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9"/>
  </p:notesMasterIdLst>
  <p:sldIdLst>
    <p:sldId id="266" r:id="rId5"/>
    <p:sldId id="277" r:id="rId6"/>
    <p:sldId id="269" r:id="rId7"/>
    <p:sldId id="268" r:id="rId8"/>
  </p:sldIdLst>
  <p:sldSz cx="648017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MA PERÚ" id="{7CAACCF2-6F4D-4959-B8E4-606B3951DA2E}">
          <p14:sldIdLst>
            <p14:sldId id="266"/>
            <p14:sldId id="277"/>
          </p14:sldIdLst>
        </p14:section>
        <p14:section name="SLA" id="{BB805935-CDEB-4508-9931-47DFEE2A987C}">
          <p14:sldIdLst>
            <p14:sldId id="269"/>
          </p14:sldIdLst>
        </p14:section>
        <p14:section name="TORRE BLANCA" id="{23FC1878-58AB-4D95-ACDE-A48E6571C6B5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78F71B-6BA9-3324-D669-0D447B9D1F5A}" name="Luisa De Los Ángeles Nole Castillo" initials="LC" userId="S::lnolec@ransa.net::f888dfc6-4887-4112-b177-ce497fb4aa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3F"/>
    <a:srgbClr val="D50032"/>
    <a:srgbClr val="06038D"/>
    <a:srgbClr val="EA7125"/>
    <a:srgbClr val="39892F"/>
    <a:srgbClr val="B30041"/>
    <a:srgbClr val="004376"/>
    <a:srgbClr val="1D1D1D"/>
    <a:srgbClr val="E31518"/>
    <a:srgbClr val="F3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AA5B0B-A6BC-4E7E-B2D6-E1347A2CC76D}" v="10" dt="2023-10-31T14:02:24.6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26" autoAdjust="0"/>
    <p:restoredTop sz="94249" autoAdjust="0"/>
  </p:normalViewPr>
  <p:slideViewPr>
    <p:cSldViewPr snapToGrid="0">
      <p:cViewPr varScale="1">
        <p:scale>
          <a:sx n="85" d="100"/>
          <a:sy n="85" d="100"/>
        </p:scale>
        <p:origin x="2006" y="4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75A7C-358C-41C1-9BD9-90A3F9C8830E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971675" y="1143000"/>
            <a:ext cx="29146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24C03-1A96-4E21-8958-9E8580513B9B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1984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4C03-1A96-4E21-8958-9E8580513B9B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8113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4C03-1A96-4E21-8958-9E8580513B9B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73314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4C03-1A96-4E21-8958-9E8580513B9B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5376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24C03-1A96-4E21-8958-9E8580513B9B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91071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122363"/>
            <a:ext cx="5508149" cy="2387600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3602038"/>
            <a:ext cx="4860131" cy="1655762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6489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6684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1709740"/>
            <a:ext cx="5589151" cy="2852737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4589465"/>
            <a:ext cx="5589151" cy="1500187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13657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1825625"/>
            <a:ext cx="2754074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1825625"/>
            <a:ext cx="2754074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65167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365127"/>
            <a:ext cx="558915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1681163"/>
            <a:ext cx="2741417" cy="823912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2505075"/>
            <a:ext cx="274141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1681163"/>
            <a:ext cx="2754918" cy="823912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2505075"/>
            <a:ext cx="275491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9055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82719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8016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7200"/>
            <a:ext cx="2090025" cy="160020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987427"/>
            <a:ext cx="3280589" cy="4873625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7400"/>
            <a:ext cx="2090025" cy="3811588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39000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7200"/>
            <a:ext cx="2090025" cy="160020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987427"/>
            <a:ext cx="3280589" cy="4873625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7400"/>
            <a:ext cx="2090025" cy="3811588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17101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1738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365125"/>
            <a:ext cx="1397288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365125"/>
            <a:ext cx="4110861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5101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365127"/>
            <a:ext cx="55891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1825625"/>
            <a:ext cx="558915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6356352"/>
            <a:ext cx="1458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C470D-4556-4CF7-96BF-C746F57309CA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6356352"/>
            <a:ext cx="218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6356352"/>
            <a:ext cx="1458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2D809-CF98-418E-A583-96E432E4DEA0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819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AAFE742-803A-4D6D-FC82-F33ECAD95F82}"/>
              </a:ext>
            </a:extLst>
          </p:cNvPr>
          <p:cNvSpPr/>
          <p:nvPr/>
        </p:nvSpPr>
        <p:spPr>
          <a:xfrm>
            <a:off x="0" y="0"/>
            <a:ext cx="6510069" cy="6876591"/>
          </a:xfrm>
          <a:prstGeom prst="rect">
            <a:avLst/>
          </a:prstGeom>
          <a:solidFill>
            <a:srgbClr val="E31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BA8685E-9BA1-E19E-4448-EEB61DFB9F10}"/>
              </a:ext>
            </a:extLst>
          </p:cNvPr>
          <p:cNvSpPr/>
          <p:nvPr/>
        </p:nvSpPr>
        <p:spPr>
          <a:xfrm>
            <a:off x="-2" y="876686"/>
            <a:ext cx="6510068" cy="93558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3" name="Imagen 12" descr="Mujer sonriendo con un traje de color negro&#10;&#10;Descripción generada automáticamente">
            <a:extLst>
              <a:ext uri="{FF2B5EF4-FFF2-40B4-BE49-F238E27FC236}">
                <a16:creationId xmlns:a16="http://schemas.microsoft.com/office/drawing/2014/main" id="{05CED5EB-BCE0-4C08-0727-FB323C5DBB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 flipH="1">
            <a:off x="2066671" y="1102156"/>
            <a:ext cx="4443395" cy="577443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F9CDAA46-8E4E-F2E5-3287-0F68A54FD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4367" y="6007681"/>
            <a:ext cx="1111000" cy="83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AF73CBB-5D49-0F81-EA18-13BDDECE54ED}"/>
              </a:ext>
            </a:extLst>
          </p:cNvPr>
          <p:cNvSpPr txBox="1"/>
          <p:nvPr/>
        </p:nvSpPr>
        <p:spPr>
          <a:xfrm>
            <a:off x="191519" y="964749"/>
            <a:ext cx="45819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[Nombre de la</a:t>
            </a:r>
          </a:p>
          <a:p>
            <a:r>
              <a:rPr lang="es-PE" sz="2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Posición]</a:t>
            </a:r>
            <a:endParaRPr lang="es-P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C1BDD4-EF0E-9E4F-479F-7C58A2C8D446}"/>
              </a:ext>
            </a:extLst>
          </p:cNvPr>
          <p:cNvSpPr txBox="1"/>
          <p:nvPr/>
        </p:nvSpPr>
        <p:spPr>
          <a:xfrm>
            <a:off x="191518" y="251879"/>
            <a:ext cx="5773183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s-PE" sz="2600" b="1" dirty="0">
                <a:solidFill>
                  <a:schemeClr val="bg1"/>
                </a:solidFill>
                <a:latin typeface="Verdana"/>
                <a:ea typeface="Verdana"/>
              </a:rPr>
              <a:t>¡Buscamos talentos como tú!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878B7AF-7A7F-81A7-A303-7DDF95571B0B}"/>
              </a:ext>
            </a:extLst>
          </p:cNvPr>
          <p:cNvSpPr txBox="1"/>
          <p:nvPr/>
        </p:nvSpPr>
        <p:spPr>
          <a:xfrm>
            <a:off x="-3532405" y="95159"/>
            <a:ext cx="3244850" cy="3000821"/>
          </a:xfrm>
          <a:prstGeom prst="rect">
            <a:avLst/>
          </a:prstGeom>
          <a:noFill/>
          <a:ln>
            <a:solidFill>
              <a:srgbClr val="009A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1100" b="1" i="0" u="none" dirty="0">
                <a:solidFill>
                  <a:srgbClr val="009A3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COPY (POSTULACIÓN VÍA CORREO)</a:t>
            </a:r>
          </a:p>
          <a:p>
            <a:endParaRPr lang="es-PE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¡Buscamos talento como tú!​</a:t>
            </a:r>
          </a:p>
          <a:p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 Alma Perú nos encontramos en la búsqueda de un [Posición]. Únete a nuestro equipo y logremos juntos nuestro propósito de llevar bienestar a miles de familias de Latinoamérica 💚​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¡Esta es tu oportunidad!​ Revisa el perfil 👇🏻 y sé parte de nuestro equipo, #postula enviando tu CV a </a:t>
            </a:r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[correo]</a:t>
            </a: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con el asunto </a:t>
            </a:r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[Asunto] </a:t>
            </a: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🚚💚🧡​</a:t>
            </a:r>
          </a:p>
          <a:p>
            <a:endParaRPr lang="es-PE" sz="1050" b="0" i="0" u="none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#OportunidadLaboral #[</a:t>
            </a:r>
            <a:r>
              <a:rPr lang="es-PE" sz="1050" i="0" u="none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Hashtag relevante a la posición (ejemplo: Marketing, Legal, etc.)] #Perú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603222D-44C2-62E4-8EDD-24F7418C374B}"/>
              </a:ext>
            </a:extLst>
          </p:cNvPr>
          <p:cNvSpPr txBox="1"/>
          <p:nvPr/>
        </p:nvSpPr>
        <p:spPr>
          <a:xfrm>
            <a:off x="-3540936" y="3549779"/>
            <a:ext cx="3244850" cy="3016210"/>
          </a:xfrm>
          <a:prstGeom prst="rect">
            <a:avLst/>
          </a:prstGeom>
          <a:noFill/>
          <a:ln>
            <a:solidFill>
              <a:srgbClr val="009A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1100" b="1" i="0" u="none" dirty="0">
                <a:solidFill>
                  <a:srgbClr val="009A3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COPY (POSTULACIÓN VÍA BOLSA DE TRABAJO)</a:t>
            </a:r>
          </a:p>
          <a:p>
            <a:endParaRPr lang="es-PE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¡Buscamos talento como tú!​</a:t>
            </a:r>
          </a:p>
          <a:p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 Alma Perú nos encontramos en la búsqueda de un [Posición]. Únete a nuestro equipo y logremos juntos nuestro propósito de llevar bienestar a miles de familias de Latinoamérica 💚​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¡Esta es tu oportunidad!​ Conoce más sobre el perfil y #postula haciendo clic aquí 👉🏻 [link a vacante] 🚚💚🧡​</a:t>
            </a:r>
          </a:p>
          <a:p>
            <a:endParaRPr lang="es-PE" sz="1050" b="0" i="0" u="none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#OportunidadLaboral #[</a:t>
            </a:r>
            <a:r>
              <a:rPr lang="es-PE" sz="1050" i="0" u="none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Hashtag relevante a la posición (ejemplo: Marketing, Legal, etc.)] #Perú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846F63A-7E4C-2E41-B778-6F317CD50DBC}"/>
              </a:ext>
            </a:extLst>
          </p:cNvPr>
          <p:cNvSpPr txBox="1"/>
          <p:nvPr/>
        </p:nvSpPr>
        <p:spPr>
          <a:xfrm>
            <a:off x="226687" y="2525621"/>
            <a:ext cx="3645503" cy="4770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1250" dirty="0">
                <a:solidFill>
                  <a:schemeClr val="bg1"/>
                </a:solidFill>
                <a:latin typeface="Verdana"/>
                <a:ea typeface="Verdana"/>
              </a:rPr>
              <a:t>[Misión global del puesto (no se deben listar todas las funciones)].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527914F-4820-FB6B-7B00-D407C33A0EAC}"/>
              </a:ext>
            </a:extLst>
          </p:cNvPr>
          <p:cNvSpPr txBox="1"/>
          <p:nvPr/>
        </p:nvSpPr>
        <p:spPr>
          <a:xfrm>
            <a:off x="226687" y="2162702"/>
            <a:ext cx="2354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¿Cuál será tu reto?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ED912D4-15FB-0AEA-2873-3BD10E6E439C}"/>
              </a:ext>
            </a:extLst>
          </p:cNvPr>
          <p:cNvSpPr txBox="1"/>
          <p:nvPr/>
        </p:nvSpPr>
        <p:spPr>
          <a:xfrm>
            <a:off x="226687" y="3386113"/>
            <a:ext cx="13980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Requisitos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E292796-1749-FB28-A771-185B59C169AC}"/>
              </a:ext>
            </a:extLst>
          </p:cNvPr>
          <p:cNvSpPr txBox="1"/>
          <p:nvPr/>
        </p:nvSpPr>
        <p:spPr>
          <a:xfrm>
            <a:off x="96717" y="3741290"/>
            <a:ext cx="273947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475" indent="-188913"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PE" sz="12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[Listar requisitos más importantes para la posición (máx. 3-4)].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A39AB8B-3307-B601-FA88-3CF4544ACE60}"/>
              </a:ext>
            </a:extLst>
          </p:cNvPr>
          <p:cNvSpPr txBox="1"/>
          <p:nvPr/>
        </p:nvSpPr>
        <p:spPr>
          <a:xfrm>
            <a:off x="226687" y="5783813"/>
            <a:ext cx="25988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¡Únete a nuestro equipo! </a:t>
            </a:r>
            <a:r>
              <a:rPr lang="es-PE" sz="12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Revisa los detalles sobre cómo postular en la descripción de la publicación. </a:t>
            </a:r>
          </a:p>
        </p:txBody>
      </p:sp>
    </p:spTree>
    <p:extLst>
      <p:ext uri="{BB962C8B-B14F-4D97-AF65-F5344CB8AC3E}">
        <p14:creationId xmlns:p14="http://schemas.microsoft.com/office/powerpoint/2010/main" val="151228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AAFE742-803A-4D6D-FC82-F33ECAD95F82}"/>
              </a:ext>
            </a:extLst>
          </p:cNvPr>
          <p:cNvSpPr/>
          <p:nvPr/>
        </p:nvSpPr>
        <p:spPr>
          <a:xfrm>
            <a:off x="0" y="0"/>
            <a:ext cx="6510069" cy="6876591"/>
          </a:xfrm>
          <a:prstGeom prst="rect">
            <a:avLst/>
          </a:prstGeom>
          <a:solidFill>
            <a:srgbClr val="E315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BA8685E-9BA1-E19E-4448-EEB61DFB9F10}"/>
              </a:ext>
            </a:extLst>
          </p:cNvPr>
          <p:cNvSpPr/>
          <p:nvPr/>
        </p:nvSpPr>
        <p:spPr>
          <a:xfrm>
            <a:off x="-2" y="876686"/>
            <a:ext cx="6510068" cy="93558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F9CDAA46-8E4E-F2E5-3287-0F68A54FD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4367" y="6007681"/>
            <a:ext cx="1111000" cy="83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AF73CBB-5D49-0F81-EA18-13BDDECE54ED}"/>
              </a:ext>
            </a:extLst>
          </p:cNvPr>
          <p:cNvSpPr txBox="1"/>
          <p:nvPr/>
        </p:nvSpPr>
        <p:spPr>
          <a:xfrm>
            <a:off x="191519" y="964749"/>
            <a:ext cx="45819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[Nombre de la</a:t>
            </a:r>
          </a:p>
          <a:p>
            <a:r>
              <a:rPr lang="es-PE" sz="2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Posición]</a:t>
            </a:r>
            <a:endParaRPr lang="es-P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C1BDD4-EF0E-9E4F-479F-7C58A2C8D446}"/>
              </a:ext>
            </a:extLst>
          </p:cNvPr>
          <p:cNvSpPr txBox="1"/>
          <p:nvPr/>
        </p:nvSpPr>
        <p:spPr>
          <a:xfrm>
            <a:off x="191518" y="251879"/>
            <a:ext cx="5773183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s-PE" sz="2600" b="1" dirty="0">
                <a:solidFill>
                  <a:schemeClr val="bg1"/>
                </a:solidFill>
                <a:latin typeface="Verdana"/>
                <a:ea typeface="Verdana"/>
              </a:rPr>
              <a:t>¡Buscamos talentos como tú!</a:t>
            </a:r>
          </a:p>
        </p:txBody>
      </p:sp>
      <p:pic>
        <p:nvPicPr>
          <p:cNvPr id="4" name="Imagen 3" descr="Un hombre con una camisa blanca y corbata roja&#10;&#10;Descripción generada automáticamente">
            <a:extLst>
              <a:ext uri="{FF2B5EF4-FFF2-40B4-BE49-F238E27FC236}">
                <a16:creationId xmlns:a16="http://schemas.microsoft.com/office/drawing/2014/main" id="{F5F2ED4D-87B0-DCA0-8218-343385A607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6246" y="729332"/>
            <a:ext cx="4813820" cy="61472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7D4A51F-219C-0FE8-4F13-3039F95EF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343" y="5933187"/>
            <a:ext cx="1247247" cy="93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9E1069A-5F6A-1BB6-4726-B530DBF71BCD}"/>
              </a:ext>
            </a:extLst>
          </p:cNvPr>
          <p:cNvSpPr txBox="1"/>
          <p:nvPr/>
        </p:nvSpPr>
        <p:spPr>
          <a:xfrm>
            <a:off x="-3532405" y="95159"/>
            <a:ext cx="3244850" cy="3000821"/>
          </a:xfrm>
          <a:prstGeom prst="rect">
            <a:avLst/>
          </a:prstGeom>
          <a:noFill/>
          <a:ln>
            <a:solidFill>
              <a:srgbClr val="009A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1100" b="1" i="0" u="none" dirty="0">
                <a:solidFill>
                  <a:srgbClr val="009A3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COPY (POSTULACIÓN VÍA CORREO)</a:t>
            </a:r>
          </a:p>
          <a:p>
            <a:endParaRPr lang="es-PE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¡Buscamos talento como tú!​</a:t>
            </a:r>
          </a:p>
          <a:p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 Alma Perú nos encontramos en la búsqueda de un [Posición]. Únete a nuestro equipo y logremos juntos nuestro propósito de llevar bienestar a miles de familias de Latinoamérica 💚​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¡Esta es tu oportunidad!​ Revisa el perfil 👇🏻 y sé parte de nuestro equipo, #postula enviando tu CV a </a:t>
            </a:r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[correo]</a:t>
            </a: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con el asunto </a:t>
            </a:r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[Asunto] </a:t>
            </a: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🚚💚🧡​</a:t>
            </a:r>
          </a:p>
          <a:p>
            <a:endParaRPr lang="es-PE" sz="1050" b="0" i="0" u="none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#OportunidadLaboral #[</a:t>
            </a:r>
            <a:r>
              <a:rPr lang="es-PE" sz="1050" i="0" u="none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Hashtag relevante a la posición (ejemplo: Marketing, Legal, etc.)] #Perú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09E6FEC-BB74-1F2C-D2EB-8858F1646D26}"/>
              </a:ext>
            </a:extLst>
          </p:cNvPr>
          <p:cNvSpPr txBox="1"/>
          <p:nvPr/>
        </p:nvSpPr>
        <p:spPr>
          <a:xfrm>
            <a:off x="-3540936" y="3549779"/>
            <a:ext cx="3244850" cy="3016210"/>
          </a:xfrm>
          <a:prstGeom prst="rect">
            <a:avLst/>
          </a:prstGeom>
          <a:noFill/>
          <a:ln>
            <a:solidFill>
              <a:srgbClr val="009A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1100" b="1" i="0" u="none" dirty="0">
                <a:solidFill>
                  <a:srgbClr val="009A3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COPY (POSTULACIÓN VÍA BOLSA DE TRABAJO)</a:t>
            </a:r>
          </a:p>
          <a:p>
            <a:endParaRPr lang="es-PE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¡Buscamos talento como tú!​</a:t>
            </a:r>
          </a:p>
          <a:p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 Alma Perú nos encontramos en la búsqueda de un [Posición]. Únete a nuestro equipo y logremos juntos nuestro propósito de llevar bienestar a miles de familias de Latinoamérica 💚​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¡Esta es tu oportunidad!​ Conoce más sobre el perfil y #postula haciendo clic aquí 👉🏻 [link a vacante] 🚚💚🧡​</a:t>
            </a:r>
          </a:p>
          <a:p>
            <a:endParaRPr lang="es-PE" sz="1050" b="0" i="0" u="none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#OportunidadLaboral #[</a:t>
            </a:r>
            <a:r>
              <a:rPr lang="es-PE" sz="1050" i="0" u="none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Hashtag relevante a la posición (ejemplo: Marketing, Legal, etc.)] #Perú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4768FA1-C18A-4C21-7359-41BF19CB7BEF}"/>
              </a:ext>
            </a:extLst>
          </p:cNvPr>
          <p:cNvSpPr txBox="1"/>
          <p:nvPr/>
        </p:nvSpPr>
        <p:spPr>
          <a:xfrm>
            <a:off x="226687" y="2525621"/>
            <a:ext cx="3645503" cy="4770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1250" dirty="0">
                <a:solidFill>
                  <a:schemeClr val="bg1"/>
                </a:solidFill>
                <a:latin typeface="Verdana"/>
                <a:ea typeface="Verdana"/>
              </a:rPr>
              <a:t>[Misión global del puesto (no se deben listar todas las funciones)].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4797F18-8E41-7DB9-F88D-26C61F08AC8C}"/>
              </a:ext>
            </a:extLst>
          </p:cNvPr>
          <p:cNvSpPr txBox="1"/>
          <p:nvPr/>
        </p:nvSpPr>
        <p:spPr>
          <a:xfrm>
            <a:off x="226687" y="2162702"/>
            <a:ext cx="2354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¿Cuál será tu reto?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DFA3C5A-B0C7-221C-E408-74E073157075}"/>
              </a:ext>
            </a:extLst>
          </p:cNvPr>
          <p:cNvSpPr txBox="1"/>
          <p:nvPr/>
        </p:nvSpPr>
        <p:spPr>
          <a:xfrm>
            <a:off x="226687" y="3386113"/>
            <a:ext cx="13980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Requisitos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E70B3CC-110F-E3E8-1EDD-C7BAF5BEABF5}"/>
              </a:ext>
            </a:extLst>
          </p:cNvPr>
          <p:cNvSpPr txBox="1"/>
          <p:nvPr/>
        </p:nvSpPr>
        <p:spPr>
          <a:xfrm>
            <a:off x="96717" y="3741290"/>
            <a:ext cx="273947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475" indent="-188913"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PE" sz="12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[Listar requisitos más importantes para la posición (máx. 3-4)].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A6DD17B-03C7-1000-725A-56ECDAAA3924}"/>
              </a:ext>
            </a:extLst>
          </p:cNvPr>
          <p:cNvSpPr txBox="1"/>
          <p:nvPr/>
        </p:nvSpPr>
        <p:spPr>
          <a:xfrm>
            <a:off x="226687" y="5783813"/>
            <a:ext cx="25988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¡Únete a nuestro equipo! </a:t>
            </a:r>
            <a:r>
              <a:rPr lang="es-PE" sz="12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Revisa los detalles sobre cómo postular en la descripción de la publicación. </a:t>
            </a:r>
          </a:p>
        </p:txBody>
      </p:sp>
    </p:spTree>
    <p:extLst>
      <p:ext uri="{BB962C8B-B14F-4D97-AF65-F5344CB8AC3E}">
        <p14:creationId xmlns:p14="http://schemas.microsoft.com/office/powerpoint/2010/main" val="1710515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EAF5253-35FE-DECE-7DC3-7FC5067B4B4E}"/>
              </a:ext>
            </a:extLst>
          </p:cNvPr>
          <p:cNvSpPr/>
          <p:nvPr/>
        </p:nvSpPr>
        <p:spPr>
          <a:xfrm>
            <a:off x="-11887" y="0"/>
            <a:ext cx="6492059" cy="6870034"/>
          </a:xfrm>
          <a:prstGeom prst="rect">
            <a:avLst/>
          </a:prstGeom>
          <a:solidFill>
            <a:srgbClr val="060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BA8685E-9BA1-E19E-4448-EEB61DFB9F10}"/>
              </a:ext>
            </a:extLst>
          </p:cNvPr>
          <p:cNvSpPr/>
          <p:nvPr/>
        </p:nvSpPr>
        <p:spPr>
          <a:xfrm>
            <a:off x="-2" y="897607"/>
            <a:ext cx="6480177" cy="935588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 descr="Un hombre con una raqueta en la mano&#10;&#10;Descripción generada automáticamente">
            <a:extLst>
              <a:ext uri="{FF2B5EF4-FFF2-40B4-BE49-F238E27FC236}">
                <a16:creationId xmlns:a16="http://schemas.microsoft.com/office/drawing/2014/main" id="{9E3922CA-C32C-CF63-4B5B-9486DE962A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8210" y="977647"/>
            <a:ext cx="4393848" cy="587933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14B9852B-0336-71C8-D869-7FD2199D2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6756" y="5865029"/>
            <a:ext cx="1860964" cy="139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BB6A5CC-8A2A-8A93-EEEB-0CC997749460}"/>
              </a:ext>
            </a:extLst>
          </p:cNvPr>
          <p:cNvSpPr txBox="1"/>
          <p:nvPr/>
        </p:nvSpPr>
        <p:spPr>
          <a:xfrm>
            <a:off x="191519" y="964749"/>
            <a:ext cx="45819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[Nombre de la</a:t>
            </a:r>
          </a:p>
          <a:p>
            <a:r>
              <a:rPr lang="es-PE" sz="2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Posición]</a:t>
            </a:r>
            <a:endParaRPr lang="es-P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3A70F0D-D502-C3FB-444C-DAF6BD0FA0F2}"/>
              </a:ext>
            </a:extLst>
          </p:cNvPr>
          <p:cNvSpPr txBox="1"/>
          <p:nvPr/>
        </p:nvSpPr>
        <p:spPr>
          <a:xfrm>
            <a:off x="191518" y="251879"/>
            <a:ext cx="5773183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s-PE" sz="2600" b="1" dirty="0">
                <a:solidFill>
                  <a:schemeClr val="bg1"/>
                </a:solidFill>
                <a:latin typeface="Verdana"/>
                <a:ea typeface="Verdana"/>
              </a:rPr>
              <a:t>¡Buscamos talentos como tú!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642FAB8-96DF-3828-80E3-6E0D6FC892DE}"/>
              </a:ext>
            </a:extLst>
          </p:cNvPr>
          <p:cNvSpPr txBox="1"/>
          <p:nvPr/>
        </p:nvSpPr>
        <p:spPr>
          <a:xfrm>
            <a:off x="-3532405" y="95159"/>
            <a:ext cx="3244850" cy="3000821"/>
          </a:xfrm>
          <a:prstGeom prst="rect">
            <a:avLst/>
          </a:prstGeom>
          <a:noFill/>
          <a:ln>
            <a:solidFill>
              <a:srgbClr val="009A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1100" b="1" i="0" u="none" dirty="0">
                <a:solidFill>
                  <a:srgbClr val="009A3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COPY (POSTULACIÓN VÍA CORREO)</a:t>
            </a:r>
          </a:p>
          <a:p>
            <a:endParaRPr lang="es-PE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¡Buscamos talento como tú!​</a:t>
            </a:r>
          </a:p>
          <a:p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 SLA nos encontramos en la búsqueda de un [Posición]. Únete a nuestro equipo y logremos juntos nuestro propósito de llevar bienestar a miles de familias de Latinoamérica 💚​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¡Esta es tu oportunidad!​ Revisa el perfil 👇🏻 y sé parte de nuestro equipo, #postula enviando tu CV a </a:t>
            </a:r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[correo]</a:t>
            </a: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con el asunto </a:t>
            </a:r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[Asunto] </a:t>
            </a: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🚚💚🧡​</a:t>
            </a:r>
          </a:p>
          <a:p>
            <a:endParaRPr lang="es-PE" sz="1050" b="0" i="0" u="none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#OportunidadLaboral #[</a:t>
            </a:r>
            <a:r>
              <a:rPr lang="es-PE" sz="1050" i="0" u="none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Hashtag relevante a la posición (ejemplo: Marketing, Legal, etc.)] #Perú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371DE3E-9A11-929B-A820-CC50C90E183E}"/>
              </a:ext>
            </a:extLst>
          </p:cNvPr>
          <p:cNvSpPr txBox="1"/>
          <p:nvPr/>
        </p:nvSpPr>
        <p:spPr>
          <a:xfrm>
            <a:off x="-3540936" y="3549779"/>
            <a:ext cx="3244850" cy="3016210"/>
          </a:xfrm>
          <a:prstGeom prst="rect">
            <a:avLst/>
          </a:prstGeom>
          <a:noFill/>
          <a:ln>
            <a:solidFill>
              <a:srgbClr val="009A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1100" b="1" i="0" u="none" dirty="0">
                <a:solidFill>
                  <a:srgbClr val="009A3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COPY (POSTULACIÓN VÍA BOLSA DE TRABAJO)</a:t>
            </a:r>
          </a:p>
          <a:p>
            <a:endParaRPr lang="es-PE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¡Buscamos talento como tú!​</a:t>
            </a:r>
          </a:p>
          <a:p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 SLA nos encontramos en la búsqueda de un [Posición]. Únete a nuestro equipo y logremos juntos nuestro propósito de llevar bienestar a miles de familias de Latinoamérica 💚​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¡Esta es tu oportunidad!​ Conoce más sobre el perfil y #postula haciendo clic aquí 👉🏻 [link a vacante] 🚚💚🧡​</a:t>
            </a:r>
          </a:p>
          <a:p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  <a:p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#OportunidadLaboral #[</a:t>
            </a:r>
            <a:r>
              <a:rPr lang="es-PE" sz="1050" i="0" u="none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Hashtag relevante a la posición (ejemplo: Marketing, Legal, etc.)] #Perú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2D8D4F3-E4FE-666A-0B84-464208FA6004}"/>
              </a:ext>
            </a:extLst>
          </p:cNvPr>
          <p:cNvSpPr txBox="1"/>
          <p:nvPr/>
        </p:nvSpPr>
        <p:spPr>
          <a:xfrm>
            <a:off x="226687" y="2525621"/>
            <a:ext cx="3645503" cy="4770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1250" dirty="0">
                <a:solidFill>
                  <a:schemeClr val="bg1"/>
                </a:solidFill>
                <a:latin typeface="Verdana"/>
                <a:ea typeface="Verdana"/>
              </a:rPr>
              <a:t>[Misión global del puesto (no se deben listar todas las funciones)].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18C6C56-E7D8-C9E4-BFB2-D4678709D2F3}"/>
              </a:ext>
            </a:extLst>
          </p:cNvPr>
          <p:cNvSpPr txBox="1"/>
          <p:nvPr/>
        </p:nvSpPr>
        <p:spPr>
          <a:xfrm>
            <a:off x="226687" y="2162702"/>
            <a:ext cx="2354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¿Cuál será tu reto?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638E3E7-1C6D-4FDC-8797-567A46D8BDE8}"/>
              </a:ext>
            </a:extLst>
          </p:cNvPr>
          <p:cNvSpPr txBox="1"/>
          <p:nvPr/>
        </p:nvSpPr>
        <p:spPr>
          <a:xfrm>
            <a:off x="226687" y="3386113"/>
            <a:ext cx="13980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Requisitos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0E13A61-8C82-4B6A-9144-1756BA728212}"/>
              </a:ext>
            </a:extLst>
          </p:cNvPr>
          <p:cNvSpPr txBox="1"/>
          <p:nvPr/>
        </p:nvSpPr>
        <p:spPr>
          <a:xfrm>
            <a:off x="96717" y="3741290"/>
            <a:ext cx="273947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475" indent="-188913"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PE" sz="12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[Listar requisitos más importantes para la posición (máx. 3-4)].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2AAABD6-DE73-C0A4-D8C5-AB272E924986}"/>
              </a:ext>
            </a:extLst>
          </p:cNvPr>
          <p:cNvSpPr txBox="1"/>
          <p:nvPr/>
        </p:nvSpPr>
        <p:spPr>
          <a:xfrm>
            <a:off x="226687" y="5783813"/>
            <a:ext cx="25988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¡Únete a nuestro equipo! </a:t>
            </a:r>
            <a:r>
              <a:rPr lang="es-PE" sz="12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Revisa los detalles sobre cómo postular en la descripción de la publicación. </a:t>
            </a:r>
          </a:p>
        </p:txBody>
      </p:sp>
    </p:spTree>
    <p:extLst>
      <p:ext uri="{BB962C8B-B14F-4D97-AF65-F5344CB8AC3E}">
        <p14:creationId xmlns:p14="http://schemas.microsoft.com/office/powerpoint/2010/main" val="2213726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B29766C-4420-6645-3839-2F42CFF73E56}"/>
              </a:ext>
            </a:extLst>
          </p:cNvPr>
          <p:cNvSpPr/>
          <p:nvPr/>
        </p:nvSpPr>
        <p:spPr>
          <a:xfrm>
            <a:off x="0" y="0"/>
            <a:ext cx="6492059" cy="6872990"/>
          </a:xfrm>
          <a:prstGeom prst="rect">
            <a:avLst/>
          </a:prstGeom>
          <a:solidFill>
            <a:srgbClr val="3989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BA8685E-9BA1-E19E-4448-EEB61DFB9F10}"/>
              </a:ext>
            </a:extLst>
          </p:cNvPr>
          <p:cNvSpPr/>
          <p:nvPr/>
        </p:nvSpPr>
        <p:spPr>
          <a:xfrm>
            <a:off x="-2" y="876687"/>
            <a:ext cx="6492059" cy="935588"/>
          </a:xfrm>
          <a:prstGeom prst="rect">
            <a:avLst/>
          </a:prstGeom>
          <a:solidFill>
            <a:srgbClr val="EA71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8" name="Imagen 17" descr="Una persona con un sombrero verde&#10;&#10;Descripción generada automáticamente con confianza media">
            <a:extLst>
              <a:ext uri="{FF2B5EF4-FFF2-40B4-BE49-F238E27FC236}">
                <a16:creationId xmlns:a16="http://schemas.microsoft.com/office/drawing/2014/main" id="{B9137A7F-8E1C-7DD3-0F8F-64D6516906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4408" y="798513"/>
            <a:ext cx="3997650" cy="605675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6331FA83-6E57-2981-0BF3-AC5D9E00821C}"/>
              </a:ext>
            </a:extLst>
          </p:cNvPr>
          <p:cNvGrpSpPr/>
          <p:nvPr/>
        </p:nvGrpSpPr>
        <p:grpSpPr>
          <a:xfrm>
            <a:off x="5482319" y="6147848"/>
            <a:ext cx="903788" cy="611497"/>
            <a:chOff x="-6214821" y="3013570"/>
            <a:chExt cx="3692194" cy="2582320"/>
          </a:xfrm>
        </p:grpSpPr>
        <p:pic>
          <p:nvPicPr>
            <p:cNvPr id="10246" name="Picture 6">
              <a:extLst>
                <a:ext uri="{FF2B5EF4-FFF2-40B4-BE49-F238E27FC236}">
                  <a16:creationId xmlns:a16="http://schemas.microsoft.com/office/drawing/2014/main" id="{0F5770B1-59D6-02B8-B49A-6696A55678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5112643" y="3013570"/>
              <a:ext cx="1487837" cy="1704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E6CA8D05-C27B-BE10-25AF-1CC22B7974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6214821" y="4602998"/>
              <a:ext cx="3692194" cy="992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1AE1A676-2C3C-B74A-6BEA-E1FBD55257A3}"/>
              </a:ext>
            </a:extLst>
          </p:cNvPr>
          <p:cNvSpPr txBox="1"/>
          <p:nvPr/>
        </p:nvSpPr>
        <p:spPr>
          <a:xfrm>
            <a:off x="191519" y="964749"/>
            <a:ext cx="45819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[Nombre de la</a:t>
            </a:r>
          </a:p>
          <a:p>
            <a:r>
              <a:rPr lang="es-PE" sz="2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Posición]</a:t>
            </a:r>
            <a:endParaRPr lang="es-P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9426233-839F-4022-EC9E-C6C00CFE88CC}"/>
              </a:ext>
            </a:extLst>
          </p:cNvPr>
          <p:cNvSpPr txBox="1"/>
          <p:nvPr/>
        </p:nvSpPr>
        <p:spPr>
          <a:xfrm>
            <a:off x="191518" y="251879"/>
            <a:ext cx="5773183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s-PE" sz="2600" b="1" dirty="0">
                <a:solidFill>
                  <a:schemeClr val="bg1"/>
                </a:solidFill>
                <a:latin typeface="Verdana"/>
                <a:ea typeface="Verdana"/>
              </a:rPr>
              <a:t>¡Buscamos talentos como tú!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5C400A-427F-82E2-909B-4483335B471B}"/>
              </a:ext>
            </a:extLst>
          </p:cNvPr>
          <p:cNvSpPr txBox="1"/>
          <p:nvPr/>
        </p:nvSpPr>
        <p:spPr>
          <a:xfrm>
            <a:off x="-3532405" y="95159"/>
            <a:ext cx="3244850" cy="3000821"/>
          </a:xfrm>
          <a:prstGeom prst="rect">
            <a:avLst/>
          </a:prstGeom>
          <a:noFill/>
          <a:ln>
            <a:solidFill>
              <a:srgbClr val="009A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1100" b="1" i="0" u="none" dirty="0">
                <a:solidFill>
                  <a:srgbClr val="009A3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COPY (POSTULACIÓN VÍA CORREO)</a:t>
            </a:r>
          </a:p>
          <a:p>
            <a:endParaRPr lang="es-PE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¡Buscamos talento como tú!​</a:t>
            </a:r>
          </a:p>
          <a:p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 Torre Blanca nos encontramos en la búsqueda de un [Posición]. Únete a nuestro equipo y logremos juntos nuestro propósito de llevar bienestar a miles de familias de Latinoamérica 💚​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¡Esta es tu oportunidad!​ Revisa el perfil 👇🏻 y sé parte de nuestro equipo, #postula enviando tu CV a </a:t>
            </a:r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[correo]</a:t>
            </a: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con el asunto </a:t>
            </a:r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[Asunto] </a:t>
            </a: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🚚💚🧡​</a:t>
            </a:r>
          </a:p>
          <a:p>
            <a:endParaRPr lang="es-PE" sz="1050" b="0" i="0" u="none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#OportunidadLaboral #[</a:t>
            </a:r>
            <a:r>
              <a:rPr lang="es-PE" sz="1050" i="0" u="none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Hashtag relevante a la posición (ejemplo: Marketing, Legal, etc.)] #Perú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7E4E2D4-557B-691B-057A-B28BCEF929E7}"/>
              </a:ext>
            </a:extLst>
          </p:cNvPr>
          <p:cNvSpPr txBox="1"/>
          <p:nvPr/>
        </p:nvSpPr>
        <p:spPr>
          <a:xfrm>
            <a:off x="-3540936" y="3549779"/>
            <a:ext cx="3244850" cy="3016210"/>
          </a:xfrm>
          <a:prstGeom prst="rect">
            <a:avLst/>
          </a:prstGeom>
          <a:noFill/>
          <a:ln>
            <a:solidFill>
              <a:srgbClr val="009A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1100" b="1" i="0" u="none" dirty="0">
                <a:solidFill>
                  <a:srgbClr val="009A3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COPY (POSTULACIÓN VÍA BOLSA DE TRABAJO)</a:t>
            </a:r>
          </a:p>
          <a:p>
            <a:endParaRPr lang="es-PE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b="1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¡Buscamos talento como tú!​</a:t>
            </a:r>
          </a:p>
          <a:p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 Torre Blanca nos encontramos en la búsqueda de un [Posición]. Únete a nuestro equipo y logremos juntos nuestro propósito de llevar bienestar a miles de familias de Latinoamérica 💚​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  <a:br>
              <a:rPr lang="es-PE" sz="1050" u="none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PE" sz="1050" b="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¡Esta es tu oportunidad!​ Conoce más sobre el perfil y #postula haciendo clic aquí 👉🏻 [link a vacante] 🚚💚🧡​</a:t>
            </a:r>
          </a:p>
          <a:p>
            <a:endParaRPr lang="es-PE" sz="1050" b="0" i="0" u="none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PE" sz="1050" i="0" u="none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#OportunidadLaboral #[</a:t>
            </a:r>
            <a:r>
              <a:rPr lang="es-PE" sz="1050" i="0" u="none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Hashtag relevante a la posición (ejemplo: Marketing, Legal, etc.)] #Perú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1F95A84-021B-F5F2-7B90-D76E9A36C2C5}"/>
              </a:ext>
            </a:extLst>
          </p:cNvPr>
          <p:cNvSpPr txBox="1"/>
          <p:nvPr/>
        </p:nvSpPr>
        <p:spPr>
          <a:xfrm>
            <a:off x="226687" y="2525621"/>
            <a:ext cx="3645503" cy="4770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PE" sz="1250" dirty="0">
                <a:solidFill>
                  <a:schemeClr val="bg1"/>
                </a:solidFill>
                <a:latin typeface="Verdana"/>
                <a:ea typeface="Verdana"/>
              </a:rPr>
              <a:t>[Misión global del puesto (no se deben listar todas las funciones)].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B105128-7B62-48B9-BFFC-81BDC9734167}"/>
              </a:ext>
            </a:extLst>
          </p:cNvPr>
          <p:cNvSpPr txBox="1"/>
          <p:nvPr/>
        </p:nvSpPr>
        <p:spPr>
          <a:xfrm>
            <a:off x="226687" y="2162702"/>
            <a:ext cx="2354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¿Cuál será tu reto?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EE9CBEC-F1FB-610C-EE25-91D210495966}"/>
              </a:ext>
            </a:extLst>
          </p:cNvPr>
          <p:cNvSpPr txBox="1"/>
          <p:nvPr/>
        </p:nvSpPr>
        <p:spPr>
          <a:xfrm>
            <a:off x="226687" y="3386113"/>
            <a:ext cx="13980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Requisitos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2619AD9-F441-FC41-55CA-4999315CFDC1}"/>
              </a:ext>
            </a:extLst>
          </p:cNvPr>
          <p:cNvSpPr txBox="1"/>
          <p:nvPr/>
        </p:nvSpPr>
        <p:spPr>
          <a:xfrm>
            <a:off x="96717" y="3741290"/>
            <a:ext cx="273947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475" indent="-188913">
              <a:spcAft>
                <a:spcPts val="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PE" sz="12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[Listar requisitos más importantes para la posición (máx. 3-4)].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B453B0A-1F8C-9274-5F71-819C990B718C}"/>
              </a:ext>
            </a:extLst>
          </p:cNvPr>
          <p:cNvSpPr txBox="1"/>
          <p:nvPr/>
        </p:nvSpPr>
        <p:spPr>
          <a:xfrm>
            <a:off x="226687" y="5783813"/>
            <a:ext cx="25988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5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¡Únete a nuestro equipo! </a:t>
            </a:r>
            <a:r>
              <a:rPr lang="es-PE" sz="12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Revisa los detalles sobre cómo postular en la descripción de la publicación. </a:t>
            </a:r>
          </a:p>
        </p:txBody>
      </p:sp>
    </p:spTree>
    <p:extLst>
      <p:ext uri="{BB962C8B-B14F-4D97-AF65-F5344CB8AC3E}">
        <p14:creationId xmlns:p14="http://schemas.microsoft.com/office/powerpoint/2010/main" val="10945779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2EA9F86DF0CD43BD6304C821F48407" ma:contentTypeVersion="14" ma:contentTypeDescription="Crear nuevo documento." ma:contentTypeScope="" ma:versionID="73941452004f88b550f8bf0154e207fc">
  <xsd:schema xmlns:xsd="http://www.w3.org/2001/XMLSchema" xmlns:xs="http://www.w3.org/2001/XMLSchema" xmlns:p="http://schemas.microsoft.com/office/2006/metadata/properties" xmlns:ns2="3d38824c-51cf-4464-bfd4-b79b9aa07da3" xmlns:ns3="696cb463-acdf-48d8-901e-2618dfa65337" targetNamespace="http://schemas.microsoft.com/office/2006/metadata/properties" ma:root="true" ma:fieldsID="d724ae38a4b46065e27f4cda6f5fc18b" ns2:_="" ns3:_="">
    <xsd:import namespace="3d38824c-51cf-4464-bfd4-b79b9aa07da3"/>
    <xsd:import namespace="696cb463-acdf-48d8-901e-2618dfa65337"/>
    <xsd:element name="properties">
      <xsd:complexType>
        <xsd:sequence>
          <xsd:element name="documentManagement">
            <xsd:complexType>
              <xsd:all>
                <xsd:element ref="ns2:MediaServiceDateTake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38824c-51cf-4464-bfd4-b79b9aa07da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f258873-9c5a-4f14-b341-7bda70011f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6cb463-acdf-48d8-901e-2618dfa6533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c10da08-7129-40d9-b45c-868500fd18fe}" ma:internalName="TaxCatchAll" ma:showField="CatchAllData" ma:web="696cb463-acdf-48d8-901e-2618dfa653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38824c-51cf-4464-bfd4-b79b9aa07da3">
      <Terms xmlns="http://schemas.microsoft.com/office/infopath/2007/PartnerControls"/>
    </lcf76f155ced4ddcb4097134ff3c332f>
    <TaxCatchAll xmlns="696cb463-acdf-48d8-901e-2618dfa65337" xsi:nil="true"/>
  </documentManagement>
</p:properties>
</file>

<file path=customXml/itemProps1.xml><?xml version="1.0" encoding="utf-8"?>
<ds:datastoreItem xmlns:ds="http://schemas.openxmlformats.org/officeDocument/2006/customXml" ds:itemID="{2F92C977-897F-4935-AE1A-E8193BC797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38824c-51cf-4464-bfd4-b79b9aa07da3"/>
    <ds:schemaRef ds:uri="696cb463-acdf-48d8-901e-2618dfa653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2C5396-54F2-4D4D-9226-EC14D3D295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DD600C-8152-4E34-A74F-2A5F07FEF546}">
  <ds:schemaRefs>
    <ds:schemaRef ds:uri="http://schemas.microsoft.com/office/2006/metadata/properties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696cb463-acdf-48d8-901e-2618dfa65337"/>
    <ds:schemaRef ds:uri="http://schemas.microsoft.com/office/infopath/2007/PartnerControls"/>
    <ds:schemaRef ds:uri="3d38824c-51cf-4464-bfd4-b79b9aa07da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900</TotalTime>
  <Words>1067</Words>
  <Application>Microsoft Office PowerPoint</Application>
  <PresentationFormat>Custom</PresentationFormat>
  <Paragraphs>84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Verdana</vt:lpstr>
      <vt:lpstr>Tema de Office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Ines Grau Alberti</dc:creator>
  <cp:lastModifiedBy>Joaquín Fabián</cp:lastModifiedBy>
  <cp:revision>19</cp:revision>
  <dcterms:created xsi:type="dcterms:W3CDTF">2023-08-21T15:16:44Z</dcterms:created>
  <dcterms:modified xsi:type="dcterms:W3CDTF">2024-10-18T15:38:16Z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0x010100DA2EA9F86DF0CD43BD6304C821F48407</vt:lpwstr>
  </property>
  <property fmtid="{D5CDD505-2E9C-101B-9397-08002B2CF9AE}" pid="3" name="MediaServiceImageTags">
    <vt:lpwstr/>
  </property>
</Properties>
</file>