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1"/>
  </p:sldMasterIdLst>
  <p:notesMasterIdLst>
    <p:notesMasterId r:id="rId27"/>
  </p:notesMasterIdLst>
  <p:handoutMasterIdLst>
    <p:handoutMasterId r:id="rId28"/>
  </p:handoutMasterIdLst>
  <p:sldIdLst>
    <p:sldId id="284" r:id="rId2"/>
    <p:sldId id="280" r:id="rId3"/>
    <p:sldId id="283" r:id="rId4"/>
    <p:sldId id="265" r:id="rId5"/>
    <p:sldId id="263" r:id="rId6"/>
    <p:sldId id="264" r:id="rId7"/>
    <p:sldId id="281" r:id="rId8"/>
    <p:sldId id="266" r:id="rId9"/>
    <p:sldId id="267" r:id="rId10"/>
    <p:sldId id="268" r:id="rId11"/>
    <p:sldId id="282" r:id="rId12"/>
    <p:sldId id="287" r:id="rId13"/>
    <p:sldId id="273" r:id="rId14"/>
    <p:sldId id="269" r:id="rId15"/>
    <p:sldId id="286" r:id="rId16"/>
    <p:sldId id="275" r:id="rId17"/>
    <p:sldId id="271" r:id="rId18"/>
    <p:sldId id="272" r:id="rId19"/>
    <p:sldId id="285" r:id="rId20"/>
    <p:sldId id="274" r:id="rId21"/>
    <p:sldId id="270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009A3F"/>
    <a:srgbClr val="00652A"/>
    <a:srgbClr val="74B959"/>
    <a:srgbClr val="F9B45C"/>
    <a:srgbClr val="DA5F06"/>
    <a:srgbClr val="C9C9C9"/>
    <a:srgbClr val="009C49"/>
    <a:srgbClr val="009B3A"/>
    <a:srgbClr val="F29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A0E40A-57EC-D99F-6E01-9D48F2113C44}" v="83" dt="2025-01-15T19:31:14.212"/>
    <p1510:client id="{1933734C-88D4-4CFC-5009-1F1E4852A062}" v="92" dt="2025-01-15T16:34:59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5"/>
    <p:restoredTop sz="94668"/>
  </p:normalViewPr>
  <p:slideViewPr>
    <p:cSldViewPr snapToGrid="0" snapToObjects="1">
      <p:cViewPr>
        <p:scale>
          <a:sx n="75" d="100"/>
          <a:sy n="75" d="100"/>
        </p:scale>
        <p:origin x="1176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76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rgbClr val="66B76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3E-404D-933E-16BA70C74E04}"/>
              </c:ext>
            </c:extLst>
          </c:dPt>
          <c:dPt>
            <c:idx val="1"/>
            <c:bubble3D val="0"/>
            <c:spPr>
              <a:solidFill>
                <a:srgbClr val="66B76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3E-404D-933E-16BA70C74E04}"/>
              </c:ext>
            </c:extLst>
          </c:dPt>
          <c:dPt>
            <c:idx val="2"/>
            <c:bubble3D val="0"/>
            <c:spPr>
              <a:solidFill>
                <a:srgbClr val="009C4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3E-404D-933E-16BA70C74E04}"/>
              </c:ext>
            </c:extLst>
          </c:dPt>
          <c:dPt>
            <c:idx val="3"/>
            <c:bubble3D val="0"/>
            <c:spPr>
              <a:solidFill>
                <a:srgbClr val="66B76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3E-404D-933E-16BA70C74E04}"/>
              </c:ext>
            </c:extLst>
          </c:dPt>
          <c:dLbls>
            <c:dLbl>
              <c:idx val="0"/>
              <c:layout>
                <c:manualLayout>
                  <c:x val="0"/>
                  <c:y val="-1.403456130346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rgbClr val="009A3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BB4AE73-6760-F64A-8902-818B9AD86FDB}" type="PERCENTAGE">
                      <a:rPr lang="en-US" sz="1800" dirty="0">
                        <a:ln>
                          <a:noFill/>
                        </a:ln>
                        <a:solidFill>
                          <a:srgbClr val="009A3F"/>
                        </a:solidFill>
                      </a:rPr>
                      <a:pPr>
                        <a:defRPr sz="1800">
                          <a:solidFill>
                            <a:srgbClr val="009A3F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rgbClr val="009A3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53E-404D-933E-16BA70C74E04}"/>
                </c:ext>
              </c:extLst>
            </c:dLbl>
            <c:dLbl>
              <c:idx val="1"/>
              <c:layout>
                <c:manualLayout>
                  <c:x val="0.16390370061355899"/>
                  <c:y val="-6.128620440300580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rgbClr val="009A3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88226BF-216C-FC45-8FD9-365A5940D3D5}" type="PERCENTAGE">
                      <a:rPr lang="en-US" sz="1800">
                        <a:ln>
                          <a:noFill/>
                        </a:ln>
                        <a:solidFill>
                          <a:srgbClr val="009A3F"/>
                        </a:solidFill>
                      </a:rPr>
                      <a:pPr>
                        <a:defRPr sz="1800">
                          <a:solidFill>
                            <a:srgbClr val="009A3F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rgbClr val="009A3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3E-404D-933E-16BA70C74E04}"/>
                </c:ext>
              </c:extLst>
            </c:dLbl>
            <c:dLbl>
              <c:idx val="2"/>
              <c:layout>
                <c:manualLayout>
                  <c:x val="-1.9849625370104901E-2"/>
                  <c:y val="1.3808698732220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500" b="1" i="0" u="none" strike="noStrike" kern="1200" baseline="0">
                        <a:solidFill>
                          <a:srgbClr val="009A3F"/>
                        </a:solidFill>
                        <a:latin typeface="Verdana" charset="0"/>
                        <a:ea typeface="Verdana" charset="0"/>
                        <a:cs typeface="Verdana" charset="0"/>
                      </a:defRPr>
                    </a:pPr>
                    <a:fld id="{0D910B70-45D8-9441-91FE-5533F3192162}" type="PERCENTAGE">
                      <a:rPr lang="en-US">
                        <a:solidFill>
                          <a:srgbClr val="009A3F"/>
                        </a:solidFill>
                      </a:rPr>
                      <a:pPr>
                        <a:defRPr sz="2500" b="1">
                          <a:solidFill>
                            <a:srgbClr val="009A3F"/>
                          </a:solidFill>
                          <a:latin typeface="Verdana" charset="0"/>
                          <a:ea typeface="Verdana" charset="0"/>
                          <a:cs typeface="Verdana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rgbClr val="009A3F"/>
                      </a:solidFill>
                      <a:latin typeface="Verdana" charset="0"/>
                      <a:ea typeface="Verdana" charset="0"/>
                      <a:cs typeface="Verdana" charset="0"/>
                    </a:defRPr>
                  </a:pPr>
                  <a:endParaRPr lang="es-P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86792082102099"/>
                      <c:h val="0.140740631715996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53E-404D-933E-16BA70C74E04}"/>
                </c:ext>
              </c:extLst>
            </c:dLbl>
            <c:dLbl>
              <c:idx val="3"/>
              <c:layout>
                <c:manualLayout>
                  <c:x val="1.2107249362781101E-2"/>
                  <c:y val="-3.66711055325208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rgbClr val="009A3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5263379-0AB7-A145-8510-488BEDA150EB}" type="PERCENTAGE">
                      <a:rPr lang="en-US" sz="1800">
                        <a:solidFill>
                          <a:srgbClr val="009A3F"/>
                        </a:solidFill>
                      </a:rPr>
                      <a:pPr>
                        <a:defRPr sz="1800">
                          <a:solidFill>
                            <a:srgbClr val="009A3F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rgbClr val="009A3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53E-404D-933E-16BA70C74E04}"/>
                </c:ext>
              </c:extLst>
            </c:dLbl>
            <c:spPr>
              <a:noFill/>
              <a:ln w="12700" cap="flat" cmpd="sng" algn="ctr">
                <a:noFill/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9A3F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</c:v>
                </c:pt>
                <c:pt idx="1">
                  <c:v>8</c:v>
                </c:pt>
                <c:pt idx="2">
                  <c:v>15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3E-404D-933E-16BA70C74E0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7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737C-1146-BA7E-E1A3D2C758D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737C-1146-BA7E-E1A3D2C758D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385026560"/>
        <c:axId val="1429454416"/>
      </c:barChar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9C4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3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7C-1146-BA7E-E1A3D2C758D7}"/>
              </c:ext>
            </c:extLst>
          </c:dPt>
          <c:dPt>
            <c:idx val="1"/>
            <c:invertIfNegative val="0"/>
            <c:bubble3D val="0"/>
            <c:spPr>
              <a:solidFill>
                <a:srgbClr val="F3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37C-1146-BA7E-E1A3D2C758D7}"/>
              </c:ext>
            </c:extLst>
          </c:dPt>
          <c:dPt>
            <c:idx val="2"/>
            <c:invertIfNegative val="0"/>
            <c:bubble3D val="0"/>
            <c:spPr>
              <a:solidFill>
                <a:srgbClr val="F3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37C-1146-BA7E-E1A3D2C758D7}"/>
              </c:ext>
            </c:extLst>
          </c:dPt>
          <c:dPt>
            <c:idx val="3"/>
            <c:invertIfNegative val="0"/>
            <c:bubble3D val="0"/>
            <c:spPr>
              <a:solidFill>
                <a:srgbClr val="F3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37C-1146-BA7E-E1A3D2C758D7}"/>
              </c:ext>
            </c:extLst>
          </c:dPt>
          <c:dPt>
            <c:idx val="4"/>
            <c:invertIfNegative val="0"/>
            <c:bubble3D val="0"/>
            <c:spPr>
              <a:solidFill>
                <a:srgbClr val="009A3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37C-1146-BA7E-E1A3D2C758D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2BAEA5E-CB36-6542-B365-23605BAD555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37C-1146-BA7E-E1A3D2C758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362BAE-5845-F64E-AA3E-C7F35D4494E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37C-1146-BA7E-E1A3D2C758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8FCA767-2C3B-0C45-B502-5ABD5A400B0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37C-1146-BA7E-E1A3D2C758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76062C5-753C-8241-BEBC-CCB6328D643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37C-1146-BA7E-E1A3D2C758D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37C-1146-BA7E-E1A3D2C758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1.9</c:v>
                </c:pt>
                <c:pt idx="2">
                  <c:v>1.7</c:v>
                </c:pt>
                <c:pt idx="3">
                  <c:v>2</c:v>
                </c:pt>
                <c:pt idx="4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37C-1146-BA7E-E1A3D2C758D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429454960"/>
        <c:axId val="1429456592"/>
      </c:barChart>
      <c:catAx>
        <c:axId val="1385026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29454416"/>
        <c:crosses val="autoZero"/>
        <c:auto val="1"/>
        <c:lblAlgn val="ctr"/>
        <c:lblOffset val="100"/>
        <c:noMultiLvlLbl val="0"/>
      </c:catAx>
      <c:valAx>
        <c:axId val="142945441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85026560"/>
        <c:crosses val="autoZero"/>
        <c:crossBetween val="between"/>
      </c:valAx>
      <c:valAx>
        <c:axId val="1429456592"/>
        <c:scaling>
          <c:orientation val="minMax"/>
        </c:scaling>
        <c:delete val="1"/>
        <c:axPos val="t"/>
        <c:numFmt formatCode="General" sourceLinked="0"/>
        <c:majorTickMark val="none"/>
        <c:minorTickMark val="none"/>
        <c:tickLblPos val="nextTo"/>
        <c:crossAx val="1429454960"/>
        <c:crosses val="max"/>
        <c:crossBetween val="between"/>
      </c:valAx>
      <c:catAx>
        <c:axId val="1429454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2945659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131517813959E-2"/>
          <c:y val="4.61895573552044E-2"/>
          <c:w val="0.84576483658031698"/>
          <c:h val="0.90762088528959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4B95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4B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52-C14C-81E1-FBCE0460CA4B}"/>
              </c:ext>
            </c:extLst>
          </c:dPt>
          <c:dPt>
            <c:idx val="1"/>
            <c:invertIfNegative val="0"/>
            <c:bubble3D val="0"/>
            <c:spPr>
              <a:solidFill>
                <a:srgbClr val="74B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52-C14C-81E1-FBCE0460CA4B}"/>
              </c:ext>
            </c:extLst>
          </c:dPt>
          <c:dPt>
            <c:idx val="2"/>
            <c:invertIfNegative val="0"/>
            <c:bubble3D val="0"/>
            <c:spPr>
              <a:solidFill>
                <a:srgbClr val="74B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52-C14C-81E1-FBCE0460CA4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2BAEA5E-CB36-6542-B365-23605BAD555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852-C14C-81E1-FBCE0460CA4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362BAE-5845-F64E-AA3E-C7F35D4494E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852-C14C-81E1-FBCE0460CA4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8FCA767-2C3B-0C45-B502-5ABD5A400B0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852-C14C-81E1-FBCE0460CA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52-C14C-81E1-FBCE0460CA4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rgbClr val="009A3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1.7</c:v>
                </c:pt>
                <c:pt idx="1">
                  <c:v>1.5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852-C14C-81E1-FBCE0460CA4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rgbClr val="00652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1.9</c:v>
                </c:pt>
                <c:pt idx="1">
                  <c:v>1.8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852-C14C-81E1-FBCE0460C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18"/>
        <c:axId val="1429452240"/>
        <c:axId val="1429455504"/>
      </c:barChart>
      <c:catAx>
        <c:axId val="1429452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29455504"/>
        <c:crosses val="autoZero"/>
        <c:auto val="1"/>
        <c:lblAlgn val="ctr"/>
        <c:lblOffset val="100"/>
        <c:noMultiLvlLbl val="0"/>
      </c:catAx>
      <c:valAx>
        <c:axId val="14294555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4294522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0-8952-9C47-848E-4F7170EEE3D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8952-9C47-848E-4F7170EEE3D6}"/>
            </c:ext>
          </c:extLst>
        </c:ser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9C4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8C73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52-9C47-848E-4F7170EEE3D6}"/>
              </c:ext>
            </c:extLst>
          </c:dPt>
          <c:dPt>
            <c:idx val="1"/>
            <c:invertIfNegative val="0"/>
            <c:bubble3D val="0"/>
            <c:spPr>
              <a:solidFill>
                <a:srgbClr val="D821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952-9C47-848E-4F7170EEE3D6}"/>
              </c:ext>
            </c:extLst>
          </c:dPt>
          <c:dPt>
            <c:idx val="2"/>
            <c:invertIfNegative val="0"/>
            <c:bubble3D val="0"/>
            <c:spPr>
              <a:solidFill>
                <a:srgbClr val="CE602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952-9C47-848E-4F7170EEE3D6}"/>
              </c:ext>
            </c:extLst>
          </c:dPt>
          <c:dPt>
            <c:idx val="3"/>
            <c:invertIfNegative val="0"/>
            <c:bubble3D val="0"/>
            <c:spPr>
              <a:solidFill>
                <a:srgbClr val="F2941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952-9C47-848E-4F7170EEE3D6}"/>
              </c:ext>
            </c:extLst>
          </c:dPt>
          <c:dPt>
            <c:idx val="4"/>
            <c:invertIfNegative val="0"/>
            <c:bubble3D val="0"/>
            <c:spPr>
              <a:solidFill>
                <a:srgbClr val="F2AB6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952-9C47-848E-4F7170EEE3D6}"/>
              </c:ext>
            </c:extLst>
          </c:dPt>
          <c:dPt>
            <c:idx val="5"/>
            <c:invertIfNegative val="0"/>
            <c:bubble3D val="0"/>
            <c:spPr>
              <a:solidFill>
                <a:srgbClr val="66B7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952-9C47-848E-4F7170EEE3D6}"/>
              </c:ext>
            </c:extLst>
          </c:dPt>
          <c:dPt>
            <c:idx val="7"/>
            <c:invertIfNegative val="0"/>
            <c:bubble3D val="0"/>
            <c:spPr>
              <a:solidFill>
                <a:srgbClr val="00613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952-9C47-848E-4F7170EEE3D6}"/>
              </c:ext>
            </c:extLst>
          </c:dPt>
          <c:dPt>
            <c:idx val="8"/>
            <c:invertIfNegative val="0"/>
            <c:bubble3D val="0"/>
            <c:spPr>
              <a:solidFill>
                <a:srgbClr val="0067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952-9C47-848E-4F7170EEE3D6}"/>
              </c:ext>
            </c:extLst>
          </c:dPt>
          <c:dPt>
            <c:idx val="9"/>
            <c:invertIfNegative val="0"/>
            <c:bubble3D val="0"/>
            <c:spPr>
              <a:solidFill>
                <a:srgbClr val="B8D13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952-9C47-848E-4F7170EEE3D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2BAEA5E-CB36-6542-B365-23605BAD555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952-9C47-848E-4F7170EEE3D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362BAE-5845-F64E-AA3E-C7F35D4494E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952-9C47-848E-4F7170EEE3D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8FCA767-2C3B-0C45-B502-5ABD5A400B0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952-9C47-848E-4F7170EEE3D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76062C5-753C-8241-BEBC-CCB6328D643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952-9C47-848E-4F7170EEE3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0">
                  <c:v>1</c:v>
                </c:pt>
                <c:pt idx="1">
                  <c:v>1.9</c:v>
                </c:pt>
                <c:pt idx="2">
                  <c:v>1.7</c:v>
                </c:pt>
                <c:pt idx="3">
                  <c:v>2</c:v>
                </c:pt>
                <c:pt idx="4">
                  <c:v>2.2999999999999998</c:v>
                </c:pt>
                <c:pt idx="5">
                  <c:v>2</c:v>
                </c:pt>
                <c:pt idx="6">
                  <c:v>2.2000000000000002</c:v>
                </c:pt>
                <c:pt idx="7">
                  <c:v>2.4</c:v>
                </c:pt>
                <c:pt idx="8">
                  <c:v>2.2999999999999998</c:v>
                </c:pt>
                <c:pt idx="9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952-9C47-848E-4F7170EEE3D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47"/>
        <c:axId val="1429459312"/>
        <c:axId val="1429458224"/>
      </c:barChart>
      <c:catAx>
        <c:axId val="1429459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29458224"/>
        <c:crosses val="autoZero"/>
        <c:auto val="1"/>
        <c:lblAlgn val="ctr"/>
        <c:lblOffset val="100"/>
        <c:noMultiLvlLbl val="0"/>
      </c:catAx>
      <c:valAx>
        <c:axId val="1429458224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4294593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0-6EB7-E540-AA8F-886BDED4FA8E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6EB7-E540-AA8F-886BDED4FA8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429456048"/>
        <c:axId val="1429457136"/>
      </c:barChar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9C4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8C73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B7-E540-AA8F-886BDED4FA8E}"/>
              </c:ext>
            </c:extLst>
          </c:dPt>
          <c:dPt>
            <c:idx val="1"/>
            <c:invertIfNegative val="0"/>
            <c:bubble3D val="0"/>
            <c:spPr>
              <a:solidFill>
                <a:srgbClr val="D821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B7-E540-AA8F-886BDED4FA8E}"/>
              </c:ext>
            </c:extLst>
          </c:dPt>
          <c:dPt>
            <c:idx val="2"/>
            <c:invertIfNegative val="0"/>
            <c:bubble3D val="0"/>
            <c:spPr>
              <a:solidFill>
                <a:srgbClr val="DA5F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EB7-E540-AA8F-886BDED4FA8E}"/>
              </c:ext>
            </c:extLst>
          </c:dPt>
          <c:dPt>
            <c:idx val="3"/>
            <c:invertIfNegative val="0"/>
            <c:bubble3D val="0"/>
            <c:spPr>
              <a:solidFill>
                <a:srgbClr val="F3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EB7-E540-AA8F-886BDED4FA8E}"/>
              </c:ext>
            </c:extLst>
          </c:dPt>
          <c:dPt>
            <c:idx val="4"/>
            <c:invertIfNegative val="0"/>
            <c:bubble3D val="0"/>
            <c:spPr>
              <a:solidFill>
                <a:srgbClr val="F9B4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EB7-E540-AA8F-886BDED4FA8E}"/>
              </c:ext>
            </c:extLst>
          </c:dPt>
          <c:dPt>
            <c:idx val="5"/>
            <c:invertIfNegative val="0"/>
            <c:bubble3D val="0"/>
            <c:spPr>
              <a:solidFill>
                <a:srgbClr val="74B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EB7-E540-AA8F-886BDED4FA8E}"/>
              </c:ext>
            </c:extLst>
          </c:dPt>
          <c:dPt>
            <c:idx val="6"/>
            <c:invertIfNegative val="0"/>
            <c:bubble3D val="0"/>
            <c:spPr>
              <a:solidFill>
                <a:srgbClr val="009A3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C97A-4AB5-985E-5E1809A39828}"/>
              </c:ext>
            </c:extLst>
          </c:dPt>
          <c:dPt>
            <c:idx val="7"/>
            <c:invertIfNegative val="0"/>
            <c:bubble3D val="0"/>
            <c:spPr>
              <a:solidFill>
                <a:srgbClr val="0065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EB7-E540-AA8F-886BDED4FA8E}"/>
              </c:ext>
            </c:extLst>
          </c:dPt>
          <c:dPt>
            <c:idx val="8"/>
            <c:invertIfNegative val="0"/>
            <c:bubble3D val="0"/>
            <c:spPr>
              <a:solidFill>
                <a:srgbClr val="0067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EB7-E540-AA8F-886BDED4FA8E}"/>
              </c:ext>
            </c:extLst>
          </c:dPt>
          <c:dPt>
            <c:idx val="9"/>
            <c:invertIfNegative val="0"/>
            <c:bubble3D val="0"/>
            <c:spPr>
              <a:solidFill>
                <a:srgbClr val="B8D13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EB7-E540-AA8F-886BDED4FA8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2BAEA5E-CB36-6542-B365-23605BAD5559}" type="VALUE">
                      <a:rPr lang="nb-NO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B7-E540-AA8F-886BDED4FA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362BAE-5845-F64E-AA3E-C7F35D4494EC}" type="VALUE">
                      <a:rPr lang="nb-NO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EB7-E540-AA8F-886BDED4FA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8FCA767-2C3B-0C45-B502-5ABD5A400B0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EB7-E540-AA8F-886BDED4FA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76062C5-753C-8241-BEBC-CCB6328D643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EB7-E540-AA8F-886BDED4FA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2">
                  <c:v>1.7</c:v>
                </c:pt>
                <c:pt idx="3">
                  <c:v>2</c:v>
                </c:pt>
                <c:pt idx="4">
                  <c:v>2.2999999999999998</c:v>
                </c:pt>
                <c:pt idx="5">
                  <c:v>2</c:v>
                </c:pt>
                <c:pt idx="6">
                  <c:v>2.2000000000000002</c:v>
                </c:pt>
                <c:pt idx="7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EB7-E540-AA8F-886BDED4FA8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4"/>
        <c:overlap val="-77"/>
        <c:axId val="1429457680"/>
        <c:axId val="1429453872"/>
      </c:barChart>
      <c:catAx>
        <c:axId val="1429456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29457136"/>
        <c:crosses val="autoZero"/>
        <c:auto val="1"/>
        <c:lblAlgn val="ctr"/>
        <c:lblOffset val="100"/>
        <c:noMultiLvlLbl val="0"/>
      </c:catAx>
      <c:valAx>
        <c:axId val="142945713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429456048"/>
        <c:crosses val="autoZero"/>
        <c:crossBetween val="between"/>
      </c:valAx>
      <c:valAx>
        <c:axId val="1429453872"/>
        <c:scaling>
          <c:orientation val="minMax"/>
        </c:scaling>
        <c:delete val="1"/>
        <c:axPos val="r"/>
        <c:numFmt formatCode="General" sourceLinked="0"/>
        <c:majorTickMark val="none"/>
        <c:minorTickMark val="none"/>
        <c:tickLblPos val="nextTo"/>
        <c:crossAx val="1429457680"/>
        <c:crosses val="max"/>
        <c:crossBetween val="between"/>
      </c:valAx>
      <c:catAx>
        <c:axId val="1429457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294538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BE68D-B957-4186-BAB2-CE77AC9E16E3}" type="datetimeFigureOut">
              <a:rPr lang="es-PE" smtClean="0"/>
              <a:t>16/01/2025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2FF6A-3344-41C7-8816-E9268CCF7601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6693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B0547-FCB6-A249-8ECF-15FA698D7B3A}" type="datetimeFigureOut">
              <a:rPr lang="es-ES_tradnl" smtClean="0"/>
              <a:t>16/01/2025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E2EC9-87F0-BC43-82D4-950CAEFCB2C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499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51009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24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9790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103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12970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Poner </a:t>
            </a:r>
            <a:r>
              <a:rPr lang="en-US" err="1">
                <a:ea typeface="Calibri"/>
                <a:cs typeface="Calibri"/>
              </a:rPr>
              <a:t>foto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mujer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832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5683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28666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err="1">
              <a:ea typeface="Calibri"/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5559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20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31741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E2EC9-87F0-BC43-82D4-950CAEFCB2C1}" type="slidenum">
              <a:rPr lang="es-ES_tradnl" smtClean="0"/>
              <a:t>23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2917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Ran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20" y="3117548"/>
            <a:ext cx="3168560" cy="622904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10363200" y="6273800"/>
            <a:ext cx="18288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628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y gráfic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8652" y="1435100"/>
            <a:ext cx="5073048" cy="1778000"/>
          </a:xfrm>
        </p:spPr>
        <p:txBody>
          <a:bodyPr/>
          <a:lstStyle/>
          <a:p>
            <a:r>
              <a:rPr lang="es-ES" dirty="0"/>
              <a:t>Haga clic para modificar título del patrón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08652" y="3368897"/>
            <a:ext cx="5073048" cy="1241203"/>
          </a:xfrm>
        </p:spPr>
        <p:txBody>
          <a:bodyPr/>
          <a:lstStyle>
            <a:lvl1pPr marL="0" indent="0">
              <a:buNone/>
              <a:defRPr sz="15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7" name="Marcador de contenido 2"/>
          <p:cNvSpPr>
            <a:spLocks noGrp="1"/>
          </p:cNvSpPr>
          <p:nvPr>
            <p:ph idx="10"/>
          </p:nvPr>
        </p:nvSpPr>
        <p:spPr>
          <a:xfrm>
            <a:off x="908652" y="5243405"/>
            <a:ext cx="5073048" cy="542703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F2910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1"/>
          </p:nvPr>
        </p:nvSpPr>
        <p:spPr>
          <a:xfrm>
            <a:off x="908652" y="4925904"/>
            <a:ext cx="5073048" cy="239602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rgbClr val="F2910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</p:txBody>
      </p:sp>
      <p:sp>
        <p:nvSpPr>
          <p:cNvPr id="16" name="Marcador de gráfico 15"/>
          <p:cNvSpPr>
            <a:spLocks noGrp="1"/>
          </p:cNvSpPr>
          <p:nvPr>
            <p:ph type="chart" sz="quarter" idx="12"/>
          </p:nvPr>
        </p:nvSpPr>
        <p:spPr>
          <a:xfrm>
            <a:off x="6315075" y="1079500"/>
            <a:ext cx="5048250" cy="4559300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624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y gráfi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0"/>
          <p:cNvSpPr>
            <a:spLocks noGrp="1"/>
          </p:cNvSpPr>
          <p:nvPr>
            <p:ph type="body" sz="quarter" idx="10"/>
          </p:nvPr>
        </p:nvSpPr>
        <p:spPr>
          <a:xfrm>
            <a:off x="7746322" y="2384425"/>
            <a:ext cx="3721100" cy="4476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15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746322" y="2841625"/>
            <a:ext cx="3721100" cy="44767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2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16" name="Marcador de texto 10"/>
          <p:cNvSpPr>
            <a:spLocks noGrp="1"/>
          </p:cNvSpPr>
          <p:nvPr>
            <p:ph type="body" sz="quarter" idx="12" hasCustomPrompt="1"/>
          </p:nvPr>
        </p:nvSpPr>
        <p:spPr>
          <a:xfrm>
            <a:off x="7746322" y="3548844"/>
            <a:ext cx="3721100" cy="44767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2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24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25" name="Marcador de gráfico 18"/>
          <p:cNvSpPr>
            <a:spLocks noGrp="1"/>
          </p:cNvSpPr>
          <p:nvPr>
            <p:ph type="chart" sz="quarter" idx="14"/>
          </p:nvPr>
        </p:nvSpPr>
        <p:spPr>
          <a:xfrm>
            <a:off x="1181100" y="2171701"/>
            <a:ext cx="5537200" cy="3835400"/>
          </a:xfrm>
        </p:spPr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39985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y tex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83447" y="2844800"/>
            <a:ext cx="3527453" cy="25019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5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24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3" name="Marcador de gráfico 2"/>
          <p:cNvSpPr>
            <a:spLocks noGrp="1"/>
          </p:cNvSpPr>
          <p:nvPr>
            <p:ph type="chart" sz="quarter" idx="12"/>
          </p:nvPr>
        </p:nvSpPr>
        <p:spPr>
          <a:xfrm>
            <a:off x="1092200" y="2463800"/>
            <a:ext cx="5626100" cy="3098800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2284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y tex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83447" y="3251200"/>
            <a:ext cx="3527453" cy="20955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5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24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2"/>
          </p:nvPr>
        </p:nvSpPr>
        <p:spPr>
          <a:xfrm>
            <a:off x="7483475" y="2438400"/>
            <a:ext cx="631825" cy="6350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 b="0"/>
            </a:lvl1pPr>
          </a:lstStyle>
          <a:p>
            <a:endParaRPr lang="es-PE" dirty="0"/>
          </a:p>
        </p:txBody>
      </p:sp>
      <p:sp>
        <p:nvSpPr>
          <p:cNvPr id="6" name="Marcador de gráfico 5"/>
          <p:cNvSpPr>
            <a:spLocks noGrp="1"/>
          </p:cNvSpPr>
          <p:nvPr>
            <p:ph type="chart" sz="quarter" idx="13"/>
          </p:nvPr>
        </p:nvSpPr>
        <p:spPr>
          <a:xfrm>
            <a:off x="591152" y="2438400"/>
            <a:ext cx="6406548" cy="2908300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03444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y texto 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732699" y="2171009"/>
            <a:ext cx="3214702" cy="33538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2000" b="1" kern="1200" baseline="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Texto 1</a:t>
            </a:r>
            <a:endParaRPr lang="es-PE" dirty="0"/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732699" y="2576652"/>
            <a:ext cx="3214702" cy="58467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2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15" name="Marcador de texto 10"/>
          <p:cNvSpPr>
            <a:spLocks noGrp="1"/>
          </p:cNvSpPr>
          <p:nvPr>
            <p:ph type="body" sz="quarter" idx="12" hasCustomPrompt="1"/>
          </p:nvPr>
        </p:nvSpPr>
        <p:spPr>
          <a:xfrm>
            <a:off x="7732699" y="3309628"/>
            <a:ext cx="3214702" cy="58467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2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17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19" name="Marcador de gráfico 18"/>
          <p:cNvSpPr>
            <a:spLocks noGrp="1"/>
          </p:cNvSpPr>
          <p:nvPr>
            <p:ph type="chart" sz="quarter" idx="14"/>
          </p:nvPr>
        </p:nvSpPr>
        <p:spPr>
          <a:xfrm>
            <a:off x="1181100" y="2171701"/>
            <a:ext cx="5537200" cy="3835400"/>
          </a:xfrm>
        </p:spPr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6874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u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28" name="Marcador de posición de imagen 27"/>
          <p:cNvSpPr>
            <a:spLocks noGrp="1"/>
          </p:cNvSpPr>
          <p:nvPr>
            <p:ph type="pic" sz="quarter" idx="10"/>
          </p:nvPr>
        </p:nvSpPr>
        <p:spPr>
          <a:xfrm>
            <a:off x="1663700" y="2400300"/>
            <a:ext cx="635000" cy="549400"/>
          </a:xfrm>
        </p:spPr>
        <p:txBody>
          <a:bodyPr>
            <a:normAutofit/>
          </a:bodyPr>
          <a:lstStyle>
            <a:lvl1pPr marL="0" indent="0">
              <a:buNone/>
              <a:defRPr sz="800" b="0"/>
            </a:lvl1pPr>
          </a:lstStyle>
          <a:p>
            <a:endParaRPr lang="es-PE"/>
          </a:p>
        </p:txBody>
      </p:sp>
      <p:sp>
        <p:nvSpPr>
          <p:cNvPr id="29" name="Marcador de posición de imagen 27"/>
          <p:cNvSpPr>
            <a:spLocks noGrp="1"/>
          </p:cNvSpPr>
          <p:nvPr>
            <p:ph type="pic" sz="quarter" idx="11"/>
          </p:nvPr>
        </p:nvSpPr>
        <p:spPr>
          <a:xfrm>
            <a:off x="4146309" y="2400300"/>
            <a:ext cx="635000" cy="549400"/>
          </a:xfrm>
        </p:spPr>
        <p:txBody>
          <a:bodyPr>
            <a:normAutofit/>
          </a:bodyPr>
          <a:lstStyle>
            <a:lvl1pPr marL="0" indent="0">
              <a:buNone/>
              <a:defRPr sz="800" b="0"/>
            </a:lvl1pPr>
          </a:lstStyle>
          <a:p>
            <a:endParaRPr lang="es-PE"/>
          </a:p>
        </p:txBody>
      </p:sp>
      <p:sp>
        <p:nvSpPr>
          <p:cNvPr id="30" name="Marcador de posición de imagen 27"/>
          <p:cNvSpPr>
            <a:spLocks noGrp="1"/>
          </p:cNvSpPr>
          <p:nvPr>
            <p:ph type="pic" sz="quarter" idx="12"/>
          </p:nvPr>
        </p:nvSpPr>
        <p:spPr>
          <a:xfrm>
            <a:off x="6464037" y="2400300"/>
            <a:ext cx="635000" cy="549400"/>
          </a:xfrm>
        </p:spPr>
        <p:txBody>
          <a:bodyPr>
            <a:normAutofit/>
          </a:bodyPr>
          <a:lstStyle>
            <a:lvl1pPr marL="0" indent="0">
              <a:buNone/>
              <a:defRPr sz="800" b="0"/>
            </a:lvl1pPr>
          </a:lstStyle>
          <a:p>
            <a:endParaRPr lang="es-PE"/>
          </a:p>
        </p:txBody>
      </p:sp>
      <p:sp>
        <p:nvSpPr>
          <p:cNvPr id="31" name="Marcador de posición de imagen 27"/>
          <p:cNvSpPr>
            <a:spLocks noGrp="1"/>
          </p:cNvSpPr>
          <p:nvPr>
            <p:ph type="pic" sz="quarter" idx="13"/>
          </p:nvPr>
        </p:nvSpPr>
        <p:spPr>
          <a:xfrm>
            <a:off x="8917457" y="2400300"/>
            <a:ext cx="635000" cy="549400"/>
          </a:xfrm>
        </p:spPr>
        <p:txBody>
          <a:bodyPr>
            <a:normAutofit/>
          </a:bodyPr>
          <a:lstStyle>
            <a:lvl1pPr marL="0" indent="0">
              <a:buNone/>
              <a:defRPr sz="800" b="0"/>
            </a:lvl1pPr>
          </a:lstStyle>
          <a:p>
            <a:endParaRPr lang="es-PE" dirty="0"/>
          </a:p>
        </p:txBody>
      </p:sp>
      <p:sp>
        <p:nvSpPr>
          <p:cNvPr id="33" name="Marcador de texto 32"/>
          <p:cNvSpPr>
            <a:spLocks noGrp="1"/>
          </p:cNvSpPr>
          <p:nvPr>
            <p:ph type="body" sz="quarter" idx="14"/>
          </p:nvPr>
        </p:nvSpPr>
        <p:spPr>
          <a:xfrm>
            <a:off x="1692275" y="2987675"/>
            <a:ext cx="1778000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3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34" name="Marcador de texto 32"/>
          <p:cNvSpPr>
            <a:spLocks noGrp="1"/>
          </p:cNvSpPr>
          <p:nvPr>
            <p:ph type="body" sz="quarter" idx="15"/>
          </p:nvPr>
        </p:nvSpPr>
        <p:spPr>
          <a:xfrm>
            <a:off x="4180651" y="2987675"/>
            <a:ext cx="1778000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3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35" name="Marcador de texto 32"/>
          <p:cNvSpPr>
            <a:spLocks noGrp="1"/>
          </p:cNvSpPr>
          <p:nvPr>
            <p:ph type="body" sz="quarter" idx="16"/>
          </p:nvPr>
        </p:nvSpPr>
        <p:spPr>
          <a:xfrm>
            <a:off x="6514837" y="2987675"/>
            <a:ext cx="1778000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3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36" name="Marcador de texto 32"/>
          <p:cNvSpPr>
            <a:spLocks noGrp="1"/>
          </p:cNvSpPr>
          <p:nvPr>
            <p:ph type="body" sz="quarter" idx="17"/>
          </p:nvPr>
        </p:nvSpPr>
        <p:spPr>
          <a:xfrm>
            <a:off x="8955556" y="2987675"/>
            <a:ext cx="1778000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300" b="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37" name="Marcador de texto 32"/>
          <p:cNvSpPr>
            <a:spLocks noGrp="1"/>
          </p:cNvSpPr>
          <p:nvPr>
            <p:ph type="body" sz="quarter" idx="18" hasCustomPrompt="1"/>
          </p:nvPr>
        </p:nvSpPr>
        <p:spPr>
          <a:xfrm>
            <a:off x="1692274" y="3609850"/>
            <a:ext cx="2095291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 el contenido</a:t>
            </a:r>
            <a:endParaRPr lang="es-PE" dirty="0"/>
          </a:p>
        </p:txBody>
      </p:sp>
      <p:sp>
        <p:nvSpPr>
          <p:cNvPr id="38" name="Marcador de texto 32"/>
          <p:cNvSpPr>
            <a:spLocks noGrp="1"/>
          </p:cNvSpPr>
          <p:nvPr>
            <p:ph type="body" sz="quarter" idx="19" hasCustomPrompt="1"/>
          </p:nvPr>
        </p:nvSpPr>
        <p:spPr>
          <a:xfrm>
            <a:off x="4180651" y="3609850"/>
            <a:ext cx="2095291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 el contenido</a:t>
            </a:r>
            <a:endParaRPr lang="es-PE" dirty="0"/>
          </a:p>
        </p:txBody>
      </p:sp>
      <p:sp>
        <p:nvSpPr>
          <p:cNvPr id="39" name="Marcador de texto 32"/>
          <p:cNvSpPr>
            <a:spLocks noGrp="1"/>
          </p:cNvSpPr>
          <p:nvPr>
            <p:ph type="body" sz="quarter" idx="20" hasCustomPrompt="1"/>
          </p:nvPr>
        </p:nvSpPr>
        <p:spPr>
          <a:xfrm>
            <a:off x="6520946" y="3609850"/>
            <a:ext cx="2095291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 el contenido</a:t>
            </a:r>
            <a:endParaRPr lang="es-PE" dirty="0"/>
          </a:p>
        </p:txBody>
      </p:sp>
      <p:sp>
        <p:nvSpPr>
          <p:cNvPr id="40" name="Marcador de texto 32"/>
          <p:cNvSpPr>
            <a:spLocks noGrp="1"/>
          </p:cNvSpPr>
          <p:nvPr>
            <p:ph type="body" sz="quarter" idx="21" hasCustomPrompt="1"/>
          </p:nvPr>
        </p:nvSpPr>
        <p:spPr>
          <a:xfrm>
            <a:off x="8955556" y="3609850"/>
            <a:ext cx="2095291" cy="584200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baseline="0" dirty="0">
                <a:solidFill>
                  <a:srgbClr val="F29104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 el contenido</a:t>
            </a:r>
            <a:endParaRPr lang="es-PE" dirty="0"/>
          </a:p>
        </p:txBody>
      </p:sp>
      <p:sp>
        <p:nvSpPr>
          <p:cNvPr id="41" name="Marcador de texto 32"/>
          <p:cNvSpPr>
            <a:spLocks noGrp="1"/>
          </p:cNvSpPr>
          <p:nvPr>
            <p:ph type="body" sz="quarter" idx="22"/>
          </p:nvPr>
        </p:nvSpPr>
        <p:spPr>
          <a:xfrm>
            <a:off x="1692275" y="4630326"/>
            <a:ext cx="2012266" cy="436961"/>
          </a:xfrm>
        </p:spPr>
        <p:txBody>
          <a:bodyPr>
            <a:noAutofit/>
          </a:bodyPr>
          <a:lstStyle>
            <a:lvl1pPr marL="0" indent="0">
              <a:buNone/>
              <a:defRPr lang="es-PE" sz="25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</a:t>
            </a:r>
            <a:endParaRPr lang="es-PE" dirty="0"/>
          </a:p>
        </p:txBody>
      </p:sp>
      <p:sp>
        <p:nvSpPr>
          <p:cNvPr id="42" name="Marcador de texto 32"/>
          <p:cNvSpPr>
            <a:spLocks noGrp="1"/>
          </p:cNvSpPr>
          <p:nvPr>
            <p:ph type="body" sz="quarter" idx="23"/>
          </p:nvPr>
        </p:nvSpPr>
        <p:spPr>
          <a:xfrm>
            <a:off x="4197108" y="4630326"/>
            <a:ext cx="2012266" cy="436961"/>
          </a:xfrm>
        </p:spPr>
        <p:txBody>
          <a:bodyPr>
            <a:noAutofit/>
          </a:bodyPr>
          <a:lstStyle>
            <a:lvl1pPr marL="0" indent="0">
              <a:buNone/>
              <a:defRPr lang="es-PE" sz="25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</a:t>
            </a:r>
            <a:endParaRPr lang="es-PE" dirty="0"/>
          </a:p>
        </p:txBody>
      </p:sp>
      <p:sp>
        <p:nvSpPr>
          <p:cNvPr id="43" name="Marcador de texto 32"/>
          <p:cNvSpPr>
            <a:spLocks noGrp="1"/>
          </p:cNvSpPr>
          <p:nvPr>
            <p:ph type="body" sz="quarter" idx="24"/>
          </p:nvPr>
        </p:nvSpPr>
        <p:spPr>
          <a:xfrm>
            <a:off x="6514837" y="4630326"/>
            <a:ext cx="2012266" cy="436961"/>
          </a:xfrm>
        </p:spPr>
        <p:txBody>
          <a:bodyPr>
            <a:noAutofit/>
          </a:bodyPr>
          <a:lstStyle>
            <a:lvl1pPr marL="0" indent="0">
              <a:buNone/>
              <a:defRPr lang="es-PE" sz="25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</a:t>
            </a:r>
            <a:endParaRPr lang="es-PE" dirty="0"/>
          </a:p>
        </p:txBody>
      </p:sp>
      <p:sp>
        <p:nvSpPr>
          <p:cNvPr id="44" name="Marcador de texto 32"/>
          <p:cNvSpPr>
            <a:spLocks noGrp="1"/>
          </p:cNvSpPr>
          <p:nvPr>
            <p:ph type="body" sz="quarter" idx="25"/>
          </p:nvPr>
        </p:nvSpPr>
        <p:spPr>
          <a:xfrm>
            <a:off x="8955556" y="4630326"/>
            <a:ext cx="2012266" cy="436961"/>
          </a:xfrm>
        </p:spPr>
        <p:txBody>
          <a:bodyPr>
            <a:noAutofit/>
          </a:bodyPr>
          <a:lstStyle>
            <a:lvl1pPr marL="0" indent="0">
              <a:buNone/>
              <a:defRPr lang="es-PE" sz="2500" b="1" kern="1200" dirty="0">
                <a:solidFill>
                  <a:srgbClr val="F29104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</a:t>
            </a:r>
            <a:endParaRPr lang="es-PE" dirty="0"/>
          </a:p>
        </p:txBody>
      </p:sp>
      <p:sp>
        <p:nvSpPr>
          <p:cNvPr id="45" name="Marcador de texto 32"/>
          <p:cNvSpPr>
            <a:spLocks noGrp="1"/>
          </p:cNvSpPr>
          <p:nvPr>
            <p:ph type="body" sz="quarter" idx="26"/>
          </p:nvPr>
        </p:nvSpPr>
        <p:spPr>
          <a:xfrm>
            <a:off x="1692275" y="5082435"/>
            <a:ext cx="2095290" cy="384313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46" name="Marcador de texto 32"/>
          <p:cNvSpPr>
            <a:spLocks noGrp="1"/>
          </p:cNvSpPr>
          <p:nvPr>
            <p:ph type="body" sz="quarter" idx="27"/>
          </p:nvPr>
        </p:nvSpPr>
        <p:spPr>
          <a:xfrm>
            <a:off x="4197108" y="5082435"/>
            <a:ext cx="2095290" cy="384313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47" name="Marcador de texto 32"/>
          <p:cNvSpPr>
            <a:spLocks noGrp="1"/>
          </p:cNvSpPr>
          <p:nvPr>
            <p:ph type="body" sz="quarter" idx="28"/>
          </p:nvPr>
        </p:nvSpPr>
        <p:spPr>
          <a:xfrm>
            <a:off x="6514837" y="5082435"/>
            <a:ext cx="2095290" cy="384313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48" name="Marcador de texto 32"/>
          <p:cNvSpPr>
            <a:spLocks noGrp="1"/>
          </p:cNvSpPr>
          <p:nvPr>
            <p:ph type="body" sz="quarter" idx="29"/>
          </p:nvPr>
        </p:nvSpPr>
        <p:spPr>
          <a:xfrm>
            <a:off x="8955557" y="5082435"/>
            <a:ext cx="2095290" cy="384313"/>
          </a:xfrm>
        </p:spPr>
        <p:txBody>
          <a:bodyPr>
            <a:normAutofit/>
          </a:bodyPr>
          <a:lstStyle>
            <a:lvl1pPr marL="0" indent="0">
              <a:buNone/>
              <a:defRPr lang="es-PE" sz="10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89075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e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Marcador de contenido 20"/>
          <p:cNvSpPr>
            <a:spLocks noGrp="1"/>
          </p:cNvSpPr>
          <p:nvPr>
            <p:ph sz="quarter" idx="18"/>
          </p:nvPr>
        </p:nvSpPr>
        <p:spPr>
          <a:xfrm rot="10800000" flipH="1">
            <a:off x="7760472" y="2064632"/>
            <a:ext cx="2996200" cy="3422650"/>
          </a:xfrm>
          <a:prstGeom prst="round1Rect">
            <a:avLst>
              <a:gd name="adj" fmla="val 17378"/>
            </a:avLst>
          </a:prstGeom>
          <a:solidFill>
            <a:srgbClr val="006131"/>
          </a:solidFill>
        </p:spPr>
        <p:txBody>
          <a:bodyPr/>
          <a:lstStyle>
            <a:lvl1pPr marL="0" indent="0">
              <a:buNone/>
              <a:defRPr>
                <a:solidFill>
                  <a:srgbClr val="006131"/>
                </a:solidFill>
              </a:defRPr>
            </a:lvl1pPr>
          </a:lstStyle>
          <a:p>
            <a:pPr lvl="0"/>
            <a:endParaRPr lang="es-PE" dirty="0"/>
          </a:p>
        </p:txBody>
      </p:sp>
      <p:sp>
        <p:nvSpPr>
          <p:cNvPr id="22" name="Marcador de contenido 20"/>
          <p:cNvSpPr>
            <a:spLocks noGrp="1"/>
          </p:cNvSpPr>
          <p:nvPr>
            <p:ph sz="quarter" idx="17"/>
          </p:nvPr>
        </p:nvSpPr>
        <p:spPr>
          <a:xfrm flipH="1">
            <a:off x="4686343" y="2077332"/>
            <a:ext cx="2996200" cy="3422650"/>
          </a:xfrm>
          <a:prstGeom prst="round1Rect">
            <a:avLst>
              <a:gd name="adj" fmla="val 0"/>
            </a:avLst>
          </a:prstGeom>
          <a:solidFill>
            <a:srgbClr val="009B3A"/>
          </a:solidFill>
        </p:spPr>
        <p:txBody>
          <a:bodyPr/>
          <a:lstStyle/>
          <a:p>
            <a:pPr lvl="0"/>
            <a:endParaRPr lang="es-PE" dirty="0"/>
          </a:p>
        </p:txBody>
      </p:sp>
      <p:sp>
        <p:nvSpPr>
          <p:cNvPr id="21" name="Marcador de contenido 20"/>
          <p:cNvSpPr>
            <a:spLocks noGrp="1"/>
          </p:cNvSpPr>
          <p:nvPr>
            <p:ph sz="quarter" idx="16"/>
          </p:nvPr>
        </p:nvSpPr>
        <p:spPr>
          <a:xfrm flipH="1">
            <a:off x="1585592" y="2063750"/>
            <a:ext cx="2996200" cy="3422650"/>
          </a:xfrm>
          <a:prstGeom prst="round1Rect">
            <a:avLst>
              <a:gd name="adj" fmla="val 16225"/>
            </a:avLst>
          </a:prstGeom>
          <a:solidFill>
            <a:srgbClr val="66B763"/>
          </a:solidFill>
        </p:spPr>
        <p:txBody>
          <a:bodyPr/>
          <a:lstStyle>
            <a:lvl1pPr marL="0" indent="0">
              <a:buNone/>
              <a:defRPr>
                <a:solidFill>
                  <a:srgbClr val="66B763"/>
                </a:solidFill>
              </a:defRPr>
            </a:lvl1pPr>
          </a:lstStyle>
          <a:p>
            <a:pPr lvl="0"/>
            <a:endParaRPr lang="es-PE" dirty="0"/>
          </a:p>
        </p:txBody>
      </p:sp>
      <p:sp>
        <p:nvSpPr>
          <p:cNvPr id="13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6127148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0"/>
          </p:nvPr>
        </p:nvSpPr>
        <p:spPr>
          <a:xfrm>
            <a:off x="1815422" y="2393950"/>
            <a:ext cx="2540678" cy="92075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1800" b="1" kern="120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15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1815422" y="3727890"/>
            <a:ext cx="2540678" cy="155530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800" b="0" kern="1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16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4977687" y="2393950"/>
            <a:ext cx="2540678" cy="92075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1800" b="1" kern="120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17" name="Marcador de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4977687" y="3727890"/>
            <a:ext cx="2540678" cy="155530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800" b="0" kern="1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4"/>
          </p:nvPr>
        </p:nvSpPr>
        <p:spPr>
          <a:xfrm>
            <a:off x="7988233" y="2393950"/>
            <a:ext cx="2540678" cy="92075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1800" b="1" kern="120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</a:t>
            </a:r>
            <a:endParaRPr lang="es-PE" dirty="0"/>
          </a:p>
        </p:txBody>
      </p:sp>
      <p:sp>
        <p:nvSpPr>
          <p:cNvPr id="19" name="Marcador de texto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88233" y="3727890"/>
            <a:ext cx="2540678" cy="1555309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PE" sz="1800" b="0" kern="1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lang="es-ES" sz="2000" b="1" kern="1200" dirty="0" smtClean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2pPr>
          </a:lstStyle>
          <a:p>
            <a:pPr lvl="0"/>
            <a:r>
              <a:rPr lang="es-ES" dirty="0"/>
              <a:t>Haga clic para modificar el texto del patrón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78315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2"/>
          <p:cNvSpPr>
            <a:spLocks noGrp="1"/>
          </p:cNvSpPr>
          <p:nvPr>
            <p:ph type="body" idx="1"/>
          </p:nvPr>
        </p:nvSpPr>
        <p:spPr>
          <a:xfrm>
            <a:off x="1498600" y="1681163"/>
            <a:ext cx="9525000" cy="312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1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8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11613548" cy="750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5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9" name="Marcador de texto 2"/>
          <p:cNvSpPr>
            <a:spLocks noGrp="1"/>
          </p:cNvSpPr>
          <p:nvPr>
            <p:ph type="body" idx="10"/>
          </p:nvPr>
        </p:nvSpPr>
        <p:spPr>
          <a:xfrm>
            <a:off x="1498600" y="2032000"/>
            <a:ext cx="9525000" cy="439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0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974850" y="2884488"/>
            <a:ext cx="8108950" cy="2271712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952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2"/>
          <p:cNvSpPr>
            <a:spLocks noGrp="1"/>
          </p:cNvSpPr>
          <p:nvPr>
            <p:ph type="body" idx="1"/>
          </p:nvPr>
        </p:nvSpPr>
        <p:spPr>
          <a:xfrm>
            <a:off x="1498600" y="1554163"/>
            <a:ext cx="9525000" cy="312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1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8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11613548" cy="750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5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9" name="Marcador de texto 2"/>
          <p:cNvSpPr>
            <a:spLocks noGrp="1"/>
          </p:cNvSpPr>
          <p:nvPr>
            <p:ph type="body" idx="10"/>
          </p:nvPr>
        </p:nvSpPr>
        <p:spPr>
          <a:xfrm>
            <a:off x="1498600" y="1905000"/>
            <a:ext cx="9525000" cy="439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0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22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654504" y="34630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sp>
        <p:nvSpPr>
          <p:cNvPr id="24" name="Marcador de texto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07289" y="34630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sp>
        <p:nvSpPr>
          <p:cNvPr id="26" name="Marcador de texto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08476" y="34630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sp>
        <p:nvSpPr>
          <p:cNvPr id="27" name="Marcador de texto 2"/>
          <p:cNvSpPr>
            <a:spLocks noGrp="1"/>
          </p:cNvSpPr>
          <p:nvPr>
            <p:ph type="body" idx="14"/>
          </p:nvPr>
        </p:nvSpPr>
        <p:spPr>
          <a:xfrm>
            <a:off x="1654504" y="2610737"/>
            <a:ext cx="2041196" cy="551563"/>
          </a:xfrm>
        </p:spPr>
        <p:txBody>
          <a:bodyPr anchor="t">
            <a:normAutofit/>
          </a:bodyPr>
          <a:lstStyle>
            <a:lvl1pPr marL="0" indent="0">
              <a:buNone/>
              <a:defRPr lang="es-ES" sz="1600" b="0" kern="1200" dirty="0" smtClean="0">
                <a:solidFill>
                  <a:srgbClr val="009B3A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</a:t>
            </a:r>
          </a:p>
        </p:txBody>
      </p:sp>
      <p:sp>
        <p:nvSpPr>
          <p:cNvPr id="28" name="Marcador de texto 2"/>
          <p:cNvSpPr>
            <a:spLocks noGrp="1"/>
          </p:cNvSpPr>
          <p:nvPr>
            <p:ph type="body" idx="15"/>
          </p:nvPr>
        </p:nvSpPr>
        <p:spPr>
          <a:xfrm>
            <a:off x="5007289" y="2610737"/>
            <a:ext cx="2041196" cy="551563"/>
          </a:xfrm>
        </p:spPr>
        <p:txBody>
          <a:bodyPr anchor="t">
            <a:normAutofit/>
          </a:bodyPr>
          <a:lstStyle>
            <a:lvl1pPr marL="0" indent="0">
              <a:buNone/>
              <a:defRPr lang="es-ES" sz="1600" b="0" kern="1200" dirty="0" smtClean="0">
                <a:solidFill>
                  <a:srgbClr val="009B3A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</a:t>
            </a:r>
          </a:p>
        </p:txBody>
      </p:sp>
      <p:sp>
        <p:nvSpPr>
          <p:cNvPr id="29" name="Marcador de texto 2"/>
          <p:cNvSpPr>
            <a:spLocks noGrp="1"/>
          </p:cNvSpPr>
          <p:nvPr>
            <p:ph type="body" idx="16"/>
          </p:nvPr>
        </p:nvSpPr>
        <p:spPr>
          <a:xfrm>
            <a:off x="8108476" y="2610737"/>
            <a:ext cx="2041196" cy="551563"/>
          </a:xfrm>
        </p:spPr>
        <p:txBody>
          <a:bodyPr anchor="t">
            <a:normAutofit/>
          </a:bodyPr>
          <a:lstStyle>
            <a:lvl1pPr marL="0" indent="0">
              <a:buNone/>
              <a:defRPr lang="es-ES" sz="1600" b="0" kern="1200" dirty="0" smtClean="0">
                <a:solidFill>
                  <a:srgbClr val="009B3A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</a:t>
            </a:r>
          </a:p>
        </p:txBody>
      </p:sp>
    </p:spTree>
    <p:extLst>
      <p:ext uri="{BB962C8B-B14F-4D97-AF65-F5344CB8AC3E}">
        <p14:creationId xmlns:p14="http://schemas.microsoft.com/office/powerpoint/2010/main" val="1872640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m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 3">
            <a:extLst>
              <a:ext uri="{FF2B5EF4-FFF2-40B4-BE49-F238E27FC236}">
                <a16:creationId xmlns:a16="http://schemas.microsoft.com/office/drawing/2014/main" id="{BA73679F-9761-A045-BFB4-2809F3948758}"/>
              </a:ext>
            </a:extLst>
          </p:cNvPr>
          <p:cNvGrpSpPr/>
          <p:nvPr userDrawn="1"/>
        </p:nvGrpSpPr>
        <p:grpSpPr>
          <a:xfrm>
            <a:off x="1452750" y="1475048"/>
            <a:ext cx="9445623" cy="4664671"/>
            <a:chOff x="3968200" y="2847521"/>
            <a:chExt cx="10058401" cy="4967288"/>
          </a:xfrm>
          <a:solidFill>
            <a:srgbClr val="C9C9C9"/>
          </a:solidFill>
        </p:grpSpPr>
        <p:sp>
          <p:nvSpPr>
            <p:cNvPr id="193" name="Freeform 4">
              <a:extLst>
                <a:ext uri="{FF2B5EF4-FFF2-40B4-BE49-F238E27FC236}">
                  <a16:creationId xmlns:a16="http://schemas.microsoft.com/office/drawing/2014/main" id="{C6D9AAC7-5FE8-A847-8754-4A448C107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8038" y="6536871"/>
              <a:ext cx="354013" cy="357188"/>
            </a:xfrm>
            <a:custGeom>
              <a:avLst/>
              <a:gdLst>
                <a:gd name="T0" fmla="*/ 38 w 102"/>
                <a:gd name="T1" fmla="*/ 98 h 103"/>
                <a:gd name="T2" fmla="*/ 42 w 102"/>
                <a:gd name="T3" fmla="*/ 96 h 103"/>
                <a:gd name="T4" fmla="*/ 47 w 102"/>
                <a:gd name="T5" fmla="*/ 101 h 103"/>
                <a:gd name="T6" fmla="*/ 57 w 102"/>
                <a:gd name="T7" fmla="*/ 101 h 103"/>
                <a:gd name="T8" fmla="*/ 62 w 102"/>
                <a:gd name="T9" fmla="*/ 96 h 103"/>
                <a:gd name="T10" fmla="*/ 62 w 102"/>
                <a:gd name="T11" fmla="*/ 43 h 103"/>
                <a:gd name="T12" fmla="*/ 70 w 102"/>
                <a:gd name="T13" fmla="*/ 40 h 103"/>
                <a:gd name="T14" fmla="*/ 70 w 102"/>
                <a:gd name="T15" fmla="*/ 12 h 103"/>
                <a:gd name="T16" fmla="*/ 78 w 102"/>
                <a:gd name="T17" fmla="*/ 11 h 103"/>
                <a:gd name="T18" fmla="*/ 87 w 102"/>
                <a:gd name="T19" fmla="*/ 9 h 103"/>
                <a:gd name="T20" fmla="*/ 91 w 102"/>
                <a:gd name="T21" fmla="*/ 12 h 103"/>
                <a:gd name="T22" fmla="*/ 97 w 102"/>
                <a:gd name="T23" fmla="*/ 8 h 103"/>
                <a:gd name="T24" fmla="*/ 102 w 102"/>
                <a:gd name="T25" fmla="*/ 7 h 103"/>
                <a:gd name="T26" fmla="*/ 102 w 102"/>
                <a:gd name="T27" fmla="*/ 5 h 103"/>
                <a:gd name="T28" fmla="*/ 85 w 102"/>
                <a:gd name="T29" fmla="*/ 7 h 103"/>
                <a:gd name="T30" fmla="*/ 72 w 102"/>
                <a:gd name="T31" fmla="*/ 7 h 103"/>
                <a:gd name="T32" fmla="*/ 55 w 102"/>
                <a:gd name="T33" fmla="*/ 7 h 103"/>
                <a:gd name="T34" fmla="*/ 52 w 102"/>
                <a:gd name="T35" fmla="*/ 5 h 103"/>
                <a:gd name="T36" fmla="*/ 24 w 102"/>
                <a:gd name="T37" fmla="*/ 5 h 103"/>
                <a:gd name="T38" fmla="*/ 17 w 102"/>
                <a:gd name="T39" fmla="*/ 3 h 103"/>
                <a:gd name="T40" fmla="*/ 9 w 102"/>
                <a:gd name="T41" fmla="*/ 2 h 103"/>
                <a:gd name="T42" fmla="*/ 6 w 102"/>
                <a:gd name="T43" fmla="*/ 0 h 103"/>
                <a:gd name="T44" fmla="*/ 3 w 102"/>
                <a:gd name="T45" fmla="*/ 3 h 103"/>
                <a:gd name="T46" fmla="*/ 0 w 102"/>
                <a:gd name="T47" fmla="*/ 3 h 103"/>
                <a:gd name="T48" fmla="*/ 5 w 102"/>
                <a:gd name="T49" fmla="*/ 14 h 103"/>
                <a:gd name="T50" fmla="*/ 13 w 102"/>
                <a:gd name="T51" fmla="*/ 30 h 103"/>
                <a:gd name="T52" fmla="*/ 21 w 102"/>
                <a:gd name="T53" fmla="*/ 47 h 103"/>
                <a:gd name="T54" fmla="*/ 21 w 102"/>
                <a:gd name="T55" fmla="*/ 60 h 103"/>
                <a:gd name="T56" fmla="*/ 24 w 102"/>
                <a:gd name="T57" fmla="*/ 73 h 103"/>
                <a:gd name="T58" fmla="*/ 29 w 102"/>
                <a:gd name="T59" fmla="*/ 93 h 103"/>
                <a:gd name="T60" fmla="*/ 34 w 102"/>
                <a:gd name="T61" fmla="*/ 99 h 103"/>
                <a:gd name="T62" fmla="*/ 38 w 102"/>
                <a:gd name="T63" fmla="*/ 9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103">
                  <a:moveTo>
                    <a:pt x="38" y="98"/>
                  </a:moveTo>
                  <a:cubicBezTo>
                    <a:pt x="38" y="96"/>
                    <a:pt x="41" y="93"/>
                    <a:pt x="42" y="96"/>
                  </a:cubicBezTo>
                  <a:cubicBezTo>
                    <a:pt x="44" y="98"/>
                    <a:pt x="43" y="101"/>
                    <a:pt x="47" y="101"/>
                  </a:cubicBezTo>
                  <a:cubicBezTo>
                    <a:pt x="50" y="101"/>
                    <a:pt x="56" y="103"/>
                    <a:pt x="57" y="101"/>
                  </a:cubicBezTo>
                  <a:cubicBezTo>
                    <a:pt x="58" y="100"/>
                    <a:pt x="62" y="99"/>
                    <a:pt x="62" y="96"/>
                  </a:cubicBezTo>
                  <a:cubicBezTo>
                    <a:pt x="62" y="93"/>
                    <a:pt x="62" y="45"/>
                    <a:pt x="62" y="43"/>
                  </a:cubicBezTo>
                  <a:cubicBezTo>
                    <a:pt x="62" y="41"/>
                    <a:pt x="70" y="43"/>
                    <a:pt x="70" y="40"/>
                  </a:cubicBezTo>
                  <a:cubicBezTo>
                    <a:pt x="70" y="37"/>
                    <a:pt x="70" y="12"/>
                    <a:pt x="70" y="12"/>
                  </a:cubicBezTo>
                  <a:cubicBezTo>
                    <a:pt x="70" y="12"/>
                    <a:pt x="76" y="12"/>
                    <a:pt x="78" y="11"/>
                  </a:cubicBezTo>
                  <a:cubicBezTo>
                    <a:pt x="80" y="11"/>
                    <a:pt x="85" y="8"/>
                    <a:pt x="87" y="9"/>
                  </a:cubicBezTo>
                  <a:cubicBezTo>
                    <a:pt x="88" y="10"/>
                    <a:pt x="90" y="13"/>
                    <a:pt x="91" y="12"/>
                  </a:cubicBezTo>
                  <a:cubicBezTo>
                    <a:pt x="92" y="11"/>
                    <a:pt x="94" y="8"/>
                    <a:pt x="97" y="8"/>
                  </a:cubicBezTo>
                  <a:cubicBezTo>
                    <a:pt x="98" y="8"/>
                    <a:pt x="100" y="8"/>
                    <a:pt x="102" y="7"/>
                  </a:cubicBezTo>
                  <a:cubicBezTo>
                    <a:pt x="102" y="6"/>
                    <a:pt x="102" y="6"/>
                    <a:pt x="102" y="5"/>
                  </a:cubicBezTo>
                  <a:cubicBezTo>
                    <a:pt x="102" y="3"/>
                    <a:pt x="87" y="6"/>
                    <a:pt x="85" y="7"/>
                  </a:cubicBezTo>
                  <a:cubicBezTo>
                    <a:pt x="82" y="7"/>
                    <a:pt x="75" y="9"/>
                    <a:pt x="72" y="7"/>
                  </a:cubicBezTo>
                  <a:cubicBezTo>
                    <a:pt x="70" y="6"/>
                    <a:pt x="55" y="7"/>
                    <a:pt x="55" y="7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27" y="5"/>
                    <a:pt x="24" y="5"/>
                  </a:cubicBezTo>
                  <a:cubicBezTo>
                    <a:pt x="21" y="5"/>
                    <a:pt x="19" y="4"/>
                    <a:pt x="17" y="3"/>
                  </a:cubicBezTo>
                  <a:cubicBezTo>
                    <a:pt x="14" y="1"/>
                    <a:pt x="12" y="1"/>
                    <a:pt x="9" y="2"/>
                  </a:cubicBezTo>
                  <a:cubicBezTo>
                    <a:pt x="6" y="3"/>
                    <a:pt x="8" y="0"/>
                    <a:pt x="6" y="0"/>
                  </a:cubicBezTo>
                  <a:cubicBezTo>
                    <a:pt x="4" y="0"/>
                    <a:pt x="3" y="3"/>
                    <a:pt x="3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2" y="10"/>
                    <a:pt x="5" y="14"/>
                  </a:cubicBezTo>
                  <a:cubicBezTo>
                    <a:pt x="7" y="17"/>
                    <a:pt x="11" y="24"/>
                    <a:pt x="13" y="30"/>
                  </a:cubicBezTo>
                  <a:cubicBezTo>
                    <a:pt x="14" y="36"/>
                    <a:pt x="19" y="42"/>
                    <a:pt x="21" y="47"/>
                  </a:cubicBezTo>
                  <a:cubicBezTo>
                    <a:pt x="22" y="51"/>
                    <a:pt x="20" y="58"/>
                    <a:pt x="21" y="60"/>
                  </a:cubicBezTo>
                  <a:cubicBezTo>
                    <a:pt x="22" y="63"/>
                    <a:pt x="23" y="68"/>
                    <a:pt x="24" y="73"/>
                  </a:cubicBezTo>
                  <a:cubicBezTo>
                    <a:pt x="25" y="78"/>
                    <a:pt x="25" y="88"/>
                    <a:pt x="29" y="93"/>
                  </a:cubicBezTo>
                  <a:cubicBezTo>
                    <a:pt x="31" y="94"/>
                    <a:pt x="33" y="96"/>
                    <a:pt x="34" y="99"/>
                  </a:cubicBezTo>
                  <a:cubicBezTo>
                    <a:pt x="36" y="99"/>
                    <a:pt x="38" y="99"/>
                    <a:pt x="38" y="9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4" name="Freeform 5">
              <a:extLst>
                <a:ext uri="{FF2B5EF4-FFF2-40B4-BE49-F238E27FC236}">
                  <a16:creationId xmlns:a16="http://schemas.microsoft.com/office/drawing/2014/main" id="{3675E544-597C-A541-8BB7-7B876823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050" y="6498771"/>
              <a:ext cx="225425" cy="193675"/>
            </a:xfrm>
            <a:custGeom>
              <a:avLst/>
              <a:gdLst>
                <a:gd name="T0" fmla="*/ 43 w 65"/>
                <a:gd name="T1" fmla="*/ 3 h 56"/>
                <a:gd name="T2" fmla="*/ 42 w 65"/>
                <a:gd name="T3" fmla="*/ 0 h 56"/>
                <a:gd name="T4" fmla="*/ 35 w 65"/>
                <a:gd name="T5" fmla="*/ 0 h 56"/>
                <a:gd name="T6" fmla="*/ 30 w 65"/>
                <a:gd name="T7" fmla="*/ 4 h 56"/>
                <a:gd name="T8" fmla="*/ 23 w 65"/>
                <a:gd name="T9" fmla="*/ 10 h 56"/>
                <a:gd name="T10" fmla="*/ 15 w 65"/>
                <a:gd name="T11" fmla="*/ 19 h 56"/>
                <a:gd name="T12" fmla="*/ 4 w 65"/>
                <a:gd name="T13" fmla="*/ 18 h 56"/>
                <a:gd name="T14" fmla="*/ 0 w 65"/>
                <a:gd name="T15" fmla="*/ 18 h 56"/>
                <a:gd name="T16" fmla="*/ 5 w 65"/>
                <a:gd name="T17" fmla="*/ 23 h 56"/>
                <a:gd name="T18" fmla="*/ 9 w 65"/>
                <a:gd name="T19" fmla="*/ 32 h 56"/>
                <a:gd name="T20" fmla="*/ 17 w 65"/>
                <a:gd name="T21" fmla="*/ 38 h 56"/>
                <a:gd name="T22" fmla="*/ 21 w 65"/>
                <a:gd name="T23" fmla="*/ 44 h 56"/>
                <a:gd name="T24" fmla="*/ 26 w 65"/>
                <a:gd name="T25" fmla="*/ 50 h 56"/>
                <a:gd name="T26" fmla="*/ 32 w 65"/>
                <a:gd name="T27" fmla="*/ 53 h 56"/>
                <a:gd name="T28" fmla="*/ 40 w 65"/>
                <a:gd name="T29" fmla="*/ 55 h 56"/>
                <a:gd name="T30" fmla="*/ 49 w 65"/>
                <a:gd name="T31" fmla="*/ 56 h 56"/>
                <a:gd name="T32" fmla="*/ 57 w 65"/>
                <a:gd name="T33" fmla="*/ 48 h 56"/>
                <a:gd name="T34" fmla="*/ 59 w 65"/>
                <a:gd name="T35" fmla="*/ 40 h 56"/>
                <a:gd name="T36" fmla="*/ 63 w 65"/>
                <a:gd name="T37" fmla="*/ 34 h 56"/>
                <a:gd name="T38" fmla="*/ 61 w 65"/>
                <a:gd name="T39" fmla="*/ 28 h 56"/>
                <a:gd name="T40" fmla="*/ 63 w 65"/>
                <a:gd name="T41" fmla="*/ 21 h 56"/>
                <a:gd name="T42" fmla="*/ 63 w 65"/>
                <a:gd name="T43" fmla="*/ 9 h 56"/>
                <a:gd name="T44" fmla="*/ 53 w 65"/>
                <a:gd name="T45" fmla="*/ 5 h 56"/>
                <a:gd name="T46" fmla="*/ 43 w 65"/>
                <a:gd name="T47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" h="56">
                  <a:moveTo>
                    <a:pt x="43" y="3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0" y="2"/>
                    <a:pt x="30" y="3"/>
                    <a:pt x="30" y="4"/>
                  </a:cubicBezTo>
                  <a:cubicBezTo>
                    <a:pt x="30" y="6"/>
                    <a:pt x="26" y="9"/>
                    <a:pt x="23" y="10"/>
                  </a:cubicBezTo>
                  <a:cubicBezTo>
                    <a:pt x="20" y="11"/>
                    <a:pt x="16" y="18"/>
                    <a:pt x="15" y="19"/>
                  </a:cubicBezTo>
                  <a:cubicBezTo>
                    <a:pt x="13" y="20"/>
                    <a:pt x="6" y="18"/>
                    <a:pt x="4" y="18"/>
                  </a:cubicBezTo>
                  <a:cubicBezTo>
                    <a:pt x="4" y="17"/>
                    <a:pt x="2" y="18"/>
                    <a:pt x="0" y="18"/>
                  </a:cubicBezTo>
                  <a:cubicBezTo>
                    <a:pt x="1" y="20"/>
                    <a:pt x="4" y="23"/>
                    <a:pt x="5" y="23"/>
                  </a:cubicBezTo>
                  <a:cubicBezTo>
                    <a:pt x="6" y="23"/>
                    <a:pt x="6" y="31"/>
                    <a:pt x="9" y="32"/>
                  </a:cubicBezTo>
                  <a:cubicBezTo>
                    <a:pt x="12" y="34"/>
                    <a:pt x="17" y="36"/>
                    <a:pt x="17" y="38"/>
                  </a:cubicBezTo>
                  <a:cubicBezTo>
                    <a:pt x="17" y="40"/>
                    <a:pt x="21" y="42"/>
                    <a:pt x="21" y="44"/>
                  </a:cubicBezTo>
                  <a:cubicBezTo>
                    <a:pt x="21" y="46"/>
                    <a:pt x="24" y="50"/>
                    <a:pt x="26" y="50"/>
                  </a:cubicBezTo>
                  <a:cubicBezTo>
                    <a:pt x="31" y="50"/>
                    <a:pt x="32" y="52"/>
                    <a:pt x="32" y="53"/>
                  </a:cubicBezTo>
                  <a:cubicBezTo>
                    <a:pt x="32" y="55"/>
                    <a:pt x="39" y="53"/>
                    <a:pt x="40" y="55"/>
                  </a:cubicBezTo>
                  <a:cubicBezTo>
                    <a:pt x="40" y="56"/>
                    <a:pt x="47" y="55"/>
                    <a:pt x="49" y="56"/>
                  </a:cubicBezTo>
                  <a:cubicBezTo>
                    <a:pt x="51" y="54"/>
                    <a:pt x="55" y="50"/>
                    <a:pt x="57" y="48"/>
                  </a:cubicBezTo>
                  <a:cubicBezTo>
                    <a:pt x="59" y="45"/>
                    <a:pt x="57" y="41"/>
                    <a:pt x="59" y="40"/>
                  </a:cubicBezTo>
                  <a:cubicBezTo>
                    <a:pt x="61" y="39"/>
                    <a:pt x="65" y="35"/>
                    <a:pt x="63" y="34"/>
                  </a:cubicBezTo>
                  <a:cubicBezTo>
                    <a:pt x="62" y="34"/>
                    <a:pt x="63" y="30"/>
                    <a:pt x="61" y="28"/>
                  </a:cubicBezTo>
                  <a:cubicBezTo>
                    <a:pt x="59" y="26"/>
                    <a:pt x="63" y="25"/>
                    <a:pt x="63" y="21"/>
                  </a:cubicBezTo>
                  <a:cubicBezTo>
                    <a:pt x="63" y="17"/>
                    <a:pt x="64" y="9"/>
                    <a:pt x="63" y="9"/>
                  </a:cubicBezTo>
                  <a:cubicBezTo>
                    <a:pt x="61" y="8"/>
                    <a:pt x="56" y="7"/>
                    <a:pt x="53" y="5"/>
                  </a:cubicBezTo>
                  <a:cubicBezTo>
                    <a:pt x="50" y="3"/>
                    <a:pt x="43" y="3"/>
                    <a:pt x="43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5" name="Freeform 6">
              <a:extLst>
                <a:ext uri="{FF2B5EF4-FFF2-40B4-BE49-F238E27FC236}">
                  <a16:creationId xmlns:a16="http://schemas.microsoft.com/office/drawing/2014/main" id="{F7BE06E1-1D78-9340-996D-835D3C70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3938" y="6560684"/>
              <a:ext cx="249238" cy="271463"/>
            </a:xfrm>
            <a:custGeom>
              <a:avLst/>
              <a:gdLst>
                <a:gd name="T0" fmla="*/ 66 w 72"/>
                <a:gd name="T1" fmla="*/ 32 h 78"/>
                <a:gd name="T2" fmla="*/ 61 w 72"/>
                <a:gd name="T3" fmla="*/ 26 h 78"/>
                <a:gd name="T4" fmla="*/ 57 w 72"/>
                <a:gd name="T5" fmla="*/ 20 h 78"/>
                <a:gd name="T6" fmla="*/ 49 w 72"/>
                <a:gd name="T7" fmla="*/ 14 h 78"/>
                <a:gd name="T8" fmla="*/ 45 w 72"/>
                <a:gd name="T9" fmla="*/ 5 h 78"/>
                <a:gd name="T10" fmla="*/ 40 w 72"/>
                <a:gd name="T11" fmla="*/ 0 h 78"/>
                <a:gd name="T12" fmla="*/ 35 w 72"/>
                <a:gd name="T13" fmla="*/ 1 h 78"/>
                <a:gd name="T14" fmla="*/ 29 w 72"/>
                <a:gd name="T15" fmla="*/ 5 h 78"/>
                <a:gd name="T16" fmla="*/ 25 w 72"/>
                <a:gd name="T17" fmla="*/ 2 h 78"/>
                <a:gd name="T18" fmla="*/ 16 w 72"/>
                <a:gd name="T19" fmla="*/ 4 h 78"/>
                <a:gd name="T20" fmla="*/ 8 w 72"/>
                <a:gd name="T21" fmla="*/ 5 h 78"/>
                <a:gd name="T22" fmla="*/ 8 w 72"/>
                <a:gd name="T23" fmla="*/ 33 h 78"/>
                <a:gd name="T24" fmla="*/ 0 w 72"/>
                <a:gd name="T25" fmla="*/ 36 h 78"/>
                <a:gd name="T26" fmla="*/ 0 w 72"/>
                <a:gd name="T27" fmla="*/ 60 h 78"/>
                <a:gd name="T28" fmla="*/ 4 w 72"/>
                <a:gd name="T29" fmla="*/ 62 h 78"/>
                <a:gd name="T30" fmla="*/ 7 w 72"/>
                <a:gd name="T31" fmla="*/ 71 h 78"/>
                <a:gd name="T32" fmla="*/ 5 w 72"/>
                <a:gd name="T33" fmla="*/ 73 h 78"/>
                <a:gd name="T34" fmla="*/ 6 w 72"/>
                <a:gd name="T35" fmla="*/ 77 h 78"/>
                <a:gd name="T36" fmla="*/ 14 w 72"/>
                <a:gd name="T37" fmla="*/ 76 h 78"/>
                <a:gd name="T38" fmla="*/ 22 w 72"/>
                <a:gd name="T39" fmla="*/ 68 h 78"/>
                <a:gd name="T40" fmla="*/ 27 w 72"/>
                <a:gd name="T41" fmla="*/ 64 h 78"/>
                <a:gd name="T42" fmla="*/ 37 w 72"/>
                <a:gd name="T43" fmla="*/ 67 h 78"/>
                <a:gd name="T44" fmla="*/ 44 w 72"/>
                <a:gd name="T45" fmla="*/ 63 h 78"/>
                <a:gd name="T46" fmla="*/ 47 w 72"/>
                <a:gd name="T47" fmla="*/ 57 h 78"/>
                <a:gd name="T48" fmla="*/ 54 w 72"/>
                <a:gd name="T49" fmla="*/ 52 h 78"/>
                <a:gd name="T50" fmla="*/ 58 w 72"/>
                <a:gd name="T51" fmla="*/ 47 h 78"/>
                <a:gd name="T52" fmla="*/ 64 w 72"/>
                <a:gd name="T53" fmla="*/ 42 h 78"/>
                <a:gd name="T54" fmla="*/ 69 w 72"/>
                <a:gd name="T55" fmla="*/ 39 h 78"/>
                <a:gd name="T56" fmla="*/ 72 w 72"/>
                <a:gd name="T57" fmla="*/ 35 h 78"/>
                <a:gd name="T58" fmla="*/ 72 w 72"/>
                <a:gd name="T59" fmla="*/ 35 h 78"/>
                <a:gd name="T60" fmla="*/ 66 w 72"/>
                <a:gd name="T61" fmla="*/ 3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78">
                  <a:moveTo>
                    <a:pt x="66" y="32"/>
                  </a:moveTo>
                  <a:cubicBezTo>
                    <a:pt x="64" y="32"/>
                    <a:pt x="61" y="28"/>
                    <a:pt x="61" y="26"/>
                  </a:cubicBezTo>
                  <a:cubicBezTo>
                    <a:pt x="61" y="24"/>
                    <a:pt x="57" y="22"/>
                    <a:pt x="57" y="20"/>
                  </a:cubicBezTo>
                  <a:cubicBezTo>
                    <a:pt x="57" y="18"/>
                    <a:pt x="52" y="16"/>
                    <a:pt x="49" y="14"/>
                  </a:cubicBezTo>
                  <a:cubicBezTo>
                    <a:pt x="46" y="13"/>
                    <a:pt x="46" y="5"/>
                    <a:pt x="45" y="5"/>
                  </a:cubicBezTo>
                  <a:cubicBezTo>
                    <a:pt x="44" y="5"/>
                    <a:pt x="41" y="2"/>
                    <a:pt x="40" y="0"/>
                  </a:cubicBezTo>
                  <a:cubicBezTo>
                    <a:pt x="38" y="1"/>
                    <a:pt x="36" y="1"/>
                    <a:pt x="35" y="1"/>
                  </a:cubicBezTo>
                  <a:cubicBezTo>
                    <a:pt x="32" y="1"/>
                    <a:pt x="30" y="4"/>
                    <a:pt x="29" y="5"/>
                  </a:cubicBezTo>
                  <a:cubicBezTo>
                    <a:pt x="28" y="6"/>
                    <a:pt x="26" y="3"/>
                    <a:pt x="25" y="2"/>
                  </a:cubicBezTo>
                  <a:cubicBezTo>
                    <a:pt x="23" y="1"/>
                    <a:pt x="18" y="4"/>
                    <a:pt x="16" y="4"/>
                  </a:cubicBezTo>
                  <a:cubicBezTo>
                    <a:pt x="14" y="5"/>
                    <a:pt x="8" y="5"/>
                    <a:pt x="8" y="5"/>
                  </a:cubicBezTo>
                  <a:cubicBezTo>
                    <a:pt x="8" y="5"/>
                    <a:pt x="8" y="30"/>
                    <a:pt x="8" y="33"/>
                  </a:cubicBezTo>
                  <a:cubicBezTo>
                    <a:pt x="8" y="36"/>
                    <a:pt x="0" y="34"/>
                    <a:pt x="0" y="36"/>
                  </a:cubicBezTo>
                  <a:cubicBezTo>
                    <a:pt x="0" y="37"/>
                    <a:pt x="0" y="48"/>
                    <a:pt x="0" y="60"/>
                  </a:cubicBezTo>
                  <a:cubicBezTo>
                    <a:pt x="2" y="60"/>
                    <a:pt x="4" y="61"/>
                    <a:pt x="4" y="62"/>
                  </a:cubicBezTo>
                  <a:cubicBezTo>
                    <a:pt x="5" y="64"/>
                    <a:pt x="7" y="70"/>
                    <a:pt x="7" y="71"/>
                  </a:cubicBezTo>
                  <a:cubicBezTo>
                    <a:pt x="6" y="73"/>
                    <a:pt x="5" y="72"/>
                    <a:pt x="5" y="73"/>
                  </a:cubicBezTo>
                  <a:cubicBezTo>
                    <a:pt x="5" y="74"/>
                    <a:pt x="4" y="77"/>
                    <a:pt x="6" y="77"/>
                  </a:cubicBezTo>
                  <a:cubicBezTo>
                    <a:pt x="9" y="77"/>
                    <a:pt x="13" y="78"/>
                    <a:pt x="14" y="76"/>
                  </a:cubicBezTo>
                  <a:cubicBezTo>
                    <a:pt x="16" y="74"/>
                    <a:pt x="22" y="70"/>
                    <a:pt x="22" y="68"/>
                  </a:cubicBezTo>
                  <a:cubicBezTo>
                    <a:pt x="22" y="66"/>
                    <a:pt x="23" y="61"/>
                    <a:pt x="27" y="64"/>
                  </a:cubicBezTo>
                  <a:cubicBezTo>
                    <a:pt x="31" y="66"/>
                    <a:pt x="32" y="67"/>
                    <a:pt x="37" y="67"/>
                  </a:cubicBezTo>
                  <a:cubicBezTo>
                    <a:pt x="42" y="67"/>
                    <a:pt x="43" y="66"/>
                    <a:pt x="44" y="63"/>
                  </a:cubicBezTo>
                  <a:cubicBezTo>
                    <a:pt x="45" y="60"/>
                    <a:pt x="44" y="57"/>
                    <a:pt x="47" y="57"/>
                  </a:cubicBezTo>
                  <a:cubicBezTo>
                    <a:pt x="51" y="57"/>
                    <a:pt x="54" y="54"/>
                    <a:pt x="54" y="52"/>
                  </a:cubicBezTo>
                  <a:cubicBezTo>
                    <a:pt x="54" y="50"/>
                    <a:pt x="56" y="47"/>
                    <a:pt x="58" y="47"/>
                  </a:cubicBezTo>
                  <a:cubicBezTo>
                    <a:pt x="60" y="47"/>
                    <a:pt x="64" y="44"/>
                    <a:pt x="64" y="42"/>
                  </a:cubicBezTo>
                  <a:cubicBezTo>
                    <a:pt x="65" y="39"/>
                    <a:pt x="68" y="40"/>
                    <a:pt x="69" y="39"/>
                  </a:cubicBezTo>
                  <a:cubicBezTo>
                    <a:pt x="70" y="38"/>
                    <a:pt x="71" y="37"/>
                    <a:pt x="72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72" y="34"/>
                    <a:pt x="71" y="32"/>
                    <a:pt x="66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6" name="Freeform 7">
              <a:extLst>
                <a:ext uri="{FF2B5EF4-FFF2-40B4-BE49-F238E27FC236}">
                  <a16:creationId xmlns:a16="http://schemas.microsoft.com/office/drawing/2014/main" id="{A2382315-0FC1-BF40-B605-83FBDDC1C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9213" y="6794046"/>
              <a:ext cx="34925" cy="47625"/>
            </a:xfrm>
            <a:custGeom>
              <a:avLst/>
              <a:gdLst>
                <a:gd name="T0" fmla="*/ 5 w 10"/>
                <a:gd name="T1" fmla="*/ 0 h 14"/>
                <a:gd name="T2" fmla="*/ 0 w 10"/>
                <a:gd name="T3" fmla="*/ 6 h 14"/>
                <a:gd name="T4" fmla="*/ 5 w 10"/>
                <a:gd name="T5" fmla="*/ 13 h 14"/>
                <a:gd name="T6" fmla="*/ 9 w 10"/>
                <a:gd name="T7" fmla="*/ 12 h 14"/>
                <a:gd name="T8" fmla="*/ 10 w 10"/>
                <a:gd name="T9" fmla="*/ 10 h 14"/>
                <a:gd name="T10" fmla="*/ 10 w 10"/>
                <a:gd name="T11" fmla="*/ 3 h 14"/>
                <a:gd name="T12" fmla="*/ 5 w 10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4">
                  <a:moveTo>
                    <a:pt x="5" y="0"/>
                  </a:moveTo>
                  <a:cubicBezTo>
                    <a:pt x="3" y="0"/>
                    <a:pt x="0" y="5"/>
                    <a:pt x="0" y="6"/>
                  </a:cubicBezTo>
                  <a:cubicBezTo>
                    <a:pt x="0" y="7"/>
                    <a:pt x="2" y="13"/>
                    <a:pt x="5" y="13"/>
                  </a:cubicBezTo>
                  <a:cubicBezTo>
                    <a:pt x="7" y="14"/>
                    <a:pt x="9" y="13"/>
                    <a:pt x="9" y="12"/>
                  </a:cubicBezTo>
                  <a:cubicBezTo>
                    <a:pt x="9" y="11"/>
                    <a:pt x="10" y="10"/>
                    <a:pt x="10" y="10"/>
                  </a:cubicBezTo>
                  <a:cubicBezTo>
                    <a:pt x="10" y="8"/>
                    <a:pt x="10" y="5"/>
                    <a:pt x="10" y="3"/>
                  </a:cubicBezTo>
                  <a:cubicBezTo>
                    <a:pt x="8" y="2"/>
                    <a:pt x="6" y="0"/>
                    <a:pt x="5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7" name="Freeform 8">
              <a:extLst>
                <a:ext uri="{FF2B5EF4-FFF2-40B4-BE49-F238E27FC236}">
                  <a16:creationId xmlns:a16="http://schemas.microsoft.com/office/drawing/2014/main" id="{977AE5BA-C1FC-864E-91F7-81FEC4915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7613" y="6873421"/>
              <a:ext cx="63500" cy="69850"/>
            </a:xfrm>
            <a:custGeom>
              <a:avLst/>
              <a:gdLst>
                <a:gd name="T0" fmla="*/ 12 w 18"/>
                <a:gd name="T1" fmla="*/ 2 h 20"/>
                <a:gd name="T2" fmla="*/ 4 w 18"/>
                <a:gd name="T3" fmla="*/ 5 h 20"/>
                <a:gd name="T4" fmla="*/ 0 w 18"/>
                <a:gd name="T5" fmla="*/ 13 h 20"/>
                <a:gd name="T6" fmla="*/ 4 w 18"/>
                <a:gd name="T7" fmla="*/ 19 h 20"/>
                <a:gd name="T8" fmla="*/ 8 w 18"/>
                <a:gd name="T9" fmla="*/ 20 h 20"/>
                <a:gd name="T10" fmla="*/ 10 w 18"/>
                <a:gd name="T11" fmla="*/ 15 h 20"/>
                <a:gd name="T12" fmla="*/ 15 w 18"/>
                <a:gd name="T13" fmla="*/ 14 h 20"/>
                <a:gd name="T14" fmla="*/ 18 w 18"/>
                <a:gd name="T15" fmla="*/ 8 h 20"/>
                <a:gd name="T16" fmla="*/ 12 w 18"/>
                <a:gd name="T1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12" y="2"/>
                  </a:moveTo>
                  <a:cubicBezTo>
                    <a:pt x="11" y="0"/>
                    <a:pt x="5" y="3"/>
                    <a:pt x="4" y="5"/>
                  </a:cubicBezTo>
                  <a:cubicBezTo>
                    <a:pt x="3" y="7"/>
                    <a:pt x="0" y="13"/>
                    <a:pt x="0" y="13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9" y="17"/>
                    <a:pt x="10" y="15"/>
                  </a:cubicBezTo>
                  <a:cubicBezTo>
                    <a:pt x="10" y="13"/>
                    <a:pt x="15" y="16"/>
                    <a:pt x="15" y="14"/>
                  </a:cubicBezTo>
                  <a:cubicBezTo>
                    <a:pt x="15" y="12"/>
                    <a:pt x="18" y="10"/>
                    <a:pt x="18" y="8"/>
                  </a:cubicBezTo>
                  <a:cubicBezTo>
                    <a:pt x="18" y="6"/>
                    <a:pt x="13" y="4"/>
                    <a:pt x="12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8" name="Freeform 9">
              <a:extLst>
                <a:ext uri="{FF2B5EF4-FFF2-40B4-BE49-F238E27FC236}">
                  <a16:creationId xmlns:a16="http://schemas.microsoft.com/office/drawing/2014/main" id="{2319BEBA-744A-CE4A-AF66-F67431D93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37100" y="6682921"/>
              <a:ext cx="450850" cy="395288"/>
            </a:xfrm>
            <a:custGeom>
              <a:avLst/>
              <a:gdLst>
                <a:gd name="T0" fmla="*/ 124 w 130"/>
                <a:gd name="T1" fmla="*/ 42 h 114"/>
                <a:gd name="T2" fmla="*/ 123 w 130"/>
                <a:gd name="T3" fmla="*/ 42 h 114"/>
                <a:gd name="T4" fmla="*/ 122 w 130"/>
                <a:gd name="T5" fmla="*/ 44 h 114"/>
                <a:gd name="T6" fmla="*/ 118 w 130"/>
                <a:gd name="T7" fmla="*/ 45 h 114"/>
                <a:gd name="T8" fmla="*/ 113 w 130"/>
                <a:gd name="T9" fmla="*/ 38 h 114"/>
                <a:gd name="T10" fmla="*/ 118 w 130"/>
                <a:gd name="T11" fmla="*/ 32 h 114"/>
                <a:gd name="T12" fmla="*/ 123 w 130"/>
                <a:gd name="T13" fmla="*/ 35 h 114"/>
                <a:gd name="T14" fmla="*/ 123 w 130"/>
                <a:gd name="T15" fmla="*/ 33 h 114"/>
                <a:gd name="T16" fmla="*/ 122 w 130"/>
                <a:gd name="T17" fmla="*/ 18 h 114"/>
                <a:gd name="T18" fmla="*/ 117 w 130"/>
                <a:gd name="T19" fmla="*/ 3 h 114"/>
                <a:gd name="T20" fmla="*/ 108 w 130"/>
                <a:gd name="T21" fmla="*/ 2 h 114"/>
                <a:gd name="T22" fmla="*/ 100 w 130"/>
                <a:gd name="T23" fmla="*/ 0 h 114"/>
                <a:gd name="T24" fmla="*/ 97 w 130"/>
                <a:gd name="T25" fmla="*/ 4 h 114"/>
                <a:gd name="T26" fmla="*/ 92 w 130"/>
                <a:gd name="T27" fmla="*/ 7 h 114"/>
                <a:gd name="T28" fmla="*/ 86 w 130"/>
                <a:gd name="T29" fmla="*/ 12 h 114"/>
                <a:gd name="T30" fmla="*/ 82 w 130"/>
                <a:gd name="T31" fmla="*/ 17 h 114"/>
                <a:gd name="T32" fmla="*/ 75 w 130"/>
                <a:gd name="T33" fmla="*/ 22 h 114"/>
                <a:gd name="T34" fmla="*/ 72 w 130"/>
                <a:gd name="T35" fmla="*/ 28 h 114"/>
                <a:gd name="T36" fmla="*/ 65 w 130"/>
                <a:gd name="T37" fmla="*/ 32 h 114"/>
                <a:gd name="T38" fmla="*/ 55 w 130"/>
                <a:gd name="T39" fmla="*/ 29 h 114"/>
                <a:gd name="T40" fmla="*/ 50 w 130"/>
                <a:gd name="T41" fmla="*/ 33 h 114"/>
                <a:gd name="T42" fmla="*/ 42 w 130"/>
                <a:gd name="T43" fmla="*/ 41 h 114"/>
                <a:gd name="T44" fmla="*/ 34 w 130"/>
                <a:gd name="T45" fmla="*/ 42 h 114"/>
                <a:gd name="T46" fmla="*/ 33 w 130"/>
                <a:gd name="T47" fmla="*/ 38 h 114"/>
                <a:gd name="T48" fmla="*/ 35 w 130"/>
                <a:gd name="T49" fmla="*/ 36 h 114"/>
                <a:gd name="T50" fmla="*/ 32 w 130"/>
                <a:gd name="T51" fmla="*/ 27 h 114"/>
                <a:gd name="T52" fmla="*/ 28 w 130"/>
                <a:gd name="T53" fmla="*/ 25 h 114"/>
                <a:gd name="T54" fmla="*/ 28 w 130"/>
                <a:gd name="T55" fmla="*/ 54 h 114"/>
                <a:gd name="T56" fmla="*/ 23 w 130"/>
                <a:gd name="T57" fmla="*/ 59 h 114"/>
                <a:gd name="T58" fmla="*/ 13 w 130"/>
                <a:gd name="T59" fmla="*/ 59 h 114"/>
                <a:gd name="T60" fmla="*/ 8 w 130"/>
                <a:gd name="T61" fmla="*/ 54 h 114"/>
                <a:gd name="T62" fmla="*/ 4 w 130"/>
                <a:gd name="T63" fmla="*/ 56 h 114"/>
                <a:gd name="T64" fmla="*/ 0 w 130"/>
                <a:gd name="T65" fmla="*/ 57 h 114"/>
                <a:gd name="T66" fmla="*/ 7 w 130"/>
                <a:gd name="T67" fmla="*/ 70 h 114"/>
                <a:gd name="T68" fmla="*/ 14 w 130"/>
                <a:gd name="T69" fmla="*/ 86 h 114"/>
                <a:gd name="T70" fmla="*/ 14 w 130"/>
                <a:gd name="T71" fmla="*/ 93 h 114"/>
                <a:gd name="T72" fmla="*/ 14 w 130"/>
                <a:gd name="T73" fmla="*/ 100 h 114"/>
                <a:gd name="T74" fmla="*/ 17 w 130"/>
                <a:gd name="T75" fmla="*/ 107 h 114"/>
                <a:gd name="T76" fmla="*/ 20 w 130"/>
                <a:gd name="T77" fmla="*/ 109 h 114"/>
                <a:gd name="T78" fmla="*/ 25 w 130"/>
                <a:gd name="T79" fmla="*/ 112 h 114"/>
                <a:gd name="T80" fmla="*/ 30 w 130"/>
                <a:gd name="T81" fmla="*/ 112 h 114"/>
                <a:gd name="T82" fmla="*/ 39 w 130"/>
                <a:gd name="T83" fmla="*/ 109 h 114"/>
                <a:gd name="T84" fmla="*/ 47 w 130"/>
                <a:gd name="T85" fmla="*/ 106 h 114"/>
                <a:gd name="T86" fmla="*/ 59 w 130"/>
                <a:gd name="T87" fmla="*/ 106 h 114"/>
                <a:gd name="T88" fmla="*/ 67 w 130"/>
                <a:gd name="T89" fmla="*/ 105 h 114"/>
                <a:gd name="T90" fmla="*/ 72 w 130"/>
                <a:gd name="T91" fmla="*/ 104 h 114"/>
                <a:gd name="T92" fmla="*/ 79 w 130"/>
                <a:gd name="T93" fmla="*/ 102 h 114"/>
                <a:gd name="T94" fmla="*/ 95 w 130"/>
                <a:gd name="T95" fmla="*/ 91 h 114"/>
                <a:gd name="T96" fmla="*/ 114 w 130"/>
                <a:gd name="T97" fmla="*/ 68 h 114"/>
                <a:gd name="T98" fmla="*/ 126 w 130"/>
                <a:gd name="T99" fmla="*/ 55 h 114"/>
                <a:gd name="T100" fmla="*/ 130 w 130"/>
                <a:gd name="T101" fmla="*/ 42 h 114"/>
                <a:gd name="T102" fmla="*/ 124 w 130"/>
                <a:gd name="T103" fmla="*/ 42 h 114"/>
                <a:gd name="T104" fmla="*/ 99 w 130"/>
                <a:gd name="T105" fmla="*/ 69 h 114"/>
                <a:gd name="T106" fmla="*/ 94 w 130"/>
                <a:gd name="T107" fmla="*/ 70 h 114"/>
                <a:gd name="T108" fmla="*/ 92 w 130"/>
                <a:gd name="T109" fmla="*/ 75 h 114"/>
                <a:gd name="T110" fmla="*/ 88 w 130"/>
                <a:gd name="T111" fmla="*/ 74 h 114"/>
                <a:gd name="T112" fmla="*/ 84 w 130"/>
                <a:gd name="T113" fmla="*/ 68 h 114"/>
                <a:gd name="T114" fmla="*/ 88 w 130"/>
                <a:gd name="T115" fmla="*/ 60 h 114"/>
                <a:gd name="T116" fmla="*/ 96 w 130"/>
                <a:gd name="T117" fmla="*/ 57 h 114"/>
                <a:gd name="T118" fmla="*/ 102 w 130"/>
                <a:gd name="T119" fmla="*/ 63 h 114"/>
                <a:gd name="T120" fmla="*/ 99 w 130"/>
                <a:gd name="T121" fmla="*/ 6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" h="114">
                  <a:moveTo>
                    <a:pt x="124" y="42"/>
                  </a:moveTo>
                  <a:cubicBezTo>
                    <a:pt x="124" y="42"/>
                    <a:pt x="124" y="42"/>
                    <a:pt x="123" y="42"/>
                  </a:cubicBezTo>
                  <a:cubicBezTo>
                    <a:pt x="123" y="42"/>
                    <a:pt x="122" y="43"/>
                    <a:pt x="122" y="44"/>
                  </a:cubicBezTo>
                  <a:cubicBezTo>
                    <a:pt x="122" y="45"/>
                    <a:pt x="120" y="46"/>
                    <a:pt x="118" y="45"/>
                  </a:cubicBezTo>
                  <a:cubicBezTo>
                    <a:pt x="115" y="45"/>
                    <a:pt x="113" y="39"/>
                    <a:pt x="113" y="38"/>
                  </a:cubicBezTo>
                  <a:cubicBezTo>
                    <a:pt x="113" y="37"/>
                    <a:pt x="116" y="32"/>
                    <a:pt x="118" y="32"/>
                  </a:cubicBezTo>
                  <a:cubicBezTo>
                    <a:pt x="119" y="32"/>
                    <a:pt x="121" y="34"/>
                    <a:pt x="123" y="35"/>
                  </a:cubicBezTo>
                  <a:cubicBezTo>
                    <a:pt x="123" y="34"/>
                    <a:pt x="123" y="33"/>
                    <a:pt x="123" y="33"/>
                  </a:cubicBezTo>
                  <a:cubicBezTo>
                    <a:pt x="123" y="32"/>
                    <a:pt x="124" y="20"/>
                    <a:pt x="122" y="18"/>
                  </a:cubicBezTo>
                  <a:cubicBezTo>
                    <a:pt x="120" y="17"/>
                    <a:pt x="118" y="5"/>
                    <a:pt x="117" y="3"/>
                  </a:cubicBezTo>
                  <a:cubicBezTo>
                    <a:pt x="116" y="2"/>
                    <a:pt x="108" y="3"/>
                    <a:pt x="108" y="2"/>
                  </a:cubicBezTo>
                  <a:cubicBezTo>
                    <a:pt x="107" y="0"/>
                    <a:pt x="100" y="1"/>
                    <a:pt x="100" y="0"/>
                  </a:cubicBezTo>
                  <a:cubicBezTo>
                    <a:pt x="99" y="2"/>
                    <a:pt x="98" y="3"/>
                    <a:pt x="97" y="4"/>
                  </a:cubicBezTo>
                  <a:cubicBezTo>
                    <a:pt x="96" y="5"/>
                    <a:pt x="93" y="4"/>
                    <a:pt x="92" y="7"/>
                  </a:cubicBezTo>
                  <a:cubicBezTo>
                    <a:pt x="92" y="9"/>
                    <a:pt x="88" y="12"/>
                    <a:pt x="86" y="12"/>
                  </a:cubicBezTo>
                  <a:cubicBezTo>
                    <a:pt x="84" y="12"/>
                    <a:pt x="82" y="15"/>
                    <a:pt x="82" y="17"/>
                  </a:cubicBezTo>
                  <a:cubicBezTo>
                    <a:pt x="82" y="19"/>
                    <a:pt x="79" y="22"/>
                    <a:pt x="75" y="22"/>
                  </a:cubicBezTo>
                  <a:cubicBezTo>
                    <a:pt x="72" y="22"/>
                    <a:pt x="73" y="25"/>
                    <a:pt x="72" y="28"/>
                  </a:cubicBezTo>
                  <a:cubicBezTo>
                    <a:pt x="71" y="31"/>
                    <a:pt x="70" y="32"/>
                    <a:pt x="65" y="32"/>
                  </a:cubicBezTo>
                  <a:cubicBezTo>
                    <a:pt x="60" y="32"/>
                    <a:pt x="59" y="31"/>
                    <a:pt x="55" y="29"/>
                  </a:cubicBezTo>
                  <a:cubicBezTo>
                    <a:pt x="51" y="26"/>
                    <a:pt x="50" y="31"/>
                    <a:pt x="50" y="33"/>
                  </a:cubicBezTo>
                  <a:cubicBezTo>
                    <a:pt x="50" y="35"/>
                    <a:pt x="44" y="39"/>
                    <a:pt x="42" y="41"/>
                  </a:cubicBezTo>
                  <a:cubicBezTo>
                    <a:pt x="41" y="43"/>
                    <a:pt x="37" y="42"/>
                    <a:pt x="34" y="42"/>
                  </a:cubicBezTo>
                  <a:cubicBezTo>
                    <a:pt x="32" y="42"/>
                    <a:pt x="33" y="39"/>
                    <a:pt x="33" y="38"/>
                  </a:cubicBezTo>
                  <a:cubicBezTo>
                    <a:pt x="33" y="37"/>
                    <a:pt x="34" y="38"/>
                    <a:pt x="35" y="36"/>
                  </a:cubicBezTo>
                  <a:cubicBezTo>
                    <a:pt x="35" y="35"/>
                    <a:pt x="33" y="29"/>
                    <a:pt x="32" y="27"/>
                  </a:cubicBezTo>
                  <a:cubicBezTo>
                    <a:pt x="32" y="26"/>
                    <a:pt x="30" y="25"/>
                    <a:pt x="28" y="25"/>
                  </a:cubicBezTo>
                  <a:cubicBezTo>
                    <a:pt x="28" y="38"/>
                    <a:pt x="28" y="53"/>
                    <a:pt x="28" y="54"/>
                  </a:cubicBezTo>
                  <a:cubicBezTo>
                    <a:pt x="28" y="57"/>
                    <a:pt x="24" y="58"/>
                    <a:pt x="23" y="59"/>
                  </a:cubicBezTo>
                  <a:cubicBezTo>
                    <a:pt x="22" y="61"/>
                    <a:pt x="16" y="59"/>
                    <a:pt x="13" y="59"/>
                  </a:cubicBezTo>
                  <a:cubicBezTo>
                    <a:pt x="9" y="59"/>
                    <a:pt x="10" y="56"/>
                    <a:pt x="8" y="54"/>
                  </a:cubicBezTo>
                  <a:cubicBezTo>
                    <a:pt x="7" y="51"/>
                    <a:pt x="4" y="54"/>
                    <a:pt x="4" y="56"/>
                  </a:cubicBezTo>
                  <a:cubicBezTo>
                    <a:pt x="4" y="57"/>
                    <a:pt x="2" y="57"/>
                    <a:pt x="0" y="57"/>
                  </a:cubicBezTo>
                  <a:cubicBezTo>
                    <a:pt x="3" y="61"/>
                    <a:pt x="5" y="66"/>
                    <a:pt x="7" y="70"/>
                  </a:cubicBezTo>
                  <a:cubicBezTo>
                    <a:pt x="8" y="76"/>
                    <a:pt x="13" y="82"/>
                    <a:pt x="14" y="86"/>
                  </a:cubicBezTo>
                  <a:cubicBezTo>
                    <a:pt x="15" y="89"/>
                    <a:pt x="17" y="93"/>
                    <a:pt x="14" y="93"/>
                  </a:cubicBezTo>
                  <a:cubicBezTo>
                    <a:pt x="12" y="94"/>
                    <a:pt x="12" y="96"/>
                    <a:pt x="14" y="100"/>
                  </a:cubicBezTo>
                  <a:cubicBezTo>
                    <a:pt x="17" y="104"/>
                    <a:pt x="15" y="106"/>
                    <a:pt x="17" y="107"/>
                  </a:cubicBezTo>
                  <a:cubicBezTo>
                    <a:pt x="19" y="107"/>
                    <a:pt x="19" y="109"/>
                    <a:pt x="20" y="109"/>
                  </a:cubicBezTo>
                  <a:cubicBezTo>
                    <a:pt x="22" y="109"/>
                    <a:pt x="23" y="111"/>
                    <a:pt x="25" y="112"/>
                  </a:cubicBezTo>
                  <a:cubicBezTo>
                    <a:pt x="26" y="114"/>
                    <a:pt x="28" y="114"/>
                    <a:pt x="30" y="112"/>
                  </a:cubicBezTo>
                  <a:cubicBezTo>
                    <a:pt x="31" y="110"/>
                    <a:pt x="35" y="109"/>
                    <a:pt x="39" y="109"/>
                  </a:cubicBezTo>
                  <a:cubicBezTo>
                    <a:pt x="43" y="109"/>
                    <a:pt x="43" y="107"/>
                    <a:pt x="47" y="106"/>
                  </a:cubicBezTo>
                  <a:cubicBezTo>
                    <a:pt x="51" y="105"/>
                    <a:pt x="56" y="105"/>
                    <a:pt x="59" y="106"/>
                  </a:cubicBezTo>
                  <a:cubicBezTo>
                    <a:pt x="63" y="107"/>
                    <a:pt x="65" y="106"/>
                    <a:pt x="67" y="105"/>
                  </a:cubicBezTo>
                  <a:cubicBezTo>
                    <a:pt x="68" y="104"/>
                    <a:pt x="72" y="107"/>
                    <a:pt x="72" y="104"/>
                  </a:cubicBezTo>
                  <a:cubicBezTo>
                    <a:pt x="72" y="101"/>
                    <a:pt x="75" y="102"/>
                    <a:pt x="79" y="102"/>
                  </a:cubicBezTo>
                  <a:cubicBezTo>
                    <a:pt x="82" y="102"/>
                    <a:pt x="89" y="97"/>
                    <a:pt x="95" y="91"/>
                  </a:cubicBezTo>
                  <a:cubicBezTo>
                    <a:pt x="101" y="86"/>
                    <a:pt x="111" y="74"/>
                    <a:pt x="114" y="68"/>
                  </a:cubicBezTo>
                  <a:cubicBezTo>
                    <a:pt x="118" y="62"/>
                    <a:pt x="123" y="58"/>
                    <a:pt x="126" y="55"/>
                  </a:cubicBezTo>
                  <a:cubicBezTo>
                    <a:pt x="128" y="53"/>
                    <a:pt x="129" y="47"/>
                    <a:pt x="130" y="42"/>
                  </a:cubicBezTo>
                  <a:cubicBezTo>
                    <a:pt x="127" y="42"/>
                    <a:pt x="124" y="42"/>
                    <a:pt x="124" y="42"/>
                  </a:cubicBezTo>
                  <a:close/>
                  <a:moveTo>
                    <a:pt x="99" y="69"/>
                  </a:moveTo>
                  <a:cubicBezTo>
                    <a:pt x="99" y="71"/>
                    <a:pt x="94" y="68"/>
                    <a:pt x="94" y="70"/>
                  </a:cubicBezTo>
                  <a:cubicBezTo>
                    <a:pt x="93" y="72"/>
                    <a:pt x="92" y="75"/>
                    <a:pt x="92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7" y="62"/>
                    <a:pt x="88" y="60"/>
                  </a:cubicBezTo>
                  <a:cubicBezTo>
                    <a:pt x="89" y="58"/>
                    <a:pt x="95" y="55"/>
                    <a:pt x="96" y="57"/>
                  </a:cubicBezTo>
                  <a:cubicBezTo>
                    <a:pt x="97" y="59"/>
                    <a:pt x="102" y="61"/>
                    <a:pt x="102" y="63"/>
                  </a:cubicBezTo>
                  <a:cubicBezTo>
                    <a:pt x="102" y="65"/>
                    <a:pt x="99" y="67"/>
                    <a:pt x="99" y="6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9" name="Freeform 10">
              <a:extLst>
                <a:ext uri="{FF2B5EF4-FFF2-40B4-BE49-F238E27FC236}">
                  <a16:creationId xmlns:a16="http://schemas.microsoft.com/office/drawing/2014/main" id="{0A980F7E-997D-144E-AB2D-57C33BC89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8038" y="6220959"/>
              <a:ext cx="327025" cy="346075"/>
            </a:xfrm>
            <a:custGeom>
              <a:avLst/>
              <a:gdLst>
                <a:gd name="T0" fmla="*/ 6 w 94"/>
                <a:gd name="T1" fmla="*/ 91 h 100"/>
                <a:gd name="T2" fmla="*/ 9 w 94"/>
                <a:gd name="T3" fmla="*/ 93 h 100"/>
                <a:gd name="T4" fmla="*/ 17 w 94"/>
                <a:gd name="T5" fmla="*/ 94 h 100"/>
                <a:gd name="T6" fmla="*/ 24 w 94"/>
                <a:gd name="T7" fmla="*/ 96 h 100"/>
                <a:gd name="T8" fmla="*/ 52 w 94"/>
                <a:gd name="T9" fmla="*/ 96 h 100"/>
                <a:gd name="T10" fmla="*/ 55 w 94"/>
                <a:gd name="T11" fmla="*/ 98 h 100"/>
                <a:gd name="T12" fmla="*/ 72 w 94"/>
                <a:gd name="T13" fmla="*/ 98 h 100"/>
                <a:gd name="T14" fmla="*/ 85 w 94"/>
                <a:gd name="T15" fmla="*/ 98 h 100"/>
                <a:gd name="T16" fmla="*/ 87 w 94"/>
                <a:gd name="T17" fmla="*/ 97 h 100"/>
                <a:gd name="T18" fmla="*/ 78 w 94"/>
                <a:gd name="T19" fmla="*/ 84 h 100"/>
                <a:gd name="T20" fmla="*/ 79 w 94"/>
                <a:gd name="T21" fmla="*/ 58 h 100"/>
                <a:gd name="T22" fmla="*/ 91 w 94"/>
                <a:gd name="T23" fmla="*/ 58 h 100"/>
                <a:gd name="T24" fmla="*/ 93 w 94"/>
                <a:gd name="T25" fmla="*/ 56 h 100"/>
                <a:gd name="T26" fmla="*/ 94 w 94"/>
                <a:gd name="T27" fmla="*/ 40 h 100"/>
                <a:gd name="T28" fmla="*/ 92 w 94"/>
                <a:gd name="T29" fmla="*/ 40 h 100"/>
                <a:gd name="T30" fmla="*/ 85 w 94"/>
                <a:gd name="T31" fmla="*/ 41 h 100"/>
                <a:gd name="T32" fmla="*/ 81 w 94"/>
                <a:gd name="T33" fmla="*/ 43 h 100"/>
                <a:gd name="T34" fmla="*/ 81 w 94"/>
                <a:gd name="T35" fmla="*/ 36 h 100"/>
                <a:gd name="T36" fmla="*/ 77 w 94"/>
                <a:gd name="T37" fmla="*/ 30 h 100"/>
                <a:gd name="T38" fmla="*/ 78 w 94"/>
                <a:gd name="T39" fmla="*/ 19 h 100"/>
                <a:gd name="T40" fmla="*/ 76 w 94"/>
                <a:gd name="T41" fmla="*/ 12 h 100"/>
                <a:gd name="T42" fmla="*/ 71 w 94"/>
                <a:gd name="T43" fmla="*/ 11 h 100"/>
                <a:gd name="T44" fmla="*/ 67 w 94"/>
                <a:gd name="T45" fmla="*/ 9 h 100"/>
                <a:gd name="T46" fmla="*/ 61 w 94"/>
                <a:gd name="T47" fmla="*/ 9 h 100"/>
                <a:gd name="T48" fmla="*/ 58 w 94"/>
                <a:gd name="T49" fmla="*/ 16 h 100"/>
                <a:gd name="T50" fmla="*/ 48 w 94"/>
                <a:gd name="T51" fmla="*/ 18 h 100"/>
                <a:gd name="T52" fmla="*/ 41 w 94"/>
                <a:gd name="T53" fmla="*/ 13 h 100"/>
                <a:gd name="T54" fmla="*/ 38 w 94"/>
                <a:gd name="T55" fmla="*/ 7 h 100"/>
                <a:gd name="T56" fmla="*/ 37 w 94"/>
                <a:gd name="T57" fmla="*/ 0 h 100"/>
                <a:gd name="T58" fmla="*/ 11 w 94"/>
                <a:gd name="T59" fmla="*/ 0 h 100"/>
                <a:gd name="T60" fmla="*/ 6 w 94"/>
                <a:gd name="T61" fmla="*/ 3 h 100"/>
                <a:gd name="T62" fmla="*/ 13 w 94"/>
                <a:gd name="T63" fmla="*/ 19 h 100"/>
                <a:gd name="T64" fmla="*/ 12 w 94"/>
                <a:gd name="T65" fmla="*/ 28 h 100"/>
                <a:gd name="T66" fmla="*/ 17 w 94"/>
                <a:gd name="T67" fmla="*/ 45 h 100"/>
                <a:gd name="T68" fmla="*/ 11 w 94"/>
                <a:gd name="T69" fmla="*/ 56 h 100"/>
                <a:gd name="T70" fmla="*/ 5 w 94"/>
                <a:gd name="T71" fmla="*/ 72 h 100"/>
                <a:gd name="T72" fmla="*/ 1 w 94"/>
                <a:gd name="T73" fmla="*/ 83 h 100"/>
                <a:gd name="T74" fmla="*/ 0 w 94"/>
                <a:gd name="T75" fmla="*/ 94 h 100"/>
                <a:gd name="T76" fmla="*/ 0 w 94"/>
                <a:gd name="T77" fmla="*/ 94 h 100"/>
                <a:gd name="T78" fmla="*/ 3 w 94"/>
                <a:gd name="T79" fmla="*/ 94 h 100"/>
                <a:gd name="T80" fmla="*/ 6 w 94"/>
                <a:gd name="T81" fmla="*/ 9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4" h="100">
                  <a:moveTo>
                    <a:pt x="6" y="91"/>
                  </a:moveTo>
                  <a:cubicBezTo>
                    <a:pt x="8" y="91"/>
                    <a:pt x="6" y="94"/>
                    <a:pt x="9" y="93"/>
                  </a:cubicBezTo>
                  <a:cubicBezTo>
                    <a:pt x="12" y="92"/>
                    <a:pt x="14" y="92"/>
                    <a:pt x="17" y="94"/>
                  </a:cubicBezTo>
                  <a:cubicBezTo>
                    <a:pt x="19" y="95"/>
                    <a:pt x="21" y="96"/>
                    <a:pt x="24" y="96"/>
                  </a:cubicBezTo>
                  <a:cubicBezTo>
                    <a:pt x="27" y="96"/>
                    <a:pt x="52" y="96"/>
                    <a:pt x="52" y="96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55" y="98"/>
                    <a:pt x="70" y="97"/>
                    <a:pt x="72" y="98"/>
                  </a:cubicBezTo>
                  <a:cubicBezTo>
                    <a:pt x="75" y="100"/>
                    <a:pt x="82" y="98"/>
                    <a:pt x="85" y="98"/>
                  </a:cubicBezTo>
                  <a:cubicBezTo>
                    <a:pt x="85" y="97"/>
                    <a:pt x="86" y="97"/>
                    <a:pt x="87" y="97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3" y="40"/>
                    <a:pt x="92" y="40"/>
                  </a:cubicBezTo>
                  <a:cubicBezTo>
                    <a:pt x="90" y="41"/>
                    <a:pt x="87" y="41"/>
                    <a:pt x="85" y="41"/>
                  </a:cubicBezTo>
                  <a:cubicBezTo>
                    <a:pt x="82" y="41"/>
                    <a:pt x="82" y="43"/>
                    <a:pt x="81" y="43"/>
                  </a:cubicBezTo>
                  <a:cubicBezTo>
                    <a:pt x="79" y="42"/>
                    <a:pt x="80" y="38"/>
                    <a:pt x="81" y="36"/>
                  </a:cubicBezTo>
                  <a:cubicBezTo>
                    <a:pt x="81" y="35"/>
                    <a:pt x="79" y="31"/>
                    <a:pt x="77" y="30"/>
                  </a:cubicBezTo>
                  <a:cubicBezTo>
                    <a:pt x="75" y="29"/>
                    <a:pt x="79" y="20"/>
                    <a:pt x="78" y="19"/>
                  </a:cubicBezTo>
                  <a:cubicBezTo>
                    <a:pt x="77" y="18"/>
                    <a:pt x="76" y="15"/>
                    <a:pt x="76" y="12"/>
                  </a:cubicBezTo>
                  <a:cubicBezTo>
                    <a:pt x="76" y="10"/>
                    <a:pt x="75" y="11"/>
                    <a:pt x="71" y="11"/>
                  </a:cubicBezTo>
                  <a:cubicBezTo>
                    <a:pt x="67" y="11"/>
                    <a:pt x="67" y="9"/>
                    <a:pt x="67" y="9"/>
                  </a:cubicBezTo>
                  <a:cubicBezTo>
                    <a:pt x="67" y="9"/>
                    <a:pt x="63" y="8"/>
                    <a:pt x="61" y="9"/>
                  </a:cubicBezTo>
                  <a:cubicBezTo>
                    <a:pt x="59" y="10"/>
                    <a:pt x="59" y="17"/>
                    <a:pt x="58" y="16"/>
                  </a:cubicBezTo>
                  <a:cubicBezTo>
                    <a:pt x="56" y="16"/>
                    <a:pt x="52" y="17"/>
                    <a:pt x="48" y="18"/>
                  </a:cubicBezTo>
                  <a:cubicBezTo>
                    <a:pt x="45" y="19"/>
                    <a:pt x="43" y="17"/>
                    <a:pt x="41" y="13"/>
                  </a:cubicBezTo>
                  <a:cubicBezTo>
                    <a:pt x="40" y="9"/>
                    <a:pt x="38" y="10"/>
                    <a:pt x="38" y="7"/>
                  </a:cubicBezTo>
                  <a:cubicBezTo>
                    <a:pt x="39" y="4"/>
                    <a:pt x="37" y="0"/>
                    <a:pt x="37" y="0"/>
                  </a:cubicBezTo>
                  <a:cubicBezTo>
                    <a:pt x="37" y="0"/>
                    <a:pt x="13" y="0"/>
                    <a:pt x="11" y="0"/>
                  </a:cubicBezTo>
                  <a:cubicBezTo>
                    <a:pt x="10" y="0"/>
                    <a:pt x="8" y="1"/>
                    <a:pt x="6" y="3"/>
                  </a:cubicBezTo>
                  <a:cubicBezTo>
                    <a:pt x="8" y="8"/>
                    <a:pt x="12" y="17"/>
                    <a:pt x="13" y="19"/>
                  </a:cubicBezTo>
                  <a:cubicBezTo>
                    <a:pt x="14" y="22"/>
                    <a:pt x="12" y="24"/>
                    <a:pt x="12" y="28"/>
                  </a:cubicBezTo>
                  <a:cubicBezTo>
                    <a:pt x="12" y="32"/>
                    <a:pt x="16" y="40"/>
                    <a:pt x="17" y="45"/>
                  </a:cubicBezTo>
                  <a:cubicBezTo>
                    <a:pt x="17" y="50"/>
                    <a:pt x="14" y="53"/>
                    <a:pt x="11" y="56"/>
                  </a:cubicBezTo>
                  <a:cubicBezTo>
                    <a:pt x="8" y="60"/>
                    <a:pt x="5" y="67"/>
                    <a:pt x="5" y="72"/>
                  </a:cubicBezTo>
                  <a:cubicBezTo>
                    <a:pt x="5" y="76"/>
                    <a:pt x="1" y="81"/>
                    <a:pt x="1" y="83"/>
                  </a:cubicBezTo>
                  <a:cubicBezTo>
                    <a:pt x="1" y="85"/>
                    <a:pt x="1" y="91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" y="94"/>
                    <a:pt x="3" y="94"/>
                    <a:pt x="3" y="94"/>
                  </a:cubicBezTo>
                  <a:cubicBezTo>
                    <a:pt x="3" y="94"/>
                    <a:pt x="4" y="91"/>
                    <a:pt x="6" y="9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0" name="Freeform 11">
              <a:extLst>
                <a:ext uri="{FF2B5EF4-FFF2-40B4-BE49-F238E27FC236}">
                  <a16:creationId xmlns:a16="http://schemas.microsoft.com/office/drawing/2014/main" id="{AD46E128-E2CD-694C-9940-89A9D1C3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9500" y="6286046"/>
              <a:ext cx="319088" cy="280988"/>
            </a:xfrm>
            <a:custGeom>
              <a:avLst/>
              <a:gdLst>
                <a:gd name="T0" fmla="*/ 71 w 92"/>
                <a:gd name="T1" fmla="*/ 3 h 81"/>
                <a:gd name="T2" fmla="*/ 65 w 92"/>
                <a:gd name="T3" fmla="*/ 0 h 81"/>
                <a:gd name="T4" fmla="*/ 55 w 92"/>
                <a:gd name="T5" fmla="*/ 1 h 81"/>
                <a:gd name="T6" fmla="*/ 53 w 92"/>
                <a:gd name="T7" fmla="*/ 6 h 81"/>
                <a:gd name="T8" fmla="*/ 52 w 92"/>
                <a:gd name="T9" fmla="*/ 11 h 81"/>
                <a:gd name="T10" fmla="*/ 52 w 92"/>
                <a:gd name="T11" fmla="*/ 20 h 81"/>
                <a:gd name="T12" fmla="*/ 50 w 92"/>
                <a:gd name="T13" fmla="*/ 27 h 81"/>
                <a:gd name="T14" fmla="*/ 55 w 92"/>
                <a:gd name="T15" fmla="*/ 33 h 81"/>
                <a:gd name="T16" fmla="*/ 61 w 92"/>
                <a:gd name="T17" fmla="*/ 32 h 81"/>
                <a:gd name="T18" fmla="*/ 62 w 92"/>
                <a:gd name="T19" fmla="*/ 37 h 81"/>
                <a:gd name="T20" fmla="*/ 60 w 92"/>
                <a:gd name="T21" fmla="*/ 41 h 81"/>
                <a:gd name="T22" fmla="*/ 55 w 92"/>
                <a:gd name="T23" fmla="*/ 41 h 81"/>
                <a:gd name="T24" fmla="*/ 52 w 92"/>
                <a:gd name="T25" fmla="*/ 34 h 81"/>
                <a:gd name="T26" fmla="*/ 45 w 92"/>
                <a:gd name="T27" fmla="*/ 33 h 81"/>
                <a:gd name="T28" fmla="*/ 41 w 92"/>
                <a:gd name="T29" fmla="*/ 28 h 81"/>
                <a:gd name="T30" fmla="*/ 38 w 92"/>
                <a:gd name="T31" fmla="*/ 30 h 81"/>
                <a:gd name="T32" fmla="*/ 35 w 92"/>
                <a:gd name="T33" fmla="*/ 31 h 81"/>
                <a:gd name="T34" fmla="*/ 28 w 92"/>
                <a:gd name="T35" fmla="*/ 28 h 81"/>
                <a:gd name="T36" fmla="*/ 26 w 92"/>
                <a:gd name="T37" fmla="*/ 25 h 81"/>
                <a:gd name="T38" fmla="*/ 21 w 92"/>
                <a:gd name="T39" fmla="*/ 25 h 81"/>
                <a:gd name="T40" fmla="*/ 18 w 92"/>
                <a:gd name="T41" fmla="*/ 23 h 81"/>
                <a:gd name="T42" fmla="*/ 16 w 92"/>
                <a:gd name="T43" fmla="*/ 21 h 81"/>
                <a:gd name="T44" fmla="*/ 15 w 92"/>
                <a:gd name="T45" fmla="*/ 37 h 81"/>
                <a:gd name="T46" fmla="*/ 13 w 92"/>
                <a:gd name="T47" fmla="*/ 39 h 81"/>
                <a:gd name="T48" fmla="*/ 1 w 92"/>
                <a:gd name="T49" fmla="*/ 39 h 81"/>
                <a:gd name="T50" fmla="*/ 0 w 92"/>
                <a:gd name="T51" fmla="*/ 65 h 81"/>
                <a:gd name="T52" fmla="*/ 9 w 92"/>
                <a:gd name="T53" fmla="*/ 78 h 81"/>
                <a:gd name="T54" fmla="*/ 24 w 92"/>
                <a:gd name="T55" fmla="*/ 77 h 81"/>
                <a:gd name="T56" fmla="*/ 24 w 92"/>
                <a:gd name="T57" fmla="*/ 79 h 81"/>
                <a:gd name="T58" fmla="*/ 28 w 92"/>
                <a:gd name="T59" fmla="*/ 79 h 81"/>
                <a:gd name="T60" fmla="*/ 39 w 92"/>
                <a:gd name="T61" fmla="*/ 80 h 81"/>
                <a:gd name="T62" fmla="*/ 47 w 92"/>
                <a:gd name="T63" fmla="*/ 71 h 81"/>
                <a:gd name="T64" fmla="*/ 54 w 92"/>
                <a:gd name="T65" fmla="*/ 65 h 81"/>
                <a:gd name="T66" fmla="*/ 59 w 92"/>
                <a:gd name="T67" fmla="*/ 61 h 81"/>
                <a:gd name="T68" fmla="*/ 66 w 92"/>
                <a:gd name="T69" fmla="*/ 61 h 81"/>
                <a:gd name="T70" fmla="*/ 66 w 92"/>
                <a:gd name="T71" fmla="*/ 61 h 81"/>
                <a:gd name="T72" fmla="*/ 65 w 92"/>
                <a:gd name="T73" fmla="*/ 55 h 81"/>
                <a:gd name="T74" fmla="*/ 87 w 92"/>
                <a:gd name="T75" fmla="*/ 47 h 81"/>
                <a:gd name="T76" fmla="*/ 85 w 92"/>
                <a:gd name="T77" fmla="*/ 44 h 81"/>
                <a:gd name="T78" fmla="*/ 87 w 92"/>
                <a:gd name="T79" fmla="*/ 36 h 81"/>
                <a:gd name="T80" fmla="*/ 90 w 92"/>
                <a:gd name="T81" fmla="*/ 34 h 81"/>
                <a:gd name="T82" fmla="*/ 89 w 92"/>
                <a:gd name="T83" fmla="*/ 21 h 81"/>
                <a:gd name="T84" fmla="*/ 92 w 92"/>
                <a:gd name="T85" fmla="*/ 19 h 81"/>
                <a:gd name="T86" fmla="*/ 89 w 92"/>
                <a:gd name="T87" fmla="*/ 10 h 81"/>
                <a:gd name="T88" fmla="*/ 78 w 92"/>
                <a:gd name="T89" fmla="*/ 6 h 81"/>
                <a:gd name="T90" fmla="*/ 71 w 92"/>
                <a:gd name="T91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81">
                  <a:moveTo>
                    <a:pt x="71" y="3"/>
                  </a:moveTo>
                  <a:cubicBezTo>
                    <a:pt x="70" y="3"/>
                    <a:pt x="67" y="1"/>
                    <a:pt x="65" y="0"/>
                  </a:cubicBezTo>
                  <a:cubicBezTo>
                    <a:pt x="64" y="1"/>
                    <a:pt x="58" y="1"/>
                    <a:pt x="55" y="1"/>
                  </a:cubicBezTo>
                  <a:cubicBezTo>
                    <a:pt x="53" y="1"/>
                    <a:pt x="55" y="5"/>
                    <a:pt x="53" y="6"/>
                  </a:cubicBezTo>
                  <a:cubicBezTo>
                    <a:pt x="52" y="8"/>
                    <a:pt x="51" y="10"/>
                    <a:pt x="52" y="11"/>
                  </a:cubicBezTo>
                  <a:cubicBezTo>
                    <a:pt x="54" y="11"/>
                    <a:pt x="52" y="17"/>
                    <a:pt x="52" y="20"/>
                  </a:cubicBezTo>
                  <a:cubicBezTo>
                    <a:pt x="52" y="22"/>
                    <a:pt x="49" y="26"/>
                    <a:pt x="50" y="27"/>
                  </a:cubicBezTo>
                  <a:cubicBezTo>
                    <a:pt x="51" y="28"/>
                    <a:pt x="53" y="33"/>
                    <a:pt x="55" y="33"/>
                  </a:cubicBezTo>
                  <a:cubicBezTo>
                    <a:pt x="58" y="34"/>
                    <a:pt x="60" y="32"/>
                    <a:pt x="61" y="32"/>
                  </a:cubicBezTo>
                  <a:cubicBezTo>
                    <a:pt x="62" y="32"/>
                    <a:pt x="62" y="35"/>
                    <a:pt x="62" y="37"/>
                  </a:cubicBezTo>
                  <a:cubicBezTo>
                    <a:pt x="62" y="40"/>
                    <a:pt x="60" y="41"/>
                    <a:pt x="60" y="41"/>
                  </a:cubicBezTo>
                  <a:cubicBezTo>
                    <a:pt x="60" y="41"/>
                    <a:pt x="57" y="42"/>
                    <a:pt x="55" y="41"/>
                  </a:cubicBezTo>
                  <a:cubicBezTo>
                    <a:pt x="53" y="40"/>
                    <a:pt x="52" y="36"/>
                    <a:pt x="52" y="34"/>
                  </a:cubicBezTo>
                  <a:cubicBezTo>
                    <a:pt x="52" y="33"/>
                    <a:pt x="47" y="33"/>
                    <a:pt x="45" y="33"/>
                  </a:cubicBezTo>
                  <a:cubicBezTo>
                    <a:pt x="44" y="33"/>
                    <a:pt x="42" y="30"/>
                    <a:pt x="41" y="28"/>
                  </a:cubicBezTo>
                  <a:cubicBezTo>
                    <a:pt x="40" y="27"/>
                    <a:pt x="38" y="28"/>
                    <a:pt x="38" y="30"/>
                  </a:cubicBezTo>
                  <a:cubicBezTo>
                    <a:pt x="38" y="31"/>
                    <a:pt x="37" y="31"/>
                    <a:pt x="35" y="31"/>
                  </a:cubicBezTo>
                  <a:cubicBezTo>
                    <a:pt x="33" y="31"/>
                    <a:pt x="29" y="28"/>
                    <a:pt x="28" y="28"/>
                  </a:cubicBezTo>
                  <a:cubicBezTo>
                    <a:pt x="27" y="29"/>
                    <a:pt x="25" y="26"/>
                    <a:pt x="26" y="25"/>
                  </a:cubicBezTo>
                  <a:cubicBezTo>
                    <a:pt x="26" y="23"/>
                    <a:pt x="22" y="24"/>
                    <a:pt x="21" y="25"/>
                  </a:cubicBezTo>
                  <a:cubicBezTo>
                    <a:pt x="19" y="26"/>
                    <a:pt x="18" y="23"/>
                    <a:pt x="18" y="23"/>
                  </a:cubicBezTo>
                  <a:cubicBezTo>
                    <a:pt x="18" y="23"/>
                    <a:pt x="18" y="22"/>
                    <a:pt x="16" y="2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4" y="77"/>
                    <a:pt x="24" y="76"/>
                    <a:pt x="24" y="77"/>
                  </a:cubicBezTo>
                  <a:cubicBezTo>
                    <a:pt x="24" y="78"/>
                    <a:pt x="24" y="78"/>
                    <a:pt x="24" y="79"/>
                  </a:cubicBezTo>
                  <a:cubicBezTo>
                    <a:pt x="26" y="79"/>
                    <a:pt x="28" y="78"/>
                    <a:pt x="28" y="79"/>
                  </a:cubicBezTo>
                  <a:cubicBezTo>
                    <a:pt x="30" y="79"/>
                    <a:pt x="37" y="81"/>
                    <a:pt x="39" y="80"/>
                  </a:cubicBezTo>
                  <a:cubicBezTo>
                    <a:pt x="40" y="79"/>
                    <a:pt x="44" y="72"/>
                    <a:pt x="47" y="71"/>
                  </a:cubicBezTo>
                  <a:cubicBezTo>
                    <a:pt x="50" y="70"/>
                    <a:pt x="54" y="67"/>
                    <a:pt x="54" y="65"/>
                  </a:cubicBezTo>
                  <a:cubicBezTo>
                    <a:pt x="54" y="64"/>
                    <a:pt x="54" y="63"/>
                    <a:pt x="59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5" y="55"/>
                    <a:pt x="86" y="47"/>
                    <a:pt x="87" y="47"/>
                  </a:cubicBezTo>
                  <a:cubicBezTo>
                    <a:pt x="86" y="45"/>
                    <a:pt x="85" y="44"/>
                    <a:pt x="85" y="44"/>
                  </a:cubicBezTo>
                  <a:cubicBezTo>
                    <a:pt x="86" y="43"/>
                    <a:pt x="87" y="37"/>
                    <a:pt x="87" y="36"/>
                  </a:cubicBezTo>
                  <a:cubicBezTo>
                    <a:pt x="87" y="34"/>
                    <a:pt x="92" y="35"/>
                    <a:pt x="90" y="34"/>
                  </a:cubicBezTo>
                  <a:cubicBezTo>
                    <a:pt x="88" y="32"/>
                    <a:pt x="89" y="23"/>
                    <a:pt x="89" y="21"/>
                  </a:cubicBezTo>
                  <a:cubicBezTo>
                    <a:pt x="90" y="19"/>
                    <a:pt x="92" y="21"/>
                    <a:pt x="92" y="19"/>
                  </a:cubicBezTo>
                  <a:cubicBezTo>
                    <a:pt x="92" y="17"/>
                    <a:pt x="90" y="12"/>
                    <a:pt x="89" y="10"/>
                  </a:cubicBezTo>
                  <a:cubicBezTo>
                    <a:pt x="88" y="9"/>
                    <a:pt x="80" y="6"/>
                    <a:pt x="78" y="6"/>
                  </a:cubicBezTo>
                  <a:cubicBezTo>
                    <a:pt x="76" y="5"/>
                    <a:pt x="73" y="3"/>
                    <a:pt x="71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1" name="Freeform 12">
              <a:extLst>
                <a:ext uri="{FF2B5EF4-FFF2-40B4-BE49-F238E27FC236}">
                  <a16:creationId xmlns:a16="http://schemas.microsoft.com/office/drawing/2014/main" id="{465DF06A-7B2F-BE48-B534-5B1B1AAD3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0000" y="6084434"/>
              <a:ext cx="55563" cy="49213"/>
            </a:xfrm>
            <a:custGeom>
              <a:avLst/>
              <a:gdLst>
                <a:gd name="T0" fmla="*/ 13 w 16"/>
                <a:gd name="T1" fmla="*/ 0 h 14"/>
                <a:gd name="T2" fmla="*/ 8 w 16"/>
                <a:gd name="T3" fmla="*/ 1 h 14"/>
                <a:gd name="T4" fmla="*/ 4 w 16"/>
                <a:gd name="T5" fmla="*/ 2 h 14"/>
                <a:gd name="T6" fmla="*/ 3 w 16"/>
                <a:gd name="T7" fmla="*/ 3 h 14"/>
                <a:gd name="T8" fmla="*/ 2 w 16"/>
                <a:gd name="T9" fmla="*/ 8 h 14"/>
                <a:gd name="T10" fmla="*/ 0 w 16"/>
                <a:gd name="T11" fmla="*/ 10 h 14"/>
                <a:gd name="T12" fmla="*/ 1 w 16"/>
                <a:gd name="T13" fmla="*/ 12 h 14"/>
                <a:gd name="T14" fmla="*/ 4 w 16"/>
                <a:gd name="T15" fmla="*/ 13 h 14"/>
                <a:gd name="T16" fmla="*/ 8 w 16"/>
                <a:gd name="T17" fmla="*/ 10 h 14"/>
                <a:gd name="T18" fmla="*/ 15 w 16"/>
                <a:gd name="T19" fmla="*/ 9 h 14"/>
                <a:gd name="T20" fmla="*/ 14 w 16"/>
                <a:gd name="T21" fmla="*/ 3 h 14"/>
                <a:gd name="T22" fmla="*/ 13 w 16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4">
                  <a:moveTo>
                    <a:pt x="13" y="0"/>
                  </a:moveTo>
                  <a:cubicBezTo>
                    <a:pt x="11" y="0"/>
                    <a:pt x="9" y="1"/>
                    <a:pt x="8" y="1"/>
                  </a:cubicBezTo>
                  <a:cubicBezTo>
                    <a:pt x="7" y="2"/>
                    <a:pt x="6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1" y="3"/>
                    <a:pt x="2" y="8"/>
                    <a:pt x="2" y="8"/>
                  </a:cubicBezTo>
                  <a:cubicBezTo>
                    <a:pt x="2" y="8"/>
                    <a:pt x="0" y="8"/>
                    <a:pt x="0" y="10"/>
                  </a:cubicBezTo>
                  <a:cubicBezTo>
                    <a:pt x="0" y="12"/>
                    <a:pt x="1" y="12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9" y="14"/>
                    <a:pt x="8" y="10"/>
                    <a:pt x="8" y="10"/>
                  </a:cubicBezTo>
                  <a:cubicBezTo>
                    <a:pt x="8" y="10"/>
                    <a:pt x="15" y="11"/>
                    <a:pt x="15" y="9"/>
                  </a:cubicBezTo>
                  <a:cubicBezTo>
                    <a:pt x="16" y="7"/>
                    <a:pt x="14" y="3"/>
                    <a:pt x="14" y="3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2" name="Freeform 13">
              <a:extLst>
                <a:ext uri="{FF2B5EF4-FFF2-40B4-BE49-F238E27FC236}">
                  <a16:creationId xmlns:a16="http://schemas.microsoft.com/office/drawing/2014/main" id="{447652E8-44C7-7C4B-B6BE-C4EEF34E8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6550" y="5709784"/>
              <a:ext cx="288925" cy="388938"/>
            </a:xfrm>
            <a:custGeom>
              <a:avLst/>
              <a:gdLst>
                <a:gd name="T0" fmla="*/ 19 w 83"/>
                <a:gd name="T1" fmla="*/ 21 h 112"/>
                <a:gd name="T2" fmla="*/ 24 w 83"/>
                <a:gd name="T3" fmla="*/ 26 h 112"/>
                <a:gd name="T4" fmla="*/ 41 w 83"/>
                <a:gd name="T5" fmla="*/ 31 h 112"/>
                <a:gd name="T6" fmla="*/ 52 w 83"/>
                <a:gd name="T7" fmla="*/ 34 h 112"/>
                <a:gd name="T8" fmla="*/ 55 w 83"/>
                <a:gd name="T9" fmla="*/ 36 h 112"/>
                <a:gd name="T10" fmla="*/ 33 w 83"/>
                <a:gd name="T11" fmla="*/ 57 h 112"/>
                <a:gd name="T12" fmla="*/ 24 w 83"/>
                <a:gd name="T13" fmla="*/ 59 h 112"/>
                <a:gd name="T14" fmla="*/ 14 w 83"/>
                <a:gd name="T15" fmla="*/ 64 h 112"/>
                <a:gd name="T16" fmla="*/ 7 w 83"/>
                <a:gd name="T17" fmla="*/ 65 h 112"/>
                <a:gd name="T18" fmla="*/ 3 w 83"/>
                <a:gd name="T19" fmla="*/ 71 h 112"/>
                <a:gd name="T20" fmla="*/ 0 w 83"/>
                <a:gd name="T21" fmla="*/ 77 h 112"/>
                <a:gd name="T22" fmla="*/ 0 w 83"/>
                <a:gd name="T23" fmla="*/ 106 h 112"/>
                <a:gd name="T24" fmla="*/ 4 w 83"/>
                <a:gd name="T25" fmla="*/ 112 h 112"/>
                <a:gd name="T26" fmla="*/ 22 w 83"/>
                <a:gd name="T27" fmla="*/ 93 h 112"/>
                <a:gd name="T28" fmla="*/ 36 w 83"/>
                <a:gd name="T29" fmla="*/ 82 h 112"/>
                <a:gd name="T30" fmla="*/ 56 w 83"/>
                <a:gd name="T31" fmla="*/ 63 h 112"/>
                <a:gd name="T32" fmla="*/ 65 w 83"/>
                <a:gd name="T33" fmla="*/ 48 h 112"/>
                <a:gd name="T34" fmla="*/ 72 w 83"/>
                <a:gd name="T35" fmla="*/ 35 h 112"/>
                <a:gd name="T36" fmla="*/ 80 w 83"/>
                <a:gd name="T37" fmla="*/ 19 h 112"/>
                <a:gd name="T38" fmla="*/ 83 w 83"/>
                <a:gd name="T39" fmla="*/ 5 h 112"/>
                <a:gd name="T40" fmla="*/ 77 w 83"/>
                <a:gd name="T41" fmla="*/ 3 h 112"/>
                <a:gd name="T42" fmla="*/ 59 w 83"/>
                <a:gd name="T43" fmla="*/ 7 h 112"/>
                <a:gd name="T44" fmla="*/ 47 w 83"/>
                <a:gd name="T45" fmla="*/ 10 h 112"/>
                <a:gd name="T46" fmla="*/ 36 w 83"/>
                <a:gd name="T47" fmla="*/ 12 h 112"/>
                <a:gd name="T48" fmla="*/ 23 w 83"/>
                <a:gd name="T49" fmla="*/ 11 h 112"/>
                <a:gd name="T50" fmla="*/ 19 w 83"/>
                <a:gd name="T51" fmla="*/ 7 h 112"/>
                <a:gd name="T52" fmla="*/ 14 w 83"/>
                <a:gd name="T53" fmla="*/ 14 h 112"/>
                <a:gd name="T54" fmla="*/ 19 w 83"/>
                <a:gd name="T55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3" h="112">
                  <a:moveTo>
                    <a:pt x="19" y="21"/>
                  </a:moveTo>
                  <a:cubicBezTo>
                    <a:pt x="20" y="22"/>
                    <a:pt x="23" y="25"/>
                    <a:pt x="24" y="26"/>
                  </a:cubicBezTo>
                  <a:cubicBezTo>
                    <a:pt x="26" y="26"/>
                    <a:pt x="35" y="29"/>
                    <a:pt x="41" y="31"/>
                  </a:cubicBezTo>
                  <a:cubicBezTo>
                    <a:pt x="46" y="34"/>
                    <a:pt x="50" y="34"/>
                    <a:pt x="52" y="34"/>
                  </a:cubicBezTo>
                  <a:cubicBezTo>
                    <a:pt x="53" y="34"/>
                    <a:pt x="56" y="35"/>
                    <a:pt x="55" y="36"/>
                  </a:cubicBezTo>
                  <a:cubicBezTo>
                    <a:pt x="53" y="37"/>
                    <a:pt x="35" y="55"/>
                    <a:pt x="33" y="57"/>
                  </a:cubicBezTo>
                  <a:cubicBezTo>
                    <a:pt x="31" y="60"/>
                    <a:pt x="29" y="59"/>
                    <a:pt x="24" y="59"/>
                  </a:cubicBezTo>
                  <a:cubicBezTo>
                    <a:pt x="19" y="59"/>
                    <a:pt x="15" y="64"/>
                    <a:pt x="14" y="64"/>
                  </a:cubicBezTo>
                  <a:cubicBezTo>
                    <a:pt x="13" y="64"/>
                    <a:pt x="10" y="65"/>
                    <a:pt x="7" y="65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7" y="108"/>
                    <a:pt x="16" y="100"/>
                    <a:pt x="22" y="93"/>
                  </a:cubicBezTo>
                  <a:cubicBezTo>
                    <a:pt x="29" y="86"/>
                    <a:pt x="32" y="84"/>
                    <a:pt x="36" y="82"/>
                  </a:cubicBezTo>
                  <a:cubicBezTo>
                    <a:pt x="40" y="80"/>
                    <a:pt x="49" y="71"/>
                    <a:pt x="56" y="63"/>
                  </a:cubicBezTo>
                  <a:cubicBezTo>
                    <a:pt x="60" y="57"/>
                    <a:pt x="65" y="52"/>
                    <a:pt x="65" y="48"/>
                  </a:cubicBezTo>
                  <a:cubicBezTo>
                    <a:pt x="66" y="44"/>
                    <a:pt x="70" y="39"/>
                    <a:pt x="72" y="35"/>
                  </a:cubicBezTo>
                  <a:cubicBezTo>
                    <a:pt x="75" y="32"/>
                    <a:pt x="80" y="22"/>
                    <a:pt x="80" y="19"/>
                  </a:cubicBezTo>
                  <a:cubicBezTo>
                    <a:pt x="80" y="17"/>
                    <a:pt x="82" y="10"/>
                    <a:pt x="83" y="5"/>
                  </a:cubicBezTo>
                  <a:cubicBezTo>
                    <a:pt x="83" y="0"/>
                    <a:pt x="79" y="0"/>
                    <a:pt x="77" y="3"/>
                  </a:cubicBezTo>
                  <a:cubicBezTo>
                    <a:pt x="76" y="5"/>
                    <a:pt x="66" y="7"/>
                    <a:pt x="59" y="7"/>
                  </a:cubicBezTo>
                  <a:cubicBezTo>
                    <a:pt x="53" y="8"/>
                    <a:pt x="49" y="8"/>
                    <a:pt x="47" y="10"/>
                  </a:cubicBezTo>
                  <a:cubicBezTo>
                    <a:pt x="44" y="13"/>
                    <a:pt x="38" y="10"/>
                    <a:pt x="36" y="12"/>
                  </a:cubicBezTo>
                  <a:cubicBezTo>
                    <a:pt x="34" y="15"/>
                    <a:pt x="25" y="17"/>
                    <a:pt x="23" y="11"/>
                  </a:cubicBezTo>
                  <a:cubicBezTo>
                    <a:pt x="22" y="9"/>
                    <a:pt x="20" y="8"/>
                    <a:pt x="19" y="7"/>
                  </a:cubicBezTo>
                  <a:cubicBezTo>
                    <a:pt x="16" y="9"/>
                    <a:pt x="14" y="13"/>
                    <a:pt x="14" y="14"/>
                  </a:cubicBezTo>
                  <a:cubicBezTo>
                    <a:pt x="15" y="15"/>
                    <a:pt x="18" y="20"/>
                    <a:pt x="1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3" name="Freeform 14">
              <a:extLst>
                <a:ext uri="{FF2B5EF4-FFF2-40B4-BE49-F238E27FC236}">
                  <a16:creationId xmlns:a16="http://schemas.microsoft.com/office/drawing/2014/main" id="{0B7A65DE-07BA-6447-A668-D54B33ED6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4300" y="4996996"/>
              <a:ext cx="336550" cy="268288"/>
            </a:xfrm>
            <a:custGeom>
              <a:avLst/>
              <a:gdLst>
                <a:gd name="T0" fmla="*/ 36 w 97"/>
                <a:gd name="T1" fmla="*/ 77 h 77"/>
                <a:gd name="T2" fmla="*/ 35 w 97"/>
                <a:gd name="T3" fmla="*/ 66 h 77"/>
                <a:gd name="T4" fmla="*/ 48 w 97"/>
                <a:gd name="T5" fmla="*/ 58 h 77"/>
                <a:gd name="T6" fmla="*/ 54 w 97"/>
                <a:gd name="T7" fmla="*/ 56 h 77"/>
                <a:gd name="T8" fmla="*/ 61 w 97"/>
                <a:gd name="T9" fmla="*/ 55 h 77"/>
                <a:gd name="T10" fmla="*/ 65 w 97"/>
                <a:gd name="T11" fmla="*/ 50 h 77"/>
                <a:gd name="T12" fmla="*/ 71 w 97"/>
                <a:gd name="T13" fmla="*/ 48 h 77"/>
                <a:gd name="T14" fmla="*/ 75 w 97"/>
                <a:gd name="T15" fmla="*/ 45 h 77"/>
                <a:gd name="T16" fmla="*/ 76 w 97"/>
                <a:gd name="T17" fmla="*/ 40 h 77"/>
                <a:gd name="T18" fmla="*/ 78 w 97"/>
                <a:gd name="T19" fmla="*/ 38 h 77"/>
                <a:gd name="T20" fmla="*/ 83 w 97"/>
                <a:gd name="T21" fmla="*/ 36 h 77"/>
                <a:gd name="T22" fmla="*/ 95 w 97"/>
                <a:gd name="T23" fmla="*/ 35 h 77"/>
                <a:gd name="T24" fmla="*/ 97 w 97"/>
                <a:gd name="T25" fmla="*/ 32 h 77"/>
                <a:gd name="T26" fmla="*/ 93 w 97"/>
                <a:gd name="T27" fmla="*/ 26 h 77"/>
                <a:gd name="T28" fmla="*/ 93 w 97"/>
                <a:gd name="T29" fmla="*/ 19 h 77"/>
                <a:gd name="T30" fmla="*/ 91 w 97"/>
                <a:gd name="T31" fmla="*/ 11 h 77"/>
                <a:gd name="T32" fmla="*/ 89 w 97"/>
                <a:gd name="T33" fmla="*/ 8 h 77"/>
                <a:gd name="T34" fmla="*/ 80 w 97"/>
                <a:gd name="T35" fmla="*/ 6 h 77"/>
                <a:gd name="T36" fmla="*/ 66 w 97"/>
                <a:gd name="T37" fmla="*/ 5 h 77"/>
                <a:gd name="T38" fmla="*/ 59 w 97"/>
                <a:gd name="T39" fmla="*/ 1 h 77"/>
                <a:gd name="T40" fmla="*/ 50 w 97"/>
                <a:gd name="T41" fmla="*/ 17 h 77"/>
                <a:gd name="T42" fmla="*/ 38 w 97"/>
                <a:gd name="T43" fmla="*/ 23 h 77"/>
                <a:gd name="T44" fmla="*/ 32 w 97"/>
                <a:gd name="T45" fmla="*/ 30 h 77"/>
                <a:gd name="T46" fmla="*/ 27 w 97"/>
                <a:gd name="T47" fmla="*/ 38 h 77"/>
                <a:gd name="T48" fmla="*/ 27 w 97"/>
                <a:gd name="T49" fmla="*/ 50 h 77"/>
                <a:gd name="T50" fmla="*/ 18 w 97"/>
                <a:gd name="T51" fmla="*/ 63 h 77"/>
                <a:gd name="T52" fmla="*/ 6 w 97"/>
                <a:gd name="T53" fmla="*/ 71 h 77"/>
                <a:gd name="T54" fmla="*/ 0 w 97"/>
                <a:gd name="T55" fmla="*/ 74 h 77"/>
                <a:gd name="T56" fmla="*/ 30 w 97"/>
                <a:gd name="T57" fmla="*/ 74 h 77"/>
                <a:gd name="T58" fmla="*/ 36 w 97"/>
                <a:gd name="T5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7" h="77">
                  <a:moveTo>
                    <a:pt x="36" y="77"/>
                  </a:moveTo>
                  <a:cubicBezTo>
                    <a:pt x="36" y="72"/>
                    <a:pt x="35" y="67"/>
                    <a:pt x="35" y="66"/>
                  </a:cubicBezTo>
                  <a:cubicBezTo>
                    <a:pt x="36" y="65"/>
                    <a:pt x="46" y="59"/>
                    <a:pt x="48" y="58"/>
                  </a:cubicBezTo>
                  <a:cubicBezTo>
                    <a:pt x="50" y="57"/>
                    <a:pt x="54" y="58"/>
                    <a:pt x="54" y="56"/>
                  </a:cubicBezTo>
                  <a:cubicBezTo>
                    <a:pt x="54" y="54"/>
                    <a:pt x="58" y="55"/>
                    <a:pt x="61" y="55"/>
                  </a:cubicBezTo>
                  <a:cubicBezTo>
                    <a:pt x="63" y="54"/>
                    <a:pt x="65" y="52"/>
                    <a:pt x="65" y="50"/>
                  </a:cubicBezTo>
                  <a:cubicBezTo>
                    <a:pt x="65" y="48"/>
                    <a:pt x="69" y="48"/>
                    <a:pt x="71" y="48"/>
                  </a:cubicBezTo>
                  <a:cubicBezTo>
                    <a:pt x="73" y="48"/>
                    <a:pt x="73" y="45"/>
                    <a:pt x="75" y="45"/>
                  </a:cubicBezTo>
                  <a:cubicBezTo>
                    <a:pt x="76" y="45"/>
                    <a:pt x="75" y="43"/>
                    <a:pt x="76" y="40"/>
                  </a:cubicBezTo>
                  <a:cubicBezTo>
                    <a:pt x="76" y="38"/>
                    <a:pt x="76" y="38"/>
                    <a:pt x="78" y="38"/>
                  </a:cubicBezTo>
                  <a:cubicBezTo>
                    <a:pt x="81" y="38"/>
                    <a:pt x="83" y="37"/>
                    <a:pt x="83" y="36"/>
                  </a:cubicBezTo>
                  <a:cubicBezTo>
                    <a:pt x="83" y="34"/>
                    <a:pt x="93" y="35"/>
                    <a:pt x="95" y="35"/>
                  </a:cubicBezTo>
                  <a:cubicBezTo>
                    <a:pt x="96" y="35"/>
                    <a:pt x="97" y="33"/>
                    <a:pt x="97" y="32"/>
                  </a:cubicBezTo>
                  <a:cubicBezTo>
                    <a:pt x="96" y="31"/>
                    <a:pt x="95" y="27"/>
                    <a:pt x="93" y="26"/>
                  </a:cubicBezTo>
                  <a:cubicBezTo>
                    <a:pt x="92" y="26"/>
                    <a:pt x="93" y="22"/>
                    <a:pt x="93" y="19"/>
                  </a:cubicBezTo>
                  <a:cubicBezTo>
                    <a:pt x="93" y="16"/>
                    <a:pt x="92" y="13"/>
                    <a:pt x="91" y="11"/>
                  </a:cubicBezTo>
                  <a:cubicBezTo>
                    <a:pt x="90" y="10"/>
                    <a:pt x="90" y="9"/>
                    <a:pt x="89" y="8"/>
                  </a:cubicBezTo>
                  <a:cubicBezTo>
                    <a:pt x="86" y="8"/>
                    <a:pt x="83" y="6"/>
                    <a:pt x="80" y="6"/>
                  </a:cubicBezTo>
                  <a:cubicBezTo>
                    <a:pt x="76" y="6"/>
                    <a:pt x="69" y="8"/>
                    <a:pt x="66" y="5"/>
                  </a:cubicBezTo>
                  <a:cubicBezTo>
                    <a:pt x="63" y="1"/>
                    <a:pt x="61" y="0"/>
                    <a:pt x="59" y="1"/>
                  </a:cubicBezTo>
                  <a:cubicBezTo>
                    <a:pt x="56" y="2"/>
                    <a:pt x="52" y="14"/>
                    <a:pt x="50" y="17"/>
                  </a:cubicBezTo>
                  <a:cubicBezTo>
                    <a:pt x="48" y="21"/>
                    <a:pt x="41" y="23"/>
                    <a:pt x="38" y="23"/>
                  </a:cubicBezTo>
                  <a:cubicBezTo>
                    <a:pt x="34" y="23"/>
                    <a:pt x="34" y="28"/>
                    <a:pt x="32" y="30"/>
                  </a:cubicBezTo>
                  <a:cubicBezTo>
                    <a:pt x="29" y="32"/>
                    <a:pt x="30" y="35"/>
                    <a:pt x="27" y="38"/>
                  </a:cubicBezTo>
                  <a:cubicBezTo>
                    <a:pt x="24" y="40"/>
                    <a:pt x="26" y="47"/>
                    <a:pt x="27" y="50"/>
                  </a:cubicBezTo>
                  <a:cubicBezTo>
                    <a:pt x="29" y="53"/>
                    <a:pt x="22" y="61"/>
                    <a:pt x="18" y="63"/>
                  </a:cubicBezTo>
                  <a:cubicBezTo>
                    <a:pt x="14" y="66"/>
                    <a:pt x="12" y="70"/>
                    <a:pt x="6" y="71"/>
                  </a:cubicBezTo>
                  <a:cubicBezTo>
                    <a:pt x="3" y="72"/>
                    <a:pt x="1" y="73"/>
                    <a:pt x="0" y="74"/>
                  </a:cubicBezTo>
                  <a:cubicBezTo>
                    <a:pt x="10" y="74"/>
                    <a:pt x="25" y="74"/>
                    <a:pt x="30" y="74"/>
                  </a:cubicBezTo>
                  <a:cubicBezTo>
                    <a:pt x="36" y="74"/>
                    <a:pt x="35" y="75"/>
                    <a:pt x="36" y="7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E6EC7EFF-DB12-A944-AFE9-2C8507D8A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388" y="4949371"/>
              <a:ext cx="117475" cy="225425"/>
            </a:xfrm>
            <a:custGeom>
              <a:avLst/>
              <a:gdLst>
                <a:gd name="T0" fmla="*/ 9 w 34"/>
                <a:gd name="T1" fmla="*/ 17 h 65"/>
                <a:gd name="T2" fmla="*/ 7 w 34"/>
                <a:gd name="T3" fmla="*/ 25 h 65"/>
                <a:gd name="T4" fmla="*/ 2 w 34"/>
                <a:gd name="T5" fmla="*/ 31 h 65"/>
                <a:gd name="T6" fmla="*/ 5 w 34"/>
                <a:gd name="T7" fmla="*/ 39 h 65"/>
                <a:gd name="T8" fmla="*/ 8 w 34"/>
                <a:gd name="T9" fmla="*/ 44 h 65"/>
                <a:gd name="T10" fmla="*/ 15 w 34"/>
                <a:gd name="T11" fmla="*/ 49 h 65"/>
                <a:gd name="T12" fmla="*/ 18 w 34"/>
                <a:gd name="T13" fmla="*/ 63 h 65"/>
                <a:gd name="T14" fmla="*/ 19 w 34"/>
                <a:gd name="T15" fmla="*/ 65 h 65"/>
                <a:gd name="T16" fmla="*/ 22 w 34"/>
                <a:gd name="T17" fmla="*/ 63 h 65"/>
                <a:gd name="T18" fmla="*/ 24 w 34"/>
                <a:gd name="T19" fmla="*/ 56 h 65"/>
                <a:gd name="T20" fmla="*/ 25 w 34"/>
                <a:gd name="T21" fmla="*/ 53 h 65"/>
                <a:gd name="T22" fmla="*/ 31 w 34"/>
                <a:gd name="T23" fmla="*/ 47 h 65"/>
                <a:gd name="T24" fmla="*/ 34 w 34"/>
                <a:gd name="T25" fmla="*/ 44 h 65"/>
                <a:gd name="T26" fmla="*/ 34 w 34"/>
                <a:gd name="T27" fmla="*/ 40 h 65"/>
                <a:gd name="T28" fmla="*/ 31 w 34"/>
                <a:gd name="T29" fmla="*/ 37 h 65"/>
                <a:gd name="T30" fmla="*/ 28 w 34"/>
                <a:gd name="T31" fmla="*/ 34 h 65"/>
                <a:gd name="T32" fmla="*/ 22 w 34"/>
                <a:gd name="T33" fmla="*/ 31 h 65"/>
                <a:gd name="T34" fmla="*/ 28 w 34"/>
                <a:gd name="T35" fmla="*/ 26 h 65"/>
                <a:gd name="T36" fmla="*/ 28 w 34"/>
                <a:gd name="T37" fmla="*/ 15 h 65"/>
                <a:gd name="T38" fmla="*/ 30 w 34"/>
                <a:gd name="T39" fmla="*/ 8 h 65"/>
                <a:gd name="T40" fmla="*/ 29 w 34"/>
                <a:gd name="T41" fmla="*/ 5 h 65"/>
                <a:gd name="T42" fmla="*/ 25 w 34"/>
                <a:gd name="T43" fmla="*/ 4 h 65"/>
                <a:gd name="T44" fmla="*/ 14 w 34"/>
                <a:gd name="T45" fmla="*/ 3 h 65"/>
                <a:gd name="T46" fmla="*/ 9 w 34"/>
                <a:gd name="T47" fmla="*/ 4 h 65"/>
                <a:gd name="T48" fmla="*/ 9 w 34"/>
                <a:gd name="T49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" h="65">
                  <a:moveTo>
                    <a:pt x="9" y="17"/>
                  </a:moveTo>
                  <a:cubicBezTo>
                    <a:pt x="11" y="20"/>
                    <a:pt x="9" y="24"/>
                    <a:pt x="7" y="25"/>
                  </a:cubicBezTo>
                  <a:cubicBezTo>
                    <a:pt x="5" y="26"/>
                    <a:pt x="4" y="31"/>
                    <a:pt x="2" y="31"/>
                  </a:cubicBezTo>
                  <a:cubicBezTo>
                    <a:pt x="0" y="31"/>
                    <a:pt x="2" y="38"/>
                    <a:pt x="5" y="39"/>
                  </a:cubicBezTo>
                  <a:cubicBezTo>
                    <a:pt x="8" y="41"/>
                    <a:pt x="8" y="43"/>
                    <a:pt x="8" y="44"/>
                  </a:cubicBezTo>
                  <a:cubicBezTo>
                    <a:pt x="8" y="46"/>
                    <a:pt x="13" y="47"/>
                    <a:pt x="15" y="49"/>
                  </a:cubicBezTo>
                  <a:cubicBezTo>
                    <a:pt x="16" y="51"/>
                    <a:pt x="18" y="60"/>
                    <a:pt x="18" y="63"/>
                  </a:cubicBezTo>
                  <a:cubicBezTo>
                    <a:pt x="18" y="64"/>
                    <a:pt x="19" y="65"/>
                    <a:pt x="19" y="65"/>
                  </a:cubicBezTo>
                  <a:cubicBezTo>
                    <a:pt x="20" y="65"/>
                    <a:pt x="22" y="64"/>
                    <a:pt x="22" y="63"/>
                  </a:cubicBezTo>
                  <a:cubicBezTo>
                    <a:pt x="24" y="60"/>
                    <a:pt x="24" y="57"/>
                    <a:pt x="24" y="56"/>
                  </a:cubicBezTo>
                  <a:cubicBezTo>
                    <a:pt x="23" y="55"/>
                    <a:pt x="24" y="53"/>
                    <a:pt x="25" y="53"/>
                  </a:cubicBezTo>
                  <a:cubicBezTo>
                    <a:pt x="26" y="52"/>
                    <a:pt x="30" y="47"/>
                    <a:pt x="31" y="47"/>
                  </a:cubicBezTo>
                  <a:cubicBezTo>
                    <a:pt x="32" y="46"/>
                    <a:pt x="34" y="47"/>
                    <a:pt x="34" y="44"/>
                  </a:cubicBezTo>
                  <a:cubicBezTo>
                    <a:pt x="34" y="43"/>
                    <a:pt x="34" y="42"/>
                    <a:pt x="34" y="40"/>
                  </a:cubicBezTo>
                  <a:cubicBezTo>
                    <a:pt x="33" y="39"/>
                    <a:pt x="31" y="37"/>
                    <a:pt x="31" y="37"/>
                  </a:cubicBezTo>
                  <a:cubicBezTo>
                    <a:pt x="31" y="35"/>
                    <a:pt x="29" y="32"/>
                    <a:pt x="28" y="34"/>
                  </a:cubicBezTo>
                  <a:cubicBezTo>
                    <a:pt x="27" y="35"/>
                    <a:pt x="22" y="34"/>
                    <a:pt x="22" y="31"/>
                  </a:cubicBezTo>
                  <a:cubicBezTo>
                    <a:pt x="21" y="28"/>
                    <a:pt x="25" y="28"/>
                    <a:pt x="28" y="26"/>
                  </a:cubicBezTo>
                  <a:cubicBezTo>
                    <a:pt x="31" y="23"/>
                    <a:pt x="32" y="18"/>
                    <a:pt x="28" y="15"/>
                  </a:cubicBezTo>
                  <a:cubicBezTo>
                    <a:pt x="25" y="12"/>
                    <a:pt x="27" y="10"/>
                    <a:pt x="30" y="8"/>
                  </a:cubicBezTo>
                  <a:cubicBezTo>
                    <a:pt x="32" y="5"/>
                    <a:pt x="30" y="4"/>
                    <a:pt x="29" y="5"/>
                  </a:cubicBezTo>
                  <a:cubicBezTo>
                    <a:pt x="27" y="6"/>
                    <a:pt x="25" y="6"/>
                    <a:pt x="25" y="4"/>
                  </a:cubicBezTo>
                  <a:cubicBezTo>
                    <a:pt x="24" y="1"/>
                    <a:pt x="17" y="0"/>
                    <a:pt x="14" y="3"/>
                  </a:cubicBezTo>
                  <a:cubicBezTo>
                    <a:pt x="13" y="4"/>
                    <a:pt x="11" y="4"/>
                    <a:pt x="9" y="4"/>
                  </a:cubicBezTo>
                  <a:cubicBezTo>
                    <a:pt x="9" y="9"/>
                    <a:pt x="8" y="15"/>
                    <a:pt x="9" y="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CB29DE38-ADFE-9148-9565-01F3BB49A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6538" y="4955721"/>
              <a:ext cx="582613" cy="558800"/>
            </a:xfrm>
            <a:custGeom>
              <a:avLst/>
              <a:gdLst>
                <a:gd name="T0" fmla="*/ 58 w 168"/>
                <a:gd name="T1" fmla="*/ 31 h 161"/>
                <a:gd name="T2" fmla="*/ 58 w 168"/>
                <a:gd name="T3" fmla="*/ 38 h 161"/>
                <a:gd name="T4" fmla="*/ 62 w 168"/>
                <a:gd name="T5" fmla="*/ 44 h 161"/>
                <a:gd name="T6" fmla="*/ 60 w 168"/>
                <a:gd name="T7" fmla="*/ 47 h 161"/>
                <a:gd name="T8" fmla="*/ 48 w 168"/>
                <a:gd name="T9" fmla="*/ 48 h 161"/>
                <a:gd name="T10" fmla="*/ 43 w 168"/>
                <a:gd name="T11" fmla="*/ 50 h 161"/>
                <a:gd name="T12" fmla="*/ 41 w 168"/>
                <a:gd name="T13" fmla="*/ 52 h 161"/>
                <a:gd name="T14" fmla="*/ 40 w 168"/>
                <a:gd name="T15" fmla="*/ 57 h 161"/>
                <a:gd name="T16" fmla="*/ 36 w 168"/>
                <a:gd name="T17" fmla="*/ 60 h 161"/>
                <a:gd name="T18" fmla="*/ 30 w 168"/>
                <a:gd name="T19" fmla="*/ 62 h 161"/>
                <a:gd name="T20" fmla="*/ 26 w 168"/>
                <a:gd name="T21" fmla="*/ 67 h 161"/>
                <a:gd name="T22" fmla="*/ 19 w 168"/>
                <a:gd name="T23" fmla="*/ 68 h 161"/>
                <a:gd name="T24" fmla="*/ 13 w 168"/>
                <a:gd name="T25" fmla="*/ 70 h 161"/>
                <a:gd name="T26" fmla="*/ 0 w 168"/>
                <a:gd name="T27" fmla="*/ 78 h 161"/>
                <a:gd name="T28" fmla="*/ 1 w 168"/>
                <a:gd name="T29" fmla="*/ 89 h 161"/>
                <a:gd name="T30" fmla="*/ 2 w 168"/>
                <a:gd name="T31" fmla="*/ 91 h 161"/>
                <a:gd name="T32" fmla="*/ 80 w 168"/>
                <a:gd name="T33" fmla="*/ 143 h 161"/>
                <a:gd name="T34" fmla="*/ 85 w 168"/>
                <a:gd name="T35" fmla="*/ 150 h 161"/>
                <a:gd name="T36" fmla="*/ 94 w 168"/>
                <a:gd name="T37" fmla="*/ 153 h 161"/>
                <a:gd name="T38" fmla="*/ 98 w 168"/>
                <a:gd name="T39" fmla="*/ 161 h 161"/>
                <a:gd name="T40" fmla="*/ 106 w 168"/>
                <a:gd name="T41" fmla="*/ 160 h 161"/>
                <a:gd name="T42" fmla="*/ 119 w 168"/>
                <a:gd name="T43" fmla="*/ 156 h 161"/>
                <a:gd name="T44" fmla="*/ 133 w 168"/>
                <a:gd name="T45" fmla="*/ 144 h 161"/>
                <a:gd name="T46" fmla="*/ 168 w 168"/>
                <a:gd name="T47" fmla="*/ 122 h 161"/>
                <a:gd name="T48" fmla="*/ 168 w 168"/>
                <a:gd name="T49" fmla="*/ 122 h 161"/>
                <a:gd name="T50" fmla="*/ 164 w 168"/>
                <a:gd name="T51" fmla="*/ 115 h 161"/>
                <a:gd name="T52" fmla="*/ 158 w 168"/>
                <a:gd name="T53" fmla="*/ 114 h 161"/>
                <a:gd name="T54" fmla="*/ 152 w 168"/>
                <a:gd name="T55" fmla="*/ 110 h 161"/>
                <a:gd name="T56" fmla="*/ 151 w 168"/>
                <a:gd name="T57" fmla="*/ 104 h 161"/>
                <a:gd name="T58" fmla="*/ 148 w 168"/>
                <a:gd name="T59" fmla="*/ 99 h 161"/>
                <a:gd name="T60" fmla="*/ 151 w 168"/>
                <a:gd name="T61" fmla="*/ 95 h 161"/>
                <a:gd name="T62" fmla="*/ 150 w 168"/>
                <a:gd name="T63" fmla="*/ 91 h 161"/>
                <a:gd name="T64" fmla="*/ 150 w 168"/>
                <a:gd name="T65" fmla="*/ 86 h 161"/>
                <a:gd name="T66" fmla="*/ 151 w 168"/>
                <a:gd name="T67" fmla="*/ 81 h 161"/>
                <a:gd name="T68" fmla="*/ 151 w 168"/>
                <a:gd name="T69" fmla="*/ 73 h 161"/>
                <a:gd name="T70" fmla="*/ 147 w 168"/>
                <a:gd name="T71" fmla="*/ 65 h 161"/>
                <a:gd name="T72" fmla="*/ 149 w 168"/>
                <a:gd name="T73" fmla="*/ 63 h 161"/>
                <a:gd name="T74" fmla="*/ 148 w 168"/>
                <a:gd name="T75" fmla="*/ 61 h 161"/>
                <a:gd name="T76" fmla="*/ 145 w 168"/>
                <a:gd name="T77" fmla="*/ 47 h 161"/>
                <a:gd name="T78" fmla="*/ 138 w 168"/>
                <a:gd name="T79" fmla="*/ 42 h 161"/>
                <a:gd name="T80" fmla="*/ 135 w 168"/>
                <a:gd name="T81" fmla="*/ 37 h 161"/>
                <a:gd name="T82" fmla="*/ 132 w 168"/>
                <a:gd name="T83" fmla="*/ 29 h 161"/>
                <a:gd name="T84" fmla="*/ 137 w 168"/>
                <a:gd name="T85" fmla="*/ 23 h 161"/>
                <a:gd name="T86" fmla="*/ 139 w 168"/>
                <a:gd name="T87" fmla="*/ 15 h 161"/>
                <a:gd name="T88" fmla="*/ 139 w 168"/>
                <a:gd name="T89" fmla="*/ 2 h 161"/>
                <a:gd name="T90" fmla="*/ 132 w 168"/>
                <a:gd name="T91" fmla="*/ 1 h 161"/>
                <a:gd name="T92" fmla="*/ 124 w 168"/>
                <a:gd name="T93" fmla="*/ 2 h 161"/>
                <a:gd name="T94" fmla="*/ 113 w 168"/>
                <a:gd name="T95" fmla="*/ 4 h 161"/>
                <a:gd name="T96" fmla="*/ 82 w 168"/>
                <a:gd name="T97" fmla="*/ 6 h 161"/>
                <a:gd name="T98" fmla="*/ 70 w 168"/>
                <a:gd name="T99" fmla="*/ 12 h 161"/>
                <a:gd name="T100" fmla="*/ 57 w 168"/>
                <a:gd name="T101" fmla="*/ 19 h 161"/>
                <a:gd name="T102" fmla="*/ 54 w 168"/>
                <a:gd name="T103" fmla="*/ 20 h 161"/>
                <a:gd name="T104" fmla="*/ 56 w 168"/>
                <a:gd name="T105" fmla="*/ 23 h 161"/>
                <a:gd name="T106" fmla="*/ 58 w 168"/>
                <a:gd name="T107" fmla="*/ 3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8" h="161">
                  <a:moveTo>
                    <a:pt x="58" y="31"/>
                  </a:moveTo>
                  <a:cubicBezTo>
                    <a:pt x="58" y="34"/>
                    <a:pt x="57" y="38"/>
                    <a:pt x="58" y="38"/>
                  </a:cubicBezTo>
                  <a:cubicBezTo>
                    <a:pt x="60" y="39"/>
                    <a:pt x="61" y="43"/>
                    <a:pt x="62" y="44"/>
                  </a:cubicBezTo>
                  <a:cubicBezTo>
                    <a:pt x="62" y="45"/>
                    <a:pt x="61" y="47"/>
                    <a:pt x="60" y="47"/>
                  </a:cubicBezTo>
                  <a:cubicBezTo>
                    <a:pt x="58" y="47"/>
                    <a:pt x="48" y="46"/>
                    <a:pt x="48" y="48"/>
                  </a:cubicBezTo>
                  <a:cubicBezTo>
                    <a:pt x="48" y="49"/>
                    <a:pt x="46" y="50"/>
                    <a:pt x="43" y="50"/>
                  </a:cubicBezTo>
                  <a:cubicBezTo>
                    <a:pt x="41" y="50"/>
                    <a:pt x="41" y="50"/>
                    <a:pt x="41" y="52"/>
                  </a:cubicBezTo>
                  <a:cubicBezTo>
                    <a:pt x="40" y="55"/>
                    <a:pt x="41" y="57"/>
                    <a:pt x="40" y="57"/>
                  </a:cubicBezTo>
                  <a:cubicBezTo>
                    <a:pt x="38" y="57"/>
                    <a:pt x="38" y="60"/>
                    <a:pt x="36" y="60"/>
                  </a:cubicBezTo>
                  <a:cubicBezTo>
                    <a:pt x="34" y="60"/>
                    <a:pt x="30" y="60"/>
                    <a:pt x="30" y="62"/>
                  </a:cubicBezTo>
                  <a:cubicBezTo>
                    <a:pt x="30" y="64"/>
                    <a:pt x="28" y="66"/>
                    <a:pt x="26" y="67"/>
                  </a:cubicBezTo>
                  <a:cubicBezTo>
                    <a:pt x="23" y="67"/>
                    <a:pt x="19" y="66"/>
                    <a:pt x="19" y="68"/>
                  </a:cubicBezTo>
                  <a:cubicBezTo>
                    <a:pt x="19" y="70"/>
                    <a:pt x="15" y="69"/>
                    <a:pt x="13" y="70"/>
                  </a:cubicBezTo>
                  <a:cubicBezTo>
                    <a:pt x="11" y="71"/>
                    <a:pt x="1" y="77"/>
                    <a:pt x="0" y="78"/>
                  </a:cubicBezTo>
                  <a:cubicBezTo>
                    <a:pt x="0" y="79"/>
                    <a:pt x="1" y="84"/>
                    <a:pt x="1" y="89"/>
                  </a:cubicBezTo>
                  <a:cubicBezTo>
                    <a:pt x="1" y="90"/>
                    <a:pt x="1" y="90"/>
                    <a:pt x="2" y="91"/>
                  </a:cubicBezTo>
                  <a:cubicBezTo>
                    <a:pt x="6" y="93"/>
                    <a:pt x="78" y="140"/>
                    <a:pt x="80" y="143"/>
                  </a:cubicBezTo>
                  <a:cubicBezTo>
                    <a:pt x="83" y="145"/>
                    <a:pt x="85" y="150"/>
                    <a:pt x="85" y="150"/>
                  </a:cubicBezTo>
                  <a:cubicBezTo>
                    <a:pt x="85" y="150"/>
                    <a:pt x="90" y="151"/>
                    <a:pt x="94" y="153"/>
                  </a:cubicBezTo>
                  <a:cubicBezTo>
                    <a:pt x="98" y="155"/>
                    <a:pt x="98" y="161"/>
                    <a:pt x="98" y="161"/>
                  </a:cubicBezTo>
                  <a:cubicBezTo>
                    <a:pt x="98" y="161"/>
                    <a:pt x="103" y="160"/>
                    <a:pt x="106" y="160"/>
                  </a:cubicBezTo>
                  <a:cubicBezTo>
                    <a:pt x="109" y="159"/>
                    <a:pt x="119" y="156"/>
                    <a:pt x="119" y="156"/>
                  </a:cubicBezTo>
                  <a:cubicBezTo>
                    <a:pt x="133" y="144"/>
                    <a:pt x="133" y="144"/>
                    <a:pt x="133" y="144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7" y="118"/>
                    <a:pt x="166" y="115"/>
                    <a:pt x="164" y="115"/>
                  </a:cubicBezTo>
                  <a:cubicBezTo>
                    <a:pt x="162" y="115"/>
                    <a:pt x="160" y="114"/>
                    <a:pt x="158" y="114"/>
                  </a:cubicBezTo>
                  <a:cubicBezTo>
                    <a:pt x="156" y="114"/>
                    <a:pt x="153" y="112"/>
                    <a:pt x="152" y="110"/>
                  </a:cubicBezTo>
                  <a:cubicBezTo>
                    <a:pt x="152" y="108"/>
                    <a:pt x="153" y="107"/>
                    <a:pt x="151" y="104"/>
                  </a:cubicBezTo>
                  <a:cubicBezTo>
                    <a:pt x="150" y="101"/>
                    <a:pt x="148" y="100"/>
                    <a:pt x="148" y="99"/>
                  </a:cubicBezTo>
                  <a:cubicBezTo>
                    <a:pt x="148" y="98"/>
                    <a:pt x="151" y="96"/>
                    <a:pt x="151" y="95"/>
                  </a:cubicBezTo>
                  <a:cubicBezTo>
                    <a:pt x="152" y="95"/>
                    <a:pt x="150" y="93"/>
                    <a:pt x="150" y="91"/>
                  </a:cubicBezTo>
                  <a:cubicBezTo>
                    <a:pt x="150" y="90"/>
                    <a:pt x="149" y="88"/>
                    <a:pt x="150" y="86"/>
                  </a:cubicBezTo>
                  <a:cubicBezTo>
                    <a:pt x="151" y="85"/>
                    <a:pt x="152" y="84"/>
                    <a:pt x="151" y="81"/>
                  </a:cubicBezTo>
                  <a:cubicBezTo>
                    <a:pt x="149" y="78"/>
                    <a:pt x="153" y="76"/>
                    <a:pt x="151" y="73"/>
                  </a:cubicBezTo>
                  <a:cubicBezTo>
                    <a:pt x="149" y="69"/>
                    <a:pt x="147" y="66"/>
                    <a:pt x="147" y="65"/>
                  </a:cubicBezTo>
                  <a:cubicBezTo>
                    <a:pt x="147" y="65"/>
                    <a:pt x="148" y="64"/>
                    <a:pt x="149" y="63"/>
                  </a:cubicBezTo>
                  <a:cubicBezTo>
                    <a:pt x="149" y="63"/>
                    <a:pt x="148" y="62"/>
                    <a:pt x="148" y="61"/>
                  </a:cubicBezTo>
                  <a:cubicBezTo>
                    <a:pt x="148" y="58"/>
                    <a:pt x="146" y="49"/>
                    <a:pt x="145" y="47"/>
                  </a:cubicBezTo>
                  <a:cubicBezTo>
                    <a:pt x="143" y="45"/>
                    <a:pt x="138" y="44"/>
                    <a:pt x="138" y="42"/>
                  </a:cubicBezTo>
                  <a:cubicBezTo>
                    <a:pt x="138" y="41"/>
                    <a:pt x="138" y="39"/>
                    <a:pt x="135" y="37"/>
                  </a:cubicBezTo>
                  <a:cubicBezTo>
                    <a:pt x="132" y="36"/>
                    <a:pt x="130" y="29"/>
                    <a:pt x="132" y="29"/>
                  </a:cubicBezTo>
                  <a:cubicBezTo>
                    <a:pt x="134" y="29"/>
                    <a:pt x="135" y="24"/>
                    <a:pt x="137" y="23"/>
                  </a:cubicBezTo>
                  <a:cubicBezTo>
                    <a:pt x="139" y="22"/>
                    <a:pt x="141" y="18"/>
                    <a:pt x="139" y="15"/>
                  </a:cubicBezTo>
                  <a:cubicBezTo>
                    <a:pt x="138" y="13"/>
                    <a:pt x="139" y="7"/>
                    <a:pt x="139" y="2"/>
                  </a:cubicBezTo>
                  <a:cubicBezTo>
                    <a:pt x="136" y="2"/>
                    <a:pt x="133" y="1"/>
                    <a:pt x="132" y="1"/>
                  </a:cubicBezTo>
                  <a:cubicBezTo>
                    <a:pt x="130" y="0"/>
                    <a:pt x="126" y="1"/>
                    <a:pt x="124" y="2"/>
                  </a:cubicBezTo>
                  <a:cubicBezTo>
                    <a:pt x="121" y="2"/>
                    <a:pt x="115" y="6"/>
                    <a:pt x="113" y="4"/>
                  </a:cubicBezTo>
                  <a:cubicBezTo>
                    <a:pt x="110" y="2"/>
                    <a:pt x="89" y="5"/>
                    <a:pt x="82" y="6"/>
                  </a:cubicBezTo>
                  <a:cubicBezTo>
                    <a:pt x="76" y="6"/>
                    <a:pt x="74" y="12"/>
                    <a:pt x="70" y="12"/>
                  </a:cubicBezTo>
                  <a:cubicBezTo>
                    <a:pt x="66" y="12"/>
                    <a:pt x="60" y="15"/>
                    <a:pt x="57" y="19"/>
                  </a:cubicBezTo>
                  <a:cubicBezTo>
                    <a:pt x="56" y="20"/>
                    <a:pt x="55" y="20"/>
                    <a:pt x="54" y="20"/>
                  </a:cubicBezTo>
                  <a:cubicBezTo>
                    <a:pt x="55" y="21"/>
                    <a:pt x="55" y="22"/>
                    <a:pt x="56" y="23"/>
                  </a:cubicBezTo>
                  <a:cubicBezTo>
                    <a:pt x="57" y="25"/>
                    <a:pt x="58" y="28"/>
                    <a:pt x="58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" name="Freeform 17">
              <a:extLst>
                <a:ext uri="{FF2B5EF4-FFF2-40B4-BE49-F238E27FC236}">
                  <a16:creationId xmlns:a16="http://schemas.microsoft.com/office/drawing/2014/main" id="{814D1AF4-D9A1-7942-9376-66B7F181B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6125" y="5087484"/>
              <a:ext cx="427038" cy="406400"/>
            </a:xfrm>
            <a:custGeom>
              <a:avLst/>
              <a:gdLst>
                <a:gd name="T0" fmla="*/ 14 w 123"/>
                <a:gd name="T1" fmla="*/ 7 h 117"/>
                <a:gd name="T2" fmla="*/ 8 w 123"/>
                <a:gd name="T3" fmla="*/ 13 h 117"/>
                <a:gd name="T4" fmla="*/ 7 w 123"/>
                <a:gd name="T5" fmla="*/ 16 h 117"/>
                <a:gd name="T6" fmla="*/ 5 w 123"/>
                <a:gd name="T7" fmla="*/ 23 h 117"/>
                <a:gd name="T8" fmla="*/ 0 w 123"/>
                <a:gd name="T9" fmla="*/ 27 h 117"/>
                <a:gd name="T10" fmla="*/ 4 w 123"/>
                <a:gd name="T11" fmla="*/ 35 h 117"/>
                <a:gd name="T12" fmla="*/ 4 w 123"/>
                <a:gd name="T13" fmla="*/ 43 h 117"/>
                <a:gd name="T14" fmla="*/ 3 w 123"/>
                <a:gd name="T15" fmla="*/ 48 h 117"/>
                <a:gd name="T16" fmla="*/ 3 w 123"/>
                <a:gd name="T17" fmla="*/ 53 h 117"/>
                <a:gd name="T18" fmla="*/ 4 w 123"/>
                <a:gd name="T19" fmla="*/ 57 h 117"/>
                <a:gd name="T20" fmla="*/ 1 w 123"/>
                <a:gd name="T21" fmla="*/ 61 h 117"/>
                <a:gd name="T22" fmla="*/ 4 w 123"/>
                <a:gd name="T23" fmla="*/ 66 h 117"/>
                <a:gd name="T24" fmla="*/ 5 w 123"/>
                <a:gd name="T25" fmla="*/ 72 h 117"/>
                <a:gd name="T26" fmla="*/ 11 w 123"/>
                <a:gd name="T27" fmla="*/ 76 h 117"/>
                <a:gd name="T28" fmla="*/ 17 w 123"/>
                <a:gd name="T29" fmla="*/ 77 h 117"/>
                <a:gd name="T30" fmla="*/ 21 w 123"/>
                <a:gd name="T31" fmla="*/ 84 h 117"/>
                <a:gd name="T32" fmla="*/ 33 w 123"/>
                <a:gd name="T33" fmla="*/ 87 h 117"/>
                <a:gd name="T34" fmla="*/ 38 w 123"/>
                <a:gd name="T35" fmla="*/ 92 h 117"/>
                <a:gd name="T36" fmla="*/ 51 w 123"/>
                <a:gd name="T37" fmla="*/ 84 h 117"/>
                <a:gd name="T38" fmla="*/ 113 w 123"/>
                <a:gd name="T39" fmla="*/ 117 h 117"/>
                <a:gd name="T40" fmla="*/ 113 w 123"/>
                <a:gd name="T41" fmla="*/ 113 h 117"/>
                <a:gd name="T42" fmla="*/ 120 w 123"/>
                <a:gd name="T43" fmla="*/ 113 h 117"/>
                <a:gd name="T44" fmla="*/ 120 w 123"/>
                <a:gd name="T45" fmla="*/ 34 h 117"/>
                <a:gd name="T46" fmla="*/ 120 w 123"/>
                <a:gd name="T47" fmla="*/ 22 h 117"/>
                <a:gd name="T48" fmla="*/ 121 w 123"/>
                <a:gd name="T49" fmla="*/ 12 h 117"/>
                <a:gd name="T50" fmla="*/ 122 w 123"/>
                <a:gd name="T51" fmla="*/ 10 h 117"/>
                <a:gd name="T52" fmla="*/ 122 w 123"/>
                <a:gd name="T53" fmla="*/ 10 h 117"/>
                <a:gd name="T54" fmla="*/ 111 w 123"/>
                <a:gd name="T55" fmla="*/ 7 h 117"/>
                <a:gd name="T56" fmla="*/ 99 w 123"/>
                <a:gd name="T57" fmla="*/ 1 h 117"/>
                <a:gd name="T58" fmla="*/ 81 w 123"/>
                <a:gd name="T59" fmla="*/ 10 h 117"/>
                <a:gd name="T60" fmla="*/ 82 w 123"/>
                <a:gd name="T61" fmla="*/ 20 h 117"/>
                <a:gd name="T62" fmla="*/ 69 w 123"/>
                <a:gd name="T63" fmla="*/ 21 h 117"/>
                <a:gd name="T64" fmla="*/ 55 w 123"/>
                <a:gd name="T65" fmla="*/ 15 h 117"/>
                <a:gd name="T66" fmla="*/ 47 w 123"/>
                <a:gd name="T67" fmla="*/ 10 h 117"/>
                <a:gd name="T68" fmla="*/ 41 w 123"/>
                <a:gd name="T69" fmla="*/ 5 h 117"/>
                <a:gd name="T70" fmla="*/ 27 w 123"/>
                <a:gd name="T71" fmla="*/ 2 h 117"/>
                <a:gd name="T72" fmla="*/ 17 w 123"/>
                <a:gd name="T73" fmla="*/ 0 h 117"/>
                <a:gd name="T74" fmla="*/ 17 w 123"/>
                <a:gd name="T75" fmla="*/ 4 h 117"/>
                <a:gd name="T76" fmla="*/ 14 w 123"/>
                <a:gd name="T77" fmla="*/ 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3" h="117">
                  <a:moveTo>
                    <a:pt x="14" y="7"/>
                  </a:moveTo>
                  <a:cubicBezTo>
                    <a:pt x="13" y="7"/>
                    <a:pt x="9" y="12"/>
                    <a:pt x="8" y="13"/>
                  </a:cubicBezTo>
                  <a:cubicBezTo>
                    <a:pt x="7" y="13"/>
                    <a:pt x="6" y="15"/>
                    <a:pt x="7" y="16"/>
                  </a:cubicBezTo>
                  <a:cubicBezTo>
                    <a:pt x="7" y="17"/>
                    <a:pt x="7" y="20"/>
                    <a:pt x="5" y="23"/>
                  </a:cubicBezTo>
                  <a:cubicBezTo>
                    <a:pt x="4" y="25"/>
                    <a:pt x="1" y="26"/>
                    <a:pt x="0" y="27"/>
                  </a:cubicBezTo>
                  <a:cubicBezTo>
                    <a:pt x="0" y="28"/>
                    <a:pt x="2" y="31"/>
                    <a:pt x="4" y="35"/>
                  </a:cubicBezTo>
                  <a:cubicBezTo>
                    <a:pt x="6" y="38"/>
                    <a:pt x="2" y="40"/>
                    <a:pt x="4" y="43"/>
                  </a:cubicBezTo>
                  <a:cubicBezTo>
                    <a:pt x="5" y="46"/>
                    <a:pt x="4" y="47"/>
                    <a:pt x="3" y="48"/>
                  </a:cubicBezTo>
                  <a:cubicBezTo>
                    <a:pt x="2" y="50"/>
                    <a:pt x="3" y="52"/>
                    <a:pt x="3" y="53"/>
                  </a:cubicBezTo>
                  <a:cubicBezTo>
                    <a:pt x="3" y="55"/>
                    <a:pt x="5" y="57"/>
                    <a:pt x="4" y="57"/>
                  </a:cubicBezTo>
                  <a:cubicBezTo>
                    <a:pt x="4" y="58"/>
                    <a:pt x="1" y="60"/>
                    <a:pt x="1" y="61"/>
                  </a:cubicBezTo>
                  <a:cubicBezTo>
                    <a:pt x="1" y="62"/>
                    <a:pt x="3" y="63"/>
                    <a:pt x="4" y="66"/>
                  </a:cubicBezTo>
                  <a:cubicBezTo>
                    <a:pt x="6" y="69"/>
                    <a:pt x="5" y="70"/>
                    <a:pt x="5" y="72"/>
                  </a:cubicBezTo>
                  <a:cubicBezTo>
                    <a:pt x="6" y="74"/>
                    <a:pt x="9" y="76"/>
                    <a:pt x="11" y="76"/>
                  </a:cubicBezTo>
                  <a:cubicBezTo>
                    <a:pt x="13" y="76"/>
                    <a:pt x="15" y="77"/>
                    <a:pt x="17" y="77"/>
                  </a:cubicBezTo>
                  <a:cubicBezTo>
                    <a:pt x="19" y="77"/>
                    <a:pt x="20" y="80"/>
                    <a:pt x="21" y="84"/>
                  </a:cubicBezTo>
                  <a:cubicBezTo>
                    <a:pt x="22" y="84"/>
                    <a:pt x="30" y="84"/>
                    <a:pt x="33" y="87"/>
                  </a:cubicBezTo>
                  <a:cubicBezTo>
                    <a:pt x="36" y="89"/>
                    <a:pt x="38" y="92"/>
                    <a:pt x="38" y="92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20" y="113"/>
                    <a:pt x="120" y="40"/>
                    <a:pt x="120" y="34"/>
                  </a:cubicBezTo>
                  <a:cubicBezTo>
                    <a:pt x="120" y="29"/>
                    <a:pt x="118" y="25"/>
                    <a:pt x="120" y="22"/>
                  </a:cubicBezTo>
                  <a:cubicBezTo>
                    <a:pt x="123" y="19"/>
                    <a:pt x="119" y="18"/>
                    <a:pt x="121" y="12"/>
                  </a:cubicBezTo>
                  <a:cubicBezTo>
                    <a:pt x="121" y="12"/>
                    <a:pt x="122" y="11"/>
                    <a:pt x="122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8"/>
                    <a:pt x="118" y="8"/>
                    <a:pt x="111" y="7"/>
                  </a:cubicBezTo>
                  <a:cubicBezTo>
                    <a:pt x="104" y="6"/>
                    <a:pt x="107" y="1"/>
                    <a:pt x="99" y="1"/>
                  </a:cubicBezTo>
                  <a:cubicBezTo>
                    <a:pt x="91" y="0"/>
                    <a:pt x="81" y="7"/>
                    <a:pt x="81" y="10"/>
                  </a:cubicBezTo>
                  <a:cubicBezTo>
                    <a:pt x="81" y="13"/>
                    <a:pt x="84" y="17"/>
                    <a:pt x="82" y="20"/>
                  </a:cubicBezTo>
                  <a:cubicBezTo>
                    <a:pt x="79" y="24"/>
                    <a:pt x="73" y="24"/>
                    <a:pt x="69" y="21"/>
                  </a:cubicBezTo>
                  <a:cubicBezTo>
                    <a:pt x="65" y="17"/>
                    <a:pt x="59" y="15"/>
                    <a:pt x="55" y="15"/>
                  </a:cubicBezTo>
                  <a:cubicBezTo>
                    <a:pt x="50" y="15"/>
                    <a:pt x="46" y="12"/>
                    <a:pt x="47" y="10"/>
                  </a:cubicBezTo>
                  <a:cubicBezTo>
                    <a:pt x="47" y="7"/>
                    <a:pt x="45" y="6"/>
                    <a:pt x="41" y="5"/>
                  </a:cubicBezTo>
                  <a:cubicBezTo>
                    <a:pt x="37" y="4"/>
                    <a:pt x="34" y="1"/>
                    <a:pt x="27" y="2"/>
                  </a:cubicBezTo>
                  <a:cubicBezTo>
                    <a:pt x="23" y="3"/>
                    <a:pt x="20" y="1"/>
                    <a:pt x="17" y="0"/>
                  </a:cubicBezTo>
                  <a:cubicBezTo>
                    <a:pt x="17" y="2"/>
                    <a:pt x="17" y="3"/>
                    <a:pt x="17" y="4"/>
                  </a:cubicBezTo>
                  <a:cubicBezTo>
                    <a:pt x="17" y="7"/>
                    <a:pt x="15" y="6"/>
                    <a:pt x="14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" name="Freeform 18">
              <a:extLst>
                <a:ext uri="{FF2B5EF4-FFF2-40B4-BE49-F238E27FC236}">
                  <a16:creationId xmlns:a16="http://schemas.microsoft.com/office/drawing/2014/main" id="{A2B2DC4A-3EBE-B746-8E90-1ABBA49D6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4288" y="5657396"/>
              <a:ext cx="79375" cy="28575"/>
            </a:xfrm>
            <a:custGeom>
              <a:avLst/>
              <a:gdLst>
                <a:gd name="T0" fmla="*/ 12 w 23"/>
                <a:gd name="T1" fmla="*/ 5 h 8"/>
                <a:gd name="T2" fmla="*/ 19 w 23"/>
                <a:gd name="T3" fmla="*/ 7 h 8"/>
                <a:gd name="T4" fmla="*/ 23 w 23"/>
                <a:gd name="T5" fmla="*/ 5 h 8"/>
                <a:gd name="T6" fmla="*/ 19 w 23"/>
                <a:gd name="T7" fmla="*/ 5 h 8"/>
                <a:gd name="T8" fmla="*/ 11 w 23"/>
                <a:gd name="T9" fmla="*/ 1 h 8"/>
                <a:gd name="T10" fmla="*/ 1 w 23"/>
                <a:gd name="T11" fmla="*/ 3 h 8"/>
                <a:gd name="T12" fmla="*/ 0 w 23"/>
                <a:gd name="T13" fmla="*/ 8 h 8"/>
                <a:gd name="T14" fmla="*/ 3 w 23"/>
                <a:gd name="T15" fmla="*/ 7 h 8"/>
                <a:gd name="T16" fmla="*/ 12 w 23"/>
                <a:gd name="T1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8">
                  <a:moveTo>
                    <a:pt x="12" y="5"/>
                  </a:moveTo>
                  <a:cubicBezTo>
                    <a:pt x="13" y="3"/>
                    <a:pt x="16" y="6"/>
                    <a:pt x="19" y="7"/>
                  </a:cubicBezTo>
                  <a:cubicBezTo>
                    <a:pt x="21" y="7"/>
                    <a:pt x="23" y="5"/>
                    <a:pt x="23" y="5"/>
                  </a:cubicBezTo>
                  <a:cubicBezTo>
                    <a:pt x="23" y="5"/>
                    <a:pt x="23" y="5"/>
                    <a:pt x="19" y="5"/>
                  </a:cubicBezTo>
                  <a:cubicBezTo>
                    <a:pt x="15" y="4"/>
                    <a:pt x="15" y="0"/>
                    <a:pt x="11" y="1"/>
                  </a:cubicBezTo>
                  <a:cubicBezTo>
                    <a:pt x="8" y="3"/>
                    <a:pt x="6" y="3"/>
                    <a:pt x="1" y="3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1" y="8"/>
                    <a:pt x="2" y="7"/>
                    <a:pt x="3" y="7"/>
                  </a:cubicBezTo>
                  <a:cubicBezTo>
                    <a:pt x="5" y="7"/>
                    <a:pt x="10" y="6"/>
                    <a:pt x="12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" name="Freeform 19">
              <a:extLst>
                <a:ext uri="{FF2B5EF4-FFF2-40B4-BE49-F238E27FC236}">
                  <a16:creationId xmlns:a16="http://schemas.microsoft.com/office/drawing/2014/main" id="{E678E23C-20E2-DD4C-BF94-3E4C07A35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6825" y="5581196"/>
              <a:ext cx="166688" cy="128588"/>
            </a:xfrm>
            <a:custGeom>
              <a:avLst/>
              <a:gdLst>
                <a:gd name="T0" fmla="*/ 11 w 48"/>
                <a:gd name="T1" fmla="*/ 36 h 37"/>
                <a:gd name="T2" fmla="*/ 16 w 48"/>
                <a:gd name="T3" fmla="*/ 34 h 37"/>
                <a:gd name="T4" fmla="*/ 27 w 48"/>
                <a:gd name="T5" fmla="*/ 33 h 37"/>
                <a:gd name="T6" fmla="*/ 29 w 48"/>
                <a:gd name="T7" fmla="*/ 34 h 37"/>
                <a:gd name="T8" fmla="*/ 29 w 48"/>
                <a:gd name="T9" fmla="*/ 33 h 37"/>
                <a:gd name="T10" fmla="*/ 35 w 48"/>
                <a:gd name="T11" fmla="*/ 35 h 37"/>
                <a:gd name="T12" fmla="*/ 47 w 48"/>
                <a:gd name="T13" fmla="*/ 36 h 37"/>
                <a:gd name="T14" fmla="*/ 48 w 48"/>
                <a:gd name="T15" fmla="*/ 36 h 37"/>
                <a:gd name="T16" fmla="*/ 48 w 48"/>
                <a:gd name="T17" fmla="*/ 30 h 37"/>
                <a:gd name="T18" fmla="*/ 43 w 48"/>
                <a:gd name="T19" fmla="*/ 25 h 37"/>
                <a:gd name="T20" fmla="*/ 42 w 48"/>
                <a:gd name="T21" fmla="*/ 20 h 37"/>
                <a:gd name="T22" fmla="*/ 41 w 48"/>
                <a:gd name="T23" fmla="*/ 18 h 37"/>
                <a:gd name="T24" fmla="*/ 36 w 48"/>
                <a:gd name="T25" fmla="*/ 12 h 37"/>
                <a:gd name="T26" fmla="*/ 31 w 48"/>
                <a:gd name="T27" fmla="*/ 5 h 37"/>
                <a:gd name="T28" fmla="*/ 28 w 48"/>
                <a:gd name="T29" fmla="*/ 5 h 37"/>
                <a:gd name="T30" fmla="*/ 23 w 48"/>
                <a:gd name="T31" fmla="*/ 1 h 37"/>
                <a:gd name="T32" fmla="*/ 17 w 48"/>
                <a:gd name="T33" fmla="*/ 2 h 37"/>
                <a:gd name="T34" fmla="*/ 10 w 48"/>
                <a:gd name="T35" fmla="*/ 2 h 37"/>
                <a:gd name="T36" fmla="*/ 5 w 48"/>
                <a:gd name="T37" fmla="*/ 6 h 37"/>
                <a:gd name="T38" fmla="*/ 5 w 48"/>
                <a:gd name="T39" fmla="*/ 6 h 37"/>
                <a:gd name="T40" fmla="*/ 3 w 48"/>
                <a:gd name="T41" fmla="*/ 12 h 37"/>
                <a:gd name="T42" fmla="*/ 6 w 48"/>
                <a:gd name="T43" fmla="*/ 24 h 37"/>
                <a:gd name="T44" fmla="*/ 6 w 48"/>
                <a:gd name="T45" fmla="*/ 25 h 37"/>
                <a:gd name="T46" fmla="*/ 16 w 48"/>
                <a:gd name="T47" fmla="*/ 23 h 37"/>
                <a:gd name="T48" fmla="*/ 24 w 48"/>
                <a:gd name="T49" fmla="*/ 27 h 37"/>
                <a:gd name="T50" fmla="*/ 28 w 48"/>
                <a:gd name="T51" fmla="*/ 27 h 37"/>
                <a:gd name="T52" fmla="*/ 24 w 48"/>
                <a:gd name="T53" fmla="*/ 29 h 37"/>
                <a:gd name="T54" fmla="*/ 17 w 48"/>
                <a:gd name="T55" fmla="*/ 27 h 37"/>
                <a:gd name="T56" fmla="*/ 8 w 48"/>
                <a:gd name="T57" fmla="*/ 29 h 37"/>
                <a:gd name="T58" fmla="*/ 5 w 48"/>
                <a:gd name="T59" fmla="*/ 30 h 37"/>
                <a:gd name="T60" fmla="*/ 6 w 48"/>
                <a:gd name="T61" fmla="*/ 34 h 37"/>
                <a:gd name="T62" fmla="*/ 7 w 48"/>
                <a:gd name="T63" fmla="*/ 35 h 37"/>
                <a:gd name="T64" fmla="*/ 11 w 48"/>
                <a:gd name="T65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8" h="37">
                  <a:moveTo>
                    <a:pt x="11" y="36"/>
                  </a:moveTo>
                  <a:cubicBezTo>
                    <a:pt x="13" y="36"/>
                    <a:pt x="16" y="34"/>
                    <a:pt x="16" y="34"/>
                  </a:cubicBezTo>
                  <a:cubicBezTo>
                    <a:pt x="16" y="34"/>
                    <a:pt x="26" y="33"/>
                    <a:pt x="27" y="33"/>
                  </a:cubicBezTo>
                  <a:cubicBezTo>
                    <a:pt x="28" y="33"/>
                    <a:pt x="29" y="33"/>
                    <a:pt x="29" y="34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3"/>
                    <a:pt x="35" y="34"/>
                    <a:pt x="35" y="35"/>
                  </a:cubicBezTo>
                  <a:cubicBezTo>
                    <a:pt x="35" y="36"/>
                    <a:pt x="43" y="37"/>
                    <a:pt x="47" y="36"/>
                  </a:cubicBezTo>
                  <a:cubicBezTo>
                    <a:pt x="47" y="36"/>
                    <a:pt x="47" y="36"/>
                    <a:pt x="48" y="36"/>
                  </a:cubicBezTo>
                  <a:cubicBezTo>
                    <a:pt x="48" y="34"/>
                    <a:pt x="48" y="31"/>
                    <a:pt x="48" y="30"/>
                  </a:cubicBezTo>
                  <a:cubicBezTo>
                    <a:pt x="47" y="29"/>
                    <a:pt x="45" y="27"/>
                    <a:pt x="43" y="25"/>
                  </a:cubicBezTo>
                  <a:cubicBezTo>
                    <a:pt x="42" y="24"/>
                    <a:pt x="42" y="20"/>
                    <a:pt x="42" y="20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0" y="13"/>
                    <a:pt x="36" y="12"/>
                  </a:cubicBezTo>
                  <a:cubicBezTo>
                    <a:pt x="33" y="11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5" y="2"/>
                    <a:pt x="23" y="1"/>
                  </a:cubicBezTo>
                  <a:cubicBezTo>
                    <a:pt x="21" y="0"/>
                    <a:pt x="17" y="2"/>
                    <a:pt x="17" y="2"/>
                  </a:cubicBezTo>
                  <a:cubicBezTo>
                    <a:pt x="17" y="2"/>
                    <a:pt x="12" y="2"/>
                    <a:pt x="10" y="2"/>
                  </a:cubicBezTo>
                  <a:cubicBezTo>
                    <a:pt x="7" y="1"/>
                    <a:pt x="7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8"/>
                    <a:pt x="4" y="10"/>
                    <a:pt x="3" y="12"/>
                  </a:cubicBezTo>
                  <a:cubicBezTo>
                    <a:pt x="0" y="16"/>
                    <a:pt x="4" y="22"/>
                    <a:pt x="6" y="24"/>
                  </a:cubicBezTo>
                  <a:cubicBezTo>
                    <a:pt x="6" y="24"/>
                    <a:pt x="6" y="24"/>
                    <a:pt x="6" y="25"/>
                  </a:cubicBezTo>
                  <a:cubicBezTo>
                    <a:pt x="11" y="25"/>
                    <a:pt x="13" y="25"/>
                    <a:pt x="16" y="23"/>
                  </a:cubicBezTo>
                  <a:cubicBezTo>
                    <a:pt x="20" y="22"/>
                    <a:pt x="20" y="26"/>
                    <a:pt x="24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6" y="29"/>
                    <a:pt x="24" y="29"/>
                  </a:cubicBezTo>
                  <a:cubicBezTo>
                    <a:pt x="21" y="28"/>
                    <a:pt x="18" y="25"/>
                    <a:pt x="17" y="27"/>
                  </a:cubicBezTo>
                  <a:cubicBezTo>
                    <a:pt x="15" y="28"/>
                    <a:pt x="10" y="29"/>
                    <a:pt x="8" y="29"/>
                  </a:cubicBezTo>
                  <a:cubicBezTo>
                    <a:pt x="7" y="29"/>
                    <a:pt x="6" y="30"/>
                    <a:pt x="5" y="30"/>
                  </a:cubicBezTo>
                  <a:cubicBezTo>
                    <a:pt x="5" y="31"/>
                    <a:pt x="5" y="33"/>
                    <a:pt x="6" y="34"/>
                  </a:cubicBezTo>
                  <a:cubicBezTo>
                    <a:pt x="6" y="34"/>
                    <a:pt x="7" y="34"/>
                    <a:pt x="7" y="35"/>
                  </a:cubicBezTo>
                  <a:cubicBezTo>
                    <a:pt x="11" y="34"/>
                    <a:pt x="10" y="36"/>
                    <a:pt x="11" y="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" name="Freeform 20">
              <a:extLst>
                <a:ext uri="{FF2B5EF4-FFF2-40B4-BE49-F238E27FC236}">
                  <a16:creationId xmlns:a16="http://schemas.microsoft.com/office/drawing/2014/main" id="{8574DAA2-893A-6946-AF07-4C9076C21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638" y="5695496"/>
              <a:ext cx="76200" cy="46038"/>
            </a:xfrm>
            <a:custGeom>
              <a:avLst/>
              <a:gdLst>
                <a:gd name="T0" fmla="*/ 12 w 22"/>
                <a:gd name="T1" fmla="*/ 12 h 13"/>
                <a:gd name="T2" fmla="*/ 18 w 22"/>
                <a:gd name="T3" fmla="*/ 9 h 13"/>
                <a:gd name="T4" fmla="*/ 21 w 22"/>
                <a:gd name="T5" fmla="*/ 7 h 13"/>
                <a:gd name="T6" fmla="*/ 21 w 22"/>
                <a:gd name="T7" fmla="*/ 4 h 13"/>
                <a:gd name="T8" fmla="*/ 22 w 22"/>
                <a:gd name="T9" fmla="*/ 1 h 13"/>
                <a:gd name="T10" fmla="*/ 20 w 22"/>
                <a:gd name="T11" fmla="*/ 0 h 13"/>
                <a:gd name="T12" fmla="*/ 9 w 22"/>
                <a:gd name="T13" fmla="*/ 1 h 13"/>
                <a:gd name="T14" fmla="*/ 4 w 22"/>
                <a:gd name="T15" fmla="*/ 3 h 13"/>
                <a:gd name="T16" fmla="*/ 0 w 22"/>
                <a:gd name="T17" fmla="*/ 2 h 13"/>
                <a:gd name="T18" fmla="*/ 6 w 22"/>
                <a:gd name="T19" fmla="*/ 7 h 13"/>
                <a:gd name="T20" fmla="*/ 10 w 22"/>
                <a:gd name="T21" fmla="*/ 13 h 13"/>
                <a:gd name="T22" fmla="*/ 11 w 22"/>
                <a:gd name="T23" fmla="*/ 13 h 13"/>
                <a:gd name="T24" fmla="*/ 12 w 22"/>
                <a:gd name="T2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3">
                  <a:moveTo>
                    <a:pt x="12" y="12"/>
                  </a:moveTo>
                  <a:cubicBezTo>
                    <a:pt x="13" y="11"/>
                    <a:pt x="17" y="8"/>
                    <a:pt x="18" y="9"/>
                  </a:cubicBezTo>
                  <a:cubicBezTo>
                    <a:pt x="19" y="9"/>
                    <a:pt x="21" y="8"/>
                    <a:pt x="21" y="7"/>
                  </a:cubicBezTo>
                  <a:cubicBezTo>
                    <a:pt x="21" y="7"/>
                    <a:pt x="19" y="4"/>
                    <a:pt x="21" y="4"/>
                  </a:cubicBezTo>
                  <a:cubicBezTo>
                    <a:pt x="22" y="3"/>
                    <a:pt x="22" y="2"/>
                    <a:pt x="22" y="1"/>
                  </a:cubicBezTo>
                  <a:cubicBezTo>
                    <a:pt x="22" y="0"/>
                    <a:pt x="21" y="0"/>
                    <a:pt x="20" y="0"/>
                  </a:cubicBezTo>
                  <a:cubicBezTo>
                    <a:pt x="19" y="0"/>
                    <a:pt x="9" y="1"/>
                    <a:pt x="9" y="1"/>
                  </a:cubicBezTo>
                  <a:cubicBezTo>
                    <a:pt x="9" y="1"/>
                    <a:pt x="6" y="3"/>
                    <a:pt x="4" y="3"/>
                  </a:cubicBezTo>
                  <a:cubicBezTo>
                    <a:pt x="3" y="3"/>
                    <a:pt x="4" y="1"/>
                    <a:pt x="0" y="2"/>
                  </a:cubicBezTo>
                  <a:cubicBezTo>
                    <a:pt x="2" y="4"/>
                    <a:pt x="2" y="5"/>
                    <a:pt x="6" y="7"/>
                  </a:cubicBezTo>
                  <a:cubicBezTo>
                    <a:pt x="11" y="8"/>
                    <a:pt x="6" y="10"/>
                    <a:pt x="10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3"/>
                    <a:pt x="11" y="13"/>
                    <a:pt x="12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" name="Freeform 21">
              <a:extLst>
                <a:ext uri="{FF2B5EF4-FFF2-40B4-BE49-F238E27FC236}">
                  <a16:creationId xmlns:a16="http://schemas.microsoft.com/office/drawing/2014/main" id="{C5A94F32-DAA5-CE46-8BF2-9B8BEFE5C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4238" y="5736771"/>
              <a:ext cx="344488" cy="244475"/>
            </a:xfrm>
            <a:custGeom>
              <a:avLst/>
              <a:gdLst>
                <a:gd name="T0" fmla="*/ 91 w 99"/>
                <a:gd name="T1" fmla="*/ 40 h 70"/>
                <a:gd name="T2" fmla="*/ 88 w 99"/>
                <a:gd name="T3" fmla="*/ 34 h 70"/>
                <a:gd name="T4" fmla="*/ 83 w 99"/>
                <a:gd name="T5" fmla="*/ 30 h 70"/>
                <a:gd name="T6" fmla="*/ 80 w 99"/>
                <a:gd name="T7" fmla="*/ 25 h 70"/>
                <a:gd name="T8" fmla="*/ 73 w 99"/>
                <a:gd name="T9" fmla="*/ 22 h 70"/>
                <a:gd name="T10" fmla="*/ 72 w 99"/>
                <a:gd name="T11" fmla="*/ 19 h 70"/>
                <a:gd name="T12" fmla="*/ 69 w 99"/>
                <a:gd name="T13" fmla="*/ 19 h 70"/>
                <a:gd name="T14" fmla="*/ 70 w 99"/>
                <a:gd name="T15" fmla="*/ 16 h 70"/>
                <a:gd name="T16" fmla="*/ 69 w 99"/>
                <a:gd name="T17" fmla="*/ 9 h 70"/>
                <a:gd name="T18" fmla="*/ 64 w 99"/>
                <a:gd name="T19" fmla="*/ 1 h 70"/>
                <a:gd name="T20" fmla="*/ 62 w 99"/>
                <a:gd name="T21" fmla="*/ 1 h 70"/>
                <a:gd name="T22" fmla="*/ 56 w 99"/>
                <a:gd name="T23" fmla="*/ 4 h 70"/>
                <a:gd name="T24" fmla="*/ 54 w 99"/>
                <a:gd name="T25" fmla="*/ 7 h 70"/>
                <a:gd name="T26" fmla="*/ 46 w 99"/>
                <a:gd name="T27" fmla="*/ 15 h 70"/>
                <a:gd name="T28" fmla="*/ 35 w 99"/>
                <a:gd name="T29" fmla="*/ 18 h 70"/>
                <a:gd name="T30" fmla="*/ 34 w 99"/>
                <a:gd name="T31" fmla="*/ 22 h 70"/>
                <a:gd name="T32" fmla="*/ 27 w 99"/>
                <a:gd name="T33" fmla="*/ 26 h 70"/>
                <a:gd name="T34" fmla="*/ 18 w 99"/>
                <a:gd name="T35" fmla="*/ 28 h 70"/>
                <a:gd name="T36" fmla="*/ 13 w 99"/>
                <a:gd name="T37" fmla="*/ 28 h 70"/>
                <a:gd name="T38" fmla="*/ 9 w 99"/>
                <a:gd name="T39" fmla="*/ 30 h 70"/>
                <a:gd name="T40" fmla="*/ 8 w 99"/>
                <a:gd name="T41" fmla="*/ 30 h 70"/>
                <a:gd name="T42" fmla="*/ 4 w 99"/>
                <a:gd name="T43" fmla="*/ 35 h 70"/>
                <a:gd name="T44" fmla="*/ 0 w 99"/>
                <a:gd name="T45" fmla="*/ 43 h 70"/>
                <a:gd name="T46" fmla="*/ 1 w 99"/>
                <a:gd name="T47" fmla="*/ 49 h 70"/>
                <a:gd name="T48" fmla="*/ 3 w 99"/>
                <a:gd name="T49" fmla="*/ 56 h 70"/>
                <a:gd name="T50" fmla="*/ 4 w 99"/>
                <a:gd name="T51" fmla="*/ 60 h 70"/>
                <a:gd name="T52" fmla="*/ 6 w 99"/>
                <a:gd name="T53" fmla="*/ 63 h 70"/>
                <a:gd name="T54" fmla="*/ 11 w 99"/>
                <a:gd name="T55" fmla="*/ 68 h 70"/>
                <a:gd name="T56" fmla="*/ 13 w 99"/>
                <a:gd name="T57" fmla="*/ 70 h 70"/>
                <a:gd name="T58" fmla="*/ 13 w 99"/>
                <a:gd name="T59" fmla="*/ 69 h 70"/>
                <a:gd name="T60" fmla="*/ 15 w 99"/>
                <a:gd name="T61" fmla="*/ 63 h 70"/>
                <a:gd name="T62" fmla="*/ 19 w 99"/>
                <a:gd name="T63" fmla="*/ 62 h 70"/>
                <a:gd name="T64" fmla="*/ 23 w 99"/>
                <a:gd name="T65" fmla="*/ 61 h 70"/>
                <a:gd name="T66" fmla="*/ 30 w 99"/>
                <a:gd name="T67" fmla="*/ 62 h 70"/>
                <a:gd name="T68" fmla="*/ 30 w 99"/>
                <a:gd name="T69" fmla="*/ 56 h 70"/>
                <a:gd name="T70" fmla="*/ 38 w 99"/>
                <a:gd name="T71" fmla="*/ 50 h 70"/>
                <a:gd name="T72" fmla="*/ 45 w 99"/>
                <a:gd name="T73" fmla="*/ 54 h 70"/>
                <a:gd name="T74" fmla="*/ 60 w 99"/>
                <a:gd name="T75" fmla="*/ 57 h 70"/>
                <a:gd name="T76" fmla="*/ 62 w 99"/>
                <a:gd name="T77" fmla="*/ 52 h 70"/>
                <a:gd name="T78" fmla="*/ 69 w 99"/>
                <a:gd name="T79" fmla="*/ 52 h 70"/>
                <a:gd name="T80" fmla="*/ 77 w 99"/>
                <a:gd name="T81" fmla="*/ 50 h 70"/>
                <a:gd name="T82" fmla="*/ 84 w 99"/>
                <a:gd name="T83" fmla="*/ 49 h 70"/>
                <a:gd name="T84" fmla="*/ 93 w 99"/>
                <a:gd name="T85" fmla="*/ 50 h 70"/>
                <a:gd name="T86" fmla="*/ 99 w 99"/>
                <a:gd name="T87" fmla="*/ 49 h 70"/>
                <a:gd name="T88" fmla="*/ 97 w 99"/>
                <a:gd name="T89" fmla="*/ 44 h 70"/>
                <a:gd name="T90" fmla="*/ 91 w 99"/>
                <a:gd name="T91" fmla="*/ 4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9" h="70">
                  <a:moveTo>
                    <a:pt x="91" y="40"/>
                  </a:moveTo>
                  <a:cubicBezTo>
                    <a:pt x="91" y="38"/>
                    <a:pt x="91" y="37"/>
                    <a:pt x="88" y="34"/>
                  </a:cubicBezTo>
                  <a:cubicBezTo>
                    <a:pt x="85" y="32"/>
                    <a:pt x="83" y="31"/>
                    <a:pt x="83" y="30"/>
                  </a:cubicBezTo>
                  <a:cubicBezTo>
                    <a:pt x="83" y="28"/>
                    <a:pt x="82" y="28"/>
                    <a:pt x="80" y="25"/>
                  </a:cubicBezTo>
                  <a:cubicBezTo>
                    <a:pt x="77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7" y="17"/>
                    <a:pt x="70" y="16"/>
                  </a:cubicBezTo>
                  <a:cubicBezTo>
                    <a:pt x="73" y="14"/>
                    <a:pt x="70" y="10"/>
                    <a:pt x="69" y="9"/>
                  </a:cubicBezTo>
                  <a:cubicBezTo>
                    <a:pt x="69" y="8"/>
                    <a:pt x="65" y="2"/>
                    <a:pt x="64" y="1"/>
                  </a:cubicBezTo>
                  <a:cubicBezTo>
                    <a:pt x="63" y="1"/>
                    <a:pt x="63" y="1"/>
                    <a:pt x="62" y="1"/>
                  </a:cubicBezTo>
                  <a:cubicBezTo>
                    <a:pt x="61" y="0"/>
                    <a:pt x="57" y="2"/>
                    <a:pt x="56" y="4"/>
                  </a:cubicBezTo>
                  <a:cubicBezTo>
                    <a:pt x="54" y="5"/>
                    <a:pt x="55" y="6"/>
                    <a:pt x="54" y="7"/>
                  </a:cubicBezTo>
                  <a:cubicBezTo>
                    <a:pt x="53" y="9"/>
                    <a:pt x="49" y="12"/>
                    <a:pt x="46" y="15"/>
                  </a:cubicBezTo>
                  <a:cubicBezTo>
                    <a:pt x="43" y="19"/>
                    <a:pt x="37" y="17"/>
                    <a:pt x="35" y="18"/>
                  </a:cubicBezTo>
                  <a:cubicBezTo>
                    <a:pt x="33" y="19"/>
                    <a:pt x="36" y="21"/>
                    <a:pt x="34" y="22"/>
                  </a:cubicBezTo>
                  <a:cubicBezTo>
                    <a:pt x="33" y="23"/>
                    <a:pt x="28" y="25"/>
                    <a:pt x="27" y="26"/>
                  </a:cubicBezTo>
                  <a:cubicBezTo>
                    <a:pt x="26" y="27"/>
                    <a:pt x="20" y="26"/>
                    <a:pt x="18" y="28"/>
                  </a:cubicBezTo>
                  <a:cubicBezTo>
                    <a:pt x="17" y="31"/>
                    <a:pt x="15" y="26"/>
                    <a:pt x="13" y="28"/>
                  </a:cubicBezTo>
                  <a:cubicBezTo>
                    <a:pt x="11" y="31"/>
                    <a:pt x="9" y="31"/>
                    <a:pt x="9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6" y="31"/>
                    <a:pt x="4" y="33"/>
                    <a:pt x="4" y="35"/>
                  </a:cubicBezTo>
                  <a:cubicBezTo>
                    <a:pt x="3" y="38"/>
                    <a:pt x="0" y="41"/>
                    <a:pt x="0" y="43"/>
                  </a:cubicBezTo>
                  <a:cubicBezTo>
                    <a:pt x="0" y="44"/>
                    <a:pt x="1" y="46"/>
                    <a:pt x="1" y="49"/>
                  </a:cubicBezTo>
                  <a:cubicBezTo>
                    <a:pt x="1" y="52"/>
                    <a:pt x="2" y="53"/>
                    <a:pt x="3" y="56"/>
                  </a:cubicBezTo>
                  <a:cubicBezTo>
                    <a:pt x="5" y="58"/>
                    <a:pt x="4" y="60"/>
                    <a:pt x="4" y="60"/>
                  </a:cubicBezTo>
                  <a:cubicBezTo>
                    <a:pt x="4" y="60"/>
                    <a:pt x="5" y="61"/>
                    <a:pt x="6" y="63"/>
                  </a:cubicBezTo>
                  <a:cubicBezTo>
                    <a:pt x="8" y="65"/>
                    <a:pt x="11" y="67"/>
                    <a:pt x="11" y="68"/>
                  </a:cubicBezTo>
                  <a:cubicBezTo>
                    <a:pt x="12" y="69"/>
                    <a:pt x="12" y="69"/>
                    <a:pt x="13" y="70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5" y="66"/>
                    <a:pt x="15" y="63"/>
                    <a:pt x="15" y="6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5" y="50"/>
                    <a:pt x="38" y="50"/>
                  </a:cubicBezTo>
                  <a:cubicBezTo>
                    <a:pt x="42" y="50"/>
                    <a:pt x="45" y="54"/>
                    <a:pt x="45" y="54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57"/>
                    <a:pt x="61" y="53"/>
                    <a:pt x="62" y="52"/>
                  </a:cubicBezTo>
                  <a:cubicBezTo>
                    <a:pt x="64" y="51"/>
                    <a:pt x="67" y="53"/>
                    <a:pt x="69" y="52"/>
                  </a:cubicBezTo>
                  <a:cubicBezTo>
                    <a:pt x="71" y="51"/>
                    <a:pt x="74" y="50"/>
                    <a:pt x="77" y="50"/>
                  </a:cubicBezTo>
                  <a:cubicBezTo>
                    <a:pt x="81" y="50"/>
                    <a:pt x="82" y="51"/>
                    <a:pt x="84" y="49"/>
                  </a:cubicBezTo>
                  <a:cubicBezTo>
                    <a:pt x="85" y="46"/>
                    <a:pt x="93" y="50"/>
                    <a:pt x="93" y="50"/>
                  </a:cubicBezTo>
                  <a:cubicBezTo>
                    <a:pt x="99" y="49"/>
                    <a:pt x="99" y="49"/>
                    <a:pt x="99" y="49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1" y="41"/>
                    <a:pt x="91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" name="Freeform 22">
              <a:extLst>
                <a:ext uri="{FF2B5EF4-FFF2-40B4-BE49-F238E27FC236}">
                  <a16:creationId xmlns:a16="http://schemas.microsoft.com/office/drawing/2014/main" id="{9DC4213B-0BF7-524D-86E5-35C1735BE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800" y="5657396"/>
              <a:ext cx="333375" cy="277813"/>
            </a:xfrm>
            <a:custGeom>
              <a:avLst/>
              <a:gdLst>
                <a:gd name="T0" fmla="*/ 59 w 96"/>
                <a:gd name="T1" fmla="*/ 58 h 80"/>
                <a:gd name="T2" fmla="*/ 64 w 96"/>
                <a:gd name="T3" fmla="*/ 57 h 80"/>
                <a:gd name="T4" fmla="*/ 69 w 96"/>
                <a:gd name="T5" fmla="*/ 61 h 80"/>
                <a:gd name="T6" fmla="*/ 73 w 96"/>
                <a:gd name="T7" fmla="*/ 58 h 80"/>
                <a:gd name="T8" fmla="*/ 78 w 96"/>
                <a:gd name="T9" fmla="*/ 46 h 80"/>
                <a:gd name="T10" fmla="*/ 82 w 96"/>
                <a:gd name="T11" fmla="*/ 41 h 80"/>
                <a:gd name="T12" fmla="*/ 83 w 96"/>
                <a:gd name="T13" fmla="*/ 36 h 80"/>
                <a:gd name="T14" fmla="*/ 85 w 96"/>
                <a:gd name="T15" fmla="*/ 31 h 80"/>
                <a:gd name="T16" fmla="*/ 90 w 96"/>
                <a:gd name="T17" fmla="*/ 22 h 80"/>
                <a:gd name="T18" fmla="*/ 95 w 96"/>
                <a:gd name="T19" fmla="*/ 20 h 80"/>
                <a:gd name="T20" fmla="*/ 94 w 96"/>
                <a:gd name="T21" fmla="*/ 15 h 80"/>
                <a:gd name="T22" fmla="*/ 91 w 96"/>
                <a:gd name="T23" fmla="*/ 12 h 80"/>
                <a:gd name="T24" fmla="*/ 91 w 96"/>
                <a:gd name="T25" fmla="*/ 7 h 80"/>
                <a:gd name="T26" fmla="*/ 88 w 96"/>
                <a:gd name="T27" fmla="*/ 4 h 80"/>
                <a:gd name="T28" fmla="*/ 85 w 96"/>
                <a:gd name="T29" fmla="*/ 2 h 80"/>
                <a:gd name="T30" fmla="*/ 80 w 96"/>
                <a:gd name="T31" fmla="*/ 7 h 80"/>
                <a:gd name="T32" fmla="*/ 73 w 96"/>
                <a:gd name="T33" fmla="*/ 6 h 80"/>
                <a:gd name="T34" fmla="*/ 63 w 96"/>
                <a:gd name="T35" fmla="*/ 6 h 80"/>
                <a:gd name="T36" fmla="*/ 57 w 96"/>
                <a:gd name="T37" fmla="*/ 9 h 80"/>
                <a:gd name="T38" fmla="*/ 49 w 96"/>
                <a:gd name="T39" fmla="*/ 9 h 80"/>
                <a:gd name="T40" fmla="*/ 43 w 96"/>
                <a:gd name="T41" fmla="*/ 6 h 80"/>
                <a:gd name="T42" fmla="*/ 36 w 96"/>
                <a:gd name="T43" fmla="*/ 8 h 80"/>
                <a:gd name="T44" fmla="*/ 32 w 96"/>
                <a:gd name="T45" fmla="*/ 4 h 80"/>
                <a:gd name="T46" fmla="*/ 25 w 96"/>
                <a:gd name="T47" fmla="*/ 2 h 80"/>
                <a:gd name="T48" fmla="*/ 20 w 96"/>
                <a:gd name="T49" fmla="*/ 3 h 80"/>
                <a:gd name="T50" fmla="*/ 13 w 96"/>
                <a:gd name="T51" fmla="*/ 3 h 80"/>
                <a:gd name="T52" fmla="*/ 11 w 96"/>
                <a:gd name="T53" fmla="*/ 10 h 80"/>
                <a:gd name="T54" fmla="*/ 8 w 96"/>
                <a:gd name="T55" fmla="*/ 16 h 80"/>
                <a:gd name="T56" fmla="*/ 7 w 96"/>
                <a:gd name="T57" fmla="*/ 17 h 80"/>
                <a:gd name="T58" fmla="*/ 8 w 96"/>
                <a:gd name="T59" fmla="*/ 23 h 80"/>
                <a:gd name="T60" fmla="*/ 7 w 96"/>
                <a:gd name="T61" fmla="*/ 34 h 80"/>
                <a:gd name="T62" fmla="*/ 4 w 96"/>
                <a:gd name="T63" fmla="*/ 39 h 80"/>
                <a:gd name="T64" fmla="*/ 0 w 96"/>
                <a:gd name="T65" fmla="*/ 45 h 80"/>
                <a:gd name="T66" fmla="*/ 1 w 96"/>
                <a:gd name="T67" fmla="*/ 54 h 80"/>
                <a:gd name="T68" fmla="*/ 3 w 96"/>
                <a:gd name="T69" fmla="*/ 60 h 80"/>
                <a:gd name="T70" fmla="*/ 3 w 96"/>
                <a:gd name="T71" fmla="*/ 60 h 80"/>
                <a:gd name="T72" fmla="*/ 15 w 96"/>
                <a:gd name="T73" fmla="*/ 63 h 80"/>
                <a:gd name="T74" fmla="*/ 23 w 96"/>
                <a:gd name="T75" fmla="*/ 72 h 80"/>
                <a:gd name="T76" fmla="*/ 27 w 96"/>
                <a:gd name="T77" fmla="*/ 79 h 80"/>
                <a:gd name="T78" fmla="*/ 35 w 96"/>
                <a:gd name="T79" fmla="*/ 77 h 80"/>
                <a:gd name="T80" fmla="*/ 46 w 96"/>
                <a:gd name="T81" fmla="*/ 76 h 80"/>
                <a:gd name="T82" fmla="*/ 47 w 96"/>
                <a:gd name="T83" fmla="*/ 76 h 80"/>
                <a:gd name="T84" fmla="*/ 50 w 96"/>
                <a:gd name="T85" fmla="*/ 67 h 80"/>
                <a:gd name="T86" fmla="*/ 59 w 96"/>
                <a:gd name="T87" fmla="*/ 5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0">
                  <a:moveTo>
                    <a:pt x="59" y="58"/>
                  </a:moveTo>
                  <a:cubicBezTo>
                    <a:pt x="60" y="58"/>
                    <a:pt x="62" y="59"/>
                    <a:pt x="64" y="57"/>
                  </a:cubicBezTo>
                  <a:cubicBezTo>
                    <a:pt x="65" y="56"/>
                    <a:pt x="69" y="59"/>
                    <a:pt x="69" y="61"/>
                  </a:cubicBezTo>
                  <a:cubicBezTo>
                    <a:pt x="70" y="64"/>
                    <a:pt x="71" y="61"/>
                    <a:pt x="73" y="58"/>
                  </a:cubicBezTo>
                  <a:cubicBezTo>
                    <a:pt x="74" y="55"/>
                    <a:pt x="78" y="47"/>
                    <a:pt x="78" y="46"/>
                  </a:cubicBezTo>
                  <a:cubicBezTo>
                    <a:pt x="78" y="44"/>
                    <a:pt x="82" y="42"/>
                    <a:pt x="82" y="41"/>
                  </a:cubicBezTo>
                  <a:cubicBezTo>
                    <a:pt x="82" y="40"/>
                    <a:pt x="82" y="37"/>
                    <a:pt x="83" y="36"/>
                  </a:cubicBezTo>
                  <a:cubicBezTo>
                    <a:pt x="84" y="36"/>
                    <a:pt x="85" y="32"/>
                    <a:pt x="85" y="31"/>
                  </a:cubicBezTo>
                  <a:cubicBezTo>
                    <a:pt x="85" y="30"/>
                    <a:pt x="89" y="23"/>
                    <a:pt x="90" y="22"/>
                  </a:cubicBezTo>
                  <a:cubicBezTo>
                    <a:pt x="91" y="22"/>
                    <a:pt x="94" y="22"/>
                    <a:pt x="95" y="20"/>
                  </a:cubicBezTo>
                  <a:cubicBezTo>
                    <a:pt x="95" y="18"/>
                    <a:pt x="96" y="15"/>
                    <a:pt x="94" y="15"/>
                  </a:cubicBezTo>
                  <a:cubicBezTo>
                    <a:pt x="93" y="14"/>
                    <a:pt x="91" y="13"/>
                    <a:pt x="91" y="12"/>
                  </a:cubicBezTo>
                  <a:cubicBezTo>
                    <a:pt x="91" y="11"/>
                    <a:pt x="91" y="9"/>
                    <a:pt x="91" y="7"/>
                  </a:cubicBezTo>
                  <a:cubicBezTo>
                    <a:pt x="89" y="7"/>
                    <a:pt x="89" y="5"/>
                    <a:pt x="88" y="4"/>
                  </a:cubicBezTo>
                  <a:cubicBezTo>
                    <a:pt x="87" y="3"/>
                    <a:pt x="87" y="2"/>
                    <a:pt x="85" y="2"/>
                  </a:cubicBezTo>
                  <a:cubicBezTo>
                    <a:pt x="84" y="3"/>
                    <a:pt x="82" y="7"/>
                    <a:pt x="80" y="7"/>
                  </a:cubicBezTo>
                  <a:cubicBezTo>
                    <a:pt x="78" y="8"/>
                    <a:pt x="74" y="7"/>
                    <a:pt x="73" y="6"/>
                  </a:cubicBezTo>
                  <a:cubicBezTo>
                    <a:pt x="72" y="5"/>
                    <a:pt x="65" y="6"/>
                    <a:pt x="63" y="6"/>
                  </a:cubicBezTo>
                  <a:cubicBezTo>
                    <a:pt x="61" y="5"/>
                    <a:pt x="59" y="8"/>
                    <a:pt x="57" y="9"/>
                  </a:cubicBezTo>
                  <a:cubicBezTo>
                    <a:pt x="55" y="10"/>
                    <a:pt x="50" y="10"/>
                    <a:pt x="49" y="9"/>
                  </a:cubicBezTo>
                  <a:cubicBezTo>
                    <a:pt x="48" y="9"/>
                    <a:pt x="44" y="6"/>
                    <a:pt x="43" y="6"/>
                  </a:cubicBezTo>
                  <a:cubicBezTo>
                    <a:pt x="41" y="6"/>
                    <a:pt x="39" y="7"/>
                    <a:pt x="36" y="8"/>
                  </a:cubicBezTo>
                  <a:cubicBezTo>
                    <a:pt x="34" y="9"/>
                    <a:pt x="33" y="5"/>
                    <a:pt x="32" y="4"/>
                  </a:cubicBezTo>
                  <a:cubicBezTo>
                    <a:pt x="30" y="2"/>
                    <a:pt x="27" y="3"/>
                    <a:pt x="25" y="2"/>
                  </a:cubicBezTo>
                  <a:cubicBezTo>
                    <a:pt x="23" y="0"/>
                    <a:pt x="22" y="4"/>
                    <a:pt x="20" y="3"/>
                  </a:cubicBezTo>
                  <a:cubicBezTo>
                    <a:pt x="19" y="3"/>
                    <a:pt x="15" y="2"/>
                    <a:pt x="13" y="3"/>
                  </a:cubicBezTo>
                  <a:cubicBezTo>
                    <a:pt x="12" y="5"/>
                    <a:pt x="12" y="9"/>
                    <a:pt x="11" y="10"/>
                  </a:cubicBezTo>
                  <a:cubicBezTo>
                    <a:pt x="10" y="11"/>
                    <a:pt x="8" y="14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7" y="19"/>
                    <a:pt x="8" y="22"/>
                    <a:pt x="8" y="23"/>
                  </a:cubicBezTo>
                  <a:cubicBezTo>
                    <a:pt x="8" y="24"/>
                    <a:pt x="9" y="32"/>
                    <a:pt x="7" y="34"/>
                  </a:cubicBezTo>
                  <a:cubicBezTo>
                    <a:pt x="5" y="36"/>
                    <a:pt x="4" y="39"/>
                    <a:pt x="4" y="39"/>
                  </a:cubicBezTo>
                  <a:cubicBezTo>
                    <a:pt x="4" y="39"/>
                    <a:pt x="1" y="41"/>
                    <a:pt x="0" y="45"/>
                  </a:cubicBezTo>
                  <a:cubicBezTo>
                    <a:pt x="0" y="48"/>
                    <a:pt x="1" y="51"/>
                    <a:pt x="1" y="54"/>
                  </a:cubicBezTo>
                  <a:cubicBezTo>
                    <a:pt x="1" y="56"/>
                    <a:pt x="2" y="58"/>
                    <a:pt x="3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5" y="62"/>
                    <a:pt x="11" y="63"/>
                    <a:pt x="15" y="63"/>
                  </a:cubicBezTo>
                  <a:cubicBezTo>
                    <a:pt x="19" y="64"/>
                    <a:pt x="23" y="70"/>
                    <a:pt x="23" y="72"/>
                  </a:cubicBezTo>
                  <a:cubicBezTo>
                    <a:pt x="23" y="74"/>
                    <a:pt x="25" y="78"/>
                    <a:pt x="27" y="79"/>
                  </a:cubicBezTo>
                  <a:cubicBezTo>
                    <a:pt x="29" y="80"/>
                    <a:pt x="33" y="77"/>
                    <a:pt x="35" y="77"/>
                  </a:cubicBezTo>
                  <a:cubicBezTo>
                    <a:pt x="37" y="77"/>
                    <a:pt x="44" y="77"/>
                    <a:pt x="46" y="76"/>
                  </a:cubicBezTo>
                  <a:cubicBezTo>
                    <a:pt x="46" y="75"/>
                    <a:pt x="47" y="75"/>
                    <a:pt x="47" y="76"/>
                  </a:cubicBezTo>
                  <a:cubicBezTo>
                    <a:pt x="49" y="71"/>
                    <a:pt x="50" y="67"/>
                    <a:pt x="50" y="67"/>
                  </a:cubicBezTo>
                  <a:cubicBezTo>
                    <a:pt x="50" y="67"/>
                    <a:pt x="58" y="58"/>
                    <a:pt x="59" y="5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" name="Freeform 23">
              <a:extLst>
                <a:ext uri="{FF2B5EF4-FFF2-40B4-BE49-F238E27FC236}">
                  <a16:creationId xmlns:a16="http://schemas.microsoft.com/office/drawing/2014/main" id="{0565FDAA-BE6A-3846-89C9-8E36375A6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3238" y="5698671"/>
              <a:ext cx="87313" cy="177800"/>
            </a:xfrm>
            <a:custGeom>
              <a:avLst/>
              <a:gdLst>
                <a:gd name="T0" fmla="*/ 16 w 25"/>
                <a:gd name="T1" fmla="*/ 33 h 51"/>
                <a:gd name="T2" fmla="*/ 20 w 25"/>
                <a:gd name="T3" fmla="*/ 27 h 51"/>
                <a:gd name="T4" fmla="*/ 23 w 25"/>
                <a:gd name="T5" fmla="*/ 22 h 51"/>
                <a:gd name="T6" fmla="*/ 24 w 25"/>
                <a:gd name="T7" fmla="*/ 11 h 51"/>
                <a:gd name="T8" fmla="*/ 23 w 25"/>
                <a:gd name="T9" fmla="*/ 5 h 51"/>
                <a:gd name="T10" fmla="*/ 20 w 25"/>
                <a:gd name="T11" fmla="*/ 5 h 51"/>
                <a:gd name="T12" fmla="*/ 18 w 25"/>
                <a:gd name="T13" fmla="*/ 1 h 51"/>
                <a:gd name="T14" fmla="*/ 15 w 25"/>
                <a:gd name="T15" fmla="*/ 5 h 51"/>
                <a:gd name="T16" fmla="*/ 13 w 25"/>
                <a:gd name="T17" fmla="*/ 8 h 51"/>
                <a:gd name="T18" fmla="*/ 6 w 25"/>
                <a:gd name="T19" fmla="*/ 10 h 51"/>
                <a:gd name="T20" fmla="*/ 2 w 25"/>
                <a:gd name="T21" fmla="*/ 13 h 51"/>
                <a:gd name="T22" fmla="*/ 0 w 25"/>
                <a:gd name="T23" fmla="*/ 13 h 51"/>
                <a:gd name="T24" fmla="*/ 5 w 25"/>
                <a:gd name="T25" fmla="*/ 20 h 51"/>
                <a:gd name="T26" fmla="*/ 6 w 25"/>
                <a:gd name="T27" fmla="*/ 26 h 51"/>
                <a:gd name="T28" fmla="*/ 7 w 25"/>
                <a:gd name="T29" fmla="*/ 36 h 51"/>
                <a:gd name="T30" fmla="*/ 8 w 25"/>
                <a:gd name="T31" fmla="*/ 51 h 51"/>
                <a:gd name="T32" fmla="*/ 14 w 25"/>
                <a:gd name="T33" fmla="*/ 50 h 51"/>
                <a:gd name="T34" fmla="*/ 19 w 25"/>
                <a:gd name="T35" fmla="*/ 48 h 51"/>
                <a:gd name="T36" fmla="*/ 17 w 25"/>
                <a:gd name="T37" fmla="*/ 42 h 51"/>
                <a:gd name="T38" fmla="*/ 16 w 25"/>
                <a:gd name="T39" fmla="*/ 3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51">
                  <a:moveTo>
                    <a:pt x="16" y="33"/>
                  </a:moveTo>
                  <a:cubicBezTo>
                    <a:pt x="17" y="29"/>
                    <a:pt x="20" y="27"/>
                    <a:pt x="20" y="27"/>
                  </a:cubicBezTo>
                  <a:cubicBezTo>
                    <a:pt x="20" y="27"/>
                    <a:pt x="21" y="24"/>
                    <a:pt x="23" y="22"/>
                  </a:cubicBezTo>
                  <a:cubicBezTo>
                    <a:pt x="25" y="20"/>
                    <a:pt x="24" y="12"/>
                    <a:pt x="24" y="11"/>
                  </a:cubicBezTo>
                  <a:cubicBezTo>
                    <a:pt x="24" y="10"/>
                    <a:pt x="23" y="7"/>
                    <a:pt x="23" y="5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8" y="4"/>
                    <a:pt x="20" y="2"/>
                    <a:pt x="18" y="1"/>
                  </a:cubicBezTo>
                  <a:cubicBezTo>
                    <a:pt x="15" y="0"/>
                    <a:pt x="14" y="3"/>
                    <a:pt x="15" y="5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9"/>
                    <a:pt x="7" y="10"/>
                    <a:pt x="6" y="10"/>
                  </a:cubicBezTo>
                  <a:cubicBezTo>
                    <a:pt x="5" y="10"/>
                    <a:pt x="3" y="12"/>
                    <a:pt x="2" y="13"/>
                  </a:cubicBezTo>
                  <a:cubicBezTo>
                    <a:pt x="1" y="13"/>
                    <a:pt x="1" y="13"/>
                    <a:pt x="0" y="13"/>
                  </a:cubicBezTo>
                  <a:cubicBezTo>
                    <a:pt x="1" y="19"/>
                    <a:pt x="2" y="18"/>
                    <a:pt x="5" y="20"/>
                  </a:cubicBezTo>
                  <a:cubicBezTo>
                    <a:pt x="8" y="22"/>
                    <a:pt x="5" y="25"/>
                    <a:pt x="6" y="26"/>
                  </a:cubicBezTo>
                  <a:cubicBezTo>
                    <a:pt x="8" y="28"/>
                    <a:pt x="7" y="31"/>
                    <a:pt x="7" y="36"/>
                  </a:cubicBezTo>
                  <a:cubicBezTo>
                    <a:pt x="8" y="38"/>
                    <a:pt x="8" y="45"/>
                    <a:pt x="8" y="51"/>
                  </a:cubicBezTo>
                  <a:cubicBezTo>
                    <a:pt x="10" y="50"/>
                    <a:pt x="12" y="50"/>
                    <a:pt x="14" y="50"/>
                  </a:cubicBezTo>
                  <a:cubicBezTo>
                    <a:pt x="16" y="50"/>
                    <a:pt x="18" y="47"/>
                    <a:pt x="19" y="48"/>
                  </a:cubicBezTo>
                  <a:cubicBezTo>
                    <a:pt x="18" y="46"/>
                    <a:pt x="17" y="44"/>
                    <a:pt x="17" y="42"/>
                  </a:cubicBezTo>
                  <a:cubicBezTo>
                    <a:pt x="17" y="39"/>
                    <a:pt x="16" y="36"/>
                    <a:pt x="16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" name="Freeform 24">
              <a:extLst>
                <a:ext uri="{FF2B5EF4-FFF2-40B4-BE49-F238E27FC236}">
                  <a16:creationId xmlns:a16="http://schemas.microsoft.com/office/drawing/2014/main" id="{448D7849-3017-D348-ACDD-ADC051BA3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9425" y="5741534"/>
              <a:ext cx="50800" cy="141288"/>
            </a:xfrm>
            <a:custGeom>
              <a:avLst/>
              <a:gdLst>
                <a:gd name="T0" fmla="*/ 13 w 15"/>
                <a:gd name="T1" fmla="*/ 14 h 41"/>
                <a:gd name="T2" fmla="*/ 12 w 15"/>
                <a:gd name="T3" fmla="*/ 8 h 41"/>
                <a:gd name="T4" fmla="*/ 7 w 15"/>
                <a:gd name="T5" fmla="*/ 1 h 41"/>
                <a:gd name="T6" fmla="*/ 1 w 15"/>
                <a:gd name="T7" fmla="*/ 0 h 41"/>
                <a:gd name="T8" fmla="*/ 0 w 15"/>
                <a:gd name="T9" fmla="*/ 0 h 41"/>
                <a:gd name="T10" fmla="*/ 2 w 15"/>
                <a:gd name="T11" fmla="*/ 5 h 41"/>
                <a:gd name="T12" fmla="*/ 4 w 15"/>
                <a:gd name="T13" fmla="*/ 10 h 41"/>
                <a:gd name="T14" fmla="*/ 4 w 15"/>
                <a:gd name="T15" fmla="*/ 21 h 41"/>
                <a:gd name="T16" fmla="*/ 6 w 15"/>
                <a:gd name="T17" fmla="*/ 32 h 41"/>
                <a:gd name="T18" fmla="*/ 9 w 15"/>
                <a:gd name="T19" fmla="*/ 41 h 41"/>
                <a:gd name="T20" fmla="*/ 11 w 15"/>
                <a:gd name="T21" fmla="*/ 40 h 41"/>
                <a:gd name="T22" fmla="*/ 15 w 15"/>
                <a:gd name="T23" fmla="*/ 39 h 41"/>
                <a:gd name="T24" fmla="*/ 14 w 15"/>
                <a:gd name="T25" fmla="*/ 24 h 41"/>
                <a:gd name="T26" fmla="*/ 13 w 15"/>
                <a:gd name="T27" fmla="*/ 1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41">
                  <a:moveTo>
                    <a:pt x="13" y="14"/>
                  </a:moveTo>
                  <a:cubicBezTo>
                    <a:pt x="12" y="13"/>
                    <a:pt x="15" y="10"/>
                    <a:pt x="12" y="8"/>
                  </a:cubicBezTo>
                  <a:cubicBezTo>
                    <a:pt x="9" y="6"/>
                    <a:pt x="8" y="7"/>
                    <a:pt x="7" y="1"/>
                  </a:cubicBezTo>
                  <a:cubicBezTo>
                    <a:pt x="6" y="1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1" y="5"/>
                    <a:pt x="2" y="5"/>
                  </a:cubicBezTo>
                  <a:cubicBezTo>
                    <a:pt x="3" y="6"/>
                    <a:pt x="4" y="7"/>
                    <a:pt x="4" y="10"/>
                  </a:cubicBezTo>
                  <a:cubicBezTo>
                    <a:pt x="4" y="12"/>
                    <a:pt x="3" y="18"/>
                    <a:pt x="4" y="21"/>
                  </a:cubicBezTo>
                  <a:cubicBezTo>
                    <a:pt x="5" y="24"/>
                    <a:pt x="6" y="28"/>
                    <a:pt x="6" y="32"/>
                  </a:cubicBezTo>
                  <a:cubicBezTo>
                    <a:pt x="6" y="35"/>
                    <a:pt x="8" y="38"/>
                    <a:pt x="9" y="41"/>
                  </a:cubicBezTo>
                  <a:cubicBezTo>
                    <a:pt x="10" y="41"/>
                    <a:pt x="10" y="41"/>
                    <a:pt x="11" y="40"/>
                  </a:cubicBezTo>
                  <a:cubicBezTo>
                    <a:pt x="12" y="39"/>
                    <a:pt x="13" y="39"/>
                    <a:pt x="15" y="39"/>
                  </a:cubicBezTo>
                  <a:cubicBezTo>
                    <a:pt x="15" y="33"/>
                    <a:pt x="15" y="26"/>
                    <a:pt x="14" y="24"/>
                  </a:cubicBezTo>
                  <a:cubicBezTo>
                    <a:pt x="14" y="19"/>
                    <a:pt x="15" y="16"/>
                    <a:pt x="13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" name="Freeform 25">
              <a:extLst>
                <a:ext uri="{FF2B5EF4-FFF2-40B4-BE49-F238E27FC236}">
                  <a16:creationId xmlns:a16="http://schemas.microsoft.com/office/drawing/2014/main" id="{AB5749D8-7829-FC4E-A2D6-72D7ABF67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313" y="5681209"/>
              <a:ext cx="207963" cy="323850"/>
            </a:xfrm>
            <a:custGeom>
              <a:avLst/>
              <a:gdLst>
                <a:gd name="T0" fmla="*/ 25 w 60"/>
                <a:gd name="T1" fmla="*/ 88 h 93"/>
                <a:gd name="T2" fmla="*/ 46 w 60"/>
                <a:gd name="T3" fmla="*/ 89 h 93"/>
                <a:gd name="T4" fmla="*/ 58 w 60"/>
                <a:gd name="T5" fmla="*/ 93 h 93"/>
                <a:gd name="T6" fmla="*/ 60 w 60"/>
                <a:gd name="T7" fmla="*/ 86 h 93"/>
                <a:gd name="T8" fmla="*/ 58 w 60"/>
                <a:gd name="T9" fmla="*/ 84 h 93"/>
                <a:gd name="T10" fmla="*/ 53 w 60"/>
                <a:gd name="T11" fmla="*/ 79 h 93"/>
                <a:gd name="T12" fmla="*/ 51 w 60"/>
                <a:gd name="T13" fmla="*/ 76 h 93"/>
                <a:gd name="T14" fmla="*/ 50 w 60"/>
                <a:gd name="T15" fmla="*/ 72 h 93"/>
                <a:gd name="T16" fmla="*/ 48 w 60"/>
                <a:gd name="T17" fmla="*/ 65 h 93"/>
                <a:gd name="T18" fmla="*/ 47 w 60"/>
                <a:gd name="T19" fmla="*/ 59 h 93"/>
                <a:gd name="T20" fmla="*/ 51 w 60"/>
                <a:gd name="T21" fmla="*/ 51 h 93"/>
                <a:gd name="T22" fmla="*/ 55 w 60"/>
                <a:gd name="T23" fmla="*/ 46 h 93"/>
                <a:gd name="T24" fmla="*/ 52 w 60"/>
                <a:gd name="T25" fmla="*/ 40 h 93"/>
                <a:gd name="T26" fmla="*/ 46 w 60"/>
                <a:gd name="T27" fmla="*/ 33 h 93"/>
                <a:gd name="T28" fmla="*/ 44 w 60"/>
                <a:gd name="T29" fmla="*/ 27 h 93"/>
                <a:gd name="T30" fmla="*/ 51 w 60"/>
                <a:gd name="T31" fmla="*/ 26 h 93"/>
                <a:gd name="T32" fmla="*/ 54 w 60"/>
                <a:gd name="T33" fmla="*/ 25 h 93"/>
                <a:gd name="T34" fmla="*/ 51 w 60"/>
                <a:gd name="T35" fmla="*/ 15 h 93"/>
                <a:gd name="T36" fmla="*/ 50 w 60"/>
                <a:gd name="T37" fmla="*/ 8 h 93"/>
                <a:gd name="T38" fmla="*/ 45 w 60"/>
                <a:gd name="T39" fmla="*/ 0 h 93"/>
                <a:gd name="T40" fmla="*/ 44 w 60"/>
                <a:gd name="T41" fmla="*/ 0 h 93"/>
                <a:gd name="T42" fmla="*/ 44 w 60"/>
                <a:gd name="T43" fmla="*/ 5 h 93"/>
                <a:gd name="T44" fmla="*/ 47 w 60"/>
                <a:gd name="T45" fmla="*/ 8 h 93"/>
                <a:gd name="T46" fmla="*/ 48 w 60"/>
                <a:gd name="T47" fmla="*/ 13 h 93"/>
                <a:gd name="T48" fmla="*/ 43 w 60"/>
                <a:gd name="T49" fmla="*/ 15 h 93"/>
                <a:gd name="T50" fmla="*/ 38 w 60"/>
                <a:gd name="T51" fmla="*/ 24 h 93"/>
                <a:gd name="T52" fmla="*/ 36 w 60"/>
                <a:gd name="T53" fmla="*/ 29 h 93"/>
                <a:gd name="T54" fmla="*/ 35 w 60"/>
                <a:gd name="T55" fmla="*/ 34 h 93"/>
                <a:gd name="T56" fmla="*/ 31 w 60"/>
                <a:gd name="T57" fmla="*/ 39 h 93"/>
                <a:gd name="T58" fmla="*/ 26 w 60"/>
                <a:gd name="T59" fmla="*/ 51 h 93"/>
                <a:gd name="T60" fmla="*/ 22 w 60"/>
                <a:gd name="T61" fmla="*/ 54 h 93"/>
                <a:gd name="T62" fmla="*/ 17 w 60"/>
                <a:gd name="T63" fmla="*/ 50 h 93"/>
                <a:gd name="T64" fmla="*/ 12 w 60"/>
                <a:gd name="T65" fmla="*/ 51 h 93"/>
                <a:gd name="T66" fmla="*/ 3 w 60"/>
                <a:gd name="T67" fmla="*/ 60 h 93"/>
                <a:gd name="T68" fmla="*/ 0 w 60"/>
                <a:gd name="T69" fmla="*/ 69 h 93"/>
                <a:gd name="T70" fmla="*/ 4 w 60"/>
                <a:gd name="T71" fmla="*/ 73 h 93"/>
                <a:gd name="T72" fmla="*/ 10 w 60"/>
                <a:gd name="T73" fmla="*/ 74 h 93"/>
                <a:gd name="T74" fmla="*/ 12 w 60"/>
                <a:gd name="T75" fmla="*/ 82 h 93"/>
                <a:gd name="T76" fmla="*/ 10 w 60"/>
                <a:gd name="T77" fmla="*/ 89 h 93"/>
                <a:gd name="T78" fmla="*/ 22 w 60"/>
                <a:gd name="T79" fmla="*/ 89 h 93"/>
                <a:gd name="T80" fmla="*/ 25 w 60"/>
                <a:gd name="T81" fmla="*/ 8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93">
                  <a:moveTo>
                    <a:pt x="25" y="88"/>
                  </a:moveTo>
                  <a:cubicBezTo>
                    <a:pt x="25" y="88"/>
                    <a:pt x="44" y="89"/>
                    <a:pt x="46" y="89"/>
                  </a:cubicBezTo>
                  <a:cubicBezTo>
                    <a:pt x="49" y="88"/>
                    <a:pt x="58" y="93"/>
                    <a:pt x="58" y="93"/>
                  </a:cubicBezTo>
                  <a:cubicBezTo>
                    <a:pt x="58" y="93"/>
                    <a:pt x="58" y="88"/>
                    <a:pt x="60" y="86"/>
                  </a:cubicBezTo>
                  <a:cubicBezTo>
                    <a:pt x="59" y="85"/>
                    <a:pt x="59" y="85"/>
                    <a:pt x="58" y="84"/>
                  </a:cubicBezTo>
                  <a:cubicBezTo>
                    <a:pt x="58" y="83"/>
                    <a:pt x="55" y="81"/>
                    <a:pt x="53" y="79"/>
                  </a:cubicBezTo>
                  <a:cubicBezTo>
                    <a:pt x="52" y="77"/>
                    <a:pt x="51" y="76"/>
                    <a:pt x="51" y="76"/>
                  </a:cubicBezTo>
                  <a:cubicBezTo>
                    <a:pt x="51" y="76"/>
                    <a:pt x="52" y="74"/>
                    <a:pt x="50" y="72"/>
                  </a:cubicBezTo>
                  <a:cubicBezTo>
                    <a:pt x="49" y="69"/>
                    <a:pt x="48" y="68"/>
                    <a:pt x="48" y="65"/>
                  </a:cubicBezTo>
                  <a:cubicBezTo>
                    <a:pt x="48" y="62"/>
                    <a:pt x="47" y="60"/>
                    <a:pt x="47" y="59"/>
                  </a:cubicBezTo>
                  <a:cubicBezTo>
                    <a:pt x="47" y="57"/>
                    <a:pt x="50" y="54"/>
                    <a:pt x="51" y="51"/>
                  </a:cubicBezTo>
                  <a:cubicBezTo>
                    <a:pt x="51" y="49"/>
                    <a:pt x="53" y="47"/>
                    <a:pt x="55" y="46"/>
                  </a:cubicBezTo>
                  <a:cubicBezTo>
                    <a:pt x="54" y="44"/>
                    <a:pt x="53" y="42"/>
                    <a:pt x="52" y="40"/>
                  </a:cubicBezTo>
                  <a:cubicBezTo>
                    <a:pt x="51" y="37"/>
                    <a:pt x="49" y="36"/>
                    <a:pt x="46" y="33"/>
                  </a:cubicBezTo>
                  <a:cubicBezTo>
                    <a:pt x="43" y="30"/>
                    <a:pt x="44" y="28"/>
                    <a:pt x="44" y="27"/>
                  </a:cubicBezTo>
                  <a:cubicBezTo>
                    <a:pt x="44" y="26"/>
                    <a:pt x="48" y="26"/>
                    <a:pt x="51" y="26"/>
                  </a:cubicBezTo>
                  <a:cubicBezTo>
                    <a:pt x="54" y="26"/>
                    <a:pt x="55" y="26"/>
                    <a:pt x="54" y="25"/>
                  </a:cubicBezTo>
                  <a:cubicBezTo>
                    <a:pt x="53" y="24"/>
                    <a:pt x="51" y="19"/>
                    <a:pt x="51" y="15"/>
                  </a:cubicBezTo>
                  <a:cubicBezTo>
                    <a:pt x="51" y="11"/>
                    <a:pt x="50" y="10"/>
                    <a:pt x="50" y="8"/>
                  </a:cubicBezTo>
                  <a:cubicBezTo>
                    <a:pt x="50" y="6"/>
                    <a:pt x="47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2"/>
                    <a:pt x="44" y="4"/>
                    <a:pt x="44" y="5"/>
                  </a:cubicBezTo>
                  <a:cubicBezTo>
                    <a:pt x="44" y="6"/>
                    <a:pt x="46" y="7"/>
                    <a:pt x="47" y="8"/>
                  </a:cubicBezTo>
                  <a:cubicBezTo>
                    <a:pt x="49" y="8"/>
                    <a:pt x="48" y="11"/>
                    <a:pt x="48" y="13"/>
                  </a:cubicBezTo>
                  <a:cubicBezTo>
                    <a:pt x="47" y="15"/>
                    <a:pt x="44" y="15"/>
                    <a:pt x="43" y="15"/>
                  </a:cubicBezTo>
                  <a:cubicBezTo>
                    <a:pt x="42" y="16"/>
                    <a:pt x="38" y="23"/>
                    <a:pt x="38" y="24"/>
                  </a:cubicBezTo>
                  <a:cubicBezTo>
                    <a:pt x="38" y="25"/>
                    <a:pt x="37" y="29"/>
                    <a:pt x="36" y="29"/>
                  </a:cubicBezTo>
                  <a:cubicBezTo>
                    <a:pt x="35" y="30"/>
                    <a:pt x="35" y="33"/>
                    <a:pt x="35" y="34"/>
                  </a:cubicBezTo>
                  <a:cubicBezTo>
                    <a:pt x="35" y="35"/>
                    <a:pt x="31" y="37"/>
                    <a:pt x="31" y="39"/>
                  </a:cubicBezTo>
                  <a:cubicBezTo>
                    <a:pt x="31" y="40"/>
                    <a:pt x="27" y="48"/>
                    <a:pt x="26" y="51"/>
                  </a:cubicBezTo>
                  <a:cubicBezTo>
                    <a:pt x="24" y="54"/>
                    <a:pt x="23" y="57"/>
                    <a:pt x="22" y="54"/>
                  </a:cubicBezTo>
                  <a:cubicBezTo>
                    <a:pt x="22" y="52"/>
                    <a:pt x="18" y="49"/>
                    <a:pt x="17" y="50"/>
                  </a:cubicBezTo>
                  <a:cubicBezTo>
                    <a:pt x="15" y="52"/>
                    <a:pt x="13" y="51"/>
                    <a:pt x="12" y="51"/>
                  </a:cubicBezTo>
                  <a:cubicBezTo>
                    <a:pt x="11" y="51"/>
                    <a:pt x="3" y="60"/>
                    <a:pt x="3" y="60"/>
                  </a:cubicBezTo>
                  <a:cubicBezTo>
                    <a:pt x="3" y="60"/>
                    <a:pt x="2" y="64"/>
                    <a:pt x="0" y="69"/>
                  </a:cubicBezTo>
                  <a:cubicBezTo>
                    <a:pt x="1" y="69"/>
                    <a:pt x="2" y="71"/>
                    <a:pt x="4" y="73"/>
                  </a:cubicBezTo>
                  <a:cubicBezTo>
                    <a:pt x="5" y="75"/>
                    <a:pt x="8" y="74"/>
                    <a:pt x="10" y="74"/>
                  </a:cubicBezTo>
                  <a:cubicBezTo>
                    <a:pt x="11" y="75"/>
                    <a:pt x="12" y="81"/>
                    <a:pt x="12" y="82"/>
                  </a:cubicBezTo>
                  <a:cubicBezTo>
                    <a:pt x="12" y="84"/>
                    <a:pt x="10" y="87"/>
                    <a:pt x="10" y="89"/>
                  </a:cubicBezTo>
                  <a:cubicBezTo>
                    <a:pt x="22" y="89"/>
                    <a:pt x="22" y="89"/>
                    <a:pt x="22" y="89"/>
                  </a:cubicBezTo>
                  <a:lnTo>
                    <a:pt x="25" y="8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" name="Freeform 26">
              <a:extLst>
                <a:ext uri="{FF2B5EF4-FFF2-40B4-BE49-F238E27FC236}">
                  <a16:creationId xmlns:a16="http://schemas.microsoft.com/office/drawing/2014/main" id="{032DED50-7DF5-4B4C-9D72-9D122D39E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713" y="5751059"/>
              <a:ext cx="173038" cy="177800"/>
            </a:xfrm>
            <a:custGeom>
              <a:avLst/>
              <a:gdLst>
                <a:gd name="T0" fmla="*/ 47 w 50"/>
                <a:gd name="T1" fmla="*/ 42 h 51"/>
                <a:gd name="T2" fmla="*/ 44 w 50"/>
                <a:gd name="T3" fmla="*/ 34 h 51"/>
                <a:gd name="T4" fmla="*/ 47 w 50"/>
                <a:gd name="T5" fmla="*/ 26 h 51"/>
                <a:gd name="T6" fmla="*/ 50 w 50"/>
                <a:gd name="T7" fmla="*/ 20 h 51"/>
                <a:gd name="T8" fmla="*/ 47 w 50"/>
                <a:gd name="T9" fmla="*/ 8 h 51"/>
                <a:gd name="T10" fmla="*/ 46 w 50"/>
                <a:gd name="T11" fmla="*/ 7 h 51"/>
                <a:gd name="T12" fmla="*/ 36 w 50"/>
                <a:gd name="T13" fmla="*/ 8 h 51"/>
                <a:gd name="T14" fmla="*/ 29 w 50"/>
                <a:gd name="T15" fmla="*/ 5 h 51"/>
                <a:gd name="T16" fmla="*/ 23 w 50"/>
                <a:gd name="T17" fmla="*/ 3 h 51"/>
                <a:gd name="T18" fmla="*/ 20 w 50"/>
                <a:gd name="T19" fmla="*/ 2 h 51"/>
                <a:gd name="T20" fmla="*/ 16 w 50"/>
                <a:gd name="T21" fmla="*/ 2 h 51"/>
                <a:gd name="T22" fmla="*/ 11 w 50"/>
                <a:gd name="T23" fmla="*/ 5 h 51"/>
                <a:gd name="T24" fmla="*/ 7 w 50"/>
                <a:gd name="T25" fmla="*/ 3 h 51"/>
                <a:gd name="T26" fmla="*/ 5 w 50"/>
                <a:gd name="T27" fmla="*/ 4 h 51"/>
                <a:gd name="T28" fmla="*/ 5 w 50"/>
                <a:gd name="T29" fmla="*/ 10 h 51"/>
                <a:gd name="T30" fmla="*/ 6 w 50"/>
                <a:gd name="T31" fmla="*/ 14 h 51"/>
                <a:gd name="T32" fmla="*/ 7 w 50"/>
                <a:gd name="T33" fmla="*/ 19 h 51"/>
                <a:gd name="T34" fmla="*/ 4 w 50"/>
                <a:gd name="T35" fmla="*/ 20 h 51"/>
                <a:gd name="T36" fmla="*/ 4 w 50"/>
                <a:gd name="T37" fmla="*/ 24 h 51"/>
                <a:gd name="T38" fmla="*/ 2 w 50"/>
                <a:gd name="T39" fmla="*/ 29 h 51"/>
                <a:gd name="T40" fmla="*/ 1 w 50"/>
                <a:gd name="T41" fmla="*/ 35 h 51"/>
                <a:gd name="T42" fmla="*/ 4 w 50"/>
                <a:gd name="T43" fmla="*/ 37 h 51"/>
                <a:gd name="T44" fmla="*/ 10 w 50"/>
                <a:gd name="T45" fmla="*/ 43 h 51"/>
                <a:gd name="T46" fmla="*/ 8 w 50"/>
                <a:gd name="T47" fmla="*/ 51 h 51"/>
                <a:gd name="T48" fmla="*/ 32 w 50"/>
                <a:gd name="T49" fmla="*/ 46 h 51"/>
                <a:gd name="T50" fmla="*/ 47 w 50"/>
                <a:gd name="T51" fmla="*/ 46 h 51"/>
                <a:gd name="T52" fmla="*/ 47 w 50"/>
                <a:gd name="T5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" h="51">
                  <a:moveTo>
                    <a:pt x="47" y="42"/>
                  </a:moveTo>
                  <a:cubicBezTo>
                    <a:pt x="46" y="41"/>
                    <a:pt x="44" y="35"/>
                    <a:pt x="44" y="34"/>
                  </a:cubicBezTo>
                  <a:cubicBezTo>
                    <a:pt x="44" y="32"/>
                    <a:pt x="47" y="28"/>
                    <a:pt x="47" y="26"/>
                  </a:cubicBezTo>
                  <a:cubicBezTo>
                    <a:pt x="47" y="24"/>
                    <a:pt x="50" y="22"/>
                    <a:pt x="50" y="20"/>
                  </a:cubicBezTo>
                  <a:cubicBezTo>
                    <a:pt x="50" y="19"/>
                    <a:pt x="49" y="12"/>
                    <a:pt x="47" y="8"/>
                  </a:cubicBezTo>
                  <a:cubicBezTo>
                    <a:pt x="47" y="8"/>
                    <a:pt x="46" y="8"/>
                    <a:pt x="46" y="7"/>
                  </a:cubicBezTo>
                  <a:cubicBezTo>
                    <a:pt x="44" y="6"/>
                    <a:pt x="38" y="6"/>
                    <a:pt x="36" y="8"/>
                  </a:cubicBezTo>
                  <a:cubicBezTo>
                    <a:pt x="34" y="11"/>
                    <a:pt x="30" y="6"/>
                    <a:pt x="29" y="5"/>
                  </a:cubicBezTo>
                  <a:cubicBezTo>
                    <a:pt x="28" y="4"/>
                    <a:pt x="25" y="1"/>
                    <a:pt x="23" y="3"/>
                  </a:cubicBezTo>
                  <a:cubicBezTo>
                    <a:pt x="20" y="5"/>
                    <a:pt x="20" y="4"/>
                    <a:pt x="20" y="2"/>
                  </a:cubicBezTo>
                  <a:cubicBezTo>
                    <a:pt x="20" y="0"/>
                    <a:pt x="16" y="0"/>
                    <a:pt x="16" y="2"/>
                  </a:cubicBezTo>
                  <a:cubicBezTo>
                    <a:pt x="15" y="4"/>
                    <a:pt x="12" y="6"/>
                    <a:pt x="11" y="5"/>
                  </a:cubicBezTo>
                  <a:cubicBezTo>
                    <a:pt x="10" y="3"/>
                    <a:pt x="8" y="1"/>
                    <a:pt x="7" y="3"/>
                  </a:cubicBezTo>
                  <a:cubicBezTo>
                    <a:pt x="7" y="5"/>
                    <a:pt x="6" y="5"/>
                    <a:pt x="5" y="4"/>
                  </a:cubicBezTo>
                  <a:cubicBezTo>
                    <a:pt x="4" y="7"/>
                    <a:pt x="3" y="10"/>
                    <a:pt x="5" y="10"/>
                  </a:cubicBezTo>
                  <a:cubicBezTo>
                    <a:pt x="6" y="11"/>
                    <a:pt x="6" y="13"/>
                    <a:pt x="6" y="14"/>
                  </a:cubicBezTo>
                  <a:cubicBezTo>
                    <a:pt x="6" y="15"/>
                    <a:pt x="9" y="18"/>
                    <a:pt x="7" y="19"/>
                  </a:cubicBezTo>
                  <a:cubicBezTo>
                    <a:pt x="6" y="20"/>
                    <a:pt x="5" y="18"/>
                    <a:pt x="4" y="20"/>
                  </a:cubicBezTo>
                  <a:cubicBezTo>
                    <a:pt x="3" y="21"/>
                    <a:pt x="6" y="23"/>
                    <a:pt x="4" y="24"/>
                  </a:cubicBezTo>
                  <a:cubicBezTo>
                    <a:pt x="3" y="26"/>
                    <a:pt x="2" y="26"/>
                    <a:pt x="2" y="29"/>
                  </a:cubicBezTo>
                  <a:cubicBezTo>
                    <a:pt x="2" y="32"/>
                    <a:pt x="2" y="34"/>
                    <a:pt x="1" y="35"/>
                  </a:cubicBezTo>
                  <a:cubicBezTo>
                    <a:pt x="0" y="36"/>
                    <a:pt x="1" y="36"/>
                    <a:pt x="4" y="37"/>
                  </a:cubicBezTo>
                  <a:cubicBezTo>
                    <a:pt x="6" y="39"/>
                    <a:pt x="11" y="41"/>
                    <a:pt x="10" y="43"/>
                  </a:cubicBezTo>
                  <a:cubicBezTo>
                    <a:pt x="10" y="46"/>
                    <a:pt x="9" y="46"/>
                    <a:pt x="8" y="51"/>
                  </a:cubicBezTo>
                  <a:cubicBezTo>
                    <a:pt x="13" y="51"/>
                    <a:pt x="21" y="47"/>
                    <a:pt x="32" y="46"/>
                  </a:cubicBezTo>
                  <a:cubicBezTo>
                    <a:pt x="38" y="44"/>
                    <a:pt x="43" y="45"/>
                    <a:pt x="47" y="46"/>
                  </a:cubicBezTo>
                  <a:cubicBezTo>
                    <a:pt x="48" y="45"/>
                    <a:pt x="48" y="43"/>
                    <a:pt x="47" y="4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" name="Freeform 27">
              <a:extLst>
                <a:ext uri="{FF2B5EF4-FFF2-40B4-BE49-F238E27FC236}">
                  <a16:creationId xmlns:a16="http://schemas.microsoft.com/office/drawing/2014/main" id="{F047FDD2-2FCD-A04A-AD1A-E0794FA2A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113" y="5741534"/>
              <a:ext cx="117475" cy="179388"/>
            </a:xfrm>
            <a:custGeom>
              <a:avLst/>
              <a:gdLst>
                <a:gd name="T0" fmla="*/ 29 w 34"/>
                <a:gd name="T1" fmla="*/ 21 h 52"/>
                <a:gd name="T2" fmla="*/ 29 w 34"/>
                <a:gd name="T3" fmla="*/ 10 h 52"/>
                <a:gd name="T4" fmla="*/ 27 w 34"/>
                <a:gd name="T5" fmla="*/ 5 h 52"/>
                <a:gd name="T6" fmla="*/ 25 w 34"/>
                <a:gd name="T7" fmla="*/ 0 h 52"/>
                <a:gd name="T8" fmla="*/ 23 w 34"/>
                <a:gd name="T9" fmla="*/ 2 h 52"/>
                <a:gd name="T10" fmla="*/ 3 w 34"/>
                <a:gd name="T11" fmla="*/ 1 h 52"/>
                <a:gd name="T12" fmla="*/ 4 w 34"/>
                <a:gd name="T13" fmla="*/ 9 h 52"/>
                <a:gd name="T14" fmla="*/ 3 w 34"/>
                <a:gd name="T15" fmla="*/ 11 h 52"/>
                <a:gd name="T16" fmla="*/ 6 w 34"/>
                <a:gd name="T17" fmla="*/ 23 h 52"/>
                <a:gd name="T18" fmla="*/ 3 w 34"/>
                <a:gd name="T19" fmla="*/ 29 h 52"/>
                <a:gd name="T20" fmla="*/ 0 w 34"/>
                <a:gd name="T21" fmla="*/ 37 h 52"/>
                <a:gd name="T22" fmla="*/ 3 w 34"/>
                <a:gd name="T23" fmla="*/ 45 h 52"/>
                <a:gd name="T24" fmla="*/ 3 w 34"/>
                <a:gd name="T25" fmla="*/ 49 h 52"/>
                <a:gd name="T26" fmla="*/ 9 w 34"/>
                <a:gd name="T27" fmla="*/ 52 h 52"/>
                <a:gd name="T28" fmla="*/ 25 w 34"/>
                <a:gd name="T29" fmla="*/ 45 h 52"/>
                <a:gd name="T30" fmla="*/ 34 w 34"/>
                <a:gd name="T31" fmla="*/ 41 h 52"/>
                <a:gd name="T32" fmla="*/ 31 w 34"/>
                <a:gd name="T33" fmla="*/ 32 h 52"/>
                <a:gd name="T34" fmla="*/ 29 w 34"/>
                <a:gd name="T35" fmla="*/ 2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52">
                  <a:moveTo>
                    <a:pt x="29" y="21"/>
                  </a:moveTo>
                  <a:cubicBezTo>
                    <a:pt x="28" y="18"/>
                    <a:pt x="29" y="12"/>
                    <a:pt x="29" y="10"/>
                  </a:cubicBezTo>
                  <a:cubicBezTo>
                    <a:pt x="29" y="7"/>
                    <a:pt x="28" y="6"/>
                    <a:pt x="27" y="5"/>
                  </a:cubicBezTo>
                  <a:cubicBezTo>
                    <a:pt x="26" y="5"/>
                    <a:pt x="26" y="2"/>
                    <a:pt x="25" y="0"/>
                  </a:cubicBezTo>
                  <a:cubicBezTo>
                    <a:pt x="24" y="0"/>
                    <a:pt x="24" y="3"/>
                    <a:pt x="23" y="2"/>
                  </a:cubicBezTo>
                  <a:cubicBezTo>
                    <a:pt x="22" y="1"/>
                    <a:pt x="4" y="0"/>
                    <a:pt x="3" y="1"/>
                  </a:cubicBezTo>
                  <a:cubicBezTo>
                    <a:pt x="2" y="3"/>
                    <a:pt x="5" y="8"/>
                    <a:pt x="4" y="9"/>
                  </a:cubicBezTo>
                  <a:cubicBezTo>
                    <a:pt x="4" y="10"/>
                    <a:pt x="4" y="11"/>
                    <a:pt x="3" y="11"/>
                  </a:cubicBezTo>
                  <a:cubicBezTo>
                    <a:pt x="5" y="15"/>
                    <a:pt x="6" y="22"/>
                    <a:pt x="6" y="23"/>
                  </a:cubicBezTo>
                  <a:cubicBezTo>
                    <a:pt x="6" y="25"/>
                    <a:pt x="3" y="27"/>
                    <a:pt x="3" y="29"/>
                  </a:cubicBezTo>
                  <a:cubicBezTo>
                    <a:pt x="3" y="31"/>
                    <a:pt x="0" y="35"/>
                    <a:pt x="0" y="37"/>
                  </a:cubicBezTo>
                  <a:cubicBezTo>
                    <a:pt x="0" y="38"/>
                    <a:pt x="2" y="44"/>
                    <a:pt x="3" y="45"/>
                  </a:cubicBezTo>
                  <a:cubicBezTo>
                    <a:pt x="4" y="46"/>
                    <a:pt x="4" y="48"/>
                    <a:pt x="3" y="49"/>
                  </a:cubicBezTo>
                  <a:cubicBezTo>
                    <a:pt x="6" y="50"/>
                    <a:pt x="8" y="51"/>
                    <a:pt x="9" y="52"/>
                  </a:cubicBezTo>
                  <a:cubicBezTo>
                    <a:pt x="11" y="52"/>
                    <a:pt x="21" y="47"/>
                    <a:pt x="25" y="45"/>
                  </a:cubicBezTo>
                  <a:cubicBezTo>
                    <a:pt x="28" y="44"/>
                    <a:pt x="32" y="43"/>
                    <a:pt x="34" y="41"/>
                  </a:cubicBezTo>
                  <a:cubicBezTo>
                    <a:pt x="33" y="38"/>
                    <a:pt x="31" y="35"/>
                    <a:pt x="31" y="32"/>
                  </a:cubicBezTo>
                  <a:cubicBezTo>
                    <a:pt x="31" y="28"/>
                    <a:pt x="30" y="24"/>
                    <a:pt x="2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" name="Freeform 28">
              <a:extLst>
                <a:ext uri="{FF2B5EF4-FFF2-40B4-BE49-F238E27FC236}">
                  <a16:creationId xmlns:a16="http://schemas.microsoft.com/office/drawing/2014/main" id="{40306130-F9FA-E946-9B7B-7915B3E53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8738" y="5695496"/>
              <a:ext cx="211138" cy="160338"/>
            </a:xfrm>
            <a:custGeom>
              <a:avLst/>
              <a:gdLst>
                <a:gd name="T0" fmla="*/ 20 w 61"/>
                <a:gd name="T1" fmla="*/ 24 h 46"/>
                <a:gd name="T2" fmla="*/ 24 w 61"/>
                <a:gd name="T3" fmla="*/ 23 h 46"/>
                <a:gd name="T4" fmla="*/ 30 w 61"/>
                <a:gd name="T5" fmla="*/ 22 h 46"/>
                <a:gd name="T6" fmla="*/ 36 w 61"/>
                <a:gd name="T7" fmla="*/ 30 h 46"/>
                <a:gd name="T8" fmla="*/ 37 w 61"/>
                <a:gd name="T9" fmla="*/ 35 h 46"/>
                <a:gd name="T10" fmla="*/ 38 w 61"/>
                <a:gd name="T11" fmla="*/ 36 h 46"/>
                <a:gd name="T12" fmla="*/ 43 w 61"/>
                <a:gd name="T13" fmla="*/ 34 h 46"/>
                <a:gd name="T14" fmla="*/ 46 w 61"/>
                <a:gd name="T15" fmla="*/ 41 h 46"/>
                <a:gd name="T16" fmla="*/ 50 w 61"/>
                <a:gd name="T17" fmla="*/ 44 h 46"/>
                <a:gd name="T18" fmla="*/ 53 w 61"/>
                <a:gd name="T19" fmla="*/ 42 h 46"/>
                <a:gd name="T20" fmla="*/ 54 w 61"/>
                <a:gd name="T21" fmla="*/ 43 h 46"/>
                <a:gd name="T22" fmla="*/ 56 w 61"/>
                <a:gd name="T23" fmla="*/ 40 h 46"/>
                <a:gd name="T24" fmla="*/ 56 w 61"/>
                <a:gd name="T25" fmla="*/ 36 h 46"/>
                <a:gd name="T26" fmla="*/ 59 w 61"/>
                <a:gd name="T27" fmla="*/ 35 h 46"/>
                <a:gd name="T28" fmla="*/ 58 w 61"/>
                <a:gd name="T29" fmla="*/ 30 h 46"/>
                <a:gd name="T30" fmla="*/ 57 w 61"/>
                <a:gd name="T31" fmla="*/ 26 h 46"/>
                <a:gd name="T32" fmla="*/ 57 w 61"/>
                <a:gd name="T33" fmla="*/ 20 h 46"/>
                <a:gd name="T34" fmla="*/ 56 w 61"/>
                <a:gd name="T35" fmla="*/ 19 h 46"/>
                <a:gd name="T36" fmla="*/ 54 w 61"/>
                <a:gd name="T37" fmla="*/ 14 h 46"/>
                <a:gd name="T38" fmla="*/ 54 w 61"/>
                <a:gd name="T39" fmla="*/ 11 h 46"/>
                <a:gd name="T40" fmla="*/ 51 w 61"/>
                <a:gd name="T41" fmla="*/ 8 h 46"/>
                <a:gd name="T42" fmla="*/ 48 w 61"/>
                <a:gd name="T43" fmla="*/ 2 h 46"/>
                <a:gd name="T44" fmla="*/ 42 w 61"/>
                <a:gd name="T45" fmla="*/ 6 h 46"/>
                <a:gd name="T46" fmla="*/ 37 w 61"/>
                <a:gd name="T47" fmla="*/ 5 h 46"/>
                <a:gd name="T48" fmla="*/ 32 w 61"/>
                <a:gd name="T49" fmla="*/ 6 h 46"/>
                <a:gd name="T50" fmla="*/ 30 w 61"/>
                <a:gd name="T51" fmla="*/ 4 h 46"/>
                <a:gd name="T52" fmla="*/ 30 w 61"/>
                <a:gd name="T53" fmla="*/ 3 h 46"/>
                <a:gd name="T54" fmla="*/ 29 w 61"/>
                <a:gd name="T55" fmla="*/ 3 h 46"/>
                <a:gd name="T56" fmla="*/ 17 w 61"/>
                <a:gd name="T57" fmla="*/ 2 h 46"/>
                <a:gd name="T58" fmla="*/ 11 w 61"/>
                <a:gd name="T59" fmla="*/ 0 h 46"/>
                <a:gd name="T60" fmla="*/ 10 w 61"/>
                <a:gd name="T61" fmla="*/ 4 h 46"/>
                <a:gd name="T62" fmla="*/ 10 w 61"/>
                <a:gd name="T63" fmla="*/ 7 h 46"/>
                <a:gd name="T64" fmla="*/ 7 w 61"/>
                <a:gd name="T65" fmla="*/ 9 h 46"/>
                <a:gd name="T66" fmla="*/ 1 w 61"/>
                <a:gd name="T67" fmla="*/ 12 h 46"/>
                <a:gd name="T68" fmla="*/ 0 w 61"/>
                <a:gd name="T69" fmla="*/ 13 h 46"/>
                <a:gd name="T70" fmla="*/ 6 w 61"/>
                <a:gd name="T71" fmla="*/ 20 h 46"/>
                <a:gd name="T72" fmla="*/ 15 w 61"/>
                <a:gd name="T73" fmla="*/ 30 h 46"/>
                <a:gd name="T74" fmla="*/ 20 w 61"/>
                <a:gd name="T75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" h="46">
                  <a:moveTo>
                    <a:pt x="20" y="24"/>
                  </a:moveTo>
                  <a:cubicBezTo>
                    <a:pt x="20" y="22"/>
                    <a:pt x="22" y="23"/>
                    <a:pt x="24" y="23"/>
                  </a:cubicBezTo>
                  <a:cubicBezTo>
                    <a:pt x="26" y="24"/>
                    <a:pt x="28" y="22"/>
                    <a:pt x="30" y="22"/>
                  </a:cubicBezTo>
                  <a:cubicBezTo>
                    <a:pt x="32" y="22"/>
                    <a:pt x="36" y="28"/>
                    <a:pt x="36" y="30"/>
                  </a:cubicBezTo>
                  <a:cubicBezTo>
                    <a:pt x="36" y="32"/>
                    <a:pt x="36" y="34"/>
                    <a:pt x="37" y="35"/>
                  </a:cubicBezTo>
                  <a:cubicBezTo>
                    <a:pt x="37" y="35"/>
                    <a:pt x="38" y="35"/>
                    <a:pt x="38" y="36"/>
                  </a:cubicBezTo>
                  <a:cubicBezTo>
                    <a:pt x="41" y="35"/>
                    <a:pt x="43" y="34"/>
                    <a:pt x="43" y="34"/>
                  </a:cubicBezTo>
                  <a:cubicBezTo>
                    <a:pt x="44" y="34"/>
                    <a:pt x="46" y="39"/>
                    <a:pt x="46" y="41"/>
                  </a:cubicBezTo>
                  <a:cubicBezTo>
                    <a:pt x="45" y="44"/>
                    <a:pt x="48" y="46"/>
                    <a:pt x="50" y="44"/>
                  </a:cubicBezTo>
                  <a:cubicBezTo>
                    <a:pt x="51" y="42"/>
                    <a:pt x="52" y="40"/>
                    <a:pt x="53" y="42"/>
                  </a:cubicBezTo>
                  <a:cubicBezTo>
                    <a:pt x="53" y="42"/>
                    <a:pt x="53" y="43"/>
                    <a:pt x="54" y="43"/>
                  </a:cubicBezTo>
                  <a:cubicBezTo>
                    <a:pt x="55" y="42"/>
                    <a:pt x="56" y="41"/>
                    <a:pt x="56" y="40"/>
                  </a:cubicBezTo>
                  <a:cubicBezTo>
                    <a:pt x="58" y="39"/>
                    <a:pt x="55" y="37"/>
                    <a:pt x="56" y="36"/>
                  </a:cubicBezTo>
                  <a:cubicBezTo>
                    <a:pt x="57" y="34"/>
                    <a:pt x="58" y="36"/>
                    <a:pt x="59" y="35"/>
                  </a:cubicBezTo>
                  <a:cubicBezTo>
                    <a:pt x="61" y="34"/>
                    <a:pt x="58" y="31"/>
                    <a:pt x="58" y="30"/>
                  </a:cubicBezTo>
                  <a:cubicBezTo>
                    <a:pt x="58" y="29"/>
                    <a:pt x="58" y="27"/>
                    <a:pt x="57" y="26"/>
                  </a:cubicBezTo>
                  <a:cubicBezTo>
                    <a:pt x="55" y="26"/>
                    <a:pt x="56" y="23"/>
                    <a:pt x="57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5" y="17"/>
                    <a:pt x="55" y="14"/>
                    <a:pt x="54" y="14"/>
                  </a:cubicBezTo>
                  <a:cubicBezTo>
                    <a:pt x="52" y="14"/>
                    <a:pt x="52" y="12"/>
                    <a:pt x="54" y="11"/>
                  </a:cubicBezTo>
                  <a:cubicBezTo>
                    <a:pt x="55" y="11"/>
                    <a:pt x="51" y="9"/>
                    <a:pt x="51" y="8"/>
                  </a:cubicBezTo>
                  <a:cubicBezTo>
                    <a:pt x="51" y="6"/>
                    <a:pt x="49" y="2"/>
                    <a:pt x="48" y="2"/>
                  </a:cubicBezTo>
                  <a:cubicBezTo>
                    <a:pt x="47" y="1"/>
                    <a:pt x="43" y="6"/>
                    <a:pt x="42" y="6"/>
                  </a:cubicBezTo>
                  <a:cubicBezTo>
                    <a:pt x="41" y="6"/>
                    <a:pt x="37" y="3"/>
                    <a:pt x="37" y="5"/>
                  </a:cubicBezTo>
                  <a:cubicBezTo>
                    <a:pt x="36" y="8"/>
                    <a:pt x="33" y="4"/>
                    <a:pt x="32" y="6"/>
                  </a:cubicBezTo>
                  <a:cubicBezTo>
                    <a:pt x="31" y="8"/>
                    <a:pt x="30" y="4"/>
                    <a:pt x="30" y="4"/>
                  </a:cubicBezTo>
                  <a:cubicBezTo>
                    <a:pt x="30" y="4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5" y="4"/>
                    <a:pt x="17" y="3"/>
                    <a:pt x="17" y="2"/>
                  </a:cubicBezTo>
                  <a:cubicBezTo>
                    <a:pt x="17" y="1"/>
                    <a:pt x="11" y="0"/>
                    <a:pt x="11" y="0"/>
                  </a:cubicBezTo>
                  <a:cubicBezTo>
                    <a:pt x="11" y="0"/>
                    <a:pt x="12" y="3"/>
                    <a:pt x="10" y="4"/>
                  </a:cubicBezTo>
                  <a:cubicBezTo>
                    <a:pt x="8" y="4"/>
                    <a:pt x="10" y="7"/>
                    <a:pt x="10" y="7"/>
                  </a:cubicBezTo>
                  <a:cubicBezTo>
                    <a:pt x="10" y="8"/>
                    <a:pt x="8" y="9"/>
                    <a:pt x="7" y="9"/>
                  </a:cubicBezTo>
                  <a:cubicBezTo>
                    <a:pt x="6" y="8"/>
                    <a:pt x="2" y="11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6"/>
                    <a:pt x="2" y="18"/>
                    <a:pt x="6" y="20"/>
                  </a:cubicBezTo>
                  <a:cubicBezTo>
                    <a:pt x="8" y="23"/>
                    <a:pt x="12" y="26"/>
                    <a:pt x="15" y="30"/>
                  </a:cubicBezTo>
                  <a:cubicBezTo>
                    <a:pt x="17" y="28"/>
                    <a:pt x="20" y="26"/>
                    <a:pt x="20" y="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" name="Freeform 29">
              <a:extLst>
                <a:ext uri="{FF2B5EF4-FFF2-40B4-BE49-F238E27FC236}">
                  <a16:creationId xmlns:a16="http://schemas.microsoft.com/office/drawing/2014/main" id="{AA94E049-4B0B-4C4A-A4BF-0BFEBAFF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8750" y="5814559"/>
              <a:ext cx="119063" cy="114300"/>
            </a:xfrm>
            <a:custGeom>
              <a:avLst/>
              <a:gdLst>
                <a:gd name="T0" fmla="*/ 27 w 34"/>
                <a:gd name="T1" fmla="*/ 19 h 33"/>
                <a:gd name="T2" fmla="*/ 24 w 34"/>
                <a:gd name="T3" fmla="*/ 17 h 33"/>
                <a:gd name="T4" fmla="*/ 25 w 34"/>
                <a:gd name="T5" fmla="*/ 11 h 33"/>
                <a:gd name="T6" fmla="*/ 25 w 34"/>
                <a:gd name="T7" fmla="*/ 9 h 33"/>
                <a:gd name="T8" fmla="*/ 24 w 34"/>
                <a:gd name="T9" fmla="*/ 8 h 33"/>
                <a:gd name="T10" fmla="*/ 21 w 34"/>
                <a:gd name="T11" fmla="*/ 10 h 33"/>
                <a:gd name="T12" fmla="*/ 17 w 34"/>
                <a:gd name="T13" fmla="*/ 7 h 33"/>
                <a:gd name="T14" fmla="*/ 14 w 34"/>
                <a:gd name="T15" fmla="*/ 0 h 33"/>
                <a:gd name="T16" fmla="*/ 9 w 34"/>
                <a:gd name="T17" fmla="*/ 2 h 33"/>
                <a:gd name="T18" fmla="*/ 8 w 34"/>
                <a:gd name="T19" fmla="*/ 6 h 33"/>
                <a:gd name="T20" fmla="*/ 1 w 34"/>
                <a:gd name="T21" fmla="*/ 11 h 33"/>
                <a:gd name="T22" fmla="*/ 0 w 34"/>
                <a:gd name="T23" fmla="*/ 14 h 33"/>
                <a:gd name="T24" fmla="*/ 10 w 34"/>
                <a:gd name="T25" fmla="*/ 21 h 33"/>
                <a:gd name="T26" fmla="*/ 29 w 34"/>
                <a:gd name="T27" fmla="*/ 32 h 33"/>
                <a:gd name="T28" fmla="*/ 31 w 34"/>
                <a:gd name="T29" fmla="*/ 33 h 33"/>
                <a:gd name="T30" fmla="*/ 33 w 34"/>
                <a:gd name="T31" fmla="*/ 25 h 33"/>
                <a:gd name="T32" fmla="*/ 27 w 34"/>
                <a:gd name="T33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33">
                  <a:moveTo>
                    <a:pt x="27" y="19"/>
                  </a:moveTo>
                  <a:cubicBezTo>
                    <a:pt x="24" y="18"/>
                    <a:pt x="23" y="18"/>
                    <a:pt x="24" y="17"/>
                  </a:cubicBezTo>
                  <a:cubicBezTo>
                    <a:pt x="25" y="16"/>
                    <a:pt x="25" y="14"/>
                    <a:pt x="25" y="11"/>
                  </a:cubicBezTo>
                  <a:cubicBezTo>
                    <a:pt x="25" y="10"/>
                    <a:pt x="25" y="9"/>
                    <a:pt x="25" y="9"/>
                  </a:cubicBezTo>
                  <a:cubicBezTo>
                    <a:pt x="24" y="9"/>
                    <a:pt x="24" y="8"/>
                    <a:pt x="24" y="8"/>
                  </a:cubicBezTo>
                  <a:cubicBezTo>
                    <a:pt x="23" y="6"/>
                    <a:pt x="22" y="8"/>
                    <a:pt x="21" y="10"/>
                  </a:cubicBezTo>
                  <a:cubicBezTo>
                    <a:pt x="19" y="12"/>
                    <a:pt x="16" y="10"/>
                    <a:pt x="17" y="7"/>
                  </a:cubicBezTo>
                  <a:cubicBezTo>
                    <a:pt x="17" y="5"/>
                    <a:pt x="15" y="0"/>
                    <a:pt x="14" y="0"/>
                  </a:cubicBezTo>
                  <a:cubicBezTo>
                    <a:pt x="14" y="0"/>
                    <a:pt x="12" y="1"/>
                    <a:pt x="9" y="2"/>
                  </a:cubicBezTo>
                  <a:cubicBezTo>
                    <a:pt x="9" y="3"/>
                    <a:pt x="8" y="4"/>
                    <a:pt x="8" y="6"/>
                  </a:cubicBezTo>
                  <a:cubicBezTo>
                    <a:pt x="7" y="7"/>
                    <a:pt x="3" y="10"/>
                    <a:pt x="1" y="11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3" y="16"/>
                    <a:pt x="7" y="18"/>
                    <a:pt x="10" y="21"/>
                  </a:cubicBezTo>
                  <a:cubicBezTo>
                    <a:pt x="16" y="25"/>
                    <a:pt x="25" y="31"/>
                    <a:pt x="29" y="32"/>
                  </a:cubicBezTo>
                  <a:cubicBezTo>
                    <a:pt x="29" y="33"/>
                    <a:pt x="30" y="33"/>
                    <a:pt x="31" y="33"/>
                  </a:cubicBezTo>
                  <a:cubicBezTo>
                    <a:pt x="32" y="28"/>
                    <a:pt x="33" y="28"/>
                    <a:pt x="33" y="25"/>
                  </a:cubicBezTo>
                  <a:cubicBezTo>
                    <a:pt x="34" y="23"/>
                    <a:pt x="29" y="21"/>
                    <a:pt x="27" y="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" name="Freeform 30">
              <a:extLst>
                <a:ext uri="{FF2B5EF4-FFF2-40B4-BE49-F238E27FC236}">
                  <a16:creationId xmlns:a16="http://schemas.microsoft.com/office/drawing/2014/main" id="{7930A5D7-1F1B-3040-AC33-8FDA9CCFC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1125" y="5771696"/>
              <a:ext cx="79375" cy="90488"/>
            </a:xfrm>
            <a:custGeom>
              <a:avLst/>
              <a:gdLst>
                <a:gd name="T0" fmla="*/ 22 w 23"/>
                <a:gd name="T1" fmla="*/ 18 h 26"/>
                <a:gd name="T2" fmla="*/ 22 w 23"/>
                <a:gd name="T3" fmla="*/ 13 h 26"/>
                <a:gd name="T4" fmla="*/ 21 w 23"/>
                <a:gd name="T5" fmla="*/ 8 h 26"/>
                <a:gd name="T6" fmla="*/ 15 w 23"/>
                <a:gd name="T7" fmla="*/ 0 h 26"/>
                <a:gd name="T8" fmla="*/ 9 w 23"/>
                <a:gd name="T9" fmla="*/ 1 h 26"/>
                <a:gd name="T10" fmla="*/ 5 w 23"/>
                <a:gd name="T11" fmla="*/ 2 h 26"/>
                <a:gd name="T12" fmla="*/ 0 w 23"/>
                <a:gd name="T13" fmla="*/ 8 h 26"/>
                <a:gd name="T14" fmla="*/ 1 w 23"/>
                <a:gd name="T15" fmla="*/ 11 h 26"/>
                <a:gd name="T16" fmla="*/ 7 w 23"/>
                <a:gd name="T17" fmla="*/ 21 h 26"/>
                <a:gd name="T18" fmla="*/ 14 w 23"/>
                <a:gd name="T19" fmla="*/ 26 h 26"/>
                <a:gd name="T20" fmla="*/ 15 w 23"/>
                <a:gd name="T21" fmla="*/ 23 h 26"/>
                <a:gd name="T22" fmla="*/ 22 w 23"/>
                <a:gd name="T23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6">
                  <a:moveTo>
                    <a:pt x="22" y="18"/>
                  </a:moveTo>
                  <a:cubicBezTo>
                    <a:pt x="22" y="16"/>
                    <a:pt x="23" y="14"/>
                    <a:pt x="22" y="13"/>
                  </a:cubicBezTo>
                  <a:cubicBezTo>
                    <a:pt x="21" y="12"/>
                    <a:pt x="21" y="10"/>
                    <a:pt x="21" y="8"/>
                  </a:cubicBezTo>
                  <a:cubicBezTo>
                    <a:pt x="21" y="6"/>
                    <a:pt x="17" y="0"/>
                    <a:pt x="15" y="0"/>
                  </a:cubicBezTo>
                  <a:cubicBezTo>
                    <a:pt x="13" y="0"/>
                    <a:pt x="11" y="2"/>
                    <a:pt x="9" y="1"/>
                  </a:cubicBezTo>
                  <a:cubicBezTo>
                    <a:pt x="7" y="1"/>
                    <a:pt x="5" y="0"/>
                    <a:pt x="5" y="2"/>
                  </a:cubicBezTo>
                  <a:cubicBezTo>
                    <a:pt x="5" y="4"/>
                    <a:pt x="2" y="6"/>
                    <a:pt x="0" y="8"/>
                  </a:cubicBezTo>
                  <a:cubicBezTo>
                    <a:pt x="0" y="9"/>
                    <a:pt x="0" y="10"/>
                    <a:pt x="1" y="11"/>
                  </a:cubicBezTo>
                  <a:cubicBezTo>
                    <a:pt x="3" y="18"/>
                    <a:pt x="4" y="19"/>
                    <a:pt x="7" y="21"/>
                  </a:cubicBezTo>
                  <a:cubicBezTo>
                    <a:pt x="8" y="22"/>
                    <a:pt x="11" y="24"/>
                    <a:pt x="14" y="26"/>
                  </a:cubicBezTo>
                  <a:cubicBezTo>
                    <a:pt x="14" y="24"/>
                    <a:pt x="15" y="23"/>
                    <a:pt x="15" y="23"/>
                  </a:cubicBezTo>
                  <a:cubicBezTo>
                    <a:pt x="17" y="22"/>
                    <a:pt x="21" y="19"/>
                    <a:pt x="22" y="1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" name="Freeform 31">
              <a:extLst>
                <a:ext uri="{FF2B5EF4-FFF2-40B4-BE49-F238E27FC236}">
                  <a16:creationId xmlns:a16="http://schemas.microsoft.com/office/drawing/2014/main" id="{081EF9B8-10A7-B94F-9238-7706C5638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3175" y="5254171"/>
              <a:ext cx="236538" cy="192088"/>
            </a:xfrm>
            <a:custGeom>
              <a:avLst/>
              <a:gdLst>
                <a:gd name="T0" fmla="*/ 32 w 68"/>
                <a:gd name="T1" fmla="*/ 42 h 55"/>
                <a:gd name="T2" fmla="*/ 40 w 68"/>
                <a:gd name="T3" fmla="*/ 36 h 55"/>
                <a:gd name="T4" fmla="*/ 40 w 68"/>
                <a:gd name="T5" fmla="*/ 15 h 55"/>
                <a:gd name="T6" fmla="*/ 67 w 68"/>
                <a:gd name="T7" fmla="*/ 15 h 55"/>
                <a:gd name="T8" fmla="*/ 68 w 68"/>
                <a:gd name="T9" fmla="*/ 3 h 55"/>
                <a:gd name="T10" fmla="*/ 62 w 68"/>
                <a:gd name="T11" fmla="*/ 0 h 55"/>
                <a:gd name="T12" fmla="*/ 32 w 68"/>
                <a:gd name="T13" fmla="*/ 0 h 55"/>
                <a:gd name="T14" fmla="*/ 28 w 68"/>
                <a:gd name="T15" fmla="*/ 7 h 55"/>
                <a:gd name="T16" fmla="*/ 17 w 68"/>
                <a:gd name="T17" fmla="*/ 22 h 55"/>
                <a:gd name="T18" fmla="*/ 3 w 68"/>
                <a:gd name="T19" fmla="*/ 47 h 55"/>
                <a:gd name="T20" fmla="*/ 0 w 68"/>
                <a:gd name="T21" fmla="*/ 55 h 55"/>
                <a:gd name="T22" fmla="*/ 32 w 68"/>
                <a:gd name="T23" fmla="*/ 55 h 55"/>
                <a:gd name="T24" fmla="*/ 32 w 68"/>
                <a:gd name="T25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55">
                  <a:moveTo>
                    <a:pt x="32" y="42"/>
                  </a:moveTo>
                  <a:cubicBezTo>
                    <a:pt x="32" y="40"/>
                    <a:pt x="40" y="38"/>
                    <a:pt x="40" y="36"/>
                  </a:cubicBezTo>
                  <a:cubicBezTo>
                    <a:pt x="40" y="34"/>
                    <a:pt x="40" y="15"/>
                    <a:pt x="40" y="15"/>
                  </a:cubicBezTo>
                  <a:cubicBezTo>
                    <a:pt x="40" y="15"/>
                    <a:pt x="67" y="15"/>
                    <a:pt x="67" y="15"/>
                  </a:cubicBezTo>
                  <a:cubicBezTo>
                    <a:pt x="68" y="14"/>
                    <a:pt x="68" y="9"/>
                    <a:pt x="68" y="3"/>
                  </a:cubicBezTo>
                  <a:cubicBezTo>
                    <a:pt x="67" y="1"/>
                    <a:pt x="68" y="0"/>
                    <a:pt x="62" y="0"/>
                  </a:cubicBezTo>
                  <a:cubicBezTo>
                    <a:pt x="57" y="0"/>
                    <a:pt x="42" y="0"/>
                    <a:pt x="32" y="0"/>
                  </a:cubicBezTo>
                  <a:cubicBezTo>
                    <a:pt x="30" y="2"/>
                    <a:pt x="28" y="5"/>
                    <a:pt x="28" y="7"/>
                  </a:cubicBezTo>
                  <a:cubicBezTo>
                    <a:pt x="26" y="11"/>
                    <a:pt x="17" y="17"/>
                    <a:pt x="17" y="22"/>
                  </a:cubicBezTo>
                  <a:cubicBezTo>
                    <a:pt x="17" y="28"/>
                    <a:pt x="8" y="36"/>
                    <a:pt x="3" y="47"/>
                  </a:cubicBezTo>
                  <a:cubicBezTo>
                    <a:pt x="1" y="50"/>
                    <a:pt x="1" y="53"/>
                    <a:pt x="0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44"/>
                    <a:pt x="32" y="4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" name="Freeform 32">
              <a:extLst>
                <a:ext uri="{FF2B5EF4-FFF2-40B4-BE49-F238E27FC236}">
                  <a16:creationId xmlns:a16="http://schemas.microsoft.com/office/drawing/2014/main" id="{2A0D0A28-EFC0-4E47-959D-909C7852B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3175" y="5265284"/>
              <a:ext cx="339725" cy="371475"/>
            </a:xfrm>
            <a:custGeom>
              <a:avLst/>
              <a:gdLst>
                <a:gd name="T0" fmla="*/ 8 w 98"/>
                <a:gd name="T1" fmla="*/ 93 h 107"/>
                <a:gd name="T2" fmla="*/ 15 w 98"/>
                <a:gd name="T3" fmla="*/ 93 h 107"/>
                <a:gd name="T4" fmla="*/ 21 w 98"/>
                <a:gd name="T5" fmla="*/ 92 h 107"/>
                <a:gd name="T6" fmla="*/ 26 w 98"/>
                <a:gd name="T7" fmla="*/ 96 h 107"/>
                <a:gd name="T8" fmla="*/ 29 w 98"/>
                <a:gd name="T9" fmla="*/ 96 h 107"/>
                <a:gd name="T10" fmla="*/ 34 w 98"/>
                <a:gd name="T11" fmla="*/ 103 h 107"/>
                <a:gd name="T12" fmla="*/ 38 w 98"/>
                <a:gd name="T13" fmla="*/ 107 h 107"/>
                <a:gd name="T14" fmla="*/ 42 w 98"/>
                <a:gd name="T15" fmla="*/ 105 h 107"/>
                <a:gd name="T16" fmla="*/ 47 w 98"/>
                <a:gd name="T17" fmla="*/ 103 h 107"/>
                <a:gd name="T18" fmla="*/ 51 w 98"/>
                <a:gd name="T19" fmla="*/ 102 h 107"/>
                <a:gd name="T20" fmla="*/ 57 w 98"/>
                <a:gd name="T21" fmla="*/ 102 h 107"/>
                <a:gd name="T22" fmla="*/ 62 w 98"/>
                <a:gd name="T23" fmla="*/ 101 h 107"/>
                <a:gd name="T24" fmla="*/ 93 w 98"/>
                <a:gd name="T25" fmla="*/ 101 h 107"/>
                <a:gd name="T26" fmla="*/ 94 w 98"/>
                <a:gd name="T27" fmla="*/ 94 h 107"/>
                <a:gd name="T28" fmla="*/ 92 w 98"/>
                <a:gd name="T29" fmla="*/ 91 h 107"/>
                <a:gd name="T30" fmla="*/ 84 w 98"/>
                <a:gd name="T31" fmla="*/ 20 h 107"/>
                <a:gd name="T32" fmla="*/ 98 w 98"/>
                <a:gd name="T33" fmla="*/ 20 h 107"/>
                <a:gd name="T34" fmla="*/ 69 w 98"/>
                <a:gd name="T35" fmla="*/ 2 h 107"/>
                <a:gd name="T36" fmla="*/ 68 w 98"/>
                <a:gd name="T37" fmla="*/ 0 h 107"/>
                <a:gd name="T38" fmla="*/ 67 w 98"/>
                <a:gd name="T39" fmla="*/ 12 h 107"/>
                <a:gd name="T40" fmla="*/ 40 w 98"/>
                <a:gd name="T41" fmla="*/ 12 h 107"/>
                <a:gd name="T42" fmla="*/ 40 w 98"/>
                <a:gd name="T43" fmla="*/ 33 h 107"/>
                <a:gd name="T44" fmla="*/ 32 w 98"/>
                <a:gd name="T45" fmla="*/ 39 h 107"/>
                <a:gd name="T46" fmla="*/ 32 w 98"/>
                <a:gd name="T47" fmla="*/ 52 h 107"/>
                <a:gd name="T48" fmla="*/ 0 w 98"/>
                <a:gd name="T49" fmla="*/ 52 h 107"/>
                <a:gd name="T50" fmla="*/ 5 w 98"/>
                <a:gd name="T51" fmla="*/ 61 h 107"/>
                <a:gd name="T52" fmla="*/ 7 w 98"/>
                <a:gd name="T53" fmla="*/ 74 h 107"/>
                <a:gd name="T54" fmla="*/ 4 w 98"/>
                <a:gd name="T55" fmla="*/ 90 h 107"/>
                <a:gd name="T56" fmla="*/ 3 w 98"/>
                <a:gd name="T57" fmla="*/ 97 h 107"/>
                <a:gd name="T58" fmla="*/ 3 w 98"/>
                <a:gd name="T59" fmla="*/ 97 h 107"/>
                <a:gd name="T60" fmla="*/ 8 w 98"/>
                <a:gd name="T61" fmla="*/ 9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7">
                  <a:moveTo>
                    <a:pt x="8" y="93"/>
                  </a:moveTo>
                  <a:cubicBezTo>
                    <a:pt x="10" y="93"/>
                    <a:pt x="15" y="93"/>
                    <a:pt x="15" y="93"/>
                  </a:cubicBezTo>
                  <a:cubicBezTo>
                    <a:pt x="15" y="93"/>
                    <a:pt x="19" y="91"/>
                    <a:pt x="21" y="92"/>
                  </a:cubicBezTo>
                  <a:cubicBezTo>
                    <a:pt x="23" y="93"/>
                    <a:pt x="26" y="96"/>
                    <a:pt x="26" y="96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96"/>
                    <a:pt x="31" y="102"/>
                    <a:pt x="34" y="103"/>
                  </a:cubicBezTo>
                  <a:cubicBezTo>
                    <a:pt x="36" y="104"/>
                    <a:pt x="37" y="106"/>
                    <a:pt x="38" y="107"/>
                  </a:cubicBezTo>
                  <a:cubicBezTo>
                    <a:pt x="40" y="107"/>
                    <a:pt x="42" y="106"/>
                    <a:pt x="42" y="105"/>
                  </a:cubicBezTo>
                  <a:cubicBezTo>
                    <a:pt x="42" y="102"/>
                    <a:pt x="43" y="100"/>
                    <a:pt x="47" y="103"/>
                  </a:cubicBezTo>
                  <a:cubicBezTo>
                    <a:pt x="51" y="106"/>
                    <a:pt x="51" y="103"/>
                    <a:pt x="51" y="102"/>
                  </a:cubicBezTo>
                  <a:cubicBezTo>
                    <a:pt x="52" y="101"/>
                    <a:pt x="55" y="102"/>
                    <a:pt x="57" y="102"/>
                  </a:cubicBezTo>
                  <a:cubicBezTo>
                    <a:pt x="59" y="102"/>
                    <a:pt x="62" y="101"/>
                    <a:pt x="62" y="101"/>
                  </a:cubicBezTo>
                  <a:cubicBezTo>
                    <a:pt x="62" y="101"/>
                    <a:pt x="92" y="101"/>
                    <a:pt x="93" y="101"/>
                  </a:cubicBezTo>
                  <a:cubicBezTo>
                    <a:pt x="95" y="100"/>
                    <a:pt x="94" y="94"/>
                    <a:pt x="94" y="94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83" y="11"/>
                    <a:pt x="71" y="2"/>
                    <a:pt x="69" y="2"/>
                  </a:cubicBezTo>
                  <a:cubicBezTo>
                    <a:pt x="68" y="1"/>
                    <a:pt x="68" y="1"/>
                    <a:pt x="68" y="0"/>
                  </a:cubicBezTo>
                  <a:cubicBezTo>
                    <a:pt x="68" y="6"/>
                    <a:pt x="68" y="11"/>
                    <a:pt x="67" y="12"/>
                  </a:cubicBezTo>
                  <a:cubicBezTo>
                    <a:pt x="67" y="12"/>
                    <a:pt x="40" y="12"/>
                    <a:pt x="40" y="12"/>
                  </a:cubicBezTo>
                  <a:cubicBezTo>
                    <a:pt x="40" y="12"/>
                    <a:pt x="40" y="31"/>
                    <a:pt x="40" y="33"/>
                  </a:cubicBezTo>
                  <a:cubicBezTo>
                    <a:pt x="40" y="35"/>
                    <a:pt x="32" y="37"/>
                    <a:pt x="32" y="39"/>
                  </a:cubicBezTo>
                  <a:cubicBezTo>
                    <a:pt x="32" y="41"/>
                    <a:pt x="32" y="52"/>
                    <a:pt x="32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7"/>
                    <a:pt x="3" y="59"/>
                    <a:pt x="5" y="61"/>
                  </a:cubicBezTo>
                  <a:cubicBezTo>
                    <a:pt x="7" y="64"/>
                    <a:pt x="3" y="69"/>
                    <a:pt x="7" y="74"/>
                  </a:cubicBezTo>
                  <a:cubicBezTo>
                    <a:pt x="10" y="79"/>
                    <a:pt x="6" y="87"/>
                    <a:pt x="4" y="90"/>
                  </a:cubicBezTo>
                  <a:cubicBezTo>
                    <a:pt x="3" y="91"/>
                    <a:pt x="3" y="94"/>
                    <a:pt x="3" y="97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5" y="96"/>
                    <a:pt x="5" y="92"/>
                    <a:pt x="8" y="9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2" name="Freeform 33">
              <a:extLst>
                <a:ext uri="{FF2B5EF4-FFF2-40B4-BE49-F238E27FC236}">
                  <a16:creationId xmlns:a16="http://schemas.microsoft.com/office/drawing/2014/main" id="{C7546E1C-6DA0-9A48-B64A-4BD1F8FF6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4938" y="5335134"/>
              <a:ext cx="465138" cy="436563"/>
            </a:xfrm>
            <a:custGeom>
              <a:avLst/>
              <a:gdLst>
                <a:gd name="T0" fmla="*/ 127 w 134"/>
                <a:gd name="T1" fmla="*/ 52 h 126"/>
                <a:gd name="T2" fmla="*/ 123 w 134"/>
                <a:gd name="T3" fmla="*/ 44 h 126"/>
                <a:gd name="T4" fmla="*/ 114 w 134"/>
                <a:gd name="T5" fmla="*/ 41 h 126"/>
                <a:gd name="T6" fmla="*/ 109 w 134"/>
                <a:gd name="T7" fmla="*/ 34 h 126"/>
                <a:gd name="T8" fmla="*/ 60 w 134"/>
                <a:gd name="T9" fmla="*/ 0 h 126"/>
                <a:gd name="T10" fmla="*/ 46 w 134"/>
                <a:gd name="T11" fmla="*/ 0 h 126"/>
                <a:gd name="T12" fmla="*/ 54 w 134"/>
                <a:gd name="T13" fmla="*/ 71 h 126"/>
                <a:gd name="T14" fmla="*/ 56 w 134"/>
                <a:gd name="T15" fmla="*/ 74 h 126"/>
                <a:gd name="T16" fmla="*/ 55 w 134"/>
                <a:gd name="T17" fmla="*/ 81 h 126"/>
                <a:gd name="T18" fmla="*/ 24 w 134"/>
                <a:gd name="T19" fmla="*/ 81 h 126"/>
                <a:gd name="T20" fmla="*/ 19 w 134"/>
                <a:gd name="T21" fmla="*/ 82 h 126"/>
                <a:gd name="T22" fmla="*/ 13 w 134"/>
                <a:gd name="T23" fmla="*/ 82 h 126"/>
                <a:gd name="T24" fmla="*/ 9 w 134"/>
                <a:gd name="T25" fmla="*/ 83 h 126"/>
                <a:gd name="T26" fmla="*/ 4 w 134"/>
                <a:gd name="T27" fmla="*/ 85 h 126"/>
                <a:gd name="T28" fmla="*/ 0 w 134"/>
                <a:gd name="T29" fmla="*/ 87 h 126"/>
                <a:gd name="T30" fmla="*/ 1 w 134"/>
                <a:gd name="T31" fmla="*/ 89 h 126"/>
                <a:gd name="T32" fmla="*/ 2 w 134"/>
                <a:gd name="T33" fmla="*/ 91 h 126"/>
                <a:gd name="T34" fmla="*/ 3 w 134"/>
                <a:gd name="T35" fmla="*/ 96 h 126"/>
                <a:gd name="T36" fmla="*/ 8 w 134"/>
                <a:gd name="T37" fmla="*/ 101 h 126"/>
                <a:gd name="T38" fmla="*/ 8 w 134"/>
                <a:gd name="T39" fmla="*/ 108 h 126"/>
                <a:gd name="T40" fmla="*/ 10 w 134"/>
                <a:gd name="T41" fmla="*/ 110 h 126"/>
                <a:gd name="T42" fmla="*/ 15 w 134"/>
                <a:gd name="T43" fmla="*/ 109 h 126"/>
                <a:gd name="T44" fmla="*/ 20 w 134"/>
                <a:gd name="T45" fmla="*/ 110 h 126"/>
                <a:gd name="T46" fmla="*/ 26 w 134"/>
                <a:gd name="T47" fmla="*/ 106 h 126"/>
                <a:gd name="T48" fmla="*/ 29 w 134"/>
                <a:gd name="T49" fmla="*/ 112 h 126"/>
                <a:gd name="T50" fmla="*/ 32 w 134"/>
                <a:gd name="T51" fmla="*/ 115 h 126"/>
                <a:gd name="T52" fmla="*/ 32 w 134"/>
                <a:gd name="T53" fmla="*/ 118 h 126"/>
                <a:gd name="T54" fmla="*/ 34 w 134"/>
                <a:gd name="T55" fmla="*/ 123 h 126"/>
                <a:gd name="T56" fmla="*/ 37 w 134"/>
                <a:gd name="T57" fmla="*/ 123 h 126"/>
                <a:gd name="T58" fmla="*/ 41 w 134"/>
                <a:gd name="T59" fmla="*/ 125 h 126"/>
                <a:gd name="T60" fmla="*/ 46 w 134"/>
                <a:gd name="T61" fmla="*/ 122 h 126"/>
                <a:gd name="T62" fmla="*/ 50 w 134"/>
                <a:gd name="T63" fmla="*/ 122 h 126"/>
                <a:gd name="T64" fmla="*/ 53 w 134"/>
                <a:gd name="T65" fmla="*/ 123 h 126"/>
                <a:gd name="T66" fmla="*/ 55 w 134"/>
                <a:gd name="T67" fmla="*/ 122 h 126"/>
                <a:gd name="T68" fmla="*/ 57 w 134"/>
                <a:gd name="T69" fmla="*/ 116 h 126"/>
                <a:gd name="T70" fmla="*/ 57 w 134"/>
                <a:gd name="T71" fmla="*/ 111 h 126"/>
                <a:gd name="T72" fmla="*/ 63 w 134"/>
                <a:gd name="T73" fmla="*/ 108 h 126"/>
                <a:gd name="T74" fmla="*/ 66 w 134"/>
                <a:gd name="T75" fmla="*/ 103 h 126"/>
                <a:gd name="T76" fmla="*/ 69 w 134"/>
                <a:gd name="T77" fmla="*/ 97 h 126"/>
                <a:gd name="T78" fmla="*/ 74 w 134"/>
                <a:gd name="T79" fmla="*/ 97 h 126"/>
                <a:gd name="T80" fmla="*/ 77 w 134"/>
                <a:gd name="T81" fmla="*/ 94 h 126"/>
                <a:gd name="T82" fmla="*/ 81 w 134"/>
                <a:gd name="T83" fmla="*/ 92 h 126"/>
                <a:gd name="T84" fmla="*/ 84 w 134"/>
                <a:gd name="T85" fmla="*/ 90 h 126"/>
                <a:gd name="T86" fmla="*/ 91 w 134"/>
                <a:gd name="T87" fmla="*/ 87 h 126"/>
                <a:gd name="T88" fmla="*/ 97 w 134"/>
                <a:gd name="T89" fmla="*/ 85 h 126"/>
                <a:gd name="T90" fmla="*/ 107 w 134"/>
                <a:gd name="T91" fmla="*/ 85 h 126"/>
                <a:gd name="T92" fmla="*/ 113 w 134"/>
                <a:gd name="T93" fmla="*/ 83 h 126"/>
                <a:gd name="T94" fmla="*/ 126 w 134"/>
                <a:gd name="T95" fmla="*/ 82 h 126"/>
                <a:gd name="T96" fmla="*/ 131 w 134"/>
                <a:gd name="T97" fmla="*/ 78 h 126"/>
                <a:gd name="T98" fmla="*/ 134 w 134"/>
                <a:gd name="T99" fmla="*/ 72 h 126"/>
                <a:gd name="T100" fmla="*/ 134 w 134"/>
                <a:gd name="T101" fmla="*/ 51 h 126"/>
                <a:gd name="T102" fmla="*/ 127 w 134"/>
                <a:gd name="T103" fmla="*/ 5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4" h="126">
                  <a:moveTo>
                    <a:pt x="127" y="52"/>
                  </a:moveTo>
                  <a:cubicBezTo>
                    <a:pt x="127" y="52"/>
                    <a:pt x="127" y="46"/>
                    <a:pt x="123" y="44"/>
                  </a:cubicBezTo>
                  <a:cubicBezTo>
                    <a:pt x="119" y="42"/>
                    <a:pt x="114" y="41"/>
                    <a:pt x="114" y="41"/>
                  </a:cubicBezTo>
                  <a:cubicBezTo>
                    <a:pt x="114" y="41"/>
                    <a:pt x="112" y="36"/>
                    <a:pt x="109" y="34"/>
                  </a:cubicBezTo>
                  <a:cubicBezTo>
                    <a:pt x="108" y="32"/>
                    <a:pt x="81" y="15"/>
                    <a:pt x="6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7" y="80"/>
                    <a:pt x="55" y="81"/>
                  </a:cubicBezTo>
                  <a:cubicBezTo>
                    <a:pt x="54" y="81"/>
                    <a:pt x="24" y="81"/>
                    <a:pt x="24" y="81"/>
                  </a:cubicBezTo>
                  <a:cubicBezTo>
                    <a:pt x="24" y="81"/>
                    <a:pt x="21" y="82"/>
                    <a:pt x="19" y="82"/>
                  </a:cubicBezTo>
                  <a:cubicBezTo>
                    <a:pt x="17" y="82"/>
                    <a:pt x="14" y="81"/>
                    <a:pt x="13" y="82"/>
                  </a:cubicBezTo>
                  <a:cubicBezTo>
                    <a:pt x="13" y="83"/>
                    <a:pt x="13" y="86"/>
                    <a:pt x="9" y="83"/>
                  </a:cubicBezTo>
                  <a:cubicBezTo>
                    <a:pt x="5" y="80"/>
                    <a:pt x="4" y="82"/>
                    <a:pt x="4" y="85"/>
                  </a:cubicBezTo>
                  <a:cubicBezTo>
                    <a:pt x="4" y="86"/>
                    <a:pt x="2" y="87"/>
                    <a:pt x="0" y="87"/>
                  </a:cubicBezTo>
                  <a:cubicBezTo>
                    <a:pt x="0" y="88"/>
                    <a:pt x="1" y="89"/>
                    <a:pt x="1" y="89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5"/>
                    <a:pt x="3" y="96"/>
                  </a:cubicBezTo>
                  <a:cubicBezTo>
                    <a:pt x="5" y="98"/>
                    <a:pt x="7" y="100"/>
                    <a:pt x="8" y="101"/>
                  </a:cubicBezTo>
                  <a:cubicBezTo>
                    <a:pt x="8" y="103"/>
                    <a:pt x="8" y="108"/>
                    <a:pt x="8" y="108"/>
                  </a:cubicBezTo>
                  <a:cubicBezTo>
                    <a:pt x="8" y="108"/>
                    <a:pt x="9" y="112"/>
                    <a:pt x="10" y="110"/>
                  </a:cubicBezTo>
                  <a:cubicBezTo>
                    <a:pt x="11" y="108"/>
                    <a:pt x="14" y="112"/>
                    <a:pt x="15" y="109"/>
                  </a:cubicBezTo>
                  <a:cubicBezTo>
                    <a:pt x="15" y="107"/>
                    <a:pt x="19" y="110"/>
                    <a:pt x="20" y="110"/>
                  </a:cubicBezTo>
                  <a:cubicBezTo>
                    <a:pt x="21" y="110"/>
                    <a:pt x="25" y="105"/>
                    <a:pt x="26" y="106"/>
                  </a:cubicBezTo>
                  <a:cubicBezTo>
                    <a:pt x="27" y="106"/>
                    <a:pt x="29" y="110"/>
                    <a:pt x="29" y="112"/>
                  </a:cubicBezTo>
                  <a:cubicBezTo>
                    <a:pt x="29" y="113"/>
                    <a:pt x="33" y="115"/>
                    <a:pt x="32" y="115"/>
                  </a:cubicBezTo>
                  <a:cubicBezTo>
                    <a:pt x="30" y="116"/>
                    <a:pt x="30" y="118"/>
                    <a:pt x="32" y="118"/>
                  </a:cubicBezTo>
                  <a:cubicBezTo>
                    <a:pt x="33" y="118"/>
                    <a:pt x="33" y="121"/>
                    <a:pt x="34" y="123"/>
                  </a:cubicBezTo>
                  <a:cubicBezTo>
                    <a:pt x="35" y="124"/>
                    <a:pt x="36" y="125"/>
                    <a:pt x="37" y="123"/>
                  </a:cubicBezTo>
                  <a:cubicBezTo>
                    <a:pt x="38" y="121"/>
                    <a:pt x="40" y="123"/>
                    <a:pt x="41" y="125"/>
                  </a:cubicBezTo>
                  <a:cubicBezTo>
                    <a:pt x="42" y="126"/>
                    <a:pt x="45" y="124"/>
                    <a:pt x="46" y="122"/>
                  </a:cubicBezTo>
                  <a:cubicBezTo>
                    <a:pt x="46" y="120"/>
                    <a:pt x="50" y="120"/>
                    <a:pt x="50" y="122"/>
                  </a:cubicBezTo>
                  <a:cubicBezTo>
                    <a:pt x="50" y="124"/>
                    <a:pt x="50" y="125"/>
                    <a:pt x="53" y="123"/>
                  </a:cubicBezTo>
                  <a:cubicBezTo>
                    <a:pt x="54" y="122"/>
                    <a:pt x="54" y="122"/>
                    <a:pt x="55" y="122"/>
                  </a:cubicBezTo>
                  <a:cubicBezTo>
                    <a:pt x="56" y="120"/>
                    <a:pt x="57" y="117"/>
                    <a:pt x="57" y="116"/>
                  </a:cubicBezTo>
                  <a:cubicBezTo>
                    <a:pt x="58" y="115"/>
                    <a:pt x="56" y="111"/>
                    <a:pt x="57" y="111"/>
                  </a:cubicBezTo>
                  <a:cubicBezTo>
                    <a:pt x="58" y="110"/>
                    <a:pt x="62" y="111"/>
                    <a:pt x="63" y="108"/>
                  </a:cubicBezTo>
                  <a:cubicBezTo>
                    <a:pt x="64" y="105"/>
                    <a:pt x="66" y="103"/>
                    <a:pt x="66" y="103"/>
                  </a:cubicBezTo>
                  <a:cubicBezTo>
                    <a:pt x="66" y="103"/>
                    <a:pt x="66" y="96"/>
                    <a:pt x="69" y="97"/>
                  </a:cubicBezTo>
                  <a:cubicBezTo>
                    <a:pt x="71" y="98"/>
                    <a:pt x="73" y="100"/>
                    <a:pt x="74" y="97"/>
                  </a:cubicBezTo>
                  <a:cubicBezTo>
                    <a:pt x="74" y="95"/>
                    <a:pt x="76" y="96"/>
                    <a:pt x="77" y="94"/>
                  </a:cubicBezTo>
                  <a:cubicBezTo>
                    <a:pt x="78" y="91"/>
                    <a:pt x="79" y="91"/>
                    <a:pt x="81" y="92"/>
                  </a:cubicBezTo>
                  <a:cubicBezTo>
                    <a:pt x="83" y="92"/>
                    <a:pt x="84" y="91"/>
                    <a:pt x="84" y="90"/>
                  </a:cubicBezTo>
                  <a:cubicBezTo>
                    <a:pt x="84" y="89"/>
                    <a:pt x="88" y="89"/>
                    <a:pt x="91" y="87"/>
                  </a:cubicBezTo>
                  <a:cubicBezTo>
                    <a:pt x="94" y="85"/>
                    <a:pt x="96" y="83"/>
                    <a:pt x="97" y="85"/>
                  </a:cubicBezTo>
                  <a:cubicBezTo>
                    <a:pt x="98" y="86"/>
                    <a:pt x="106" y="86"/>
                    <a:pt x="107" y="85"/>
                  </a:cubicBezTo>
                  <a:cubicBezTo>
                    <a:pt x="108" y="85"/>
                    <a:pt x="111" y="82"/>
                    <a:pt x="113" y="83"/>
                  </a:cubicBezTo>
                  <a:cubicBezTo>
                    <a:pt x="116" y="83"/>
                    <a:pt x="123" y="82"/>
                    <a:pt x="126" y="82"/>
                  </a:cubicBezTo>
                  <a:cubicBezTo>
                    <a:pt x="129" y="82"/>
                    <a:pt x="130" y="79"/>
                    <a:pt x="131" y="78"/>
                  </a:cubicBezTo>
                  <a:cubicBezTo>
                    <a:pt x="132" y="77"/>
                    <a:pt x="133" y="73"/>
                    <a:pt x="134" y="72"/>
                  </a:cubicBezTo>
                  <a:cubicBezTo>
                    <a:pt x="134" y="72"/>
                    <a:pt x="134" y="57"/>
                    <a:pt x="134" y="51"/>
                  </a:cubicBezTo>
                  <a:cubicBezTo>
                    <a:pt x="131" y="51"/>
                    <a:pt x="127" y="52"/>
                    <a:pt x="127" y="5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3" name="Freeform 34">
              <a:extLst>
                <a:ext uri="{FF2B5EF4-FFF2-40B4-BE49-F238E27FC236}">
                  <a16:creationId xmlns:a16="http://schemas.microsoft.com/office/drawing/2014/main" id="{293694AC-9F4C-614D-8CB2-24123238B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5438" y="5622471"/>
              <a:ext cx="230188" cy="166688"/>
            </a:xfrm>
            <a:custGeom>
              <a:avLst/>
              <a:gdLst>
                <a:gd name="T0" fmla="*/ 66 w 66"/>
                <a:gd name="T1" fmla="*/ 27 h 48"/>
                <a:gd name="T2" fmla="*/ 63 w 66"/>
                <a:gd name="T3" fmla="*/ 25 h 48"/>
                <a:gd name="T4" fmla="*/ 62 w 66"/>
                <a:gd name="T5" fmla="*/ 21 h 48"/>
                <a:gd name="T6" fmla="*/ 58 w 66"/>
                <a:gd name="T7" fmla="*/ 22 h 48"/>
                <a:gd name="T8" fmla="*/ 55 w 66"/>
                <a:gd name="T9" fmla="*/ 19 h 48"/>
                <a:gd name="T10" fmla="*/ 53 w 66"/>
                <a:gd name="T11" fmla="*/ 16 h 48"/>
                <a:gd name="T12" fmla="*/ 50 w 66"/>
                <a:gd name="T13" fmla="*/ 11 h 48"/>
                <a:gd name="T14" fmla="*/ 47 w 66"/>
                <a:gd name="T15" fmla="*/ 7 h 48"/>
                <a:gd name="T16" fmla="*/ 47 w 66"/>
                <a:gd name="T17" fmla="*/ 2 h 48"/>
                <a:gd name="T18" fmla="*/ 42 w 66"/>
                <a:gd name="T19" fmla="*/ 2 h 48"/>
                <a:gd name="T20" fmla="*/ 36 w 66"/>
                <a:gd name="T21" fmla="*/ 4 h 48"/>
                <a:gd name="T22" fmla="*/ 29 w 66"/>
                <a:gd name="T23" fmla="*/ 7 h 48"/>
                <a:gd name="T24" fmla="*/ 26 w 66"/>
                <a:gd name="T25" fmla="*/ 9 h 48"/>
                <a:gd name="T26" fmla="*/ 22 w 66"/>
                <a:gd name="T27" fmla="*/ 11 h 48"/>
                <a:gd name="T28" fmla="*/ 19 w 66"/>
                <a:gd name="T29" fmla="*/ 14 h 48"/>
                <a:gd name="T30" fmla="*/ 14 w 66"/>
                <a:gd name="T31" fmla="*/ 14 h 48"/>
                <a:gd name="T32" fmla="*/ 11 w 66"/>
                <a:gd name="T33" fmla="*/ 20 h 48"/>
                <a:gd name="T34" fmla="*/ 8 w 66"/>
                <a:gd name="T35" fmla="*/ 25 h 48"/>
                <a:gd name="T36" fmla="*/ 2 w 66"/>
                <a:gd name="T37" fmla="*/ 28 h 48"/>
                <a:gd name="T38" fmla="*/ 2 w 66"/>
                <a:gd name="T39" fmla="*/ 33 h 48"/>
                <a:gd name="T40" fmla="*/ 0 w 66"/>
                <a:gd name="T41" fmla="*/ 39 h 48"/>
                <a:gd name="T42" fmla="*/ 4 w 66"/>
                <a:gd name="T43" fmla="*/ 42 h 48"/>
                <a:gd name="T44" fmla="*/ 11 w 66"/>
                <a:gd name="T45" fmla="*/ 45 h 48"/>
                <a:gd name="T46" fmla="*/ 21 w 66"/>
                <a:gd name="T47" fmla="*/ 44 h 48"/>
                <a:gd name="T48" fmla="*/ 23 w 66"/>
                <a:gd name="T49" fmla="*/ 43 h 48"/>
                <a:gd name="T50" fmla="*/ 22 w 66"/>
                <a:gd name="T51" fmla="*/ 35 h 48"/>
                <a:gd name="T52" fmla="*/ 42 w 66"/>
                <a:gd name="T53" fmla="*/ 36 h 48"/>
                <a:gd name="T54" fmla="*/ 45 w 66"/>
                <a:gd name="T55" fmla="*/ 34 h 48"/>
                <a:gd name="T56" fmla="*/ 53 w 66"/>
                <a:gd name="T57" fmla="*/ 35 h 48"/>
                <a:gd name="T58" fmla="*/ 57 w 66"/>
                <a:gd name="T59" fmla="*/ 32 h 48"/>
                <a:gd name="T60" fmla="*/ 64 w 66"/>
                <a:gd name="T61" fmla="*/ 30 h 48"/>
                <a:gd name="T62" fmla="*/ 66 w 66"/>
                <a:gd name="T63" fmla="*/ 27 h 48"/>
                <a:gd name="T64" fmla="*/ 66 w 66"/>
                <a:gd name="T65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48">
                  <a:moveTo>
                    <a:pt x="66" y="27"/>
                  </a:moveTo>
                  <a:cubicBezTo>
                    <a:pt x="65" y="26"/>
                    <a:pt x="63" y="25"/>
                    <a:pt x="63" y="25"/>
                  </a:cubicBezTo>
                  <a:cubicBezTo>
                    <a:pt x="62" y="25"/>
                    <a:pt x="62" y="22"/>
                    <a:pt x="62" y="21"/>
                  </a:cubicBezTo>
                  <a:cubicBezTo>
                    <a:pt x="62" y="20"/>
                    <a:pt x="59" y="22"/>
                    <a:pt x="58" y="22"/>
                  </a:cubicBezTo>
                  <a:cubicBezTo>
                    <a:pt x="57" y="21"/>
                    <a:pt x="56" y="19"/>
                    <a:pt x="55" y="19"/>
                  </a:cubicBezTo>
                  <a:cubicBezTo>
                    <a:pt x="53" y="19"/>
                    <a:pt x="53" y="17"/>
                    <a:pt x="53" y="16"/>
                  </a:cubicBezTo>
                  <a:cubicBezTo>
                    <a:pt x="53" y="14"/>
                    <a:pt x="51" y="12"/>
                    <a:pt x="50" y="11"/>
                  </a:cubicBezTo>
                  <a:cubicBezTo>
                    <a:pt x="48" y="10"/>
                    <a:pt x="48" y="7"/>
                    <a:pt x="47" y="7"/>
                  </a:cubicBezTo>
                  <a:cubicBezTo>
                    <a:pt x="46" y="6"/>
                    <a:pt x="47" y="4"/>
                    <a:pt x="47" y="2"/>
                  </a:cubicBezTo>
                  <a:cubicBezTo>
                    <a:pt x="45" y="2"/>
                    <a:pt x="42" y="2"/>
                    <a:pt x="42" y="2"/>
                  </a:cubicBezTo>
                  <a:cubicBezTo>
                    <a:pt x="41" y="0"/>
                    <a:pt x="39" y="2"/>
                    <a:pt x="36" y="4"/>
                  </a:cubicBezTo>
                  <a:cubicBezTo>
                    <a:pt x="33" y="6"/>
                    <a:pt x="29" y="6"/>
                    <a:pt x="29" y="7"/>
                  </a:cubicBezTo>
                  <a:cubicBezTo>
                    <a:pt x="29" y="8"/>
                    <a:pt x="28" y="9"/>
                    <a:pt x="26" y="9"/>
                  </a:cubicBezTo>
                  <a:cubicBezTo>
                    <a:pt x="24" y="8"/>
                    <a:pt x="23" y="8"/>
                    <a:pt x="22" y="11"/>
                  </a:cubicBezTo>
                  <a:cubicBezTo>
                    <a:pt x="21" y="13"/>
                    <a:pt x="19" y="12"/>
                    <a:pt x="19" y="14"/>
                  </a:cubicBezTo>
                  <a:cubicBezTo>
                    <a:pt x="18" y="17"/>
                    <a:pt x="16" y="15"/>
                    <a:pt x="14" y="14"/>
                  </a:cubicBezTo>
                  <a:cubicBezTo>
                    <a:pt x="11" y="13"/>
                    <a:pt x="11" y="20"/>
                    <a:pt x="11" y="20"/>
                  </a:cubicBezTo>
                  <a:cubicBezTo>
                    <a:pt x="11" y="20"/>
                    <a:pt x="9" y="22"/>
                    <a:pt x="8" y="25"/>
                  </a:cubicBezTo>
                  <a:cubicBezTo>
                    <a:pt x="7" y="28"/>
                    <a:pt x="3" y="27"/>
                    <a:pt x="2" y="28"/>
                  </a:cubicBezTo>
                  <a:cubicBezTo>
                    <a:pt x="1" y="28"/>
                    <a:pt x="3" y="32"/>
                    <a:pt x="2" y="33"/>
                  </a:cubicBezTo>
                  <a:cubicBezTo>
                    <a:pt x="2" y="34"/>
                    <a:pt x="1" y="37"/>
                    <a:pt x="0" y="39"/>
                  </a:cubicBezTo>
                  <a:cubicBezTo>
                    <a:pt x="2" y="40"/>
                    <a:pt x="4" y="41"/>
                    <a:pt x="4" y="42"/>
                  </a:cubicBezTo>
                  <a:cubicBezTo>
                    <a:pt x="5" y="43"/>
                    <a:pt x="9" y="48"/>
                    <a:pt x="11" y="45"/>
                  </a:cubicBezTo>
                  <a:cubicBezTo>
                    <a:pt x="13" y="43"/>
                    <a:pt x="19" y="43"/>
                    <a:pt x="21" y="44"/>
                  </a:cubicBezTo>
                  <a:cubicBezTo>
                    <a:pt x="22" y="46"/>
                    <a:pt x="23" y="45"/>
                    <a:pt x="23" y="43"/>
                  </a:cubicBezTo>
                  <a:cubicBezTo>
                    <a:pt x="24" y="42"/>
                    <a:pt x="21" y="37"/>
                    <a:pt x="22" y="35"/>
                  </a:cubicBezTo>
                  <a:cubicBezTo>
                    <a:pt x="23" y="34"/>
                    <a:pt x="41" y="35"/>
                    <a:pt x="42" y="36"/>
                  </a:cubicBezTo>
                  <a:cubicBezTo>
                    <a:pt x="43" y="37"/>
                    <a:pt x="43" y="33"/>
                    <a:pt x="45" y="34"/>
                  </a:cubicBezTo>
                  <a:cubicBezTo>
                    <a:pt x="48" y="34"/>
                    <a:pt x="51" y="35"/>
                    <a:pt x="53" y="35"/>
                  </a:cubicBezTo>
                  <a:cubicBezTo>
                    <a:pt x="54" y="34"/>
                    <a:pt x="56" y="32"/>
                    <a:pt x="57" y="32"/>
                  </a:cubicBezTo>
                  <a:cubicBezTo>
                    <a:pt x="58" y="32"/>
                    <a:pt x="63" y="31"/>
                    <a:pt x="64" y="30"/>
                  </a:cubicBezTo>
                  <a:cubicBezTo>
                    <a:pt x="65" y="29"/>
                    <a:pt x="66" y="29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4" name="Freeform 35">
              <a:extLst>
                <a:ext uri="{FF2B5EF4-FFF2-40B4-BE49-F238E27FC236}">
                  <a16:creationId xmlns:a16="http://schemas.microsoft.com/office/drawing/2014/main" id="{A399668D-A4F7-7449-9CB7-2385D2361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5775" y="5379584"/>
              <a:ext cx="433388" cy="341313"/>
            </a:xfrm>
            <a:custGeom>
              <a:avLst/>
              <a:gdLst>
                <a:gd name="T0" fmla="*/ 120 w 125"/>
                <a:gd name="T1" fmla="*/ 14 h 98"/>
                <a:gd name="T2" fmla="*/ 119 w 125"/>
                <a:gd name="T3" fmla="*/ 4 h 98"/>
                <a:gd name="T4" fmla="*/ 113 w 125"/>
                <a:gd name="T5" fmla="*/ 8 h 98"/>
                <a:gd name="T6" fmla="*/ 108 w 125"/>
                <a:gd name="T7" fmla="*/ 3 h 98"/>
                <a:gd name="T8" fmla="*/ 96 w 125"/>
                <a:gd name="T9" fmla="*/ 0 h 98"/>
                <a:gd name="T10" fmla="*/ 61 w 125"/>
                <a:gd name="T11" fmla="*/ 22 h 98"/>
                <a:gd name="T12" fmla="*/ 47 w 125"/>
                <a:gd name="T13" fmla="*/ 34 h 98"/>
                <a:gd name="T14" fmla="*/ 34 w 125"/>
                <a:gd name="T15" fmla="*/ 38 h 98"/>
                <a:gd name="T16" fmla="*/ 33 w 125"/>
                <a:gd name="T17" fmla="*/ 38 h 98"/>
                <a:gd name="T18" fmla="*/ 33 w 125"/>
                <a:gd name="T19" fmla="*/ 59 h 98"/>
                <a:gd name="T20" fmla="*/ 30 w 125"/>
                <a:gd name="T21" fmla="*/ 65 h 98"/>
                <a:gd name="T22" fmla="*/ 25 w 125"/>
                <a:gd name="T23" fmla="*/ 69 h 98"/>
                <a:gd name="T24" fmla="*/ 12 w 125"/>
                <a:gd name="T25" fmla="*/ 70 h 98"/>
                <a:gd name="T26" fmla="*/ 6 w 125"/>
                <a:gd name="T27" fmla="*/ 72 h 98"/>
                <a:gd name="T28" fmla="*/ 1 w 125"/>
                <a:gd name="T29" fmla="*/ 72 h 98"/>
                <a:gd name="T30" fmla="*/ 1 w 125"/>
                <a:gd name="T31" fmla="*/ 77 h 98"/>
                <a:gd name="T32" fmla="*/ 4 w 125"/>
                <a:gd name="T33" fmla="*/ 81 h 98"/>
                <a:gd name="T34" fmla="*/ 7 w 125"/>
                <a:gd name="T35" fmla="*/ 86 h 98"/>
                <a:gd name="T36" fmla="*/ 9 w 125"/>
                <a:gd name="T37" fmla="*/ 89 h 98"/>
                <a:gd name="T38" fmla="*/ 12 w 125"/>
                <a:gd name="T39" fmla="*/ 92 h 98"/>
                <a:gd name="T40" fmla="*/ 16 w 125"/>
                <a:gd name="T41" fmla="*/ 91 h 98"/>
                <a:gd name="T42" fmla="*/ 17 w 125"/>
                <a:gd name="T43" fmla="*/ 95 h 98"/>
                <a:gd name="T44" fmla="*/ 20 w 125"/>
                <a:gd name="T45" fmla="*/ 97 h 98"/>
                <a:gd name="T46" fmla="*/ 23 w 125"/>
                <a:gd name="T47" fmla="*/ 93 h 98"/>
                <a:gd name="T48" fmla="*/ 25 w 125"/>
                <a:gd name="T49" fmla="*/ 97 h 98"/>
                <a:gd name="T50" fmla="*/ 29 w 125"/>
                <a:gd name="T51" fmla="*/ 96 h 98"/>
                <a:gd name="T52" fmla="*/ 32 w 125"/>
                <a:gd name="T53" fmla="*/ 90 h 98"/>
                <a:gd name="T54" fmla="*/ 34 w 125"/>
                <a:gd name="T55" fmla="*/ 83 h 98"/>
                <a:gd name="T56" fmla="*/ 41 w 125"/>
                <a:gd name="T57" fmla="*/ 83 h 98"/>
                <a:gd name="T58" fmla="*/ 46 w 125"/>
                <a:gd name="T59" fmla="*/ 82 h 98"/>
                <a:gd name="T60" fmla="*/ 53 w 125"/>
                <a:gd name="T61" fmla="*/ 84 h 98"/>
                <a:gd name="T62" fmla="*/ 57 w 125"/>
                <a:gd name="T63" fmla="*/ 88 h 98"/>
                <a:gd name="T64" fmla="*/ 64 w 125"/>
                <a:gd name="T65" fmla="*/ 86 h 98"/>
                <a:gd name="T66" fmla="*/ 70 w 125"/>
                <a:gd name="T67" fmla="*/ 89 h 98"/>
                <a:gd name="T68" fmla="*/ 78 w 125"/>
                <a:gd name="T69" fmla="*/ 89 h 98"/>
                <a:gd name="T70" fmla="*/ 84 w 125"/>
                <a:gd name="T71" fmla="*/ 86 h 98"/>
                <a:gd name="T72" fmla="*/ 94 w 125"/>
                <a:gd name="T73" fmla="*/ 86 h 98"/>
                <a:gd name="T74" fmla="*/ 101 w 125"/>
                <a:gd name="T75" fmla="*/ 87 h 98"/>
                <a:gd name="T76" fmla="*/ 106 w 125"/>
                <a:gd name="T77" fmla="*/ 82 h 98"/>
                <a:gd name="T78" fmla="*/ 108 w 125"/>
                <a:gd name="T79" fmla="*/ 82 h 98"/>
                <a:gd name="T80" fmla="*/ 108 w 125"/>
                <a:gd name="T81" fmla="*/ 80 h 98"/>
                <a:gd name="T82" fmla="*/ 109 w 125"/>
                <a:gd name="T83" fmla="*/ 73 h 98"/>
                <a:gd name="T84" fmla="*/ 122 w 125"/>
                <a:gd name="T85" fmla="*/ 57 h 98"/>
                <a:gd name="T86" fmla="*/ 123 w 125"/>
                <a:gd name="T87" fmla="*/ 37 h 98"/>
                <a:gd name="T88" fmla="*/ 124 w 125"/>
                <a:gd name="T89" fmla="*/ 28 h 98"/>
                <a:gd name="T90" fmla="*/ 123 w 125"/>
                <a:gd name="T91" fmla="*/ 22 h 98"/>
                <a:gd name="T92" fmla="*/ 120 w 125"/>
                <a:gd name="T93" fmla="*/ 1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" h="98">
                  <a:moveTo>
                    <a:pt x="120" y="14"/>
                  </a:moveTo>
                  <a:cubicBezTo>
                    <a:pt x="120" y="13"/>
                    <a:pt x="119" y="8"/>
                    <a:pt x="119" y="4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1" y="5"/>
                    <a:pt x="108" y="3"/>
                  </a:cubicBezTo>
                  <a:cubicBezTo>
                    <a:pt x="104" y="0"/>
                    <a:pt x="96" y="0"/>
                    <a:pt x="96" y="0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37" y="37"/>
                    <a:pt x="34" y="38"/>
                  </a:cubicBezTo>
                  <a:cubicBezTo>
                    <a:pt x="34" y="38"/>
                    <a:pt x="34" y="38"/>
                    <a:pt x="33" y="38"/>
                  </a:cubicBezTo>
                  <a:cubicBezTo>
                    <a:pt x="33" y="44"/>
                    <a:pt x="33" y="59"/>
                    <a:pt x="33" y="59"/>
                  </a:cubicBezTo>
                  <a:cubicBezTo>
                    <a:pt x="32" y="60"/>
                    <a:pt x="31" y="64"/>
                    <a:pt x="30" y="65"/>
                  </a:cubicBezTo>
                  <a:cubicBezTo>
                    <a:pt x="29" y="66"/>
                    <a:pt x="28" y="69"/>
                    <a:pt x="25" y="69"/>
                  </a:cubicBezTo>
                  <a:cubicBezTo>
                    <a:pt x="22" y="69"/>
                    <a:pt x="15" y="70"/>
                    <a:pt x="12" y="70"/>
                  </a:cubicBezTo>
                  <a:cubicBezTo>
                    <a:pt x="10" y="69"/>
                    <a:pt x="7" y="72"/>
                    <a:pt x="6" y="72"/>
                  </a:cubicBezTo>
                  <a:cubicBezTo>
                    <a:pt x="5" y="72"/>
                    <a:pt x="3" y="72"/>
                    <a:pt x="1" y="72"/>
                  </a:cubicBezTo>
                  <a:cubicBezTo>
                    <a:pt x="1" y="74"/>
                    <a:pt x="0" y="76"/>
                    <a:pt x="1" y="77"/>
                  </a:cubicBezTo>
                  <a:cubicBezTo>
                    <a:pt x="2" y="77"/>
                    <a:pt x="2" y="80"/>
                    <a:pt x="4" y="81"/>
                  </a:cubicBezTo>
                  <a:cubicBezTo>
                    <a:pt x="5" y="82"/>
                    <a:pt x="7" y="84"/>
                    <a:pt x="7" y="86"/>
                  </a:cubicBezTo>
                  <a:cubicBezTo>
                    <a:pt x="7" y="87"/>
                    <a:pt x="7" y="89"/>
                    <a:pt x="9" y="89"/>
                  </a:cubicBezTo>
                  <a:cubicBezTo>
                    <a:pt x="10" y="89"/>
                    <a:pt x="11" y="91"/>
                    <a:pt x="12" y="92"/>
                  </a:cubicBezTo>
                  <a:cubicBezTo>
                    <a:pt x="13" y="92"/>
                    <a:pt x="16" y="90"/>
                    <a:pt x="16" y="91"/>
                  </a:cubicBezTo>
                  <a:cubicBezTo>
                    <a:pt x="16" y="92"/>
                    <a:pt x="16" y="95"/>
                    <a:pt x="17" y="95"/>
                  </a:cubicBezTo>
                  <a:cubicBezTo>
                    <a:pt x="17" y="95"/>
                    <a:pt x="19" y="96"/>
                    <a:pt x="20" y="97"/>
                  </a:cubicBezTo>
                  <a:cubicBezTo>
                    <a:pt x="19" y="95"/>
                    <a:pt x="20" y="92"/>
                    <a:pt x="23" y="93"/>
                  </a:cubicBezTo>
                  <a:cubicBezTo>
                    <a:pt x="25" y="94"/>
                    <a:pt x="23" y="96"/>
                    <a:pt x="25" y="97"/>
                  </a:cubicBezTo>
                  <a:cubicBezTo>
                    <a:pt x="27" y="98"/>
                    <a:pt x="29" y="97"/>
                    <a:pt x="29" y="96"/>
                  </a:cubicBezTo>
                  <a:cubicBezTo>
                    <a:pt x="29" y="94"/>
                    <a:pt x="31" y="91"/>
                    <a:pt x="32" y="90"/>
                  </a:cubicBezTo>
                  <a:cubicBezTo>
                    <a:pt x="33" y="89"/>
                    <a:pt x="33" y="85"/>
                    <a:pt x="34" y="83"/>
                  </a:cubicBezTo>
                  <a:cubicBezTo>
                    <a:pt x="36" y="82"/>
                    <a:pt x="40" y="83"/>
                    <a:pt x="41" y="83"/>
                  </a:cubicBezTo>
                  <a:cubicBezTo>
                    <a:pt x="43" y="84"/>
                    <a:pt x="44" y="80"/>
                    <a:pt x="46" y="82"/>
                  </a:cubicBezTo>
                  <a:cubicBezTo>
                    <a:pt x="48" y="83"/>
                    <a:pt x="51" y="82"/>
                    <a:pt x="53" y="84"/>
                  </a:cubicBezTo>
                  <a:cubicBezTo>
                    <a:pt x="54" y="85"/>
                    <a:pt x="55" y="89"/>
                    <a:pt x="57" y="88"/>
                  </a:cubicBezTo>
                  <a:cubicBezTo>
                    <a:pt x="60" y="87"/>
                    <a:pt x="62" y="86"/>
                    <a:pt x="64" y="86"/>
                  </a:cubicBezTo>
                  <a:cubicBezTo>
                    <a:pt x="65" y="86"/>
                    <a:pt x="69" y="89"/>
                    <a:pt x="70" y="89"/>
                  </a:cubicBezTo>
                  <a:cubicBezTo>
                    <a:pt x="71" y="90"/>
                    <a:pt x="76" y="90"/>
                    <a:pt x="78" y="89"/>
                  </a:cubicBezTo>
                  <a:cubicBezTo>
                    <a:pt x="80" y="88"/>
                    <a:pt x="82" y="85"/>
                    <a:pt x="84" y="86"/>
                  </a:cubicBezTo>
                  <a:cubicBezTo>
                    <a:pt x="86" y="86"/>
                    <a:pt x="93" y="85"/>
                    <a:pt x="94" y="86"/>
                  </a:cubicBezTo>
                  <a:cubicBezTo>
                    <a:pt x="95" y="87"/>
                    <a:pt x="99" y="88"/>
                    <a:pt x="101" y="87"/>
                  </a:cubicBezTo>
                  <a:cubicBezTo>
                    <a:pt x="103" y="87"/>
                    <a:pt x="105" y="83"/>
                    <a:pt x="106" y="82"/>
                  </a:cubicBezTo>
                  <a:cubicBezTo>
                    <a:pt x="107" y="82"/>
                    <a:pt x="107" y="82"/>
                    <a:pt x="108" y="82"/>
                  </a:cubicBezTo>
                  <a:cubicBezTo>
                    <a:pt x="108" y="81"/>
                    <a:pt x="108" y="80"/>
                    <a:pt x="108" y="80"/>
                  </a:cubicBezTo>
                  <a:cubicBezTo>
                    <a:pt x="108" y="75"/>
                    <a:pt x="109" y="77"/>
                    <a:pt x="109" y="73"/>
                  </a:cubicBezTo>
                  <a:cubicBezTo>
                    <a:pt x="110" y="68"/>
                    <a:pt x="121" y="57"/>
                    <a:pt x="122" y="57"/>
                  </a:cubicBezTo>
                  <a:cubicBezTo>
                    <a:pt x="123" y="56"/>
                    <a:pt x="123" y="39"/>
                    <a:pt x="123" y="37"/>
                  </a:cubicBezTo>
                  <a:cubicBezTo>
                    <a:pt x="123" y="34"/>
                    <a:pt x="124" y="31"/>
                    <a:pt x="124" y="28"/>
                  </a:cubicBezTo>
                  <a:cubicBezTo>
                    <a:pt x="125" y="25"/>
                    <a:pt x="123" y="25"/>
                    <a:pt x="123" y="22"/>
                  </a:cubicBezTo>
                  <a:cubicBezTo>
                    <a:pt x="123" y="19"/>
                    <a:pt x="120" y="16"/>
                    <a:pt x="120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5" name="Freeform 36">
              <a:extLst>
                <a:ext uri="{FF2B5EF4-FFF2-40B4-BE49-F238E27FC236}">
                  <a16:creationId xmlns:a16="http://schemas.microsoft.com/office/drawing/2014/main" id="{8BBAB03D-8F2A-1E43-ACF0-200BF75F3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0425" y="5379584"/>
              <a:ext cx="277813" cy="465138"/>
            </a:xfrm>
            <a:custGeom>
              <a:avLst/>
              <a:gdLst>
                <a:gd name="T0" fmla="*/ 80 w 80"/>
                <a:gd name="T1" fmla="*/ 33 h 134"/>
                <a:gd name="T2" fmla="*/ 18 w 80"/>
                <a:gd name="T3" fmla="*/ 0 h 134"/>
                <a:gd name="T4" fmla="*/ 11 w 80"/>
                <a:gd name="T5" fmla="*/ 4 h 134"/>
                <a:gd name="T6" fmla="*/ 12 w 80"/>
                <a:gd name="T7" fmla="*/ 14 h 134"/>
                <a:gd name="T8" fmla="*/ 15 w 80"/>
                <a:gd name="T9" fmla="*/ 22 h 134"/>
                <a:gd name="T10" fmla="*/ 16 w 80"/>
                <a:gd name="T11" fmla="*/ 28 h 134"/>
                <a:gd name="T12" fmla="*/ 15 w 80"/>
                <a:gd name="T13" fmla="*/ 37 h 134"/>
                <a:gd name="T14" fmla="*/ 14 w 80"/>
                <a:gd name="T15" fmla="*/ 57 h 134"/>
                <a:gd name="T16" fmla="*/ 1 w 80"/>
                <a:gd name="T17" fmla="*/ 73 h 134"/>
                <a:gd name="T18" fmla="*/ 0 w 80"/>
                <a:gd name="T19" fmla="*/ 80 h 134"/>
                <a:gd name="T20" fmla="*/ 0 w 80"/>
                <a:gd name="T21" fmla="*/ 82 h 134"/>
                <a:gd name="T22" fmla="*/ 1 w 80"/>
                <a:gd name="T23" fmla="*/ 84 h 134"/>
                <a:gd name="T24" fmla="*/ 5 w 80"/>
                <a:gd name="T25" fmla="*/ 87 h 134"/>
                <a:gd name="T26" fmla="*/ 10 w 80"/>
                <a:gd name="T27" fmla="*/ 95 h 134"/>
                <a:gd name="T28" fmla="*/ 11 w 80"/>
                <a:gd name="T29" fmla="*/ 102 h 134"/>
                <a:gd name="T30" fmla="*/ 14 w 80"/>
                <a:gd name="T31" fmla="*/ 112 h 134"/>
                <a:gd name="T32" fmla="*/ 11 w 80"/>
                <a:gd name="T33" fmla="*/ 113 h 134"/>
                <a:gd name="T34" fmla="*/ 4 w 80"/>
                <a:gd name="T35" fmla="*/ 114 h 134"/>
                <a:gd name="T36" fmla="*/ 6 w 80"/>
                <a:gd name="T37" fmla="*/ 120 h 134"/>
                <a:gd name="T38" fmla="*/ 12 w 80"/>
                <a:gd name="T39" fmla="*/ 127 h 134"/>
                <a:gd name="T40" fmla="*/ 16 w 80"/>
                <a:gd name="T41" fmla="*/ 133 h 134"/>
                <a:gd name="T42" fmla="*/ 20 w 80"/>
                <a:gd name="T43" fmla="*/ 131 h 134"/>
                <a:gd name="T44" fmla="*/ 25 w 80"/>
                <a:gd name="T45" fmla="*/ 131 h 134"/>
                <a:gd name="T46" fmla="*/ 34 w 80"/>
                <a:gd name="T47" fmla="*/ 129 h 134"/>
                <a:gd name="T48" fmla="*/ 41 w 80"/>
                <a:gd name="T49" fmla="*/ 125 h 134"/>
                <a:gd name="T50" fmla="*/ 42 w 80"/>
                <a:gd name="T51" fmla="*/ 121 h 134"/>
                <a:gd name="T52" fmla="*/ 53 w 80"/>
                <a:gd name="T53" fmla="*/ 118 h 134"/>
                <a:gd name="T54" fmla="*/ 61 w 80"/>
                <a:gd name="T55" fmla="*/ 110 h 134"/>
                <a:gd name="T56" fmla="*/ 63 w 80"/>
                <a:gd name="T57" fmla="*/ 107 h 134"/>
                <a:gd name="T58" fmla="*/ 69 w 80"/>
                <a:gd name="T59" fmla="*/ 104 h 134"/>
                <a:gd name="T60" fmla="*/ 71 w 80"/>
                <a:gd name="T61" fmla="*/ 104 h 134"/>
                <a:gd name="T62" fmla="*/ 70 w 80"/>
                <a:gd name="T63" fmla="*/ 104 h 134"/>
                <a:gd name="T64" fmla="*/ 71 w 80"/>
                <a:gd name="T65" fmla="*/ 100 h 134"/>
                <a:gd name="T66" fmla="*/ 67 w 80"/>
                <a:gd name="T67" fmla="*/ 95 h 134"/>
                <a:gd name="T68" fmla="*/ 66 w 80"/>
                <a:gd name="T69" fmla="*/ 90 h 134"/>
                <a:gd name="T70" fmla="*/ 65 w 80"/>
                <a:gd name="T71" fmla="*/ 85 h 134"/>
                <a:gd name="T72" fmla="*/ 65 w 80"/>
                <a:gd name="T73" fmla="*/ 79 h 134"/>
                <a:gd name="T74" fmla="*/ 69 w 80"/>
                <a:gd name="T75" fmla="*/ 73 h 134"/>
                <a:gd name="T76" fmla="*/ 72 w 80"/>
                <a:gd name="T77" fmla="*/ 68 h 134"/>
                <a:gd name="T78" fmla="*/ 79 w 80"/>
                <a:gd name="T79" fmla="*/ 64 h 134"/>
                <a:gd name="T80" fmla="*/ 80 w 80"/>
                <a:gd name="T81" fmla="*/ 55 h 134"/>
                <a:gd name="T82" fmla="*/ 80 w 80"/>
                <a:gd name="T83" fmla="*/ 3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0" h="134">
                  <a:moveTo>
                    <a:pt x="80" y="33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8"/>
                    <a:pt x="12" y="13"/>
                    <a:pt x="12" y="14"/>
                  </a:cubicBezTo>
                  <a:cubicBezTo>
                    <a:pt x="12" y="16"/>
                    <a:pt x="15" y="19"/>
                    <a:pt x="15" y="22"/>
                  </a:cubicBezTo>
                  <a:cubicBezTo>
                    <a:pt x="15" y="25"/>
                    <a:pt x="17" y="25"/>
                    <a:pt x="16" y="28"/>
                  </a:cubicBezTo>
                  <a:cubicBezTo>
                    <a:pt x="16" y="31"/>
                    <a:pt x="15" y="34"/>
                    <a:pt x="15" y="37"/>
                  </a:cubicBezTo>
                  <a:cubicBezTo>
                    <a:pt x="15" y="39"/>
                    <a:pt x="15" y="56"/>
                    <a:pt x="14" y="57"/>
                  </a:cubicBezTo>
                  <a:cubicBezTo>
                    <a:pt x="13" y="57"/>
                    <a:pt x="2" y="68"/>
                    <a:pt x="1" y="73"/>
                  </a:cubicBezTo>
                  <a:cubicBezTo>
                    <a:pt x="1" y="77"/>
                    <a:pt x="0" y="75"/>
                    <a:pt x="0" y="80"/>
                  </a:cubicBezTo>
                  <a:cubicBezTo>
                    <a:pt x="0" y="80"/>
                    <a:pt x="0" y="81"/>
                    <a:pt x="0" y="82"/>
                  </a:cubicBezTo>
                  <a:cubicBezTo>
                    <a:pt x="0" y="82"/>
                    <a:pt x="0" y="83"/>
                    <a:pt x="1" y="84"/>
                  </a:cubicBezTo>
                  <a:cubicBezTo>
                    <a:pt x="2" y="85"/>
                    <a:pt x="2" y="87"/>
                    <a:pt x="5" y="87"/>
                  </a:cubicBezTo>
                  <a:cubicBezTo>
                    <a:pt x="7" y="87"/>
                    <a:pt x="10" y="93"/>
                    <a:pt x="10" y="95"/>
                  </a:cubicBezTo>
                  <a:cubicBezTo>
                    <a:pt x="10" y="97"/>
                    <a:pt x="11" y="98"/>
                    <a:pt x="11" y="102"/>
                  </a:cubicBezTo>
                  <a:cubicBezTo>
                    <a:pt x="11" y="106"/>
                    <a:pt x="13" y="111"/>
                    <a:pt x="14" y="112"/>
                  </a:cubicBezTo>
                  <a:cubicBezTo>
                    <a:pt x="15" y="113"/>
                    <a:pt x="14" y="113"/>
                    <a:pt x="11" y="113"/>
                  </a:cubicBezTo>
                  <a:cubicBezTo>
                    <a:pt x="8" y="113"/>
                    <a:pt x="4" y="113"/>
                    <a:pt x="4" y="114"/>
                  </a:cubicBezTo>
                  <a:cubicBezTo>
                    <a:pt x="4" y="115"/>
                    <a:pt x="3" y="117"/>
                    <a:pt x="6" y="120"/>
                  </a:cubicBezTo>
                  <a:cubicBezTo>
                    <a:pt x="9" y="123"/>
                    <a:pt x="11" y="124"/>
                    <a:pt x="12" y="127"/>
                  </a:cubicBezTo>
                  <a:cubicBezTo>
                    <a:pt x="13" y="130"/>
                    <a:pt x="15" y="133"/>
                    <a:pt x="16" y="133"/>
                  </a:cubicBezTo>
                  <a:cubicBezTo>
                    <a:pt x="16" y="134"/>
                    <a:pt x="18" y="134"/>
                    <a:pt x="20" y="131"/>
                  </a:cubicBezTo>
                  <a:cubicBezTo>
                    <a:pt x="22" y="129"/>
                    <a:pt x="24" y="134"/>
                    <a:pt x="25" y="131"/>
                  </a:cubicBezTo>
                  <a:cubicBezTo>
                    <a:pt x="27" y="129"/>
                    <a:pt x="33" y="130"/>
                    <a:pt x="34" y="129"/>
                  </a:cubicBezTo>
                  <a:cubicBezTo>
                    <a:pt x="35" y="128"/>
                    <a:pt x="40" y="126"/>
                    <a:pt x="41" y="125"/>
                  </a:cubicBezTo>
                  <a:cubicBezTo>
                    <a:pt x="43" y="124"/>
                    <a:pt x="40" y="122"/>
                    <a:pt x="42" y="121"/>
                  </a:cubicBezTo>
                  <a:cubicBezTo>
                    <a:pt x="44" y="120"/>
                    <a:pt x="50" y="122"/>
                    <a:pt x="53" y="118"/>
                  </a:cubicBezTo>
                  <a:cubicBezTo>
                    <a:pt x="56" y="115"/>
                    <a:pt x="60" y="112"/>
                    <a:pt x="61" y="110"/>
                  </a:cubicBezTo>
                  <a:cubicBezTo>
                    <a:pt x="62" y="109"/>
                    <a:pt x="61" y="108"/>
                    <a:pt x="63" y="107"/>
                  </a:cubicBezTo>
                  <a:cubicBezTo>
                    <a:pt x="64" y="105"/>
                    <a:pt x="68" y="103"/>
                    <a:pt x="69" y="104"/>
                  </a:cubicBezTo>
                  <a:cubicBezTo>
                    <a:pt x="70" y="104"/>
                    <a:pt x="70" y="104"/>
                    <a:pt x="71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71" y="100"/>
                    <a:pt x="67" y="98"/>
                    <a:pt x="67" y="95"/>
                  </a:cubicBezTo>
                  <a:cubicBezTo>
                    <a:pt x="67" y="92"/>
                    <a:pt x="68" y="90"/>
                    <a:pt x="66" y="90"/>
                  </a:cubicBezTo>
                  <a:cubicBezTo>
                    <a:pt x="63" y="90"/>
                    <a:pt x="63" y="87"/>
                    <a:pt x="65" y="85"/>
                  </a:cubicBezTo>
                  <a:cubicBezTo>
                    <a:pt x="67" y="83"/>
                    <a:pt x="62" y="79"/>
                    <a:pt x="65" y="79"/>
                  </a:cubicBezTo>
                  <a:cubicBezTo>
                    <a:pt x="69" y="79"/>
                    <a:pt x="66" y="74"/>
                    <a:pt x="69" y="73"/>
                  </a:cubicBezTo>
                  <a:cubicBezTo>
                    <a:pt x="71" y="73"/>
                    <a:pt x="72" y="71"/>
                    <a:pt x="72" y="68"/>
                  </a:cubicBezTo>
                  <a:cubicBezTo>
                    <a:pt x="72" y="66"/>
                    <a:pt x="77" y="64"/>
                    <a:pt x="79" y="64"/>
                  </a:cubicBezTo>
                  <a:cubicBezTo>
                    <a:pt x="80" y="63"/>
                    <a:pt x="80" y="55"/>
                    <a:pt x="80" y="55"/>
                  </a:cubicBezTo>
                  <a:lnTo>
                    <a:pt x="80" y="3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6" name="Freeform 37">
              <a:extLst>
                <a:ext uri="{FF2B5EF4-FFF2-40B4-BE49-F238E27FC236}">
                  <a16:creationId xmlns:a16="http://schemas.microsoft.com/office/drawing/2014/main" id="{E6B22E7B-C099-C444-B436-3F71E86E1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700" y="5122409"/>
              <a:ext cx="304800" cy="306388"/>
            </a:xfrm>
            <a:custGeom>
              <a:avLst/>
              <a:gdLst>
                <a:gd name="T0" fmla="*/ 82 w 88"/>
                <a:gd name="T1" fmla="*/ 19 h 88"/>
                <a:gd name="T2" fmla="*/ 76 w 88"/>
                <a:gd name="T3" fmla="*/ 5 h 88"/>
                <a:gd name="T4" fmla="*/ 75 w 88"/>
                <a:gd name="T5" fmla="*/ 6 h 88"/>
                <a:gd name="T6" fmla="*/ 67 w 88"/>
                <a:gd name="T7" fmla="*/ 6 h 88"/>
                <a:gd name="T8" fmla="*/ 57 w 88"/>
                <a:gd name="T9" fmla="*/ 4 h 88"/>
                <a:gd name="T10" fmla="*/ 40 w 88"/>
                <a:gd name="T11" fmla="*/ 7 h 88"/>
                <a:gd name="T12" fmla="*/ 31 w 88"/>
                <a:gd name="T13" fmla="*/ 7 h 88"/>
                <a:gd name="T14" fmla="*/ 16 w 88"/>
                <a:gd name="T15" fmla="*/ 3 h 88"/>
                <a:gd name="T16" fmla="*/ 4 w 88"/>
                <a:gd name="T17" fmla="*/ 0 h 88"/>
                <a:gd name="T18" fmla="*/ 3 w 88"/>
                <a:gd name="T19" fmla="*/ 2 h 88"/>
                <a:gd name="T20" fmla="*/ 2 w 88"/>
                <a:gd name="T21" fmla="*/ 12 h 88"/>
                <a:gd name="T22" fmla="*/ 2 w 88"/>
                <a:gd name="T23" fmla="*/ 24 h 88"/>
                <a:gd name="T24" fmla="*/ 2 w 88"/>
                <a:gd name="T25" fmla="*/ 86 h 88"/>
                <a:gd name="T26" fmla="*/ 51 w 88"/>
                <a:gd name="T27" fmla="*/ 86 h 88"/>
                <a:gd name="T28" fmla="*/ 54 w 88"/>
                <a:gd name="T29" fmla="*/ 84 h 88"/>
                <a:gd name="T30" fmla="*/ 58 w 88"/>
                <a:gd name="T31" fmla="*/ 86 h 88"/>
                <a:gd name="T32" fmla="*/ 68 w 88"/>
                <a:gd name="T33" fmla="*/ 86 h 88"/>
                <a:gd name="T34" fmla="*/ 73 w 88"/>
                <a:gd name="T35" fmla="*/ 88 h 88"/>
                <a:gd name="T36" fmla="*/ 77 w 88"/>
                <a:gd name="T37" fmla="*/ 84 h 88"/>
                <a:gd name="T38" fmla="*/ 83 w 88"/>
                <a:gd name="T39" fmla="*/ 78 h 88"/>
                <a:gd name="T40" fmla="*/ 87 w 88"/>
                <a:gd name="T41" fmla="*/ 76 h 88"/>
                <a:gd name="T42" fmla="*/ 87 w 88"/>
                <a:gd name="T43" fmla="*/ 75 h 88"/>
                <a:gd name="T44" fmla="*/ 87 w 88"/>
                <a:gd name="T45" fmla="*/ 72 h 88"/>
                <a:gd name="T46" fmla="*/ 84 w 88"/>
                <a:gd name="T47" fmla="*/ 63 h 88"/>
                <a:gd name="T48" fmla="*/ 75 w 88"/>
                <a:gd name="T49" fmla="*/ 47 h 88"/>
                <a:gd name="T50" fmla="*/ 71 w 88"/>
                <a:gd name="T51" fmla="*/ 39 h 88"/>
                <a:gd name="T52" fmla="*/ 66 w 88"/>
                <a:gd name="T53" fmla="*/ 30 h 88"/>
                <a:gd name="T54" fmla="*/ 62 w 88"/>
                <a:gd name="T55" fmla="*/ 15 h 88"/>
                <a:gd name="T56" fmla="*/ 67 w 88"/>
                <a:gd name="T57" fmla="*/ 25 h 88"/>
                <a:gd name="T58" fmla="*/ 75 w 88"/>
                <a:gd name="T59" fmla="*/ 36 h 88"/>
                <a:gd name="T60" fmla="*/ 80 w 88"/>
                <a:gd name="T61" fmla="*/ 24 h 88"/>
                <a:gd name="T62" fmla="*/ 81 w 88"/>
                <a:gd name="T63" fmla="*/ 25 h 88"/>
                <a:gd name="T64" fmla="*/ 81 w 88"/>
                <a:gd name="T65" fmla="*/ 23 h 88"/>
                <a:gd name="T66" fmla="*/ 82 w 88"/>
                <a:gd name="T67" fmla="*/ 1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88">
                  <a:moveTo>
                    <a:pt x="82" y="19"/>
                  </a:moveTo>
                  <a:cubicBezTo>
                    <a:pt x="76" y="5"/>
                    <a:pt x="76" y="5"/>
                    <a:pt x="76" y="5"/>
                  </a:cubicBezTo>
                  <a:cubicBezTo>
                    <a:pt x="76" y="6"/>
                    <a:pt x="76" y="6"/>
                    <a:pt x="75" y="6"/>
                  </a:cubicBezTo>
                  <a:cubicBezTo>
                    <a:pt x="74" y="7"/>
                    <a:pt x="70" y="5"/>
                    <a:pt x="67" y="6"/>
                  </a:cubicBezTo>
                  <a:cubicBezTo>
                    <a:pt x="63" y="7"/>
                    <a:pt x="60" y="6"/>
                    <a:pt x="57" y="4"/>
                  </a:cubicBezTo>
                  <a:cubicBezTo>
                    <a:pt x="53" y="2"/>
                    <a:pt x="41" y="4"/>
                    <a:pt x="40" y="7"/>
                  </a:cubicBezTo>
                  <a:cubicBezTo>
                    <a:pt x="38" y="9"/>
                    <a:pt x="34" y="9"/>
                    <a:pt x="31" y="7"/>
                  </a:cubicBezTo>
                  <a:cubicBezTo>
                    <a:pt x="27" y="6"/>
                    <a:pt x="23" y="4"/>
                    <a:pt x="16" y="3"/>
                  </a:cubicBezTo>
                  <a:cubicBezTo>
                    <a:pt x="10" y="3"/>
                    <a:pt x="5" y="2"/>
                    <a:pt x="4" y="0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1" y="8"/>
                    <a:pt x="5" y="9"/>
                    <a:pt x="2" y="12"/>
                  </a:cubicBezTo>
                  <a:cubicBezTo>
                    <a:pt x="0" y="15"/>
                    <a:pt x="2" y="19"/>
                    <a:pt x="2" y="24"/>
                  </a:cubicBezTo>
                  <a:cubicBezTo>
                    <a:pt x="2" y="28"/>
                    <a:pt x="2" y="64"/>
                    <a:pt x="2" y="86"/>
                  </a:cubicBezTo>
                  <a:cubicBezTo>
                    <a:pt x="51" y="86"/>
                    <a:pt x="51" y="86"/>
                    <a:pt x="51" y="86"/>
                  </a:cubicBezTo>
                  <a:cubicBezTo>
                    <a:pt x="51" y="86"/>
                    <a:pt x="53" y="85"/>
                    <a:pt x="54" y="84"/>
                  </a:cubicBezTo>
                  <a:cubicBezTo>
                    <a:pt x="56" y="83"/>
                    <a:pt x="58" y="86"/>
                    <a:pt x="58" y="8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8" y="86"/>
                    <a:pt x="70" y="88"/>
                    <a:pt x="73" y="88"/>
                  </a:cubicBezTo>
                  <a:cubicBezTo>
                    <a:pt x="75" y="88"/>
                    <a:pt x="74" y="84"/>
                    <a:pt x="77" y="84"/>
                  </a:cubicBezTo>
                  <a:cubicBezTo>
                    <a:pt x="81" y="84"/>
                    <a:pt x="80" y="78"/>
                    <a:pt x="83" y="78"/>
                  </a:cubicBezTo>
                  <a:cubicBezTo>
                    <a:pt x="85" y="78"/>
                    <a:pt x="85" y="79"/>
                    <a:pt x="87" y="76"/>
                  </a:cubicBezTo>
                  <a:cubicBezTo>
                    <a:pt x="87" y="76"/>
                    <a:pt x="87" y="75"/>
                    <a:pt x="87" y="75"/>
                  </a:cubicBezTo>
                  <a:cubicBezTo>
                    <a:pt x="87" y="74"/>
                    <a:pt x="87" y="73"/>
                    <a:pt x="87" y="72"/>
                  </a:cubicBezTo>
                  <a:cubicBezTo>
                    <a:pt x="88" y="68"/>
                    <a:pt x="85" y="69"/>
                    <a:pt x="84" y="63"/>
                  </a:cubicBezTo>
                  <a:cubicBezTo>
                    <a:pt x="82" y="58"/>
                    <a:pt x="75" y="50"/>
                    <a:pt x="75" y="47"/>
                  </a:cubicBezTo>
                  <a:cubicBezTo>
                    <a:pt x="75" y="44"/>
                    <a:pt x="71" y="42"/>
                    <a:pt x="71" y="39"/>
                  </a:cubicBezTo>
                  <a:cubicBezTo>
                    <a:pt x="71" y="35"/>
                    <a:pt x="69" y="35"/>
                    <a:pt x="66" y="30"/>
                  </a:cubicBezTo>
                  <a:cubicBezTo>
                    <a:pt x="62" y="24"/>
                    <a:pt x="61" y="15"/>
                    <a:pt x="62" y="15"/>
                  </a:cubicBezTo>
                  <a:cubicBezTo>
                    <a:pt x="63" y="15"/>
                    <a:pt x="66" y="23"/>
                    <a:pt x="67" y="25"/>
                  </a:cubicBezTo>
                  <a:cubicBezTo>
                    <a:pt x="69" y="28"/>
                    <a:pt x="73" y="36"/>
                    <a:pt x="75" y="36"/>
                  </a:cubicBezTo>
                  <a:cubicBezTo>
                    <a:pt x="78" y="36"/>
                    <a:pt x="79" y="24"/>
                    <a:pt x="80" y="24"/>
                  </a:cubicBezTo>
                  <a:cubicBezTo>
                    <a:pt x="80" y="24"/>
                    <a:pt x="80" y="25"/>
                    <a:pt x="81" y="25"/>
                  </a:cubicBezTo>
                  <a:cubicBezTo>
                    <a:pt x="81" y="23"/>
                    <a:pt x="81" y="23"/>
                    <a:pt x="81" y="23"/>
                  </a:cubicBezTo>
                  <a:lnTo>
                    <a:pt x="82" y="1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7" name="Freeform 38">
              <a:extLst>
                <a:ext uri="{FF2B5EF4-FFF2-40B4-BE49-F238E27FC236}">
                  <a16:creationId xmlns:a16="http://schemas.microsoft.com/office/drawing/2014/main" id="{DA83189D-7E2A-1545-9CD6-C7F16F8F1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5488" y="5987596"/>
              <a:ext cx="158750" cy="177800"/>
            </a:xfrm>
            <a:custGeom>
              <a:avLst/>
              <a:gdLst>
                <a:gd name="T0" fmla="*/ 23 w 46"/>
                <a:gd name="T1" fmla="*/ 48 h 51"/>
                <a:gd name="T2" fmla="*/ 24 w 46"/>
                <a:gd name="T3" fmla="*/ 42 h 51"/>
                <a:gd name="T4" fmla="*/ 29 w 46"/>
                <a:gd name="T5" fmla="*/ 38 h 51"/>
                <a:gd name="T6" fmla="*/ 33 w 46"/>
                <a:gd name="T7" fmla="*/ 34 h 51"/>
                <a:gd name="T8" fmla="*/ 37 w 46"/>
                <a:gd name="T9" fmla="*/ 39 h 51"/>
                <a:gd name="T10" fmla="*/ 43 w 46"/>
                <a:gd name="T11" fmla="*/ 40 h 51"/>
                <a:gd name="T12" fmla="*/ 46 w 46"/>
                <a:gd name="T13" fmla="*/ 30 h 51"/>
                <a:gd name="T14" fmla="*/ 44 w 46"/>
                <a:gd name="T15" fmla="*/ 22 h 51"/>
                <a:gd name="T16" fmla="*/ 42 w 46"/>
                <a:gd name="T17" fmla="*/ 16 h 51"/>
                <a:gd name="T18" fmla="*/ 43 w 46"/>
                <a:gd name="T19" fmla="*/ 9 h 51"/>
                <a:gd name="T20" fmla="*/ 35 w 46"/>
                <a:gd name="T21" fmla="*/ 9 h 51"/>
                <a:gd name="T22" fmla="*/ 36 w 46"/>
                <a:gd name="T23" fmla="*/ 1 h 51"/>
                <a:gd name="T24" fmla="*/ 24 w 46"/>
                <a:gd name="T25" fmla="*/ 0 h 51"/>
                <a:gd name="T26" fmla="*/ 23 w 46"/>
                <a:gd name="T27" fmla="*/ 1 h 51"/>
                <a:gd name="T28" fmla="*/ 22 w 46"/>
                <a:gd name="T29" fmla="*/ 11 h 51"/>
                <a:gd name="T30" fmla="*/ 11 w 46"/>
                <a:gd name="T31" fmla="*/ 12 h 51"/>
                <a:gd name="T32" fmla="*/ 8 w 46"/>
                <a:gd name="T33" fmla="*/ 12 h 51"/>
                <a:gd name="T34" fmla="*/ 6 w 46"/>
                <a:gd name="T35" fmla="*/ 14 h 51"/>
                <a:gd name="T36" fmla="*/ 9 w 46"/>
                <a:gd name="T37" fmla="*/ 18 h 51"/>
                <a:gd name="T38" fmla="*/ 5 w 46"/>
                <a:gd name="T39" fmla="*/ 21 h 51"/>
                <a:gd name="T40" fmla="*/ 2 w 46"/>
                <a:gd name="T41" fmla="*/ 26 h 51"/>
                <a:gd name="T42" fmla="*/ 6 w 46"/>
                <a:gd name="T43" fmla="*/ 33 h 51"/>
                <a:gd name="T44" fmla="*/ 11 w 46"/>
                <a:gd name="T45" fmla="*/ 41 h 51"/>
                <a:gd name="T46" fmla="*/ 19 w 46"/>
                <a:gd name="T47" fmla="*/ 51 h 51"/>
                <a:gd name="T48" fmla="*/ 23 w 46"/>
                <a:gd name="T4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" h="51">
                  <a:moveTo>
                    <a:pt x="23" y="48"/>
                  </a:moveTo>
                  <a:cubicBezTo>
                    <a:pt x="27" y="48"/>
                    <a:pt x="26" y="46"/>
                    <a:pt x="24" y="42"/>
                  </a:cubicBezTo>
                  <a:cubicBezTo>
                    <a:pt x="23" y="38"/>
                    <a:pt x="27" y="38"/>
                    <a:pt x="29" y="38"/>
                  </a:cubicBezTo>
                  <a:cubicBezTo>
                    <a:pt x="32" y="38"/>
                    <a:pt x="31" y="34"/>
                    <a:pt x="33" y="34"/>
                  </a:cubicBezTo>
                  <a:cubicBezTo>
                    <a:pt x="35" y="34"/>
                    <a:pt x="35" y="39"/>
                    <a:pt x="37" y="39"/>
                  </a:cubicBezTo>
                  <a:cubicBezTo>
                    <a:pt x="39" y="38"/>
                    <a:pt x="41" y="40"/>
                    <a:pt x="43" y="40"/>
                  </a:cubicBezTo>
                  <a:cubicBezTo>
                    <a:pt x="46" y="39"/>
                    <a:pt x="46" y="34"/>
                    <a:pt x="46" y="30"/>
                  </a:cubicBezTo>
                  <a:cubicBezTo>
                    <a:pt x="46" y="27"/>
                    <a:pt x="46" y="24"/>
                    <a:pt x="44" y="22"/>
                  </a:cubicBezTo>
                  <a:cubicBezTo>
                    <a:pt x="41" y="21"/>
                    <a:pt x="39" y="17"/>
                    <a:pt x="42" y="16"/>
                  </a:cubicBezTo>
                  <a:cubicBezTo>
                    <a:pt x="45" y="14"/>
                    <a:pt x="46" y="11"/>
                    <a:pt x="43" y="9"/>
                  </a:cubicBezTo>
                  <a:cubicBezTo>
                    <a:pt x="41" y="7"/>
                    <a:pt x="35" y="11"/>
                    <a:pt x="35" y="9"/>
                  </a:cubicBezTo>
                  <a:cubicBezTo>
                    <a:pt x="35" y="8"/>
                    <a:pt x="36" y="4"/>
                    <a:pt x="36" y="1"/>
                  </a:cubicBezTo>
                  <a:cubicBezTo>
                    <a:pt x="30" y="1"/>
                    <a:pt x="24" y="0"/>
                    <a:pt x="24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7"/>
                    <a:pt x="22" y="11"/>
                    <a:pt x="22" y="11"/>
                  </a:cubicBezTo>
                  <a:cubicBezTo>
                    <a:pt x="22" y="11"/>
                    <a:pt x="13" y="12"/>
                    <a:pt x="11" y="12"/>
                  </a:cubicBezTo>
                  <a:cubicBezTo>
                    <a:pt x="11" y="12"/>
                    <a:pt x="10" y="12"/>
                    <a:pt x="8" y="12"/>
                  </a:cubicBezTo>
                  <a:cubicBezTo>
                    <a:pt x="7" y="13"/>
                    <a:pt x="7" y="13"/>
                    <a:pt x="6" y="14"/>
                  </a:cubicBezTo>
                  <a:cubicBezTo>
                    <a:pt x="5" y="15"/>
                    <a:pt x="9" y="16"/>
                    <a:pt x="9" y="18"/>
                  </a:cubicBezTo>
                  <a:cubicBezTo>
                    <a:pt x="10" y="19"/>
                    <a:pt x="5" y="19"/>
                    <a:pt x="5" y="21"/>
                  </a:cubicBezTo>
                  <a:cubicBezTo>
                    <a:pt x="5" y="23"/>
                    <a:pt x="3" y="25"/>
                    <a:pt x="2" y="26"/>
                  </a:cubicBezTo>
                  <a:cubicBezTo>
                    <a:pt x="0" y="27"/>
                    <a:pt x="6" y="32"/>
                    <a:pt x="6" y="33"/>
                  </a:cubicBezTo>
                  <a:cubicBezTo>
                    <a:pt x="6" y="35"/>
                    <a:pt x="7" y="36"/>
                    <a:pt x="11" y="41"/>
                  </a:cubicBezTo>
                  <a:cubicBezTo>
                    <a:pt x="16" y="45"/>
                    <a:pt x="14" y="46"/>
                    <a:pt x="19" y="51"/>
                  </a:cubicBezTo>
                  <a:cubicBezTo>
                    <a:pt x="20" y="50"/>
                    <a:pt x="21" y="48"/>
                    <a:pt x="23" y="4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8" name="Freeform 39">
              <a:extLst>
                <a:ext uri="{FF2B5EF4-FFF2-40B4-BE49-F238E27FC236}">
                  <a16:creationId xmlns:a16="http://schemas.microsoft.com/office/drawing/2014/main" id="{621DFD08-EBBE-9E4A-B4C6-43CFC131A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2950" y="5990771"/>
              <a:ext cx="61913" cy="38100"/>
            </a:xfrm>
            <a:custGeom>
              <a:avLst/>
              <a:gdLst>
                <a:gd name="T0" fmla="*/ 17 w 18"/>
                <a:gd name="T1" fmla="*/ 10 h 11"/>
                <a:gd name="T2" fmla="*/ 18 w 18"/>
                <a:gd name="T3" fmla="*/ 0 h 11"/>
                <a:gd name="T4" fmla="*/ 16 w 18"/>
                <a:gd name="T5" fmla="*/ 0 h 11"/>
                <a:gd name="T6" fmla="*/ 4 w 18"/>
                <a:gd name="T7" fmla="*/ 0 h 11"/>
                <a:gd name="T8" fmla="*/ 5 w 18"/>
                <a:gd name="T9" fmla="*/ 1 h 11"/>
                <a:gd name="T10" fmla="*/ 3 w 18"/>
                <a:gd name="T11" fmla="*/ 6 h 11"/>
                <a:gd name="T12" fmla="*/ 2 w 18"/>
                <a:gd name="T13" fmla="*/ 9 h 11"/>
                <a:gd name="T14" fmla="*/ 3 w 18"/>
                <a:gd name="T15" fmla="*/ 11 h 11"/>
                <a:gd name="T16" fmla="*/ 6 w 18"/>
                <a:gd name="T17" fmla="*/ 11 h 11"/>
                <a:gd name="T18" fmla="*/ 17 w 18"/>
                <a:gd name="T1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1">
                  <a:moveTo>
                    <a:pt x="17" y="10"/>
                  </a:moveTo>
                  <a:cubicBezTo>
                    <a:pt x="17" y="10"/>
                    <a:pt x="18" y="6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6" y="2"/>
                    <a:pt x="5" y="5"/>
                    <a:pt x="3" y="6"/>
                  </a:cubicBezTo>
                  <a:cubicBezTo>
                    <a:pt x="0" y="7"/>
                    <a:pt x="0" y="9"/>
                    <a:pt x="2" y="9"/>
                  </a:cubicBezTo>
                  <a:cubicBezTo>
                    <a:pt x="4" y="9"/>
                    <a:pt x="3" y="10"/>
                    <a:pt x="3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8" y="11"/>
                    <a:pt x="17" y="10"/>
                    <a:pt x="17" y="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9" name="Freeform 40">
              <a:extLst>
                <a:ext uri="{FF2B5EF4-FFF2-40B4-BE49-F238E27FC236}">
                  <a16:creationId xmlns:a16="http://schemas.microsoft.com/office/drawing/2014/main" id="{300C64F7-1662-F549-BB22-7FD7639F7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0575" y="5949496"/>
              <a:ext cx="198438" cy="246063"/>
            </a:xfrm>
            <a:custGeom>
              <a:avLst/>
              <a:gdLst>
                <a:gd name="T0" fmla="*/ 16 w 57"/>
                <a:gd name="T1" fmla="*/ 67 h 71"/>
                <a:gd name="T2" fmla="*/ 21 w 57"/>
                <a:gd name="T3" fmla="*/ 67 h 71"/>
                <a:gd name="T4" fmla="*/ 28 w 57"/>
                <a:gd name="T5" fmla="*/ 68 h 71"/>
                <a:gd name="T6" fmla="*/ 31 w 57"/>
                <a:gd name="T7" fmla="*/ 67 h 71"/>
                <a:gd name="T8" fmla="*/ 36 w 57"/>
                <a:gd name="T9" fmla="*/ 63 h 71"/>
                <a:gd name="T10" fmla="*/ 39 w 57"/>
                <a:gd name="T11" fmla="*/ 57 h 71"/>
                <a:gd name="T12" fmla="*/ 40 w 57"/>
                <a:gd name="T13" fmla="*/ 43 h 71"/>
                <a:gd name="T14" fmla="*/ 47 w 57"/>
                <a:gd name="T15" fmla="*/ 35 h 71"/>
                <a:gd name="T16" fmla="*/ 52 w 57"/>
                <a:gd name="T17" fmla="*/ 18 h 71"/>
                <a:gd name="T18" fmla="*/ 55 w 57"/>
                <a:gd name="T19" fmla="*/ 9 h 71"/>
                <a:gd name="T20" fmla="*/ 57 w 57"/>
                <a:gd name="T21" fmla="*/ 1 h 71"/>
                <a:gd name="T22" fmla="*/ 57 w 57"/>
                <a:gd name="T23" fmla="*/ 1 h 71"/>
                <a:gd name="T24" fmla="*/ 50 w 57"/>
                <a:gd name="T25" fmla="*/ 0 h 71"/>
                <a:gd name="T26" fmla="*/ 46 w 57"/>
                <a:gd name="T27" fmla="*/ 1 h 71"/>
                <a:gd name="T28" fmla="*/ 42 w 57"/>
                <a:gd name="T29" fmla="*/ 2 h 71"/>
                <a:gd name="T30" fmla="*/ 40 w 57"/>
                <a:gd name="T31" fmla="*/ 8 h 71"/>
                <a:gd name="T32" fmla="*/ 38 w 57"/>
                <a:gd name="T33" fmla="*/ 16 h 71"/>
                <a:gd name="T34" fmla="*/ 26 w 57"/>
                <a:gd name="T35" fmla="*/ 12 h 71"/>
                <a:gd name="T36" fmla="*/ 17 w 57"/>
                <a:gd name="T37" fmla="*/ 12 h 71"/>
                <a:gd name="T38" fmla="*/ 16 w 57"/>
                <a:gd name="T39" fmla="*/ 20 h 71"/>
                <a:gd name="T40" fmla="*/ 24 w 57"/>
                <a:gd name="T41" fmla="*/ 20 h 71"/>
                <a:gd name="T42" fmla="*/ 23 w 57"/>
                <a:gd name="T43" fmla="*/ 27 h 71"/>
                <a:gd name="T44" fmla="*/ 25 w 57"/>
                <a:gd name="T45" fmla="*/ 33 h 71"/>
                <a:gd name="T46" fmla="*/ 27 w 57"/>
                <a:gd name="T47" fmla="*/ 41 h 71"/>
                <a:gd name="T48" fmla="*/ 24 w 57"/>
                <a:gd name="T49" fmla="*/ 51 h 71"/>
                <a:gd name="T50" fmla="*/ 18 w 57"/>
                <a:gd name="T51" fmla="*/ 50 h 71"/>
                <a:gd name="T52" fmla="*/ 14 w 57"/>
                <a:gd name="T53" fmla="*/ 45 h 71"/>
                <a:gd name="T54" fmla="*/ 10 w 57"/>
                <a:gd name="T55" fmla="*/ 49 h 71"/>
                <a:gd name="T56" fmla="*/ 5 w 57"/>
                <a:gd name="T57" fmla="*/ 53 h 71"/>
                <a:gd name="T58" fmla="*/ 4 w 57"/>
                <a:gd name="T59" fmla="*/ 59 h 71"/>
                <a:gd name="T60" fmla="*/ 0 w 57"/>
                <a:gd name="T61" fmla="*/ 62 h 71"/>
                <a:gd name="T62" fmla="*/ 1 w 57"/>
                <a:gd name="T63" fmla="*/ 62 h 71"/>
                <a:gd name="T64" fmla="*/ 8 w 57"/>
                <a:gd name="T65" fmla="*/ 71 h 71"/>
                <a:gd name="T66" fmla="*/ 16 w 57"/>
                <a:gd name="T67" fmla="*/ 6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71">
                  <a:moveTo>
                    <a:pt x="16" y="67"/>
                  </a:moveTo>
                  <a:cubicBezTo>
                    <a:pt x="17" y="67"/>
                    <a:pt x="18" y="70"/>
                    <a:pt x="21" y="67"/>
                  </a:cubicBezTo>
                  <a:cubicBezTo>
                    <a:pt x="24" y="65"/>
                    <a:pt x="28" y="65"/>
                    <a:pt x="28" y="68"/>
                  </a:cubicBezTo>
                  <a:cubicBezTo>
                    <a:pt x="28" y="70"/>
                    <a:pt x="29" y="70"/>
                    <a:pt x="31" y="67"/>
                  </a:cubicBezTo>
                  <a:cubicBezTo>
                    <a:pt x="34" y="65"/>
                    <a:pt x="36" y="68"/>
                    <a:pt x="36" y="63"/>
                  </a:cubicBezTo>
                  <a:cubicBezTo>
                    <a:pt x="36" y="58"/>
                    <a:pt x="39" y="62"/>
                    <a:pt x="39" y="57"/>
                  </a:cubicBezTo>
                  <a:cubicBezTo>
                    <a:pt x="39" y="51"/>
                    <a:pt x="40" y="46"/>
                    <a:pt x="40" y="43"/>
                  </a:cubicBezTo>
                  <a:cubicBezTo>
                    <a:pt x="40" y="41"/>
                    <a:pt x="47" y="39"/>
                    <a:pt x="47" y="35"/>
                  </a:cubicBezTo>
                  <a:cubicBezTo>
                    <a:pt x="47" y="31"/>
                    <a:pt x="52" y="23"/>
                    <a:pt x="52" y="18"/>
                  </a:cubicBezTo>
                  <a:cubicBezTo>
                    <a:pt x="52" y="13"/>
                    <a:pt x="54" y="12"/>
                    <a:pt x="55" y="9"/>
                  </a:cubicBezTo>
                  <a:cubicBezTo>
                    <a:pt x="57" y="7"/>
                    <a:pt x="57" y="4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5"/>
                    <a:pt x="40" y="8"/>
                  </a:cubicBezTo>
                  <a:cubicBezTo>
                    <a:pt x="38" y="10"/>
                    <a:pt x="38" y="16"/>
                    <a:pt x="38" y="16"/>
                  </a:cubicBezTo>
                  <a:cubicBezTo>
                    <a:pt x="38" y="16"/>
                    <a:pt x="29" y="11"/>
                    <a:pt x="26" y="12"/>
                  </a:cubicBezTo>
                  <a:cubicBezTo>
                    <a:pt x="25" y="12"/>
                    <a:pt x="21" y="12"/>
                    <a:pt x="17" y="12"/>
                  </a:cubicBezTo>
                  <a:cubicBezTo>
                    <a:pt x="17" y="15"/>
                    <a:pt x="16" y="19"/>
                    <a:pt x="16" y="20"/>
                  </a:cubicBezTo>
                  <a:cubicBezTo>
                    <a:pt x="16" y="22"/>
                    <a:pt x="22" y="18"/>
                    <a:pt x="24" y="20"/>
                  </a:cubicBezTo>
                  <a:cubicBezTo>
                    <a:pt x="27" y="22"/>
                    <a:pt x="26" y="25"/>
                    <a:pt x="23" y="27"/>
                  </a:cubicBezTo>
                  <a:cubicBezTo>
                    <a:pt x="20" y="28"/>
                    <a:pt x="22" y="32"/>
                    <a:pt x="25" y="33"/>
                  </a:cubicBezTo>
                  <a:cubicBezTo>
                    <a:pt x="27" y="35"/>
                    <a:pt x="27" y="38"/>
                    <a:pt x="27" y="41"/>
                  </a:cubicBezTo>
                  <a:cubicBezTo>
                    <a:pt x="27" y="45"/>
                    <a:pt x="27" y="50"/>
                    <a:pt x="24" y="51"/>
                  </a:cubicBezTo>
                  <a:cubicBezTo>
                    <a:pt x="22" y="51"/>
                    <a:pt x="20" y="49"/>
                    <a:pt x="18" y="50"/>
                  </a:cubicBezTo>
                  <a:cubicBezTo>
                    <a:pt x="16" y="50"/>
                    <a:pt x="16" y="45"/>
                    <a:pt x="14" y="45"/>
                  </a:cubicBezTo>
                  <a:cubicBezTo>
                    <a:pt x="12" y="45"/>
                    <a:pt x="13" y="49"/>
                    <a:pt x="10" y="49"/>
                  </a:cubicBezTo>
                  <a:cubicBezTo>
                    <a:pt x="8" y="49"/>
                    <a:pt x="4" y="49"/>
                    <a:pt x="5" y="53"/>
                  </a:cubicBezTo>
                  <a:cubicBezTo>
                    <a:pt x="7" y="57"/>
                    <a:pt x="8" y="59"/>
                    <a:pt x="4" y="59"/>
                  </a:cubicBezTo>
                  <a:cubicBezTo>
                    <a:pt x="2" y="59"/>
                    <a:pt x="1" y="61"/>
                    <a:pt x="0" y="62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5" y="65"/>
                    <a:pt x="7" y="68"/>
                    <a:pt x="8" y="71"/>
                  </a:cubicBezTo>
                  <a:cubicBezTo>
                    <a:pt x="11" y="69"/>
                    <a:pt x="15" y="67"/>
                    <a:pt x="16" y="6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0" name="Freeform 41">
              <a:extLst>
                <a:ext uri="{FF2B5EF4-FFF2-40B4-BE49-F238E27FC236}">
                  <a16:creationId xmlns:a16="http://schemas.microsoft.com/office/drawing/2014/main" id="{FE5D5FF4-4716-354C-AF50-1D78E66FB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325" y="5382759"/>
              <a:ext cx="460375" cy="573088"/>
            </a:xfrm>
            <a:custGeom>
              <a:avLst/>
              <a:gdLst>
                <a:gd name="T0" fmla="*/ 100 w 133"/>
                <a:gd name="T1" fmla="*/ 9 h 165"/>
                <a:gd name="T2" fmla="*/ 91 w 133"/>
                <a:gd name="T3" fmla="*/ 11 h 165"/>
                <a:gd name="T4" fmla="*/ 77 w 133"/>
                <a:gd name="T5" fmla="*/ 9 h 165"/>
                <a:gd name="T6" fmla="*/ 25 w 133"/>
                <a:gd name="T7" fmla="*/ 11 h 165"/>
                <a:gd name="T8" fmla="*/ 18 w 133"/>
                <a:gd name="T9" fmla="*/ 28 h 165"/>
                <a:gd name="T10" fmla="*/ 17 w 133"/>
                <a:gd name="T11" fmla="*/ 63 h 165"/>
                <a:gd name="T12" fmla="*/ 7 w 133"/>
                <a:gd name="T13" fmla="*/ 72 h 165"/>
                <a:gd name="T14" fmla="*/ 3 w 133"/>
                <a:gd name="T15" fmla="*/ 84 h 165"/>
                <a:gd name="T16" fmla="*/ 5 w 133"/>
                <a:gd name="T17" fmla="*/ 94 h 165"/>
                <a:gd name="T18" fmla="*/ 8 w 133"/>
                <a:gd name="T19" fmla="*/ 103 h 165"/>
                <a:gd name="T20" fmla="*/ 15 w 133"/>
                <a:gd name="T21" fmla="*/ 118 h 165"/>
                <a:gd name="T22" fmla="*/ 17 w 133"/>
                <a:gd name="T23" fmla="*/ 121 h 165"/>
                <a:gd name="T24" fmla="*/ 25 w 133"/>
                <a:gd name="T25" fmla="*/ 127 h 165"/>
                <a:gd name="T26" fmla="*/ 33 w 133"/>
                <a:gd name="T27" fmla="*/ 136 h 165"/>
                <a:gd name="T28" fmla="*/ 42 w 133"/>
                <a:gd name="T29" fmla="*/ 146 h 165"/>
                <a:gd name="T30" fmla="*/ 46 w 133"/>
                <a:gd name="T31" fmla="*/ 152 h 165"/>
                <a:gd name="T32" fmla="*/ 54 w 133"/>
                <a:gd name="T33" fmla="*/ 156 h 165"/>
                <a:gd name="T34" fmla="*/ 62 w 133"/>
                <a:gd name="T35" fmla="*/ 156 h 165"/>
                <a:gd name="T36" fmla="*/ 78 w 133"/>
                <a:gd name="T37" fmla="*/ 162 h 165"/>
                <a:gd name="T38" fmla="*/ 89 w 133"/>
                <a:gd name="T39" fmla="*/ 162 h 165"/>
                <a:gd name="T40" fmla="*/ 96 w 133"/>
                <a:gd name="T41" fmla="*/ 159 h 165"/>
                <a:gd name="T42" fmla="*/ 104 w 133"/>
                <a:gd name="T43" fmla="*/ 153 h 165"/>
                <a:gd name="T44" fmla="*/ 111 w 133"/>
                <a:gd name="T45" fmla="*/ 155 h 165"/>
                <a:gd name="T46" fmla="*/ 103 w 133"/>
                <a:gd name="T47" fmla="*/ 142 h 165"/>
                <a:gd name="T48" fmla="*/ 89 w 133"/>
                <a:gd name="T49" fmla="*/ 129 h 165"/>
                <a:gd name="T50" fmla="*/ 97 w 133"/>
                <a:gd name="T51" fmla="*/ 123 h 165"/>
                <a:gd name="T52" fmla="*/ 100 w 133"/>
                <a:gd name="T53" fmla="*/ 107 h 165"/>
                <a:gd name="T54" fmla="*/ 106 w 133"/>
                <a:gd name="T55" fmla="*/ 95 h 165"/>
                <a:gd name="T56" fmla="*/ 115 w 133"/>
                <a:gd name="T57" fmla="*/ 85 h 165"/>
                <a:gd name="T58" fmla="*/ 118 w 133"/>
                <a:gd name="T59" fmla="*/ 65 h 165"/>
                <a:gd name="T60" fmla="*/ 126 w 133"/>
                <a:gd name="T61" fmla="*/ 52 h 165"/>
                <a:gd name="T62" fmla="*/ 128 w 133"/>
                <a:gd name="T63" fmla="*/ 41 h 165"/>
                <a:gd name="T64" fmla="*/ 122 w 133"/>
                <a:gd name="T65" fmla="*/ 15 h 165"/>
                <a:gd name="T66" fmla="*/ 110 w 133"/>
                <a:gd name="T67" fmla="*/ 0 h 165"/>
                <a:gd name="T68" fmla="*/ 106 w 133"/>
                <a:gd name="T69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" h="165">
                  <a:moveTo>
                    <a:pt x="106" y="3"/>
                  </a:moveTo>
                  <a:cubicBezTo>
                    <a:pt x="103" y="3"/>
                    <a:pt x="104" y="9"/>
                    <a:pt x="100" y="9"/>
                  </a:cubicBezTo>
                  <a:cubicBezTo>
                    <a:pt x="97" y="9"/>
                    <a:pt x="98" y="13"/>
                    <a:pt x="96" y="13"/>
                  </a:cubicBezTo>
                  <a:cubicBezTo>
                    <a:pt x="93" y="13"/>
                    <a:pt x="91" y="11"/>
                    <a:pt x="9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79" y="8"/>
                    <a:pt x="77" y="9"/>
                  </a:cubicBezTo>
                  <a:cubicBezTo>
                    <a:pt x="76" y="10"/>
                    <a:pt x="74" y="11"/>
                    <a:pt x="74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21"/>
                    <a:pt x="25" y="28"/>
                    <a:pt x="25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62"/>
                    <a:pt x="17" y="63"/>
                  </a:cubicBezTo>
                  <a:cubicBezTo>
                    <a:pt x="15" y="63"/>
                    <a:pt x="10" y="65"/>
                    <a:pt x="10" y="67"/>
                  </a:cubicBezTo>
                  <a:cubicBezTo>
                    <a:pt x="10" y="70"/>
                    <a:pt x="9" y="72"/>
                    <a:pt x="7" y="72"/>
                  </a:cubicBezTo>
                  <a:cubicBezTo>
                    <a:pt x="4" y="73"/>
                    <a:pt x="7" y="78"/>
                    <a:pt x="3" y="78"/>
                  </a:cubicBezTo>
                  <a:cubicBezTo>
                    <a:pt x="0" y="78"/>
                    <a:pt x="5" y="82"/>
                    <a:pt x="3" y="84"/>
                  </a:cubicBezTo>
                  <a:cubicBezTo>
                    <a:pt x="1" y="86"/>
                    <a:pt x="1" y="89"/>
                    <a:pt x="4" y="89"/>
                  </a:cubicBezTo>
                  <a:cubicBezTo>
                    <a:pt x="6" y="89"/>
                    <a:pt x="5" y="91"/>
                    <a:pt x="5" y="94"/>
                  </a:cubicBezTo>
                  <a:cubicBezTo>
                    <a:pt x="5" y="97"/>
                    <a:pt x="9" y="99"/>
                    <a:pt x="9" y="99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103"/>
                    <a:pt x="14" y="109"/>
                    <a:pt x="14" y="111"/>
                  </a:cubicBezTo>
                  <a:cubicBezTo>
                    <a:pt x="15" y="112"/>
                    <a:pt x="18" y="116"/>
                    <a:pt x="15" y="118"/>
                  </a:cubicBezTo>
                  <a:cubicBezTo>
                    <a:pt x="12" y="119"/>
                    <a:pt x="14" y="121"/>
                    <a:pt x="14" y="121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124"/>
                    <a:pt x="22" y="124"/>
                    <a:pt x="25" y="127"/>
                  </a:cubicBezTo>
                  <a:cubicBezTo>
                    <a:pt x="27" y="130"/>
                    <a:pt x="28" y="130"/>
                    <a:pt x="28" y="132"/>
                  </a:cubicBezTo>
                  <a:cubicBezTo>
                    <a:pt x="28" y="133"/>
                    <a:pt x="30" y="134"/>
                    <a:pt x="33" y="136"/>
                  </a:cubicBezTo>
                  <a:cubicBezTo>
                    <a:pt x="36" y="139"/>
                    <a:pt x="36" y="140"/>
                    <a:pt x="36" y="142"/>
                  </a:cubicBezTo>
                  <a:cubicBezTo>
                    <a:pt x="36" y="143"/>
                    <a:pt x="42" y="146"/>
                    <a:pt x="42" y="146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4" y="151"/>
                    <a:pt x="45" y="151"/>
                    <a:pt x="46" y="152"/>
                  </a:cubicBezTo>
                  <a:cubicBezTo>
                    <a:pt x="47" y="155"/>
                    <a:pt x="49" y="156"/>
                    <a:pt x="49" y="156"/>
                  </a:cubicBezTo>
                  <a:cubicBezTo>
                    <a:pt x="49" y="156"/>
                    <a:pt x="52" y="158"/>
                    <a:pt x="54" y="156"/>
                  </a:cubicBezTo>
                  <a:cubicBezTo>
                    <a:pt x="56" y="154"/>
                    <a:pt x="58" y="157"/>
                    <a:pt x="58" y="157"/>
                  </a:cubicBezTo>
                  <a:cubicBezTo>
                    <a:pt x="58" y="157"/>
                    <a:pt x="61" y="155"/>
                    <a:pt x="62" y="156"/>
                  </a:cubicBezTo>
                  <a:cubicBezTo>
                    <a:pt x="63" y="156"/>
                    <a:pt x="68" y="160"/>
                    <a:pt x="72" y="164"/>
                  </a:cubicBezTo>
                  <a:cubicBezTo>
                    <a:pt x="72" y="163"/>
                    <a:pt x="76" y="162"/>
                    <a:pt x="78" y="162"/>
                  </a:cubicBezTo>
                  <a:cubicBezTo>
                    <a:pt x="79" y="162"/>
                    <a:pt x="82" y="165"/>
                    <a:pt x="83" y="164"/>
                  </a:cubicBezTo>
                  <a:cubicBezTo>
                    <a:pt x="83" y="163"/>
                    <a:pt x="87" y="161"/>
                    <a:pt x="89" y="162"/>
                  </a:cubicBezTo>
                  <a:cubicBezTo>
                    <a:pt x="90" y="162"/>
                    <a:pt x="93" y="163"/>
                    <a:pt x="94" y="161"/>
                  </a:cubicBezTo>
                  <a:cubicBezTo>
                    <a:pt x="94" y="160"/>
                    <a:pt x="95" y="160"/>
                    <a:pt x="96" y="159"/>
                  </a:cubicBezTo>
                  <a:cubicBezTo>
                    <a:pt x="97" y="158"/>
                    <a:pt x="97" y="158"/>
                    <a:pt x="97" y="157"/>
                  </a:cubicBezTo>
                  <a:cubicBezTo>
                    <a:pt x="98" y="156"/>
                    <a:pt x="102" y="153"/>
                    <a:pt x="104" y="153"/>
                  </a:cubicBezTo>
                  <a:cubicBezTo>
                    <a:pt x="106" y="153"/>
                    <a:pt x="108" y="153"/>
                    <a:pt x="109" y="154"/>
                  </a:cubicBezTo>
                  <a:cubicBezTo>
                    <a:pt x="109" y="154"/>
                    <a:pt x="110" y="155"/>
                    <a:pt x="111" y="155"/>
                  </a:cubicBezTo>
                  <a:cubicBezTo>
                    <a:pt x="111" y="150"/>
                    <a:pt x="112" y="148"/>
                    <a:pt x="111" y="148"/>
                  </a:cubicBezTo>
                  <a:cubicBezTo>
                    <a:pt x="109" y="148"/>
                    <a:pt x="105" y="146"/>
                    <a:pt x="103" y="142"/>
                  </a:cubicBezTo>
                  <a:cubicBezTo>
                    <a:pt x="102" y="138"/>
                    <a:pt x="97" y="135"/>
                    <a:pt x="96" y="133"/>
                  </a:cubicBezTo>
                  <a:cubicBezTo>
                    <a:pt x="95" y="130"/>
                    <a:pt x="90" y="131"/>
                    <a:pt x="89" y="129"/>
                  </a:cubicBezTo>
                  <a:cubicBezTo>
                    <a:pt x="88" y="127"/>
                    <a:pt x="90" y="127"/>
                    <a:pt x="90" y="124"/>
                  </a:cubicBezTo>
                  <a:cubicBezTo>
                    <a:pt x="90" y="122"/>
                    <a:pt x="96" y="123"/>
                    <a:pt x="97" y="123"/>
                  </a:cubicBezTo>
                  <a:cubicBezTo>
                    <a:pt x="97" y="122"/>
                    <a:pt x="98" y="117"/>
                    <a:pt x="98" y="114"/>
                  </a:cubicBezTo>
                  <a:cubicBezTo>
                    <a:pt x="98" y="111"/>
                    <a:pt x="102" y="108"/>
                    <a:pt x="100" y="107"/>
                  </a:cubicBezTo>
                  <a:cubicBezTo>
                    <a:pt x="99" y="105"/>
                    <a:pt x="102" y="105"/>
                    <a:pt x="104" y="103"/>
                  </a:cubicBezTo>
                  <a:cubicBezTo>
                    <a:pt x="106" y="102"/>
                    <a:pt x="104" y="97"/>
                    <a:pt x="106" y="95"/>
                  </a:cubicBezTo>
                  <a:cubicBezTo>
                    <a:pt x="108" y="93"/>
                    <a:pt x="110" y="89"/>
                    <a:pt x="111" y="89"/>
                  </a:cubicBezTo>
                  <a:cubicBezTo>
                    <a:pt x="113" y="89"/>
                    <a:pt x="115" y="87"/>
                    <a:pt x="115" y="85"/>
                  </a:cubicBezTo>
                  <a:cubicBezTo>
                    <a:pt x="115" y="83"/>
                    <a:pt x="118" y="79"/>
                    <a:pt x="118" y="76"/>
                  </a:cubicBezTo>
                  <a:cubicBezTo>
                    <a:pt x="117" y="72"/>
                    <a:pt x="116" y="68"/>
                    <a:pt x="118" y="65"/>
                  </a:cubicBezTo>
                  <a:cubicBezTo>
                    <a:pt x="121" y="62"/>
                    <a:pt x="122" y="59"/>
                    <a:pt x="121" y="57"/>
                  </a:cubicBezTo>
                  <a:cubicBezTo>
                    <a:pt x="121" y="54"/>
                    <a:pt x="124" y="54"/>
                    <a:pt x="126" y="52"/>
                  </a:cubicBezTo>
                  <a:cubicBezTo>
                    <a:pt x="127" y="51"/>
                    <a:pt x="130" y="50"/>
                    <a:pt x="133" y="45"/>
                  </a:cubicBezTo>
                  <a:cubicBezTo>
                    <a:pt x="131" y="43"/>
                    <a:pt x="130" y="41"/>
                    <a:pt x="128" y="41"/>
                  </a:cubicBezTo>
                  <a:cubicBezTo>
                    <a:pt x="125" y="39"/>
                    <a:pt x="124" y="34"/>
                    <a:pt x="124" y="28"/>
                  </a:cubicBezTo>
                  <a:cubicBezTo>
                    <a:pt x="124" y="22"/>
                    <a:pt x="122" y="17"/>
                    <a:pt x="122" y="15"/>
                  </a:cubicBezTo>
                  <a:cubicBezTo>
                    <a:pt x="122" y="13"/>
                    <a:pt x="118" y="8"/>
                    <a:pt x="115" y="6"/>
                  </a:cubicBezTo>
                  <a:cubicBezTo>
                    <a:pt x="112" y="5"/>
                    <a:pt x="111" y="3"/>
                    <a:pt x="110" y="0"/>
                  </a:cubicBezTo>
                  <a:cubicBezTo>
                    <a:pt x="110" y="0"/>
                    <a:pt x="110" y="1"/>
                    <a:pt x="110" y="1"/>
                  </a:cubicBezTo>
                  <a:cubicBezTo>
                    <a:pt x="108" y="4"/>
                    <a:pt x="108" y="3"/>
                    <a:pt x="106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1" name="Freeform 42">
              <a:extLst>
                <a:ext uri="{FF2B5EF4-FFF2-40B4-BE49-F238E27FC236}">
                  <a16:creationId xmlns:a16="http://schemas.microsoft.com/office/drawing/2014/main" id="{F8B98E14-2DFA-524F-83B0-543F38F4A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4013" y="5692321"/>
              <a:ext cx="55563" cy="55563"/>
            </a:xfrm>
            <a:custGeom>
              <a:avLst/>
              <a:gdLst>
                <a:gd name="T0" fmla="*/ 6 w 16"/>
                <a:gd name="T1" fmla="*/ 2 h 16"/>
                <a:gd name="T2" fmla="*/ 2 w 16"/>
                <a:gd name="T3" fmla="*/ 8 h 16"/>
                <a:gd name="T4" fmla="*/ 2 w 16"/>
                <a:gd name="T5" fmla="*/ 15 h 16"/>
                <a:gd name="T6" fmla="*/ 6 w 16"/>
                <a:gd name="T7" fmla="*/ 14 h 16"/>
                <a:gd name="T8" fmla="*/ 10 w 16"/>
                <a:gd name="T9" fmla="*/ 16 h 16"/>
                <a:gd name="T10" fmla="*/ 14 w 16"/>
                <a:gd name="T11" fmla="*/ 12 h 16"/>
                <a:gd name="T12" fmla="*/ 9 w 16"/>
                <a:gd name="T13" fmla="*/ 10 h 16"/>
                <a:gd name="T14" fmla="*/ 14 w 16"/>
                <a:gd name="T15" fmla="*/ 6 h 16"/>
                <a:gd name="T16" fmla="*/ 13 w 16"/>
                <a:gd name="T17" fmla="*/ 1 h 16"/>
                <a:gd name="T18" fmla="*/ 12 w 16"/>
                <a:gd name="T19" fmla="*/ 0 h 16"/>
                <a:gd name="T20" fmla="*/ 10 w 16"/>
                <a:gd name="T21" fmla="*/ 2 h 16"/>
                <a:gd name="T22" fmla="*/ 6 w 16"/>
                <a:gd name="T2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6" y="2"/>
                  </a:moveTo>
                  <a:cubicBezTo>
                    <a:pt x="6" y="3"/>
                    <a:pt x="4" y="6"/>
                    <a:pt x="2" y="8"/>
                  </a:cubicBezTo>
                  <a:cubicBezTo>
                    <a:pt x="0" y="10"/>
                    <a:pt x="1" y="14"/>
                    <a:pt x="2" y="15"/>
                  </a:cubicBezTo>
                  <a:cubicBezTo>
                    <a:pt x="2" y="16"/>
                    <a:pt x="5" y="15"/>
                    <a:pt x="6" y="14"/>
                  </a:cubicBezTo>
                  <a:cubicBezTo>
                    <a:pt x="8" y="14"/>
                    <a:pt x="9" y="14"/>
                    <a:pt x="10" y="16"/>
                  </a:cubicBezTo>
                  <a:cubicBezTo>
                    <a:pt x="11" y="14"/>
                    <a:pt x="12" y="13"/>
                    <a:pt x="14" y="12"/>
                  </a:cubicBezTo>
                  <a:cubicBezTo>
                    <a:pt x="12" y="11"/>
                    <a:pt x="10" y="10"/>
                    <a:pt x="9" y="10"/>
                  </a:cubicBezTo>
                  <a:cubicBezTo>
                    <a:pt x="8" y="9"/>
                    <a:pt x="12" y="7"/>
                    <a:pt x="14" y="6"/>
                  </a:cubicBezTo>
                  <a:cubicBezTo>
                    <a:pt x="16" y="6"/>
                    <a:pt x="15" y="3"/>
                    <a:pt x="13" y="1"/>
                  </a:cubicBezTo>
                  <a:cubicBezTo>
                    <a:pt x="13" y="1"/>
                    <a:pt x="13" y="1"/>
                    <a:pt x="12" y="0"/>
                  </a:cubicBezTo>
                  <a:cubicBezTo>
                    <a:pt x="11" y="1"/>
                    <a:pt x="10" y="2"/>
                    <a:pt x="10" y="2"/>
                  </a:cubicBezTo>
                  <a:cubicBezTo>
                    <a:pt x="9" y="3"/>
                    <a:pt x="8" y="2"/>
                    <a:pt x="6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2" name="Freeform 43">
              <a:extLst>
                <a:ext uri="{FF2B5EF4-FFF2-40B4-BE49-F238E27FC236}">
                  <a16:creationId xmlns:a16="http://schemas.microsoft.com/office/drawing/2014/main" id="{5D0BB26F-630B-374A-8EF4-047FD91B3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7963" y="5539921"/>
              <a:ext cx="187325" cy="163513"/>
            </a:xfrm>
            <a:custGeom>
              <a:avLst/>
              <a:gdLst>
                <a:gd name="T0" fmla="*/ 10 w 54"/>
                <a:gd name="T1" fmla="*/ 7 h 47"/>
                <a:gd name="T2" fmla="*/ 5 w 54"/>
                <a:gd name="T3" fmla="*/ 12 h 47"/>
                <a:gd name="T4" fmla="*/ 2 w 54"/>
                <a:gd name="T5" fmla="*/ 20 h 47"/>
                <a:gd name="T6" fmla="*/ 2 w 54"/>
                <a:gd name="T7" fmla="*/ 31 h 47"/>
                <a:gd name="T8" fmla="*/ 8 w 54"/>
                <a:gd name="T9" fmla="*/ 31 h 47"/>
                <a:gd name="T10" fmla="*/ 11 w 54"/>
                <a:gd name="T11" fmla="*/ 29 h 47"/>
                <a:gd name="T12" fmla="*/ 15 w 54"/>
                <a:gd name="T13" fmla="*/ 28 h 47"/>
                <a:gd name="T14" fmla="*/ 20 w 54"/>
                <a:gd name="T15" fmla="*/ 30 h 47"/>
                <a:gd name="T16" fmla="*/ 23 w 54"/>
                <a:gd name="T17" fmla="*/ 30 h 47"/>
                <a:gd name="T18" fmla="*/ 31 w 54"/>
                <a:gd name="T19" fmla="*/ 30 h 47"/>
                <a:gd name="T20" fmla="*/ 48 w 54"/>
                <a:gd name="T21" fmla="*/ 46 h 47"/>
                <a:gd name="T22" fmla="*/ 48 w 54"/>
                <a:gd name="T23" fmla="*/ 46 h 47"/>
                <a:gd name="T24" fmla="*/ 52 w 54"/>
                <a:gd name="T25" fmla="*/ 46 h 47"/>
                <a:gd name="T26" fmla="*/ 54 w 54"/>
                <a:gd name="T27" fmla="*/ 44 h 47"/>
                <a:gd name="T28" fmla="*/ 46 w 54"/>
                <a:gd name="T29" fmla="*/ 35 h 47"/>
                <a:gd name="T30" fmla="*/ 33 w 54"/>
                <a:gd name="T31" fmla="*/ 26 h 47"/>
                <a:gd name="T32" fmla="*/ 28 w 54"/>
                <a:gd name="T33" fmla="*/ 21 h 47"/>
                <a:gd name="T34" fmla="*/ 22 w 54"/>
                <a:gd name="T35" fmla="*/ 9 h 47"/>
                <a:gd name="T36" fmla="*/ 17 w 54"/>
                <a:gd name="T37" fmla="*/ 0 h 47"/>
                <a:gd name="T38" fmla="*/ 10 w 54"/>
                <a:gd name="T39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47">
                  <a:moveTo>
                    <a:pt x="10" y="7"/>
                  </a:moveTo>
                  <a:cubicBezTo>
                    <a:pt x="8" y="9"/>
                    <a:pt x="5" y="9"/>
                    <a:pt x="5" y="12"/>
                  </a:cubicBezTo>
                  <a:cubicBezTo>
                    <a:pt x="6" y="14"/>
                    <a:pt x="5" y="17"/>
                    <a:pt x="2" y="20"/>
                  </a:cubicBezTo>
                  <a:cubicBezTo>
                    <a:pt x="0" y="23"/>
                    <a:pt x="1" y="27"/>
                    <a:pt x="2" y="31"/>
                  </a:cubicBezTo>
                  <a:cubicBezTo>
                    <a:pt x="5" y="30"/>
                    <a:pt x="8" y="30"/>
                    <a:pt x="8" y="31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2" y="26"/>
                    <a:pt x="13" y="26"/>
                    <a:pt x="15" y="28"/>
                  </a:cubicBezTo>
                  <a:cubicBezTo>
                    <a:pt x="16" y="29"/>
                    <a:pt x="17" y="31"/>
                    <a:pt x="20" y="30"/>
                  </a:cubicBezTo>
                  <a:cubicBezTo>
                    <a:pt x="22" y="28"/>
                    <a:pt x="22" y="29"/>
                    <a:pt x="23" y="30"/>
                  </a:cubicBezTo>
                  <a:cubicBezTo>
                    <a:pt x="24" y="30"/>
                    <a:pt x="29" y="29"/>
                    <a:pt x="31" y="30"/>
                  </a:cubicBezTo>
                  <a:cubicBezTo>
                    <a:pt x="33" y="30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50" y="46"/>
                    <a:pt x="51" y="47"/>
                    <a:pt x="52" y="46"/>
                  </a:cubicBezTo>
                  <a:cubicBezTo>
                    <a:pt x="52" y="46"/>
                    <a:pt x="53" y="45"/>
                    <a:pt x="54" y="44"/>
                  </a:cubicBezTo>
                  <a:cubicBezTo>
                    <a:pt x="52" y="43"/>
                    <a:pt x="49" y="40"/>
                    <a:pt x="46" y="35"/>
                  </a:cubicBezTo>
                  <a:cubicBezTo>
                    <a:pt x="41" y="29"/>
                    <a:pt x="36" y="26"/>
                    <a:pt x="33" y="26"/>
                  </a:cubicBezTo>
                  <a:cubicBezTo>
                    <a:pt x="30" y="26"/>
                    <a:pt x="30" y="21"/>
                    <a:pt x="28" y="21"/>
                  </a:cubicBezTo>
                  <a:cubicBezTo>
                    <a:pt x="26" y="21"/>
                    <a:pt x="22" y="14"/>
                    <a:pt x="22" y="9"/>
                  </a:cubicBezTo>
                  <a:cubicBezTo>
                    <a:pt x="22" y="7"/>
                    <a:pt x="20" y="3"/>
                    <a:pt x="17" y="0"/>
                  </a:cubicBezTo>
                  <a:cubicBezTo>
                    <a:pt x="14" y="5"/>
                    <a:pt x="11" y="6"/>
                    <a:pt x="10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3" name="Freeform 44">
              <a:extLst>
                <a:ext uri="{FF2B5EF4-FFF2-40B4-BE49-F238E27FC236}">
                  <a16:creationId xmlns:a16="http://schemas.microsoft.com/office/drawing/2014/main" id="{13641BF3-14CD-8843-9C21-2E9DBBA53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1125" y="5630409"/>
              <a:ext cx="420688" cy="325438"/>
            </a:xfrm>
            <a:custGeom>
              <a:avLst/>
              <a:gdLst>
                <a:gd name="T0" fmla="*/ 8 w 121"/>
                <a:gd name="T1" fmla="*/ 62 h 94"/>
                <a:gd name="T2" fmla="*/ 15 w 121"/>
                <a:gd name="T3" fmla="*/ 71 h 94"/>
                <a:gd name="T4" fmla="*/ 23 w 121"/>
                <a:gd name="T5" fmla="*/ 77 h 94"/>
                <a:gd name="T6" fmla="*/ 23 w 121"/>
                <a:gd name="T7" fmla="*/ 84 h 94"/>
                <a:gd name="T8" fmla="*/ 25 w 121"/>
                <a:gd name="T9" fmla="*/ 85 h 94"/>
                <a:gd name="T10" fmla="*/ 33 w 121"/>
                <a:gd name="T11" fmla="*/ 87 h 94"/>
                <a:gd name="T12" fmla="*/ 43 w 121"/>
                <a:gd name="T13" fmla="*/ 92 h 94"/>
                <a:gd name="T14" fmla="*/ 52 w 121"/>
                <a:gd name="T15" fmla="*/ 94 h 94"/>
                <a:gd name="T16" fmla="*/ 57 w 121"/>
                <a:gd name="T17" fmla="*/ 89 h 94"/>
                <a:gd name="T18" fmla="*/ 64 w 121"/>
                <a:gd name="T19" fmla="*/ 88 h 94"/>
                <a:gd name="T20" fmla="*/ 68 w 121"/>
                <a:gd name="T21" fmla="*/ 89 h 94"/>
                <a:gd name="T22" fmla="*/ 72 w 121"/>
                <a:gd name="T23" fmla="*/ 88 h 94"/>
                <a:gd name="T24" fmla="*/ 79 w 121"/>
                <a:gd name="T25" fmla="*/ 87 h 94"/>
                <a:gd name="T26" fmla="*/ 89 w 121"/>
                <a:gd name="T27" fmla="*/ 82 h 94"/>
                <a:gd name="T28" fmla="*/ 98 w 121"/>
                <a:gd name="T29" fmla="*/ 80 h 94"/>
                <a:gd name="T30" fmla="*/ 120 w 121"/>
                <a:gd name="T31" fmla="*/ 59 h 94"/>
                <a:gd name="T32" fmla="*/ 117 w 121"/>
                <a:gd name="T33" fmla="*/ 57 h 94"/>
                <a:gd name="T34" fmla="*/ 106 w 121"/>
                <a:gd name="T35" fmla="*/ 54 h 94"/>
                <a:gd name="T36" fmla="*/ 89 w 121"/>
                <a:gd name="T37" fmla="*/ 49 h 94"/>
                <a:gd name="T38" fmla="*/ 84 w 121"/>
                <a:gd name="T39" fmla="*/ 44 h 94"/>
                <a:gd name="T40" fmla="*/ 79 w 121"/>
                <a:gd name="T41" fmla="*/ 37 h 94"/>
                <a:gd name="T42" fmla="*/ 80 w 121"/>
                <a:gd name="T43" fmla="*/ 34 h 94"/>
                <a:gd name="T44" fmla="*/ 76 w 121"/>
                <a:gd name="T45" fmla="*/ 32 h 94"/>
                <a:gd name="T46" fmla="*/ 72 w 121"/>
                <a:gd name="T47" fmla="*/ 33 h 94"/>
                <a:gd name="T48" fmla="*/ 72 w 121"/>
                <a:gd name="T49" fmla="*/ 26 h 94"/>
                <a:gd name="T50" fmla="*/ 76 w 121"/>
                <a:gd name="T51" fmla="*/ 20 h 94"/>
                <a:gd name="T52" fmla="*/ 59 w 121"/>
                <a:gd name="T53" fmla="*/ 4 h 94"/>
                <a:gd name="T54" fmla="*/ 51 w 121"/>
                <a:gd name="T55" fmla="*/ 4 h 94"/>
                <a:gd name="T56" fmla="*/ 48 w 121"/>
                <a:gd name="T57" fmla="*/ 4 h 94"/>
                <a:gd name="T58" fmla="*/ 43 w 121"/>
                <a:gd name="T59" fmla="*/ 2 h 94"/>
                <a:gd name="T60" fmla="*/ 39 w 121"/>
                <a:gd name="T61" fmla="*/ 3 h 94"/>
                <a:gd name="T62" fmla="*/ 36 w 121"/>
                <a:gd name="T63" fmla="*/ 5 h 94"/>
                <a:gd name="T64" fmla="*/ 30 w 121"/>
                <a:gd name="T65" fmla="*/ 5 h 94"/>
                <a:gd name="T66" fmla="*/ 30 w 121"/>
                <a:gd name="T67" fmla="*/ 5 h 94"/>
                <a:gd name="T68" fmla="*/ 27 w 121"/>
                <a:gd name="T69" fmla="*/ 14 h 94"/>
                <a:gd name="T70" fmla="*/ 23 w 121"/>
                <a:gd name="T71" fmla="*/ 18 h 94"/>
                <a:gd name="T72" fmla="*/ 18 w 121"/>
                <a:gd name="T73" fmla="*/ 24 h 94"/>
                <a:gd name="T74" fmla="*/ 16 w 121"/>
                <a:gd name="T75" fmla="*/ 32 h 94"/>
                <a:gd name="T76" fmla="*/ 12 w 121"/>
                <a:gd name="T77" fmla="*/ 36 h 94"/>
                <a:gd name="T78" fmla="*/ 10 w 121"/>
                <a:gd name="T79" fmla="*/ 43 h 94"/>
                <a:gd name="T80" fmla="*/ 9 w 121"/>
                <a:gd name="T81" fmla="*/ 52 h 94"/>
                <a:gd name="T82" fmla="*/ 2 w 121"/>
                <a:gd name="T83" fmla="*/ 53 h 94"/>
                <a:gd name="T84" fmla="*/ 1 w 121"/>
                <a:gd name="T85" fmla="*/ 58 h 94"/>
                <a:gd name="T86" fmla="*/ 8 w 121"/>
                <a:gd name="T87" fmla="*/ 6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" h="94">
                  <a:moveTo>
                    <a:pt x="8" y="62"/>
                  </a:moveTo>
                  <a:cubicBezTo>
                    <a:pt x="9" y="64"/>
                    <a:pt x="14" y="67"/>
                    <a:pt x="15" y="71"/>
                  </a:cubicBezTo>
                  <a:cubicBezTo>
                    <a:pt x="17" y="75"/>
                    <a:pt x="21" y="77"/>
                    <a:pt x="23" y="77"/>
                  </a:cubicBezTo>
                  <a:cubicBezTo>
                    <a:pt x="24" y="77"/>
                    <a:pt x="23" y="79"/>
                    <a:pt x="23" y="84"/>
                  </a:cubicBezTo>
                  <a:cubicBezTo>
                    <a:pt x="24" y="84"/>
                    <a:pt x="25" y="85"/>
                    <a:pt x="25" y="85"/>
                  </a:cubicBezTo>
                  <a:cubicBezTo>
                    <a:pt x="26" y="86"/>
                    <a:pt x="32" y="85"/>
                    <a:pt x="33" y="87"/>
                  </a:cubicBezTo>
                  <a:cubicBezTo>
                    <a:pt x="35" y="88"/>
                    <a:pt x="41" y="92"/>
                    <a:pt x="43" y="92"/>
                  </a:cubicBezTo>
                  <a:cubicBezTo>
                    <a:pt x="44" y="92"/>
                    <a:pt x="51" y="93"/>
                    <a:pt x="52" y="94"/>
                  </a:cubicBezTo>
                  <a:cubicBezTo>
                    <a:pt x="53" y="94"/>
                    <a:pt x="54" y="91"/>
                    <a:pt x="57" y="89"/>
                  </a:cubicBezTo>
                  <a:cubicBezTo>
                    <a:pt x="60" y="88"/>
                    <a:pt x="64" y="87"/>
                    <a:pt x="64" y="88"/>
                  </a:cubicBezTo>
                  <a:cubicBezTo>
                    <a:pt x="65" y="89"/>
                    <a:pt x="67" y="90"/>
                    <a:pt x="68" y="89"/>
                  </a:cubicBezTo>
                  <a:cubicBezTo>
                    <a:pt x="69" y="89"/>
                    <a:pt x="70" y="89"/>
                    <a:pt x="72" y="88"/>
                  </a:cubicBezTo>
                  <a:cubicBezTo>
                    <a:pt x="75" y="88"/>
                    <a:pt x="78" y="87"/>
                    <a:pt x="79" y="87"/>
                  </a:cubicBezTo>
                  <a:cubicBezTo>
                    <a:pt x="80" y="87"/>
                    <a:pt x="84" y="82"/>
                    <a:pt x="89" y="82"/>
                  </a:cubicBezTo>
                  <a:cubicBezTo>
                    <a:pt x="94" y="82"/>
                    <a:pt x="96" y="83"/>
                    <a:pt x="98" y="80"/>
                  </a:cubicBezTo>
                  <a:cubicBezTo>
                    <a:pt x="100" y="78"/>
                    <a:pt x="118" y="60"/>
                    <a:pt x="120" y="59"/>
                  </a:cubicBezTo>
                  <a:cubicBezTo>
                    <a:pt x="121" y="58"/>
                    <a:pt x="118" y="57"/>
                    <a:pt x="117" y="57"/>
                  </a:cubicBezTo>
                  <a:cubicBezTo>
                    <a:pt x="115" y="57"/>
                    <a:pt x="111" y="57"/>
                    <a:pt x="106" y="54"/>
                  </a:cubicBezTo>
                  <a:cubicBezTo>
                    <a:pt x="100" y="52"/>
                    <a:pt x="91" y="49"/>
                    <a:pt x="89" y="49"/>
                  </a:cubicBezTo>
                  <a:cubicBezTo>
                    <a:pt x="88" y="48"/>
                    <a:pt x="85" y="45"/>
                    <a:pt x="84" y="44"/>
                  </a:cubicBezTo>
                  <a:cubicBezTo>
                    <a:pt x="83" y="43"/>
                    <a:pt x="80" y="38"/>
                    <a:pt x="79" y="37"/>
                  </a:cubicBezTo>
                  <a:cubicBezTo>
                    <a:pt x="79" y="36"/>
                    <a:pt x="79" y="35"/>
                    <a:pt x="80" y="34"/>
                  </a:cubicBezTo>
                  <a:cubicBezTo>
                    <a:pt x="79" y="32"/>
                    <a:pt x="78" y="32"/>
                    <a:pt x="76" y="32"/>
                  </a:cubicBezTo>
                  <a:cubicBezTo>
                    <a:pt x="75" y="33"/>
                    <a:pt x="72" y="34"/>
                    <a:pt x="72" y="33"/>
                  </a:cubicBezTo>
                  <a:cubicBezTo>
                    <a:pt x="71" y="32"/>
                    <a:pt x="70" y="28"/>
                    <a:pt x="72" y="26"/>
                  </a:cubicBezTo>
                  <a:cubicBezTo>
                    <a:pt x="74" y="24"/>
                    <a:pt x="76" y="20"/>
                    <a:pt x="76" y="20"/>
                  </a:cubicBezTo>
                  <a:cubicBezTo>
                    <a:pt x="76" y="20"/>
                    <a:pt x="61" y="4"/>
                    <a:pt x="59" y="4"/>
                  </a:cubicBezTo>
                  <a:cubicBezTo>
                    <a:pt x="57" y="3"/>
                    <a:pt x="52" y="4"/>
                    <a:pt x="51" y="4"/>
                  </a:cubicBezTo>
                  <a:cubicBezTo>
                    <a:pt x="50" y="3"/>
                    <a:pt x="50" y="2"/>
                    <a:pt x="48" y="4"/>
                  </a:cubicBezTo>
                  <a:cubicBezTo>
                    <a:pt x="45" y="5"/>
                    <a:pt x="44" y="3"/>
                    <a:pt x="43" y="2"/>
                  </a:cubicBezTo>
                  <a:cubicBezTo>
                    <a:pt x="41" y="0"/>
                    <a:pt x="40" y="0"/>
                    <a:pt x="39" y="3"/>
                  </a:cubicBezTo>
                  <a:cubicBezTo>
                    <a:pt x="38" y="5"/>
                    <a:pt x="38" y="6"/>
                    <a:pt x="36" y="5"/>
                  </a:cubicBezTo>
                  <a:cubicBezTo>
                    <a:pt x="36" y="4"/>
                    <a:pt x="33" y="4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8"/>
                    <a:pt x="27" y="12"/>
                    <a:pt x="27" y="14"/>
                  </a:cubicBezTo>
                  <a:cubicBezTo>
                    <a:pt x="27" y="16"/>
                    <a:pt x="25" y="18"/>
                    <a:pt x="23" y="18"/>
                  </a:cubicBezTo>
                  <a:cubicBezTo>
                    <a:pt x="22" y="18"/>
                    <a:pt x="20" y="22"/>
                    <a:pt x="18" y="24"/>
                  </a:cubicBezTo>
                  <a:cubicBezTo>
                    <a:pt x="16" y="26"/>
                    <a:pt x="18" y="31"/>
                    <a:pt x="16" y="32"/>
                  </a:cubicBezTo>
                  <a:cubicBezTo>
                    <a:pt x="14" y="34"/>
                    <a:pt x="11" y="34"/>
                    <a:pt x="12" y="36"/>
                  </a:cubicBezTo>
                  <a:cubicBezTo>
                    <a:pt x="14" y="37"/>
                    <a:pt x="10" y="40"/>
                    <a:pt x="10" y="43"/>
                  </a:cubicBezTo>
                  <a:cubicBezTo>
                    <a:pt x="10" y="46"/>
                    <a:pt x="9" y="51"/>
                    <a:pt x="9" y="52"/>
                  </a:cubicBezTo>
                  <a:cubicBezTo>
                    <a:pt x="8" y="52"/>
                    <a:pt x="2" y="51"/>
                    <a:pt x="2" y="53"/>
                  </a:cubicBezTo>
                  <a:cubicBezTo>
                    <a:pt x="2" y="56"/>
                    <a:pt x="0" y="56"/>
                    <a:pt x="1" y="58"/>
                  </a:cubicBezTo>
                  <a:cubicBezTo>
                    <a:pt x="2" y="60"/>
                    <a:pt x="7" y="59"/>
                    <a:pt x="8" y="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4" name="Freeform 45">
              <a:extLst>
                <a:ext uri="{FF2B5EF4-FFF2-40B4-BE49-F238E27FC236}">
                  <a16:creationId xmlns:a16="http://schemas.microsoft.com/office/drawing/2014/main" id="{11E8C4D5-1164-F942-BA50-3CE34D3A3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7800" y="5031921"/>
              <a:ext cx="41275" cy="52388"/>
            </a:xfrm>
            <a:custGeom>
              <a:avLst/>
              <a:gdLst>
                <a:gd name="T0" fmla="*/ 10 w 12"/>
                <a:gd name="T1" fmla="*/ 6 h 15"/>
                <a:gd name="T2" fmla="*/ 6 w 12"/>
                <a:gd name="T3" fmla="*/ 0 h 15"/>
                <a:gd name="T4" fmla="*/ 6 w 12"/>
                <a:gd name="T5" fmla="*/ 1 h 15"/>
                <a:gd name="T6" fmla="*/ 0 w 12"/>
                <a:gd name="T7" fmla="*/ 13 h 15"/>
                <a:gd name="T8" fmla="*/ 4 w 12"/>
                <a:gd name="T9" fmla="*/ 15 h 15"/>
                <a:gd name="T10" fmla="*/ 10 w 12"/>
                <a:gd name="T11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">
                  <a:moveTo>
                    <a:pt x="10" y="6"/>
                  </a:moveTo>
                  <a:cubicBezTo>
                    <a:pt x="11" y="5"/>
                    <a:pt x="12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3"/>
                    <a:pt x="2" y="9"/>
                    <a:pt x="0" y="13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6" y="11"/>
                    <a:pt x="9" y="7"/>
                    <a:pt x="10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5" name="Freeform 46">
              <a:extLst>
                <a:ext uri="{FF2B5EF4-FFF2-40B4-BE49-F238E27FC236}">
                  <a16:creationId xmlns:a16="http://schemas.microsoft.com/office/drawing/2014/main" id="{03556A33-D15D-1942-A93E-22E82933E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0500" y="4952546"/>
              <a:ext cx="192088" cy="155575"/>
            </a:xfrm>
            <a:custGeom>
              <a:avLst/>
              <a:gdLst>
                <a:gd name="T0" fmla="*/ 6 w 55"/>
                <a:gd name="T1" fmla="*/ 29 h 45"/>
                <a:gd name="T2" fmla="*/ 0 w 55"/>
                <a:gd name="T3" fmla="*/ 38 h 45"/>
                <a:gd name="T4" fmla="*/ 0 w 55"/>
                <a:gd name="T5" fmla="*/ 38 h 45"/>
                <a:gd name="T6" fmla="*/ 1 w 55"/>
                <a:gd name="T7" fmla="*/ 41 h 45"/>
                <a:gd name="T8" fmla="*/ 8 w 55"/>
                <a:gd name="T9" fmla="*/ 45 h 45"/>
                <a:gd name="T10" fmla="*/ 16 w 55"/>
                <a:gd name="T11" fmla="*/ 40 h 45"/>
                <a:gd name="T12" fmla="*/ 43 w 55"/>
                <a:gd name="T13" fmla="*/ 26 h 45"/>
                <a:gd name="T14" fmla="*/ 45 w 55"/>
                <a:gd name="T15" fmla="*/ 22 h 45"/>
                <a:gd name="T16" fmla="*/ 46 w 55"/>
                <a:gd name="T17" fmla="*/ 15 h 45"/>
                <a:gd name="T18" fmla="*/ 45 w 55"/>
                <a:gd name="T19" fmla="*/ 9 h 45"/>
                <a:gd name="T20" fmla="*/ 50 w 55"/>
                <a:gd name="T21" fmla="*/ 5 h 45"/>
                <a:gd name="T22" fmla="*/ 55 w 55"/>
                <a:gd name="T23" fmla="*/ 1 h 45"/>
                <a:gd name="T24" fmla="*/ 52 w 55"/>
                <a:gd name="T25" fmla="*/ 0 h 45"/>
                <a:gd name="T26" fmla="*/ 43 w 55"/>
                <a:gd name="T27" fmla="*/ 2 h 45"/>
                <a:gd name="T28" fmla="*/ 32 w 55"/>
                <a:gd name="T29" fmla="*/ 5 h 45"/>
                <a:gd name="T30" fmla="*/ 23 w 55"/>
                <a:gd name="T31" fmla="*/ 5 h 45"/>
                <a:gd name="T32" fmla="*/ 18 w 55"/>
                <a:gd name="T33" fmla="*/ 6 h 45"/>
                <a:gd name="T34" fmla="*/ 11 w 55"/>
                <a:gd name="T35" fmla="*/ 6 h 45"/>
                <a:gd name="T36" fmla="*/ 7 w 55"/>
                <a:gd name="T37" fmla="*/ 7 h 45"/>
                <a:gd name="T38" fmla="*/ 3 w 55"/>
                <a:gd name="T39" fmla="*/ 13 h 45"/>
                <a:gd name="T40" fmla="*/ 3 w 55"/>
                <a:gd name="T41" fmla="*/ 17 h 45"/>
                <a:gd name="T42" fmla="*/ 2 w 55"/>
                <a:gd name="T43" fmla="*/ 23 h 45"/>
                <a:gd name="T44" fmla="*/ 6 w 55"/>
                <a:gd name="T45" fmla="*/ 2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45">
                  <a:moveTo>
                    <a:pt x="6" y="29"/>
                  </a:moveTo>
                  <a:cubicBezTo>
                    <a:pt x="5" y="30"/>
                    <a:pt x="2" y="34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13" y="41"/>
                    <a:pt x="16" y="40"/>
                  </a:cubicBezTo>
                  <a:cubicBezTo>
                    <a:pt x="18" y="40"/>
                    <a:pt x="43" y="26"/>
                    <a:pt x="43" y="26"/>
                  </a:cubicBezTo>
                  <a:cubicBezTo>
                    <a:pt x="43" y="26"/>
                    <a:pt x="45" y="23"/>
                    <a:pt x="45" y="22"/>
                  </a:cubicBezTo>
                  <a:cubicBezTo>
                    <a:pt x="45" y="20"/>
                    <a:pt x="45" y="17"/>
                    <a:pt x="46" y="15"/>
                  </a:cubicBezTo>
                  <a:cubicBezTo>
                    <a:pt x="47" y="14"/>
                    <a:pt x="44" y="11"/>
                    <a:pt x="45" y="9"/>
                  </a:cubicBezTo>
                  <a:cubicBezTo>
                    <a:pt x="46" y="6"/>
                    <a:pt x="50" y="5"/>
                    <a:pt x="50" y="5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48" y="2"/>
                    <a:pt x="43" y="2"/>
                  </a:cubicBezTo>
                  <a:cubicBezTo>
                    <a:pt x="38" y="1"/>
                    <a:pt x="37" y="5"/>
                    <a:pt x="32" y="5"/>
                  </a:cubicBezTo>
                  <a:cubicBezTo>
                    <a:pt x="27" y="5"/>
                    <a:pt x="24" y="6"/>
                    <a:pt x="23" y="5"/>
                  </a:cubicBezTo>
                  <a:cubicBezTo>
                    <a:pt x="22" y="3"/>
                    <a:pt x="21" y="4"/>
                    <a:pt x="18" y="6"/>
                  </a:cubicBezTo>
                  <a:cubicBezTo>
                    <a:pt x="14" y="7"/>
                    <a:pt x="12" y="7"/>
                    <a:pt x="11" y="6"/>
                  </a:cubicBezTo>
                  <a:cubicBezTo>
                    <a:pt x="9" y="4"/>
                    <a:pt x="8" y="6"/>
                    <a:pt x="7" y="7"/>
                  </a:cubicBezTo>
                  <a:cubicBezTo>
                    <a:pt x="7" y="9"/>
                    <a:pt x="8" y="12"/>
                    <a:pt x="3" y="13"/>
                  </a:cubicBezTo>
                  <a:cubicBezTo>
                    <a:pt x="2" y="14"/>
                    <a:pt x="2" y="16"/>
                    <a:pt x="3" y="17"/>
                  </a:cubicBezTo>
                  <a:cubicBezTo>
                    <a:pt x="4" y="19"/>
                    <a:pt x="2" y="20"/>
                    <a:pt x="2" y="23"/>
                  </a:cubicBezTo>
                  <a:cubicBezTo>
                    <a:pt x="8" y="23"/>
                    <a:pt x="7" y="28"/>
                    <a:pt x="6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6" name="Freeform 47">
              <a:extLst>
                <a:ext uri="{FF2B5EF4-FFF2-40B4-BE49-F238E27FC236}">
                  <a16:creationId xmlns:a16="http://schemas.microsoft.com/office/drawing/2014/main" id="{5D2B32C8-B8DC-CA40-9904-FF4B2DCF7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0338" y="4920796"/>
              <a:ext cx="107950" cy="131763"/>
            </a:xfrm>
            <a:custGeom>
              <a:avLst/>
              <a:gdLst>
                <a:gd name="T0" fmla="*/ 8 w 31"/>
                <a:gd name="T1" fmla="*/ 3 h 38"/>
                <a:gd name="T2" fmla="*/ 3 w 31"/>
                <a:gd name="T3" fmla="*/ 6 h 38"/>
                <a:gd name="T4" fmla="*/ 6 w 31"/>
                <a:gd name="T5" fmla="*/ 11 h 38"/>
                <a:gd name="T6" fmla="*/ 5 w 31"/>
                <a:gd name="T7" fmla="*/ 14 h 38"/>
                <a:gd name="T8" fmla="*/ 5 w 31"/>
                <a:gd name="T9" fmla="*/ 21 h 38"/>
                <a:gd name="T10" fmla="*/ 2 w 31"/>
                <a:gd name="T11" fmla="*/ 31 h 38"/>
                <a:gd name="T12" fmla="*/ 4 w 31"/>
                <a:gd name="T13" fmla="*/ 37 h 38"/>
                <a:gd name="T14" fmla="*/ 19 w 31"/>
                <a:gd name="T15" fmla="*/ 32 h 38"/>
                <a:gd name="T16" fmla="*/ 27 w 31"/>
                <a:gd name="T17" fmla="*/ 28 h 38"/>
                <a:gd name="T18" fmla="*/ 30 w 31"/>
                <a:gd name="T19" fmla="*/ 25 h 38"/>
                <a:gd name="T20" fmla="*/ 28 w 31"/>
                <a:gd name="T21" fmla="*/ 13 h 38"/>
                <a:gd name="T22" fmla="*/ 20 w 31"/>
                <a:gd name="T23" fmla="*/ 0 h 38"/>
                <a:gd name="T24" fmla="*/ 15 w 31"/>
                <a:gd name="T25" fmla="*/ 1 h 38"/>
                <a:gd name="T26" fmla="*/ 8 w 31"/>
                <a:gd name="T27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38">
                  <a:moveTo>
                    <a:pt x="8" y="3"/>
                  </a:moveTo>
                  <a:cubicBezTo>
                    <a:pt x="7" y="3"/>
                    <a:pt x="5" y="5"/>
                    <a:pt x="3" y="6"/>
                  </a:cubicBezTo>
                  <a:cubicBezTo>
                    <a:pt x="4" y="8"/>
                    <a:pt x="4" y="10"/>
                    <a:pt x="6" y="11"/>
                  </a:cubicBezTo>
                  <a:cubicBezTo>
                    <a:pt x="8" y="11"/>
                    <a:pt x="8" y="15"/>
                    <a:pt x="5" y="14"/>
                  </a:cubicBezTo>
                  <a:cubicBezTo>
                    <a:pt x="3" y="13"/>
                    <a:pt x="3" y="18"/>
                    <a:pt x="5" y="21"/>
                  </a:cubicBezTo>
                  <a:cubicBezTo>
                    <a:pt x="7" y="25"/>
                    <a:pt x="0" y="29"/>
                    <a:pt x="2" y="31"/>
                  </a:cubicBezTo>
                  <a:cubicBezTo>
                    <a:pt x="4" y="33"/>
                    <a:pt x="3" y="35"/>
                    <a:pt x="4" y="37"/>
                  </a:cubicBezTo>
                  <a:cubicBezTo>
                    <a:pt x="4" y="38"/>
                    <a:pt x="14" y="36"/>
                    <a:pt x="19" y="32"/>
                  </a:cubicBezTo>
                  <a:cubicBezTo>
                    <a:pt x="23" y="27"/>
                    <a:pt x="24" y="28"/>
                    <a:pt x="27" y="28"/>
                  </a:cubicBezTo>
                  <a:cubicBezTo>
                    <a:pt x="29" y="29"/>
                    <a:pt x="31" y="27"/>
                    <a:pt x="30" y="25"/>
                  </a:cubicBezTo>
                  <a:cubicBezTo>
                    <a:pt x="29" y="23"/>
                    <a:pt x="28" y="19"/>
                    <a:pt x="28" y="13"/>
                  </a:cubicBezTo>
                  <a:cubicBezTo>
                    <a:pt x="28" y="10"/>
                    <a:pt x="24" y="4"/>
                    <a:pt x="20" y="0"/>
                  </a:cubicBezTo>
                  <a:cubicBezTo>
                    <a:pt x="18" y="1"/>
                    <a:pt x="17" y="1"/>
                    <a:pt x="15" y="1"/>
                  </a:cubicBezTo>
                  <a:cubicBezTo>
                    <a:pt x="12" y="1"/>
                    <a:pt x="9" y="1"/>
                    <a:pt x="8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7" name="Freeform 48">
              <a:extLst>
                <a:ext uri="{FF2B5EF4-FFF2-40B4-BE49-F238E27FC236}">
                  <a16:creationId xmlns:a16="http://schemas.microsoft.com/office/drawing/2014/main" id="{FDF9FE54-F263-044D-942A-C0666B466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588" y="5292271"/>
              <a:ext cx="125413" cy="163513"/>
            </a:xfrm>
            <a:custGeom>
              <a:avLst/>
              <a:gdLst>
                <a:gd name="T0" fmla="*/ 36 w 36"/>
                <a:gd name="T1" fmla="*/ 40 h 47"/>
                <a:gd name="T2" fmla="*/ 33 w 36"/>
                <a:gd name="T3" fmla="*/ 24 h 47"/>
                <a:gd name="T4" fmla="*/ 27 w 36"/>
                <a:gd name="T5" fmla="*/ 30 h 47"/>
                <a:gd name="T6" fmla="*/ 27 w 36"/>
                <a:gd name="T7" fmla="*/ 22 h 47"/>
                <a:gd name="T8" fmla="*/ 33 w 36"/>
                <a:gd name="T9" fmla="*/ 14 h 47"/>
                <a:gd name="T10" fmla="*/ 28 w 36"/>
                <a:gd name="T11" fmla="*/ 12 h 47"/>
                <a:gd name="T12" fmla="*/ 19 w 36"/>
                <a:gd name="T13" fmla="*/ 12 h 47"/>
                <a:gd name="T14" fmla="*/ 15 w 36"/>
                <a:gd name="T15" fmla="*/ 8 h 47"/>
                <a:gd name="T16" fmla="*/ 9 w 36"/>
                <a:gd name="T17" fmla="*/ 4 h 47"/>
                <a:gd name="T18" fmla="*/ 3 w 36"/>
                <a:gd name="T19" fmla="*/ 4 h 47"/>
                <a:gd name="T20" fmla="*/ 8 w 36"/>
                <a:gd name="T21" fmla="*/ 11 h 47"/>
                <a:gd name="T22" fmla="*/ 4 w 36"/>
                <a:gd name="T23" fmla="*/ 14 h 47"/>
                <a:gd name="T24" fmla="*/ 6 w 36"/>
                <a:gd name="T25" fmla="*/ 26 h 47"/>
                <a:gd name="T26" fmla="*/ 8 w 36"/>
                <a:gd name="T27" fmla="*/ 41 h 47"/>
                <a:gd name="T28" fmla="*/ 14 w 36"/>
                <a:gd name="T29" fmla="*/ 39 h 47"/>
                <a:gd name="T30" fmla="*/ 20 w 36"/>
                <a:gd name="T31" fmla="*/ 36 h 47"/>
                <a:gd name="T32" fmla="*/ 25 w 36"/>
                <a:gd name="T33" fmla="*/ 32 h 47"/>
                <a:gd name="T34" fmla="*/ 29 w 36"/>
                <a:gd name="T35" fmla="*/ 43 h 47"/>
                <a:gd name="T36" fmla="*/ 31 w 36"/>
                <a:gd name="T37" fmla="*/ 47 h 47"/>
                <a:gd name="T38" fmla="*/ 33 w 36"/>
                <a:gd name="T39" fmla="*/ 45 h 47"/>
                <a:gd name="T40" fmla="*/ 36 w 36"/>
                <a:gd name="T41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" h="47">
                  <a:moveTo>
                    <a:pt x="36" y="40"/>
                  </a:moveTo>
                  <a:cubicBezTo>
                    <a:pt x="34" y="32"/>
                    <a:pt x="34" y="24"/>
                    <a:pt x="33" y="24"/>
                  </a:cubicBezTo>
                  <a:cubicBezTo>
                    <a:pt x="31" y="24"/>
                    <a:pt x="29" y="31"/>
                    <a:pt x="27" y="30"/>
                  </a:cubicBezTo>
                  <a:cubicBezTo>
                    <a:pt x="24" y="30"/>
                    <a:pt x="24" y="22"/>
                    <a:pt x="27" y="22"/>
                  </a:cubicBezTo>
                  <a:cubicBezTo>
                    <a:pt x="30" y="22"/>
                    <a:pt x="33" y="16"/>
                    <a:pt x="33" y="14"/>
                  </a:cubicBezTo>
                  <a:cubicBezTo>
                    <a:pt x="33" y="12"/>
                    <a:pt x="31" y="12"/>
                    <a:pt x="28" y="12"/>
                  </a:cubicBezTo>
                  <a:cubicBezTo>
                    <a:pt x="25" y="12"/>
                    <a:pt x="19" y="12"/>
                    <a:pt x="19" y="12"/>
                  </a:cubicBezTo>
                  <a:cubicBezTo>
                    <a:pt x="19" y="12"/>
                    <a:pt x="15" y="11"/>
                    <a:pt x="15" y="8"/>
                  </a:cubicBezTo>
                  <a:cubicBezTo>
                    <a:pt x="15" y="6"/>
                    <a:pt x="13" y="4"/>
                    <a:pt x="9" y="4"/>
                  </a:cubicBezTo>
                  <a:cubicBezTo>
                    <a:pt x="6" y="4"/>
                    <a:pt x="6" y="0"/>
                    <a:pt x="3" y="4"/>
                  </a:cubicBezTo>
                  <a:cubicBezTo>
                    <a:pt x="0" y="8"/>
                    <a:pt x="9" y="8"/>
                    <a:pt x="8" y="11"/>
                  </a:cubicBezTo>
                  <a:cubicBezTo>
                    <a:pt x="7" y="14"/>
                    <a:pt x="4" y="12"/>
                    <a:pt x="4" y="14"/>
                  </a:cubicBezTo>
                  <a:cubicBezTo>
                    <a:pt x="3" y="16"/>
                    <a:pt x="4" y="23"/>
                    <a:pt x="6" y="26"/>
                  </a:cubicBezTo>
                  <a:cubicBezTo>
                    <a:pt x="7" y="29"/>
                    <a:pt x="8" y="35"/>
                    <a:pt x="8" y="41"/>
                  </a:cubicBezTo>
                  <a:cubicBezTo>
                    <a:pt x="11" y="40"/>
                    <a:pt x="12" y="39"/>
                    <a:pt x="14" y="39"/>
                  </a:cubicBezTo>
                  <a:cubicBezTo>
                    <a:pt x="16" y="39"/>
                    <a:pt x="20" y="39"/>
                    <a:pt x="20" y="36"/>
                  </a:cubicBezTo>
                  <a:cubicBezTo>
                    <a:pt x="20" y="34"/>
                    <a:pt x="23" y="32"/>
                    <a:pt x="25" y="32"/>
                  </a:cubicBezTo>
                  <a:cubicBezTo>
                    <a:pt x="27" y="33"/>
                    <a:pt x="29" y="40"/>
                    <a:pt x="29" y="43"/>
                  </a:cubicBezTo>
                  <a:cubicBezTo>
                    <a:pt x="29" y="44"/>
                    <a:pt x="30" y="46"/>
                    <a:pt x="31" y="47"/>
                  </a:cubicBezTo>
                  <a:cubicBezTo>
                    <a:pt x="32" y="46"/>
                    <a:pt x="33" y="45"/>
                    <a:pt x="33" y="45"/>
                  </a:cubicBezTo>
                  <a:cubicBezTo>
                    <a:pt x="33" y="45"/>
                    <a:pt x="34" y="41"/>
                    <a:pt x="36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8" name="Freeform 49">
              <a:extLst>
                <a:ext uri="{FF2B5EF4-FFF2-40B4-BE49-F238E27FC236}">
                  <a16:creationId xmlns:a16="http://schemas.microsoft.com/office/drawing/2014/main" id="{38E35B93-D035-514B-8ED1-6E3A374FF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7600" y="5014459"/>
              <a:ext cx="777875" cy="820738"/>
            </a:xfrm>
            <a:custGeom>
              <a:avLst/>
              <a:gdLst>
                <a:gd name="T0" fmla="*/ 158 w 224"/>
                <a:gd name="T1" fmla="*/ 94 h 236"/>
                <a:gd name="T2" fmla="*/ 157 w 224"/>
                <a:gd name="T3" fmla="*/ 84 h 236"/>
                <a:gd name="T4" fmla="*/ 169 w 224"/>
                <a:gd name="T5" fmla="*/ 88 h 236"/>
                <a:gd name="T6" fmla="*/ 182 w 224"/>
                <a:gd name="T7" fmla="*/ 92 h 236"/>
                <a:gd name="T8" fmla="*/ 181 w 224"/>
                <a:gd name="T9" fmla="*/ 102 h 236"/>
                <a:gd name="T10" fmla="*/ 187 w 224"/>
                <a:gd name="T11" fmla="*/ 104 h 236"/>
                <a:gd name="T12" fmla="*/ 191 w 224"/>
                <a:gd name="T13" fmla="*/ 119 h 236"/>
                <a:gd name="T14" fmla="*/ 195 w 224"/>
                <a:gd name="T15" fmla="*/ 102 h 236"/>
                <a:gd name="T16" fmla="*/ 204 w 224"/>
                <a:gd name="T17" fmla="*/ 93 h 236"/>
                <a:gd name="T18" fmla="*/ 212 w 224"/>
                <a:gd name="T19" fmla="*/ 77 h 236"/>
                <a:gd name="T20" fmla="*/ 222 w 224"/>
                <a:gd name="T21" fmla="*/ 74 h 236"/>
                <a:gd name="T22" fmla="*/ 223 w 224"/>
                <a:gd name="T23" fmla="*/ 65 h 236"/>
                <a:gd name="T24" fmla="*/ 215 w 224"/>
                <a:gd name="T25" fmla="*/ 57 h 236"/>
                <a:gd name="T26" fmla="*/ 201 w 224"/>
                <a:gd name="T27" fmla="*/ 58 h 236"/>
                <a:gd name="T28" fmla="*/ 191 w 224"/>
                <a:gd name="T29" fmla="*/ 65 h 236"/>
                <a:gd name="T30" fmla="*/ 183 w 224"/>
                <a:gd name="T31" fmla="*/ 70 h 236"/>
                <a:gd name="T32" fmla="*/ 176 w 224"/>
                <a:gd name="T33" fmla="*/ 78 h 236"/>
                <a:gd name="T34" fmla="*/ 163 w 224"/>
                <a:gd name="T35" fmla="*/ 76 h 236"/>
                <a:gd name="T36" fmla="*/ 158 w 224"/>
                <a:gd name="T37" fmla="*/ 67 h 236"/>
                <a:gd name="T38" fmla="*/ 155 w 224"/>
                <a:gd name="T39" fmla="*/ 79 h 236"/>
                <a:gd name="T40" fmla="*/ 130 w 224"/>
                <a:gd name="T41" fmla="*/ 76 h 236"/>
                <a:gd name="T42" fmla="*/ 118 w 224"/>
                <a:gd name="T43" fmla="*/ 73 h 236"/>
                <a:gd name="T44" fmla="*/ 106 w 224"/>
                <a:gd name="T45" fmla="*/ 66 h 236"/>
                <a:gd name="T46" fmla="*/ 95 w 224"/>
                <a:gd name="T47" fmla="*/ 60 h 236"/>
                <a:gd name="T48" fmla="*/ 100 w 224"/>
                <a:gd name="T49" fmla="*/ 48 h 236"/>
                <a:gd name="T50" fmla="*/ 92 w 224"/>
                <a:gd name="T51" fmla="*/ 41 h 236"/>
                <a:gd name="T52" fmla="*/ 82 w 224"/>
                <a:gd name="T53" fmla="*/ 30 h 236"/>
                <a:gd name="T54" fmla="*/ 89 w 224"/>
                <a:gd name="T55" fmla="*/ 23 h 236"/>
                <a:gd name="T56" fmla="*/ 84 w 224"/>
                <a:gd name="T57" fmla="*/ 9 h 236"/>
                <a:gd name="T58" fmla="*/ 76 w 224"/>
                <a:gd name="T59" fmla="*/ 0 h 236"/>
                <a:gd name="T60" fmla="*/ 70 w 224"/>
                <a:gd name="T61" fmla="*/ 6 h 236"/>
                <a:gd name="T62" fmla="*/ 50 w 224"/>
                <a:gd name="T63" fmla="*/ 7 h 236"/>
                <a:gd name="T64" fmla="*/ 47 w 224"/>
                <a:gd name="T65" fmla="*/ 19 h 236"/>
                <a:gd name="T66" fmla="*/ 56 w 224"/>
                <a:gd name="T67" fmla="*/ 30 h 236"/>
                <a:gd name="T68" fmla="*/ 50 w 224"/>
                <a:gd name="T69" fmla="*/ 42 h 236"/>
                <a:gd name="T70" fmla="*/ 41 w 224"/>
                <a:gd name="T71" fmla="*/ 50 h 236"/>
                <a:gd name="T72" fmla="*/ 32 w 224"/>
                <a:gd name="T73" fmla="*/ 63 h 236"/>
                <a:gd name="T74" fmla="*/ 22 w 224"/>
                <a:gd name="T75" fmla="*/ 69 h 236"/>
                <a:gd name="T76" fmla="*/ 10 w 224"/>
                <a:gd name="T77" fmla="*/ 76 h 236"/>
                <a:gd name="T78" fmla="*/ 18 w 224"/>
                <a:gd name="T79" fmla="*/ 90 h 236"/>
                <a:gd name="T80" fmla="*/ 15 w 224"/>
                <a:gd name="T81" fmla="*/ 99 h 236"/>
                <a:gd name="T82" fmla="*/ 0 w 224"/>
                <a:gd name="T83" fmla="*/ 104 h 236"/>
                <a:gd name="T84" fmla="*/ 7 w 224"/>
                <a:gd name="T85" fmla="*/ 112 h 236"/>
                <a:gd name="T86" fmla="*/ 5 w 224"/>
                <a:gd name="T87" fmla="*/ 116 h 236"/>
                <a:gd name="T88" fmla="*/ 30 w 224"/>
                <a:gd name="T89" fmla="*/ 122 h 236"/>
                <a:gd name="T90" fmla="*/ 35 w 224"/>
                <a:gd name="T91" fmla="*/ 126 h 236"/>
                <a:gd name="T92" fmla="*/ 36 w 224"/>
                <a:gd name="T93" fmla="*/ 147 h 236"/>
                <a:gd name="T94" fmla="*/ 47 w 224"/>
                <a:gd name="T95" fmla="*/ 183 h 236"/>
                <a:gd name="T96" fmla="*/ 63 w 224"/>
                <a:gd name="T97" fmla="*/ 220 h 236"/>
                <a:gd name="T98" fmla="*/ 78 w 224"/>
                <a:gd name="T99" fmla="*/ 230 h 236"/>
                <a:gd name="T100" fmla="*/ 89 w 224"/>
                <a:gd name="T101" fmla="*/ 217 h 236"/>
                <a:gd name="T102" fmla="*/ 93 w 224"/>
                <a:gd name="T103" fmla="*/ 201 h 236"/>
                <a:gd name="T104" fmla="*/ 95 w 224"/>
                <a:gd name="T105" fmla="*/ 178 h 236"/>
                <a:gd name="T106" fmla="*/ 106 w 224"/>
                <a:gd name="T107" fmla="*/ 165 h 236"/>
                <a:gd name="T108" fmla="*/ 131 w 224"/>
                <a:gd name="T109" fmla="*/ 143 h 236"/>
                <a:gd name="T110" fmla="*/ 146 w 224"/>
                <a:gd name="T111" fmla="*/ 126 h 236"/>
                <a:gd name="T112" fmla="*/ 162 w 224"/>
                <a:gd name="T113" fmla="*/ 12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4" h="236">
                  <a:moveTo>
                    <a:pt x="160" y="106"/>
                  </a:moveTo>
                  <a:cubicBezTo>
                    <a:pt x="158" y="103"/>
                    <a:pt x="157" y="96"/>
                    <a:pt x="158" y="94"/>
                  </a:cubicBezTo>
                  <a:cubicBezTo>
                    <a:pt x="158" y="92"/>
                    <a:pt x="161" y="94"/>
                    <a:pt x="162" y="91"/>
                  </a:cubicBezTo>
                  <a:cubicBezTo>
                    <a:pt x="163" y="88"/>
                    <a:pt x="154" y="88"/>
                    <a:pt x="157" y="84"/>
                  </a:cubicBezTo>
                  <a:cubicBezTo>
                    <a:pt x="160" y="80"/>
                    <a:pt x="160" y="84"/>
                    <a:pt x="163" y="84"/>
                  </a:cubicBezTo>
                  <a:cubicBezTo>
                    <a:pt x="167" y="84"/>
                    <a:pt x="169" y="86"/>
                    <a:pt x="169" y="88"/>
                  </a:cubicBezTo>
                  <a:cubicBezTo>
                    <a:pt x="169" y="91"/>
                    <a:pt x="173" y="92"/>
                    <a:pt x="173" y="92"/>
                  </a:cubicBezTo>
                  <a:cubicBezTo>
                    <a:pt x="173" y="92"/>
                    <a:pt x="179" y="92"/>
                    <a:pt x="182" y="92"/>
                  </a:cubicBezTo>
                  <a:cubicBezTo>
                    <a:pt x="185" y="92"/>
                    <a:pt x="187" y="92"/>
                    <a:pt x="187" y="94"/>
                  </a:cubicBezTo>
                  <a:cubicBezTo>
                    <a:pt x="187" y="96"/>
                    <a:pt x="184" y="102"/>
                    <a:pt x="181" y="102"/>
                  </a:cubicBezTo>
                  <a:cubicBezTo>
                    <a:pt x="178" y="102"/>
                    <a:pt x="178" y="110"/>
                    <a:pt x="181" y="110"/>
                  </a:cubicBezTo>
                  <a:cubicBezTo>
                    <a:pt x="183" y="111"/>
                    <a:pt x="185" y="104"/>
                    <a:pt x="187" y="104"/>
                  </a:cubicBezTo>
                  <a:cubicBezTo>
                    <a:pt x="188" y="104"/>
                    <a:pt x="188" y="112"/>
                    <a:pt x="190" y="120"/>
                  </a:cubicBezTo>
                  <a:cubicBezTo>
                    <a:pt x="190" y="119"/>
                    <a:pt x="191" y="119"/>
                    <a:pt x="191" y="119"/>
                  </a:cubicBezTo>
                  <a:cubicBezTo>
                    <a:pt x="193" y="119"/>
                    <a:pt x="192" y="112"/>
                    <a:pt x="193" y="110"/>
                  </a:cubicBezTo>
                  <a:cubicBezTo>
                    <a:pt x="194" y="108"/>
                    <a:pt x="194" y="102"/>
                    <a:pt x="195" y="102"/>
                  </a:cubicBezTo>
                  <a:cubicBezTo>
                    <a:pt x="196" y="102"/>
                    <a:pt x="201" y="104"/>
                    <a:pt x="201" y="103"/>
                  </a:cubicBezTo>
                  <a:cubicBezTo>
                    <a:pt x="201" y="101"/>
                    <a:pt x="205" y="96"/>
                    <a:pt x="204" y="93"/>
                  </a:cubicBezTo>
                  <a:cubicBezTo>
                    <a:pt x="203" y="90"/>
                    <a:pt x="206" y="87"/>
                    <a:pt x="206" y="83"/>
                  </a:cubicBezTo>
                  <a:cubicBezTo>
                    <a:pt x="206" y="80"/>
                    <a:pt x="209" y="79"/>
                    <a:pt x="212" y="77"/>
                  </a:cubicBezTo>
                  <a:cubicBezTo>
                    <a:pt x="214" y="75"/>
                    <a:pt x="218" y="72"/>
                    <a:pt x="218" y="74"/>
                  </a:cubicBezTo>
                  <a:cubicBezTo>
                    <a:pt x="219" y="75"/>
                    <a:pt x="224" y="77"/>
                    <a:pt x="222" y="74"/>
                  </a:cubicBezTo>
                  <a:cubicBezTo>
                    <a:pt x="220" y="71"/>
                    <a:pt x="220" y="69"/>
                    <a:pt x="221" y="68"/>
                  </a:cubicBezTo>
                  <a:cubicBezTo>
                    <a:pt x="222" y="68"/>
                    <a:pt x="223" y="65"/>
                    <a:pt x="223" y="65"/>
                  </a:cubicBezTo>
                  <a:cubicBezTo>
                    <a:pt x="223" y="65"/>
                    <a:pt x="219" y="64"/>
                    <a:pt x="218" y="62"/>
                  </a:cubicBezTo>
                  <a:cubicBezTo>
                    <a:pt x="218" y="60"/>
                    <a:pt x="215" y="58"/>
                    <a:pt x="215" y="57"/>
                  </a:cubicBezTo>
                  <a:cubicBezTo>
                    <a:pt x="215" y="55"/>
                    <a:pt x="213" y="56"/>
                    <a:pt x="211" y="57"/>
                  </a:cubicBezTo>
                  <a:cubicBezTo>
                    <a:pt x="209" y="59"/>
                    <a:pt x="206" y="55"/>
                    <a:pt x="201" y="58"/>
                  </a:cubicBezTo>
                  <a:cubicBezTo>
                    <a:pt x="197" y="60"/>
                    <a:pt x="196" y="62"/>
                    <a:pt x="194" y="62"/>
                  </a:cubicBezTo>
                  <a:cubicBezTo>
                    <a:pt x="193" y="62"/>
                    <a:pt x="193" y="64"/>
                    <a:pt x="191" y="65"/>
                  </a:cubicBezTo>
                  <a:cubicBezTo>
                    <a:pt x="190" y="67"/>
                    <a:pt x="188" y="69"/>
                    <a:pt x="187" y="69"/>
                  </a:cubicBezTo>
                  <a:cubicBezTo>
                    <a:pt x="186" y="69"/>
                    <a:pt x="183" y="70"/>
                    <a:pt x="183" y="70"/>
                  </a:cubicBezTo>
                  <a:cubicBezTo>
                    <a:pt x="183" y="70"/>
                    <a:pt x="186" y="75"/>
                    <a:pt x="184" y="77"/>
                  </a:cubicBezTo>
                  <a:cubicBezTo>
                    <a:pt x="183" y="80"/>
                    <a:pt x="180" y="77"/>
                    <a:pt x="176" y="78"/>
                  </a:cubicBezTo>
                  <a:cubicBezTo>
                    <a:pt x="173" y="79"/>
                    <a:pt x="171" y="77"/>
                    <a:pt x="169" y="78"/>
                  </a:cubicBezTo>
                  <a:cubicBezTo>
                    <a:pt x="166" y="78"/>
                    <a:pt x="165" y="76"/>
                    <a:pt x="163" y="76"/>
                  </a:cubicBezTo>
                  <a:cubicBezTo>
                    <a:pt x="162" y="77"/>
                    <a:pt x="160" y="74"/>
                    <a:pt x="161" y="71"/>
                  </a:cubicBezTo>
                  <a:cubicBezTo>
                    <a:pt x="161" y="68"/>
                    <a:pt x="160" y="65"/>
                    <a:pt x="158" y="67"/>
                  </a:cubicBezTo>
                  <a:cubicBezTo>
                    <a:pt x="157" y="69"/>
                    <a:pt x="155" y="68"/>
                    <a:pt x="155" y="71"/>
                  </a:cubicBezTo>
                  <a:cubicBezTo>
                    <a:pt x="155" y="74"/>
                    <a:pt x="157" y="77"/>
                    <a:pt x="155" y="79"/>
                  </a:cubicBezTo>
                  <a:cubicBezTo>
                    <a:pt x="153" y="81"/>
                    <a:pt x="143" y="82"/>
                    <a:pt x="141" y="80"/>
                  </a:cubicBezTo>
                  <a:cubicBezTo>
                    <a:pt x="139" y="79"/>
                    <a:pt x="131" y="78"/>
                    <a:pt x="130" y="76"/>
                  </a:cubicBezTo>
                  <a:cubicBezTo>
                    <a:pt x="130" y="75"/>
                    <a:pt x="127" y="72"/>
                    <a:pt x="126" y="72"/>
                  </a:cubicBezTo>
                  <a:cubicBezTo>
                    <a:pt x="124" y="72"/>
                    <a:pt x="119" y="74"/>
                    <a:pt x="118" y="73"/>
                  </a:cubicBezTo>
                  <a:cubicBezTo>
                    <a:pt x="117" y="72"/>
                    <a:pt x="114" y="69"/>
                    <a:pt x="112" y="69"/>
                  </a:cubicBezTo>
                  <a:cubicBezTo>
                    <a:pt x="109" y="69"/>
                    <a:pt x="106" y="67"/>
                    <a:pt x="106" y="66"/>
                  </a:cubicBezTo>
                  <a:cubicBezTo>
                    <a:pt x="105" y="65"/>
                    <a:pt x="100" y="64"/>
                    <a:pt x="99" y="63"/>
                  </a:cubicBezTo>
                  <a:cubicBezTo>
                    <a:pt x="98" y="61"/>
                    <a:pt x="95" y="61"/>
                    <a:pt x="95" y="60"/>
                  </a:cubicBezTo>
                  <a:cubicBezTo>
                    <a:pt x="95" y="58"/>
                    <a:pt x="96" y="55"/>
                    <a:pt x="96" y="54"/>
                  </a:cubicBezTo>
                  <a:cubicBezTo>
                    <a:pt x="96" y="52"/>
                    <a:pt x="100" y="50"/>
                    <a:pt x="100" y="48"/>
                  </a:cubicBezTo>
                  <a:cubicBezTo>
                    <a:pt x="100" y="47"/>
                    <a:pt x="97" y="45"/>
                    <a:pt x="97" y="45"/>
                  </a:cubicBezTo>
                  <a:cubicBezTo>
                    <a:pt x="97" y="45"/>
                    <a:pt x="94" y="41"/>
                    <a:pt x="92" y="41"/>
                  </a:cubicBezTo>
                  <a:cubicBezTo>
                    <a:pt x="89" y="41"/>
                    <a:pt x="87" y="36"/>
                    <a:pt x="85" y="36"/>
                  </a:cubicBezTo>
                  <a:cubicBezTo>
                    <a:pt x="83" y="36"/>
                    <a:pt x="84" y="31"/>
                    <a:pt x="82" y="30"/>
                  </a:cubicBezTo>
                  <a:cubicBezTo>
                    <a:pt x="81" y="28"/>
                    <a:pt x="82" y="24"/>
                    <a:pt x="84" y="26"/>
                  </a:cubicBezTo>
                  <a:cubicBezTo>
                    <a:pt x="86" y="28"/>
                    <a:pt x="91" y="26"/>
                    <a:pt x="89" y="23"/>
                  </a:cubicBezTo>
                  <a:cubicBezTo>
                    <a:pt x="87" y="21"/>
                    <a:pt x="85" y="18"/>
                    <a:pt x="85" y="16"/>
                  </a:cubicBezTo>
                  <a:cubicBezTo>
                    <a:pt x="85" y="15"/>
                    <a:pt x="86" y="10"/>
                    <a:pt x="84" y="9"/>
                  </a:cubicBezTo>
                  <a:cubicBezTo>
                    <a:pt x="82" y="8"/>
                    <a:pt x="80" y="6"/>
                    <a:pt x="79" y="3"/>
                  </a:cubicBezTo>
                  <a:cubicBezTo>
                    <a:pt x="79" y="1"/>
                    <a:pt x="76" y="0"/>
                    <a:pt x="7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1" y="5"/>
                    <a:pt x="70" y="6"/>
                  </a:cubicBezTo>
                  <a:cubicBezTo>
                    <a:pt x="69" y="6"/>
                    <a:pt x="64" y="7"/>
                    <a:pt x="62" y="9"/>
                  </a:cubicBezTo>
                  <a:cubicBezTo>
                    <a:pt x="60" y="10"/>
                    <a:pt x="53" y="7"/>
                    <a:pt x="50" y="7"/>
                  </a:cubicBezTo>
                  <a:cubicBezTo>
                    <a:pt x="46" y="7"/>
                    <a:pt x="44" y="10"/>
                    <a:pt x="46" y="11"/>
                  </a:cubicBezTo>
                  <a:cubicBezTo>
                    <a:pt x="47" y="12"/>
                    <a:pt x="47" y="19"/>
                    <a:pt x="47" y="19"/>
                  </a:cubicBezTo>
                  <a:cubicBezTo>
                    <a:pt x="47" y="19"/>
                    <a:pt x="49" y="27"/>
                    <a:pt x="52" y="26"/>
                  </a:cubicBezTo>
                  <a:cubicBezTo>
                    <a:pt x="55" y="26"/>
                    <a:pt x="58" y="29"/>
                    <a:pt x="56" y="30"/>
                  </a:cubicBezTo>
                  <a:cubicBezTo>
                    <a:pt x="53" y="30"/>
                    <a:pt x="52" y="33"/>
                    <a:pt x="52" y="36"/>
                  </a:cubicBezTo>
                  <a:cubicBezTo>
                    <a:pt x="51" y="38"/>
                    <a:pt x="52" y="41"/>
                    <a:pt x="50" y="42"/>
                  </a:cubicBezTo>
                  <a:cubicBezTo>
                    <a:pt x="48" y="42"/>
                    <a:pt x="46" y="43"/>
                    <a:pt x="46" y="46"/>
                  </a:cubicBezTo>
                  <a:cubicBezTo>
                    <a:pt x="46" y="50"/>
                    <a:pt x="42" y="49"/>
                    <a:pt x="41" y="50"/>
                  </a:cubicBezTo>
                  <a:cubicBezTo>
                    <a:pt x="41" y="51"/>
                    <a:pt x="39" y="58"/>
                    <a:pt x="38" y="59"/>
                  </a:cubicBezTo>
                  <a:cubicBezTo>
                    <a:pt x="37" y="60"/>
                    <a:pt x="32" y="60"/>
                    <a:pt x="32" y="63"/>
                  </a:cubicBezTo>
                  <a:cubicBezTo>
                    <a:pt x="31" y="66"/>
                    <a:pt x="29" y="69"/>
                    <a:pt x="27" y="69"/>
                  </a:cubicBezTo>
                  <a:cubicBezTo>
                    <a:pt x="26" y="68"/>
                    <a:pt x="23" y="67"/>
                    <a:pt x="22" y="69"/>
                  </a:cubicBezTo>
                  <a:cubicBezTo>
                    <a:pt x="21" y="71"/>
                    <a:pt x="17" y="68"/>
                    <a:pt x="16" y="68"/>
                  </a:cubicBezTo>
                  <a:cubicBezTo>
                    <a:pt x="15" y="69"/>
                    <a:pt x="10" y="74"/>
                    <a:pt x="10" y="76"/>
                  </a:cubicBezTo>
                  <a:cubicBezTo>
                    <a:pt x="10" y="79"/>
                    <a:pt x="15" y="79"/>
                    <a:pt x="15" y="82"/>
                  </a:cubicBezTo>
                  <a:cubicBezTo>
                    <a:pt x="14" y="85"/>
                    <a:pt x="17" y="88"/>
                    <a:pt x="18" y="90"/>
                  </a:cubicBezTo>
                  <a:cubicBezTo>
                    <a:pt x="20" y="92"/>
                    <a:pt x="22" y="95"/>
                    <a:pt x="21" y="97"/>
                  </a:cubicBezTo>
                  <a:cubicBezTo>
                    <a:pt x="20" y="99"/>
                    <a:pt x="18" y="100"/>
                    <a:pt x="15" y="99"/>
                  </a:cubicBezTo>
                  <a:cubicBezTo>
                    <a:pt x="12" y="98"/>
                    <a:pt x="12" y="100"/>
                    <a:pt x="7" y="99"/>
                  </a:cubicBezTo>
                  <a:cubicBezTo>
                    <a:pt x="2" y="98"/>
                    <a:pt x="2" y="102"/>
                    <a:pt x="0" y="104"/>
                  </a:cubicBezTo>
                  <a:cubicBezTo>
                    <a:pt x="0" y="104"/>
                    <a:pt x="0" y="105"/>
                    <a:pt x="0" y="105"/>
                  </a:cubicBezTo>
                  <a:cubicBezTo>
                    <a:pt x="2" y="107"/>
                    <a:pt x="3" y="110"/>
                    <a:pt x="7" y="112"/>
                  </a:cubicBezTo>
                  <a:cubicBezTo>
                    <a:pt x="12" y="114"/>
                    <a:pt x="16" y="109"/>
                    <a:pt x="16" y="112"/>
                  </a:cubicBezTo>
                  <a:cubicBezTo>
                    <a:pt x="16" y="116"/>
                    <a:pt x="5" y="115"/>
                    <a:pt x="5" y="116"/>
                  </a:cubicBezTo>
                  <a:cubicBezTo>
                    <a:pt x="4" y="117"/>
                    <a:pt x="16" y="131"/>
                    <a:pt x="22" y="130"/>
                  </a:cubicBezTo>
                  <a:cubicBezTo>
                    <a:pt x="28" y="129"/>
                    <a:pt x="32" y="123"/>
                    <a:pt x="30" y="122"/>
                  </a:cubicBezTo>
                  <a:cubicBezTo>
                    <a:pt x="29" y="121"/>
                    <a:pt x="31" y="117"/>
                    <a:pt x="33" y="117"/>
                  </a:cubicBezTo>
                  <a:cubicBezTo>
                    <a:pt x="34" y="118"/>
                    <a:pt x="33" y="124"/>
                    <a:pt x="35" y="126"/>
                  </a:cubicBezTo>
                  <a:cubicBezTo>
                    <a:pt x="36" y="127"/>
                    <a:pt x="36" y="130"/>
                    <a:pt x="35" y="133"/>
                  </a:cubicBezTo>
                  <a:cubicBezTo>
                    <a:pt x="34" y="136"/>
                    <a:pt x="36" y="143"/>
                    <a:pt x="36" y="147"/>
                  </a:cubicBezTo>
                  <a:cubicBezTo>
                    <a:pt x="37" y="150"/>
                    <a:pt x="39" y="156"/>
                    <a:pt x="40" y="161"/>
                  </a:cubicBezTo>
                  <a:cubicBezTo>
                    <a:pt x="41" y="167"/>
                    <a:pt x="44" y="177"/>
                    <a:pt x="47" y="183"/>
                  </a:cubicBezTo>
                  <a:cubicBezTo>
                    <a:pt x="51" y="189"/>
                    <a:pt x="53" y="201"/>
                    <a:pt x="55" y="204"/>
                  </a:cubicBezTo>
                  <a:cubicBezTo>
                    <a:pt x="57" y="206"/>
                    <a:pt x="63" y="215"/>
                    <a:pt x="63" y="220"/>
                  </a:cubicBezTo>
                  <a:cubicBezTo>
                    <a:pt x="63" y="226"/>
                    <a:pt x="69" y="233"/>
                    <a:pt x="71" y="235"/>
                  </a:cubicBezTo>
                  <a:cubicBezTo>
                    <a:pt x="73" y="236"/>
                    <a:pt x="77" y="233"/>
                    <a:pt x="78" y="230"/>
                  </a:cubicBezTo>
                  <a:cubicBezTo>
                    <a:pt x="79" y="226"/>
                    <a:pt x="85" y="225"/>
                    <a:pt x="86" y="222"/>
                  </a:cubicBezTo>
                  <a:cubicBezTo>
                    <a:pt x="86" y="219"/>
                    <a:pt x="87" y="217"/>
                    <a:pt x="89" y="217"/>
                  </a:cubicBezTo>
                  <a:cubicBezTo>
                    <a:pt x="91" y="216"/>
                    <a:pt x="91" y="214"/>
                    <a:pt x="91" y="211"/>
                  </a:cubicBezTo>
                  <a:cubicBezTo>
                    <a:pt x="91" y="208"/>
                    <a:pt x="91" y="204"/>
                    <a:pt x="93" y="201"/>
                  </a:cubicBezTo>
                  <a:cubicBezTo>
                    <a:pt x="95" y="198"/>
                    <a:pt x="96" y="191"/>
                    <a:pt x="95" y="188"/>
                  </a:cubicBezTo>
                  <a:cubicBezTo>
                    <a:pt x="93" y="185"/>
                    <a:pt x="94" y="181"/>
                    <a:pt x="95" y="178"/>
                  </a:cubicBezTo>
                  <a:cubicBezTo>
                    <a:pt x="96" y="175"/>
                    <a:pt x="96" y="171"/>
                    <a:pt x="98" y="171"/>
                  </a:cubicBezTo>
                  <a:cubicBezTo>
                    <a:pt x="100" y="171"/>
                    <a:pt x="104" y="169"/>
                    <a:pt x="106" y="165"/>
                  </a:cubicBezTo>
                  <a:cubicBezTo>
                    <a:pt x="108" y="162"/>
                    <a:pt x="116" y="158"/>
                    <a:pt x="118" y="156"/>
                  </a:cubicBezTo>
                  <a:cubicBezTo>
                    <a:pt x="121" y="154"/>
                    <a:pt x="129" y="147"/>
                    <a:pt x="131" y="143"/>
                  </a:cubicBezTo>
                  <a:cubicBezTo>
                    <a:pt x="134" y="139"/>
                    <a:pt x="140" y="137"/>
                    <a:pt x="143" y="134"/>
                  </a:cubicBezTo>
                  <a:cubicBezTo>
                    <a:pt x="147" y="131"/>
                    <a:pt x="145" y="129"/>
                    <a:pt x="146" y="126"/>
                  </a:cubicBezTo>
                  <a:cubicBezTo>
                    <a:pt x="147" y="122"/>
                    <a:pt x="157" y="121"/>
                    <a:pt x="160" y="121"/>
                  </a:cubicBezTo>
                  <a:cubicBezTo>
                    <a:pt x="161" y="121"/>
                    <a:pt x="162" y="121"/>
                    <a:pt x="162" y="121"/>
                  </a:cubicBezTo>
                  <a:cubicBezTo>
                    <a:pt x="162" y="115"/>
                    <a:pt x="161" y="109"/>
                    <a:pt x="160" y="10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9" name="Freeform 50">
              <a:extLst>
                <a:ext uri="{FF2B5EF4-FFF2-40B4-BE49-F238E27FC236}">
                  <a16:creationId xmlns:a16="http://schemas.microsoft.com/office/drawing/2014/main" id="{28AA5A6C-C359-7F40-A79F-6E4F5993E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588" y="4441371"/>
              <a:ext cx="877888" cy="376238"/>
            </a:xfrm>
            <a:custGeom>
              <a:avLst/>
              <a:gdLst>
                <a:gd name="T0" fmla="*/ 235 w 253"/>
                <a:gd name="T1" fmla="*/ 46 h 108"/>
                <a:gd name="T2" fmla="*/ 219 w 253"/>
                <a:gd name="T3" fmla="*/ 45 h 108"/>
                <a:gd name="T4" fmla="*/ 220 w 253"/>
                <a:gd name="T5" fmla="*/ 36 h 108"/>
                <a:gd name="T6" fmla="*/ 221 w 253"/>
                <a:gd name="T7" fmla="*/ 23 h 108"/>
                <a:gd name="T8" fmla="*/ 204 w 253"/>
                <a:gd name="T9" fmla="*/ 21 h 108"/>
                <a:gd name="T10" fmla="*/ 191 w 253"/>
                <a:gd name="T11" fmla="*/ 28 h 108"/>
                <a:gd name="T12" fmla="*/ 170 w 253"/>
                <a:gd name="T13" fmla="*/ 30 h 108"/>
                <a:gd name="T14" fmla="*/ 155 w 253"/>
                <a:gd name="T15" fmla="*/ 24 h 108"/>
                <a:gd name="T16" fmla="*/ 143 w 253"/>
                <a:gd name="T17" fmla="*/ 19 h 108"/>
                <a:gd name="T18" fmla="*/ 128 w 253"/>
                <a:gd name="T19" fmla="*/ 18 h 108"/>
                <a:gd name="T20" fmla="*/ 115 w 253"/>
                <a:gd name="T21" fmla="*/ 19 h 108"/>
                <a:gd name="T22" fmla="*/ 109 w 253"/>
                <a:gd name="T23" fmla="*/ 8 h 108"/>
                <a:gd name="T24" fmla="*/ 95 w 253"/>
                <a:gd name="T25" fmla="*/ 4 h 108"/>
                <a:gd name="T26" fmla="*/ 84 w 253"/>
                <a:gd name="T27" fmla="*/ 0 h 108"/>
                <a:gd name="T28" fmla="*/ 77 w 253"/>
                <a:gd name="T29" fmla="*/ 6 h 108"/>
                <a:gd name="T30" fmla="*/ 77 w 253"/>
                <a:gd name="T31" fmla="*/ 16 h 108"/>
                <a:gd name="T32" fmla="*/ 70 w 253"/>
                <a:gd name="T33" fmla="*/ 24 h 108"/>
                <a:gd name="T34" fmla="*/ 58 w 253"/>
                <a:gd name="T35" fmla="*/ 23 h 108"/>
                <a:gd name="T36" fmla="*/ 48 w 253"/>
                <a:gd name="T37" fmla="*/ 16 h 108"/>
                <a:gd name="T38" fmla="*/ 31 w 253"/>
                <a:gd name="T39" fmla="*/ 15 h 108"/>
                <a:gd name="T40" fmla="*/ 21 w 253"/>
                <a:gd name="T41" fmla="*/ 21 h 108"/>
                <a:gd name="T42" fmla="*/ 7 w 253"/>
                <a:gd name="T43" fmla="*/ 28 h 108"/>
                <a:gd name="T44" fmla="*/ 0 w 253"/>
                <a:gd name="T45" fmla="*/ 31 h 108"/>
                <a:gd name="T46" fmla="*/ 6 w 253"/>
                <a:gd name="T47" fmla="*/ 39 h 108"/>
                <a:gd name="T48" fmla="*/ 20 w 253"/>
                <a:gd name="T49" fmla="*/ 48 h 108"/>
                <a:gd name="T50" fmla="*/ 24 w 253"/>
                <a:gd name="T51" fmla="*/ 63 h 108"/>
                <a:gd name="T52" fmla="*/ 41 w 253"/>
                <a:gd name="T53" fmla="*/ 74 h 108"/>
                <a:gd name="T54" fmla="*/ 52 w 253"/>
                <a:gd name="T55" fmla="*/ 81 h 108"/>
                <a:gd name="T56" fmla="*/ 63 w 253"/>
                <a:gd name="T57" fmla="*/ 96 h 108"/>
                <a:gd name="T58" fmla="*/ 92 w 253"/>
                <a:gd name="T59" fmla="*/ 97 h 108"/>
                <a:gd name="T60" fmla="*/ 115 w 253"/>
                <a:gd name="T61" fmla="*/ 103 h 108"/>
                <a:gd name="T62" fmla="*/ 130 w 253"/>
                <a:gd name="T63" fmla="*/ 108 h 108"/>
                <a:gd name="T64" fmla="*/ 162 w 253"/>
                <a:gd name="T65" fmla="*/ 100 h 108"/>
                <a:gd name="T66" fmla="*/ 186 w 253"/>
                <a:gd name="T67" fmla="*/ 86 h 108"/>
                <a:gd name="T68" fmla="*/ 192 w 253"/>
                <a:gd name="T69" fmla="*/ 75 h 108"/>
                <a:gd name="T70" fmla="*/ 217 w 253"/>
                <a:gd name="T71" fmla="*/ 70 h 108"/>
                <a:gd name="T72" fmla="*/ 234 w 253"/>
                <a:gd name="T73" fmla="*/ 59 h 108"/>
                <a:gd name="T74" fmla="*/ 253 w 253"/>
                <a:gd name="T75" fmla="*/ 5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3" h="108">
                  <a:moveTo>
                    <a:pt x="242" y="45"/>
                  </a:moveTo>
                  <a:cubicBezTo>
                    <a:pt x="240" y="42"/>
                    <a:pt x="236" y="44"/>
                    <a:pt x="235" y="46"/>
                  </a:cubicBezTo>
                  <a:cubicBezTo>
                    <a:pt x="234" y="49"/>
                    <a:pt x="232" y="45"/>
                    <a:pt x="227" y="45"/>
                  </a:cubicBezTo>
                  <a:cubicBezTo>
                    <a:pt x="222" y="45"/>
                    <a:pt x="222" y="48"/>
                    <a:pt x="219" y="45"/>
                  </a:cubicBezTo>
                  <a:cubicBezTo>
                    <a:pt x="215" y="42"/>
                    <a:pt x="220" y="40"/>
                    <a:pt x="220" y="40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227" y="23"/>
                    <a:pt x="227" y="23"/>
                    <a:pt x="227" y="23"/>
                  </a:cubicBezTo>
                  <a:cubicBezTo>
                    <a:pt x="225" y="23"/>
                    <a:pt x="222" y="22"/>
                    <a:pt x="221" y="23"/>
                  </a:cubicBezTo>
                  <a:cubicBezTo>
                    <a:pt x="219" y="24"/>
                    <a:pt x="214" y="23"/>
                    <a:pt x="214" y="21"/>
                  </a:cubicBezTo>
                  <a:cubicBezTo>
                    <a:pt x="213" y="20"/>
                    <a:pt x="206" y="20"/>
                    <a:pt x="204" y="21"/>
                  </a:cubicBezTo>
                  <a:cubicBezTo>
                    <a:pt x="202" y="22"/>
                    <a:pt x="198" y="24"/>
                    <a:pt x="197" y="25"/>
                  </a:cubicBezTo>
                  <a:cubicBezTo>
                    <a:pt x="197" y="27"/>
                    <a:pt x="193" y="26"/>
                    <a:pt x="191" y="28"/>
                  </a:cubicBezTo>
                  <a:cubicBezTo>
                    <a:pt x="189" y="29"/>
                    <a:pt x="181" y="29"/>
                    <a:pt x="181" y="30"/>
                  </a:cubicBezTo>
                  <a:cubicBezTo>
                    <a:pt x="180" y="31"/>
                    <a:pt x="171" y="31"/>
                    <a:pt x="170" y="30"/>
                  </a:cubicBezTo>
                  <a:cubicBezTo>
                    <a:pt x="168" y="29"/>
                    <a:pt x="161" y="30"/>
                    <a:pt x="160" y="28"/>
                  </a:cubicBezTo>
                  <a:cubicBezTo>
                    <a:pt x="159" y="26"/>
                    <a:pt x="155" y="26"/>
                    <a:pt x="155" y="24"/>
                  </a:cubicBezTo>
                  <a:cubicBezTo>
                    <a:pt x="155" y="22"/>
                    <a:pt x="149" y="22"/>
                    <a:pt x="149" y="21"/>
                  </a:cubicBezTo>
                  <a:cubicBezTo>
                    <a:pt x="148" y="19"/>
                    <a:pt x="143" y="19"/>
                    <a:pt x="143" y="19"/>
                  </a:cubicBezTo>
                  <a:cubicBezTo>
                    <a:pt x="142" y="20"/>
                    <a:pt x="137" y="18"/>
                    <a:pt x="135" y="17"/>
                  </a:cubicBezTo>
                  <a:cubicBezTo>
                    <a:pt x="134" y="17"/>
                    <a:pt x="129" y="18"/>
                    <a:pt x="128" y="18"/>
                  </a:cubicBezTo>
                  <a:cubicBezTo>
                    <a:pt x="126" y="18"/>
                    <a:pt x="124" y="21"/>
                    <a:pt x="122" y="21"/>
                  </a:cubicBezTo>
                  <a:cubicBezTo>
                    <a:pt x="120" y="21"/>
                    <a:pt x="116" y="18"/>
                    <a:pt x="115" y="19"/>
                  </a:cubicBezTo>
                  <a:cubicBezTo>
                    <a:pt x="114" y="20"/>
                    <a:pt x="111" y="17"/>
                    <a:pt x="110" y="15"/>
                  </a:cubicBezTo>
                  <a:cubicBezTo>
                    <a:pt x="109" y="14"/>
                    <a:pt x="110" y="10"/>
                    <a:pt x="109" y="8"/>
                  </a:cubicBezTo>
                  <a:cubicBezTo>
                    <a:pt x="108" y="7"/>
                    <a:pt x="103" y="7"/>
                    <a:pt x="101" y="6"/>
                  </a:cubicBezTo>
                  <a:cubicBezTo>
                    <a:pt x="99" y="5"/>
                    <a:pt x="97" y="4"/>
                    <a:pt x="95" y="4"/>
                  </a:cubicBezTo>
                  <a:cubicBezTo>
                    <a:pt x="94" y="4"/>
                    <a:pt x="91" y="3"/>
                    <a:pt x="90" y="2"/>
                  </a:cubicBezTo>
                  <a:cubicBezTo>
                    <a:pt x="89" y="2"/>
                    <a:pt x="86" y="1"/>
                    <a:pt x="84" y="0"/>
                  </a:cubicBezTo>
                  <a:cubicBezTo>
                    <a:pt x="83" y="0"/>
                    <a:pt x="82" y="2"/>
                    <a:pt x="81" y="3"/>
                  </a:cubicBezTo>
                  <a:cubicBezTo>
                    <a:pt x="80" y="4"/>
                    <a:pt x="78" y="4"/>
                    <a:pt x="77" y="6"/>
                  </a:cubicBezTo>
                  <a:cubicBezTo>
                    <a:pt x="77" y="7"/>
                    <a:pt x="73" y="8"/>
                    <a:pt x="74" y="10"/>
                  </a:cubicBezTo>
                  <a:cubicBezTo>
                    <a:pt x="74" y="11"/>
                    <a:pt x="75" y="15"/>
                    <a:pt x="77" y="16"/>
                  </a:cubicBezTo>
                  <a:cubicBezTo>
                    <a:pt x="78" y="17"/>
                    <a:pt x="77" y="20"/>
                    <a:pt x="76" y="21"/>
                  </a:cubicBezTo>
                  <a:cubicBezTo>
                    <a:pt x="76" y="22"/>
                    <a:pt x="71" y="23"/>
                    <a:pt x="70" y="24"/>
                  </a:cubicBezTo>
                  <a:cubicBezTo>
                    <a:pt x="69" y="26"/>
                    <a:pt x="66" y="24"/>
                    <a:pt x="64" y="23"/>
                  </a:cubicBezTo>
                  <a:cubicBezTo>
                    <a:pt x="62" y="21"/>
                    <a:pt x="59" y="22"/>
                    <a:pt x="58" y="23"/>
                  </a:cubicBezTo>
                  <a:cubicBezTo>
                    <a:pt x="56" y="24"/>
                    <a:pt x="52" y="21"/>
                    <a:pt x="51" y="21"/>
                  </a:cubicBezTo>
                  <a:cubicBezTo>
                    <a:pt x="50" y="20"/>
                    <a:pt x="50" y="16"/>
                    <a:pt x="48" y="16"/>
                  </a:cubicBezTo>
                  <a:cubicBezTo>
                    <a:pt x="47" y="16"/>
                    <a:pt x="39" y="15"/>
                    <a:pt x="37" y="14"/>
                  </a:cubicBezTo>
                  <a:cubicBezTo>
                    <a:pt x="35" y="14"/>
                    <a:pt x="32" y="14"/>
                    <a:pt x="31" y="15"/>
                  </a:cubicBezTo>
                  <a:cubicBezTo>
                    <a:pt x="31" y="16"/>
                    <a:pt x="27" y="16"/>
                    <a:pt x="26" y="17"/>
                  </a:cubicBezTo>
                  <a:cubicBezTo>
                    <a:pt x="25" y="19"/>
                    <a:pt x="22" y="20"/>
                    <a:pt x="21" y="21"/>
                  </a:cubicBezTo>
                  <a:cubicBezTo>
                    <a:pt x="20" y="22"/>
                    <a:pt x="16" y="22"/>
                    <a:pt x="15" y="25"/>
                  </a:cubicBezTo>
                  <a:cubicBezTo>
                    <a:pt x="14" y="27"/>
                    <a:pt x="9" y="28"/>
                    <a:pt x="7" y="28"/>
                  </a:cubicBezTo>
                  <a:cubicBezTo>
                    <a:pt x="6" y="28"/>
                    <a:pt x="2" y="29"/>
                    <a:pt x="2" y="30"/>
                  </a:cubicBezTo>
                  <a:cubicBezTo>
                    <a:pt x="2" y="31"/>
                    <a:pt x="1" y="31"/>
                    <a:pt x="0" y="31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7"/>
                    <a:pt x="4" y="37"/>
                    <a:pt x="6" y="39"/>
                  </a:cubicBezTo>
                  <a:cubicBezTo>
                    <a:pt x="9" y="41"/>
                    <a:pt x="11" y="43"/>
                    <a:pt x="14" y="43"/>
                  </a:cubicBezTo>
                  <a:cubicBezTo>
                    <a:pt x="16" y="43"/>
                    <a:pt x="20" y="46"/>
                    <a:pt x="20" y="48"/>
                  </a:cubicBezTo>
                  <a:cubicBezTo>
                    <a:pt x="21" y="51"/>
                    <a:pt x="23" y="53"/>
                    <a:pt x="25" y="55"/>
                  </a:cubicBezTo>
                  <a:cubicBezTo>
                    <a:pt x="26" y="56"/>
                    <a:pt x="24" y="60"/>
                    <a:pt x="24" y="63"/>
                  </a:cubicBezTo>
                  <a:cubicBezTo>
                    <a:pt x="24" y="66"/>
                    <a:pt x="21" y="66"/>
                    <a:pt x="22" y="69"/>
                  </a:cubicBezTo>
                  <a:cubicBezTo>
                    <a:pt x="24" y="72"/>
                    <a:pt x="37" y="74"/>
                    <a:pt x="41" y="74"/>
                  </a:cubicBezTo>
                  <a:cubicBezTo>
                    <a:pt x="44" y="74"/>
                    <a:pt x="45" y="77"/>
                    <a:pt x="47" y="77"/>
                  </a:cubicBezTo>
                  <a:cubicBezTo>
                    <a:pt x="49" y="78"/>
                    <a:pt x="49" y="80"/>
                    <a:pt x="52" y="81"/>
                  </a:cubicBezTo>
                  <a:cubicBezTo>
                    <a:pt x="54" y="81"/>
                    <a:pt x="57" y="83"/>
                    <a:pt x="58" y="88"/>
                  </a:cubicBezTo>
                  <a:cubicBezTo>
                    <a:pt x="59" y="92"/>
                    <a:pt x="62" y="94"/>
                    <a:pt x="63" y="96"/>
                  </a:cubicBezTo>
                  <a:cubicBezTo>
                    <a:pt x="63" y="98"/>
                    <a:pt x="69" y="96"/>
                    <a:pt x="73" y="97"/>
                  </a:cubicBezTo>
                  <a:cubicBezTo>
                    <a:pt x="77" y="97"/>
                    <a:pt x="89" y="97"/>
                    <a:pt x="92" y="97"/>
                  </a:cubicBezTo>
                  <a:cubicBezTo>
                    <a:pt x="95" y="98"/>
                    <a:pt x="103" y="97"/>
                    <a:pt x="107" y="101"/>
                  </a:cubicBezTo>
                  <a:cubicBezTo>
                    <a:pt x="111" y="104"/>
                    <a:pt x="113" y="101"/>
                    <a:pt x="115" y="103"/>
                  </a:cubicBezTo>
                  <a:cubicBezTo>
                    <a:pt x="118" y="104"/>
                    <a:pt x="120" y="105"/>
                    <a:pt x="124" y="105"/>
                  </a:cubicBezTo>
                  <a:cubicBezTo>
                    <a:pt x="127" y="104"/>
                    <a:pt x="127" y="107"/>
                    <a:pt x="130" y="108"/>
                  </a:cubicBezTo>
                  <a:cubicBezTo>
                    <a:pt x="133" y="108"/>
                    <a:pt x="137" y="104"/>
                    <a:pt x="144" y="101"/>
                  </a:cubicBezTo>
                  <a:cubicBezTo>
                    <a:pt x="151" y="97"/>
                    <a:pt x="158" y="100"/>
                    <a:pt x="162" y="100"/>
                  </a:cubicBezTo>
                  <a:cubicBezTo>
                    <a:pt x="166" y="101"/>
                    <a:pt x="172" y="99"/>
                    <a:pt x="177" y="94"/>
                  </a:cubicBezTo>
                  <a:cubicBezTo>
                    <a:pt x="181" y="89"/>
                    <a:pt x="186" y="90"/>
                    <a:pt x="186" y="86"/>
                  </a:cubicBezTo>
                  <a:cubicBezTo>
                    <a:pt x="187" y="82"/>
                    <a:pt x="182" y="80"/>
                    <a:pt x="184" y="77"/>
                  </a:cubicBezTo>
                  <a:cubicBezTo>
                    <a:pt x="186" y="73"/>
                    <a:pt x="190" y="74"/>
                    <a:pt x="192" y="75"/>
                  </a:cubicBezTo>
                  <a:cubicBezTo>
                    <a:pt x="194" y="76"/>
                    <a:pt x="200" y="77"/>
                    <a:pt x="205" y="74"/>
                  </a:cubicBezTo>
                  <a:cubicBezTo>
                    <a:pt x="210" y="70"/>
                    <a:pt x="212" y="71"/>
                    <a:pt x="217" y="70"/>
                  </a:cubicBezTo>
                  <a:cubicBezTo>
                    <a:pt x="222" y="69"/>
                    <a:pt x="221" y="66"/>
                    <a:pt x="224" y="63"/>
                  </a:cubicBezTo>
                  <a:cubicBezTo>
                    <a:pt x="227" y="60"/>
                    <a:pt x="231" y="59"/>
                    <a:pt x="234" y="59"/>
                  </a:cubicBezTo>
                  <a:cubicBezTo>
                    <a:pt x="237" y="59"/>
                    <a:pt x="241" y="56"/>
                    <a:pt x="244" y="57"/>
                  </a:cubicBezTo>
                  <a:cubicBezTo>
                    <a:pt x="248" y="58"/>
                    <a:pt x="252" y="59"/>
                    <a:pt x="253" y="56"/>
                  </a:cubicBezTo>
                  <a:cubicBezTo>
                    <a:pt x="253" y="53"/>
                    <a:pt x="245" y="48"/>
                    <a:pt x="242" y="4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0" name="Freeform 51">
              <a:extLst>
                <a:ext uri="{FF2B5EF4-FFF2-40B4-BE49-F238E27FC236}">
                  <a16:creationId xmlns:a16="http://schemas.microsoft.com/office/drawing/2014/main" id="{A4A020D5-EDF4-6041-9AF8-EF18DECA8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038" y="5101771"/>
              <a:ext cx="14288" cy="38100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6 h 11"/>
                <a:gd name="T4" fmla="*/ 3 w 4"/>
                <a:gd name="T5" fmla="*/ 11 h 11"/>
                <a:gd name="T6" fmla="*/ 4 w 4"/>
                <a:gd name="T7" fmla="*/ 2 h 11"/>
                <a:gd name="T8" fmla="*/ 4 w 4"/>
                <a:gd name="T9" fmla="*/ 0 h 11"/>
                <a:gd name="T10" fmla="*/ 2 w 4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cubicBezTo>
                    <a:pt x="1" y="1"/>
                    <a:pt x="0" y="5"/>
                    <a:pt x="0" y="6"/>
                  </a:cubicBezTo>
                  <a:cubicBezTo>
                    <a:pt x="0" y="7"/>
                    <a:pt x="1" y="9"/>
                    <a:pt x="3" y="11"/>
                  </a:cubicBezTo>
                  <a:cubicBezTo>
                    <a:pt x="4" y="8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1" name="Freeform 52">
              <a:extLst>
                <a:ext uri="{FF2B5EF4-FFF2-40B4-BE49-F238E27FC236}">
                  <a16:creationId xmlns:a16="http://schemas.microsoft.com/office/drawing/2014/main" id="{89683FC2-3311-C942-BC7A-7F0467917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9225" y="5077959"/>
              <a:ext cx="41275" cy="117475"/>
            </a:xfrm>
            <a:custGeom>
              <a:avLst/>
              <a:gdLst>
                <a:gd name="T0" fmla="*/ 6 w 12"/>
                <a:gd name="T1" fmla="*/ 33 h 34"/>
                <a:gd name="T2" fmla="*/ 7 w 12"/>
                <a:gd name="T3" fmla="*/ 34 h 34"/>
                <a:gd name="T4" fmla="*/ 9 w 12"/>
                <a:gd name="T5" fmla="*/ 22 h 34"/>
                <a:gd name="T6" fmla="*/ 10 w 12"/>
                <a:gd name="T7" fmla="*/ 18 h 34"/>
                <a:gd name="T8" fmla="*/ 7 w 12"/>
                <a:gd name="T9" fmla="*/ 13 h 34"/>
                <a:gd name="T10" fmla="*/ 9 w 12"/>
                <a:gd name="T11" fmla="*/ 7 h 34"/>
                <a:gd name="T12" fmla="*/ 11 w 12"/>
                <a:gd name="T13" fmla="*/ 7 h 34"/>
                <a:gd name="T14" fmla="*/ 12 w 12"/>
                <a:gd name="T15" fmla="*/ 2 h 34"/>
                <a:gd name="T16" fmla="*/ 8 w 12"/>
                <a:gd name="T17" fmla="*/ 0 h 34"/>
                <a:gd name="T18" fmla="*/ 7 w 12"/>
                <a:gd name="T19" fmla="*/ 4 h 34"/>
                <a:gd name="T20" fmla="*/ 0 w 12"/>
                <a:gd name="T21" fmla="*/ 18 h 34"/>
                <a:gd name="T22" fmla="*/ 6 w 12"/>
                <a:gd name="T23" fmla="*/ 32 h 34"/>
                <a:gd name="T24" fmla="*/ 6 w 12"/>
                <a:gd name="T2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34">
                  <a:moveTo>
                    <a:pt x="6" y="33"/>
                  </a:moveTo>
                  <a:cubicBezTo>
                    <a:pt x="6" y="33"/>
                    <a:pt x="6" y="34"/>
                    <a:pt x="7" y="34"/>
                  </a:cubicBezTo>
                  <a:cubicBezTo>
                    <a:pt x="7" y="29"/>
                    <a:pt x="8" y="23"/>
                    <a:pt x="9" y="22"/>
                  </a:cubicBezTo>
                  <a:cubicBezTo>
                    <a:pt x="10" y="21"/>
                    <a:pt x="10" y="20"/>
                    <a:pt x="10" y="18"/>
                  </a:cubicBezTo>
                  <a:cubicBezTo>
                    <a:pt x="8" y="16"/>
                    <a:pt x="7" y="14"/>
                    <a:pt x="7" y="13"/>
                  </a:cubicBezTo>
                  <a:cubicBezTo>
                    <a:pt x="7" y="12"/>
                    <a:pt x="8" y="8"/>
                    <a:pt x="9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1" y="6"/>
                    <a:pt x="12" y="4"/>
                    <a:pt x="12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3"/>
                    <a:pt x="7" y="4"/>
                  </a:cubicBezTo>
                  <a:cubicBezTo>
                    <a:pt x="6" y="8"/>
                    <a:pt x="2" y="15"/>
                    <a:pt x="0" y="18"/>
                  </a:cubicBezTo>
                  <a:cubicBezTo>
                    <a:pt x="6" y="32"/>
                    <a:pt x="6" y="32"/>
                    <a:pt x="6" y="32"/>
                  </a:cubicBezTo>
                  <a:lnTo>
                    <a:pt x="6" y="3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2" name="Freeform 53">
              <a:extLst>
                <a:ext uri="{FF2B5EF4-FFF2-40B4-BE49-F238E27FC236}">
                  <a16:creationId xmlns:a16="http://schemas.microsoft.com/office/drawing/2014/main" id="{9C2F2C57-C542-244A-883A-BA8344FAE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038" y="5077959"/>
              <a:ext cx="115888" cy="128588"/>
            </a:xfrm>
            <a:custGeom>
              <a:avLst/>
              <a:gdLst>
                <a:gd name="T0" fmla="*/ 31 w 33"/>
                <a:gd name="T1" fmla="*/ 0 h 37"/>
                <a:gd name="T2" fmla="*/ 21 w 33"/>
                <a:gd name="T3" fmla="*/ 4 h 37"/>
                <a:gd name="T4" fmla="*/ 13 w 33"/>
                <a:gd name="T5" fmla="*/ 9 h 37"/>
                <a:gd name="T6" fmla="*/ 6 w 33"/>
                <a:gd name="T7" fmla="*/ 5 h 37"/>
                <a:gd name="T8" fmla="*/ 5 w 33"/>
                <a:gd name="T9" fmla="*/ 2 h 37"/>
                <a:gd name="T10" fmla="*/ 5 w 33"/>
                <a:gd name="T11" fmla="*/ 2 h 37"/>
                <a:gd name="T12" fmla="*/ 4 w 33"/>
                <a:gd name="T13" fmla="*/ 9 h 37"/>
                <a:gd name="T14" fmla="*/ 2 w 33"/>
                <a:gd name="T15" fmla="*/ 22 h 37"/>
                <a:gd name="T16" fmla="*/ 0 w 33"/>
                <a:gd name="T17" fmla="*/ 34 h 37"/>
                <a:gd name="T18" fmla="*/ 7 w 33"/>
                <a:gd name="T19" fmla="*/ 37 h 37"/>
                <a:gd name="T20" fmla="*/ 13 w 33"/>
                <a:gd name="T21" fmla="*/ 32 h 37"/>
                <a:gd name="T22" fmla="*/ 18 w 33"/>
                <a:gd name="T23" fmla="*/ 30 h 37"/>
                <a:gd name="T24" fmla="*/ 23 w 33"/>
                <a:gd name="T25" fmla="*/ 26 h 37"/>
                <a:gd name="T26" fmla="*/ 17 w 33"/>
                <a:gd name="T27" fmla="*/ 19 h 37"/>
                <a:gd name="T28" fmla="*/ 25 w 33"/>
                <a:gd name="T29" fmla="*/ 14 h 37"/>
                <a:gd name="T30" fmla="*/ 33 w 33"/>
                <a:gd name="T31" fmla="*/ 11 h 37"/>
                <a:gd name="T32" fmla="*/ 33 w 33"/>
                <a:gd name="T33" fmla="*/ 11 h 37"/>
                <a:gd name="T34" fmla="*/ 32 w 33"/>
                <a:gd name="T35" fmla="*/ 4 h 37"/>
                <a:gd name="T36" fmla="*/ 31 w 33"/>
                <a:gd name="T3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" h="37">
                  <a:moveTo>
                    <a:pt x="31" y="0"/>
                  </a:moveTo>
                  <a:cubicBezTo>
                    <a:pt x="26" y="2"/>
                    <a:pt x="21" y="4"/>
                    <a:pt x="21" y="4"/>
                  </a:cubicBezTo>
                  <a:cubicBezTo>
                    <a:pt x="18" y="5"/>
                    <a:pt x="13" y="9"/>
                    <a:pt x="13" y="9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5"/>
                    <a:pt x="4" y="8"/>
                    <a:pt x="4" y="9"/>
                  </a:cubicBezTo>
                  <a:cubicBezTo>
                    <a:pt x="4" y="11"/>
                    <a:pt x="4" y="20"/>
                    <a:pt x="2" y="22"/>
                  </a:cubicBezTo>
                  <a:cubicBezTo>
                    <a:pt x="1" y="23"/>
                    <a:pt x="0" y="29"/>
                    <a:pt x="0" y="34"/>
                  </a:cubicBezTo>
                  <a:cubicBezTo>
                    <a:pt x="2" y="35"/>
                    <a:pt x="5" y="37"/>
                    <a:pt x="7" y="37"/>
                  </a:cubicBezTo>
                  <a:cubicBezTo>
                    <a:pt x="10" y="37"/>
                    <a:pt x="13" y="34"/>
                    <a:pt x="13" y="32"/>
                  </a:cubicBezTo>
                  <a:cubicBezTo>
                    <a:pt x="13" y="30"/>
                    <a:pt x="16" y="30"/>
                    <a:pt x="18" y="30"/>
                  </a:cubicBezTo>
                  <a:cubicBezTo>
                    <a:pt x="21" y="30"/>
                    <a:pt x="21" y="27"/>
                    <a:pt x="23" y="26"/>
                  </a:cubicBezTo>
                  <a:cubicBezTo>
                    <a:pt x="25" y="25"/>
                    <a:pt x="19" y="20"/>
                    <a:pt x="17" y="19"/>
                  </a:cubicBezTo>
                  <a:cubicBezTo>
                    <a:pt x="15" y="18"/>
                    <a:pt x="18" y="14"/>
                    <a:pt x="25" y="14"/>
                  </a:cubicBezTo>
                  <a:cubicBezTo>
                    <a:pt x="31" y="14"/>
                    <a:pt x="30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9"/>
                    <a:pt x="32" y="5"/>
                    <a:pt x="32" y="4"/>
                  </a:cubicBezTo>
                  <a:cubicBezTo>
                    <a:pt x="31" y="2"/>
                    <a:pt x="31" y="1"/>
                    <a:pt x="31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3" name="Freeform 54">
              <a:extLst>
                <a:ext uri="{FF2B5EF4-FFF2-40B4-BE49-F238E27FC236}">
                  <a16:creationId xmlns:a16="http://schemas.microsoft.com/office/drawing/2014/main" id="{32B6B81E-C3B2-AB46-B61D-DB1B807B7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175" y="4757284"/>
              <a:ext cx="304800" cy="133350"/>
            </a:xfrm>
            <a:custGeom>
              <a:avLst/>
              <a:gdLst>
                <a:gd name="T0" fmla="*/ 82 w 88"/>
                <a:gd name="T1" fmla="*/ 7 h 38"/>
                <a:gd name="T2" fmla="*/ 74 w 88"/>
                <a:gd name="T3" fmla="*/ 5 h 38"/>
                <a:gd name="T4" fmla="*/ 53 w 88"/>
                <a:gd name="T5" fmla="*/ 4 h 38"/>
                <a:gd name="T6" fmla="*/ 43 w 88"/>
                <a:gd name="T7" fmla="*/ 1 h 38"/>
                <a:gd name="T8" fmla="*/ 34 w 88"/>
                <a:gd name="T9" fmla="*/ 4 h 38"/>
                <a:gd name="T10" fmla="*/ 27 w 88"/>
                <a:gd name="T11" fmla="*/ 5 h 38"/>
                <a:gd name="T12" fmla="*/ 16 w 88"/>
                <a:gd name="T13" fmla="*/ 5 h 38"/>
                <a:gd name="T14" fmla="*/ 11 w 88"/>
                <a:gd name="T15" fmla="*/ 11 h 38"/>
                <a:gd name="T16" fmla="*/ 9 w 88"/>
                <a:gd name="T17" fmla="*/ 15 h 38"/>
                <a:gd name="T18" fmla="*/ 12 w 88"/>
                <a:gd name="T19" fmla="*/ 18 h 38"/>
                <a:gd name="T20" fmla="*/ 18 w 88"/>
                <a:gd name="T21" fmla="*/ 18 h 38"/>
                <a:gd name="T22" fmla="*/ 29 w 88"/>
                <a:gd name="T23" fmla="*/ 23 h 38"/>
                <a:gd name="T24" fmla="*/ 26 w 88"/>
                <a:gd name="T25" fmla="*/ 27 h 38"/>
                <a:gd name="T26" fmla="*/ 18 w 88"/>
                <a:gd name="T27" fmla="*/ 28 h 38"/>
                <a:gd name="T28" fmla="*/ 6 w 88"/>
                <a:gd name="T29" fmla="*/ 30 h 38"/>
                <a:gd name="T30" fmla="*/ 1 w 88"/>
                <a:gd name="T31" fmla="*/ 35 h 38"/>
                <a:gd name="T32" fmla="*/ 12 w 88"/>
                <a:gd name="T33" fmla="*/ 35 h 38"/>
                <a:gd name="T34" fmla="*/ 19 w 88"/>
                <a:gd name="T35" fmla="*/ 36 h 38"/>
                <a:gd name="T36" fmla="*/ 26 w 88"/>
                <a:gd name="T37" fmla="*/ 37 h 38"/>
                <a:gd name="T38" fmla="*/ 37 w 88"/>
                <a:gd name="T39" fmla="*/ 36 h 38"/>
                <a:gd name="T40" fmla="*/ 38 w 88"/>
                <a:gd name="T41" fmla="*/ 32 h 38"/>
                <a:gd name="T42" fmla="*/ 41 w 88"/>
                <a:gd name="T43" fmla="*/ 30 h 38"/>
                <a:gd name="T44" fmla="*/ 46 w 88"/>
                <a:gd name="T45" fmla="*/ 27 h 38"/>
                <a:gd name="T46" fmla="*/ 51 w 88"/>
                <a:gd name="T47" fmla="*/ 26 h 38"/>
                <a:gd name="T48" fmla="*/ 56 w 88"/>
                <a:gd name="T49" fmla="*/ 27 h 38"/>
                <a:gd name="T50" fmla="*/ 61 w 88"/>
                <a:gd name="T51" fmla="*/ 24 h 38"/>
                <a:gd name="T52" fmla="*/ 68 w 88"/>
                <a:gd name="T53" fmla="*/ 22 h 38"/>
                <a:gd name="T54" fmla="*/ 74 w 88"/>
                <a:gd name="T55" fmla="*/ 19 h 38"/>
                <a:gd name="T56" fmla="*/ 80 w 88"/>
                <a:gd name="T57" fmla="*/ 15 h 38"/>
                <a:gd name="T58" fmla="*/ 88 w 88"/>
                <a:gd name="T59" fmla="*/ 11 h 38"/>
                <a:gd name="T60" fmla="*/ 88 w 88"/>
                <a:gd name="T61" fmla="*/ 10 h 38"/>
                <a:gd name="T62" fmla="*/ 82 w 88"/>
                <a:gd name="T63" fmla="*/ 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38">
                  <a:moveTo>
                    <a:pt x="82" y="7"/>
                  </a:moveTo>
                  <a:cubicBezTo>
                    <a:pt x="79" y="3"/>
                    <a:pt x="78" y="6"/>
                    <a:pt x="74" y="5"/>
                  </a:cubicBezTo>
                  <a:cubicBezTo>
                    <a:pt x="70" y="4"/>
                    <a:pt x="56" y="3"/>
                    <a:pt x="53" y="4"/>
                  </a:cubicBezTo>
                  <a:cubicBezTo>
                    <a:pt x="50" y="5"/>
                    <a:pt x="45" y="2"/>
                    <a:pt x="43" y="1"/>
                  </a:cubicBezTo>
                  <a:cubicBezTo>
                    <a:pt x="41" y="0"/>
                    <a:pt x="35" y="1"/>
                    <a:pt x="34" y="4"/>
                  </a:cubicBezTo>
                  <a:cubicBezTo>
                    <a:pt x="34" y="7"/>
                    <a:pt x="31" y="7"/>
                    <a:pt x="27" y="5"/>
                  </a:cubicBezTo>
                  <a:cubicBezTo>
                    <a:pt x="23" y="3"/>
                    <a:pt x="16" y="3"/>
                    <a:pt x="16" y="5"/>
                  </a:cubicBezTo>
                  <a:cubicBezTo>
                    <a:pt x="16" y="8"/>
                    <a:pt x="13" y="10"/>
                    <a:pt x="11" y="11"/>
                  </a:cubicBezTo>
                  <a:cubicBezTo>
                    <a:pt x="11" y="11"/>
                    <a:pt x="10" y="13"/>
                    <a:pt x="9" y="15"/>
                  </a:cubicBezTo>
                  <a:cubicBezTo>
                    <a:pt x="10" y="16"/>
                    <a:pt x="11" y="17"/>
                    <a:pt x="12" y="18"/>
                  </a:cubicBezTo>
                  <a:cubicBezTo>
                    <a:pt x="13" y="20"/>
                    <a:pt x="18" y="20"/>
                    <a:pt x="18" y="18"/>
                  </a:cubicBezTo>
                  <a:cubicBezTo>
                    <a:pt x="19" y="16"/>
                    <a:pt x="25" y="20"/>
                    <a:pt x="29" y="23"/>
                  </a:cubicBezTo>
                  <a:cubicBezTo>
                    <a:pt x="33" y="26"/>
                    <a:pt x="27" y="24"/>
                    <a:pt x="26" y="27"/>
                  </a:cubicBezTo>
                  <a:cubicBezTo>
                    <a:pt x="24" y="30"/>
                    <a:pt x="19" y="27"/>
                    <a:pt x="18" y="28"/>
                  </a:cubicBezTo>
                  <a:cubicBezTo>
                    <a:pt x="17" y="29"/>
                    <a:pt x="9" y="30"/>
                    <a:pt x="6" y="30"/>
                  </a:cubicBezTo>
                  <a:cubicBezTo>
                    <a:pt x="4" y="29"/>
                    <a:pt x="0" y="33"/>
                    <a:pt x="1" y="35"/>
                  </a:cubicBezTo>
                  <a:cubicBezTo>
                    <a:pt x="1" y="36"/>
                    <a:pt x="9" y="34"/>
                    <a:pt x="12" y="35"/>
                  </a:cubicBezTo>
                  <a:cubicBezTo>
                    <a:pt x="15" y="37"/>
                    <a:pt x="18" y="34"/>
                    <a:pt x="19" y="36"/>
                  </a:cubicBezTo>
                  <a:cubicBezTo>
                    <a:pt x="21" y="38"/>
                    <a:pt x="24" y="36"/>
                    <a:pt x="26" y="37"/>
                  </a:cubicBezTo>
                  <a:cubicBezTo>
                    <a:pt x="28" y="38"/>
                    <a:pt x="36" y="36"/>
                    <a:pt x="37" y="36"/>
                  </a:cubicBezTo>
                  <a:cubicBezTo>
                    <a:pt x="38" y="35"/>
                    <a:pt x="38" y="34"/>
                    <a:pt x="38" y="32"/>
                  </a:cubicBezTo>
                  <a:cubicBezTo>
                    <a:pt x="38" y="30"/>
                    <a:pt x="40" y="31"/>
                    <a:pt x="41" y="30"/>
                  </a:cubicBezTo>
                  <a:cubicBezTo>
                    <a:pt x="43" y="30"/>
                    <a:pt x="44" y="27"/>
                    <a:pt x="46" y="27"/>
                  </a:cubicBezTo>
                  <a:cubicBezTo>
                    <a:pt x="47" y="27"/>
                    <a:pt x="49" y="25"/>
                    <a:pt x="51" y="26"/>
                  </a:cubicBezTo>
                  <a:cubicBezTo>
                    <a:pt x="52" y="26"/>
                    <a:pt x="54" y="29"/>
                    <a:pt x="56" y="27"/>
                  </a:cubicBezTo>
                  <a:cubicBezTo>
                    <a:pt x="57" y="26"/>
                    <a:pt x="58" y="27"/>
                    <a:pt x="61" y="24"/>
                  </a:cubicBezTo>
                  <a:cubicBezTo>
                    <a:pt x="63" y="21"/>
                    <a:pt x="65" y="22"/>
                    <a:pt x="68" y="22"/>
                  </a:cubicBezTo>
                  <a:cubicBezTo>
                    <a:pt x="72" y="23"/>
                    <a:pt x="73" y="21"/>
                    <a:pt x="74" y="19"/>
                  </a:cubicBezTo>
                  <a:cubicBezTo>
                    <a:pt x="75" y="16"/>
                    <a:pt x="79" y="16"/>
                    <a:pt x="80" y="15"/>
                  </a:cubicBezTo>
                  <a:cubicBezTo>
                    <a:pt x="82" y="14"/>
                    <a:pt x="86" y="12"/>
                    <a:pt x="88" y="11"/>
                  </a:cubicBezTo>
                  <a:cubicBezTo>
                    <a:pt x="88" y="11"/>
                    <a:pt x="88" y="11"/>
                    <a:pt x="88" y="10"/>
                  </a:cubicBezTo>
                  <a:cubicBezTo>
                    <a:pt x="85" y="7"/>
                    <a:pt x="84" y="10"/>
                    <a:pt x="8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4" name="Freeform 55">
              <a:extLst>
                <a:ext uri="{FF2B5EF4-FFF2-40B4-BE49-F238E27FC236}">
                  <a16:creationId xmlns:a16="http://schemas.microsoft.com/office/drawing/2014/main" id="{6CF35CE7-26F4-D24C-8207-83AF6DA3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563" y="4739821"/>
              <a:ext cx="193675" cy="87313"/>
            </a:xfrm>
            <a:custGeom>
              <a:avLst/>
              <a:gdLst>
                <a:gd name="T0" fmla="*/ 23 w 56"/>
                <a:gd name="T1" fmla="*/ 20 h 25"/>
                <a:gd name="T2" fmla="*/ 28 w 56"/>
                <a:gd name="T3" fmla="*/ 24 h 25"/>
                <a:gd name="T4" fmla="*/ 29 w 56"/>
                <a:gd name="T5" fmla="*/ 25 h 25"/>
                <a:gd name="T6" fmla="*/ 37 w 56"/>
                <a:gd name="T7" fmla="*/ 23 h 25"/>
                <a:gd name="T8" fmla="*/ 44 w 56"/>
                <a:gd name="T9" fmla="*/ 24 h 25"/>
                <a:gd name="T10" fmla="*/ 43 w 56"/>
                <a:gd name="T11" fmla="*/ 22 h 25"/>
                <a:gd name="T12" fmla="*/ 49 w 56"/>
                <a:gd name="T13" fmla="*/ 24 h 25"/>
                <a:gd name="T14" fmla="*/ 55 w 56"/>
                <a:gd name="T15" fmla="*/ 24 h 25"/>
                <a:gd name="T16" fmla="*/ 52 w 56"/>
                <a:gd name="T17" fmla="*/ 21 h 25"/>
                <a:gd name="T18" fmla="*/ 54 w 56"/>
                <a:gd name="T19" fmla="*/ 18 h 25"/>
                <a:gd name="T20" fmla="*/ 49 w 56"/>
                <a:gd name="T21" fmla="*/ 15 h 25"/>
                <a:gd name="T22" fmla="*/ 47 w 56"/>
                <a:gd name="T23" fmla="*/ 10 h 25"/>
                <a:gd name="T24" fmla="*/ 44 w 56"/>
                <a:gd name="T25" fmla="*/ 9 h 25"/>
                <a:gd name="T26" fmla="*/ 36 w 56"/>
                <a:gd name="T27" fmla="*/ 10 h 25"/>
                <a:gd name="T28" fmla="*/ 31 w 56"/>
                <a:gd name="T29" fmla="*/ 8 h 25"/>
                <a:gd name="T30" fmla="*/ 26 w 56"/>
                <a:gd name="T31" fmla="*/ 4 h 25"/>
                <a:gd name="T32" fmla="*/ 13 w 56"/>
                <a:gd name="T33" fmla="*/ 3 h 25"/>
                <a:gd name="T34" fmla="*/ 4 w 56"/>
                <a:gd name="T35" fmla="*/ 1 h 25"/>
                <a:gd name="T36" fmla="*/ 0 w 56"/>
                <a:gd name="T37" fmla="*/ 2 h 25"/>
                <a:gd name="T38" fmla="*/ 13 w 56"/>
                <a:gd name="T39" fmla="*/ 9 h 25"/>
                <a:gd name="T40" fmla="*/ 16 w 56"/>
                <a:gd name="T41" fmla="*/ 17 h 25"/>
                <a:gd name="T42" fmla="*/ 14 w 56"/>
                <a:gd name="T43" fmla="*/ 20 h 25"/>
                <a:gd name="T44" fmla="*/ 23 w 56"/>
                <a:gd name="T45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25">
                  <a:moveTo>
                    <a:pt x="23" y="20"/>
                  </a:moveTo>
                  <a:cubicBezTo>
                    <a:pt x="25" y="18"/>
                    <a:pt x="26" y="21"/>
                    <a:pt x="28" y="24"/>
                  </a:cubicBezTo>
                  <a:cubicBezTo>
                    <a:pt x="28" y="24"/>
                    <a:pt x="28" y="25"/>
                    <a:pt x="29" y="25"/>
                  </a:cubicBezTo>
                  <a:cubicBezTo>
                    <a:pt x="32" y="24"/>
                    <a:pt x="34" y="23"/>
                    <a:pt x="37" y="23"/>
                  </a:cubicBezTo>
                  <a:cubicBezTo>
                    <a:pt x="39" y="23"/>
                    <a:pt x="42" y="23"/>
                    <a:pt x="44" y="24"/>
                  </a:cubicBezTo>
                  <a:cubicBezTo>
                    <a:pt x="43" y="23"/>
                    <a:pt x="43" y="22"/>
                    <a:pt x="43" y="22"/>
                  </a:cubicBezTo>
                  <a:cubicBezTo>
                    <a:pt x="44" y="21"/>
                    <a:pt x="48" y="23"/>
                    <a:pt x="49" y="24"/>
                  </a:cubicBezTo>
                  <a:cubicBezTo>
                    <a:pt x="50" y="25"/>
                    <a:pt x="54" y="25"/>
                    <a:pt x="55" y="24"/>
                  </a:cubicBezTo>
                  <a:cubicBezTo>
                    <a:pt x="56" y="23"/>
                    <a:pt x="53" y="22"/>
                    <a:pt x="52" y="21"/>
                  </a:cubicBezTo>
                  <a:cubicBezTo>
                    <a:pt x="52" y="20"/>
                    <a:pt x="53" y="19"/>
                    <a:pt x="54" y="18"/>
                  </a:cubicBezTo>
                  <a:cubicBezTo>
                    <a:pt x="52" y="17"/>
                    <a:pt x="50" y="15"/>
                    <a:pt x="49" y="15"/>
                  </a:cubicBezTo>
                  <a:cubicBezTo>
                    <a:pt x="48" y="15"/>
                    <a:pt x="48" y="10"/>
                    <a:pt x="47" y="10"/>
                  </a:cubicBezTo>
                  <a:cubicBezTo>
                    <a:pt x="45" y="10"/>
                    <a:pt x="45" y="9"/>
                    <a:pt x="44" y="9"/>
                  </a:cubicBezTo>
                  <a:cubicBezTo>
                    <a:pt x="42" y="9"/>
                    <a:pt x="37" y="9"/>
                    <a:pt x="36" y="10"/>
                  </a:cubicBezTo>
                  <a:cubicBezTo>
                    <a:pt x="34" y="11"/>
                    <a:pt x="32" y="8"/>
                    <a:pt x="31" y="8"/>
                  </a:cubicBezTo>
                  <a:cubicBezTo>
                    <a:pt x="29" y="8"/>
                    <a:pt x="27" y="6"/>
                    <a:pt x="26" y="4"/>
                  </a:cubicBezTo>
                  <a:cubicBezTo>
                    <a:pt x="25" y="3"/>
                    <a:pt x="16" y="5"/>
                    <a:pt x="13" y="3"/>
                  </a:cubicBezTo>
                  <a:cubicBezTo>
                    <a:pt x="11" y="2"/>
                    <a:pt x="6" y="0"/>
                    <a:pt x="4" y="1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5"/>
                    <a:pt x="12" y="4"/>
                    <a:pt x="13" y="9"/>
                  </a:cubicBezTo>
                  <a:cubicBezTo>
                    <a:pt x="14" y="15"/>
                    <a:pt x="17" y="12"/>
                    <a:pt x="16" y="17"/>
                  </a:cubicBezTo>
                  <a:cubicBezTo>
                    <a:pt x="16" y="18"/>
                    <a:pt x="15" y="19"/>
                    <a:pt x="14" y="20"/>
                  </a:cubicBezTo>
                  <a:cubicBezTo>
                    <a:pt x="18" y="20"/>
                    <a:pt x="21" y="20"/>
                    <a:pt x="23" y="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5" name="Freeform 56">
              <a:extLst>
                <a:ext uri="{FF2B5EF4-FFF2-40B4-BE49-F238E27FC236}">
                  <a16:creationId xmlns:a16="http://schemas.microsoft.com/office/drawing/2014/main" id="{0B002AF7-D237-5144-A453-8F83A4C6C9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03800" y="4789034"/>
              <a:ext cx="523875" cy="207963"/>
            </a:xfrm>
            <a:custGeom>
              <a:avLst/>
              <a:gdLst>
                <a:gd name="T0" fmla="*/ 147 w 151"/>
                <a:gd name="T1" fmla="*/ 42 h 60"/>
                <a:gd name="T2" fmla="*/ 147 w 151"/>
                <a:gd name="T3" fmla="*/ 33 h 60"/>
                <a:gd name="T4" fmla="*/ 147 w 151"/>
                <a:gd name="T5" fmla="*/ 27 h 60"/>
                <a:gd name="T6" fmla="*/ 149 w 151"/>
                <a:gd name="T7" fmla="*/ 23 h 60"/>
                <a:gd name="T8" fmla="*/ 148 w 151"/>
                <a:gd name="T9" fmla="*/ 20 h 60"/>
                <a:gd name="T10" fmla="*/ 141 w 151"/>
                <a:gd name="T11" fmla="*/ 17 h 60"/>
                <a:gd name="T12" fmla="*/ 139 w 151"/>
                <a:gd name="T13" fmla="*/ 10 h 60"/>
                <a:gd name="T14" fmla="*/ 134 w 151"/>
                <a:gd name="T15" fmla="*/ 6 h 60"/>
                <a:gd name="T16" fmla="*/ 125 w 151"/>
                <a:gd name="T17" fmla="*/ 6 h 60"/>
                <a:gd name="T18" fmla="*/ 110 w 151"/>
                <a:gd name="T19" fmla="*/ 11 h 60"/>
                <a:gd name="T20" fmla="*/ 96 w 151"/>
                <a:gd name="T21" fmla="*/ 11 h 60"/>
                <a:gd name="T22" fmla="*/ 87 w 151"/>
                <a:gd name="T23" fmla="*/ 8 h 60"/>
                <a:gd name="T24" fmla="*/ 80 w 151"/>
                <a:gd name="T25" fmla="*/ 5 h 60"/>
                <a:gd name="T26" fmla="*/ 68 w 151"/>
                <a:gd name="T27" fmla="*/ 2 h 60"/>
                <a:gd name="T28" fmla="*/ 43 w 151"/>
                <a:gd name="T29" fmla="*/ 9 h 60"/>
                <a:gd name="T30" fmla="*/ 26 w 151"/>
                <a:gd name="T31" fmla="*/ 10 h 60"/>
                <a:gd name="T32" fmla="*/ 22 w 151"/>
                <a:gd name="T33" fmla="*/ 16 h 60"/>
                <a:gd name="T34" fmla="*/ 5 w 151"/>
                <a:gd name="T35" fmla="*/ 18 h 60"/>
                <a:gd name="T36" fmla="*/ 3 w 151"/>
                <a:gd name="T37" fmla="*/ 24 h 60"/>
                <a:gd name="T38" fmla="*/ 6 w 151"/>
                <a:gd name="T39" fmla="*/ 26 h 60"/>
                <a:gd name="T40" fmla="*/ 7 w 151"/>
                <a:gd name="T41" fmla="*/ 32 h 60"/>
                <a:gd name="T42" fmla="*/ 7 w 151"/>
                <a:gd name="T43" fmla="*/ 38 h 60"/>
                <a:gd name="T44" fmla="*/ 7 w 151"/>
                <a:gd name="T45" fmla="*/ 42 h 60"/>
                <a:gd name="T46" fmla="*/ 11 w 151"/>
                <a:gd name="T47" fmla="*/ 46 h 60"/>
                <a:gd name="T48" fmla="*/ 17 w 151"/>
                <a:gd name="T49" fmla="*/ 49 h 60"/>
                <a:gd name="T50" fmla="*/ 21 w 151"/>
                <a:gd name="T51" fmla="*/ 50 h 60"/>
                <a:gd name="T52" fmla="*/ 26 w 151"/>
                <a:gd name="T53" fmla="*/ 56 h 60"/>
                <a:gd name="T54" fmla="*/ 36 w 151"/>
                <a:gd name="T55" fmla="*/ 54 h 60"/>
                <a:gd name="T56" fmla="*/ 42 w 151"/>
                <a:gd name="T57" fmla="*/ 51 h 60"/>
                <a:gd name="T58" fmla="*/ 53 w 151"/>
                <a:gd name="T59" fmla="*/ 57 h 60"/>
                <a:gd name="T60" fmla="*/ 62 w 151"/>
                <a:gd name="T61" fmla="*/ 56 h 60"/>
                <a:gd name="T62" fmla="*/ 69 w 151"/>
                <a:gd name="T63" fmla="*/ 51 h 60"/>
                <a:gd name="T64" fmla="*/ 75 w 151"/>
                <a:gd name="T65" fmla="*/ 53 h 60"/>
                <a:gd name="T66" fmla="*/ 82 w 151"/>
                <a:gd name="T67" fmla="*/ 51 h 60"/>
                <a:gd name="T68" fmla="*/ 79 w 151"/>
                <a:gd name="T69" fmla="*/ 57 h 60"/>
                <a:gd name="T70" fmla="*/ 80 w 151"/>
                <a:gd name="T71" fmla="*/ 60 h 60"/>
                <a:gd name="T72" fmla="*/ 84 w 151"/>
                <a:gd name="T73" fmla="*/ 54 h 60"/>
                <a:gd name="T74" fmla="*/ 88 w 151"/>
                <a:gd name="T75" fmla="*/ 53 h 60"/>
                <a:gd name="T76" fmla="*/ 95 w 151"/>
                <a:gd name="T77" fmla="*/ 53 h 60"/>
                <a:gd name="T78" fmla="*/ 100 w 151"/>
                <a:gd name="T79" fmla="*/ 52 h 60"/>
                <a:gd name="T80" fmla="*/ 109 w 151"/>
                <a:gd name="T81" fmla="*/ 52 h 60"/>
                <a:gd name="T82" fmla="*/ 120 w 151"/>
                <a:gd name="T83" fmla="*/ 49 h 60"/>
                <a:gd name="T84" fmla="*/ 129 w 151"/>
                <a:gd name="T85" fmla="*/ 47 h 60"/>
                <a:gd name="T86" fmla="*/ 132 w 151"/>
                <a:gd name="T87" fmla="*/ 48 h 60"/>
                <a:gd name="T88" fmla="*/ 135 w 151"/>
                <a:gd name="T89" fmla="*/ 46 h 60"/>
                <a:gd name="T90" fmla="*/ 143 w 151"/>
                <a:gd name="T91" fmla="*/ 47 h 60"/>
                <a:gd name="T92" fmla="*/ 151 w 151"/>
                <a:gd name="T93" fmla="*/ 48 h 60"/>
                <a:gd name="T94" fmla="*/ 147 w 151"/>
                <a:gd name="T95" fmla="*/ 42 h 60"/>
                <a:gd name="T96" fmla="*/ 13 w 151"/>
                <a:gd name="T97" fmla="*/ 11 h 60"/>
                <a:gd name="T98" fmla="*/ 24 w 151"/>
                <a:gd name="T99" fmla="*/ 10 h 60"/>
                <a:gd name="T100" fmla="*/ 18 w 151"/>
                <a:gd name="T101" fmla="*/ 5 h 60"/>
                <a:gd name="T102" fmla="*/ 16 w 151"/>
                <a:gd name="T103" fmla="*/ 1 h 60"/>
                <a:gd name="T104" fmla="*/ 13 w 151"/>
                <a:gd name="T105" fmla="*/ 2 h 60"/>
                <a:gd name="T106" fmla="*/ 5 w 151"/>
                <a:gd name="T107" fmla="*/ 2 h 60"/>
                <a:gd name="T108" fmla="*/ 5 w 151"/>
                <a:gd name="T109" fmla="*/ 7 h 60"/>
                <a:gd name="T110" fmla="*/ 3 w 151"/>
                <a:gd name="T111" fmla="*/ 11 h 60"/>
                <a:gd name="T112" fmla="*/ 1 w 151"/>
                <a:gd name="T113" fmla="*/ 14 h 60"/>
                <a:gd name="T114" fmla="*/ 6 w 151"/>
                <a:gd name="T115" fmla="*/ 16 h 60"/>
                <a:gd name="T116" fmla="*/ 13 w 151"/>
                <a:gd name="T117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" h="60">
                  <a:moveTo>
                    <a:pt x="147" y="42"/>
                  </a:moveTo>
                  <a:cubicBezTo>
                    <a:pt x="146" y="42"/>
                    <a:pt x="148" y="35"/>
                    <a:pt x="147" y="33"/>
                  </a:cubicBezTo>
                  <a:cubicBezTo>
                    <a:pt x="147" y="32"/>
                    <a:pt x="145" y="27"/>
                    <a:pt x="147" y="27"/>
                  </a:cubicBezTo>
                  <a:cubicBezTo>
                    <a:pt x="149" y="27"/>
                    <a:pt x="147" y="23"/>
                    <a:pt x="149" y="23"/>
                  </a:cubicBezTo>
                  <a:cubicBezTo>
                    <a:pt x="149" y="21"/>
                    <a:pt x="148" y="20"/>
                    <a:pt x="148" y="20"/>
                  </a:cubicBezTo>
                  <a:cubicBezTo>
                    <a:pt x="146" y="19"/>
                    <a:pt x="143" y="21"/>
                    <a:pt x="141" y="17"/>
                  </a:cubicBezTo>
                  <a:cubicBezTo>
                    <a:pt x="140" y="14"/>
                    <a:pt x="141" y="13"/>
                    <a:pt x="139" y="10"/>
                  </a:cubicBezTo>
                  <a:cubicBezTo>
                    <a:pt x="137" y="7"/>
                    <a:pt x="136" y="4"/>
                    <a:pt x="134" y="6"/>
                  </a:cubicBezTo>
                  <a:cubicBezTo>
                    <a:pt x="132" y="6"/>
                    <a:pt x="129" y="6"/>
                    <a:pt x="125" y="6"/>
                  </a:cubicBezTo>
                  <a:cubicBezTo>
                    <a:pt x="121" y="9"/>
                    <a:pt x="113" y="12"/>
                    <a:pt x="110" y="11"/>
                  </a:cubicBezTo>
                  <a:cubicBezTo>
                    <a:pt x="107" y="10"/>
                    <a:pt x="101" y="11"/>
                    <a:pt x="96" y="11"/>
                  </a:cubicBezTo>
                  <a:cubicBezTo>
                    <a:pt x="92" y="11"/>
                    <a:pt x="90" y="8"/>
                    <a:pt x="87" y="8"/>
                  </a:cubicBezTo>
                  <a:cubicBezTo>
                    <a:pt x="83" y="8"/>
                    <a:pt x="83" y="5"/>
                    <a:pt x="80" y="5"/>
                  </a:cubicBezTo>
                  <a:cubicBezTo>
                    <a:pt x="76" y="5"/>
                    <a:pt x="79" y="3"/>
                    <a:pt x="68" y="2"/>
                  </a:cubicBezTo>
                  <a:cubicBezTo>
                    <a:pt x="56" y="0"/>
                    <a:pt x="47" y="6"/>
                    <a:pt x="43" y="9"/>
                  </a:cubicBezTo>
                  <a:cubicBezTo>
                    <a:pt x="40" y="12"/>
                    <a:pt x="27" y="9"/>
                    <a:pt x="26" y="10"/>
                  </a:cubicBezTo>
                  <a:cubicBezTo>
                    <a:pt x="24" y="11"/>
                    <a:pt x="26" y="15"/>
                    <a:pt x="22" y="16"/>
                  </a:cubicBezTo>
                  <a:cubicBezTo>
                    <a:pt x="17" y="18"/>
                    <a:pt x="8" y="16"/>
                    <a:pt x="5" y="18"/>
                  </a:cubicBezTo>
                  <a:cubicBezTo>
                    <a:pt x="1" y="19"/>
                    <a:pt x="0" y="24"/>
                    <a:pt x="3" y="24"/>
                  </a:cubicBezTo>
                  <a:cubicBezTo>
                    <a:pt x="6" y="23"/>
                    <a:pt x="7" y="25"/>
                    <a:pt x="6" y="26"/>
                  </a:cubicBezTo>
                  <a:cubicBezTo>
                    <a:pt x="5" y="27"/>
                    <a:pt x="9" y="31"/>
                    <a:pt x="7" y="32"/>
                  </a:cubicBezTo>
                  <a:cubicBezTo>
                    <a:pt x="5" y="33"/>
                    <a:pt x="5" y="36"/>
                    <a:pt x="7" y="38"/>
                  </a:cubicBezTo>
                  <a:cubicBezTo>
                    <a:pt x="9" y="39"/>
                    <a:pt x="10" y="42"/>
                    <a:pt x="7" y="42"/>
                  </a:cubicBezTo>
                  <a:cubicBezTo>
                    <a:pt x="5" y="42"/>
                    <a:pt x="11" y="45"/>
                    <a:pt x="11" y="46"/>
                  </a:cubicBezTo>
                  <a:cubicBezTo>
                    <a:pt x="11" y="47"/>
                    <a:pt x="17" y="48"/>
                    <a:pt x="17" y="49"/>
                  </a:cubicBezTo>
                  <a:cubicBezTo>
                    <a:pt x="17" y="51"/>
                    <a:pt x="18" y="51"/>
                    <a:pt x="21" y="50"/>
                  </a:cubicBezTo>
                  <a:cubicBezTo>
                    <a:pt x="23" y="50"/>
                    <a:pt x="24" y="53"/>
                    <a:pt x="26" y="56"/>
                  </a:cubicBezTo>
                  <a:cubicBezTo>
                    <a:pt x="27" y="58"/>
                    <a:pt x="36" y="56"/>
                    <a:pt x="36" y="54"/>
                  </a:cubicBezTo>
                  <a:cubicBezTo>
                    <a:pt x="36" y="51"/>
                    <a:pt x="39" y="50"/>
                    <a:pt x="42" y="51"/>
                  </a:cubicBezTo>
                  <a:cubicBezTo>
                    <a:pt x="46" y="51"/>
                    <a:pt x="51" y="56"/>
                    <a:pt x="53" y="57"/>
                  </a:cubicBezTo>
                  <a:cubicBezTo>
                    <a:pt x="55" y="58"/>
                    <a:pt x="59" y="56"/>
                    <a:pt x="62" y="56"/>
                  </a:cubicBezTo>
                  <a:cubicBezTo>
                    <a:pt x="64" y="56"/>
                    <a:pt x="68" y="52"/>
                    <a:pt x="69" y="51"/>
                  </a:cubicBezTo>
                  <a:cubicBezTo>
                    <a:pt x="71" y="50"/>
                    <a:pt x="73" y="54"/>
                    <a:pt x="75" y="53"/>
                  </a:cubicBezTo>
                  <a:cubicBezTo>
                    <a:pt x="78" y="51"/>
                    <a:pt x="80" y="50"/>
                    <a:pt x="82" y="51"/>
                  </a:cubicBezTo>
                  <a:cubicBezTo>
                    <a:pt x="83" y="52"/>
                    <a:pt x="78" y="55"/>
                    <a:pt x="79" y="57"/>
                  </a:cubicBezTo>
                  <a:cubicBezTo>
                    <a:pt x="80" y="58"/>
                    <a:pt x="80" y="59"/>
                    <a:pt x="80" y="60"/>
                  </a:cubicBezTo>
                  <a:cubicBezTo>
                    <a:pt x="85" y="59"/>
                    <a:pt x="84" y="56"/>
                    <a:pt x="84" y="54"/>
                  </a:cubicBezTo>
                  <a:cubicBezTo>
                    <a:pt x="85" y="53"/>
                    <a:pt x="86" y="51"/>
                    <a:pt x="88" y="53"/>
                  </a:cubicBezTo>
                  <a:cubicBezTo>
                    <a:pt x="89" y="54"/>
                    <a:pt x="91" y="54"/>
                    <a:pt x="95" y="53"/>
                  </a:cubicBezTo>
                  <a:cubicBezTo>
                    <a:pt x="98" y="51"/>
                    <a:pt x="99" y="50"/>
                    <a:pt x="100" y="52"/>
                  </a:cubicBezTo>
                  <a:cubicBezTo>
                    <a:pt x="101" y="53"/>
                    <a:pt x="104" y="52"/>
                    <a:pt x="109" y="52"/>
                  </a:cubicBezTo>
                  <a:cubicBezTo>
                    <a:pt x="114" y="52"/>
                    <a:pt x="115" y="48"/>
                    <a:pt x="120" y="49"/>
                  </a:cubicBezTo>
                  <a:cubicBezTo>
                    <a:pt x="125" y="49"/>
                    <a:pt x="129" y="47"/>
                    <a:pt x="129" y="47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3" y="47"/>
                    <a:pt x="133" y="46"/>
                    <a:pt x="135" y="46"/>
                  </a:cubicBezTo>
                  <a:cubicBezTo>
                    <a:pt x="139" y="45"/>
                    <a:pt x="141" y="48"/>
                    <a:pt x="143" y="47"/>
                  </a:cubicBezTo>
                  <a:cubicBezTo>
                    <a:pt x="144" y="46"/>
                    <a:pt x="151" y="53"/>
                    <a:pt x="151" y="48"/>
                  </a:cubicBezTo>
                  <a:cubicBezTo>
                    <a:pt x="151" y="47"/>
                    <a:pt x="149" y="42"/>
                    <a:pt x="147" y="42"/>
                  </a:cubicBezTo>
                  <a:close/>
                  <a:moveTo>
                    <a:pt x="13" y="11"/>
                  </a:moveTo>
                  <a:cubicBezTo>
                    <a:pt x="16" y="10"/>
                    <a:pt x="23" y="12"/>
                    <a:pt x="24" y="10"/>
                  </a:cubicBezTo>
                  <a:cubicBezTo>
                    <a:pt x="26" y="9"/>
                    <a:pt x="20" y="7"/>
                    <a:pt x="18" y="5"/>
                  </a:cubicBezTo>
                  <a:cubicBezTo>
                    <a:pt x="17" y="4"/>
                    <a:pt x="16" y="3"/>
                    <a:pt x="16" y="1"/>
                  </a:cubicBezTo>
                  <a:cubicBezTo>
                    <a:pt x="15" y="2"/>
                    <a:pt x="14" y="2"/>
                    <a:pt x="13" y="2"/>
                  </a:cubicBezTo>
                  <a:cubicBezTo>
                    <a:pt x="11" y="1"/>
                    <a:pt x="6" y="1"/>
                    <a:pt x="5" y="2"/>
                  </a:cubicBezTo>
                  <a:cubicBezTo>
                    <a:pt x="4" y="2"/>
                    <a:pt x="5" y="5"/>
                    <a:pt x="5" y="7"/>
                  </a:cubicBezTo>
                  <a:cubicBezTo>
                    <a:pt x="5" y="9"/>
                    <a:pt x="3" y="10"/>
                    <a:pt x="3" y="11"/>
                  </a:cubicBezTo>
                  <a:cubicBezTo>
                    <a:pt x="3" y="12"/>
                    <a:pt x="2" y="13"/>
                    <a:pt x="1" y="14"/>
                  </a:cubicBezTo>
                  <a:cubicBezTo>
                    <a:pt x="3" y="15"/>
                    <a:pt x="4" y="16"/>
                    <a:pt x="6" y="16"/>
                  </a:cubicBezTo>
                  <a:cubicBezTo>
                    <a:pt x="9" y="16"/>
                    <a:pt x="10" y="12"/>
                    <a:pt x="13" y="1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6" name="Freeform 57">
              <a:extLst>
                <a:ext uri="{FF2B5EF4-FFF2-40B4-BE49-F238E27FC236}">
                  <a16:creationId xmlns:a16="http://schemas.microsoft.com/office/drawing/2014/main" id="{E4266E90-1C5A-9A48-9D55-116E4D430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9063" y="5001759"/>
              <a:ext cx="65088" cy="61913"/>
            </a:xfrm>
            <a:custGeom>
              <a:avLst/>
              <a:gdLst>
                <a:gd name="T0" fmla="*/ 9 w 19"/>
                <a:gd name="T1" fmla="*/ 0 h 18"/>
                <a:gd name="T2" fmla="*/ 0 w 19"/>
                <a:gd name="T3" fmla="*/ 5 h 18"/>
                <a:gd name="T4" fmla="*/ 1 w 19"/>
                <a:gd name="T5" fmla="*/ 7 h 18"/>
                <a:gd name="T6" fmla="*/ 6 w 19"/>
                <a:gd name="T7" fmla="*/ 13 h 18"/>
                <a:gd name="T8" fmla="*/ 7 w 19"/>
                <a:gd name="T9" fmla="*/ 18 h 18"/>
                <a:gd name="T10" fmla="*/ 10 w 19"/>
                <a:gd name="T11" fmla="*/ 17 h 18"/>
                <a:gd name="T12" fmla="*/ 19 w 19"/>
                <a:gd name="T13" fmla="*/ 8 h 18"/>
                <a:gd name="T14" fmla="*/ 9 w 1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8">
                  <a:moveTo>
                    <a:pt x="9" y="0"/>
                  </a:moveTo>
                  <a:cubicBezTo>
                    <a:pt x="6" y="0"/>
                    <a:pt x="1" y="3"/>
                    <a:pt x="0" y="5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2" y="10"/>
                    <a:pt x="4" y="12"/>
                    <a:pt x="6" y="13"/>
                  </a:cubicBezTo>
                  <a:cubicBezTo>
                    <a:pt x="8" y="14"/>
                    <a:pt x="7" y="16"/>
                    <a:pt x="7" y="18"/>
                  </a:cubicBezTo>
                  <a:cubicBezTo>
                    <a:pt x="8" y="17"/>
                    <a:pt x="10" y="17"/>
                    <a:pt x="10" y="17"/>
                  </a:cubicBezTo>
                  <a:cubicBezTo>
                    <a:pt x="13" y="17"/>
                    <a:pt x="18" y="10"/>
                    <a:pt x="19" y="8"/>
                  </a:cubicBezTo>
                  <a:cubicBezTo>
                    <a:pt x="19" y="6"/>
                    <a:pt x="12" y="0"/>
                    <a:pt x="9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7" name="Freeform 58">
              <a:extLst>
                <a:ext uri="{FF2B5EF4-FFF2-40B4-BE49-F238E27FC236}">
                  <a16:creationId xmlns:a16="http://schemas.microsoft.com/office/drawing/2014/main" id="{4330FF42-3967-1040-9ABD-C0918269F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7950" y="4768396"/>
              <a:ext cx="195263" cy="180975"/>
            </a:xfrm>
            <a:custGeom>
              <a:avLst/>
              <a:gdLst>
                <a:gd name="T0" fmla="*/ 53 w 56"/>
                <a:gd name="T1" fmla="*/ 2 h 52"/>
                <a:gd name="T2" fmla="*/ 47 w 56"/>
                <a:gd name="T3" fmla="*/ 0 h 52"/>
                <a:gd name="T4" fmla="*/ 42 w 56"/>
                <a:gd name="T5" fmla="*/ 6 h 52"/>
                <a:gd name="T6" fmla="*/ 36 w 56"/>
                <a:gd name="T7" fmla="*/ 10 h 52"/>
                <a:gd name="T8" fmla="*/ 33 w 56"/>
                <a:gd name="T9" fmla="*/ 13 h 52"/>
                <a:gd name="T10" fmla="*/ 28 w 56"/>
                <a:gd name="T11" fmla="*/ 15 h 52"/>
                <a:gd name="T12" fmla="*/ 23 w 56"/>
                <a:gd name="T13" fmla="*/ 13 h 52"/>
                <a:gd name="T14" fmla="*/ 18 w 56"/>
                <a:gd name="T15" fmla="*/ 18 h 52"/>
                <a:gd name="T16" fmla="*/ 3 w 56"/>
                <a:gd name="T17" fmla="*/ 27 h 52"/>
                <a:gd name="T18" fmla="*/ 0 w 56"/>
                <a:gd name="T19" fmla="*/ 30 h 52"/>
                <a:gd name="T20" fmla="*/ 9 w 56"/>
                <a:gd name="T21" fmla="*/ 35 h 52"/>
                <a:gd name="T22" fmla="*/ 5 w 56"/>
                <a:gd name="T23" fmla="*/ 44 h 52"/>
                <a:gd name="T24" fmla="*/ 6 w 56"/>
                <a:gd name="T25" fmla="*/ 48 h 52"/>
                <a:gd name="T26" fmla="*/ 10 w 56"/>
                <a:gd name="T27" fmla="*/ 50 h 52"/>
                <a:gd name="T28" fmla="*/ 16 w 56"/>
                <a:gd name="T29" fmla="*/ 49 h 52"/>
                <a:gd name="T30" fmla="*/ 18 w 56"/>
                <a:gd name="T31" fmla="*/ 50 h 52"/>
                <a:gd name="T32" fmla="*/ 23 w 56"/>
                <a:gd name="T33" fmla="*/ 47 h 52"/>
                <a:gd name="T34" fmla="*/ 30 w 56"/>
                <a:gd name="T35" fmla="*/ 45 h 52"/>
                <a:gd name="T36" fmla="*/ 35 w 56"/>
                <a:gd name="T37" fmla="*/ 44 h 52"/>
                <a:gd name="T38" fmla="*/ 27 w 56"/>
                <a:gd name="T39" fmla="*/ 37 h 52"/>
                <a:gd name="T40" fmla="*/ 30 w 56"/>
                <a:gd name="T41" fmla="*/ 30 h 52"/>
                <a:gd name="T42" fmla="*/ 44 w 56"/>
                <a:gd name="T43" fmla="*/ 21 h 52"/>
                <a:gd name="T44" fmla="*/ 47 w 56"/>
                <a:gd name="T45" fmla="*/ 11 h 52"/>
                <a:gd name="T46" fmla="*/ 56 w 56"/>
                <a:gd name="T47" fmla="*/ 3 h 52"/>
                <a:gd name="T48" fmla="*/ 53 w 56"/>
                <a:gd name="T49" fmla="*/ 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" h="52">
                  <a:moveTo>
                    <a:pt x="53" y="2"/>
                  </a:moveTo>
                  <a:cubicBezTo>
                    <a:pt x="50" y="3"/>
                    <a:pt x="49" y="0"/>
                    <a:pt x="47" y="0"/>
                  </a:cubicBezTo>
                  <a:cubicBezTo>
                    <a:pt x="44" y="0"/>
                    <a:pt x="45" y="6"/>
                    <a:pt x="42" y="6"/>
                  </a:cubicBezTo>
                  <a:cubicBezTo>
                    <a:pt x="39" y="6"/>
                    <a:pt x="40" y="10"/>
                    <a:pt x="36" y="10"/>
                  </a:cubicBezTo>
                  <a:cubicBezTo>
                    <a:pt x="33" y="11"/>
                    <a:pt x="32" y="11"/>
                    <a:pt x="33" y="13"/>
                  </a:cubicBezTo>
                  <a:cubicBezTo>
                    <a:pt x="35" y="16"/>
                    <a:pt x="31" y="15"/>
                    <a:pt x="28" y="15"/>
                  </a:cubicBezTo>
                  <a:cubicBezTo>
                    <a:pt x="25" y="15"/>
                    <a:pt x="25" y="13"/>
                    <a:pt x="23" y="13"/>
                  </a:cubicBezTo>
                  <a:cubicBezTo>
                    <a:pt x="21" y="13"/>
                    <a:pt x="19" y="16"/>
                    <a:pt x="18" y="18"/>
                  </a:cubicBezTo>
                  <a:cubicBezTo>
                    <a:pt x="16" y="21"/>
                    <a:pt x="6" y="25"/>
                    <a:pt x="3" y="27"/>
                  </a:cubicBezTo>
                  <a:cubicBezTo>
                    <a:pt x="2" y="27"/>
                    <a:pt x="1" y="29"/>
                    <a:pt x="0" y="30"/>
                  </a:cubicBezTo>
                  <a:cubicBezTo>
                    <a:pt x="4" y="31"/>
                    <a:pt x="8" y="33"/>
                    <a:pt x="9" y="35"/>
                  </a:cubicBezTo>
                  <a:cubicBezTo>
                    <a:pt x="12" y="38"/>
                    <a:pt x="7" y="41"/>
                    <a:pt x="5" y="44"/>
                  </a:cubicBezTo>
                  <a:cubicBezTo>
                    <a:pt x="3" y="46"/>
                    <a:pt x="6" y="46"/>
                    <a:pt x="6" y="48"/>
                  </a:cubicBezTo>
                  <a:cubicBezTo>
                    <a:pt x="6" y="51"/>
                    <a:pt x="9" y="52"/>
                    <a:pt x="10" y="50"/>
                  </a:cubicBezTo>
                  <a:cubicBezTo>
                    <a:pt x="11" y="49"/>
                    <a:pt x="13" y="49"/>
                    <a:pt x="16" y="49"/>
                  </a:cubicBezTo>
                  <a:cubicBezTo>
                    <a:pt x="17" y="49"/>
                    <a:pt x="18" y="50"/>
                    <a:pt x="18" y="50"/>
                  </a:cubicBezTo>
                  <a:cubicBezTo>
                    <a:pt x="20" y="49"/>
                    <a:pt x="22" y="47"/>
                    <a:pt x="23" y="47"/>
                  </a:cubicBezTo>
                  <a:cubicBezTo>
                    <a:pt x="24" y="45"/>
                    <a:pt x="27" y="45"/>
                    <a:pt x="30" y="45"/>
                  </a:cubicBezTo>
                  <a:cubicBezTo>
                    <a:pt x="32" y="45"/>
                    <a:pt x="33" y="45"/>
                    <a:pt x="35" y="44"/>
                  </a:cubicBezTo>
                  <a:cubicBezTo>
                    <a:pt x="32" y="40"/>
                    <a:pt x="29" y="38"/>
                    <a:pt x="27" y="37"/>
                  </a:cubicBezTo>
                  <a:cubicBezTo>
                    <a:pt x="25" y="35"/>
                    <a:pt x="26" y="31"/>
                    <a:pt x="30" y="30"/>
                  </a:cubicBezTo>
                  <a:cubicBezTo>
                    <a:pt x="33" y="29"/>
                    <a:pt x="41" y="23"/>
                    <a:pt x="44" y="21"/>
                  </a:cubicBezTo>
                  <a:cubicBezTo>
                    <a:pt x="46" y="20"/>
                    <a:pt x="45" y="15"/>
                    <a:pt x="47" y="11"/>
                  </a:cubicBezTo>
                  <a:cubicBezTo>
                    <a:pt x="48" y="9"/>
                    <a:pt x="52" y="6"/>
                    <a:pt x="56" y="3"/>
                  </a:cubicBezTo>
                  <a:cubicBezTo>
                    <a:pt x="55" y="2"/>
                    <a:pt x="54" y="2"/>
                    <a:pt x="53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8" name="Freeform 59">
              <a:extLst>
                <a:ext uri="{FF2B5EF4-FFF2-40B4-BE49-F238E27FC236}">
                  <a16:creationId xmlns:a16="http://schemas.microsoft.com/office/drawing/2014/main" id="{5FD05C01-D66B-0D42-8B74-4C38A9699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7800" y="5174796"/>
              <a:ext cx="214313" cy="125413"/>
            </a:xfrm>
            <a:custGeom>
              <a:avLst/>
              <a:gdLst>
                <a:gd name="T0" fmla="*/ 61 w 62"/>
                <a:gd name="T1" fmla="*/ 23 h 36"/>
                <a:gd name="T2" fmla="*/ 59 w 62"/>
                <a:gd name="T3" fmla="*/ 23 h 36"/>
                <a:gd name="T4" fmla="*/ 48 w 62"/>
                <a:gd name="T5" fmla="*/ 21 h 36"/>
                <a:gd name="T6" fmla="*/ 33 w 62"/>
                <a:gd name="T7" fmla="*/ 15 h 36"/>
                <a:gd name="T8" fmla="*/ 16 w 62"/>
                <a:gd name="T9" fmla="*/ 3 h 36"/>
                <a:gd name="T10" fmla="*/ 10 w 62"/>
                <a:gd name="T11" fmla="*/ 1 h 36"/>
                <a:gd name="T12" fmla="*/ 5 w 62"/>
                <a:gd name="T13" fmla="*/ 3 h 36"/>
                <a:gd name="T14" fmla="*/ 1 w 62"/>
                <a:gd name="T15" fmla="*/ 8 h 36"/>
                <a:gd name="T16" fmla="*/ 0 w 62"/>
                <a:gd name="T17" fmla="*/ 14 h 36"/>
                <a:gd name="T18" fmla="*/ 4 w 62"/>
                <a:gd name="T19" fmla="*/ 17 h 36"/>
                <a:gd name="T20" fmla="*/ 11 w 62"/>
                <a:gd name="T21" fmla="*/ 20 h 36"/>
                <a:gd name="T22" fmla="*/ 17 w 62"/>
                <a:gd name="T23" fmla="*/ 23 h 36"/>
                <a:gd name="T24" fmla="*/ 23 w 62"/>
                <a:gd name="T25" fmla="*/ 27 h 36"/>
                <a:gd name="T26" fmla="*/ 31 w 62"/>
                <a:gd name="T27" fmla="*/ 26 h 36"/>
                <a:gd name="T28" fmla="*/ 35 w 62"/>
                <a:gd name="T29" fmla="*/ 30 h 36"/>
                <a:gd name="T30" fmla="*/ 46 w 62"/>
                <a:gd name="T31" fmla="*/ 34 h 36"/>
                <a:gd name="T32" fmla="*/ 60 w 62"/>
                <a:gd name="T33" fmla="*/ 33 h 36"/>
                <a:gd name="T34" fmla="*/ 60 w 62"/>
                <a:gd name="T35" fmla="*/ 25 h 36"/>
                <a:gd name="T36" fmla="*/ 61 w 62"/>
                <a:gd name="T3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36">
                  <a:moveTo>
                    <a:pt x="61" y="23"/>
                  </a:moveTo>
                  <a:cubicBezTo>
                    <a:pt x="60" y="23"/>
                    <a:pt x="59" y="23"/>
                    <a:pt x="59" y="23"/>
                  </a:cubicBezTo>
                  <a:cubicBezTo>
                    <a:pt x="54" y="23"/>
                    <a:pt x="51" y="21"/>
                    <a:pt x="48" y="21"/>
                  </a:cubicBezTo>
                  <a:cubicBezTo>
                    <a:pt x="45" y="21"/>
                    <a:pt x="36" y="18"/>
                    <a:pt x="33" y="15"/>
                  </a:cubicBezTo>
                  <a:cubicBezTo>
                    <a:pt x="29" y="12"/>
                    <a:pt x="19" y="5"/>
                    <a:pt x="16" y="3"/>
                  </a:cubicBezTo>
                  <a:cubicBezTo>
                    <a:pt x="14" y="0"/>
                    <a:pt x="10" y="0"/>
                    <a:pt x="10" y="1"/>
                  </a:cubicBezTo>
                  <a:cubicBezTo>
                    <a:pt x="10" y="3"/>
                    <a:pt x="8" y="3"/>
                    <a:pt x="5" y="3"/>
                  </a:cubicBezTo>
                  <a:cubicBezTo>
                    <a:pt x="4" y="4"/>
                    <a:pt x="1" y="6"/>
                    <a:pt x="1" y="8"/>
                  </a:cubicBezTo>
                  <a:cubicBezTo>
                    <a:pt x="1" y="9"/>
                    <a:pt x="0" y="12"/>
                    <a:pt x="0" y="14"/>
                  </a:cubicBezTo>
                  <a:cubicBezTo>
                    <a:pt x="0" y="15"/>
                    <a:pt x="3" y="15"/>
                    <a:pt x="4" y="17"/>
                  </a:cubicBezTo>
                  <a:cubicBezTo>
                    <a:pt x="5" y="18"/>
                    <a:pt x="10" y="19"/>
                    <a:pt x="11" y="20"/>
                  </a:cubicBezTo>
                  <a:cubicBezTo>
                    <a:pt x="11" y="21"/>
                    <a:pt x="14" y="23"/>
                    <a:pt x="17" y="23"/>
                  </a:cubicBezTo>
                  <a:cubicBezTo>
                    <a:pt x="19" y="23"/>
                    <a:pt x="22" y="26"/>
                    <a:pt x="23" y="27"/>
                  </a:cubicBezTo>
                  <a:cubicBezTo>
                    <a:pt x="24" y="28"/>
                    <a:pt x="29" y="26"/>
                    <a:pt x="31" y="26"/>
                  </a:cubicBezTo>
                  <a:cubicBezTo>
                    <a:pt x="32" y="26"/>
                    <a:pt x="35" y="29"/>
                    <a:pt x="35" y="30"/>
                  </a:cubicBezTo>
                  <a:cubicBezTo>
                    <a:pt x="36" y="32"/>
                    <a:pt x="44" y="33"/>
                    <a:pt x="46" y="34"/>
                  </a:cubicBezTo>
                  <a:cubicBezTo>
                    <a:pt x="48" y="36"/>
                    <a:pt x="58" y="35"/>
                    <a:pt x="60" y="33"/>
                  </a:cubicBezTo>
                  <a:cubicBezTo>
                    <a:pt x="62" y="31"/>
                    <a:pt x="60" y="28"/>
                    <a:pt x="60" y="25"/>
                  </a:cubicBezTo>
                  <a:cubicBezTo>
                    <a:pt x="60" y="24"/>
                    <a:pt x="60" y="23"/>
                    <a:pt x="61" y="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9" name="Freeform 60">
              <a:extLst>
                <a:ext uri="{FF2B5EF4-FFF2-40B4-BE49-F238E27FC236}">
                  <a16:creationId xmlns:a16="http://schemas.microsoft.com/office/drawing/2014/main" id="{A4EC53BD-FD7B-DF4B-AF95-ADA25C32A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0538" y="5230359"/>
              <a:ext cx="234950" cy="528638"/>
            </a:xfrm>
            <a:custGeom>
              <a:avLst/>
              <a:gdLst>
                <a:gd name="T0" fmla="*/ 55 w 68"/>
                <a:gd name="T1" fmla="*/ 139 h 152"/>
                <a:gd name="T2" fmla="*/ 53 w 68"/>
                <a:gd name="T3" fmla="*/ 133 h 152"/>
                <a:gd name="T4" fmla="*/ 49 w 68"/>
                <a:gd name="T5" fmla="*/ 123 h 152"/>
                <a:gd name="T6" fmla="*/ 47 w 68"/>
                <a:gd name="T7" fmla="*/ 114 h 152"/>
                <a:gd name="T8" fmla="*/ 48 w 68"/>
                <a:gd name="T9" fmla="*/ 108 h 152"/>
                <a:gd name="T10" fmla="*/ 48 w 68"/>
                <a:gd name="T11" fmla="*/ 105 h 152"/>
                <a:gd name="T12" fmla="*/ 47 w 68"/>
                <a:gd name="T13" fmla="*/ 99 h 152"/>
                <a:gd name="T14" fmla="*/ 41 w 68"/>
                <a:gd name="T15" fmla="*/ 92 h 152"/>
                <a:gd name="T16" fmla="*/ 42 w 68"/>
                <a:gd name="T17" fmla="*/ 79 h 152"/>
                <a:gd name="T18" fmla="*/ 47 w 68"/>
                <a:gd name="T19" fmla="*/ 77 h 152"/>
                <a:gd name="T20" fmla="*/ 53 w 68"/>
                <a:gd name="T21" fmla="*/ 75 h 152"/>
                <a:gd name="T22" fmla="*/ 60 w 68"/>
                <a:gd name="T23" fmla="*/ 71 h 152"/>
                <a:gd name="T24" fmla="*/ 64 w 68"/>
                <a:gd name="T25" fmla="*/ 67 h 152"/>
                <a:gd name="T26" fmla="*/ 68 w 68"/>
                <a:gd name="T27" fmla="*/ 60 h 152"/>
                <a:gd name="T28" fmla="*/ 68 w 68"/>
                <a:gd name="T29" fmla="*/ 60 h 152"/>
                <a:gd name="T30" fmla="*/ 65 w 68"/>
                <a:gd name="T31" fmla="*/ 61 h 152"/>
                <a:gd name="T32" fmla="*/ 60 w 68"/>
                <a:gd name="T33" fmla="*/ 59 h 152"/>
                <a:gd name="T34" fmla="*/ 55 w 68"/>
                <a:gd name="T35" fmla="*/ 56 h 152"/>
                <a:gd name="T36" fmla="*/ 55 w 68"/>
                <a:gd name="T37" fmla="*/ 51 h 152"/>
                <a:gd name="T38" fmla="*/ 52 w 68"/>
                <a:gd name="T39" fmla="*/ 47 h 152"/>
                <a:gd name="T40" fmla="*/ 50 w 68"/>
                <a:gd name="T41" fmla="*/ 41 h 152"/>
                <a:gd name="T42" fmla="*/ 42 w 68"/>
                <a:gd name="T43" fmla="*/ 39 h 152"/>
                <a:gd name="T44" fmla="*/ 41 w 68"/>
                <a:gd name="T45" fmla="*/ 36 h 152"/>
                <a:gd name="T46" fmla="*/ 48 w 68"/>
                <a:gd name="T47" fmla="*/ 24 h 152"/>
                <a:gd name="T48" fmla="*/ 50 w 68"/>
                <a:gd name="T49" fmla="*/ 13 h 152"/>
                <a:gd name="T50" fmla="*/ 46 w 68"/>
                <a:gd name="T51" fmla="*/ 9 h 152"/>
                <a:gd name="T52" fmla="*/ 45 w 68"/>
                <a:gd name="T53" fmla="*/ 4 h 152"/>
                <a:gd name="T54" fmla="*/ 39 w 68"/>
                <a:gd name="T55" fmla="*/ 2 h 152"/>
                <a:gd name="T56" fmla="*/ 38 w 68"/>
                <a:gd name="T57" fmla="*/ 3 h 152"/>
                <a:gd name="T58" fmla="*/ 38 w 68"/>
                <a:gd name="T59" fmla="*/ 3 h 152"/>
                <a:gd name="T60" fmla="*/ 36 w 68"/>
                <a:gd name="T61" fmla="*/ 6 h 152"/>
                <a:gd name="T62" fmla="*/ 37 w 68"/>
                <a:gd name="T63" fmla="*/ 12 h 152"/>
                <a:gd name="T64" fmla="*/ 33 w 68"/>
                <a:gd name="T65" fmla="*/ 12 h 152"/>
                <a:gd name="T66" fmla="*/ 27 w 68"/>
                <a:gd name="T67" fmla="*/ 15 h 152"/>
                <a:gd name="T68" fmla="*/ 21 w 68"/>
                <a:gd name="T69" fmla="*/ 21 h 152"/>
                <a:gd name="T70" fmla="*/ 19 w 68"/>
                <a:gd name="T71" fmla="*/ 31 h 152"/>
                <a:gd name="T72" fmla="*/ 16 w 68"/>
                <a:gd name="T73" fmla="*/ 41 h 152"/>
                <a:gd name="T74" fmla="*/ 10 w 68"/>
                <a:gd name="T75" fmla="*/ 40 h 152"/>
                <a:gd name="T76" fmla="*/ 8 w 68"/>
                <a:gd name="T77" fmla="*/ 48 h 152"/>
                <a:gd name="T78" fmla="*/ 6 w 68"/>
                <a:gd name="T79" fmla="*/ 57 h 152"/>
                <a:gd name="T80" fmla="*/ 2 w 68"/>
                <a:gd name="T81" fmla="*/ 63 h 152"/>
                <a:gd name="T82" fmla="*/ 0 w 68"/>
                <a:gd name="T83" fmla="*/ 65 h 152"/>
                <a:gd name="T84" fmla="*/ 7 w 68"/>
                <a:gd name="T85" fmla="*/ 73 h 152"/>
                <a:gd name="T86" fmla="*/ 16 w 68"/>
                <a:gd name="T87" fmla="*/ 90 h 152"/>
                <a:gd name="T88" fmla="*/ 15 w 68"/>
                <a:gd name="T89" fmla="*/ 103 h 152"/>
                <a:gd name="T90" fmla="*/ 18 w 68"/>
                <a:gd name="T91" fmla="*/ 107 h 152"/>
                <a:gd name="T92" fmla="*/ 26 w 68"/>
                <a:gd name="T93" fmla="*/ 106 h 152"/>
                <a:gd name="T94" fmla="*/ 33 w 68"/>
                <a:gd name="T95" fmla="*/ 98 h 152"/>
                <a:gd name="T96" fmla="*/ 37 w 68"/>
                <a:gd name="T97" fmla="*/ 101 h 152"/>
                <a:gd name="T98" fmla="*/ 40 w 68"/>
                <a:gd name="T99" fmla="*/ 110 h 152"/>
                <a:gd name="T100" fmla="*/ 45 w 68"/>
                <a:gd name="T101" fmla="*/ 127 h 152"/>
                <a:gd name="T102" fmla="*/ 48 w 68"/>
                <a:gd name="T103" fmla="*/ 140 h 152"/>
                <a:gd name="T104" fmla="*/ 49 w 68"/>
                <a:gd name="T105" fmla="*/ 150 h 152"/>
                <a:gd name="T106" fmla="*/ 48 w 68"/>
                <a:gd name="T107" fmla="*/ 152 h 152"/>
                <a:gd name="T108" fmla="*/ 55 w 68"/>
                <a:gd name="T109" fmla="*/ 13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152">
                  <a:moveTo>
                    <a:pt x="55" y="139"/>
                  </a:moveTo>
                  <a:cubicBezTo>
                    <a:pt x="55" y="135"/>
                    <a:pt x="53" y="135"/>
                    <a:pt x="53" y="133"/>
                  </a:cubicBezTo>
                  <a:cubicBezTo>
                    <a:pt x="53" y="130"/>
                    <a:pt x="53" y="126"/>
                    <a:pt x="49" y="123"/>
                  </a:cubicBezTo>
                  <a:cubicBezTo>
                    <a:pt x="46" y="120"/>
                    <a:pt x="45" y="116"/>
                    <a:pt x="47" y="114"/>
                  </a:cubicBezTo>
                  <a:cubicBezTo>
                    <a:pt x="48" y="113"/>
                    <a:pt x="47" y="108"/>
                    <a:pt x="48" y="108"/>
                  </a:cubicBezTo>
                  <a:cubicBezTo>
                    <a:pt x="49" y="109"/>
                    <a:pt x="50" y="106"/>
                    <a:pt x="48" y="105"/>
                  </a:cubicBezTo>
                  <a:cubicBezTo>
                    <a:pt x="46" y="104"/>
                    <a:pt x="48" y="100"/>
                    <a:pt x="47" y="99"/>
                  </a:cubicBezTo>
                  <a:cubicBezTo>
                    <a:pt x="45" y="99"/>
                    <a:pt x="41" y="93"/>
                    <a:pt x="41" y="92"/>
                  </a:cubicBezTo>
                  <a:cubicBezTo>
                    <a:pt x="41" y="90"/>
                    <a:pt x="42" y="81"/>
                    <a:pt x="42" y="79"/>
                  </a:cubicBezTo>
                  <a:cubicBezTo>
                    <a:pt x="42" y="77"/>
                    <a:pt x="46" y="77"/>
                    <a:pt x="47" y="77"/>
                  </a:cubicBezTo>
                  <a:cubicBezTo>
                    <a:pt x="48" y="77"/>
                    <a:pt x="51" y="77"/>
                    <a:pt x="53" y="75"/>
                  </a:cubicBezTo>
                  <a:cubicBezTo>
                    <a:pt x="54" y="73"/>
                    <a:pt x="59" y="72"/>
                    <a:pt x="60" y="71"/>
                  </a:cubicBezTo>
                  <a:cubicBezTo>
                    <a:pt x="61" y="69"/>
                    <a:pt x="64" y="69"/>
                    <a:pt x="64" y="67"/>
                  </a:cubicBezTo>
                  <a:cubicBezTo>
                    <a:pt x="64" y="65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7" y="60"/>
                    <a:pt x="65" y="61"/>
                  </a:cubicBezTo>
                  <a:cubicBezTo>
                    <a:pt x="61" y="63"/>
                    <a:pt x="59" y="61"/>
                    <a:pt x="60" y="59"/>
                  </a:cubicBezTo>
                  <a:cubicBezTo>
                    <a:pt x="60" y="56"/>
                    <a:pt x="57" y="56"/>
                    <a:pt x="55" y="56"/>
                  </a:cubicBezTo>
                  <a:cubicBezTo>
                    <a:pt x="53" y="56"/>
                    <a:pt x="55" y="53"/>
                    <a:pt x="55" y="51"/>
                  </a:cubicBezTo>
                  <a:cubicBezTo>
                    <a:pt x="56" y="49"/>
                    <a:pt x="55" y="48"/>
                    <a:pt x="52" y="47"/>
                  </a:cubicBezTo>
                  <a:cubicBezTo>
                    <a:pt x="50" y="47"/>
                    <a:pt x="49" y="42"/>
                    <a:pt x="50" y="41"/>
                  </a:cubicBezTo>
                  <a:cubicBezTo>
                    <a:pt x="51" y="39"/>
                    <a:pt x="45" y="38"/>
                    <a:pt x="42" y="39"/>
                  </a:cubicBezTo>
                  <a:cubicBezTo>
                    <a:pt x="40" y="41"/>
                    <a:pt x="42" y="37"/>
                    <a:pt x="41" y="36"/>
                  </a:cubicBezTo>
                  <a:cubicBezTo>
                    <a:pt x="40" y="34"/>
                    <a:pt x="44" y="28"/>
                    <a:pt x="48" y="24"/>
                  </a:cubicBezTo>
                  <a:cubicBezTo>
                    <a:pt x="51" y="21"/>
                    <a:pt x="50" y="16"/>
                    <a:pt x="50" y="13"/>
                  </a:cubicBezTo>
                  <a:cubicBezTo>
                    <a:pt x="50" y="9"/>
                    <a:pt x="48" y="9"/>
                    <a:pt x="46" y="9"/>
                  </a:cubicBezTo>
                  <a:cubicBezTo>
                    <a:pt x="45" y="9"/>
                    <a:pt x="45" y="6"/>
                    <a:pt x="45" y="4"/>
                  </a:cubicBezTo>
                  <a:cubicBezTo>
                    <a:pt x="45" y="2"/>
                    <a:pt x="41" y="0"/>
                    <a:pt x="39" y="2"/>
                  </a:cubicBezTo>
                  <a:cubicBezTo>
                    <a:pt x="39" y="2"/>
                    <a:pt x="38" y="2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7" y="6"/>
                    <a:pt x="36" y="6"/>
                  </a:cubicBezTo>
                  <a:cubicBezTo>
                    <a:pt x="35" y="7"/>
                    <a:pt x="35" y="9"/>
                    <a:pt x="37" y="12"/>
                  </a:cubicBezTo>
                  <a:cubicBezTo>
                    <a:pt x="39" y="15"/>
                    <a:pt x="34" y="13"/>
                    <a:pt x="33" y="12"/>
                  </a:cubicBezTo>
                  <a:cubicBezTo>
                    <a:pt x="33" y="10"/>
                    <a:pt x="29" y="13"/>
                    <a:pt x="27" y="15"/>
                  </a:cubicBezTo>
                  <a:cubicBezTo>
                    <a:pt x="24" y="17"/>
                    <a:pt x="21" y="18"/>
                    <a:pt x="21" y="21"/>
                  </a:cubicBezTo>
                  <a:cubicBezTo>
                    <a:pt x="21" y="25"/>
                    <a:pt x="18" y="28"/>
                    <a:pt x="19" y="31"/>
                  </a:cubicBezTo>
                  <a:cubicBezTo>
                    <a:pt x="20" y="34"/>
                    <a:pt x="16" y="39"/>
                    <a:pt x="16" y="41"/>
                  </a:cubicBezTo>
                  <a:cubicBezTo>
                    <a:pt x="16" y="42"/>
                    <a:pt x="11" y="40"/>
                    <a:pt x="10" y="40"/>
                  </a:cubicBezTo>
                  <a:cubicBezTo>
                    <a:pt x="9" y="40"/>
                    <a:pt x="9" y="46"/>
                    <a:pt x="8" y="48"/>
                  </a:cubicBezTo>
                  <a:cubicBezTo>
                    <a:pt x="7" y="50"/>
                    <a:pt x="8" y="57"/>
                    <a:pt x="6" y="57"/>
                  </a:cubicBezTo>
                  <a:cubicBezTo>
                    <a:pt x="4" y="57"/>
                    <a:pt x="2" y="63"/>
                    <a:pt x="2" y="63"/>
                  </a:cubicBezTo>
                  <a:cubicBezTo>
                    <a:pt x="2" y="63"/>
                    <a:pt x="1" y="64"/>
                    <a:pt x="0" y="65"/>
                  </a:cubicBezTo>
                  <a:cubicBezTo>
                    <a:pt x="1" y="69"/>
                    <a:pt x="4" y="72"/>
                    <a:pt x="7" y="73"/>
                  </a:cubicBezTo>
                  <a:cubicBezTo>
                    <a:pt x="12" y="75"/>
                    <a:pt x="15" y="85"/>
                    <a:pt x="16" y="90"/>
                  </a:cubicBezTo>
                  <a:cubicBezTo>
                    <a:pt x="18" y="95"/>
                    <a:pt x="17" y="100"/>
                    <a:pt x="15" y="103"/>
                  </a:cubicBezTo>
                  <a:cubicBezTo>
                    <a:pt x="13" y="105"/>
                    <a:pt x="16" y="106"/>
                    <a:pt x="18" y="107"/>
                  </a:cubicBezTo>
                  <a:cubicBezTo>
                    <a:pt x="21" y="108"/>
                    <a:pt x="24" y="109"/>
                    <a:pt x="26" y="106"/>
                  </a:cubicBezTo>
                  <a:cubicBezTo>
                    <a:pt x="28" y="103"/>
                    <a:pt x="32" y="101"/>
                    <a:pt x="33" y="98"/>
                  </a:cubicBezTo>
                  <a:cubicBezTo>
                    <a:pt x="34" y="95"/>
                    <a:pt x="36" y="99"/>
                    <a:pt x="37" y="101"/>
                  </a:cubicBezTo>
                  <a:cubicBezTo>
                    <a:pt x="39" y="103"/>
                    <a:pt x="40" y="106"/>
                    <a:pt x="40" y="110"/>
                  </a:cubicBezTo>
                  <a:cubicBezTo>
                    <a:pt x="41" y="114"/>
                    <a:pt x="41" y="124"/>
                    <a:pt x="45" y="127"/>
                  </a:cubicBezTo>
                  <a:cubicBezTo>
                    <a:pt x="48" y="131"/>
                    <a:pt x="49" y="138"/>
                    <a:pt x="48" y="140"/>
                  </a:cubicBezTo>
                  <a:cubicBezTo>
                    <a:pt x="47" y="143"/>
                    <a:pt x="49" y="147"/>
                    <a:pt x="49" y="150"/>
                  </a:cubicBezTo>
                  <a:cubicBezTo>
                    <a:pt x="49" y="150"/>
                    <a:pt x="48" y="151"/>
                    <a:pt x="48" y="152"/>
                  </a:cubicBezTo>
                  <a:cubicBezTo>
                    <a:pt x="51" y="152"/>
                    <a:pt x="55" y="139"/>
                    <a:pt x="55" y="1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0" name="Freeform 61">
              <a:extLst>
                <a:ext uri="{FF2B5EF4-FFF2-40B4-BE49-F238E27FC236}">
                  <a16:creationId xmlns:a16="http://schemas.microsoft.com/office/drawing/2014/main" id="{84D1DD4C-EE61-0C4F-AEFD-CAE76F9B0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6400" y="5241471"/>
              <a:ext cx="87313" cy="50800"/>
            </a:xfrm>
            <a:custGeom>
              <a:avLst/>
              <a:gdLst>
                <a:gd name="T0" fmla="*/ 24 w 25"/>
                <a:gd name="T1" fmla="*/ 5 h 15"/>
                <a:gd name="T2" fmla="*/ 14 w 25"/>
                <a:gd name="T3" fmla="*/ 2 h 15"/>
                <a:gd name="T4" fmla="*/ 8 w 25"/>
                <a:gd name="T5" fmla="*/ 1 h 15"/>
                <a:gd name="T6" fmla="*/ 2 w 25"/>
                <a:gd name="T7" fmla="*/ 6 h 15"/>
                <a:gd name="T8" fmla="*/ 0 w 25"/>
                <a:gd name="T9" fmla="*/ 10 h 15"/>
                <a:gd name="T10" fmla="*/ 2 w 25"/>
                <a:gd name="T11" fmla="*/ 11 h 15"/>
                <a:gd name="T12" fmla="*/ 8 w 25"/>
                <a:gd name="T13" fmla="*/ 13 h 15"/>
                <a:gd name="T14" fmla="*/ 15 w 25"/>
                <a:gd name="T15" fmla="*/ 13 h 15"/>
                <a:gd name="T16" fmla="*/ 23 w 25"/>
                <a:gd name="T17" fmla="*/ 12 h 15"/>
                <a:gd name="T18" fmla="*/ 22 w 25"/>
                <a:gd name="T19" fmla="*/ 5 h 15"/>
                <a:gd name="T20" fmla="*/ 24 w 25"/>
                <a:gd name="T21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15">
                  <a:moveTo>
                    <a:pt x="24" y="5"/>
                  </a:moveTo>
                  <a:cubicBezTo>
                    <a:pt x="19" y="0"/>
                    <a:pt x="18" y="4"/>
                    <a:pt x="14" y="2"/>
                  </a:cubicBezTo>
                  <a:cubicBezTo>
                    <a:pt x="11" y="0"/>
                    <a:pt x="9" y="0"/>
                    <a:pt x="8" y="1"/>
                  </a:cubicBezTo>
                  <a:cubicBezTo>
                    <a:pt x="6" y="2"/>
                    <a:pt x="4" y="2"/>
                    <a:pt x="2" y="6"/>
                  </a:cubicBezTo>
                  <a:cubicBezTo>
                    <a:pt x="2" y="7"/>
                    <a:pt x="1" y="9"/>
                    <a:pt x="0" y="10"/>
                  </a:cubicBezTo>
                  <a:cubicBezTo>
                    <a:pt x="1" y="11"/>
                    <a:pt x="2" y="12"/>
                    <a:pt x="2" y="11"/>
                  </a:cubicBezTo>
                  <a:cubicBezTo>
                    <a:pt x="4" y="11"/>
                    <a:pt x="5" y="13"/>
                    <a:pt x="8" y="13"/>
                  </a:cubicBezTo>
                  <a:cubicBezTo>
                    <a:pt x="10" y="12"/>
                    <a:pt x="12" y="14"/>
                    <a:pt x="15" y="13"/>
                  </a:cubicBezTo>
                  <a:cubicBezTo>
                    <a:pt x="19" y="12"/>
                    <a:pt x="22" y="15"/>
                    <a:pt x="23" y="12"/>
                  </a:cubicBezTo>
                  <a:cubicBezTo>
                    <a:pt x="25" y="10"/>
                    <a:pt x="22" y="5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1" name="Freeform 62">
              <a:extLst>
                <a:ext uri="{FF2B5EF4-FFF2-40B4-BE49-F238E27FC236}">
                  <a16:creationId xmlns:a16="http://schemas.microsoft.com/office/drawing/2014/main" id="{3F7BF795-DF3F-F644-9CFB-FFC48D7C5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238" y="5385934"/>
              <a:ext cx="204788" cy="431800"/>
            </a:xfrm>
            <a:custGeom>
              <a:avLst/>
              <a:gdLst>
                <a:gd name="T0" fmla="*/ 44 w 59"/>
                <a:gd name="T1" fmla="*/ 15 h 124"/>
                <a:gd name="T2" fmla="*/ 36 w 59"/>
                <a:gd name="T3" fmla="*/ 9 h 124"/>
                <a:gd name="T4" fmla="*/ 34 w 59"/>
                <a:gd name="T5" fmla="*/ 5 h 124"/>
                <a:gd name="T6" fmla="*/ 27 w 59"/>
                <a:gd name="T7" fmla="*/ 1 h 124"/>
                <a:gd name="T8" fmla="*/ 21 w 59"/>
                <a:gd name="T9" fmla="*/ 5 h 124"/>
                <a:gd name="T10" fmla="*/ 15 w 59"/>
                <a:gd name="T11" fmla="*/ 6 h 124"/>
                <a:gd name="T12" fmla="*/ 8 w 59"/>
                <a:gd name="T13" fmla="*/ 6 h 124"/>
                <a:gd name="T14" fmla="*/ 2 w 59"/>
                <a:gd name="T15" fmla="*/ 7 h 124"/>
                <a:gd name="T16" fmla="*/ 0 w 59"/>
                <a:gd name="T17" fmla="*/ 9 h 124"/>
                <a:gd name="T18" fmla="*/ 3 w 59"/>
                <a:gd name="T19" fmla="*/ 13 h 124"/>
                <a:gd name="T20" fmla="*/ 7 w 59"/>
                <a:gd name="T21" fmla="*/ 19 h 124"/>
                <a:gd name="T22" fmla="*/ 14 w 59"/>
                <a:gd name="T23" fmla="*/ 23 h 124"/>
                <a:gd name="T24" fmla="*/ 19 w 59"/>
                <a:gd name="T25" fmla="*/ 24 h 124"/>
                <a:gd name="T26" fmla="*/ 22 w 59"/>
                <a:gd name="T27" fmla="*/ 30 h 124"/>
                <a:gd name="T28" fmla="*/ 16 w 59"/>
                <a:gd name="T29" fmla="*/ 34 h 124"/>
                <a:gd name="T30" fmla="*/ 24 w 59"/>
                <a:gd name="T31" fmla="*/ 41 h 124"/>
                <a:gd name="T32" fmla="*/ 28 w 59"/>
                <a:gd name="T33" fmla="*/ 48 h 124"/>
                <a:gd name="T34" fmla="*/ 35 w 59"/>
                <a:gd name="T35" fmla="*/ 57 h 124"/>
                <a:gd name="T36" fmla="*/ 42 w 59"/>
                <a:gd name="T37" fmla="*/ 63 h 124"/>
                <a:gd name="T38" fmla="*/ 43 w 59"/>
                <a:gd name="T39" fmla="*/ 71 h 124"/>
                <a:gd name="T40" fmla="*/ 46 w 59"/>
                <a:gd name="T41" fmla="*/ 85 h 124"/>
                <a:gd name="T42" fmla="*/ 40 w 59"/>
                <a:gd name="T43" fmla="*/ 94 h 124"/>
                <a:gd name="T44" fmla="*/ 33 w 59"/>
                <a:gd name="T45" fmla="*/ 98 h 124"/>
                <a:gd name="T46" fmla="*/ 33 w 59"/>
                <a:gd name="T47" fmla="*/ 106 h 124"/>
                <a:gd name="T48" fmla="*/ 24 w 59"/>
                <a:gd name="T49" fmla="*/ 106 h 124"/>
                <a:gd name="T50" fmla="*/ 19 w 59"/>
                <a:gd name="T51" fmla="*/ 109 h 124"/>
                <a:gd name="T52" fmla="*/ 22 w 59"/>
                <a:gd name="T53" fmla="*/ 112 h 124"/>
                <a:gd name="T54" fmla="*/ 20 w 59"/>
                <a:gd name="T55" fmla="*/ 119 h 124"/>
                <a:gd name="T56" fmla="*/ 24 w 59"/>
                <a:gd name="T57" fmla="*/ 122 h 124"/>
                <a:gd name="T58" fmla="*/ 32 w 59"/>
                <a:gd name="T59" fmla="*/ 117 h 124"/>
                <a:gd name="T60" fmla="*/ 33 w 59"/>
                <a:gd name="T61" fmla="*/ 114 h 124"/>
                <a:gd name="T62" fmla="*/ 36 w 59"/>
                <a:gd name="T63" fmla="*/ 109 h 124"/>
                <a:gd name="T64" fmla="*/ 41 w 59"/>
                <a:gd name="T65" fmla="*/ 109 h 124"/>
                <a:gd name="T66" fmla="*/ 52 w 59"/>
                <a:gd name="T67" fmla="*/ 103 h 124"/>
                <a:gd name="T68" fmla="*/ 58 w 59"/>
                <a:gd name="T69" fmla="*/ 93 h 124"/>
                <a:gd name="T70" fmla="*/ 56 w 59"/>
                <a:gd name="T71" fmla="*/ 74 h 124"/>
                <a:gd name="T72" fmla="*/ 48 w 59"/>
                <a:gd name="T73" fmla="*/ 61 h 124"/>
                <a:gd name="T74" fmla="*/ 35 w 59"/>
                <a:gd name="T75" fmla="*/ 50 h 124"/>
                <a:gd name="T76" fmla="*/ 32 w 59"/>
                <a:gd name="T77" fmla="*/ 44 h 124"/>
                <a:gd name="T78" fmla="*/ 30 w 59"/>
                <a:gd name="T79" fmla="*/ 33 h 124"/>
                <a:gd name="T80" fmla="*/ 35 w 59"/>
                <a:gd name="T81" fmla="*/ 26 h 124"/>
                <a:gd name="T82" fmla="*/ 39 w 59"/>
                <a:gd name="T83" fmla="*/ 22 h 124"/>
                <a:gd name="T84" fmla="*/ 45 w 59"/>
                <a:gd name="T85" fmla="*/ 17 h 124"/>
                <a:gd name="T86" fmla="*/ 46 w 59"/>
                <a:gd name="T87" fmla="*/ 17 h 124"/>
                <a:gd name="T88" fmla="*/ 44 w 59"/>
                <a:gd name="T89" fmla="*/ 1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124">
                  <a:moveTo>
                    <a:pt x="44" y="15"/>
                  </a:moveTo>
                  <a:cubicBezTo>
                    <a:pt x="42" y="15"/>
                    <a:pt x="36" y="11"/>
                    <a:pt x="36" y="9"/>
                  </a:cubicBezTo>
                  <a:cubicBezTo>
                    <a:pt x="36" y="8"/>
                    <a:pt x="39" y="5"/>
                    <a:pt x="34" y="5"/>
                  </a:cubicBezTo>
                  <a:cubicBezTo>
                    <a:pt x="29" y="4"/>
                    <a:pt x="28" y="2"/>
                    <a:pt x="27" y="1"/>
                  </a:cubicBezTo>
                  <a:cubicBezTo>
                    <a:pt x="26" y="0"/>
                    <a:pt x="22" y="3"/>
                    <a:pt x="21" y="5"/>
                  </a:cubicBezTo>
                  <a:cubicBezTo>
                    <a:pt x="19" y="8"/>
                    <a:pt x="18" y="5"/>
                    <a:pt x="15" y="6"/>
                  </a:cubicBezTo>
                  <a:cubicBezTo>
                    <a:pt x="12" y="8"/>
                    <a:pt x="10" y="4"/>
                    <a:pt x="8" y="6"/>
                  </a:cubicBezTo>
                  <a:cubicBezTo>
                    <a:pt x="7" y="8"/>
                    <a:pt x="4" y="5"/>
                    <a:pt x="2" y="7"/>
                  </a:cubicBezTo>
                  <a:cubicBezTo>
                    <a:pt x="2" y="8"/>
                    <a:pt x="1" y="8"/>
                    <a:pt x="0" y="9"/>
                  </a:cubicBezTo>
                  <a:cubicBezTo>
                    <a:pt x="1" y="10"/>
                    <a:pt x="3" y="12"/>
                    <a:pt x="3" y="13"/>
                  </a:cubicBezTo>
                  <a:cubicBezTo>
                    <a:pt x="3" y="15"/>
                    <a:pt x="7" y="16"/>
                    <a:pt x="7" y="19"/>
                  </a:cubicBezTo>
                  <a:cubicBezTo>
                    <a:pt x="7" y="21"/>
                    <a:pt x="12" y="24"/>
                    <a:pt x="14" y="23"/>
                  </a:cubicBezTo>
                  <a:cubicBezTo>
                    <a:pt x="15" y="21"/>
                    <a:pt x="19" y="20"/>
                    <a:pt x="19" y="24"/>
                  </a:cubicBezTo>
                  <a:cubicBezTo>
                    <a:pt x="20" y="28"/>
                    <a:pt x="22" y="28"/>
                    <a:pt x="22" y="30"/>
                  </a:cubicBezTo>
                  <a:cubicBezTo>
                    <a:pt x="22" y="33"/>
                    <a:pt x="17" y="31"/>
                    <a:pt x="16" y="34"/>
                  </a:cubicBezTo>
                  <a:cubicBezTo>
                    <a:pt x="15" y="36"/>
                    <a:pt x="24" y="39"/>
                    <a:pt x="24" y="41"/>
                  </a:cubicBezTo>
                  <a:cubicBezTo>
                    <a:pt x="24" y="43"/>
                    <a:pt x="27" y="46"/>
                    <a:pt x="28" y="48"/>
                  </a:cubicBezTo>
                  <a:cubicBezTo>
                    <a:pt x="29" y="51"/>
                    <a:pt x="34" y="54"/>
                    <a:pt x="35" y="57"/>
                  </a:cubicBezTo>
                  <a:cubicBezTo>
                    <a:pt x="36" y="60"/>
                    <a:pt x="40" y="62"/>
                    <a:pt x="42" y="63"/>
                  </a:cubicBezTo>
                  <a:cubicBezTo>
                    <a:pt x="43" y="65"/>
                    <a:pt x="44" y="68"/>
                    <a:pt x="43" y="71"/>
                  </a:cubicBezTo>
                  <a:cubicBezTo>
                    <a:pt x="43" y="74"/>
                    <a:pt x="43" y="80"/>
                    <a:pt x="46" y="85"/>
                  </a:cubicBezTo>
                  <a:cubicBezTo>
                    <a:pt x="49" y="89"/>
                    <a:pt x="42" y="91"/>
                    <a:pt x="40" y="94"/>
                  </a:cubicBezTo>
                  <a:cubicBezTo>
                    <a:pt x="38" y="96"/>
                    <a:pt x="39" y="100"/>
                    <a:pt x="33" y="98"/>
                  </a:cubicBezTo>
                  <a:cubicBezTo>
                    <a:pt x="27" y="97"/>
                    <a:pt x="34" y="104"/>
                    <a:pt x="33" y="106"/>
                  </a:cubicBezTo>
                  <a:cubicBezTo>
                    <a:pt x="32" y="108"/>
                    <a:pt x="24" y="104"/>
                    <a:pt x="24" y="106"/>
                  </a:cubicBezTo>
                  <a:cubicBezTo>
                    <a:pt x="24" y="107"/>
                    <a:pt x="21" y="108"/>
                    <a:pt x="19" y="109"/>
                  </a:cubicBezTo>
                  <a:cubicBezTo>
                    <a:pt x="20" y="111"/>
                    <a:pt x="21" y="111"/>
                    <a:pt x="22" y="112"/>
                  </a:cubicBezTo>
                  <a:cubicBezTo>
                    <a:pt x="24" y="113"/>
                    <a:pt x="20" y="115"/>
                    <a:pt x="20" y="119"/>
                  </a:cubicBezTo>
                  <a:cubicBezTo>
                    <a:pt x="20" y="123"/>
                    <a:pt x="23" y="124"/>
                    <a:pt x="24" y="122"/>
                  </a:cubicBezTo>
                  <a:cubicBezTo>
                    <a:pt x="25" y="121"/>
                    <a:pt x="30" y="117"/>
                    <a:pt x="32" y="117"/>
                  </a:cubicBezTo>
                  <a:cubicBezTo>
                    <a:pt x="33" y="116"/>
                    <a:pt x="32" y="114"/>
                    <a:pt x="33" y="114"/>
                  </a:cubicBezTo>
                  <a:cubicBezTo>
                    <a:pt x="35" y="114"/>
                    <a:pt x="35" y="111"/>
                    <a:pt x="36" y="109"/>
                  </a:cubicBezTo>
                  <a:cubicBezTo>
                    <a:pt x="36" y="108"/>
                    <a:pt x="38" y="108"/>
                    <a:pt x="41" y="109"/>
                  </a:cubicBezTo>
                  <a:cubicBezTo>
                    <a:pt x="43" y="109"/>
                    <a:pt x="47" y="106"/>
                    <a:pt x="52" y="103"/>
                  </a:cubicBezTo>
                  <a:cubicBezTo>
                    <a:pt x="56" y="101"/>
                    <a:pt x="56" y="100"/>
                    <a:pt x="58" y="93"/>
                  </a:cubicBezTo>
                  <a:cubicBezTo>
                    <a:pt x="59" y="85"/>
                    <a:pt x="56" y="76"/>
                    <a:pt x="56" y="74"/>
                  </a:cubicBezTo>
                  <a:cubicBezTo>
                    <a:pt x="56" y="72"/>
                    <a:pt x="50" y="61"/>
                    <a:pt x="48" y="61"/>
                  </a:cubicBezTo>
                  <a:cubicBezTo>
                    <a:pt x="46" y="61"/>
                    <a:pt x="37" y="52"/>
                    <a:pt x="35" y="50"/>
                  </a:cubicBezTo>
                  <a:cubicBezTo>
                    <a:pt x="34" y="49"/>
                    <a:pt x="34" y="46"/>
                    <a:pt x="32" y="44"/>
                  </a:cubicBezTo>
                  <a:cubicBezTo>
                    <a:pt x="29" y="42"/>
                    <a:pt x="29" y="37"/>
                    <a:pt x="30" y="33"/>
                  </a:cubicBezTo>
                  <a:cubicBezTo>
                    <a:pt x="30" y="30"/>
                    <a:pt x="36" y="29"/>
                    <a:pt x="35" y="26"/>
                  </a:cubicBezTo>
                  <a:cubicBezTo>
                    <a:pt x="35" y="24"/>
                    <a:pt x="36" y="22"/>
                    <a:pt x="39" y="22"/>
                  </a:cubicBezTo>
                  <a:cubicBezTo>
                    <a:pt x="41" y="21"/>
                    <a:pt x="44" y="19"/>
                    <a:pt x="45" y="17"/>
                  </a:cubicBezTo>
                  <a:cubicBezTo>
                    <a:pt x="45" y="17"/>
                    <a:pt x="45" y="17"/>
                    <a:pt x="46" y="17"/>
                  </a:cubicBezTo>
                  <a:cubicBezTo>
                    <a:pt x="45" y="16"/>
                    <a:pt x="44" y="16"/>
                    <a:pt x="44" y="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2" name="Freeform 63">
              <a:extLst>
                <a:ext uri="{FF2B5EF4-FFF2-40B4-BE49-F238E27FC236}">
                  <a16:creationId xmlns:a16="http://schemas.microsoft.com/office/drawing/2014/main" id="{D35E0072-CF89-5C48-9C9F-214E203C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238" y="5643109"/>
              <a:ext cx="169863" cy="122238"/>
            </a:xfrm>
            <a:custGeom>
              <a:avLst/>
              <a:gdLst>
                <a:gd name="T0" fmla="*/ 24 w 49"/>
                <a:gd name="T1" fmla="*/ 32 h 35"/>
                <a:gd name="T2" fmla="*/ 33 w 49"/>
                <a:gd name="T3" fmla="*/ 32 h 35"/>
                <a:gd name="T4" fmla="*/ 33 w 49"/>
                <a:gd name="T5" fmla="*/ 24 h 35"/>
                <a:gd name="T6" fmla="*/ 40 w 49"/>
                <a:gd name="T7" fmla="*/ 20 h 35"/>
                <a:gd name="T8" fmla="*/ 46 w 49"/>
                <a:gd name="T9" fmla="*/ 11 h 35"/>
                <a:gd name="T10" fmla="*/ 43 w 49"/>
                <a:gd name="T11" fmla="*/ 1 h 35"/>
                <a:gd name="T12" fmla="*/ 37 w 49"/>
                <a:gd name="T13" fmla="*/ 2 h 35"/>
                <a:gd name="T14" fmla="*/ 32 w 49"/>
                <a:gd name="T15" fmla="*/ 4 h 35"/>
                <a:gd name="T16" fmla="*/ 29 w 49"/>
                <a:gd name="T17" fmla="*/ 6 h 35"/>
                <a:gd name="T18" fmla="*/ 25 w 49"/>
                <a:gd name="T19" fmla="*/ 2 h 35"/>
                <a:gd name="T20" fmla="*/ 14 w 49"/>
                <a:gd name="T21" fmla="*/ 2 h 35"/>
                <a:gd name="T22" fmla="*/ 3 w 49"/>
                <a:gd name="T23" fmla="*/ 8 h 35"/>
                <a:gd name="T24" fmla="*/ 3 w 49"/>
                <a:gd name="T25" fmla="*/ 15 h 35"/>
                <a:gd name="T26" fmla="*/ 4 w 49"/>
                <a:gd name="T27" fmla="*/ 21 h 35"/>
                <a:gd name="T28" fmla="*/ 4 w 49"/>
                <a:gd name="T29" fmla="*/ 21 h 35"/>
                <a:gd name="T30" fmla="*/ 6 w 49"/>
                <a:gd name="T31" fmla="*/ 28 h 35"/>
                <a:gd name="T32" fmla="*/ 11 w 49"/>
                <a:gd name="T33" fmla="*/ 29 h 35"/>
                <a:gd name="T34" fmla="*/ 12 w 49"/>
                <a:gd name="T35" fmla="*/ 34 h 35"/>
                <a:gd name="T36" fmla="*/ 18 w 49"/>
                <a:gd name="T37" fmla="*/ 34 h 35"/>
                <a:gd name="T38" fmla="*/ 19 w 49"/>
                <a:gd name="T39" fmla="*/ 35 h 35"/>
                <a:gd name="T40" fmla="*/ 24 w 49"/>
                <a:gd name="T41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" h="35">
                  <a:moveTo>
                    <a:pt x="24" y="32"/>
                  </a:moveTo>
                  <a:cubicBezTo>
                    <a:pt x="24" y="30"/>
                    <a:pt x="32" y="34"/>
                    <a:pt x="33" y="32"/>
                  </a:cubicBezTo>
                  <a:cubicBezTo>
                    <a:pt x="34" y="30"/>
                    <a:pt x="27" y="23"/>
                    <a:pt x="33" y="24"/>
                  </a:cubicBezTo>
                  <a:cubicBezTo>
                    <a:pt x="39" y="26"/>
                    <a:pt x="38" y="22"/>
                    <a:pt x="40" y="20"/>
                  </a:cubicBezTo>
                  <a:cubicBezTo>
                    <a:pt x="42" y="17"/>
                    <a:pt x="49" y="15"/>
                    <a:pt x="46" y="11"/>
                  </a:cubicBezTo>
                  <a:cubicBezTo>
                    <a:pt x="44" y="7"/>
                    <a:pt x="43" y="4"/>
                    <a:pt x="43" y="1"/>
                  </a:cubicBezTo>
                  <a:cubicBezTo>
                    <a:pt x="41" y="2"/>
                    <a:pt x="39" y="2"/>
                    <a:pt x="37" y="2"/>
                  </a:cubicBezTo>
                  <a:cubicBezTo>
                    <a:pt x="36" y="1"/>
                    <a:pt x="32" y="1"/>
                    <a:pt x="32" y="4"/>
                  </a:cubicBezTo>
                  <a:cubicBezTo>
                    <a:pt x="32" y="6"/>
                    <a:pt x="29" y="7"/>
                    <a:pt x="29" y="6"/>
                  </a:cubicBezTo>
                  <a:cubicBezTo>
                    <a:pt x="30" y="4"/>
                    <a:pt x="27" y="5"/>
                    <a:pt x="25" y="2"/>
                  </a:cubicBezTo>
                  <a:cubicBezTo>
                    <a:pt x="23" y="0"/>
                    <a:pt x="17" y="3"/>
                    <a:pt x="14" y="2"/>
                  </a:cubicBezTo>
                  <a:cubicBezTo>
                    <a:pt x="11" y="1"/>
                    <a:pt x="6" y="4"/>
                    <a:pt x="3" y="8"/>
                  </a:cubicBezTo>
                  <a:cubicBezTo>
                    <a:pt x="0" y="11"/>
                    <a:pt x="3" y="11"/>
                    <a:pt x="3" y="15"/>
                  </a:cubicBezTo>
                  <a:cubicBezTo>
                    <a:pt x="3" y="18"/>
                    <a:pt x="5" y="18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7" y="23"/>
                    <a:pt x="6" y="26"/>
                    <a:pt x="6" y="28"/>
                  </a:cubicBezTo>
                  <a:cubicBezTo>
                    <a:pt x="7" y="31"/>
                    <a:pt x="10" y="29"/>
                    <a:pt x="11" y="29"/>
                  </a:cubicBezTo>
                  <a:cubicBezTo>
                    <a:pt x="13" y="29"/>
                    <a:pt x="10" y="32"/>
                    <a:pt x="12" y="34"/>
                  </a:cubicBezTo>
                  <a:cubicBezTo>
                    <a:pt x="13" y="35"/>
                    <a:pt x="17" y="32"/>
                    <a:pt x="18" y="34"/>
                  </a:cubicBezTo>
                  <a:cubicBezTo>
                    <a:pt x="18" y="35"/>
                    <a:pt x="19" y="35"/>
                    <a:pt x="19" y="35"/>
                  </a:cubicBezTo>
                  <a:cubicBezTo>
                    <a:pt x="21" y="34"/>
                    <a:pt x="24" y="33"/>
                    <a:pt x="24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3" name="Freeform 64">
              <a:extLst>
                <a:ext uri="{FF2B5EF4-FFF2-40B4-BE49-F238E27FC236}">
                  <a16:creationId xmlns:a16="http://schemas.microsoft.com/office/drawing/2014/main" id="{1889C7BC-EDE5-4341-A51A-09F67E823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1675" y="5414509"/>
              <a:ext cx="207963" cy="254000"/>
            </a:xfrm>
            <a:custGeom>
              <a:avLst/>
              <a:gdLst>
                <a:gd name="T0" fmla="*/ 40 w 60"/>
                <a:gd name="T1" fmla="*/ 33 h 73"/>
                <a:gd name="T2" fmla="*/ 32 w 60"/>
                <a:gd name="T3" fmla="*/ 26 h 73"/>
                <a:gd name="T4" fmla="*/ 38 w 60"/>
                <a:gd name="T5" fmla="*/ 22 h 73"/>
                <a:gd name="T6" fmla="*/ 35 w 60"/>
                <a:gd name="T7" fmla="*/ 16 h 73"/>
                <a:gd name="T8" fmla="*/ 30 w 60"/>
                <a:gd name="T9" fmla="*/ 15 h 73"/>
                <a:gd name="T10" fmla="*/ 23 w 60"/>
                <a:gd name="T11" fmla="*/ 11 h 73"/>
                <a:gd name="T12" fmla="*/ 19 w 60"/>
                <a:gd name="T13" fmla="*/ 5 h 73"/>
                <a:gd name="T14" fmla="*/ 16 w 60"/>
                <a:gd name="T15" fmla="*/ 1 h 73"/>
                <a:gd name="T16" fmla="*/ 13 w 60"/>
                <a:gd name="T17" fmla="*/ 1 h 73"/>
                <a:gd name="T18" fmla="*/ 12 w 60"/>
                <a:gd name="T19" fmla="*/ 5 h 73"/>
                <a:gd name="T20" fmla="*/ 11 w 60"/>
                <a:gd name="T21" fmla="*/ 11 h 73"/>
                <a:gd name="T22" fmla="*/ 7 w 60"/>
                <a:gd name="T23" fmla="*/ 7 h 73"/>
                <a:gd name="T24" fmla="*/ 3 w 60"/>
                <a:gd name="T25" fmla="*/ 14 h 73"/>
                <a:gd name="T26" fmla="*/ 0 w 60"/>
                <a:gd name="T27" fmla="*/ 16 h 73"/>
                <a:gd name="T28" fmla="*/ 2 w 60"/>
                <a:gd name="T29" fmla="*/ 18 h 73"/>
                <a:gd name="T30" fmla="*/ 2 w 60"/>
                <a:gd name="T31" fmla="*/ 24 h 73"/>
                <a:gd name="T32" fmla="*/ 8 w 60"/>
                <a:gd name="T33" fmla="*/ 26 h 73"/>
                <a:gd name="T34" fmla="*/ 7 w 60"/>
                <a:gd name="T35" fmla="*/ 35 h 73"/>
                <a:gd name="T36" fmla="*/ 5 w 60"/>
                <a:gd name="T37" fmla="*/ 41 h 73"/>
                <a:gd name="T38" fmla="*/ 12 w 60"/>
                <a:gd name="T39" fmla="*/ 38 h 73"/>
                <a:gd name="T40" fmla="*/ 18 w 60"/>
                <a:gd name="T41" fmla="*/ 38 h 73"/>
                <a:gd name="T42" fmla="*/ 23 w 60"/>
                <a:gd name="T43" fmla="*/ 37 h 73"/>
                <a:gd name="T44" fmla="*/ 31 w 60"/>
                <a:gd name="T45" fmla="*/ 36 h 73"/>
                <a:gd name="T46" fmla="*/ 37 w 60"/>
                <a:gd name="T47" fmla="*/ 42 h 73"/>
                <a:gd name="T48" fmla="*/ 38 w 60"/>
                <a:gd name="T49" fmla="*/ 52 h 73"/>
                <a:gd name="T50" fmla="*/ 43 w 60"/>
                <a:gd name="T51" fmla="*/ 60 h 73"/>
                <a:gd name="T52" fmla="*/ 42 w 60"/>
                <a:gd name="T53" fmla="*/ 69 h 73"/>
                <a:gd name="T54" fmla="*/ 45 w 60"/>
                <a:gd name="T55" fmla="*/ 72 h 73"/>
                <a:gd name="T56" fmla="*/ 48 w 60"/>
                <a:gd name="T57" fmla="*/ 70 h 73"/>
                <a:gd name="T58" fmla="*/ 53 w 60"/>
                <a:gd name="T59" fmla="*/ 68 h 73"/>
                <a:gd name="T60" fmla="*/ 59 w 60"/>
                <a:gd name="T61" fmla="*/ 67 h 73"/>
                <a:gd name="T62" fmla="*/ 59 w 60"/>
                <a:gd name="T63" fmla="*/ 63 h 73"/>
                <a:gd name="T64" fmla="*/ 58 w 60"/>
                <a:gd name="T65" fmla="*/ 55 h 73"/>
                <a:gd name="T66" fmla="*/ 51 w 60"/>
                <a:gd name="T67" fmla="*/ 49 h 73"/>
                <a:gd name="T68" fmla="*/ 44 w 60"/>
                <a:gd name="T69" fmla="*/ 40 h 73"/>
                <a:gd name="T70" fmla="*/ 40 w 60"/>
                <a:gd name="T71" fmla="*/ 3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73">
                  <a:moveTo>
                    <a:pt x="40" y="33"/>
                  </a:moveTo>
                  <a:cubicBezTo>
                    <a:pt x="40" y="31"/>
                    <a:pt x="31" y="28"/>
                    <a:pt x="32" y="26"/>
                  </a:cubicBezTo>
                  <a:cubicBezTo>
                    <a:pt x="33" y="23"/>
                    <a:pt x="38" y="25"/>
                    <a:pt x="38" y="22"/>
                  </a:cubicBezTo>
                  <a:cubicBezTo>
                    <a:pt x="38" y="20"/>
                    <a:pt x="36" y="20"/>
                    <a:pt x="35" y="16"/>
                  </a:cubicBezTo>
                  <a:cubicBezTo>
                    <a:pt x="35" y="12"/>
                    <a:pt x="31" y="13"/>
                    <a:pt x="30" y="15"/>
                  </a:cubicBezTo>
                  <a:cubicBezTo>
                    <a:pt x="28" y="16"/>
                    <a:pt x="23" y="13"/>
                    <a:pt x="23" y="11"/>
                  </a:cubicBezTo>
                  <a:cubicBezTo>
                    <a:pt x="23" y="8"/>
                    <a:pt x="19" y="7"/>
                    <a:pt x="19" y="5"/>
                  </a:cubicBezTo>
                  <a:cubicBezTo>
                    <a:pt x="19" y="4"/>
                    <a:pt x="17" y="2"/>
                    <a:pt x="16" y="1"/>
                  </a:cubicBezTo>
                  <a:cubicBezTo>
                    <a:pt x="15" y="1"/>
                    <a:pt x="13" y="1"/>
                    <a:pt x="13" y="1"/>
                  </a:cubicBezTo>
                  <a:cubicBezTo>
                    <a:pt x="12" y="0"/>
                    <a:pt x="11" y="4"/>
                    <a:pt x="12" y="5"/>
                  </a:cubicBezTo>
                  <a:cubicBezTo>
                    <a:pt x="13" y="6"/>
                    <a:pt x="14" y="12"/>
                    <a:pt x="11" y="11"/>
                  </a:cubicBezTo>
                  <a:cubicBezTo>
                    <a:pt x="9" y="11"/>
                    <a:pt x="9" y="7"/>
                    <a:pt x="7" y="7"/>
                  </a:cubicBezTo>
                  <a:cubicBezTo>
                    <a:pt x="7" y="7"/>
                    <a:pt x="3" y="12"/>
                    <a:pt x="3" y="14"/>
                  </a:cubicBezTo>
                  <a:cubicBezTo>
                    <a:pt x="3" y="15"/>
                    <a:pt x="1" y="16"/>
                    <a:pt x="0" y="16"/>
                  </a:cubicBezTo>
                  <a:cubicBezTo>
                    <a:pt x="1" y="17"/>
                    <a:pt x="2" y="18"/>
                    <a:pt x="2" y="18"/>
                  </a:cubicBezTo>
                  <a:cubicBezTo>
                    <a:pt x="3" y="19"/>
                    <a:pt x="1" y="22"/>
                    <a:pt x="2" y="24"/>
                  </a:cubicBezTo>
                  <a:cubicBezTo>
                    <a:pt x="4" y="27"/>
                    <a:pt x="7" y="23"/>
                    <a:pt x="8" y="26"/>
                  </a:cubicBezTo>
                  <a:cubicBezTo>
                    <a:pt x="9" y="30"/>
                    <a:pt x="7" y="31"/>
                    <a:pt x="7" y="35"/>
                  </a:cubicBezTo>
                  <a:cubicBezTo>
                    <a:pt x="7" y="38"/>
                    <a:pt x="5" y="38"/>
                    <a:pt x="5" y="41"/>
                  </a:cubicBezTo>
                  <a:cubicBezTo>
                    <a:pt x="6" y="44"/>
                    <a:pt x="10" y="40"/>
                    <a:pt x="12" y="38"/>
                  </a:cubicBezTo>
                  <a:cubicBezTo>
                    <a:pt x="15" y="36"/>
                    <a:pt x="17" y="37"/>
                    <a:pt x="18" y="38"/>
                  </a:cubicBezTo>
                  <a:cubicBezTo>
                    <a:pt x="19" y="39"/>
                    <a:pt x="23" y="38"/>
                    <a:pt x="23" y="37"/>
                  </a:cubicBezTo>
                  <a:cubicBezTo>
                    <a:pt x="24" y="35"/>
                    <a:pt x="29" y="34"/>
                    <a:pt x="31" y="36"/>
                  </a:cubicBezTo>
                  <a:cubicBezTo>
                    <a:pt x="33" y="38"/>
                    <a:pt x="34" y="41"/>
                    <a:pt x="37" y="42"/>
                  </a:cubicBezTo>
                  <a:cubicBezTo>
                    <a:pt x="39" y="43"/>
                    <a:pt x="35" y="51"/>
                    <a:pt x="38" y="52"/>
                  </a:cubicBezTo>
                  <a:cubicBezTo>
                    <a:pt x="40" y="52"/>
                    <a:pt x="43" y="56"/>
                    <a:pt x="43" y="60"/>
                  </a:cubicBezTo>
                  <a:cubicBezTo>
                    <a:pt x="43" y="64"/>
                    <a:pt x="45" y="66"/>
                    <a:pt x="42" y="69"/>
                  </a:cubicBezTo>
                  <a:cubicBezTo>
                    <a:pt x="44" y="70"/>
                    <a:pt x="46" y="70"/>
                    <a:pt x="45" y="72"/>
                  </a:cubicBezTo>
                  <a:cubicBezTo>
                    <a:pt x="45" y="73"/>
                    <a:pt x="48" y="72"/>
                    <a:pt x="48" y="70"/>
                  </a:cubicBezTo>
                  <a:cubicBezTo>
                    <a:pt x="48" y="67"/>
                    <a:pt x="52" y="67"/>
                    <a:pt x="53" y="68"/>
                  </a:cubicBezTo>
                  <a:cubicBezTo>
                    <a:pt x="55" y="68"/>
                    <a:pt x="57" y="68"/>
                    <a:pt x="59" y="67"/>
                  </a:cubicBezTo>
                  <a:cubicBezTo>
                    <a:pt x="59" y="65"/>
                    <a:pt x="59" y="64"/>
                    <a:pt x="59" y="63"/>
                  </a:cubicBezTo>
                  <a:cubicBezTo>
                    <a:pt x="60" y="60"/>
                    <a:pt x="59" y="57"/>
                    <a:pt x="58" y="55"/>
                  </a:cubicBezTo>
                  <a:cubicBezTo>
                    <a:pt x="56" y="54"/>
                    <a:pt x="52" y="52"/>
                    <a:pt x="51" y="49"/>
                  </a:cubicBezTo>
                  <a:cubicBezTo>
                    <a:pt x="50" y="46"/>
                    <a:pt x="45" y="43"/>
                    <a:pt x="44" y="40"/>
                  </a:cubicBezTo>
                  <a:cubicBezTo>
                    <a:pt x="43" y="38"/>
                    <a:pt x="40" y="35"/>
                    <a:pt x="40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4" name="Freeform 65">
              <a:extLst>
                <a:ext uri="{FF2B5EF4-FFF2-40B4-BE49-F238E27FC236}">
                  <a16:creationId xmlns:a16="http://schemas.microsoft.com/office/drawing/2014/main" id="{815D8AF8-87A5-DA4A-848F-8C13EFF81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1825" y="5470071"/>
              <a:ext cx="225425" cy="427038"/>
            </a:xfrm>
            <a:custGeom>
              <a:avLst/>
              <a:gdLst>
                <a:gd name="T0" fmla="*/ 39 w 65"/>
                <a:gd name="T1" fmla="*/ 65 h 123"/>
                <a:gd name="T2" fmla="*/ 39 w 65"/>
                <a:gd name="T3" fmla="*/ 58 h 123"/>
                <a:gd name="T4" fmla="*/ 50 w 65"/>
                <a:gd name="T5" fmla="*/ 52 h 123"/>
                <a:gd name="T6" fmla="*/ 61 w 65"/>
                <a:gd name="T7" fmla="*/ 52 h 123"/>
                <a:gd name="T8" fmla="*/ 62 w 65"/>
                <a:gd name="T9" fmla="*/ 53 h 123"/>
                <a:gd name="T10" fmla="*/ 63 w 65"/>
                <a:gd name="T11" fmla="*/ 44 h 123"/>
                <a:gd name="T12" fmla="*/ 58 w 65"/>
                <a:gd name="T13" fmla="*/ 36 h 123"/>
                <a:gd name="T14" fmla="*/ 57 w 65"/>
                <a:gd name="T15" fmla="*/ 26 h 123"/>
                <a:gd name="T16" fmla="*/ 51 w 65"/>
                <a:gd name="T17" fmla="*/ 20 h 123"/>
                <a:gd name="T18" fmla="*/ 43 w 65"/>
                <a:gd name="T19" fmla="*/ 21 h 123"/>
                <a:gd name="T20" fmla="*/ 38 w 65"/>
                <a:gd name="T21" fmla="*/ 22 h 123"/>
                <a:gd name="T22" fmla="*/ 32 w 65"/>
                <a:gd name="T23" fmla="*/ 22 h 123"/>
                <a:gd name="T24" fmla="*/ 25 w 65"/>
                <a:gd name="T25" fmla="*/ 25 h 123"/>
                <a:gd name="T26" fmla="*/ 27 w 65"/>
                <a:gd name="T27" fmla="*/ 19 h 123"/>
                <a:gd name="T28" fmla="*/ 28 w 65"/>
                <a:gd name="T29" fmla="*/ 10 h 123"/>
                <a:gd name="T30" fmla="*/ 22 w 65"/>
                <a:gd name="T31" fmla="*/ 8 h 123"/>
                <a:gd name="T32" fmla="*/ 22 w 65"/>
                <a:gd name="T33" fmla="*/ 2 h 123"/>
                <a:gd name="T34" fmla="*/ 20 w 65"/>
                <a:gd name="T35" fmla="*/ 0 h 123"/>
                <a:gd name="T36" fmla="*/ 19 w 65"/>
                <a:gd name="T37" fmla="*/ 2 h 123"/>
                <a:gd name="T38" fmla="*/ 12 w 65"/>
                <a:gd name="T39" fmla="*/ 6 h 123"/>
                <a:gd name="T40" fmla="*/ 6 w 65"/>
                <a:gd name="T41" fmla="*/ 8 h 123"/>
                <a:gd name="T42" fmla="*/ 1 w 65"/>
                <a:gd name="T43" fmla="*/ 10 h 123"/>
                <a:gd name="T44" fmla="*/ 0 w 65"/>
                <a:gd name="T45" fmla="*/ 23 h 123"/>
                <a:gd name="T46" fmla="*/ 6 w 65"/>
                <a:gd name="T47" fmla="*/ 30 h 123"/>
                <a:gd name="T48" fmla="*/ 7 w 65"/>
                <a:gd name="T49" fmla="*/ 36 h 123"/>
                <a:gd name="T50" fmla="*/ 7 w 65"/>
                <a:gd name="T51" fmla="*/ 39 h 123"/>
                <a:gd name="T52" fmla="*/ 6 w 65"/>
                <a:gd name="T53" fmla="*/ 45 h 123"/>
                <a:gd name="T54" fmla="*/ 8 w 65"/>
                <a:gd name="T55" fmla="*/ 54 h 123"/>
                <a:gd name="T56" fmla="*/ 12 w 65"/>
                <a:gd name="T57" fmla="*/ 64 h 123"/>
                <a:gd name="T58" fmla="*/ 14 w 65"/>
                <a:gd name="T59" fmla="*/ 70 h 123"/>
                <a:gd name="T60" fmla="*/ 7 w 65"/>
                <a:gd name="T61" fmla="*/ 83 h 123"/>
                <a:gd name="T62" fmla="*/ 5 w 65"/>
                <a:gd name="T63" fmla="*/ 95 h 123"/>
                <a:gd name="T64" fmla="*/ 5 w 65"/>
                <a:gd name="T65" fmla="*/ 102 h 123"/>
                <a:gd name="T66" fmla="*/ 16 w 65"/>
                <a:gd name="T67" fmla="*/ 112 h 123"/>
                <a:gd name="T68" fmla="*/ 18 w 65"/>
                <a:gd name="T69" fmla="*/ 116 h 123"/>
                <a:gd name="T70" fmla="*/ 23 w 65"/>
                <a:gd name="T71" fmla="*/ 116 h 123"/>
                <a:gd name="T72" fmla="*/ 27 w 65"/>
                <a:gd name="T73" fmla="*/ 121 h 123"/>
                <a:gd name="T74" fmla="*/ 33 w 65"/>
                <a:gd name="T75" fmla="*/ 122 h 123"/>
                <a:gd name="T76" fmla="*/ 36 w 65"/>
                <a:gd name="T77" fmla="*/ 119 h 123"/>
                <a:gd name="T78" fmla="*/ 27 w 65"/>
                <a:gd name="T79" fmla="*/ 113 h 123"/>
                <a:gd name="T80" fmla="*/ 21 w 65"/>
                <a:gd name="T81" fmla="*/ 104 h 123"/>
                <a:gd name="T82" fmla="*/ 18 w 65"/>
                <a:gd name="T83" fmla="*/ 97 h 123"/>
                <a:gd name="T84" fmla="*/ 13 w 65"/>
                <a:gd name="T85" fmla="*/ 93 h 123"/>
                <a:gd name="T86" fmla="*/ 14 w 65"/>
                <a:gd name="T87" fmla="*/ 80 h 123"/>
                <a:gd name="T88" fmla="*/ 18 w 65"/>
                <a:gd name="T89" fmla="*/ 64 h 123"/>
                <a:gd name="T90" fmla="*/ 25 w 65"/>
                <a:gd name="T91" fmla="*/ 62 h 123"/>
                <a:gd name="T92" fmla="*/ 31 w 65"/>
                <a:gd name="T93" fmla="*/ 66 h 123"/>
                <a:gd name="T94" fmla="*/ 40 w 65"/>
                <a:gd name="T95" fmla="*/ 71 h 123"/>
                <a:gd name="T96" fmla="*/ 40 w 65"/>
                <a:gd name="T97" fmla="*/ 71 h 123"/>
                <a:gd name="T98" fmla="*/ 40 w 65"/>
                <a:gd name="T99" fmla="*/ 71 h 123"/>
                <a:gd name="T100" fmla="*/ 39 w 65"/>
                <a:gd name="T101" fmla="*/ 6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123">
                  <a:moveTo>
                    <a:pt x="39" y="65"/>
                  </a:moveTo>
                  <a:cubicBezTo>
                    <a:pt x="39" y="61"/>
                    <a:pt x="36" y="61"/>
                    <a:pt x="39" y="58"/>
                  </a:cubicBezTo>
                  <a:cubicBezTo>
                    <a:pt x="42" y="54"/>
                    <a:pt x="47" y="51"/>
                    <a:pt x="50" y="52"/>
                  </a:cubicBezTo>
                  <a:cubicBezTo>
                    <a:pt x="53" y="53"/>
                    <a:pt x="59" y="50"/>
                    <a:pt x="61" y="52"/>
                  </a:cubicBezTo>
                  <a:cubicBezTo>
                    <a:pt x="61" y="53"/>
                    <a:pt x="62" y="53"/>
                    <a:pt x="62" y="53"/>
                  </a:cubicBezTo>
                  <a:cubicBezTo>
                    <a:pt x="65" y="50"/>
                    <a:pt x="63" y="48"/>
                    <a:pt x="63" y="44"/>
                  </a:cubicBezTo>
                  <a:cubicBezTo>
                    <a:pt x="63" y="40"/>
                    <a:pt x="60" y="36"/>
                    <a:pt x="58" y="36"/>
                  </a:cubicBezTo>
                  <a:cubicBezTo>
                    <a:pt x="55" y="35"/>
                    <a:pt x="59" y="27"/>
                    <a:pt x="57" y="26"/>
                  </a:cubicBezTo>
                  <a:cubicBezTo>
                    <a:pt x="54" y="25"/>
                    <a:pt x="53" y="22"/>
                    <a:pt x="51" y="20"/>
                  </a:cubicBezTo>
                  <a:cubicBezTo>
                    <a:pt x="49" y="18"/>
                    <a:pt x="44" y="19"/>
                    <a:pt x="43" y="21"/>
                  </a:cubicBezTo>
                  <a:cubicBezTo>
                    <a:pt x="43" y="22"/>
                    <a:pt x="39" y="23"/>
                    <a:pt x="38" y="22"/>
                  </a:cubicBezTo>
                  <a:cubicBezTo>
                    <a:pt x="37" y="21"/>
                    <a:pt x="35" y="20"/>
                    <a:pt x="32" y="22"/>
                  </a:cubicBezTo>
                  <a:cubicBezTo>
                    <a:pt x="30" y="24"/>
                    <a:pt x="26" y="28"/>
                    <a:pt x="25" y="25"/>
                  </a:cubicBezTo>
                  <a:cubicBezTo>
                    <a:pt x="25" y="22"/>
                    <a:pt x="27" y="22"/>
                    <a:pt x="27" y="19"/>
                  </a:cubicBezTo>
                  <a:cubicBezTo>
                    <a:pt x="27" y="15"/>
                    <a:pt x="29" y="14"/>
                    <a:pt x="28" y="10"/>
                  </a:cubicBezTo>
                  <a:cubicBezTo>
                    <a:pt x="27" y="7"/>
                    <a:pt x="24" y="11"/>
                    <a:pt x="22" y="8"/>
                  </a:cubicBezTo>
                  <a:cubicBezTo>
                    <a:pt x="21" y="6"/>
                    <a:pt x="23" y="3"/>
                    <a:pt x="22" y="2"/>
                  </a:cubicBezTo>
                  <a:cubicBezTo>
                    <a:pt x="22" y="2"/>
                    <a:pt x="21" y="1"/>
                    <a:pt x="20" y="0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18" y="3"/>
                    <a:pt x="13" y="4"/>
                    <a:pt x="12" y="6"/>
                  </a:cubicBezTo>
                  <a:cubicBezTo>
                    <a:pt x="10" y="8"/>
                    <a:pt x="7" y="8"/>
                    <a:pt x="6" y="8"/>
                  </a:cubicBezTo>
                  <a:cubicBezTo>
                    <a:pt x="5" y="8"/>
                    <a:pt x="1" y="8"/>
                    <a:pt x="1" y="10"/>
                  </a:cubicBezTo>
                  <a:cubicBezTo>
                    <a:pt x="1" y="12"/>
                    <a:pt x="0" y="21"/>
                    <a:pt x="0" y="23"/>
                  </a:cubicBezTo>
                  <a:cubicBezTo>
                    <a:pt x="0" y="24"/>
                    <a:pt x="4" y="30"/>
                    <a:pt x="6" y="30"/>
                  </a:cubicBezTo>
                  <a:cubicBezTo>
                    <a:pt x="7" y="31"/>
                    <a:pt x="5" y="35"/>
                    <a:pt x="7" y="36"/>
                  </a:cubicBezTo>
                  <a:cubicBezTo>
                    <a:pt x="9" y="37"/>
                    <a:pt x="8" y="40"/>
                    <a:pt x="7" y="39"/>
                  </a:cubicBezTo>
                  <a:cubicBezTo>
                    <a:pt x="6" y="39"/>
                    <a:pt x="7" y="44"/>
                    <a:pt x="6" y="45"/>
                  </a:cubicBezTo>
                  <a:cubicBezTo>
                    <a:pt x="4" y="47"/>
                    <a:pt x="5" y="51"/>
                    <a:pt x="8" y="54"/>
                  </a:cubicBezTo>
                  <a:cubicBezTo>
                    <a:pt x="12" y="57"/>
                    <a:pt x="12" y="61"/>
                    <a:pt x="12" y="64"/>
                  </a:cubicBezTo>
                  <a:cubicBezTo>
                    <a:pt x="12" y="66"/>
                    <a:pt x="14" y="66"/>
                    <a:pt x="14" y="70"/>
                  </a:cubicBezTo>
                  <a:cubicBezTo>
                    <a:pt x="14" y="70"/>
                    <a:pt x="10" y="83"/>
                    <a:pt x="7" y="83"/>
                  </a:cubicBezTo>
                  <a:cubicBezTo>
                    <a:pt x="7" y="86"/>
                    <a:pt x="6" y="92"/>
                    <a:pt x="5" y="95"/>
                  </a:cubicBezTo>
                  <a:cubicBezTo>
                    <a:pt x="4" y="98"/>
                    <a:pt x="3" y="102"/>
                    <a:pt x="5" y="102"/>
                  </a:cubicBezTo>
                  <a:cubicBezTo>
                    <a:pt x="8" y="102"/>
                    <a:pt x="12" y="107"/>
                    <a:pt x="16" y="112"/>
                  </a:cubicBezTo>
                  <a:cubicBezTo>
                    <a:pt x="17" y="113"/>
                    <a:pt x="18" y="115"/>
                    <a:pt x="18" y="116"/>
                  </a:cubicBezTo>
                  <a:cubicBezTo>
                    <a:pt x="20" y="116"/>
                    <a:pt x="22" y="116"/>
                    <a:pt x="23" y="116"/>
                  </a:cubicBezTo>
                  <a:cubicBezTo>
                    <a:pt x="26" y="117"/>
                    <a:pt x="27" y="120"/>
                    <a:pt x="27" y="121"/>
                  </a:cubicBezTo>
                  <a:cubicBezTo>
                    <a:pt x="27" y="123"/>
                    <a:pt x="32" y="122"/>
                    <a:pt x="33" y="122"/>
                  </a:cubicBezTo>
                  <a:cubicBezTo>
                    <a:pt x="34" y="122"/>
                    <a:pt x="33" y="120"/>
                    <a:pt x="36" y="119"/>
                  </a:cubicBezTo>
                  <a:cubicBezTo>
                    <a:pt x="34" y="116"/>
                    <a:pt x="30" y="114"/>
                    <a:pt x="27" y="113"/>
                  </a:cubicBezTo>
                  <a:cubicBezTo>
                    <a:pt x="23" y="113"/>
                    <a:pt x="21" y="107"/>
                    <a:pt x="21" y="104"/>
                  </a:cubicBezTo>
                  <a:cubicBezTo>
                    <a:pt x="21" y="101"/>
                    <a:pt x="18" y="99"/>
                    <a:pt x="18" y="97"/>
                  </a:cubicBezTo>
                  <a:cubicBezTo>
                    <a:pt x="18" y="94"/>
                    <a:pt x="16" y="94"/>
                    <a:pt x="13" y="93"/>
                  </a:cubicBezTo>
                  <a:cubicBezTo>
                    <a:pt x="10" y="92"/>
                    <a:pt x="14" y="83"/>
                    <a:pt x="14" y="80"/>
                  </a:cubicBezTo>
                  <a:cubicBezTo>
                    <a:pt x="14" y="77"/>
                    <a:pt x="20" y="67"/>
                    <a:pt x="18" y="64"/>
                  </a:cubicBezTo>
                  <a:cubicBezTo>
                    <a:pt x="17" y="61"/>
                    <a:pt x="24" y="58"/>
                    <a:pt x="25" y="62"/>
                  </a:cubicBezTo>
                  <a:cubicBezTo>
                    <a:pt x="26" y="65"/>
                    <a:pt x="26" y="67"/>
                    <a:pt x="31" y="66"/>
                  </a:cubicBezTo>
                  <a:cubicBezTo>
                    <a:pt x="36" y="66"/>
                    <a:pt x="36" y="70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1" y="68"/>
                    <a:pt x="39" y="68"/>
                    <a:pt x="39" y="6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5" name="Freeform 66">
              <a:extLst>
                <a:ext uri="{FF2B5EF4-FFF2-40B4-BE49-F238E27FC236}">
                  <a16:creationId xmlns:a16="http://schemas.microsoft.com/office/drawing/2014/main" id="{93704F66-162A-9E40-93E0-C2604E271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4713" y="4323896"/>
              <a:ext cx="269875" cy="222250"/>
            </a:xfrm>
            <a:custGeom>
              <a:avLst/>
              <a:gdLst>
                <a:gd name="T0" fmla="*/ 2 w 78"/>
                <a:gd name="T1" fmla="*/ 14 h 64"/>
                <a:gd name="T2" fmla="*/ 2 w 78"/>
                <a:gd name="T3" fmla="*/ 22 h 64"/>
                <a:gd name="T4" fmla="*/ 2 w 78"/>
                <a:gd name="T5" fmla="*/ 25 h 64"/>
                <a:gd name="T6" fmla="*/ 4 w 78"/>
                <a:gd name="T7" fmla="*/ 29 h 64"/>
                <a:gd name="T8" fmla="*/ 5 w 78"/>
                <a:gd name="T9" fmla="*/ 33 h 64"/>
                <a:gd name="T10" fmla="*/ 7 w 78"/>
                <a:gd name="T11" fmla="*/ 40 h 64"/>
                <a:gd name="T12" fmla="*/ 7 w 78"/>
                <a:gd name="T13" fmla="*/ 44 h 64"/>
                <a:gd name="T14" fmla="*/ 12 w 78"/>
                <a:gd name="T15" fmla="*/ 46 h 64"/>
                <a:gd name="T16" fmla="*/ 17 w 78"/>
                <a:gd name="T17" fmla="*/ 50 h 64"/>
                <a:gd name="T18" fmla="*/ 21 w 78"/>
                <a:gd name="T19" fmla="*/ 52 h 64"/>
                <a:gd name="T20" fmla="*/ 26 w 78"/>
                <a:gd name="T21" fmla="*/ 51 h 64"/>
                <a:gd name="T22" fmla="*/ 28 w 78"/>
                <a:gd name="T23" fmla="*/ 54 h 64"/>
                <a:gd name="T24" fmla="*/ 33 w 78"/>
                <a:gd name="T25" fmla="*/ 55 h 64"/>
                <a:gd name="T26" fmla="*/ 37 w 78"/>
                <a:gd name="T27" fmla="*/ 60 h 64"/>
                <a:gd name="T28" fmla="*/ 42 w 78"/>
                <a:gd name="T29" fmla="*/ 59 h 64"/>
                <a:gd name="T30" fmla="*/ 49 w 78"/>
                <a:gd name="T31" fmla="*/ 60 h 64"/>
                <a:gd name="T32" fmla="*/ 55 w 78"/>
                <a:gd name="T33" fmla="*/ 61 h 64"/>
                <a:gd name="T34" fmla="*/ 62 w 78"/>
                <a:gd name="T35" fmla="*/ 62 h 64"/>
                <a:gd name="T36" fmla="*/ 66 w 78"/>
                <a:gd name="T37" fmla="*/ 64 h 64"/>
                <a:gd name="T38" fmla="*/ 66 w 78"/>
                <a:gd name="T39" fmla="*/ 58 h 64"/>
                <a:gd name="T40" fmla="*/ 74 w 78"/>
                <a:gd name="T41" fmla="*/ 51 h 64"/>
                <a:gd name="T42" fmla="*/ 77 w 78"/>
                <a:gd name="T43" fmla="*/ 48 h 64"/>
                <a:gd name="T44" fmla="*/ 74 w 78"/>
                <a:gd name="T45" fmla="*/ 40 h 64"/>
                <a:gd name="T46" fmla="*/ 73 w 78"/>
                <a:gd name="T47" fmla="*/ 33 h 64"/>
                <a:gd name="T48" fmla="*/ 71 w 78"/>
                <a:gd name="T49" fmla="*/ 29 h 64"/>
                <a:gd name="T50" fmla="*/ 75 w 78"/>
                <a:gd name="T51" fmla="*/ 25 h 64"/>
                <a:gd name="T52" fmla="*/ 75 w 78"/>
                <a:gd name="T53" fmla="*/ 18 h 64"/>
                <a:gd name="T54" fmla="*/ 74 w 78"/>
                <a:gd name="T55" fmla="*/ 12 h 64"/>
                <a:gd name="T56" fmla="*/ 68 w 78"/>
                <a:gd name="T57" fmla="*/ 7 h 64"/>
                <a:gd name="T58" fmla="*/ 67 w 78"/>
                <a:gd name="T59" fmla="*/ 7 h 64"/>
                <a:gd name="T60" fmla="*/ 46 w 78"/>
                <a:gd name="T61" fmla="*/ 6 h 64"/>
                <a:gd name="T62" fmla="*/ 42 w 78"/>
                <a:gd name="T63" fmla="*/ 4 h 64"/>
                <a:gd name="T64" fmla="*/ 38 w 78"/>
                <a:gd name="T65" fmla="*/ 7 h 64"/>
                <a:gd name="T66" fmla="*/ 34 w 78"/>
                <a:gd name="T67" fmla="*/ 2 h 64"/>
                <a:gd name="T68" fmla="*/ 17 w 78"/>
                <a:gd name="T69" fmla="*/ 7 h 64"/>
                <a:gd name="T70" fmla="*/ 4 w 78"/>
                <a:gd name="T71" fmla="*/ 11 h 64"/>
                <a:gd name="T72" fmla="*/ 2 w 78"/>
                <a:gd name="T73" fmla="*/ 13 h 64"/>
                <a:gd name="T74" fmla="*/ 2 w 78"/>
                <a:gd name="T75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8" h="64">
                  <a:moveTo>
                    <a:pt x="2" y="14"/>
                  </a:moveTo>
                  <a:cubicBezTo>
                    <a:pt x="2" y="15"/>
                    <a:pt x="3" y="20"/>
                    <a:pt x="2" y="22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6"/>
                    <a:pt x="4" y="28"/>
                    <a:pt x="4" y="29"/>
                  </a:cubicBezTo>
                  <a:cubicBezTo>
                    <a:pt x="4" y="31"/>
                    <a:pt x="5" y="30"/>
                    <a:pt x="5" y="33"/>
                  </a:cubicBezTo>
                  <a:cubicBezTo>
                    <a:pt x="5" y="37"/>
                    <a:pt x="6" y="39"/>
                    <a:pt x="7" y="40"/>
                  </a:cubicBezTo>
                  <a:cubicBezTo>
                    <a:pt x="8" y="41"/>
                    <a:pt x="8" y="42"/>
                    <a:pt x="7" y="44"/>
                  </a:cubicBezTo>
                  <a:cubicBezTo>
                    <a:pt x="9" y="45"/>
                    <a:pt x="10" y="46"/>
                    <a:pt x="12" y="46"/>
                  </a:cubicBezTo>
                  <a:cubicBezTo>
                    <a:pt x="16" y="48"/>
                    <a:pt x="17" y="49"/>
                    <a:pt x="17" y="50"/>
                  </a:cubicBezTo>
                  <a:cubicBezTo>
                    <a:pt x="17" y="51"/>
                    <a:pt x="21" y="54"/>
                    <a:pt x="21" y="52"/>
                  </a:cubicBezTo>
                  <a:cubicBezTo>
                    <a:pt x="22" y="50"/>
                    <a:pt x="24" y="51"/>
                    <a:pt x="26" y="51"/>
                  </a:cubicBezTo>
                  <a:cubicBezTo>
                    <a:pt x="28" y="51"/>
                    <a:pt x="28" y="53"/>
                    <a:pt x="28" y="54"/>
                  </a:cubicBezTo>
                  <a:cubicBezTo>
                    <a:pt x="28" y="55"/>
                    <a:pt x="32" y="54"/>
                    <a:pt x="33" y="55"/>
                  </a:cubicBezTo>
                  <a:cubicBezTo>
                    <a:pt x="35" y="56"/>
                    <a:pt x="35" y="59"/>
                    <a:pt x="37" y="60"/>
                  </a:cubicBezTo>
                  <a:cubicBezTo>
                    <a:pt x="39" y="61"/>
                    <a:pt x="41" y="59"/>
                    <a:pt x="42" y="59"/>
                  </a:cubicBezTo>
                  <a:cubicBezTo>
                    <a:pt x="43" y="60"/>
                    <a:pt x="47" y="61"/>
                    <a:pt x="49" y="60"/>
                  </a:cubicBezTo>
                  <a:cubicBezTo>
                    <a:pt x="51" y="59"/>
                    <a:pt x="52" y="61"/>
                    <a:pt x="55" y="61"/>
                  </a:cubicBezTo>
                  <a:cubicBezTo>
                    <a:pt x="58" y="61"/>
                    <a:pt x="61" y="62"/>
                    <a:pt x="62" y="62"/>
                  </a:cubicBezTo>
                  <a:cubicBezTo>
                    <a:pt x="62" y="63"/>
                    <a:pt x="64" y="63"/>
                    <a:pt x="66" y="64"/>
                  </a:cubicBezTo>
                  <a:cubicBezTo>
                    <a:pt x="67" y="62"/>
                    <a:pt x="66" y="59"/>
                    <a:pt x="66" y="58"/>
                  </a:cubicBezTo>
                  <a:cubicBezTo>
                    <a:pt x="66" y="57"/>
                    <a:pt x="73" y="52"/>
                    <a:pt x="74" y="51"/>
                  </a:cubicBezTo>
                  <a:cubicBezTo>
                    <a:pt x="75" y="49"/>
                    <a:pt x="76" y="49"/>
                    <a:pt x="77" y="48"/>
                  </a:cubicBezTo>
                  <a:cubicBezTo>
                    <a:pt x="78" y="46"/>
                    <a:pt x="75" y="41"/>
                    <a:pt x="74" y="40"/>
                  </a:cubicBezTo>
                  <a:cubicBezTo>
                    <a:pt x="73" y="39"/>
                    <a:pt x="73" y="35"/>
                    <a:pt x="73" y="33"/>
                  </a:cubicBezTo>
                  <a:cubicBezTo>
                    <a:pt x="74" y="31"/>
                    <a:pt x="71" y="30"/>
                    <a:pt x="71" y="29"/>
                  </a:cubicBezTo>
                  <a:cubicBezTo>
                    <a:pt x="71" y="27"/>
                    <a:pt x="74" y="25"/>
                    <a:pt x="75" y="25"/>
                  </a:cubicBezTo>
                  <a:cubicBezTo>
                    <a:pt x="77" y="24"/>
                    <a:pt x="76" y="19"/>
                    <a:pt x="75" y="18"/>
                  </a:cubicBezTo>
                  <a:cubicBezTo>
                    <a:pt x="74" y="16"/>
                    <a:pt x="73" y="14"/>
                    <a:pt x="74" y="12"/>
                  </a:cubicBezTo>
                  <a:cubicBezTo>
                    <a:pt x="75" y="9"/>
                    <a:pt x="68" y="7"/>
                    <a:pt x="68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2" y="8"/>
                    <a:pt x="47" y="6"/>
                    <a:pt x="46" y="6"/>
                  </a:cubicBezTo>
                  <a:cubicBezTo>
                    <a:pt x="46" y="6"/>
                    <a:pt x="44" y="5"/>
                    <a:pt x="42" y="4"/>
                  </a:cubicBezTo>
                  <a:cubicBezTo>
                    <a:pt x="42" y="6"/>
                    <a:pt x="40" y="7"/>
                    <a:pt x="38" y="7"/>
                  </a:cubicBezTo>
                  <a:cubicBezTo>
                    <a:pt x="34" y="7"/>
                    <a:pt x="34" y="3"/>
                    <a:pt x="34" y="2"/>
                  </a:cubicBezTo>
                  <a:cubicBezTo>
                    <a:pt x="34" y="0"/>
                    <a:pt x="20" y="3"/>
                    <a:pt x="17" y="7"/>
                  </a:cubicBezTo>
                  <a:cubicBezTo>
                    <a:pt x="13" y="10"/>
                    <a:pt x="4" y="9"/>
                    <a:pt x="4" y="11"/>
                  </a:cubicBezTo>
                  <a:cubicBezTo>
                    <a:pt x="4" y="12"/>
                    <a:pt x="3" y="13"/>
                    <a:pt x="2" y="13"/>
                  </a:cubicBezTo>
                  <a:cubicBezTo>
                    <a:pt x="2" y="13"/>
                    <a:pt x="2" y="13"/>
                    <a:pt x="2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6" name="Freeform 67">
              <a:extLst>
                <a:ext uri="{FF2B5EF4-FFF2-40B4-BE49-F238E27FC236}">
                  <a16:creationId xmlns:a16="http://schemas.microsoft.com/office/drawing/2014/main" id="{50D655C3-7BF8-0843-A85B-A58762CB7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5988" y="4681084"/>
              <a:ext cx="100013" cy="96838"/>
            </a:xfrm>
            <a:custGeom>
              <a:avLst/>
              <a:gdLst>
                <a:gd name="T0" fmla="*/ 21 w 29"/>
                <a:gd name="T1" fmla="*/ 25 h 28"/>
                <a:gd name="T2" fmla="*/ 27 w 29"/>
                <a:gd name="T3" fmla="*/ 16 h 28"/>
                <a:gd name="T4" fmla="*/ 28 w 29"/>
                <a:gd name="T5" fmla="*/ 6 h 28"/>
                <a:gd name="T6" fmla="*/ 21 w 29"/>
                <a:gd name="T7" fmla="*/ 2 h 28"/>
                <a:gd name="T8" fmla="*/ 9 w 29"/>
                <a:gd name="T9" fmla="*/ 1 h 28"/>
                <a:gd name="T10" fmla="*/ 4 w 29"/>
                <a:gd name="T11" fmla="*/ 2 h 28"/>
                <a:gd name="T12" fmla="*/ 0 w 29"/>
                <a:gd name="T13" fmla="*/ 4 h 28"/>
                <a:gd name="T14" fmla="*/ 4 w 29"/>
                <a:gd name="T15" fmla="*/ 10 h 28"/>
                <a:gd name="T16" fmla="*/ 10 w 29"/>
                <a:gd name="T17" fmla="*/ 18 h 28"/>
                <a:gd name="T18" fmla="*/ 17 w 29"/>
                <a:gd name="T19" fmla="*/ 25 h 28"/>
                <a:gd name="T20" fmla="*/ 21 w 29"/>
                <a:gd name="T21" fmla="*/ 28 h 28"/>
                <a:gd name="T22" fmla="*/ 21 w 29"/>
                <a:gd name="T2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28">
                  <a:moveTo>
                    <a:pt x="21" y="25"/>
                  </a:moveTo>
                  <a:cubicBezTo>
                    <a:pt x="21" y="24"/>
                    <a:pt x="26" y="16"/>
                    <a:pt x="27" y="16"/>
                  </a:cubicBezTo>
                  <a:cubicBezTo>
                    <a:pt x="28" y="16"/>
                    <a:pt x="29" y="9"/>
                    <a:pt x="28" y="6"/>
                  </a:cubicBezTo>
                  <a:cubicBezTo>
                    <a:pt x="24" y="3"/>
                    <a:pt x="21" y="2"/>
                    <a:pt x="21" y="2"/>
                  </a:cubicBezTo>
                  <a:cubicBezTo>
                    <a:pt x="21" y="2"/>
                    <a:pt x="10" y="2"/>
                    <a:pt x="9" y="1"/>
                  </a:cubicBezTo>
                  <a:cubicBezTo>
                    <a:pt x="7" y="0"/>
                    <a:pt x="5" y="3"/>
                    <a:pt x="4" y="2"/>
                  </a:cubicBezTo>
                  <a:cubicBezTo>
                    <a:pt x="2" y="1"/>
                    <a:pt x="0" y="2"/>
                    <a:pt x="0" y="4"/>
                  </a:cubicBezTo>
                  <a:cubicBezTo>
                    <a:pt x="0" y="6"/>
                    <a:pt x="4" y="7"/>
                    <a:pt x="4" y="10"/>
                  </a:cubicBezTo>
                  <a:cubicBezTo>
                    <a:pt x="4" y="12"/>
                    <a:pt x="10" y="16"/>
                    <a:pt x="10" y="18"/>
                  </a:cubicBezTo>
                  <a:cubicBezTo>
                    <a:pt x="10" y="19"/>
                    <a:pt x="14" y="21"/>
                    <a:pt x="17" y="25"/>
                  </a:cubicBezTo>
                  <a:cubicBezTo>
                    <a:pt x="18" y="26"/>
                    <a:pt x="20" y="27"/>
                    <a:pt x="21" y="28"/>
                  </a:cubicBezTo>
                  <a:cubicBezTo>
                    <a:pt x="21" y="27"/>
                    <a:pt x="21" y="26"/>
                    <a:pt x="21" y="2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7" name="Freeform 68">
              <a:extLst>
                <a:ext uri="{FF2B5EF4-FFF2-40B4-BE49-F238E27FC236}">
                  <a16:creationId xmlns:a16="http://schemas.microsoft.com/office/drawing/2014/main" id="{1CAF59FC-D925-9549-82EA-2F4E2F272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3600" y="4636634"/>
              <a:ext cx="149225" cy="131763"/>
            </a:xfrm>
            <a:custGeom>
              <a:avLst/>
              <a:gdLst>
                <a:gd name="T0" fmla="*/ 25 w 43"/>
                <a:gd name="T1" fmla="*/ 31 h 38"/>
                <a:gd name="T2" fmla="*/ 19 w 43"/>
                <a:gd name="T3" fmla="*/ 23 h 38"/>
                <a:gd name="T4" fmla="*/ 15 w 43"/>
                <a:gd name="T5" fmla="*/ 17 h 38"/>
                <a:gd name="T6" fmla="*/ 19 w 43"/>
                <a:gd name="T7" fmla="*/ 15 h 38"/>
                <a:gd name="T8" fmla="*/ 24 w 43"/>
                <a:gd name="T9" fmla="*/ 14 h 38"/>
                <a:gd name="T10" fmla="*/ 36 w 43"/>
                <a:gd name="T11" fmla="*/ 15 h 38"/>
                <a:gd name="T12" fmla="*/ 43 w 43"/>
                <a:gd name="T13" fmla="*/ 19 h 38"/>
                <a:gd name="T14" fmla="*/ 43 w 43"/>
                <a:gd name="T15" fmla="*/ 17 h 38"/>
                <a:gd name="T16" fmla="*/ 40 w 43"/>
                <a:gd name="T17" fmla="*/ 11 h 38"/>
                <a:gd name="T18" fmla="*/ 38 w 43"/>
                <a:gd name="T19" fmla="*/ 6 h 38"/>
                <a:gd name="T20" fmla="*/ 36 w 43"/>
                <a:gd name="T21" fmla="*/ 7 h 38"/>
                <a:gd name="T22" fmla="*/ 27 w 43"/>
                <a:gd name="T23" fmla="*/ 5 h 38"/>
                <a:gd name="T24" fmla="*/ 21 w 43"/>
                <a:gd name="T25" fmla="*/ 0 h 38"/>
                <a:gd name="T26" fmla="*/ 16 w 43"/>
                <a:gd name="T27" fmla="*/ 4 h 38"/>
                <a:gd name="T28" fmla="*/ 14 w 43"/>
                <a:gd name="T29" fmla="*/ 8 h 38"/>
                <a:gd name="T30" fmla="*/ 11 w 43"/>
                <a:gd name="T31" fmla="*/ 11 h 38"/>
                <a:gd name="T32" fmla="*/ 6 w 43"/>
                <a:gd name="T33" fmla="*/ 11 h 38"/>
                <a:gd name="T34" fmla="*/ 0 w 43"/>
                <a:gd name="T35" fmla="*/ 12 h 38"/>
                <a:gd name="T36" fmla="*/ 2 w 43"/>
                <a:gd name="T37" fmla="*/ 15 h 38"/>
                <a:gd name="T38" fmla="*/ 8 w 43"/>
                <a:gd name="T39" fmla="*/ 18 h 38"/>
                <a:gd name="T40" fmla="*/ 15 w 43"/>
                <a:gd name="T41" fmla="*/ 29 h 38"/>
                <a:gd name="T42" fmla="*/ 22 w 43"/>
                <a:gd name="T43" fmla="*/ 33 h 38"/>
                <a:gd name="T44" fmla="*/ 28 w 43"/>
                <a:gd name="T45" fmla="*/ 36 h 38"/>
                <a:gd name="T46" fmla="*/ 32 w 43"/>
                <a:gd name="T47" fmla="*/ 38 h 38"/>
                <a:gd name="T48" fmla="*/ 25 w 43"/>
                <a:gd name="T4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8">
                  <a:moveTo>
                    <a:pt x="25" y="31"/>
                  </a:moveTo>
                  <a:cubicBezTo>
                    <a:pt x="25" y="29"/>
                    <a:pt x="19" y="25"/>
                    <a:pt x="19" y="23"/>
                  </a:cubicBezTo>
                  <a:cubicBezTo>
                    <a:pt x="19" y="20"/>
                    <a:pt x="15" y="19"/>
                    <a:pt x="15" y="17"/>
                  </a:cubicBezTo>
                  <a:cubicBezTo>
                    <a:pt x="15" y="15"/>
                    <a:pt x="17" y="14"/>
                    <a:pt x="19" y="15"/>
                  </a:cubicBezTo>
                  <a:cubicBezTo>
                    <a:pt x="20" y="16"/>
                    <a:pt x="22" y="13"/>
                    <a:pt x="24" y="14"/>
                  </a:cubicBezTo>
                  <a:cubicBezTo>
                    <a:pt x="25" y="15"/>
                    <a:pt x="36" y="15"/>
                    <a:pt x="36" y="15"/>
                  </a:cubicBezTo>
                  <a:cubicBezTo>
                    <a:pt x="36" y="15"/>
                    <a:pt x="39" y="16"/>
                    <a:pt x="43" y="19"/>
                  </a:cubicBezTo>
                  <a:cubicBezTo>
                    <a:pt x="43" y="18"/>
                    <a:pt x="43" y="17"/>
                    <a:pt x="43" y="17"/>
                  </a:cubicBezTo>
                  <a:cubicBezTo>
                    <a:pt x="42" y="15"/>
                    <a:pt x="43" y="12"/>
                    <a:pt x="40" y="11"/>
                  </a:cubicBezTo>
                  <a:cubicBezTo>
                    <a:pt x="39" y="11"/>
                    <a:pt x="39" y="8"/>
                    <a:pt x="38" y="6"/>
                  </a:cubicBezTo>
                  <a:cubicBezTo>
                    <a:pt x="37" y="7"/>
                    <a:pt x="36" y="7"/>
                    <a:pt x="36" y="7"/>
                  </a:cubicBezTo>
                  <a:cubicBezTo>
                    <a:pt x="33" y="8"/>
                    <a:pt x="29" y="7"/>
                    <a:pt x="27" y="5"/>
                  </a:cubicBezTo>
                  <a:cubicBezTo>
                    <a:pt x="26" y="4"/>
                    <a:pt x="22" y="1"/>
                    <a:pt x="21" y="0"/>
                  </a:cubicBezTo>
                  <a:cubicBezTo>
                    <a:pt x="20" y="1"/>
                    <a:pt x="17" y="3"/>
                    <a:pt x="16" y="4"/>
                  </a:cubicBezTo>
                  <a:cubicBezTo>
                    <a:pt x="14" y="4"/>
                    <a:pt x="15" y="8"/>
                    <a:pt x="14" y="8"/>
                  </a:cubicBezTo>
                  <a:cubicBezTo>
                    <a:pt x="12" y="8"/>
                    <a:pt x="11" y="10"/>
                    <a:pt x="11" y="11"/>
                  </a:cubicBezTo>
                  <a:cubicBezTo>
                    <a:pt x="11" y="12"/>
                    <a:pt x="7" y="10"/>
                    <a:pt x="6" y="11"/>
                  </a:cubicBezTo>
                  <a:cubicBezTo>
                    <a:pt x="5" y="11"/>
                    <a:pt x="2" y="12"/>
                    <a:pt x="0" y="12"/>
                  </a:cubicBezTo>
                  <a:cubicBezTo>
                    <a:pt x="1" y="14"/>
                    <a:pt x="0" y="15"/>
                    <a:pt x="2" y="15"/>
                  </a:cubicBezTo>
                  <a:cubicBezTo>
                    <a:pt x="4" y="15"/>
                    <a:pt x="8" y="15"/>
                    <a:pt x="8" y="18"/>
                  </a:cubicBezTo>
                  <a:cubicBezTo>
                    <a:pt x="8" y="21"/>
                    <a:pt x="13" y="27"/>
                    <a:pt x="15" y="29"/>
                  </a:cubicBezTo>
                  <a:cubicBezTo>
                    <a:pt x="17" y="31"/>
                    <a:pt x="21" y="31"/>
                    <a:pt x="22" y="33"/>
                  </a:cubicBezTo>
                  <a:cubicBezTo>
                    <a:pt x="22" y="35"/>
                    <a:pt x="25" y="36"/>
                    <a:pt x="28" y="36"/>
                  </a:cubicBezTo>
                  <a:cubicBezTo>
                    <a:pt x="29" y="37"/>
                    <a:pt x="31" y="37"/>
                    <a:pt x="32" y="38"/>
                  </a:cubicBezTo>
                  <a:cubicBezTo>
                    <a:pt x="29" y="34"/>
                    <a:pt x="25" y="32"/>
                    <a:pt x="25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8" name="Freeform 69">
              <a:extLst>
                <a:ext uri="{FF2B5EF4-FFF2-40B4-BE49-F238E27FC236}">
                  <a16:creationId xmlns:a16="http://schemas.microsoft.com/office/drawing/2014/main" id="{B2A5E1CC-C9B5-5640-847E-AF1C96FFC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650" y="4774746"/>
              <a:ext cx="52388" cy="101600"/>
            </a:xfrm>
            <a:custGeom>
              <a:avLst/>
              <a:gdLst>
                <a:gd name="T0" fmla="*/ 10 w 15"/>
                <a:gd name="T1" fmla="*/ 25 h 29"/>
                <a:gd name="T2" fmla="*/ 12 w 15"/>
                <a:gd name="T3" fmla="*/ 22 h 29"/>
                <a:gd name="T4" fmla="*/ 14 w 15"/>
                <a:gd name="T5" fmla="*/ 17 h 29"/>
                <a:gd name="T6" fmla="*/ 15 w 15"/>
                <a:gd name="T7" fmla="*/ 17 h 29"/>
                <a:gd name="T8" fmla="*/ 10 w 15"/>
                <a:gd name="T9" fmla="*/ 12 h 29"/>
                <a:gd name="T10" fmla="*/ 11 w 15"/>
                <a:gd name="T11" fmla="*/ 4 h 29"/>
                <a:gd name="T12" fmla="*/ 4 w 15"/>
                <a:gd name="T13" fmla="*/ 0 h 29"/>
                <a:gd name="T14" fmla="*/ 0 w 15"/>
                <a:gd name="T15" fmla="*/ 5 h 29"/>
                <a:gd name="T16" fmla="*/ 2 w 15"/>
                <a:gd name="T17" fmla="*/ 10 h 29"/>
                <a:gd name="T18" fmla="*/ 2 w 15"/>
                <a:gd name="T19" fmla="*/ 22 h 29"/>
                <a:gd name="T20" fmla="*/ 7 w 15"/>
                <a:gd name="T21" fmla="*/ 29 h 29"/>
                <a:gd name="T22" fmla="*/ 10 w 15"/>
                <a:gd name="T23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29">
                  <a:moveTo>
                    <a:pt x="10" y="25"/>
                  </a:moveTo>
                  <a:cubicBezTo>
                    <a:pt x="11" y="24"/>
                    <a:pt x="10" y="23"/>
                    <a:pt x="12" y="22"/>
                  </a:cubicBezTo>
                  <a:cubicBezTo>
                    <a:pt x="13" y="20"/>
                    <a:pt x="14" y="18"/>
                    <a:pt x="14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2" y="15"/>
                    <a:pt x="11" y="14"/>
                    <a:pt x="10" y="12"/>
                  </a:cubicBezTo>
                  <a:cubicBezTo>
                    <a:pt x="9" y="10"/>
                    <a:pt x="10" y="6"/>
                    <a:pt x="11" y="4"/>
                  </a:cubicBezTo>
                  <a:cubicBezTo>
                    <a:pt x="9" y="3"/>
                    <a:pt x="5" y="0"/>
                    <a:pt x="4" y="0"/>
                  </a:cubicBezTo>
                  <a:cubicBezTo>
                    <a:pt x="3" y="0"/>
                    <a:pt x="1" y="3"/>
                    <a:pt x="0" y="5"/>
                  </a:cubicBezTo>
                  <a:cubicBezTo>
                    <a:pt x="3" y="7"/>
                    <a:pt x="4" y="8"/>
                    <a:pt x="2" y="10"/>
                  </a:cubicBezTo>
                  <a:cubicBezTo>
                    <a:pt x="0" y="13"/>
                    <a:pt x="0" y="20"/>
                    <a:pt x="2" y="22"/>
                  </a:cubicBezTo>
                  <a:cubicBezTo>
                    <a:pt x="4" y="24"/>
                    <a:pt x="5" y="28"/>
                    <a:pt x="7" y="29"/>
                  </a:cubicBezTo>
                  <a:cubicBezTo>
                    <a:pt x="8" y="27"/>
                    <a:pt x="8" y="25"/>
                    <a:pt x="10" y="2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9" name="Freeform 70">
              <a:extLst>
                <a:ext uri="{FF2B5EF4-FFF2-40B4-BE49-F238E27FC236}">
                  <a16:creationId xmlns:a16="http://schemas.microsoft.com/office/drawing/2014/main" id="{F3587BC8-7FEB-DC48-9F96-CD3142DF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300" y="4549321"/>
              <a:ext cx="207963" cy="90488"/>
            </a:xfrm>
            <a:custGeom>
              <a:avLst/>
              <a:gdLst>
                <a:gd name="T0" fmla="*/ 51 w 60"/>
                <a:gd name="T1" fmla="*/ 2 h 26"/>
                <a:gd name="T2" fmla="*/ 43 w 60"/>
                <a:gd name="T3" fmla="*/ 0 h 26"/>
                <a:gd name="T4" fmla="*/ 42 w 60"/>
                <a:gd name="T5" fmla="*/ 3 h 26"/>
                <a:gd name="T6" fmla="*/ 35 w 60"/>
                <a:gd name="T7" fmla="*/ 4 h 26"/>
                <a:gd name="T8" fmla="*/ 31 w 60"/>
                <a:gd name="T9" fmla="*/ 7 h 26"/>
                <a:gd name="T10" fmla="*/ 27 w 60"/>
                <a:gd name="T11" fmla="*/ 12 h 26"/>
                <a:gd name="T12" fmla="*/ 24 w 60"/>
                <a:gd name="T13" fmla="*/ 14 h 26"/>
                <a:gd name="T14" fmla="*/ 16 w 60"/>
                <a:gd name="T15" fmla="*/ 16 h 26"/>
                <a:gd name="T16" fmla="*/ 11 w 60"/>
                <a:gd name="T17" fmla="*/ 16 h 26"/>
                <a:gd name="T18" fmla="*/ 7 w 60"/>
                <a:gd name="T19" fmla="*/ 17 h 26"/>
                <a:gd name="T20" fmla="*/ 2 w 60"/>
                <a:gd name="T21" fmla="*/ 15 h 26"/>
                <a:gd name="T22" fmla="*/ 1 w 60"/>
                <a:gd name="T23" fmla="*/ 20 h 26"/>
                <a:gd name="T24" fmla="*/ 5 w 60"/>
                <a:gd name="T25" fmla="*/ 22 h 26"/>
                <a:gd name="T26" fmla="*/ 10 w 60"/>
                <a:gd name="T27" fmla="*/ 23 h 26"/>
                <a:gd name="T28" fmla="*/ 15 w 60"/>
                <a:gd name="T29" fmla="*/ 21 h 26"/>
                <a:gd name="T30" fmla="*/ 22 w 60"/>
                <a:gd name="T31" fmla="*/ 20 h 26"/>
                <a:gd name="T32" fmla="*/ 23 w 60"/>
                <a:gd name="T33" fmla="*/ 24 h 26"/>
                <a:gd name="T34" fmla="*/ 30 w 60"/>
                <a:gd name="T35" fmla="*/ 25 h 26"/>
                <a:gd name="T36" fmla="*/ 39 w 60"/>
                <a:gd name="T37" fmla="*/ 26 h 26"/>
                <a:gd name="T38" fmla="*/ 46 w 60"/>
                <a:gd name="T39" fmla="*/ 24 h 26"/>
                <a:gd name="T40" fmla="*/ 52 w 60"/>
                <a:gd name="T41" fmla="*/ 22 h 26"/>
                <a:gd name="T42" fmla="*/ 52 w 60"/>
                <a:gd name="T43" fmla="*/ 22 h 26"/>
                <a:gd name="T44" fmla="*/ 53 w 60"/>
                <a:gd name="T45" fmla="*/ 20 h 26"/>
                <a:gd name="T46" fmla="*/ 54 w 60"/>
                <a:gd name="T47" fmla="*/ 17 h 26"/>
                <a:gd name="T48" fmla="*/ 55 w 60"/>
                <a:gd name="T49" fmla="*/ 14 h 26"/>
                <a:gd name="T50" fmla="*/ 59 w 60"/>
                <a:gd name="T51" fmla="*/ 12 h 26"/>
                <a:gd name="T52" fmla="*/ 60 w 60"/>
                <a:gd name="T53" fmla="*/ 9 h 26"/>
                <a:gd name="T54" fmla="*/ 57 w 60"/>
                <a:gd name="T55" fmla="*/ 3 h 26"/>
                <a:gd name="T56" fmla="*/ 51 w 60"/>
                <a:gd name="T5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26">
                  <a:moveTo>
                    <a:pt x="51" y="2"/>
                  </a:moveTo>
                  <a:cubicBezTo>
                    <a:pt x="49" y="0"/>
                    <a:pt x="43" y="0"/>
                    <a:pt x="43" y="0"/>
                  </a:cubicBezTo>
                  <a:cubicBezTo>
                    <a:pt x="43" y="0"/>
                    <a:pt x="43" y="2"/>
                    <a:pt x="42" y="3"/>
                  </a:cubicBezTo>
                  <a:cubicBezTo>
                    <a:pt x="41" y="4"/>
                    <a:pt x="37" y="4"/>
                    <a:pt x="35" y="4"/>
                  </a:cubicBezTo>
                  <a:cubicBezTo>
                    <a:pt x="34" y="5"/>
                    <a:pt x="31" y="5"/>
                    <a:pt x="31" y="7"/>
                  </a:cubicBezTo>
                  <a:cubicBezTo>
                    <a:pt x="30" y="8"/>
                    <a:pt x="26" y="7"/>
                    <a:pt x="27" y="12"/>
                  </a:cubicBezTo>
                  <a:cubicBezTo>
                    <a:pt x="29" y="16"/>
                    <a:pt x="25" y="14"/>
                    <a:pt x="24" y="14"/>
                  </a:cubicBezTo>
                  <a:cubicBezTo>
                    <a:pt x="23" y="13"/>
                    <a:pt x="17" y="14"/>
                    <a:pt x="16" y="16"/>
                  </a:cubicBezTo>
                  <a:cubicBezTo>
                    <a:pt x="15" y="17"/>
                    <a:pt x="13" y="17"/>
                    <a:pt x="11" y="16"/>
                  </a:cubicBezTo>
                  <a:cubicBezTo>
                    <a:pt x="10" y="15"/>
                    <a:pt x="8" y="15"/>
                    <a:pt x="7" y="17"/>
                  </a:cubicBezTo>
                  <a:cubicBezTo>
                    <a:pt x="5" y="18"/>
                    <a:pt x="4" y="15"/>
                    <a:pt x="2" y="15"/>
                  </a:cubicBezTo>
                  <a:cubicBezTo>
                    <a:pt x="0" y="16"/>
                    <a:pt x="1" y="19"/>
                    <a:pt x="1" y="20"/>
                  </a:cubicBezTo>
                  <a:cubicBezTo>
                    <a:pt x="1" y="20"/>
                    <a:pt x="4" y="23"/>
                    <a:pt x="5" y="22"/>
                  </a:cubicBezTo>
                  <a:cubicBezTo>
                    <a:pt x="7" y="21"/>
                    <a:pt x="9" y="22"/>
                    <a:pt x="10" y="23"/>
                  </a:cubicBezTo>
                  <a:cubicBezTo>
                    <a:pt x="12" y="24"/>
                    <a:pt x="14" y="22"/>
                    <a:pt x="15" y="21"/>
                  </a:cubicBezTo>
                  <a:cubicBezTo>
                    <a:pt x="16" y="20"/>
                    <a:pt x="21" y="20"/>
                    <a:pt x="22" y="20"/>
                  </a:cubicBezTo>
                  <a:cubicBezTo>
                    <a:pt x="22" y="20"/>
                    <a:pt x="22" y="23"/>
                    <a:pt x="23" y="24"/>
                  </a:cubicBezTo>
                  <a:cubicBezTo>
                    <a:pt x="24" y="24"/>
                    <a:pt x="27" y="25"/>
                    <a:pt x="30" y="25"/>
                  </a:cubicBezTo>
                  <a:cubicBezTo>
                    <a:pt x="33" y="25"/>
                    <a:pt x="38" y="26"/>
                    <a:pt x="39" y="26"/>
                  </a:cubicBezTo>
                  <a:cubicBezTo>
                    <a:pt x="41" y="26"/>
                    <a:pt x="43" y="24"/>
                    <a:pt x="46" y="24"/>
                  </a:cubicBezTo>
                  <a:cubicBezTo>
                    <a:pt x="50" y="24"/>
                    <a:pt x="51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2" y="20"/>
                    <a:pt x="53" y="20"/>
                  </a:cubicBezTo>
                  <a:cubicBezTo>
                    <a:pt x="54" y="20"/>
                    <a:pt x="54" y="18"/>
                    <a:pt x="54" y="17"/>
                  </a:cubicBezTo>
                  <a:cubicBezTo>
                    <a:pt x="55" y="16"/>
                    <a:pt x="54" y="13"/>
                    <a:pt x="55" y="14"/>
                  </a:cubicBezTo>
                  <a:cubicBezTo>
                    <a:pt x="57" y="14"/>
                    <a:pt x="59" y="14"/>
                    <a:pt x="59" y="12"/>
                  </a:cubicBezTo>
                  <a:cubicBezTo>
                    <a:pt x="59" y="11"/>
                    <a:pt x="59" y="10"/>
                    <a:pt x="60" y="9"/>
                  </a:cubicBezTo>
                  <a:cubicBezTo>
                    <a:pt x="58" y="7"/>
                    <a:pt x="57" y="3"/>
                    <a:pt x="57" y="3"/>
                  </a:cubicBezTo>
                  <a:cubicBezTo>
                    <a:pt x="57" y="3"/>
                    <a:pt x="53" y="4"/>
                    <a:pt x="51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0" name="Freeform 71">
              <a:extLst>
                <a:ext uri="{FF2B5EF4-FFF2-40B4-BE49-F238E27FC236}">
                  <a16:creationId xmlns:a16="http://schemas.microsoft.com/office/drawing/2014/main" id="{989638B8-1B5F-5E47-A9AB-C01EF4820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0275" y="4560434"/>
              <a:ext cx="180975" cy="103188"/>
            </a:xfrm>
            <a:custGeom>
              <a:avLst/>
              <a:gdLst>
                <a:gd name="T0" fmla="*/ 50 w 52"/>
                <a:gd name="T1" fmla="*/ 6 h 30"/>
                <a:gd name="T2" fmla="*/ 48 w 52"/>
                <a:gd name="T3" fmla="*/ 4 h 30"/>
                <a:gd name="T4" fmla="*/ 43 w 52"/>
                <a:gd name="T5" fmla="*/ 3 h 30"/>
                <a:gd name="T6" fmla="*/ 36 w 52"/>
                <a:gd name="T7" fmla="*/ 0 h 30"/>
                <a:gd name="T8" fmla="*/ 29 w 52"/>
                <a:gd name="T9" fmla="*/ 5 h 30"/>
                <a:gd name="T10" fmla="*/ 20 w 52"/>
                <a:gd name="T11" fmla="*/ 8 h 30"/>
                <a:gd name="T12" fmla="*/ 9 w 52"/>
                <a:gd name="T13" fmla="*/ 8 h 30"/>
                <a:gd name="T14" fmla="*/ 8 w 52"/>
                <a:gd name="T15" fmla="*/ 6 h 30"/>
                <a:gd name="T16" fmla="*/ 7 w 52"/>
                <a:gd name="T17" fmla="*/ 9 h 30"/>
                <a:gd name="T18" fmla="*/ 3 w 52"/>
                <a:gd name="T19" fmla="*/ 11 h 30"/>
                <a:gd name="T20" fmla="*/ 2 w 52"/>
                <a:gd name="T21" fmla="*/ 14 h 30"/>
                <a:gd name="T22" fmla="*/ 1 w 52"/>
                <a:gd name="T23" fmla="*/ 17 h 30"/>
                <a:gd name="T24" fmla="*/ 0 w 52"/>
                <a:gd name="T25" fmla="*/ 19 h 30"/>
                <a:gd name="T26" fmla="*/ 2 w 52"/>
                <a:gd name="T27" fmla="*/ 22 h 30"/>
                <a:gd name="T28" fmla="*/ 2 w 52"/>
                <a:gd name="T29" fmla="*/ 22 h 30"/>
                <a:gd name="T30" fmla="*/ 8 w 52"/>
                <a:gd name="T31" fmla="*/ 27 h 30"/>
                <a:gd name="T32" fmla="*/ 17 w 52"/>
                <a:gd name="T33" fmla="*/ 29 h 30"/>
                <a:gd name="T34" fmla="*/ 28 w 52"/>
                <a:gd name="T35" fmla="*/ 26 h 30"/>
                <a:gd name="T36" fmla="*/ 31 w 52"/>
                <a:gd name="T37" fmla="*/ 27 h 30"/>
                <a:gd name="T38" fmla="*/ 33 w 52"/>
                <a:gd name="T39" fmla="*/ 27 h 30"/>
                <a:gd name="T40" fmla="*/ 38 w 52"/>
                <a:gd name="T41" fmla="*/ 24 h 30"/>
                <a:gd name="T42" fmla="*/ 46 w 52"/>
                <a:gd name="T43" fmla="*/ 12 h 30"/>
                <a:gd name="T44" fmla="*/ 51 w 52"/>
                <a:gd name="T45" fmla="*/ 8 h 30"/>
                <a:gd name="T46" fmla="*/ 50 w 52"/>
                <a:gd name="T47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" h="30">
                  <a:moveTo>
                    <a:pt x="50" y="6"/>
                  </a:moveTo>
                  <a:cubicBezTo>
                    <a:pt x="50" y="5"/>
                    <a:pt x="49" y="5"/>
                    <a:pt x="48" y="4"/>
                  </a:cubicBezTo>
                  <a:cubicBezTo>
                    <a:pt x="46" y="4"/>
                    <a:pt x="44" y="3"/>
                    <a:pt x="43" y="3"/>
                  </a:cubicBezTo>
                  <a:cubicBezTo>
                    <a:pt x="42" y="1"/>
                    <a:pt x="37" y="1"/>
                    <a:pt x="36" y="0"/>
                  </a:cubicBezTo>
                  <a:cubicBezTo>
                    <a:pt x="35" y="0"/>
                    <a:pt x="30" y="5"/>
                    <a:pt x="29" y="5"/>
                  </a:cubicBezTo>
                  <a:cubicBezTo>
                    <a:pt x="27" y="5"/>
                    <a:pt x="20" y="6"/>
                    <a:pt x="20" y="8"/>
                  </a:cubicBezTo>
                  <a:cubicBezTo>
                    <a:pt x="20" y="10"/>
                    <a:pt x="12" y="10"/>
                    <a:pt x="9" y="8"/>
                  </a:cubicBezTo>
                  <a:cubicBezTo>
                    <a:pt x="9" y="7"/>
                    <a:pt x="8" y="7"/>
                    <a:pt x="8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1"/>
                    <a:pt x="5" y="11"/>
                    <a:pt x="3" y="11"/>
                  </a:cubicBezTo>
                  <a:cubicBezTo>
                    <a:pt x="2" y="10"/>
                    <a:pt x="3" y="13"/>
                    <a:pt x="2" y="14"/>
                  </a:cubicBezTo>
                  <a:cubicBezTo>
                    <a:pt x="2" y="15"/>
                    <a:pt x="2" y="17"/>
                    <a:pt x="1" y="17"/>
                  </a:cubicBezTo>
                  <a:cubicBezTo>
                    <a:pt x="0" y="17"/>
                    <a:pt x="0" y="18"/>
                    <a:pt x="0" y="19"/>
                  </a:cubicBezTo>
                  <a:cubicBezTo>
                    <a:pt x="0" y="19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3" y="23"/>
                    <a:pt x="7" y="26"/>
                    <a:pt x="8" y="27"/>
                  </a:cubicBezTo>
                  <a:cubicBezTo>
                    <a:pt x="10" y="29"/>
                    <a:pt x="14" y="30"/>
                    <a:pt x="17" y="29"/>
                  </a:cubicBezTo>
                  <a:cubicBezTo>
                    <a:pt x="19" y="29"/>
                    <a:pt x="28" y="26"/>
                    <a:pt x="28" y="26"/>
                  </a:cubicBezTo>
                  <a:cubicBezTo>
                    <a:pt x="28" y="26"/>
                    <a:pt x="30" y="27"/>
                    <a:pt x="31" y="27"/>
                  </a:cubicBezTo>
                  <a:cubicBezTo>
                    <a:pt x="31" y="27"/>
                    <a:pt x="32" y="27"/>
                    <a:pt x="33" y="27"/>
                  </a:cubicBezTo>
                  <a:cubicBezTo>
                    <a:pt x="34" y="27"/>
                    <a:pt x="36" y="26"/>
                    <a:pt x="38" y="24"/>
                  </a:cubicBezTo>
                  <a:cubicBezTo>
                    <a:pt x="41" y="21"/>
                    <a:pt x="44" y="12"/>
                    <a:pt x="46" y="12"/>
                  </a:cubicBezTo>
                  <a:cubicBezTo>
                    <a:pt x="47" y="11"/>
                    <a:pt x="49" y="9"/>
                    <a:pt x="51" y="8"/>
                  </a:cubicBezTo>
                  <a:cubicBezTo>
                    <a:pt x="52" y="7"/>
                    <a:pt x="52" y="6"/>
                    <a:pt x="50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1" name="Freeform 72">
              <a:extLst>
                <a:ext uri="{FF2B5EF4-FFF2-40B4-BE49-F238E27FC236}">
                  <a16:creationId xmlns:a16="http://schemas.microsoft.com/office/drawing/2014/main" id="{17B99448-95E1-7245-A7F6-B9CD43FD8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325" y="4473121"/>
              <a:ext cx="177800" cy="90488"/>
            </a:xfrm>
            <a:custGeom>
              <a:avLst/>
              <a:gdLst>
                <a:gd name="T0" fmla="*/ 48 w 51"/>
                <a:gd name="T1" fmla="*/ 12 h 26"/>
                <a:gd name="T2" fmla="*/ 43 w 51"/>
                <a:gd name="T3" fmla="*/ 11 h 26"/>
                <a:gd name="T4" fmla="*/ 41 w 51"/>
                <a:gd name="T5" fmla="*/ 8 h 26"/>
                <a:gd name="T6" fmla="*/ 36 w 51"/>
                <a:gd name="T7" fmla="*/ 9 h 26"/>
                <a:gd name="T8" fmla="*/ 32 w 51"/>
                <a:gd name="T9" fmla="*/ 7 h 26"/>
                <a:gd name="T10" fmla="*/ 27 w 51"/>
                <a:gd name="T11" fmla="*/ 3 h 26"/>
                <a:gd name="T12" fmla="*/ 22 w 51"/>
                <a:gd name="T13" fmla="*/ 1 h 26"/>
                <a:gd name="T14" fmla="*/ 22 w 51"/>
                <a:gd name="T15" fmla="*/ 1 h 26"/>
                <a:gd name="T16" fmla="*/ 17 w 51"/>
                <a:gd name="T17" fmla="*/ 2 h 26"/>
                <a:gd name="T18" fmla="*/ 11 w 51"/>
                <a:gd name="T19" fmla="*/ 5 h 26"/>
                <a:gd name="T20" fmla="*/ 2 w 51"/>
                <a:gd name="T21" fmla="*/ 8 h 26"/>
                <a:gd name="T22" fmla="*/ 3 w 51"/>
                <a:gd name="T23" fmla="*/ 12 h 26"/>
                <a:gd name="T24" fmla="*/ 6 w 51"/>
                <a:gd name="T25" fmla="*/ 19 h 26"/>
                <a:gd name="T26" fmla="*/ 14 w 51"/>
                <a:gd name="T27" fmla="*/ 25 h 26"/>
                <a:gd name="T28" fmla="*/ 14 w 51"/>
                <a:gd name="T29" fmla="*/ 26 h 26"/>
                <a:gd name="T30" fmla="*/ 21 w 51"/>
                <a:gd name="T31" fmla="*/ 25 h 26"/>
                <a:gd name="T32" fmla="*/ 22 w 51"/>
                <a:gd name="T33" fmla="*/ 22 h 26"/>
                <a:gd name="T34" fmla="*/ 30 w 51"/>
                <a:gd name="T35" fmla="*/ 24 h 26"/>
                <a:gd name="T36" fmla="*/ 36 w 51"/>
                <a:gd name="T37" fmla="*/ 25 h 26"/>
                <a:gd name="T38" fmla="*/ 36 w 51"/>
                <a:gd name="T39" fmla="*/ 26 h 26"/>
                <a:gd name="T40" fmla="*/ 39 w 51"/>
                <a:gd name="T41" fmla="*/ 24 h 26"/>
                <a:gd name="T42" fmla="*/ 46 w 51"/>
                <a:gd name="T43" fmla="*/ 20 h 26"/>
                <a:gd name="T44" fmla="*/ 51 w 51"/>
                <a:gd name="T45" fmla="*/ 16 h 26"/>
                <a:gd name="T46" fmla="*/ 48 w 51"/>
                <a:gd name="T4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" h="26">
                  <a:moveTo>
                    <a:pt x="48" y="12"/>
                  </a:moveTo>
                  <a:cubicBezTo>
                    <a:pt x="47" y="11"/>
                    <a:pt x="43" y="12"/>
                    <a:pt x="43" y="11"/>
                  </a:cubicBezTo>
                  <a:cubicBezTo>
                    <a:pt x="43" y="10"/>
                    <a:pt x="43" y="8"/>
                    <a:pt x="41" y="8"/>
                  </a:cubicBezTo>
                  <a:cubicBezTo>
                    <a:pt x="39" y="8"/>
                    <a:pt x="37" y="7"/>
                    <a:pt x="36" y="9"/>
                  </a:cubicBezTo>
                  <a:cubicBezTo>
                    <a:pt x="36" y="11"/>
                    <a:pt x="32" y="8"/>
                    <a:pt x="32" y="7"/>
                  </a:cubicBezTo>
                  <a:cubicBezTo>
                    <a:pt x="32" y="6"/>
                    <a:pt x="31" y="5"/>
                    <a:pt x="27" y="3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2"/>
                    <a:pt x="19" y="0"/>
                    <a:pt x="17" y="2"/>
                  </a:cubicBezTo>
                  <a:cubicBezTo>
                    <a:pt x="16" y="3"/>
                    <a:pt x="13" y="3"/>
                    <a:pt x="11" y="5"/>
                  </a:cubicBezTo>
                  <a:cubicBezTo>
                    <a:pt x="9" y="6"/>
                    <a:pt x="5" y="7"/>
                    <a:pt x="2" y="8"/>
                  </a:cubicBezTo>
                  <a:cubicBezTo>
                    <a:pt x="0" y="8"/>
                    <a:pt x="2" y="10"/>
                    <a:pt x="3" y="12"/>
                  </a:cubicBezTo>
                  <a:cubicBezTo>
                    <a:pt x="4" y="14"/>
                    <a:pt x="4" y="18"/>
                    <a:pt x="6" y="19"/>
                  </a:cubicBezTo>
                  <a:cubicBezTo>
                    <a:pt x="7" y="20"/>
                    <a:pt x="13" y="24"/>
                    <a:pt x="14" y="25"/>
                  </a:cubicBezTo>
                  <a:cubicBezTo>
                    <a:pt x="14" y="25"/>
                    <a:pt x="14" y="25"/>
                    <a:pt x="14" y="26"/>
                  </a:cubicBezTo>
                  <a:cubicBezTo>
                    <a:pt x="16" y="26"/>
                    <a:pt x="20" y="26"/>
                    <a:pt x="21" y="25"/>
                  </a:cubicBezTo>
                  <a:cubicBezTo>
                    <a:pt x="22" y="24"/>
                    <a:pt x="22" y="22"/>
                    <a:pt x="22" y="22"/>
                  </a:cubicBezTo>
                  <a:cubicBezTo>
                    <a:pt x="22" y="22"/>
                    <a:pt x="28" y="22"/>
                    <a:pt x="30" y="24"/>
                  </a:cubicBezTo>
                  <a:cubicBezTo>
                    <a:pt x="32" y="26"/>
                    <a:pt x="36" y="25"/>
                    <a:pt x="36" y="25"/>
                  </a:cubicBezTo>
                  <a:cubicBezTo>
                    <a:pt x="36" y="25"/>
                    <a:pt x="36" y="25"/>
                    <a:pt x="36" y="26"/>
                  </a:cubicBezTo>
                  <a:cubicBezTo>
                    <a:pt x="37" y="25"/>
                    <a:pt x="38" y="24"/>
                    <a:pt x="39" y="24"/>
                  </a:cubicBezTo>
                  <a:cubicBezTo>
                    <a:pt x="41" y="23"/>
                    <a:pt x="44" y="23"/>
                    <a:pt x="46" y="20"/>
                  </a:cubicBezTo>
                  <a:cubicBezTo>
                    <a:pt x="48" y="18"/>
                    <a:pt x="49" y="17"/>
                    <a:pt x="51" y="16"/>
                  </a:cubicBezTo>
                  <a:cubicBezTo>
                    <a:pt x="50" y="15"/>
                    <a:pt x="49" y="13"/>
                    <a:pt x="48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2" name="Freeform 73">
              <a:extLst>
                <a:ext uri="{FF2B5EF4-FFF2-40B4-BE49-F238E27FC236}">
                  <a16:creationId xmlns:a16="http://schemas.microsoft.com/office/drawing/2014/main" id="{1BF2F0CC-A924-134F-80F3-349121810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7738" y="4528684"/>
              <a:ext cx="155575" cy="65088"/>
            </a:xfrm>
            <a:custGeom>
              <a:avLst/>
              <a:gdLst>
                <a:gd name="T0" fmla="*/ 34 w 45"/>
                <a:gd name="T1" fmla="*/ 2 h 19"/>
                <a:gd name="T2" fmla="*/ 28 w 45"/>
                <a:gd name="T3" fmla="*/ 1 h 19"/>
                <a:gd name="T4" fmla="*/ 21 w 45"/>
                <a:gd name="T5" fmla="*/ 0 h 19"/>
                <a:gd name="T6" fmla="*/ 16 w 45"/>
                <a:gd name="T7" fmla="*/ 1 h 19"/>
                <a:gd name="T8" fmla="*/ 15 w 45"/>
                <a:gd name="T9" fmla="*/ 0 h 19"/>
                <a:gd name="T10" fmla="*/ 10 w 45"/>
                <a:gd name="T11" fmla="*/ 4 h 19"/>
                <a:gd name="T12" fmla="*/ 3 w 45"/>
                <a:gd name="T13" fmla="*/ 8 h 19"/>
                <a:gd name="T14" fmla="*/ 0 w 45"/>
                <a:gd name="T15" fmla="*/ 10 h 19"/>
                <a:gd name="T16" fmla="*/ 4 w 45"/>
                <a:gd name="T17" fmla="*/ 17 h 19"/>
                <a:gd name="T18" fmla="*/ 15 w 45"/>
                <a:gd name="T19" fmla="*/ 17 h 19"/>
                <a:gd name="T20" fmla="*/ 24 w 45"/>
                <a:gd name="T21" fmla="*/ 14 h 19"/>
                <a:gd name="T22" fmla="*/ 31 w 45"/>
                <a:gd name="T23" fmla="*/ 9 h 19"/>
                <a:gd name="T24" fmla="*/ 38 w 45"/>
                <a:gd name="T25" fmla="*/ 12 h 19"/>
                <a:gd name="T26" fmla="*/ 43 w 45"/>
                <a:gd name="T27" fmla="*/ 13 h 19"/>
                <a:gd name="T28" fmla="*/ 42 w 45"/>
                <a:gd name="T29" fmla="*/ 11 h 19"/>
                <a:gd name="T30" fmla="*/ 45 w 45"/>
                <a:gd name="T31" fmla="*/ 5 h 19"/>
                <a:gd name="T32" fmla="*/ 45 w 45"/>
                <a:gd name="T33" fmla="*/ 5 h 19"/>
                <a:gd name="T34" fmla="*/ 41 w 45"/>
                <a:gd name="T35" fmla="*/ 3 h 19"/>
                <a:gd name="T36" fmla="*/ 34 w 45"/>
                <a:gd name="T37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" h="19">
                  <a:moveTo>
                    <a:pt x="34" y="2"/>
                  </a:moveTo>
                  <a:cubicBezTo>
                    <a:pt x="31" y="2"/>
                    <a:pt x="30" y="0"/>
                    <a:pt x="28" y="1"/>
                  </a:cubicBezTo>
                  <a:cubicBezTo>
                    <a:pt x="26" y="2"/>
                    <a:pt x="22" y="1"/>
                    <a:pt x="21" y="0"/>
                  </a:cubicBezTo>
                  <a:cubicBezTo>
                    <a:pt x="20" y="0"/>
                    <a:pt x="18" y="2"/>
                    <a:pt x="16" y="1"/>
                  </a:cubicBezTo>
                  <a:cubicBezTo>
                    <a:pt x="16" y="1"/>
                    <a:pt x="15" y="0"/>
                    <a:pt x="15" y="0"/>
                  </a:cubicBezTo>
                  <a:cubicBezTo>
                    <a:pt x="13" y="1"/>
                    <a:pt x="12" y="2"/>
                    <a:pt x="10" y="4"/>
                  </a:cubicBezTo>
                  <a:cubicBezTo>
                    <a:pt x="8" y="7"/>
                    <a:pt x="5" y="7"/>
                    <a:pt x="3" y="8"/>
                  </a:cubicBezTo>
                  <a:cubicBezTo>
                    <a:pt x="2" y="8"/>
                    <a:pt x="1" y="9"/>
                    <a:pt x="0" y="10"/>
                  </a:cubicBezTo>
                  <a:cubicBezTo>
                    <a:pt x="1" y="12"/>
                    <a:pt x="3" y="15"/>
                    <a:pt x="4" y="17"/>
                  </a:cubicBezTo>
                  <a:cubicBezTo>
                    <a:pt x="7" y="19"/>
                    <a:pt x="15" y="19"/>
                    <a:pt x="15" y="17"/>
                  </a:cubicBezTo>
                  <a:cubicBezTo>
                    <a:pt x="15" y="15"/>
                    <a:pt x="22" y="14"/>
                    <a:pt x="24" y="14"/>
                  </a:cubicBezTo>
                  <a:cubicBezTo>
                    <a:pt x="25" y="14"/>
                    <a:pt x="30" y="9"/>
                    <a:pt x="31" y="9"/>
                  </a:cubicBezTo>
                  <a:cubicBezTo>
                    <a:pt x="32" y="10"/>
                    <a:pt x="37" y="10"/>
                    <a:pt x="38" y="12"/>
                  </a:cubicBezTo>
                  <a:cubicBezTo>
                    <a:pt x="39" y="12"/>
                    <a:pt x="41" y="13"/>
                    <a:pt x="43" y="13"/>
                  </a:cubicBezTo>
                  <a:cubicBezTo>
                    <a:pt x="42" y="13"/>
                    <a:pt x="42" y="12"/>
                    <a:pt x="42" y="11"/>
                  </a:cubicBezTo>
                  <a:cubicBezTo>
                    <a:pt x="42" y="9"/>
                    <a:pt x="44" y="6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1" y="4"/>
                    <a:pt x="41" y="3"/>
                  </a:cubicBezTo>
                  <a:cubicBezTo>
                    <a:pt x="40" y="3"/>
                    <a:pt x="37" y="2"/>
                    <a:pt x="34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3" name="Freeform 74">
              <a:extLst>
                <a:ext uri="{FF2B5EF4-FFF2-40B4-BE49-F238E27FC236}">
                  <a16:creationId xmlns:a16="http://schemas.microsoft.com/office/drawing/2014/main" id="{E7CFE4C1-8D6E-9646-9CF8-188D79845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963" y="4789034"/>
              <a:ext cx="104775" cy="173038"/>
            </a:xfrm>
            <a:custGeom>
              <a:avLst/>
              <a:gdLst>
                <a:gd name="T0" fmla="*/ 22 w 30"/>
                <a:gd name="T1" fmla="*/ 41 h 50"/>
                <a:gd name="T2" fmla="*/ 20 w 30"/>
                <a:gd name="T3" fmla="*/ 37 h 50"/>
                <a:gd name="T4" fmla="*/ 22 w 30"/>
                <a:gd name="T5" fmla="*/ 32 h 50"/>
                <a:gd name="T6" fmla="*/ 20 w 30"/>
                <a:gd name="T7" fmla="*/ 28 h 50"/>
                <a:gd name="T8" fmla="*/ 22 w 30"/>
                <a:gd name="T9" fmla="*/ 25 h 50"/>
                <a:gd name="T10" fmla="*/ 23 w 30"/>
                <a:gd name="T11" fmla="*/ 19 h 50"/>
                <a:gd name="T12" fmla="*/ 23 w 30"/>
                <a:gd name="T13" fmla="*/ 12 h 50"/>
                <a:gd name="T14" fmla="*/ 28 w 30"/>
                <a:gd name="T15" fmla="*/ 7 h 50"/>
                <a:gd name="T16" fmla="*/ 26 w 30"/>
                <a:gd name="T17" fmla="*/ 4 h 50"/>
                <a:gd name="T18" fmla="*/ 21 w 30"/>
                <a:gd name="T19" fmla="*/ 3 h 50"/>
                <a:gd name="T20" fmla="*/ 18 w 30"/>
                <a:gd name="T21" fmla="*/ 3 h 50"/>
                <a:gd name="T22" fmla="*/ 13 w 30"/>
                <a:gd name="T23" fmla="*/ 2 h 50"/>
                <a:gd name="T24" fmla="*/ 10 w 30"/>
                <a:gd name="T25" fmla="*/ 2 h 50"/>
                <a:gd name="T26" fmla="*/ 8 w 30"/>
                <a:gd name="T27" fmla="*/ 3 h 50"/>
                <a:gd name="T28" fmla="*/ 8 w 30"/>
                <a:gd name="T29" fmla="*/ 8 h 50"/>
                <a:gd name="T30" fmla="*/ 3 w 30"/>
                <a:gd name="T31" fmla="*/ 27 h 50"/>
                <a:gd name="T32" fmla="*/ 6 w 30"/>
                <a:gd name="T33" fmla="*/ 34 h 50"/>
                <a:gd name="T34" fmla="*/ 7 w 30"/>
                <a:gd name="T35" fmla="*/ 48 h 50"/>
                <a:gd name="T36" fmla="*/ 13 w 30"/>
                <a:gd name="T37" fmla="*/ 50 h 50"/>
                <a:gd name="T38" fmla="*/ 20 w 30"/>
                <a:gd name="T39" fmla="*/ 48 h 50"/>
                <a:gd name="T40" fmla="*/ 19 w 30"/>
                <a:gd name="T41" fmla="*/ 46 h 50"/>
                <a:gd name="T42" fmla="*/ 22 w 30"/>
                <a:gd name="T43" fmla="*/ 4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50">
                  <a:moveTo>
                    <a:pt x="22" y="41"/>
                  </a:moveTo>
                  <a:cubicBezTo>
                    <a:pt x="25" y="40"/>
                    <a:pt x="21" y="38"/>
                    <a:pt x="20" y="37"/>
                  </a:cubicBezTo>
                  <a:cubicBezTo>
                    <a:pt x="19" y="36"/>
                    <a:pt x="20" y="32"/>
                    <a:pt x="22" y="32"/>
                  </a:cubicBezTo>
                  <a:cubicBezTo>
                    <a:pt x="24" y="32"/>
                    <a:pt x="22" y="30"/>
                    <a:pt x="20" y="28"/>
                  </a:cubicBezTo>
                  <a:cubicBezTo>
                    <a:pt x="17" y="26"/>
                    <a:pt x="20" y="25"/>
                    <a:pt x="22" y="25"/>
                  </a:cubicBezTo>
                  <a:cubicBezTo>
                    <a:pt x="24" y="25"/>
                    <a:pt x="21" y="21"/>
                    <a:pt x="23" y="19"/>
                  </a:cubicBezTo>
                  <a:cubicBezTo>
                    <a:pt x="25" y="17"/>
                    <a:pt x="23" y="14"/>
                    <a:pt x="23" y="12"/>
                  </a:cubicBezTo>
                  <a:cubicBezTo>
                    <a:pt x="23" y="10"/>
                    <a:pt x="25" y="10"/>
                    <a:pt x="28" y="7"/>
                  </a:cubicBezTo>
                  <a:cubicBezTo>
                    <a:pt x="30" y="5"/>
                    <a:pt x="26" y="6"/>
                    <a:pt x="26" y="4"/>
                  </a:cubicBezTo>
                  <a:cubicBezTo>
                    <a:pt x="26" y="2"/>
                    <a:pt x="23" y="2"/>
                    <a:pt x="21" y="3"/>
                  </a:cubicBezTo>
                  <a:cubicBezTo>
                    <a:pt x="19" y="5"/>
                    <a:pt x="19" y="3"/>
                    <a:pt x="18" y="3"/>
                  </a:cubicBezTo>
                  <a:cubicBezTo>
                    <a:pt x="16" y="3"/>
                    <a:pt x="13" y="4"/>
                    <a:pt x="13" y="2"/>
                  </a:cubicBezTo>
                  <a:cubicBezTo>
                    <a:pt x="13" y="0"/>
                    <a:pt x="11" y="0"/>
                    <a:pt x="10" y="2"/>
                  </a:cubicBezTo>
                  <a:cubicBezTo>
                    <a:pt x="9" y="2"/>
                    <a:pt x="9" y="3"/>
                    <a:pt x="8" y="3"/>
                  </a:cubicBezTo>
                  <a:cubicBezTo>
                    <a:pt x="7" y="5"/>
                    <a:pt x="7" y="7"/>
                    <a:pt x="8" y="8"/>
                  </a:cubicBezTo>
                  <a:cubicBezTo>
                    <a:pt x="9" y="11"/>
                    <a:pt x="6" y="24"/>
                    <a:pt x="3" y="27"/>
                  </a:cubicBezTo>
                  <a:cubicBezTo>
                    <a:pt x="0" y="31"/>
                    <a:pt x="3" y="32"/>
                    <a:pt x="6" y="34"/>
                  </a:cubicBezTo>
                  <a:cubicBezTo>
                    <a:pt x="9" y="37"/>
                    <a:pt x="7" y="46"/>
                    <a:pt x="7" y="48"/>
                  </a:cubicBezTo>
                  <a:cubicBezTo>
                    <a:pt x="7" y="50"/>
                    <a:pt x="10" y="50"/>
                    <a:pt x="13" y="50"/>
                  </a:cubicBezTo>
                  <a:cubicBezTo>
                    <a:pt x="15" y="50"/>
                    <a:pt x="18" y="49"/>
                    <a:pt x="20" y="48"/>
                  </a:cubicBezTo>
                  <a:cubicBezTo>
                    <a:pt x="19" y="47"/>
                    <a:pt x="19" y="46"/>
                    <a:pt x="19" y="46"/>
                  </a:cubicBezTo>
                  <a:cubicBezTo>
                    <a:pt x="19" y="44"/>
                    <a:pt x="19" y="41"/>
                    <a:pt x="22" y="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4" name="Freeform 75">
              <a:extLst>
                <a:ext uri="{FF2B5EF4-FFF2-40B4-BE49-F238E27FC236}">
                  <a16:creationId xmlns:a16="http://schemas.microsoft.com/office/drawing/2014/main" id="{49D82E63-A9CE-BB4F-91AF-6DBDF0560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3088" y="4382634"/>
              <a:ext cx="114300" cy="100013"/>
            </a:xfrm>
            <a:custGeom>
              <a:avLst/>
              <a:gdLst>
                <a:gd name="T0" fmla="*/ 10 w 33"/>
                <a:gd name="T1" fmla="*/ 22 h 29"/>
                <a:gd name="T2" fmla="*/ 16 w 33"/>
                <a:gd name="T3" fmla="*/ 23 h 29"/>
                <a:gd name="T4" fmla="*/ 21 w 33"/>
                <a:gd name="T5" fmla="*/ 27 h 29"/>
                <a:gd name="T6" fmla="*/ 23 w 33"/>
                <a:gd name="T7" fmla="*/ 29 h 29"/>
                <a:gd name="T8" fmla="*/ 24 w 33"/>
                <a:gd name="T9" fmla="*/ 23 h 29"/>
                <a:gd name="T10" fmla="*/ 25 w 33"/>
                <a:gd name="T11" fmla="*/ 19 h 29"/>
                <a:gd name="T12" fmla="*/ 29 w 33"/>
                <a:gd name="T13" fmla="*/ 17 h 29"/>
                <a:gd name="T14" fmla="*/ 31 w 33"/>
                <a:gd name="T15" fmla="*/ 14 h 29"/>
                <a:gd name="T16" fmla="*/ 28 w 33"/>
                <a:gd name="T17" fmla="*/ 10 h 29"/>
                <a:gd name="T18" fmla="*/ 32 w 33"/>
                <a:gd name="T19" fmla="*/ 6 h 29"/>
                <a:gd name="T20" fmla="*/ 32 w 33"/>
                <a:gd name="T21" fmla="*/ 0 h 29"/>
                <a:gd name="T22" fmla="*/ 30 w 33"/>
                <a:gd name="T23" fmla="*/ 1 h 29"/>
                <a:gd name="T24" fmla="*/ 22 w 33"/>
                <a:gd name="T25" fmla="*/ 2 h 29"/>
                <a:gd name="T26" fmla="*/ 18 w 33"/>
                <a:gd name="T27" fmla="*/ 7 h 29"/>
                <a:gd name="T28" fmla="*/ 15 w 33"/>
                <a:gd name="T29" fmla="*/ 7 h 29"/>
                <a:gd name="T30" fmla="*/ 11 w 33"/>
                <a:gd name="T31" fmla="*/ 9 h 29"/>
                <a:gd name="T32" fmla="*/ 7 w 33"/>
                <a:gd name="T33" fmla="*/ 16 h 29"/>
                <a:gd name="T34" fmla="*/ 1 w 33"/>
                <a:gd name="T35" fmla="*/ 23 h 29"/>
                <a:gd name="T36" fmla="*/ 0 w 33"/>
                <a:gd name="T37" fmla="*/ 24 h 29"/>
                <a:gd name="T38" fmla="*/ 3 w 33"/>
                <a:gd name="T39" fmla="*/ 25 h 29"/>
                <a:gd name="T40" fmla="*/ 10 w 33"/>
                <a:gd name="T41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29">
                  <a:moveTo>
                    <a:pt x="10" y="22"/>
                  </a:moveTo>
                  <a:cubicBezTo>
                    <a:pt x="12" y="21"/>
                    <a:pt x="14" y="22"/>
                    <a:pt x="16" y="23"/>
                  </a:cubicBezTo>
                  <a:cubicBezTo>
                    <a:pt x="17" y="25"/>
                    <a:pt x="19" y="25"/>
                    <a:pt x="21" y="27"/>
                  </a:cubicBezTo>
                  <a:cubicBezTo>
                    <a:pt x="22" y="28"/>
                    <a:pt x="23" y="28"/>
                    <a:pt x="23" y="29"/>
                  </a:cubicBezTo>
                  <a:cubicBezTo>
                    <a:pt x="23" y="27"/>
                    <a:pt x="23" y="24"/>
                    <a:pt x="24" y="23"/>
                  </a:cubicBezTo>
                  <a:cubicBezTo>
                    <a:pt x="25" y="21"/>
                    <a:pt x="23" y="19"/>
                    <a:pt x="25" y="19"/>
                  </a:cubicBezTo>
                  <a:cubicBezTo>
                    <a:pt x="26" y="19"/>
                    <a:pt x="29" y="19"/>
                    <a:pt x="29" y="17"/>
                  </a:cubicBezTo>
                  <a:cubicBezTo>
                    <a:pt x="29" y="14"/>
                    <a:pt x="30" y="15"/>
                    <a:pt x="31" y="14"/>
                  </a:cubicBezTo>
                  <a:cubicBezTo>
                    <a:pt x="31" y="13"/>
                    <a:pt x="29" y="10"/>
                    <a:pt x="28" y="10"/>
                  </a:cubicBezTo>
                  <a:cubicBezTo>
                    <a:pt x="28" y="9"/>
                    <a:pt x="30" y="9"/>
                    <a:pt x="32" y="6"/>
                  </a:cubicBezTo>
                  <a:cubicBezTo>
                    <a:pt x="33" y="5"/>
                    <a:pt x="33" y="3"/>
                    <a:pt x="32" y="0"/>
                  </a:cubicBezTo>
                  <a:cubicBezTo>
                    <a:pt x="32" y="1"/>
                    <a:pt x="31" y="2"/>
                    <a:pt x="30" y="1"/>
                  </a:cubicBezTo>
                  <a:cubicBezTo>
                    <a:pt x="28" y="0"/>
                    <a:pt x="25" y="1"/>
                    <a:pt x="22" y="2"/>
                  </a:cubicBezTo>
                  <a:cubicBezTo>
                    <a:pt x="18" y="2"/>
                    <a:pt x="17" y="6"/>
                    <a:pt x="18" y="7"/>
                  </a:cubicBezTo>
                  <a:cubicBezTo>
                    <a:pt x="20" y="9"/>
                    <a:pt x="15" y="9"/>
                    <a:pt x="15" y="7"/>
                  </a:cubicBezTo>
                  <a:cubicBezTo>
                    <a:pt x="14" y="5"/>
                    <a:pt x="11" y="7"/>
                    <a:pt x="11" y="9"/>
                  </a:cubicBezTo>
                  <a:cubicBezTo>
                    <a:pt x="11" y="12"/>
                    <a:pt x="7" y="13"/>
                    <a:pt x="7" y="16"/>
                  </a:cubicBezTo>
                  <a:cubicBezTo>
                    <a:pt x="8" y="19"/>
                    <a:pt x="4" y="22"/>
                    <a:pt x="1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5"/>
                    <a:pt x="2" y="25"/>
                    <a:pt x="3" y="25"/>
                  </a:cubicBezTo>
                  <a:cubicBezTo>
                    <a:pt x="5" y="25"/>
                    <a:pt x="9" y="24"/>
                    <a:pt x="10" y="2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5" name="Freeform 76">
              <a:extLst>
                <a:ext uri="{FF2B5EF4-FFF2-40B4-BE49-F238E27FC236}">
                  <a16:creationId xmlns:a16="http://schemas.microsoft.com/office/drawing/2014/main" id="{477426AD-F0B4-F843-9E5D-0EC3E9D18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6113" y="4508046"/>
              <a:ext cx="15875" cy="26988"/>
            </a:xfrm>
            <a:custGeom>
              <a:avLst/>
              <a:gdLst>
                <a:gd name="T0" fmla="*/ 3 w 5"/>
                <a:gd name="T1" fmla="*/ 0 h 8"/>
                <a:gd name="T2" fmla="*/ 0 w 5"/>
                <a:gd name="T3" fmla="*/ 7 h 8"/>
                <a:gd name="T4" fmla="*/ 5 w 5"/>
                <a:gd name="T5" fmla="*/ 8 h 8"/>
                <a:gd name="T6" fmla="*/ 3 w 5"/>
                <a:gd name="T7" fmla="*/ 1 h 8"/>
                <a:gd name="T8" fmla="*/ 3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0"/>
                  </a:moveTo>
                  <a:cubicBezTo>
                    <a:pt x="1" y="1"/>
                    <a:pt x="0" y="3"/>
                    <a:pt x="0" y="7"/>
                  </a:cubicBezTo>
                  <a:cubicBezTo>
                    <a:pt x="1" y="7"/>
                    <a:pt x="4" y="7"/>
                    <a:pt x="5" y="8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2" y="1"/>
                    <a:pt x="3" y="1"/>
                    <a:pt x="3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6" name="Freeform 77">
              <a:extLst>
                <a:ext uri="{FF2B5EF4-FFF2-40B4-BE49-F238E27FC236}">
                  <a16:creationId xmlns:a16="http://schemas.microsoft.com/office/drawing/2014/main" id="{CDAD33EC-680C-3342-B53B-2782B445F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2450" y="4455659"/>
              <a:ext cx="109538" cy="79375"/>
            </a:xfrm>
            <a:custGeom>
              <a:avLst/>
              <a:gdLst>
                <a:gd name="T0" fmla="*/ 1 w 32"/>
                <a:gd name="T1" fmla="*/ 6 h 23"/>
                <a:gd name="T2" fmla="*/ 4 w 32"/>
                <a:gd name="T3" fmla="*/ 9 h 23"/>
                <a:gd name="T4" fmla="*/ 8 w 32"/>
                <a:gd name="T5" fmla="*/ 12 h 23"/>
                <a:gd name="T6" fmla="*/ 13 w 32"/>
                <a:gd name="T7" fmla="*/ 15 h 23"/>
                <a:gd name="T8" fmla="*/ 16 w 32"/>
                <a:gd name="T9" fmla="*/ 18 h 23"/>
                <a:gd name="T10" fmla="*/ 19 w 32"/>
                <a:gd name="T11" fmla="*/ 16 h 23"/>
                <a:gd name="T12" fmla="*/ 21 w 32"/>
                <a:gd name="T13" fmla="*/ 20 h 23"/>
                <a:gd name="T14" fmla="*/ 26 w 32"/>
                <a:gd name="T15" fmla="*/ 22 h 23"/>
                <a:gd name="T16" fmla="*/ 27 w 32"/>
                <a:gd name="T17" fmla="*/ 22 h 23"/>
                <a:gd name="T18" fmla="*/ 30 w 32"/>
                <a:gd name="T19" fmla="*/ 15 h 23"/>
                <a:gd name="T20" fmla="*/ 31 w 32"/>
                <a:gd name="T21" fmla="*/ 13 h 23"/>
                <a:gd name="T22" fmla="*/ 29 w 32"/>
                <a:gd name="T23" fmla="*/ 8 h 23"/>
                <a:gd name="T24" fmla="*/ 29 w 32"/>
                <a:gd name="T25" fmla="*/ 8 h 23"/>
                <a:gd name="T26" fmla="*/ 27 w 32"/>
                <a:gd name="T27" fmla="*/ 6 h 23"/>
                <a:gd name="T28" fmla="*/ 22 w 32"/>
                <a:gd name="T29" fmla="*/ 2 h 23"/>
                <a:gd name="T30" fmla="*/ 16 w 32"/>
                <a:gd name="T31" fmla="*/ 1 h 23"/>
                <a:gd name="T32" fmla="*/ 9 w 32"/>
                <a:gd name="T33" fmla="*/ 4 h 23"/>
                <a:gd name="T34" fmla="*/ 6 w 32"/>
                <a:gd name="T35" fmla="*/ 3 h 23"/>
                <a:gd name="T36" fmla="*/ 0 w 32"/>
                <a:gd name="T37" fmla="*/ 5 h 23"/>
                <a:gd name="T38" fmla="*/ 1 w 32"/>
                <a:gd name="T39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23">
                  <a:moveTo>
                    <a:pt x="1" y="6"/>
                  </a:moveTo>
                  <a:cubicBezTo>
                    <a:pt x="1" y="8"/>
                    <a:pt x="3" y="11"/>
                    <a:pt x="4" y="9"/>
                  </a:cubicBezTo>
                  <a:cubicBezTo>
                    <a:pt x="5" y="8"/>
                    <a:pt x="7" y="11"/>
                    <a:pt x="8" y="12"/>
                  </a:cubicBezTo>
                  <a:cubicBezTo>
                    <a:pt x="10" y="13"/>
                    <a:pt x="13" y="14"/>
                    <a:pt x="13" y="15"/>
                  </a:cubicBezTo>
                  <a:cubicBezTo>
                    <a:pt x="13" y="16"/>
                    <a:pt x="14" y="18"/>
                    <a:pt x="16" y="18"/>
                  </a:cubicBezTo>
                  <a:cubicBezTo>
                    <a:pt x="17" y="17"/>
                    <a:pt x="19" y="14"/>
                    <a:pt x="19" y="16"/>
                  </a:cubicBezTo>
                  <a:cubicBezTo>
                    <a:pt x="19" y="17"/>
                    <a:pt x="20" y="20"/>
                    <a:pt x="21" y="20"/>
                  </a:cubicBezTo>
                  <a:cubicBezTo>
                    <a:pt x="23" y="19"/>
                    <a:pt x="24" y="23"/>
                    <a:pt x="26" y="22"/>
                  </a:cubicBezTo>
                  <a:cubicBezTo>
                    <a:pt x="26" y="22"/>
                    <a:pt x="26" y="22"/>
                    <a:pt x="27" y="22"/>
                  </a:cubicBezTo>
                  <a:cubicBezTo>
                    <a:pt x="27" y="18"/>
                    <a:pt x="28" y="16"/>
                    <a:pt x="30" y="15"/>
                  </a:cubicBezTo>
                  <a:cubicBezTo>
                    <a:pt x="30" y="15"/>
                    <a:pt x="31" y="14"/>
                    <a:pt x="31" y="13"/>
                  </a:cubicBezTo>
                  <a:cubicBezTo>
                    <a:pt x="32" y="12"/>
                    <a:pt x="29" y="9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8" y="7"/>
                    <a:pt x="27" y="6"/>
                  </a:cubicBezTo>
                  <a:cubicBezTo>
                    <a:pt x="25" y="4"/>
                    <a:pt x="23" y="4"/>
                    <a:pt x="22" y="2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3"/>
                    <a:pt x="11" y="4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4" y="4"/>
                    <a:pt x="2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7" name="Freeform 78">
              <a:extLst>
                <a:ext uri="{FF2B5EF4-FFF2-40B4-BE49-F238E27FC236}">
                  <a16:creationId xmlns:a16="http://schemas.microsoft.com/office/drawing/2014/main" id="{6D47FA45-55D7-174A-96E0-BCD083AA7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4575" y="4569959"/>
              <a:ext cx="254000" cy="166688"/>
            </a:xfrm>
            <a:custGeom>
              <a:avLst/>
              <a:gdLst>
                <a:gd name="T0" fmla="*/ 65 w 73"/>
                <a:gd name="T1" fmla="*/ 32 h 48"/>
                <a:gd name="T2" fmla="*/ 62 w 73"/>
                <a:gd name="T3" fmla="*/ 30 h 48"/>
                <a:gd name="T4" fmla="*/ 62 w 73"/>
                <a:gd name="T5" fmla="*/ 30 h 48"/>
                <a:gd name="T6" fmla="*/ 61 w 73"/>
                <a:gd name="T7" fmla="*/ 21 h 48"/>
                <a:gd name="T8" fmla="*/ 56 w 73"/>
                <a:gd name="T9" fmla="*/ 10 h 48"/>
                <a:gd name="T10" fmla="*/ 51 w 73"/>
                <a:gd name="T11" fmla="*/ 0 h 48"/>
                <a:gd name="T12" fmla="*/ 47 w 73"/>
                <a:gd name="T13" fmla="*/ 2 h 48"/>
                <a:gd name="T14" fmla="*/ 42 w 73"/>
                <a:gd name="T15" fmla="*/ 5 h 48"/>
                <a:gd name="T16" fmla="*/ 38 w 73"/>
                <a:gd name="T17" fmla="*/ 5 h 48"/>
                <a:gd name="T18" fmla="*/ 35 w 73"/>
                <a:gd name="T19" fmla="*/ 6 h 48"/>
                <a:gd name="T20" fmla="*/ 30 w 73"/>
                <a:gd name="T21" fmla="*/ 5 h 48"/>
                <a:gd name="T22" fmla="*/ 22 w 73"/>
                <a:gd name="T23" fmla="*/ 3 h 48"/>
                <a:gd name="T24" fmla="*/ 19 w 73"/>
                <a:gd name="T25" fmla="*/ 4 h 48"/>
                <a:gd name="T26" fmla="*/ 18 w 73"/>
                <a:gd name="T27" fmla="*/ 5 h 48"/>
                <a:gd name="T28" fmla="*/ 13 w 73"/>
                <a:gd name="T29" fmla="*/ 9 h 48"/>
                <a:gd name="T30" fmla="*/ 5 w 73"/>
                <a:gd name="T31" fmla="*/ 21 h 48"/>
                <a:gd name="T32" fmla="*/ 0 w 73"/>
                <a:gd name="T33" fmla="*/ 25 h 48"/>
                <a:gd name="T34" fmla="*/ 3 w 73"/>
                <a:gd name="T35" fmla="*/ 29 h 48"/>
                <a:gd name="T36" fmla="*/ 6 w 73"/>
                <a:gd name="T37" fmla="*/ 32 h 48"/>
                <a:gd name="T38" fmla="*/ 7 w 73"/>
                <a:gd name="T39" fmla="*/ 37 h 48"/>
                <a:gd name="T40" fmla="*/ 16 w 73"/>
                <a:gd name="T41" fmla="*/ 40 h 48"/>
                <a:gd name="T42" fmla="*/ 16 w 73"/>
                <a:gd name="T43" fmla="*/ 43 h 48"/>
                <a:gd name="T44" fmla="*/ 21 w 73"/>
                <a:gd name="T45" fmla="*/ 46 h 48"/>
                <a:gd name="T46" fmla="*/ 29 w 73"/>
                <a:gd name="T47" fmla="*/ 47 h 48"/>
                <a:gd name="T48" fmla="*/ 38 w 73"/>
                <a:gd name="T49" fmla="*/ 47 h 48"/>
                <a:gd name="T50" fmla="*/ 44 w 73"/>
                <a:gd name="T51" fmla="*/ 45 h 48"/>
                <a:gd name="T52" fmla="*/ 53 w 73"/>
                <a:gd name="T53" fmla="*/ 43 h 48"/>
                <a:gd name="T54" fmla="*/ 60 w 73"/>
                <a:gd name="T55" fmla="*/ 45 h 48"/>
                <a:gd name="T56" fmla="*/ 64 w 73"/>
                <a:gd name="T57" fmla="*/ 48 h 48"/>
                <a:gd name="T58" fmla="*/ 64 w 73"/>
                <a:gd name="T59" fmla="*/ 43 h 48"/>
                <a:gd name="T60" fmla="*/ 68 w 73"/>
                <a:gd name="T61" fmla="*/ 37 h 48"/>
                <a:gd name="T62" fmla="*/ 73 w 73"/>
                <a:gd name="T63" fmla="*/ 33 h 48"/>
                <a:gd name="T64" fmla="*/ 73 w 73"/>
                <a:gd name="T65" fmla="*/ 32 h 48"/>
                <a:gd name="T66" fmla="*/ 70 w 73"/>
                <a:gd name="T67" fmla="*/ 30 h 48"/>
                <a:gd name="T68" fmla="*/ 65 w 73"/>
                <a:gd name="T69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3" h="48">
                  <a:moveTo>
                    <a:pt x="65" y="32"/>
                  </a:moveTo>
                  <a:cubicBezTo>
                    <a:pt x="64" y="32"/>
                    <a:pt x="61" y="31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0" y="28"/>
                    <a:pt x="60" y="22"/>
                    <a:pt x="61" y="21"/>
                  </a:cubicBezTo>
                  <a:cubicBezTo>
                    <a:pt x="63" y="19"/>
                    <a:pt x="58" y="12"/>
                    <a:pt x="56" y="10"/>
                  </a:cubicBezTo>
                  <a:cubicBezTo>
                    <a:pt x="55" y="8"/>
                    <a:pt x="53" y="4"/>
                    <a:pt x="51" y="0"/>
                  </a:cubicBezTo>
                  <a:cubicBezTo>
                    <a:pt x="49" y="1"/>
                    <a:pt x="47" y="2"/>
                    <a:pt x="47" y="2"/>
                  </a:cubicBezTo>
                  <a:cubicBezTo>
                    <a:pt x="46" y="4"/>
                    <a:pt x="44" y="5"/>
                    <a:pt x="42" y="5"/>
                  </a:cubicBezTo>
                  <a:cubicBezTo>
                    <a:pt x="41" y="5"/>
                    <a:pt x="39" y="4"/>
                    <a:pt x="38" y="5"/>
                  </a:cubicBezTo>
                  <a:cubicBezTo>
                    <a:pt x="37" y="6"/>
                    <a:pt x="35" y="7"/>
                    <a:pt x="35" y="6"/>
                  </a:cubicBezTo>
                  <a:cubicBezTo>
                    <a:pt x="34" y="5"/>
                    <a:pt x="31" y="5"/>
                    <a:pt x="30" y="5"/>
                  </a:cubicBezTo>
                  <a:cubicBezTo>
                    <a:pt x="28" y="5"/>
                    <a:pt x="23" y="3"/>
                    <a:pt x="22" y="3"/>
                  </a:cubicBezTo>
                  <a:cubicBezTo>
                    <a:pt x="21" y="3"/>
                    <a:pt x="20" y="3"/>
                    <a:pt x="19" y="4"/>
                  </a:cubicBezTo>
                  <a:cubicBezTo>
                    <a:pt x="19" y="4"/>
                    <a:pt x="19" y="5"/>
                    <a:pt x="18" y="5"/>
                  </a:cubicBezTo>
                  <a:cubicBezTo>
                    <a:pt x="16" y="6"/>
                    <a:pt x="14" y="8"/>
                    <a:pt x="13" y="9"/>
                  </a:cubicBezTo>
                  <a:cubicBezTo>
                    <a:pt x="11" y="9"/>
                    <a:pt x="8" y="18"/>
                    <a:pt x="5" y="21"/>
                  </a:cubicBezTo>
                  <a:cubicBezTo>
                    <a:pt x="3" y="23"/>
                    <a:pt x="0" y="24"/>
                    <a:pt x="0" y="25"/>
                  </a:cubicBezTo>
                  <a:cubicBezTo>
                    <a:pt x="0" y="25"/>
                    <a:pt x="3" y="28"/>
                    <a:pt x="3" y="29"/>
                  </a:cubicBezTo>
                  <a:cubicBezTo>
                    <a:pt x="3" y="31"/>
                    <a:pt x="4" y="32"/>
                    <a:pt x="6" y="32"/>
                  </a:cubicBezTo>
                  <a:cubicBezTo>
                    <a:pt x="8" y="32"/>
                    <a:pt x="6" y="37"/>
                    <a:pt x="7" y="37"/>
                  </a:cubicBezTo>
                  <a:cubicBezTo>
                    <a:pt x="8" y="37"/>
                    <a:pt x="16" y="38"/>
                    <a:pt x="16" y="40"/>
                  </a:cubicBezTo>
                  <a:cubicBezTo>
                    <a:pt x="16" y="41"/>
                    <a:pt x="17" y="42"/>
                    <a:pt x="16" y="43"/>
                  </a:cubicBezTo>
                  <a:cubicBezTo>
                    <a:pt x="18" y="44"/>
                    <a:pt x="20" y="47"/>
                    <a:pt x="21" y="46"/>
                  </a:cubicBezTo>
                  <a:cubicBezTo>
                    <a:pt x="22" y="46"/>
                    <a:pt x="28" y="47"/>
                    <a:pt x="29" y="47"/>
                  </a:cubicBezTo>
                  <a:cubicBezTo>
                    <a:pt x="31" y="47"/>
                    <a:pt x="36" y="47"/>
                    <a:pt x="38" y="47"/>
                  </a:cubicBezTo>
                  <a:cubicBezTo>
                    <a:pt x="40" y="48"/>
                    <a:pt x="42" y="47"/>
                    <a:pt x="44" y="45"/>
                  </a:cubicBezTo>
                  <a:cubicBezTo>
                    <a:pt x="45" y="43"/>
                    <a:pt x="51" y="43"/>
                    <a:pt x="53" y="43"/>
                  </a:cubicBezTo>
                  <a:cubicBezTo>
                    <a:pt x="55" y="44"/>
                    <a:pt x="59" y="44"/>
                    <a:pt x="60" y="45"/>
                  </a:cubicBezTo>
                  <a:cubicBezTo>
                    <a:pt x="60" y="46"/>
                    <a:pt x="62" y="47"/>
                    <a:pt x="64" y="48"/>
                  </a:cubicBezTo>
                  <a:cubicBezTo>
                    <a:pt x="65" y="46"/>
                    <a:pt x="64" y="45"/>
                    <a:pt x="64" y="43"/>
                  </a:cubicBezTo>
                  <a:cubicBezTo>
                    <a:pt x="65" y="41"/>
                    <a:pt x="66" y="37"/>
                    <a:pt x="68" y="37"/>
                  </a:cubicBezTo>
                  <a:cubicBezTo>
                    <a:pt x="71" y="37"/>
                    <a:pt x="73" y="37"/>
                    <a:pt x="73" y="33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1" y="31"/>
                    <a:pt x="70" y="30"/>
                    <a:pt x="70" y="30"/>
                  </a:cubicBezTo>
                  <a:cubicBezTo>
                    <a:pt x="69" y="30"/>
                    <a:pt x="66" y="32"/>
                    <a:pt x="65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8" name="Freeform 79">
              <a:extLst>
                <a:ext uri="{FF2B5EF4-FFF2-40B4-BE49-F238E27FC236}">
                  <a16:creationId xmlns:a16="http://schemas.microsoft.com/office/drawing/2014/main" id="{BB05F304-4B22-C643-ADB9-C5D2316D1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0788" y="4566784"/>
              <a:ext cx="84138" cy="107950"/>
            </a:xfrm>
            <a:custGeom>
              <a:avLst/>
              <a:gdLst>
                <a:gd name="T0" fmla="*/ 18 w 24"/>
                <a:gd name="T1" fmla="*/ 8 h 31"/>
                <a:gd name="T2" fmla="*/ 12 w 24"/>
                <a:gd name="T3" fmla="*/ 4 h 31"/>
                <a:gd name="T4" fmla="*/ 5 w 24"/>
                <a:gd name="T5" fmla="*/ 0 h 31"/>
                <a:gd name="T6" fmla="*/ 0 w 24"/>
                <a:gd name="T7" fmla="*/ 1 h 31"/>
                <a:gd name="T8" fmla="*/ 5 w 24"/>
                <a:gd name="T9" fmla="*/ 11 h 31"/>
                <a:gd name="T10" fmla="*/ 10 w 24"/>
                <a:gd name="T11" fmla="*/ 22 h 31"/>
                <a:gd name="T12" fmla="*/ 11 w 24"/>
                <a:gd name="T13" fmla="*/ 31 h 31"/>
                <a:gd name="T14" fmla="*/ 16 w 24"/>
                <a:gd name="T15" fmla="*/ 24 h 31"/>
                <a:gd name="T16" fmla="*/ 19 w 24"/>
                <a:gd name="T17" fmla="*/ 20 h 31"/>
                <a:gd name="T18" fmla="*/ 24 w 24"/>
                <a:gd name="T19" fmla="*/ 21 h 31"/>
                <a:gd name="T20" fmla="*/ 23 w 24"/>
                <a:gd name="T21" fmla="*/ 16 h 31"/>
                <a:gd name="T22" fmla="*/ 18 w 24"/>
                <a:gd name="T23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" h="31">
                  <a:moveTo>
                    <a:pt x="18" y="8"/>
                  </a:moveTo>
                  <a:cubicBezTo>
                    <a:pt x="17" y="5"/>
                    <a:pt x="14" y="4"/>
                    <a:pt x="12" y="4"/>
                  </a:cubicBezTo>
                  <a:cubicBezTo>
                    <a:pt x="10" y="4"/>
                    <a:pt x="7" y="0"/>
                    <a:pt x="5" y="0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2" y="5"/>
                    <a:pt x="4" y="9"/>
                    <a:pt x="5" y="11"/>
                  </a:cubicBezTo>
                  <a:cubicBezTo>
                    <a:pt x="7" y="13"/>
                    <a:pt x="12" y="20"/>
                    <a:pt x="10" y="22"/>
                  </a:cubicBezTo>
                  <a:cubicBezTo>
                    <a:pt x="9" y="23"/>
                    <a:pt x="9" y="29"/>
                    <a:pt x="11" y="31"/>
                  </a:cubicBezTo>
                  <a:cubicBezTo>
                    <a:pt x="12" y="30"/>
                    <a:pt x="16" y="25"/>
                    <a:pt x="16" y="24"/>
                  </a:cubicBezTo>
                  <a:cubicBezTo>
                    <a:pt x="16" y="22"/>
                    <a:pt x="16" y="19"/>
                    <a:pt x="19" y="20"/>
                  </a:cubicBezTo>
                  <a:cubicBezTo>
                    <a:pt x="22" y="21"/>
                    <a:pt x="24" y="22"/>
                    <a:pt x="24" y="21"/>
                  </a:cubicBezTo>
                  <a:cubicBezTo>
                    <a:pt x="24" y="20"/>
                    <a:pt x="24" y="17"/>
                    <a:pt x="23" y="16"/>
                  </a:cubicBezTo>
                  <a:cubicBezTo>
                    <a:pt x="21" y="15"/>
                    <a:pt x="19" y="11"/>
                    <a:pt x="18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9" name="Freeform 80">
              <a:extLst>
                <a:ext uri="{FF2B5EF4-FFF2-40B4-BE49-F238E27FC236}">
                  <a16:creationId xmlns:a16="http://schemas.microsoft.com/office/drawing/2014/main" id="{4B8E6769-A63E-0540-80BC-C4E4B8A0E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788" y="4719184"/>
              <a:ext cx="173038" cy="98425"/>
            </a:xfrm>
            <a:custGeom>
              <a:avLst/>
              <a:gdLst>
                <a:gd name="T0" fmla="*/ 39 w 50"/>
                <a:gd name="T1" fmla="*/ 0 h 28"/>
                <a:gd name="T2" fmla="*/ 30 w 50"/>
                <a:gd name="T3" fmla="*/ 2 h 28"/>
                <a:gd name="T4" fmla="*/ 24 w 50"/>
                <a:gd name="T5" fmla="*/ 4 h 28"/>
                <a:gd name="T6" fmla="*/ 15 w 50"/>
                <a:gd name="T7" fmla="*/ 4 h 28"/>
                <a:gd name="T8" fmla="*/ 7 w 50"/>
                <a:gd name="T9" fmla="*/ 3 h 28"/>
                <a:gd name="T10" fmla="*/ 2 w 50"/>
                <a:gd name="T11" fmla="*/ 0 h 28"/>
                <a:gd name="T12" fmla="*/ 2 w 50"/>
                <a:gd name="T13" fmla="*/ 1 h 28"/>
                <a:gd name="T14" fmla="*/ 2 w 50"/>
                <a:gd name="T15" fmla="*/ 7 h 28"/>
                <a:gd name="T16" fmla="*/ 4 w 50"/>
                <a:gd name="T17" fmla="*/ 12 h 28"/>
                <a:gd name="T18" fmla="*/ 1 w 50"/>
                <a:gd name="T19" fmla="*/ 15 h 28"/>
                <a:gd name="T20" fmla="*/ 1 w 50"/>
                <a:gd name="T21" fmla="*/ 19 h 28"/>
                <a:gd name="T22" fmla="*/ 6 w 50"/>
                <a:gd name="T23" fmla="*/ 24 h 28"/>
                <a:gd name="T24" fmla="*/ 7 w 50"/>
                <a:gd name="T25" fmla="*/ 26 h 28"/>
                <a:gd name="T26" fmla="*/ 18 w 50"/>
                <a:gd name="T27" fmla="*/ 26 h 28"/>
                <a:gd name="T28" fmla="*/ 27 w 50"/>
                <a:gd name="T29" fmla="*/ 28 h 28"/>
                <a:gd name="T30" fmla="*/ 30 w 50"/>
                <a:gd name="T31" fmla="*/ 26 h 28"/>
                <a:gd name="T32" fmla="*/ 34 w 50"/>
                <a:gd name="T33" fmla="*/ 24 h 28"/>
                <a:gd name="T34" fmla="*/ 34 w 50"/>
                <a:gd name="T35" fmla="*/ 22 h 28"/>
                <a:gd name="T36" fmla="*/ 42 w 50"/>
                <a:gd name="T37" fmla="*/ 22 h 28"/>
                <a:gd name="T38" fmla="*/ 45 w 50"/>
                <a:gd name="T39" fmla="*/ 21 h 28"/>
                <a:gd name="T40" fmla="*/ 44 w 50"/>
                <a:gd name="T41" fmla="*/ 19 h 28"/>
                <a:gd name="T42" fmla="*/ 42 w 50"/>
                <a:gd name="T43" fmla="*/ 13 h 28"/>
                <a:gd name="T44" fmla="*/ 49 w 50"/>
                <a:gd name="T45" fmla="*/ 6 h 28"/>
                <a:gd name="T46" fmla="*/ 50 w 50"/>
                <a:gd name="T47" fmla="*/ 5 h 28"/>
                <a:gd name="T48" fmla="*/ 46 w 50"/>
                <a:gd name="T49" fmla="*/ 2 h 28"/>
                <a:gd name="T50" fmla="*/ 39 w 50"/>
                <a:gd name="T5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28">
                  <a:moveTo>
                    <a:pt x="39" y="0"/>
                  </a:moveTo>
                  <a:cubicBezTo>
                    <a:pt x="37" y="0"/>
                    <a:pt x="31" y="0"/>
                    <a:pt x="30" y="2"/>
                  </a:cubicBezTo>
                  <a:cubicBezTo>
                    <a:pt x="28" y="4"/>
                    <a:pt x="26" y="5"/>
                    <a:pt x="24" y="4"/>
                  </a:cubicBezTo>
                  <a:cubicBezTo>
                    <a:pt x="22" y="4"/>
                    <a:pt x="17" y="4"/>
                    <a:pt x="15" y="4"/>
                  </a:cubicBezTo>
                  <a:cubicBezTo>
                    <a:pt x="14" y="4"/>
                    <a:pt x="8" y="3"/>
                    <a:pt x="7" y="3"/>
                  </a:cubicBezTo>
                  <a:cubicBezTo>
                    <a:pt x="6" y="4"/>
                    <a:pt x="4" y="1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0" y="2"/>
                    <a:pt x="0" y="5"/>
                    <a:pt x="2" y="7"/>
                  </a:cubicBezTo>
                  <a:cubicBezTo>
                    <a:pt x="3" y="8"/>
                    <a:pt x="6" y="12"/>
                    <a:pt x="4" y="12"/>
                  </a:cubicBezTo>
                  <a:cubicBezTo>
                    <a:pt x="2" y="12"/>
                    <a:pt x="1" y="14"/>
                    <a:pt x="1" y="15"/>
                  </a:cubicBezTo>
                  <a:cubicBezTo>
                    <a:pt x="2" y="16"/>
                    <a:pt x="1" y="18"/>
                    <a:pt x="1" y="19"/>
                  </a:cubicBezTo>
                  <a:cubicBezTo>
                    <a:pt x="2" y="19"/>
                    <a:pt x="6" y="23"/>
                    <a:pt x="6" y="24"/>
                  </a:cubicBezTo>
                  <a:cubicBezTo>
                    <a:pt x="6" y="25"/>
                    <a:pt x="8" y="25"/>
                    <a:pt x="7" y="26"/>
                  </a:cubicBezTo>
                  <a:cubicBezTo>
                    <a:pt x="10" y="26"/>
                    <a:pt x="17" y="26"/>
                    <a:pt x="18" y="26"/>
                  </a:cubicBezTo>
                  <a:cubicBezTo>
                    <a:pt x="20" y="27"/>
                    <a:pt x="27" y="28"/>
                    <a:pt x="27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29" y="25"/>
                    <a:pt x="32" y="24"/>
                    <a:pt x="34" y="24"/>
                  </a:cubicBezTo>
                  <a:cubicBezTo>
                    <a:pt x="33" y="23"/>
                    <a:pt x="33" y="22"/>
                    <a:pt x="34" y="22"/>
                  </a:cubicBezTo>
                  <a:cubicBezTo>
                    <a:pt x="35" y="21"/>
                    <a:pt x="40" y="21"/>
                    <a:pt x="42" y="22"/>
                  </a:cubicBezTo>
                  <a:cubicBezTo>
                    <a:pt x="43" y="22"/>
                    <a:pt x="44" y="22"/>
                    <a:pt x="45" y="21"/>
                  </a:cubicBezTo>
                  <a:cubicBezTo>
                    <a:pt x="45" y="20"/>
                    <a:pt x="45" y="19"/>
                    <a:pt x="44" y="19"/>
                  </a:cubicBezTo>
                  <a:cubicBezTo>
                    <a:pt x="43" y="19"/>
                    <a:pt x="41" y="14"/>
                    <a:pt x="42" y="13"/>
                  </a:cubicBezTo>
                  <a:cubicBezTo>
                    <a:pt x="44" y="13"/>
                    <a:pt x="46" y="7"/>
                    <a:pt x="49" y="6"/>
                  </a:cubicBezTo>
                  <a:cubicBezTo>
                    <a:pt x="50" y="6"/>
                    <a:pt x="50" y="5"/>
                    <a:pt x="50" y="5"/>
                  </a:cubicBezTo>
                  <a:cubicBezTo>
                    <a:pt x="48" y="4"/>
                    <a:pt x="46" y="3"/>
                    <a:pt x="46" y="2"/>
                  </a:cubicBezTo>
                  <a:cubicBezTo>
                    <a:pt x="45" y="1"/>
                    <a:pt x="41" y="1"/>
                    <a:pt x="39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0" name="Freeform 81">
              <a:extLst>
                <a:ext uri="{FF2B5EF4-FFF2-40B4-BE49-F238E27FC236}">
                  <a16:creationId xmlns:a16="http://schemas.microsoft.com/office/drawing/2014/main" id="{E3842F7C-DE90-224C-A774-524E309A6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400" y="4777921"/>
              <a:ext cx="79375" cy="55563"/>
            </a:xfrm>
            <a:custGeom>
              <a:avLst/>
              <a:gdLst>
                <a:gd name="T0" fmla="*/ 6 w 23"/>
                <a:gd name="T1" fmla="*/ 16 h 16"/>
                <a:gd name="T2" fmla="*/ 6 w 23"/>
                <a:gd name="T3" fmla="*/ 16 h 16"/>
                <a:gd name="T4" fmla="*/ 6 w 23"/>
                <a:gd name="T5" fmla="*/ 16 h 16"/>
                <a:gd name="T6" fmla="*/ 6 w 23"/>
                <a:gd name="T7" fmla="*/ 16 h 16"/>
                <a:gd name="T8" fmla="*/ 6 w 23"/>
                <a:gd name="T9" fmla="*/ 16 h 16"/>
                <a:gd name="T10" fmla="*/ 7 w 23"/>
                <a:gd name="T11" fmla="*/ 16 h 16"/>
                <a:gd name="T12" fmla="*/ 9 w 23"/>
                <a:gd name="T13" fmla="*/ 16 h 16"/>
                <a:gd name="T14" fmla="*/ 9 w 23"/>
                <a:gd name="T15" fmla="*/ 16 h 16"/>
                <a:gd name="T16" fmla="*/ 10 w 23"/>
                <a:gd name="T17" fmla="*/ 16 h 16"/>
                <a:gd name="T18" fmla="*/ 10 w 23"/>
                <a:gd name="T19" fmla="*/ 16 h 16"/>
                <a:gd name="T20" fmla="*/ 11 w 23"/>
                <a:gd name="T21" fmla="*/ 15 h 16"/>
                <a:gd name="T22" fmla="*/ 15 w 23"/>
                <a:gd name="T23" fmla="*/ 13 h 16"/>
                <a:gd name="T24" fmla="*/ 22 w 23"/>
                <a:gd name="T25" fmla="*/ 10 h 16"/>
                <a:gd name="T26" fmla="*/ 22 w 23"/>
                <a:gd name="T27" fmla="*/ 9 h 16"/>
                <a:gd name="T28" fmla="*/ 21 w 23"/>
                <a:gd name="T29" fmla="*/ 7 h 16"/>
                <a:gd name="T30" fmla="*/ 16 w 23"/>
                <a:gd name="T31" fmla="*/ 2 h 16"/>
                <a:gd name="T32" fmla="*/ 16 w 23"/>
                <a:gd name="T33" fmla="*/ 1 h 16"/>
                <a:gd name="T34" fmla="*/ 16 w 23"/>
                <a:gd name="T35" fmla="*/ 1 h 16"/>
                <a:gd name="T36" fmla="*/ 16 w 23"/>
                <a:gd name="T37" fmla="*/ 0 h 16"/>
                <a:gd name="T38" fmla="*/ 2 w 23"/>
                <a:gd name="T39" fmla="*/ 3 h 16"/>
                <a:gd name="T40" fmla="*/ 2 w 23"/>
                <a:gd name="T41" fmla="*/ 3 h 16"/>
                <a:gd name="T42" fmla="*/ 1 w 23"/>
                <a:gd name="T43" fmla="*/ 11 h 16"/>
                <a:gd name="T44" fmla="*/ 6 w 23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16">
                  <a:moveTo>
                    <a:pt x="6" y="16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8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3" y="15"/>
                    <a:pt x="14" y="13"/>
                    <a:pt x="15" y="13"/>
                  </a:cubicBezTo>
                  <a:cubicBezTo>
                    <a:pt x="16" y="14"/>
                    <a:pt x="22" y="11"/>
                    <a:pt x="22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8"/>
                    <a:pt x="21" y="8"/>
                    <a:pt x="21" y="7"/>
                  </a:cubicBezTo>
                  <a:cubicBezTo>
                    <a:pt x="21" y="6"/>
                    <a:pt x="17" y="2"/>
                    <a:pt x="16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0"/>
                  </a:cubicBezTo>
                  <a:cubicBezTo>
                    <a:pt x="11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5"/>
                    <a:pt x="0" y="9"/>
                    <a:pt x="1" y="11"/>
                  </a:cubicBezTo>
                  <a:cubicBezTo>
                    <a:pt x="2" y="13"/>
                    <a:pt x="3" y="14"/>
                    <a:pt x="6" y="1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1" name="Freeform 82">
              <a:extLst>
                <a:ext uri="{FF2B5EF4-FFF2-40B4-BE49-F238E27FC236}">
                  <a16:creationId xmlns:a16="http://schemas.microsoft.com/office/drawing/2014/main" id="{42503F6F-E497-B24B-A639-EF78CB643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788" y="4420734"/>
              <a:ext cx="495300" cy="292100"/>
            </a:xfrm>
            <a:custGeom>
              <a:avLst/>
              <a:gdLst>
                <a:gd name="T0" fmla="*/ 134 w 143"/>
                <a:gd name="T1" fmla="*/ 48 h 84"/>
                <a:gd name="T2" fmla="*/ 142 w 143"/>
                <a:gd name="T3" fmla="*/ 43 h 84"/>
                <a:gd name="T4" fmla="*/ 143 w 143"/>
                <a:gd name="T5" fmla="*/ 38 h 84"/>
                <a:gd name="T6" fmla="*/ 143 w 143"/>
                <a:gd name="T7" fmla="*/ 33 h 84"/>
                <a:gd name="T8" fmla="*/ 132 w 143"/>
                <a:gd name="T9" fmla="*/ 28 h 84"/>
                <a:gd name="T10" fmla="*/ 121 w 143"/>
                <a:gd name="T11" fmla="*/ 23 h 84"/>
                <a:gd name="T12" fmla="*/ 113 w 143"/>
                <a:gd name="T13" fmla="*/ 23 h 84"/>
                <a:gd name="T14" fmla="*/ 106 w 143"/>
                <a:gd name="T15" fmla="*/ 20 h 84"/>
                <a:gd name="T16" fmla="*/ 96 w 143"/>
                <a:gd name="T17" fmla="*/ 12 h 84"/>
                <a:gd name="T18" fmla="*/ 94 w 143"/>
                <a:gd name="T19" fmla="*/ 2 h 84"/>
                <a:gd name="T20" fmla="*/ 82 w 143"/>
                <a:gd name="T21" fmla="*/ 1 h 84"/>
                <a:gd name="T22" fmla="*/ 76 w 143"/>
                <a:gd name="T23" fmla="*/ 2 h 84"/>
                <a:gd name="T24" fmla="*/ 66 w 143"/>
                <a:gd name="T25" fmla="*/ 9 h 84"/>
                <a:gd name="T26" fmla="*/ 57 w 143"/>
                <a:gd name="T27" fmla="*/ 11 h 84"/>
                <a:gd name="T28" fmla="*/ 46 w 143"/>
                <a:gd name="T29" fmla="*/ 9 h 84"/>
                <a:gd name="T30" fmla="*/ 34 w 143"/>
                <a:gd name="T31" fmla="*/ 7 h 84"/>
                <a:gd name="T32" fmla="*/ 15 w 143"/>
                <a:gd name="T33" fmla="*/ 8 h 84"/>
                <a:gd name="T34" fmla="*/ 11 w 143"/>
                <a:gd name="T35" fmla="*/ 12 h 84"/>
                <a:gd name="T36" fmla="*/ 11 w 143"/>
                <a:gd name="T37" fmla="*/ 23 h 84"/>
                <a:gd name="T38" fmla="*/ 3 w 143"/>
                <a:gd name="T39" fmla="*/ 36 h 84"/>
                <a:gd name="T40" fmla="*/ 3 w 143"/>
                <a:gd name="T41" fmla="*/ 46 h 84"/>
                <a:gd name="T42" fmla="*/ 8 w 143"/>
                <a:gd name="T43" fmla="*/ 46 h 84"/>
                <a:gd name="T44" fmla="*/ 21 w 143"/>
                <a:gd name="T45" fmla="*/ 49 h 84"/>
                <a:gd name="T46" fmla="*/ 28 w 143"/>
                <a:gd name="T47" fmla="*/ 48 h 84"/>
                <a:gd name="T48" fmla="*/ 42 w 143"/>
                <a:gd name="T49" fmla="*/ 42 h 84"/>
                <a:gd name="T50" fmla="*/ 55 w 143"/>
                <a:gd name="T51" fmla="*/ 50 h 84"/>
                <a:gd name="T52" fmla="*/ 61 w 143"/>
                <a:gd name="T53" fmla="*/ 63 h 84"/>
                <a:gd name="T54" fmla="*/ 53 w 143"/>
                <a:gd name="T55" fmla="*/ 66 h 84"/>
                <a:gd name="T56" fmla="*/ 51 w 143"/>
                <a:gd name="T57" fmla="*/ 75 h 84"/>
                <a:gd name="T58" fmla="*/ 59 w 143"/>
                <a:gd name="T59" fmla="*/ 75 h 84"/>
                <a:gd name="T60" fmla="*/ 69 w 143"/>
                <a:gd name="T61" fmla="*/ 61 h 84"/>
                <a:gd name="T62" fmla="*/ 79 w 143"/>
                <a:gd name="T63" fmla="*/ 65 h 84"/>
                <a:gd name="T64" fmla="*/ 81 w 143"/>
                <a:gd name="T65" fmla="*/ 73 h 84"/>
                <a:gd name="T66" fmla="*/ 90 w 143"/>
                <a:gd name="T67" fmla="*/ 83 h 84"/>
                <a:gd name="T68" fmla="*/ 104 w 143"/>
                <a:gd name="T69" fmla="*/ 78 h 84"/>
                <a:gd name="T70" fmla="*/ 107 w 143"/>
                <a:gd name="T71" fmla="*/ 74 h 84"/>
                <a:gd name="T72" fmla="*/ 110 w 143"/>
                <a:gd name="T73" fmla="*/ 61 h 84"/>
                <a:gd name="T74" fmla="*/ 127 w 143"/>
                <a:gd name="T75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3" h="84">
                  <a:moveTo>
                    <a:pt x="127" y="52"/>
                  </a:moveTo>
                  <a:cubicBezTo>
                    <a:pt x="129" y="52"/>
                    <a:pt x="132" y="48"/>
                    <a:pt x="134" y="48"/>
                  </a:cubicBezTo>
                  <a:cubicBezTo>
                    <a:pt x="135" y="48"/>
                    <a:pt x="140" y="49"/>
                    <a:pt x="140" y="48"/>
                  </a:cubicBezTo>
                  <a:cubicBezTo>
                    <a:pt x="140" y="47"/>
                    <a:pt x="142" y="44"/>
                    <a:pt x="142" y="43"/>
                  </a:cubicBezTo>
                  <a:cubicBezTo>
                    <a:pt x="141" y="43"/>
                    <a:pt x="139" y="41"/>
                    <a:pt x="140" y="40"/>
                  </a:cubicBezTo>
                  <a:cubicBezTo>
                    <a:pt x="140" y="40"/>
                    <a:pt x="143" y="40"/>
                    <a:pt x="143" y="38"/>
                  </a:cubicBezTo>
                  <a:cubicBezTo>
                    <a:pt x="143" y="37"/>
                    <a:pt x="141" y="37"/>
                    <a:pt x="141" y="36"/>
                  </a:cubicBezTo>
                  <a:cubicBezTo>
                    <a:pt x="141" y="35"/>
                    <a:pt x="143" y="34"/>
                    <a:pt x="143" y="33"/>
                  </a:cubicBezTo>
                  <a:cubicBezTo>
                    <a:pt x="143" y="31"/>
                    <a:pt x="141" y="31"/>
                    <a:pt x="138" y="30"/>
                  </a:cubicBezTo>
                  <a:cubicBezTo>
                    <a:pt x="136" y="29"/>
                    <a:pt x="134" y="29"/>
                    <a:pt x="132" y="28"/>
                  </a:cubicBezTo>
                  <a:cubicBezTo>
                    <a:pt x="129" y="27"/>
                    <a:pt x="125" y="28"/>
                    <a:pt x="125" y="27"/>
                  </a:cubicBezTo>
                  <a:cubicBezTo>
                    <a:pt x="125" y="26"/>
                    <a:pt x="122" y="24"/>
                    <a:pt x="121" y="23"/>
                  </a:cubicBezTo>
                  <a:cubicBezTo>
                    <a:pt x="121" y="22"/>
                    <a:pt x="118" y="22"/>
                    <a:pt x="117" y="23"/>
                  </a:cubicBezTo>
                  <a:cubicBezTo>
                    <a:pt x="116" y="24"/>
                    <a:pt x="114" y="24"/>
                    <a:pt x="113" y="23"/>
                  </a:cubicBezTo>
                  <a:cubicBezTo>
                    <a:pt x="111" y="23"/>
                    <a:pt x="110" y="21"/>
                    <a:pt x="109" y="22"/>
                  </a:cubicBezTo>
                  <a:cubicBezTo>
                    <a:pt x="108" y="22"/>
                    <a:pt x="105" y="22"/>
                    <a:pt x="106" y="20"/>
                  </a:cubicBezTo>
                  <a:cubicBezTo>
                    <a:pt x="106" y="18"/>
                    <a:pt x="104" y="14"/>
                    <a:pt x="102" y="14"/>
                  </a:cubicBezTo>
                  <a:cubicBezTo>
                    <a:pt x="101" y="13"/>
                    <a:pt x="97" y="14"/>
                    <a:pt x="96" y="12"/>
                  </a:cubicBezTo>
                  <a:cubicBezTo>
                    <a:pt x="96" y="11"/>
                    <a:pt x="94" y="9"/>
                    <a:pt x="95" y="8"/>
                  </a:cubicBezTo>
                  <a:cubicBezTo>
                    <a:pt x="95" y="7"/>
                    <a:pt x="94" y="3"/>
                    <a:pt x="94" y="2"/>
                  </a:cubicBezTo>
                  <a:cubicBezTo>
                    <a:pt x="93" y="0"/>
                    <a:pt x="88" y="1"/>
                    <a:pt x="87" y="1"/>
                  </a:cubicBezTo>
                  <a:cubicBezTo>
                    <a:pt x="86" y="2"/>
                    <a:pt x="83" y="1"/>
                    <a:pt x="82" y="1"/>
                  </a:cubicBezTo>
                  <a:cubicBezTo>
                    <a:pt x="80" y="2"/>
                    <a:pt x="80" y="3"/>
                    <a:pt x="78" y="3"/>
                  </a:cubicBezTo>
                  <a:cubicBezTo>
                    <a:pt x="77" y="3"/>
                    <a:pt x="76" y="3"/>
                    <a:pt x="76" y="2"/>
                  </a:cubicBezTo>
                  <a:cubicBezTo>
                    <a:pt x="74" y="3"/>
                    <a:pt x="71" y="3"/>
                    <a:pt x="71" y="3"/>
                  </a:cubicBezTo>
                  <a:cubicBezTo>
                    <a:pt x="71" y="3"/>
                    <a:pt x="66" y="7"/>
                    <a:pt x="66" y="9"/>
                  </a:cubicBezTo>
                  <a:cubicBezTo>
                    <a:pt x="66" y="10"/>
                    <a:pt x="66" y="13"/>
                    <a:pt x="64" y="11"/>
                  </a:cubicBezTo>
                  <a:cubicBezTo>
                    <a:pt x="63" y="10"/>
                    <a:pt x="58" y="10"/>
                    <a:pt x="57" y="11"/>
                  </a:cubicBezTo>
                  <a:cubicBezTo>
                    <a:pt x="56" y="12"/>
                    <a:pt x="54" y="8"/>
                    <a:pt x="52" y="9"/>
                  </a:cubicBezTo>
                  <a:cubicBezTo>
                    <a:pt x="50" y="10"/>
                    <a:pt x="47" y="8"/>
                    <a:pt x="46" y="9"/>
                  </a:cubicBezTo>
                  <a:cubicBezTo>
                    <a:pt x="46" y="10"/>
                    <a:pt x="43" y="9"/>
                    <a:pt x="41" y="8"/>
                  </a:cubicBezTo>
                  <a:cubicBezTo>
                    <a:pt x="39" y="7"/>
                    <a:pt x="35" y="8"/>
                    <a:pt x="34" y="7"/>
                  </a:cubicBezTo>
                  <a:cubicBezTo>
                    <a:pt x="32" y="5"/>
                    <a:pt x="23" y="5"/>
                    <a:pt x="20" y="5"/>
                  </a:cubicBezTo>
                  <a:cubicBezTo>
                    <a:pt x="17" y="5"/>
                    <a:pt x="16" y="7"/>
                    <a:pt x="15" y="8"/>
                  </a:cubicBezTo>
                  <a:cubicBezTo>
                    <a:pt x="13" y="10"/>
                    <a:pt x="12" y="9"/>
                    <a:pt x="10" y="9"/>
                  </a:cubicBezTo>
                  <a:cubicBezTo>
                    <a:pt x="10" y="10"/>
                    <a:pt x="11" y="11"/>
                    <a:pt x="11" y="12"/>
                  </a:cubicBezTo>
                  <a:cubicBezTo>
                    <a:pt x="12" y="13"/>
                    <a:pt x="15" y="18"/>
                    <a:pt x="14" y="20"/>
                  </a:cubicBezTo>
                  <a:cubicBezTo>
                    <a:pt x="13" y="21"/>
                    <a:pt x="12" y="21"/>
                    <a:pt x="11" y="23"/>
                  </a:cubicBezTo>
                  <a:cubicBezTo>
                    <a:pt x="10" y="24"/>
                    <a:pt x="3" y="29"/>
                    <a:pt x="3" y="30"/>
                  </a:cubicBezTo>
                  <a:cubicBezTo>
                    <a:pt x="3" y="31"/>
                    <a:pt x="4" y="35"/>
                    <a:pt x="3" y="36"/>
                  </a:cubicBezTo>
                  <a:cubicBezTo>
                    <a:pt x="2" y="37"/>
                    <a:pt x="0" y="40"/>
                    <a:pt x="0" y="42"/>
                  </a:cubicBezTo>
                  <a:cubicBezTo>
                    <a:pt x="0" y="43"/>
                    <a:pt x="2" y="45"/>
                    <a:pt x="3" y="46"/>
                  </a:cubicBezTo>
                  <a:cubicBezTo>
                    <a:pt x="4" y="46"/>
                    <a:pt x="4" y="46"/>
                    <a:pt x="5" y="47"/>
                  </a:cubicBezTo>
                  <a:cubicBezTo>
                    <a:pt x="6" y="46"/>
                    <a:pt x="7" y="46"/>
                    <a:pt x="8" y="46"/>
                  </a:cubicBezTo>
                  <a:cubicBezTo>
                    <a:pt x="9" y="46"/>
                    <a:pt x="14" y="48"/>
                    <a:pt x="16" y="48"/>
                  </a:cubicBezTo>
                  <a:cubicBezTo>
                    <a:pt x="17" y="48"/>
                    <a:pt x="20" y="48"/>
                    <a:pt x="21" y="49"/>
                  </a:cubicBezTo>
                  <a:cubicBezTo>
                    <a:pt x="21" y="50"/>
                    <a:pt x="23" y="49"/>
                    <a:pt x="24" y="48"/>
                  </a:cubicBezTo>
                  <a:cubicBezTo>
                    <a:pt x="25" y="47"/>
                    <a:pt x="27" y="48"/>
                    <a:pt x="28" y="48"/>
                  </a:cubicBezTo>
                  <a:cubicBezTo>
                    <a:pt x="30" y="48"/>
                    <a:pt x="32" y="47"/>
                    <a:pt x="33" y="45"/>
                  </a:cubicBezTo>
                  <a:cubicBezTo>
                    <a:pt x="33" y="44"/>
                    <a:pt x="41" y="42"/>
                    <a:pt x="42" y="42"/>
                  </a:cubicBezTo>
                  <a:cubicBezTo>
                    <a:pt x="44" y="42"/>
                    <a:pt x="47" y="46"/>
                    <a:pt x="49" y="46"/>
                  </a:cubicBezTo>
                  <a:cubicBezTo>
                    <a:pt x="51" y="46"/>
                    <a:pt x="54" y="47"/>
                    <a:pt x="55" y="50"/>
                  </a:cubicBezTo>
                  <a:cubicBezTo>
                    <a:pt x="56" y="53"/>
                    <a:pt x="58" y="57"/>
                    <a:pt x="60" y="58"/>
                  </a:cubicBezTo>
                  <a:cubicBezTo>
                    <a:pt x="61" y="59"/>
                    <a:pt x="61" y="62"/>
                    <a:pt x="61" y="63"/>
                  </a:cubicBezTo>
                  <a:cubicBezTo>
                    <a:pt x="61" y="64"/>
                    <a:pt x="59" y="63"/>
                    <a:pt x="56" y="62"/>
                  </a:cubicBezTo>
                  <a:cubicBezTo>
                    <a:pt x="53" y="61"/>
                    <a:pt x="53" y="64"/>
                    <a:pt x="53" y="66"/>
                  </a:cubicBezTo>
                  <a:cubicBezTo>
                    <a:pt x="53" y="67"/>
                    <a:pt x="49" y="72"/>
                    <a:pt x="48" y="73"/>
                  </a:cubicBezTo>
                  <a:cubicBezTo>
                    <a:pt x="47" y="74"/>
                    <a:pt x="50" y="75"/>
                    <a:pt x="51" y="75"/>
                  </a:cubicBezTo>
                  <a:cubicBezTo>
                    <a:pt x="52" y="75"/>
                    <a:pt x="55" y="73"/>
                    <a:pt x="56" y="73"/>
                  </a:cubicBezTo>
                  <a:cubicBezTo>
                    <a:pt x="56" y="73"/>
                    <a:pt x="57" y="74"/>
                    <a:pt x="59" y="75"/>
                  </a:cubicBezTo>
                  <a:cubicBezTo>
                    <a:pt x="58" y="71"/>
                    <a:pt x="59" y="72"/>
                    <a:pt x="62" y="69"/>
                  </a:cubicBezTo>
                  <a:cubicBezTo>
                    <a:pt x="66" y="66"/>
                    <a:pt x="66" y="62"/>
                    <a:pt x="69" y="61"/>
                  </a:cubicBezTo>
                  <a:cubicBezTo>
                    <a:pt x="72" y="60"/>
                    <a:pt x="74" y="59"/>
                    <a:pt x="78" y="60"/>
                  </a:cubicBezTo>
                  <a:cubicBezTo>
                    <a:pt x="83" y="60"/>
                    <a:pt x="76" y="63"/>
                    <a:pt x="79" y="65"/>
                  </a:cubicBezTo>
                  <a:cubicBezTo>
                    <a:pt x="82" y="67"/>
                    <a:pt x="92" y="64"/>
                    <a:pt x="92" y="67"/>
                  </a:cubicBezTo>
                  <a:cubicBezTo>
                    <a:pt x="93" y="69"/>
                    <a:pt x="81" y="72"/>
                    <a:pt x="81" y="73"/>
                  </a:cubicBezTo>
                  <a:cubicBezTo>
                    <a:pt x="82" y="74"/>
                    <a:pt x="88" y="75"/>
                    <a:pt x="90" y="76"/>
                  </a:cubicBezTo>
                  <a:cubicBezTo>
                    <a:pt x="92" y="78"/>
                    <a:pt x="89" y="81"/>
                    <a:pt x="90" y="83"/>
                  </a:cubicBezTo>
                  <a:cubicBezTo>
                    <a:pt x="91" y="84"/>
                    <a:pt x="94" y="83"/>
                    <a:pt x="96" y="81"/>
                  </a:cubicBezTo>
                  <a:cubicBezTo>
                    <a:pt x="99" y="79"/>
                    <a:pt x="101" y="80"/>
                    <a:pt x="104" y="78"/>
                  </a:cubicBezTo>
                  <a:cubicBezTo>
                    <a:pt x="107" y="76"/>
                    <a:pt x="114" y="78"/>
                    <a:pt x="115" y="76"/>
                  </a:cubicBezTo>
                  <a:cubicBezTo>
                    <a:pt x="116" y="75"/>
                    <a:pt x="113" y="74"/>
                    <a:pt x="107" y="74"/>
                  </a:cubicBezTo>
                  <a:cubicBezTo>
                    <a:pt x="101" y="75"/>
                    <a:pt x="100" y="69"/>
                    <a:pt x="100" y="68"/>
                  </a:cubicBezTo>
                  <a:cubicBezTo>
                    <a:pt x="100" y="66"/>
                    <a:pt x="107" y="61"/>
                    <a:pt x="110" y="61"/>
                  </a:cubicBezTo>
                  <a:cubicBezTo>
                    <a:pt x="114" y="61"/>
                    <a:pt x="117" y="60"/>
                    <a:pt x="121" y="58"/>
                  </a:cubicBezTo>
                  <a:cubicBezTo>
                    <a:pt x="122" y="57"/>
                    <a:pt x="125" y="57"/>
                    <a:pt x="127" y="56"/>
                  </a:cubicBezTo>
                  <a:cubicBezTo>
                    <a:pt x="127" y="55"/>
                    <a:pt x="126" y="53"/>
                    <a:pt x="127" y="5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2" name="Freeform 83">
              <a:extLst>
                <a:ext uri="{FF2B5EF4-FFF2-40B4-BE49-F238E27FC236}">
                  <a16:creationId xmlns:a16="http://schemas.microsoft.com/office/drawing/2014/main" id="{8899E205-A166-FD43-9E2C-1C86283A5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0775" y="4274684"/>
              <a:ext cx="260350" cy="192088"/>
            </a:xfrm>
            <a:custGeom>
              <a:avLst/>
              <a:gdLst>
                <a:gd name="T0" fmla="*/ 71 w 75"/>
                <a:gd name="T1" fmla="*/ 27 h 55"/>
                <a:gd name="T2" fmla="*/ 66 w 75"/>
                <a:gd name="T3" fmla="*/ 22 h 55"/>
                <a:gd name="T4" fmla="*/ 62 w 75"/>
                <a:gd name="T5" fmla="*/ 17 h 55"/>
                <a:gd name="T6" fmla="*/ 61 w 75"/>
                <a:gd name="T7" fmla="*/ 11 h 55"/>
                <a:gd name="T8" fmla="*/ 61 w 75"/>
                <a:gd name="T9" fmla="*/ 6 h 55"/>
                <a:gd name="T10" fmla="*/ 53 w 75"/>
                <a:gd name="T11" fmla="*/ 4 h 55"/>
                <a:gd name="T12" fmla="*/ 49 w 75"/>
                <a:gd name="T13" fmla="*/ 4 h 55"/>
                <a:gd name="T14" fmla="*/ 45 w 75"/>
                <a:gd name="T15" fmla="*/ 2 h 55"/>
                <a:gd name="T16" fmla="*/ 40 w 75"/>
                <a:gd name="T17" fmla="*/ 1 h 55"/>
                <a:gd name="T18" fmla="*/ 40 w 75"/>
                <a:gd name="T19" fmla="*/ 0 h 55"/>
                <a:gd name="T20" fmla="*/ 38 w 75"/>
                <a:gd name="T21" fmla="*/ 1 h 55"/>
                <a:gd name="T22" fmla="*/ 34 w 75"/>
                <a:gd name="T23" fmla="*/ 4 h 55"/>
                <a:gd name="T24" fmla="*/ 29 w 75"/>
                <a:gd name="T25" fmla="*/ 5 h 55"/>
                <a:gd name="T26" fmla="*/ 27 w 75"/>
                <a:gd name="T27" fmla="*/ 9 h 55"/>
                <a:gd name="T28" fmla="*/ 26 w 75"/>
                <a:gd name="T29" fmla="*/ 12 h 55"/>
                <a:gd name="T30" fmla="*/ 23 w 75"/>
                <a:gd name="T31" fmla="*/ 14 h 55"/>
                <a:gd name="T32" fmla="*/ 19 w 75"/>
                <a:gd name="T33" fmla="*/ 18 h 55"/>
                <a:gd name="T34" fmla="*/ 18 w 75"/>
                <a:gd name="T35" fmla="*/ 22 h 55"/>
                <a:gd name="T36" fmla="*/ 13 w 75"/>
                <a:gd name="T37" fmla="*/ 23 h 55"/>
                <a:gd name="T38" fmla="*/ 9 w 75"/>
                <a:gd name="T39" fmla="*/ 25 h 55"/>
                <a:gd name="T40" fmla="*/ 3 w 75"/>
                <a:gd name="T41" fmla="*/ 25 h 55"/>
                <a:gd name="T42" fmla="*/ 3 w 75"/>
                <a:gd name="T43" fmla="*/ 26 h 55"/>
                <a:gd name="T44" fmla="*/ 4 w 75"/>
                <a:gd name="T45" fmla="*/ 32 h 55"/>
                <a:gd name="T46" fmla="*/ 4 w 75"/>
                <a:gd name="T47" fmla="*/ 39 h 55"/>
                <a:gd name="T48" fmla="*/ 0 w 75"/>
                <a:gd name="T49" fmla="*/ 43 h 55"/>
                <a:gd name="T50" fmla="*/ 2 w 75"/>
                <a:gd name="T51" fmla="*/ 47 h 55"/>
                <a:gd name="T52" fmla="*/ 2 w 75"/>
                <a:gd name="T53" fmla="*/ 51 h 55"/>
                <a:gd name="T54" fmla="*/ 7 w 75"/>
                <a:gd name="T55" fmla="*/ 50 h 55"/>
                <a:gd name="T56" fmla="*/ 12 w 75"/>
                <a:gd name="T57" fmla="*/ 47 h 55"/>
                <a:gd name="T58" fmla="*/ 26 w 75"/>
                <a:gd name="T59" fmla="*/ 49 h 55"/>
                <a:gd name="T60" fmla="*/ 33 w 75"/>
                <a:gd name="T61" fmla="*/ 50 h 55"/>
                <a:gd name="T62" fmla="*/ 38 w 75"/>
                <a:gd name="T63" fmla="*/ 51 h 55"/>
                <a:gd name="T64" fmla="*/ 44 w 75"/>
                <a:gd name="T65" fmla="*/ 51 h 55"/>
                <a:gd name="T66" fmla="*/ 49 w 75"/>
                <a:gd name="T67" fmla="*/ 53 h 55"/>
                <a:gd name="T68" fmla="*/ 56 w 75"/>
                <a:gd name="T69" fmla="*/ 53 h 55"/>
                <a:gd name="T70" fmla="*/ 58 w 75"/>
                <a:gd name="T71" fmla="*/ 51 h 55"/>
                <a:gd name="T72" fmla="*/ 63 w 75"/>
                <a:gd name="T73" fmla="*/ 45 h 55"/>
                <a:gd name="T74" fmla="*/ 68 w 75"/>
                <a:gd name="T75" fmla="*/ 44 h 55"/>
                <a:gd name="T76" fmla="*/ 66 w 75"/>
                <a:gd name="T77" fmla="*/ 41 h 55"/>
                <a:gd name="T78" fmla="*/ 65 w 75"/>
                <a:gd name="T79" fmla="*/ 34 h 55"/>
                <a:gd name="T80" fmla="*/ 71 w 75"/>
                <a:gd name="T81" fmla="*/ 34 h 55"/>
                <a:gd name="T82" fmla="*/ 75 w 75"/>
                <a:gd name="T83" fmla="*/ 31 h 55"/>
                <a:gd name="T84" fmla="*/ 71 w 75"/>
                <a:gd name="T85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" h="55">
                  <a:moveTo>
                    <a:pt x="71" y="27"/>
                  </a:moveTo>
                  <a:cubicBezTo>
                    <a:pt x="69" y="26"/>
                    <a:pt x="68" y="23"/>
                    <a:pt x="66" y="22"/>
                  </a:cubicBezTo>
                  <a:cubicBezTo>
                    <a:pt x="64" y="21"/>
                    <a:pt x="64" y="18"/>
                    <a:pt x="62" y="17"/>
                  </a:cubicBezTo>
                  <a:cubicBezTo>
                    <a:pt x="60" y="16"/>
                    <a:pt x="61" y="13"/>
                    <a:pt x="61" y="11"/>
                  </a:cubicBezTo>
                  <a:cubicBezTo>
                    <a:pt x="61" y="9"/>
                    <a:pt x="62" y="6"/>
                    <a:pt x="61" y="6"/>
                  </a:cubicBezTo>
                  <a:cubicBezTo>
                    <a:pt x="60" y="5"/>
                    <a:pt x="55" y="3"/>
                    <a:pt x="53" y="4"/>
                  </a:cubicBezTo>
                  <a:cubicBezTo>
                    <a:pt x="51" y="5"/>
                    <a:pt x="50" y="5"/>
                    <a:pt x="49" y="4"/>
                  </a:cubicBezTo>
                  <a:cubicBezTo>
                    <a:pt x="48" y="2"/>
                    <a:pt x="47" y="1"/>
                    <a:pt x="45" y="2"/>
                  </a:cubicBezTo>
                  <a:cubicBezTo>
                    <a:pt x="43" y="2"/>
                    <a:pt x="42" y="1"/>
                    <a:pt x="40" y="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8" y="0"/>
                    <a:pt x="38" y="1"/>
                  </a:cubicBezTo>
                  <a:cubicBezTo>
                    <a:pt x="36" y="2"/>
                    <a:pt x="36" y="4"/>
                    <a:pt x="34" y="4"/>
                  </a:cubicBezTo>
                  <a:cubicBezTo>
                    <a:pt x="33" y="4"/>
                    <a:pt x="31" y="3"/>
                    <a:pt x="29" y="5"/>
                  </a:cubicBezTo>
                  <a:cubicBezTo>
                    <a:pt x="27" y="6"/>
                    <a:pt x="27" y="8"/>
                    <a:pt x="27" y="9"/>
                  </a:cubicBezTo>
                  <a:cubicBezTo>
                    <a:pt x="27" y="10"/>
                    <a:pt x="27" y="12"/>
                    <a:pt x="26" y="12"/>
                  </a:cubicBezTo>
                  <a:cubicBezTo>
                    <a:pt x="24" y="12"/>
                    <a:pt x="25" y="14"/>
                    <a:pt x="23" y="14"/>
                  </a:cubicBezTo>
                  <a:cubicBezTo>
                    <a:pt x="22" y="15"/>
                    <a:pt x="19" y="17"/>
                    <a:pt x="19" y="18"/>
                  </a:cubicBezTo>
                  <a:cubicBezTo>
                    <a:pt x="19" y="19"/>
                    <a:pt x="19" y="22"/>
                    <a:pt x="18" y="22"/>
                  </a:cubicBezTo>
                  <a:cubicBezTo>
                    <a:pt x="17" y="22"/>
                    <a:pt x="14" y="22"/>
                    <a:pt x="13" y="23"/>
                  </a:cubicBezTo>
                  <a:cubicBezTo>
                    <a:pt x="12" y="25"/>
                    <a:pt x="11" y="26"/>
                    <a:pt x="9" y="25"/>
                  </a:cubicBezTo>
                  <a:cubicBezTo>
                    <a:pt x="8" y="25"/>
                    <a:pt x="5" y="25"/>
                    <a:pt x="3" y="25"/>
                  </a:cubicBezTo>
                  <a:cubicBezTo>
                    <a:pt x="3" y="25"/>
                    <a:pt x="3" y="25"/>
                    <a:pt x="3" y="26"/>
                  </a:cubicBezTo>
                  <a:cubicBezTo>
                    <a:pt x="2" y="28"/>
                    <a:pt x="3" y="30"/>
                    <a:pt x="4" y="32"/>
                  </a:cubicBezTo>
                  <a:cubicBezTo>
                    <a:pt x="5" y="33"/>
                    <a:pt x="6" y="38"/>
                    <a:pt x="4" y="39"/>
                  </a:cubicBezTo>
                  <a:cubicBezTo>
                    <a:pt x="3" y="39"/>
                    <a:pt x="0" y="41"/>
                    <a:pt x="0" y="43"/>
                  </a:cubicBezTo>
                  <a:cubicBezTo>
                    <a:pt x="0" y="44"/>
                    <a:pt x="3" y="45"/>
                    <a:pt x="2" y="47"/>
                  </a:cubicBezTo>
                  <a:cubicBezTo>
                    <a:pt x="2" y="48"/>
                    <a:pt x="2" y="50"/>
                    <a:pt x="2" y="51"/>
                  </a:cubicBezTo>
                  <a:cubicBezTo>
                    <a:pt x="4" y="51"/>
                    <a:pt x="5" y="52"/>
                    <a:pt x="7" y="50"/>
                  </a:cubicBezTo>
                  <a:cubicBezTo>
                    <a:pt x="8" y="49"/>
                    <a:pt x="9" y="47"/>
                    <a:pt x="12" y="47"/>
                  </a:cubicBezTo>
                  <a:cubicBezTo>
                    <a:pt x="15" y="47"/>
                    <a:pt x="24" y="47"/>
                    <a:pt x="26" y="49"/>
                  </a:cubicBezTo>
                  <a:cubicBezTo>
                    <a:pt x="27" y="50"/>
                    <a:pt x="31" y="49"/>
                    <a:pt x="33" y="50"/>
                  </a:cubicBezTo>
                  <a:cubicBezTo>
                    <a:pt x="35" y="51"/>
                    <a:pt x="38" y="52"/>
                    <a:pt x="38" y="51"/>
                  </a:cubicBezTo>
                  <a:cubicBezTo>
                    <a:pt x="39" y="50"/>
                    <a:pt x="42" y="52"/>
                    <a:pt x="44" y="51"/>
                  </a:cubicBezTo>
                  <a:cubicBezTo>
                    <a:pt x="46" y="50"/>
                    <a:pt x="48" y="54"/>
                    <a:pt x="49" y="53"/>
                  </a:cubicBezTo>
                  <a:cubicBezTo>
                    <a:pt x="50" y="52"/>
                    <a:pt x="55" y="52"/>
                    <a:pt x="56" y="53"/>
                  </a:cubicBezTo>
                  <a:cubicBezTo>
                    <a:pt x="58" y="55"/>
                    <a:pt x="58" y="52"/>
                    <a:pt x="58" y="51"/>
                  </a:cubicBezTo>
                  <a:cubicBezTo>
                    <a:pt x="58" y="49"/>
                    <a:pt x="63" y="45"/>
                    <a:pt x="63" y="45"/>
                  </a:cubicBezTo>
                  <a:cubicBezTo>
                    <a:pt x="63" y="45"/>
                    <a:pt x="66" y="45"/>
                    <a:pt x="68" y="44"/>
                  </a:cubicBezTo>
                  <a:cubicBezTo>
                    <a:pt x="67" y="44"/>
                    <a:pt x="67" y="43"/>
                    <a:pt x="66" y="41"/>
                  </a:cubicBezTo>
                  <a:cubicBezTo>
                    <a:pt x="66" y="37"/>
                    <a:pt x="64" y="35"/>
                    <a:pt x="65" y="34"/>
                  </a:cubicBezTo>
                  <a:cubicBezTo>
                    <a:pt x="66" y="32"/>
                    <a:pt x="69" y="35"/>
                    <a:pt x="71" y="34"/>
                  </a:cubicBezTo>
                  <a:cubicBezTo>
                    <a:pt x="73" y="34"/>
                    <a:pt x="75" y="32"/>
                    <a:pt x="75" y="31"/>
                  </a:cubicBezTo>
                  <a:cubicBezTo>
                    <a:pt x="75" y="29"/>
                    <a:pt x="72" y="27"/>
                    <a:pt x="71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3" name="Freeform 84">
              <a:extLst>
                <a:ext uri="{FF2B5EF4-FFF2-40B4-BE49-F238E27FC236}">
                  <a16:creationId xmlns:a16="http://schemas.microsoft.com/office/drawing/2014/main" id="{118D88C2-6EB8-FE43-8FEB-08BBAFF8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5688" y="4198484"/>
              <a:ext cx="204788" cy="96838"/>
            </a:xfrm>
            <a:custGeom>
              <a:avLst/>
              <a:gdLst>
                <a:gd name="T0" fmla="*/ 20 w 59"/>
                <a:gd name="T1" fmla="*/ 20 h 28"/>
                <a:gd name="T2" fmla="*/ 30 w 59"/>
                <a:gd name="T3" fmla="*/ 20 h 28"/>
                <a:gd name="T4" fmla="*/ 35 w 59"/>
                <a:gd name="T5" fmla="*/ 22 h 28"/>
                <a:gd name="T6" fmla="*/ 42 w 59"/>
                <a:gd name="T7" fmla="*/ 26 h 28"/>
                <a:gd name="T8" fmla="*/ 46 w 59"/>
                <a:gd name="T9" fmla="*/ 28 h 28"/>
                <a:gd name="T10" fmla="*/ 48 w 59"/>
                <a:gd name="T11" fmla="*/ 27 h 28"/>
                <a:gd name="T12" fmla="*/ 53 w 59"/>
                <a:gd name="T13" fmla="*/ 26 h 28"/>
                <a:gd name="T14" fmla="*/ 57 w 59"/>
                <a:gd name="T15" fmla="*/ 23 h 28"/>
                <a:gd name="T16" fmla="*/ 59 w 59"/>
                <a:gd name="T17" fmla="*/ 22 h 28"/>
                <a:gd name="T18" fmla="*/ 57 w 59"/>
                <a:gd name="T19" fmla="*/ 17 h 28"/>
                <a:gd name="T20" fmla="*/ 55 w 59"/>
                <a:gd name="T21" fmla="*/ 12 h 28"/>
                <a:gd name="T22" fmla="*/ 54 w 59"/>
                <a:gd name="T23" fmla="*/ 8 h 28"/>
                <a:gd name="T24" fmla="*/ 53 w 59"/>
                <a:gd name="T25" fmla="*/ 6 h 28"/>
                <a:gd name="T26" fmla="*/ 45 w 59"/>
                <a:gd name="T27" fmla="*/ 5 h 28"/>
                <a:gd name="T28" fmla="*/ 37 w 59"/>
                <a:gd name="T29" fmla="*/ 1 h 28"/>
                <a:gd name="T30" fmla="*/ 28 w 59"/>
                <a:gd name="T31" fmla="*/ 1 h 28"/>
                <a:gd name="T32" fmla="*/ 27 w 59"/>
                <a:gd name="T33" fmla="*/ 9 h 28"/>
                <a:gd name="T34" fmla="*/ 21 w 59"/>
                <a:gd name="T35" fmla="*/ 12 h 28"/>
                <a:gd name="T36" fmla="*/ 14 w 59"/>
                <a:gd name="T37" fmla="*/ 3 h 28"/>
                <a:gd name="T38" fmla="*/ 6 w 59"/>
                <a:gd name="T39" fmla="*/ 7 h 28"/>
                <a:gd name="T40" fmla="*/ 3 w 59"/>
                <a:gd name="T41" fmla="*/ 13 h 28"/>
                <a:gd name="T42" fmla="*/ 2 w 59"/>
                <a:gd name="T43" fmla="*/ 21 h 28"/>
                <a:gd name="T44" fmla="*/ 2 w 59"/>
                <a:gd name="T45" fmla="*/ 22 h 28"/>
                <a:gd name="T46" fmla="*/ 8 w 59"/>
                <a:gd name="T47" fmla="*/ 20 h 28"/>
                <a:gd name="T48" fmla="*/ 20 w 59"/>
                <a:gd name="T4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28">
                  <a:moveTo>
                    <a:pt x="20" y="20"/>
                  </a:moveTo>
                  <a:cubicBezTo>
                    <a:pt x="22" y="20"/>
                    <a:pt x="27" y="21"/>
                    <a:pt x="30" y="20"/>
                  </a:cubicBezTo>
                  <a:cubicBezTo>
                    <a:pt x="33" y="19"/>
                    <a:pt x="33" y="22"/>
                    <a:pt x="35" y="22"/>
                  </a:cubicBezTo>
                  <a:cubicBezTo>
                    <a:pt x="37" y="21"/>
                    <a:pt x="40" y="24"/>
                    <a:pt x="42" y="26"/>
                  </a:cubicBezTo>
                  <a:cubicBezTo>
                    <a:pt x="44" y="27"/>
                    <a:pt x="45" y="27"/>
                    <a:pt x="46" y="28"/>
                  </a:cubicBezTo>
                  <a:cubicBezTo>
                    <a:pt x="47" y="28"/>
                    <a:pt x="47" y="27"/>
                    <a:pt x="48" y="27"/>
                  </a:cubicBezTo>
                  <a:cubicBezTo>
                    <a:pt x="50" y="25"/>
                    <a:pt x="52" y="26"/>
                    <a:pt x="53" y="26"/>
                  </a:cubicBezTo>
                  <a:cubicBezTo>
                    <a:pt x="55" y="26"/>
                    <a:pt x="55" y="24"/>
                    <a:pt x="57" y="23"/>
                  </a:cubicBezTo>
                  <a:cubicBezTo>
                    <a:pt x="57" y="22"/>
                    <a:pt x="58" y="22"/>
                    <a:pt x="59" y="22"/>
                  </a:cubicBezTo>
                  <a:cubicBezTo>
                    <a:pt x="58" y="21"/>
                    <a:pt x="58" y="18"/>
                    <a:pt x="57" y="17"/>
                  </a:cubicBezTo>
                  <a:cubicBezTo>
                    <a:pt x="56" y="16"/>
                    <a:pt x="54" y="14"/>
                    <a:pt x="55" y="12"/>
                  </a:cubicBezTo>
                  <a:cubicBezTo>
                    <a:pt x="55" y="11"/>
                    <a:pt x="55" y="9"/>
                    <a:pt x="54" y="8"/>
                  </a:cubicBezTo>
                  <a:cubicBezTo>
                    <a:pt x="53" y="7"/>
                    <a:pt x="53" y="7"/>
                    <a:pt x="53" y="6"/>
                  </a:cubicBezTo>
                  <a:cubicBezTo>
                    <a:pt x="50" y="6"/>
                    <a:pt x="46" y="5"/>
                    <a:pt x="45" y="5"/>
                  </a:cubicBezTo>
                  <a:cubicBezTo>
                    <a:pt x="43" y="6"/>
                    <a:pt x="38" y="1"/>
                    <a:pt x="37" y="1"/>
                  </a:cubicBezTo>
                  <a:cubicBezTo>
                    <a:pt x="36" y="0"/>
                    <a:pt x="32" y="0"/>
                    <a:pt x="28" y="1"/>
                  </a:cubicBezTo>
                  <a:cubicBezTo>
                    <a:pt x="26" y="3"/>
                    <a:pt x="28" y="5"/>
                    <a:pt x="27" y="9"/>
                  </a:cubicBezTo>
                  <a:cubicBezTo>
                    <a:pt x="27" y="13"/>
                    <a:pt x="23" y="12"/>
                    <a:pt x="21" y="12"/>
                  </a:cubicBezTo>
                  <a:cubicBezTo>
                    <a:pt x="19" y="12"/>
                    <a:pt x="15" y="5"/>
                    <a:pt x="14" y="3"/>
                  </a:cubicBezTo>
                  <a:cubicBezTo>
                    <a:pt x="13" y="2"/>
                    <a:pt x="9" y="5"/>
                    <a:pt x="6" y="7"/>
                  </a:cubicBezTo>
                  <a:cubicBezTo>
                    <a:pt x="3" y="9"/>
                    <a:pt x="5" y="12"/>
                    <a:pt x="3" y="13"/>
                  </a:cubicBezTo>
                  <a:cubicBezTo>
                    <a:pt x="1" y="15"/>
                    <a:pt x="0" y="18"/>
                    <a:pt x="2" y="21"/>
                  </a:cubicBezTo>
                  <a:cubicBezTo>
                    <a:pt x="2" y="21"/>
                    <a:pt x="2" y="21"/>
                    <a:pt x="2" y="22"/>
                  </a:cubicBezTo>
                  <a:cubicBezTo>
                    <a:pt x="4" y="21"/>
                    <a:pt x="7" y="21"/>
                    <a:pt x="8" y="20"/>
                  </a:cubicBezTo>
                  <a:cubicBezTo>
                    <a:pt x="11" y="18"/>
                    <a:pt x="18" y="20"/>
                    <a:pt x="20" y="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4" name="Freeform 85">
              <a:extLst>
                <a:ext uri="{FF2B5EF4-FFF2-40B4-BE49-F238E27FC236}">
                  <a16:creationId xmlns:a16="http://schemas.microsoft.com/office/drawing/2014/main" id="{683DD7E8-6797-974F-8859-7EA30CD3A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5688" y="4260396"/>
              <a:ext cx="158750" cy="104775"/>
            </a:xfrm>
            <a:custGeom>
              <a:avLst/>
              <a:gdLst>
                <a:gd name="T0" fmla="*/ 6 w 46"/>
                <a:gd name="T1" fmla="*/ 15 h 30"/>
                <a:gd name="T2" fmla="*/ 11 w 46"/>
                <a:gd name="T3" fmla="*/ 17 h 30"/>
                <a:gd name="T4" fmla="*/ 16 w 46"/>
                <a:gd name="T5" fmla="*/ 19 h 30"/>
                <a:gd name="T6" fmla="*/ 16 w 46"/>
                <a:gd name="T7" fmla="*/ 25 h 30"/>
                <a:gd name="T8" fmla="*/ 22 w 46"/>
                <a:gd name="T9" fmla="*/ 29 h 30"/>
                <a:gd name="T10" fmla="*/ 28 w 46"/>
                <a:gd name="T11" fmla="*/ 29 h 30"/>
                <a:gd name="T12" fmla="*/ 32 w 46"/>
                <a:gd name="T13" fmla="*/ 27 h 30"/>
                <a:gd name="T14" fmla="*/ 37 w 46"/>
                <a:gd name="T15" fmla="*/ 26 h 30"/>
                <a:gd name="T16" fmla="*/ 38 w 46"/>
                <a:gd name="T17" fmla="*/ 22 h 30"/>
                <a:gd name="T18" fmla="*/ 42 w 46"/>
                <a:gd name="T19" fmla="*/ 18 h 30"/>
                <a:gd name="T20" fmla="*/ 45 w 46"/>
                <a:gd name="T21" fmla="*/ 16 h 30"/>
                <a:gd name="T22" fmla="*/ 46 w 46"/>
                <a:gd name="T23" fmla="*/ 13 h 30"/>
                <a:gd name="T24" fmla="*/ 46 w 46"/>
                <a:gd name="T25" fmla="*/ 10 h 30"/>
                <a:gd name="T26" fmla="*/ 42 w 46"/>
                <a:gd name="T27" fmla="*/ 8 h 30"/>
                <a:gd name="T28" fmla="*/ 35 w 46"/>
                <a:gd name="T29" fmla="*/ 4 h 30"/>
                <a:gd name="T30" fmla="*/ 30 w 46"/>
                <a:gd name="T31" fmla="*/ 2 h 30"/>
                <a:gd name="T32" fmla="*/ 20 w 46"/>
                <a:gd name="T33" fmla="*/ 2 h 30"/>
                <a:gd name="T34" fmla="*/ 8 w 46"/>
                <a:gd name="T35" fmla="*/ 2 h 30"/>
                <a:gd name="T36" fmla="*/ 2 w 46"/>
                <a:gd name="T37" fmla="*/ 4 h 30"/>
                <a:gd name="T38" fmla="*/ 1 w 46"/>
                <a:gd name="T39" fmla="*/ 12 h 30"/>
                <a:gd name="T40" fmla="*/ 1 w 46"/>
                <a:gd name="T41" fmla="*/ 14 h 30"/>
                <a:gd name="T42" fmla="*/ 6 w 46"/>
                <a:gd name="T4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6" y="15"/>
                  </a:moveTo>
                  <a:cubicBezTo>
                    <a:pt x="7" y="16"/>
                    <a:pt x="10" y="17"/>
                    <a:pt x="11" y="17"/>
                  </a:cubicBezTo>
                  <a:cubicBezTo>
                    <a:pt x="12" y="16"/>
                    <a:pt x="16" y="18"/>
                    <a:pt x="16" y="19"/>
                  </a:cubicBezTo>
                  <a:cubicBezTo>
                    <a:pt x="16" y="21"/>
                    <a:pt x="15" y="25"/>
                    <a:pt x="16" y="25"/>
                  </a:cubicBezTo>
                  <a:cubicBezTo>
                    <a:pt x="16" y="25"/>
                    <a:pt x="22" y="27"/>
                    <a:pt x="22" y="29"/>
                  </a:cubicBezTo>
                  <a:cubicBezTo>
                    <a:pt x="24" y="29"/>
                    <a:pt x="27" y="29"/>
                    <a:pt x="28" y="29"/>
                  </a:cubicBezTo>
                  <a:cubicBezTo>
                    <a:pt x="30" y="30"/>
                    <a:pt x="31" y="29"/>
                    <a:pt x="32" y="27"/>
                  </a:cubicBezTo>
                  <a:cubicBezTo>
                    <a:pt x="33" y="26"/>
                    <a:pt x="36" y="26"/>
                    <a:pt x="37" y="26"/>
                  </a:cubicBezTo>
                  <a:cubicBezTo>
                    <a:pt x="38" y="26"/>
                    <a:pt x="38" y="23"/>
                    <a:pt x="38" y="22"/>
                  </a:cubicBezTo>
                  <a:cubicBezTo>
                    <a:pt x="38" y="21"/>
                    <a:pt x="41" y="19"/>
                    <a:pt x="42" y="18"/>
                  </a:cubicBezTo>
                  <a:cubicBezTo>
                    <a:pt x="44" y="18"/>
                    <a:pt x="43" y="16"/>
                    <a:pt x="45" y="16"/>
                  </a:cubicBezTo>
                  <a:cubicBezTo>
                    <a:pt x="46" y="16"/>
                    <a:pt x="46" y="14"/>
                    <a:pt x="46" y="13"/>
                  </a:cubicBezTo>
                  <a:cubicBezTo>
                    <a:pt x="46" y="12"/>
                    <a:pt x="46" y="11"/>
                    <a:pt x="46" y="10"/>
                  </a:cubicBezTo>
                  <a:cubicBezTo>
                    <a:pt x="45" y="9"/>
                    <a:pt x="44" y="9"/>
                    <a:pt x="42" y="8"/>
                  </a:cubicBezTo>
                  <a:cubicBezTo>
                    <a:pt x="40" y="6"/>
                    <a:pt x="37" y="3"/>
                    <a:pt x="35" y="4"/>
                  </a:cubicBezTo>
                  <a:cubicBezTo>
                    <a:pt x="33" y="4"/>
                    <a:pt x="33" y="1"/>
                    <a:pt x="30" y="2"/>
                  </a:cubicBezTo>
                  <a:cubicBezTo>
                    <a:pt x="27" y="3"/>
                    <a:pt x="22" y="2"/>
                    <a:pt x="20" y="2"/>
                  </a:cubicBezTo>
                  <a:cubicBezTo>
                    <a:pt x="18" y="2"/>
                    <a:pt x="11" y="0"/>
                    <a:pt x="8" y="2"/>
                  </a:cubicBezTo>
                  <a:cubicBezTo>
                    <a:pt x="7" y="3"/>
                    <a:pt x="4" y="3"/>
                    <a:pt x="2" y="4"/>
                  </a:cubicBezTo>
                  <a:cubicBezTo>
                    <a:pt x="3" y="7"/>
                    <a:pt x="3" y="10"/>
                    <a:pt x="1" y="12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3" y="14"/>
                    <a:pt x="6" y="14"/>
                    <a:pt x="6" y="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5" name="Freeform 86">
              <a:extLst>
                <a:ext uri="{FF2B5EF4-FFF2-40B4-BE49-F238E27FC236}">
                  <a16:creationId xmlns:a16="http://schemas.microsoft.com/office/drawing/2014/main" id="{E0478300-7CA5-FA4C-9687-3B1526169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5638" y="4598534"/>
              <a:ext cx="125413" cy="68263"/>
            </a:xfrm>
            <a:custGeom>
              <a:avLst/>
              <a:gdLst>
                <a:gd name="T0" fmla="*/ 32 w 36"/>
                <a:gd name="T1" fmla="*/ 8 h 20"/>
                <a:gd name="T2" fmla="*/ 28 w 36"/>
                <a:gd name="T3" fmla="*/ 6 h 20"/>
                <a:gd name="T4" fmla="*/ 28 w 36"/>
                <a:gd name="T5" fmla="*/ 2 h 20"/>
                <a:gd name="T6" fmla="*/ 23 w 36"/>
                <a:gd name="T7" fmla="*/ 0 h 20"/>
                <a:gd name="T8" fmla="*/ 18 w 36"/>
                <a:gd name="T9" fmla="*/ 0 h 20"/>
                <a:gd name="T10" fmla="*/ 11 w 36"/>
                <a:gd name="T11" fmla="*/ 1 h 20"/>
                <a:gd name="T12" fmla="*/ 10 w 36"/>
                <a:gd name="T13" fmla="*/ 2 h 20"/>
                <a:gd name="T14" fmla="*/ 6 w 36"/>
                <a:gd name="T15" fmla="*/ 5 h 20"/>
                <a:gd name="T16" fmla="*/ 1 w 36"/>
                <a:gd name="T17" fmla="*/ 12 h 20"/>
                <a:gd name="T18" fmla="*/ 2 w 36"/>
                <a:gd name="T19" fmla="*/ 14 h 20"/>
                <a:gd name="T20" fmla="*/ 5 w 36"/>
                <a:gd name="T21" fmla="*/ 15 h 20"/>
                <a:gd name="T22" fmla="*/ 7 w 36"/>
                <a:gd name="T23" fmla="*/ 19 h 20"/>
                <a:gd name="T24" fmla="*/ 7 w 36"/>
                <a:gd name="T25" fmla="*/ 19 h 20"/>
                <a:gd name="T26" fmla="*/ 14 w 36"/>
                <a:gd name="T27" fmla="*/ 18 h 20"/>
                <a:gd name="T28" fmla="*/ 18 w 36"/>
                <a:gd name="T29" fmla="*/ 13 h 20"/>
                <a:gd name="T30" fmla="*/ 22 w 36"/>
                <a:gd name="T31" fmla="*/ 18 h 20"/>
                <a:gd name="T32" fmla="*/ 24 w 36"/>
                <a:gd name="T33" fmla="*/ 15 h 20"/>
                <a:gd name="T34" fmla="*/ 27 w 36"/>
                <a:gd name="T35" fmla="*/ 14 h 20"/>
                <a:gd name="T36" fmla="*/ 31 w 36"/>
                <a:gd name="T37" fmla="*/ 13 h 20"/>
                <a:gd name="T38" fmla="*/ 33 w 36"/>
                <a:gd name="T39" fmla="*/ 12 h 20"/>
                <a:gd name="T40" fmla="*/ 35 w 36"/>
                <a:gd name="T41" fmla="*/ 10 h 20"/>
                <a:gd name="T42" fmla="*/ 36 w 36"/>
                <a:gd name="T43" fmla="*/ 8 h 20"/>
                <a:gd name="T44" fmla="*/ 32 w 36"/>
                <a:gd name="T45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0">
                  <a:moveTo>
                    <a:pt x="32" y="8"/>
                  </a:moveTo>
                  <a:cubicBezTo>
                    <a:pt x="31" y="9"/>
                    <a:pt x="28" y="6"/>
                    <a:pt x="28" y="6"/>
                  </a:cubicBezTo>
                  <a:cubicBezTo>
                    <a:pt x="28" y="5"/>
                    <a:pt x="28" y="3"/>
                    <a:pt x="28" y="2"/>
                  </a:cubicBezTo>
                  <a:cubicBezTo>
                    <a:pt x="27" y="2"/>
                    <a:pt x="25" y="1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7" y="1"/>
                    <a:pt x="13" y="1"/>
                    <a:pt x="11" y="1"/>
                  </a:cubicBezTo>
                  <a:cubicBezTo>
                    <a:pt x="11" y="1"/>
                    <a:pt x="11" y="2"/>
                    <a:pt x="10" y="2"/>
                  </a:cubicBezTo>
                  <a:cubicBezTo>
                    <a:pt x="8" y="2"/>
                    <a:pt x="6" y="4"/>
                    <a:pt x="6" y="5"/>
                  </a:cubicBezTo>
                  <a:cubicBezTo>
                    <a:pt x="6" y="7"/>
                    <a:pt x="2" y="9"/>
                    <a:pt x="1" y="12"/>
                  </a:cubicBezTo>
                  <a:cubicBezTo>
                    <a:pt x="0" y="15"/>
                    <a:pt x="0" y="16"/>
                    <a:pt x="2" y="14"/>
                  </a:cubicBezTo>
                  <a:cubicBezTo>
                    <a:pt x="3" y="12"/>
                    <a:pt x="5" y="13"/>
                    <a:pt x="5" y="15"/>
                  </a:cubicBezTo>
                  <a:cubicBezTo>
                    <a:pt x="5" y="16"/>
                    <a:pt x="8" y="17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9" y="19"/>
                    <a:pt x="13" y="18"/>
                    <a:pt x="14" y="18"/>
                  </a:cubicBezTo>
                  <a:cubicBezTo>
                    <a:pt x="15" y="18"/>
                    <a:pt x="17" y="13"/>
                    <a:pt x="18" y="13"/>
                  </a:cubicBezTo>
                  <a:cubicBezTo>
                    <a:pt x="18" y="12"/>
                    <a:pt x="20" y="16"/>
                    <a:pt x="22" y="18"/>
                  </a:cubicBezTo>
                  <a:cubicBezTo>
                    <a:pt x="24" y="20"/>
                    <a:pt x="24" y="17"/>
                    <a:pt x="24" y="15"/>
                  </a:cubicBezTo>
                  <a:cubicBezTo>
                    <a:pt x="24" y="14"/>
                    <a:pt x="26" y="13"/>
                    <a:pt x="27" y="14"/>
                  </a:cubicBezTo>
                  <a:cubicBezTo>
                    <a:pt x="28" y="14"/>
                    <a:pt x="31" y="14"/>
                    <a:pt x="31" y="13"/>
                  </a:cubicBezTo>
                  <a:cubicBezTo>
                    <a:pt x="31" y="11"/>
                    <a:pt x="32" y="12"/>
                    <a:pt x="33" y="12"/>
                  </a:cubicBezTo>
                  <a:cubicBezTo>
                    <a:pt x="34" y="12"/>
                    <a:pt x="35" y="10"/>
                    <a:pt x="35" y="10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5" y="8"/>
                    <a:pt x="33" y="7"/>
                    <a:pt x="32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6" name="Freeform 87">
              <a:extLst>
                <a:ext uri="{FF2B5EF4-FFF2-40B4-BE49-F238E27FC236}">
                  <a16:creationId xmlns:a16="http://schemas.microsoft.com/office/drawing/2014/main" id="{B0DE93C1-FF1F-BE45-BDA4-97F604D58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2463" y="4330246"/>
              <a:ext cx="249238" cy="280988"/>
            </a:xfrm>
            <a:custGeom>
              <a:avLst/>
              <a:gdLst>
                <a:gd name="T0" fmla="*/ 9 w 72"/>
                <a:gd name="T1" fmla="*/ 21 h 81"/>
                <a:gd name="T2" fmla="*/ 5 w 72"/>
                <a:gd name="T3" fmla="*/ 25 h 81"/>
                <a:gd name="T4" fmla="*/ 8 w 72"/>
                <a:gd name="T5" fmla="*/ 29 h 81"/>
                <a:gd name="T6" fmla="*/ 6 w 72"/>
                <a:gd name="T7" fmla="*/ 32 h 81"/>
                <a:gd name="T8" fmla="*/ 2 w 72"/>
                <a:gd name="T9" fmla="*/ 34 h 81"/>
                <a:gd name="T10" fmla="*/ 1 w 72"/>
                <a:gd name="T11" fmla="*/ 38 h 81"/>
                <a:gd name="T12" fmla="*/ 0 w 72"/>
                <a:gd name="T13" fmla="*/ 44 h 81"/>
                <a:gd name="T14" fmla="*/ 2 w 72"/>
                <a:gd name="T15" fmla="*/ 49 h 81"/>
                <a:gd name="T16" fmla="*/ 1 w 72"/>
                <a:gd name="T17" fmla="*/ 52 h 81"/>
                <a:gd name="T18" fmla="*/ 3 w 72"/>
                <a:gd name="T19" fmla="*/ 59 h 81"/>
                <a:gd name="T20" fmla="*/ 5 w 72"/>
                <a:gd name="T21" fmla="*/ 60 h 81"/>
                <a:gd name="T22" fmla="*/ 10 w 72"/>
                <a:gd name="T23" fmla="*/ 62 h 81"/>
                <a:gd name="T24" fmla="*/ 14 w 72"/>
                <a:gd name="T25" fmla="*/ 64 h 81"/>
                <a:gd name="T26" fmla="*/ 16 w 72"/>
                <a:gd name="T27" fmla="*/ 66 h 81"/>
                <a:gd name="T28" fmla="*/ 13 w 72"/>
                <a:gd name="T29" fmla="*/ 73 h 81"/>
                <a:gd name="T30" fmla="*/ 12 w 72"/>
                <a:gd name="T31" fmla="*/ 78 h 81"/>
                <a:gd name="T32" fmla="*/ 19 w 72"/>
                <a:gd name="T33" fmla="*/ 77 h 81"/>
                <a:gd name="T34" fmla="*/ 24 w 72"/>
                <a:gd name="T35" fmla="*/ 77 h 81"/>
                <a:gd name="T36" fmla="*/ 29 w 72"/>
                <a:gd name="T37" fmla="*/ 79 h 81"/>
                <a:gd name="T38" fmla="*/ 30 w 72"/>
                <a:gd name="T39" fmla="*/ 78 h 81"/>
                <a:gd name="T40" fmla="*/ 35 w 72"/>
                <a:gd name="T41" fmla="*/ 80 h 81"/>
                <a:gd name="T42" fmla="*/ 39 w 72"/>
                <a:gd name="T43" fmla="*/ 79 h 81"/>
                <a:gd name="T44" fmla="*/ 44 w 72"/>
                <a:gd name="T45" fmla="*/ 79 h 81"/>
                <a:gd name="T46" fmla="*/ 52 w 72"/>
                <a:gd name="T47" fmla="*/ 77 h 81"/>
                <a:gd name="T48" fmla="*/ 55 w 72"/>
                <a:gd name="T49" fmla="*/ 75 h 81"/>
                <a:gd name="T50" fmla="*/ 59 w 72"/>
                <a:gd name="T51" fmla="*/ 70 h 81"/>
                <a:gd name="T52" fmla="*/ 63 w 72"/>
                <a:gd name="T53" fmla="*/ 66 h 81"/>
                <a:gd name="T54" fmla="*/ 55 w 72"/>
                <a:gd name="T55" fmla="*/ 60 h 81"/>
                <a:gd name="T56" fmla="*/ 52 w 72"/>
                <a:gd name="T57" fmla="*/ 53 h 81"/>
                <a:gd name="T58" fmla="*/ 51 w 72"/>
                <a:gd name="T59" fmla="*/ 49 h 81"/>
                <a:gd name="T60" fmla="*/ 60 w 72"/>
                <a:gd name="T61" fmla="*/ 46 h 81"/>
                <a:gd name="T62" fmla="*/ 66 w 72"/>
                <a:gd name="T63" fmla="*/ 43 h 81"/>
                <a:gd name="T64" fmla="*/ 71 w 72"/>
                <a:gd name="T65" fmla="*/ 42 h 81"/>
                <a:gd name="T66" fmla="*/ 71 w 72"/>
                <a:gd name="T67" fmla="*/ 38 h 81"/>
                <a:gd name="T68" fmla="*/ 69 w 72"/>
                <a:gd name="T69" fmla="*/ 31 h 81"/>
                <a:gd name="T70" fmla="*/ 68 w 72"/>
                <a:gd name="T71" fmla="*/ 27 h 81"/>
                <a:gd name="T72" fmla="*/ 66 w 72"/>
                <a:gd name="T73" fmla="*/ 23 h 81"/>
                <a:gd name="T74" fmla="*/ 66 w 72"/>
                <a:gd name="T75" fmla="*/ 20 h 81"/>
                <a:gd name="T76" fmla="*/ 66 w 72"/>
                <a:gd name="T77" fmla="*/ 12 h 81"/>
                <a:gd name="T78" fmla="*/ 66 w 72"/>
                <a:gd name="T79" fmla="*/ 11 h 81"/>
                <a:gd name="T80" fmla="*/ 65 w 72"/>
                <a:gd name="T81" fmla="*/ 10 h 81"/>
                <a:gd name="T82" fmla="*/ 60 w 72"/>
                <a:gd name="T83" fmla="*/ 7 h 81"/>
                <a:gd name="T84" fmla="*/ 61 w 72"/>
                <a:gd name="T85" fmla="*/ 2 h 81"/>
                <a:gd name="T86" fmla="*/ 54 w 72"/>
                <a:gd name="T87" fmla="*/ 4 h 81"/>
                <a:gd name="T88" fmla="*/ 45 w 72"/>
                <a:gd name="T89" fmla="*/ 10 h 81"/>
                <a:gd name="T90" fmla="*/ 41 w 72"/>
                <a:gd name="T91" fmla="*/ 7 h 81"/>
                <a:gd name="T92" fmla="*/ 38 w 72"/>
                <a:gd name="T93" fmla="*/ 5 h 81"/>
                <a:gd name="T94" fmla="*/ 32 w 72"/>
                <a:gd name="T95" fmla="*/ 2 h 81"/>
                <a:gd name="T96" fmla="*/ 31 w 72"/>
                <a:gd name="T97" fmla="*/ 0 h 81"/>
                <a:gd name="T98" fmla="*/ 28 w 72"/>
                <a:gd name="T99" fmla="*/ 0 h 81"/>
                <a:gd name="T100" fmla="*/ 21 w 72"/>
                <a:gd name="T101" fmla="*/ 0 h 81"/>
                <a:gd name="T102" fmla="*/ 22 w 72"/>
                <a:gd name="T103" fmla="*/ 4 h 81"/>
                <a:gd name="T104" fmla="*/ 25 w 72"/>
                <a:gd name="T105" fmla="*/ 10 h 81"/>
                <a:gd name="T106" fmla="*/ 21 w 72"/>
                <a:gd name="T107" fmla="*/ 14 h 81"/>
                <a:gd name="T108" fmla="*/ 15 w 72"/>
                <a:gd name="T109" fmla="*/ 13 h 81"/>
                <a:gd name="T110" fmla="*/ 9 w 72"/>
                <a:gd name="T111" fmla="*/ 14 h 81"/>
                <a:gd name="T112" fmla="*/ 9 w 72"/>
                <a:gd name="T113" fmla="*/ 15 h 81"/>
                <a:gd name="T114" fmla="*/ 9 w 72"/>
                <a:gd name="T115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81">
                  <a:moveTo>
                    <a:pt x="9" y="21"/>
                  </a:moveTo>
                  <a:cubicBezTo>
                    <a:pt x="7" y="24"/>
                    <a:pt x="5" y="24"/>
                    <a:pt x="5" y="25"/>
                  </a:cubicBezTo>
                  <a:cubicBezTo>
                    <a:pt x="6" y="25"/>
                    <a:pt x="8" y="28"/>
                    <a:pt x="8" y="29"/>
                  </a:cubicBezTo>
                  <a:cubicBezTo>
                    <a:pt x="7" y="30"/>
                    <a:pt x="6" y="29"/>
                    <a:pt x="6" y="32"/>
                  </a:cubicBezTo>
                  <a:cubicBezTo>
                    <a:pt x="6" y="34"/>
                    <a:pt x="3" y="34"/>
                    <a:pt x="2" y="34"/>
                  </a:cubicBezTo>
                  <a:cubicBezTo>
                    <a:pt x="0" y="34"/>
                    <a:pt x="2" y="36"/>
                    <a:pt x="1" y="38"/>
                  </a:cubicBezTo>
                  <a:cubicBezTo>
                    <a:pt x="0" y="39"/>
                    <a:pt x="0" y="43"/>
                    <a:pt x="0" y="44"/>
                  </a:cubicBezTo>
                  <a:cubicBezTo>
                    <a:pt x="0" y="45"/>
                    <a:pt x="3" y="48"/>
                    <a:pt x="2" y="49"/>
                  </a:cubicBezTo>
                  <a:cubicBezTo>
                    <a:pt x="2" y="50"/>
                    <a:pt x="0" y="51"/>
                    <a:pt x="1" y="52"/>
                  </a:cubicBezTo>
                  <a:cubicBezTo>
                    <a:pt x="1" y="53"/>
                    <a:pt x="3" y="54"/>
                    <a:pt x="3" y="59"/>
                  </a:cubicBezTo>
                  <a:cubicBezTo>
                    <a:pt x="4" y="59"/>
                    <a:pt x="5" y="59"/>
                    <a:pt x="5" y="60"/>
                  </a:cubicBezTo>
                  <a:cubicBezTo>
                    <a:pt x="6" y="61"/>
                    <a:pt x="8" y="62"/>
                    <a:pt x="10" y="62"/>
                  </a:cubicBezTo>
                  <a:cubicBezTo>
                    <a:pt x="12" y="62"/>
                    <a:pt x="13" y="64"/>
                    <a:pt x="14" y="64"/>
                  </a:cubicBezTo>
                  <a:cubicBezTo>
                    <a:pt x="15" y="63"/>
                    <a:pt x="18" y="64"/>
                    <a:pt x="16" y="66"/>
                  </a:cubicBezTo>
                  <a:cubicBezTo>
                    <a:pt x="14" y="68"/>
                    <a:pt x="13" y="71"/>
                    <a:pt x="13" y="73"/>
                  </a:cubicBezTo>
                  <a:cubicBezTo>
                    <a:pt x="12" y="74"/>
                    <a:pt x="12" y="76"/>
                    <a:pt x="12" y="78"/>
                  </a:cubicBezTo>
                  <a:cubicBezTo>
                    <a:pt x="14" y="78"/>
                    <a:pt x="18" y="78"/>
                    <a:pt x="19" y="77"/>
                  </a:cubicBezTo>
                  <a:cubicBezTo>
                    <a:pt x="21" y="77"/>
                    <a:pt x="22" y="77"/>
                    <a:pt x="24" y="77"/>
                  </a:cubicBezTo>
                  <a:cubicBezTo>
                    <a:pt x="26" y="78"/>
                    <a:pt x="28" y="79"/>
                    <a:pt x="29" y="79"/>
                  </a:cubicBezTo>
                  <a:cubicBezTo>
                    <a:pt x="29" y="79"/>
                    <a:pt x="29" y="78"/>
                    <a:pt x="30" y="78"/>
                  </a:cubicBezTo>
                  <a:cubicBezTo>
                    <a:pt x="32" y="78"/>
                    <a:pt x="33" y="81"/>
                    <a:pt x="35" y="80"/>
                  </a:cubicBezTo>
                  <a:cubicBezTo>
                    <a:pt x="36" y="78"/>
                    <a:pt x="38" y="78"/>
                    <a:pt x="39" y="79"/>
                  </a:cubicBezTo>
                  <a:cubicBezTo>
                    <a:pt x="41" y="80"/>
                    <a:pt x="43" y="80"/>
                    <a:pt x="44" y="79"/>
                  </a:cubicBezTo>
                  <a:cubicBezTo>
                    <a:pt x="45" y="77"/>
                    <a:pt x="51" y="76"/>
                    <a:pt x="52" y="77"/>
                  </a:cubicBezTo>
                  <a:cubicBezTo>
                    <a:pt x="53" y="77"/>
                    <a:pt x="57" y="79"/>
                    <a:pt x="55" y="75"/>
                  </a:cubicBezTo>
                  <a:cubicBezTo>
                    <a:pt x="54" y="70"/>
                    <a:pt x="58" y="71"/>
                    <a:pt x="59" y="70"/>
                  </a:cubicBezTo>
                  <a:cubicBezTo>
                    <a:pt x="59" y="68"/>
                    <a:pt x="64" y="67"/>
                    <a:pt x="63" y="66"/>
                  </a:cubicBezTo>
                  <a:cubicBezTo>
                    <a:pt x="62" y="65"/>
                    <a:pt x="56" y="61"/>
                    <a:pt x="55" y="60"/>
                  </a:cubicBezTo>
                  <a:cubicBezTo>
                    <a:pt x="53" y="59"/>
                    <a:pt x="53" y="55"/>
                    <a:pt x="52" y="53"/>
                  </a:cubicBezTo>
                  <a:cubicBezTo>
                    <a:pt x="51" y="51"/>
                    <a:pt x="49" y="49"/>
                    <a:pt x="51" y="49"/>
                  </a:cubicBezTo>
                  <a:cubicBezTo>
                    <a:pt x="54" y="48"/>
                    <a:pt x="58" y="47"/>
                    <a:pt x="60" y="46"/>
                  </a:cubicBezTo>
                  <a:cubicBezTo>
                    <a:pt x="62" y="44"/>
                    <a:pt x="65" y="44"/>
                    <a:pt x="66" y="43"/>
                  </a:cubicBezTo>
                  <a:cubicBezTo>
                    <a:pt x="68" y="41"/>
                    <a:pt x="70" y="43"/>
                    <a:pt x="71" y="42"/>
                  </a:cubicBezTo>
                  <a:cubicBezTo>
                    <a:pt x="71" y="41"/>
                    <a:pt x="72" y="39"/>
                    <a:pt x="71" y="38"/>
                  </a:cubicBezTo>
                  <a:cubicBezTo>
                    <a:pt x="70" y="37"/>
                    <a:pt x="69" y="35"/>
                    <a:pt x="69" y="31"/>
                  </a:cubicBezTo>
                  <a:cubicBezTo>
                    <a:pt x="69" y="28"/>
                    <a:pt x="68" y="29"/>
                    <a:pt x="68" y="27"/>
                  </a:cubicBezTo>
                  <a:cubicBezTo>
                    <a:pt x="68" y="26"/>
                    <a:pt x="67" y="24"/>
                    <a:pt x="66" y="23"/>
                  </a:cubicBezTo>
                  <a:cubicBezTo>
                    <a:pt x="65" y="23"/>
                    <a:pt x="64" y="22"/>
                    <a:pt x="66" y="20"/>
                  </a:cubicBezTo>
                  <a:cubicBezTo>
                    <a:pt x="67" y="18"/>
                    <a:pt x="66" y="13"/>
                    <a:pt x="66" y="12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5" y="11"/>
                    <a:pt x="65" y="10"/>
                    <a:pt x="65" y="10"/>
                  </a:cubicBezTo>
                  <a:cubicBezTo>
                    <a:pt x="65" y="8"/>
                    <a:pt x="63" y="7"/>
                    <a:pt x="60" y="7"/>
                  </a:cubicBezTo>
                  <a:cubicBezTo>
                    <a:pt x="57" y="7"/>
                    <a:pt x="62" y="4"/>
                    <a:pt x="61" y="2"/>
                  </a:cubicBezTo>
                  <a:cubicBezTo>
                    <a:pt x="60" y="1"/>
                    <a:pt x="57" y="5"/>
                    <a:pt x="54" y="4"/>
                  </a:cubicBezTo>
                  <a:cubicBezTo>
                    <a:pt x="51" y="3"/>
                    <a:pt x="47" y="8"/>
                    <a:pt x="45" y="10"/>
                  </a:cubicBezTo>
                  <a:cubicBezTo>
                    <a:pt x="42" y="12"/>
                    <a:pt x="39" y="9"/>
                    <a:pt x="41" y="7"/>
                  </a:cubicBezTo>
                  <a:cubicBezTo>
                    <a:pt x="43" y="4"/>
                    <a:pt x="41" y="4"/>
                    <a:pt x="38" y="5"/>
                  </a:cubicBezTo>
                  <a:cubicBezTo>
                    <a:pt x="35" y="6"/>
                    <a:pt x="32" y="5"/>
                    <a:pt x="32" y="2"/>
                  </a:cubicBezTo>
                  <a:cubicBezTo>
                    <a:pt x="32" y="2"/>
                    <a:pt x="32" y="1"/>
                    <a:pt x="31" y="0"/>
                  </a:cubicBezTo>
                  <a:cubicBezTo>
                    <a:pt x="30" y="1"/>
                    <a:pt x="29" y="1"/>
                    <a:pt x="28" y="0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22" y="1"/>
                    <a:pt x="23" y="2"/>
                    <a:pt x="22" y="4"/>
                  </a:cubicBezTo>
                  <a:cubicBezTo>
                    <a:pt x="21" y="6"/>
                    <a:pt x="23" y="7"/>
                    <a:pt x="25" y="10"/>
                  </a:cubicBezTo>
                  <a:cubicBezTo>
                    <a:pt x="26" y="13"/>
                    <a:pt x="21" y="12"/>
                    <a:pt x="21" y="14"/>
                  </a:cubicBezTo>
                  <a:cubicBezTo>
                    <a:pt x="21" y="16"/>
                    <a:pt x="17" y="14"/>
                    <a:pt x="15" y="13"/>
                  </a:cubicBezTo>
                  <a:cubicBezTo>
                    <a:pt x="14" y="12"/>
                    <a:pt x="9" y="13"/>
                    <a:pt x="9" y="14"/>
                  </a:cubicBezTo>
                  <a:cubicBezTo>
                    <a:pt x="9" y="14"/>
                    <a:pt x="9" y="15"/>
                    <a:pt x="9" y="15"/>
                  </a:cubicBezTo>
                  <a:cubicBezTo>
                    <a:pt x="10" y="18"/>
                    <a:pt x="10" y="20"/>
                    <a:pt x="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7" name="Freeform 88">
              <a:extLst>
                <a:ext uri="{FF2B5EF4-FFF2-40B4-BE49-F238E27FC236}">
                  <a16:creationId xmlns:a16="http://schemas.microsoft.com/office/drawing/2014/main" id="{E9AD49E1-0909-864D-B9A2-C974265A8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8863" y="3649209"/>
              <a:ext cx="295275" cy="469900"/>
            </a:xfrm>
            <a:custGeom>
              <a:avLst/>
              <a:gdLst>
                <a:gd name="T0" fmla="*/ 72 w 85"/>
                <a:gd name="T1" fmla="*/ 113 h 135"/>
                <a:gd name="T2" fmla="*/ 84 w 85"/>
                <a:gd name="T3" fmla="*/ 102 h 135"/>
                <a:gd name="T4" fmla="*/ 82 w 85"/>
                <a:gd name="T5" fmla="*/ 96 h 135"/>
                <a:gd name="T6" fmla="*/ 72 w 85"/>
                <a:gd name="T7" fmla="*/ 88 h 135"/>
                <a:gd name="T8" fmla="*/ 77 w 85"/>
                <a:gd name="T9" fmla="*/ 83 h 135"/>
                <a:gd name="T10" fmla="*/ 72 w 85"/>
                <a:gd name="T11" fmla="*/ 79 h 135"/>
                <a:gd name="T12" fmla="*/ 74 w 85"/>
                <a:gd name="T13" fmla="*/ 75 h 135"/>
                <a:gd name="T14" fmla="*/ 70 w 85"/>
                <a:gd name="T15" fmla="*/ 72 h 135"/>
                <a:gd name="T16" fmla="*/ 71 w 85"/>
                <a:gd name="T17" fmla="*/ 70 h 135"/>
                <a:gd name="T18" fmla="*/ 70 w 85"/>
                <a:gd name="T19" fmla="*/ 64 h 135"/>
                <a:gd name="T20" fmla="*/ 73 w 85"/>
                <a:gd name="T21" fmla="*/ 59 h 135"/>
                <a:gd name="T22" fmla="*/ 65 w 85"/>
                <a:gd name="T23" fmla="*/ 47 h 135"/>
                <a:gd name="T24" fmla="*/ 68 w 85"/>
                <a:gd name="T25" fmla="*/ 42 h 135"/>
                <a:gd name="T26" fmla="*/ 73 w 85"/>
                <a:gd name="T27" fmla="*/ 36 h 135"/>
                <a:gd name="T28" fmla="*/ 67 w 85"/>
                <a:gd name="T29" fmla="*/ 30 h 135"/>
                <a:gd name="T30" fmla="*/ 62 w 85"/>
                <a:gd name="T31" fmla="*/ 27 h 135"/>
                <a:gd name="T32" fmla="*/ 61 w 85"/>
                <a:gd name="T33" fmla="*/ 23 h 135"/>
                <a:gd name="T34" fmla="*/ 62 w 85"/>
                <a:gd name="T35" fmla="*/ 19 h 135"/>
                <a:gd name="T36" fmla="*/ 65 w 85"/>
                <a:gd name="T37" fmla="*/ 16 h 135"/>
                <a:gd name="T38" fmla="*/ 67 w 85"/>
                <a:gd name="T39" fmla="*/ 13 h 135"/>
                <a:gd name="T40" fmla="*/ 67 w 85"/>
                <a:gd name="T41" fmla="*/ 9 h 135"/>
                <a:gd name="T42" fmla="*/ 58 w 85"/>
                <a:gd name="T43" fmla="*/ 3 h 135"/>
                <a:gd name="T44" fmla="*/ 52 w 85"/>
                <a:gd name="T45" fmla="*/ 3 h 135"/>
                <a:gd name="T46" fmla="*/ 44 w 85"/>
                <a:gd name="T47" fmla="*/ 5 h 135"/>
                <a:gd name="T48" fmla="*/ 39 w 85"/>
                <a:gd name="T49" fmla="*/ 10 h 135"/>
                <a:gd name="T50" fmla="*/ 37 w 85"/>
                <a:gd name="T51" fmla="*/ 17 h 135"/>
                <a:gd name="T52" fmla="*/ 34 w 85"/>
                <a:gd name="T53" fmla="*/ 22 h 135"/>
                <a:gd name="T54" fmla="*/ 29 w 85"/>
                <a:gd name="T55" fmla="*/ 21 h 135"/>
                <a:gd name="T56" fmla="*/ 23 w 85"/>
                <a:gd name="T57" fmla="*/ 20 h 135"/>
                <a:gd name="T58" fmla="*/ 14 w 85"/>
                <a:gd name="T59" fmla="*/ 20 h 135"/>
                <a:gd name="T60" fmla="*/ 6 w 85"/>
                <a:gd name="T61" fmla="*/ 13 h 135"/>
                <a:gd name="T62" fmla="*/ 0 w 85"/>
                <a:gd name="T63" fmla="*/ 17 h 135"/>
                <a:gd name="T64" fmla="*/ 9 w 85"/>
                <a:gd name="T65" fmla="*/ 24 h 135"/>
                <a:gd name="T66" fmla="*/ 21 w 85"/>
                <a:gd name="T67" fmla="*/ 31 h 135"/>
                <a:gd name="T68" fmla="*/ 21 w 85"/>
                <a:gd name="T69" fmla="*/ 38 h 135"/>
                <a:gd name="T70" fmla="*/ 23 w 85"/>
                <a:gd name="T71" fmla="*/ 45 h 135"/>
                <a:gd name="T72" fmla="*/ 23 w 85"/>
                <a:gd name="T73" fmla="*/ 52 h 135"/>
                <a:gd name="T74" fmla="*/ 24 w 85"/>
                <a:gd name="T75" fmla="*/ 57 h 135"/>
                <a:gd name="T76" fmla="*/ 25 w 85"/>
                <a:gd name="T77" fmla="*/ 61 h 135"/>
                <a:gd name="T78" fmla="*/ 32 w 85"/>
                <a:gd name="T79" fmla="*/ 63 h 135"/>
                <a:gd name="T80" fmla="*/ 34 w 85"/>
                <a:gd name="T81" fmla="*/ 69 h 135"/>
                <a:gd name="T82" fmla="*/ 33 w 85"/>
                <a:gd name="T83" fmla="*/ 72 h 135"/>
                <a:gd name="T84" fmla="*/ 29 w 85"/>
                <a:gd name="T85" fmla="*/ 76 h 135"/>
                <a:gd name="T86" fmla="*/ 20 w 85"/>
                <a:gd name="T87" fmla="*/ 84 h 135"/>
                <a:gd name="T88" fmla="*/ 16 w 85"/>
                <a:gd name="T89" fmla="*/ 88 h 135"/>
                <a:gd name="T90" fmla="*/ 11 w 85"/>
                <a:gd name="T91" fmla="*/ 92 h 135"/>
                <a:gd name="T92" fmla="*/ 6 w 85"/>
                <a:gd name="T93" fmla="*/ 95 h 135"/>
                <a:gd name="T94" fmla="*/ 2 w 85"/>
                <a:gd name="T95" fmla="*/ 100 h 135"/>
                <a:gd name="T96" fmla="*/ 3 w 85"/>
                <a:gd name="T97" fmla="*/ 104 h 135"/>
                <a:gd name="T98" fmla="*/ 3 w 85"/>
                <a:gd name="T99" fmla="*/ 110 h 135"/>
                <a:gd name="T100" fmla="*/ 5 w 85"/>
                <a:gd name="T101" fmla="*/ 119 h 135"/>
                <a:gd name="T102" fmla="*/ 3 w 85"/>
                <a:gd name="T103" fmla="*/ 127 h 135"/>
                <a:gd name="T104" fmla="*/ 10 w 85"/>
                <a:gd name="T105" fmla="*/ 130 h 135"/>
                <a:gd name="T106" fmla="*/ 15 w 85"/>
                <a:gd name="T107" fmla="*/ 133 h 135"/>
                <a:gd name="T108" fmla="*/ 24 w 85"/>
                <a:gd name="T109" fmla="*/ 135 h 135"/>
                <a:gd name="T110" fmla="*/ 49 w 85"/>
                <a:gd name="T111" fmla="*/ 129 h 135"/>
                <a:gd name="T112" fmla="*/ 56 w 85"/>
                <a:gd name="T113" fmla="*/ 128 h 135"/>
                <a:gd name="T114" fmla="*/ 60 w 85"/>
                <a:gd name="T115" fmla="*/ 123 h 135"/>
                <a:gd name="T116" fmla="*/ 72 w 85"/>
                <a:gd name="T117" fmla="*/ 1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5" h="135">
                  <a:moveTo>
                    <a:pt x="72" y="113"/>
                  </a:moveTo>
                  <a:cubicBezTo>
                    <a:pt x="74" y="109"/>
                    <a:pt x="83" y="106"/>
                    <a:pt x="84" y="102"/>
                  </a:cubicBezTo>
                  <a:cubicBezTo>
                    <a:pt x="85" y="100"/>
                    <a:pt x="85" y="99"/>
                    <a:pt x="82" y="96"/>
                  </a:cubicBezTo>
                  <a:cubicBezTo>
                    <a:pt x="79" y="92"/>
                    <a:pt x="72" y="90"/>
                    <a:pt x="72" y="88"/>
                  </a:cubicBezTo>
                  <a:cubicBezTo>
                    <a:pt x="71" y="86"/>
                    <a:pt x="77" y="86"/>
                    <a:pt x="77" y="83"/>
                  </a:cubicBezTo>
                  <a:cubicBezTo>
                    <a:pt x="76" y="81"/>
                    <a:pt x="74" y="81"/>
                    <a:pt x="72" y="79"/>
                  </a:cubicBezTo>
                  <a:cubicBezTo>
                    <a:pt x="71" y="77"/>
                    <a:pt x="74" y="76"/>
                    <a:pt x="74" y="75"/>
                  </a:cubicBezTo>
                  <a:cubicBezTo>
                    <a:pt x="73" y="74"/>
                    <a:pt x="70" y="74"/>
                    <a:pt x="70" y="72"/>
                  </a:cubicBezTo>
                  <a:cubicBezTo>
                    <a:pt x="69" y="71"/>
                    <a:pt x="72" y="71"/>
                    <a:pt x="71" y="70"/>
                  </a:cubicBezTo>
                  <a:cubicBezTo>
                    <a:pt x="71" y="69"/>
                    <a:pt x="69" y="66"/>
                    <a:pt x="70" y="64"/>
                  </a:cubicBezTo>
                  <a:cubicBezTo>
                    <a:pt x="72" y="62"/>
                    <a:pt x="76" y="64"/>
                    <a:pt x="73" y="59"/>
                  </a:cubicBezTo>
                  <a:cubicBezTo>
                    <a:pt x="70" y="54"/>
                    <a:pt x="66" y="48"/>
                    <a:pt x="65" y="47"/>
                  </a:cubicBezTo>
                  <a:cubicBezTo>
                    <a:pt x="64" y="45"/>
                    <a:pt x="66" y="43"/>
                    <a:pt x="68" y="42"/>
                  </a:cubicBezTo>
                  <a:cubicBezTo>
                    <a:pt x="69" y="41"/>
                    <a:pt x="73" y="38"/>
                    <a:pt x="73" y="36"/>
                  </a:cubicBezTo>
                  <a:cubicBezTo>
                    <a:pt x="73" y="35"/>
                    <a:pt x="68" y="31"/>
                    <a:pt x="67" y="30"/>
                  </a:cubicBezTo>
                  <a:cubicBezTo>
                    <a:pt x="66" y="30"/>
                    <a:pt x="63" y="30"/>
                    <a:pt x="62" y="27"/>
                  </a:cubicBezTo>
                  <a:cubicBezTo>
                    <a:pt x="61" y="25"/>
                    <a:pt x="60" y="24"/>
                    <a:pt x="61" y="23"/>
                  </a:cubicBezTo>
                  <a:cubicBezTo>
                    <a:pt x="62" y="21"/>
                    <a:pt x="62" y="20"/>
                    <a:pt x="62" y="19"/>
                  </a:cubicBezTo>
                  <a:cubicBezTo>
                    <a:pt x="62" y="17"/>
                    <a:pt x="65" y="18"/>
                    <a:pt x="65" y="16"/>
                  </a:cubicBezTo>
                  <a:cubicBezTo>
                    <a:pt x="65" y="15"/>
                    <a:pt x="66" y="14"/>
                    <a:pt x="67" y="13"/>
                  </a:cubicBezTo>
                  <a:cubicBezTo>
                    <a:pt x="67" y="12"/>
                    <a:pt x="67" y="10"/>
                    <a:pt x="67" y="9"/>
                  </a:cubicBezTo>
                  <a:cubicBezTo>
                    <a:pt x="66" y="7"/>
                    <a:pt x="60" y="6"/>
                    <a:pt x="58" y="3"/>
                  </a:cubicBezTo>
                  <a:cubicBezTo>
                    <a:pt x="57" y="0"/>
                    <a:pt x="53" y="2"/>
                    <a:pt x="52" y="3"/>
                  </a:cubicBezTo>
                  <a:cubicBezTo>
                    <a:pt x="51" y="5"/>
                    <a:pt x="44" y="3"/>
                    <a:pt x="44" y="5"/>
                  </a:cubicBezTo>
                  <a:cubicBezTo>
                    <a:pt x="44" y="7"/>
                    <a:pt x="39" y="8"/>
                    <a:pt x="39" y="10"/>
                  </a:cubicBezTo>
                  <a:cubicBezTo>
                    <a:pt x="39" y="13"/>
                    <a:pt x="41" y="18"/>
                    <a:pt x="37" y="17"/>
                  </a:cubicBezTo>
                  <a:cubicBezTo>
                    <a:pt x="34" y="17"/>
                    <a:pt x="36" y="19"/>
                    <a:pt x="34" y="22"/>
                  </a:cubicBezTo>
                  <a:cubicBezTo>
                    <a:pt x="32" y="25"/>
                    <a:pt x="32" y="20"/>
                    <a:pt x="29" y="21"/>
                  </a:cubicBezTo>
                  <a:cubicBezTo>
                    <a:pt x="27" y="21"/>
                    <a:pt x="24" y="18"/>
                    <a:pt x="23" y="20"/>
                  </a:cubicBezTo>
                  <a:cubicBezTo>
                    <a:pt x="22" y="22"/>
                    <a:pt x="18" y="21"/>
                    <a:pt x="14" y="20"/>
                  </a:cubicBezTo>
                  <a:cubicBezTo>
                    <a:pt x="11" y="19"/>
                    <a:pt x="9" y="14"/>
                    <a:pt x="6" y="13"/>
                  </a:cubicBezTo>
                  <a:cubicBezTo>
                    <a:pt x="4" y="13"/>
                    <a:pt x="1" y="15"/>
                    <a:pt x="0" y="17"/>
                  </a:cubicBezTo>
                  <a:cubicBezTo>
                    <a:pt x="3" y="19"/>
                    <a:pt x="5" y="22"/>
                    <a:pt x="9" y="24"/>
                  </a:cubicBezTo>
                  <a:cubicBezTo>
                    <a:pt x="13" y="26"/>
                    <a:pt x="21" y="28"/>
                    <a:pt x="21" y="31"/>
                  </a:cubicBezTo>
                  <a:cubicBezTo>
                    <a:pt x="20" y="33"/>
                    <a:pt x="19" y="37"/>
                    <a:pt x="21" y="38"/>
                  </a:cubicBezTo>
                  <a:cubicBezTo>
                    <a:pt x="23" y="39"/>
                    <a:pt x="21" y="44"/>
                    <a:pt x="23" y="45"/>
                  </a:cubicBezTo>
                  <a:cubicBezTo>
                    <a:pt x="25" y="47"/>
                    <a:pt x="24" y="52"/>
                    <a:pt x="23" y="52"/>
                  </a:cubicBezTo>
                  <a:cubicBezTo>
                    <a:pt x="21" y="52"/>
                    <a:pt x="23" y="55"/>
                    <a:pt x="24" y="57"/>
                  </a:cubicBezTo>
                  <a:cubicBezTo>
                    <a:pt x="25" y="57"/>
                    <a:pt x="25" y="59"/>
                    <a:pt x="25" y="61"/>
                  </a:cubicBezTo>
                  <a:cubicBezTo>
                    <a:pt x="28" y="61"/>
                    <a:pt x="30" y="62"/>
                    <a:pt x="32" y="63"/>
                  </a:cubicBezTo>
                  <a:cubicBezTo>
                    <a:pt x="35" y="65"/>
                    <a:pt x="34" y="67"/>
                    <a:pt x="34" y="69"/>
                  </a:cubicBezTo>
                  <a:cubicBezTo>
                    <a:pt x="35" y="72"/>
                    <a:pt x="35" y="73"/>
                    <a:pt x="33" y="72"/>
                  </a:cubicBezTo>
                  <a:cubicBezTo>
                    <a:pt x="31" y="71"/>
                    <a:pt x="30" y="72"/>
                    <a:pt x="29" y="76"/>
                  </a:cubicBezTo>
                  <a:cubicBezTo>
                    <a:pt x="28" y="79"/>
                    <a:pt x="23" y="84"/>
                    <a:pt x="20" y="84"/>
                  </a:cubicBezTo>
                  <a:cubicBezTo>
                    <a:pt x="18" y="84"/>
                    <a:pt x="18" y="87"/>
                    <a:pt x="16" y="88"/>
                  </a:cubicBezTo>
                  <a:cubicBezTo>
                    <a:pt x="13" y="88"/>
                    <a:pt x="11" y="89"/>
                    <a:pt x="11" y="92"/>
                  </a:cubicBezTo>
                  <a:cubicBezTo>
                    <a:pt x="12" y="94"/>
                    <a:pt x="8" y="95"/>
                    <a:pt x="6" y="95"/>
                  </a:cubicBezTo>
                  <a:cubicBezTo>
                    <a:pt x="4" y="95"/>
                    <a:pt x="4" y="99"/>
                    <a:pt x="2" y="100"/>
                  </a:cubicBezTo>
                  <a:cubicBezTo>
                    <a:pt x="0" y="101"/>
                    <a:pt x="1" y="102"/>
                    <a:pt x="3" y="104"/>
                  </a:cubicBezTo>
                  <a:cubicBezTo>
                    <a:pt x="4" y="107"/>
                    <a:pt x="3" y="108"/>
                    <a:pt x="3" y="110"/>
                  </a:cubicBezTo>
                  <a:cubicBezTo>
                    <a:pt x="4" y="112"/>
                    <a:pt x="7" y="115"/>
                    <a:pt x="5" y="119"/>
                  </a:cubicBezTo>
                  <a:cubicBezTo>
                    <a:pt x="3" y="123"/>
                    <a:pt x="1" y="128"/>
                    <a:pt x="3" y="127"/>
                  </a:cubicBezTo>
                  <a:cubicBezTo>
                    <a:pt x="4" y="127"/>
                    <a:pt x="8" y="131"/>
                    <a:pt x="10" y="130"/>
                  </a:cubicBezTo>
                  <a:cubicBezTo>
                    <a:pt x="12" y="130"/>
                    <a:pt x="13" y="134"/>
                    <a:pt x="15" y="133"/>
                  </a:cubicBezTo>
                  <a:cubicBezTo>
                    <a:pt x="17" y="132"/>
                    <a:pt x="17" y="135"/>
                    <a:pt x="24" y="135"/>
                  </a:cubicBezTo>
                  <a:cubicBezTo>
                    <a:pt x="30" y="135"/>
                    <a:pt x="44" y="129"/>
                    <a:pt x="49" y="129"/>
                  </a:cubicBezTo>
                  <a:cubicBezTo>
                    <a:pt x="52" y="129"/>
                    <a:pt x="54" y="129"/>
                    <a:pt x="56" y="128"/>
                  </a:cubicBezTo>
                  <a:cubicBezTo>
                    <a:pt x="57" y="127"/>
                    <a:pt x="58" y="125"/>
                    <a:pt x="60" y="123"/>
                  </a:cubicBezTo>
                  <a:cubicBezTo>
                    <a:pt x="63" y="120"/>
                    <a:pt x="70" y="118"/>
                    <a:pt x="72" y="1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8" name="Freeform 89">
              <a:extLst>
                <a:ext uri="{FF2B5EF4-FFF2-40B4-BE49-F238E27FC236}">
                  <a16:creationId xmlns:a16="http://schemas.microsoft.com/office/drawing/2014/main" id="{1096562F-2EB4-1646-93DC-6E11085A1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3513" y="5116059"/>
              <a:ext cx="590550" cy="471488"/>
            </a:xfrm>
            <a:custGeom>
              <a:avLst/>
              <a:gdLst>
                <a:gd name="T0" fmla="*/ 102 w 170"/>
                <a:gd name="T1" fmla="*/ 29 h 136"/>
                <a:gd name="T2" fmla="*/ 87 w 170"/>
                <a:gd name="T3" fmla="*/ 27 h 136"/>
                <a:gd name="T4" fmla="*/ 78 w 170"/>
                <a:gd name="T5" fmla="*/ 24 h 136"/>
                <a:gd name="T6" fmla="*/ 59 w 170"/>
                <a:gd name="T7" fmla="*/ 10 h 136"/>
                <a:gd name="T8" fmla="*/ 43 w 170"/>
                <a:gd name="T9" fmla="*/ 0 h 136"/>
                <a:gd name="T10" fmla="*/ 36 w 170"/>
                <a:gd name="T11" fmla="*/ 0 h 136"/>
                <a:gd name="T12" fmla="*/ 28 w 170"/>
                <a:gd name="T13" fmla="*/ 3 h 136"/>
                <a:gd name="T14" fmla="*/ 20 w 170"/>
                <a:gd name="T15" fmla="*/ 8 h 136"/>
                <a:gd name="T16" fmla="*/ 26 w 170"/>
                <a:gd name="T17" fmla="*/ 15 h 136"/>
                <a:gd name="T18" fmla="*/ 21 w 170"/>
                <a:gd name="T19" fmla="*/ 19 h 136"/>
                <a:gd name="T20" fmla="*/ 16 w 170"/>
                <a:gd name="T21" fmla="*/ 21 h 136"/>
                <a:gd name="T22" fmla="*/ 10 w 170"/>
                <a:gd name="T23" fmla="*/ 26 h 136"/>
                <a:gd name="T24" fmla="*/ 2 w 170"/>
                <a:gd name="T25" fmla="*/ 22 h 136"/>
                <a:gd name="T26" fmla="*/ 1 w 170"/>
                <a:gd name="T27" fmla="*/ 25 h 136"/>
                <a:gd name="T28" fmla="*/ 1 w 170"/>
                <a:gd name="T29" fmla="*/ 27 h 136"/>
                <a:gd name="T30" fmla="*/ 2 w 170"/>
                <a:gd name="T31" fmla="*/ 36 h 136"/>
                <a:gd name="T32" fmla="*/ 8 w 170"/>
                <a:gd name="T33" fmla="*/ 44 h 136"/>
                <a:gd name="T34" fmla="*/ 20 w 170"/>
                <a:gd name="T35" fmla="*/ 62 h 136"/>
                <a:gd name="T36" fmla="*/ 26 w 170"/>
                <a:gd name="T37" fmla="*/ 71 h 136"/>
                <a:gd name="T38" fmla="*/ 33 w 170"/>
                <a:gd name="T39" fmla="*/ 80 h 136"/>
                <a:gd name="T40" fmla="*/ 36 w 170"/>
                <a:gd name="T41" fmla="*/ 89 h 136"/>
                <a:gd name="T42" fmla="*/ 42 w 170"/>
                <a:gd name="T43" fmla="*/ 102 h 136"/>
                <a:gd name="T44" fmla="*/ 51 w 170"/>
                <a:gd name="T45" fmla="*/ 113 h 136"/>
                <a:gd name="T46" fmla="*/ 59 w 170"/>
                <a:gd name="T47" fmla="*/ 125 h 136"/>
                <a:gd name="T48" fmla="*/ 61 w 170"/>
                <a:gd name="T49" fmla="*/ 131 h 136"/>
                <a:gd name="T50" fmla="*/ 64 w 170"/>
                <a:gd name="T51" fmla="*/ 136 h 136"/>
                <a:gd name="T52" fmla="*/ 68 w 170"/>
                <a:gd name="T53" fmla="*/ 134 h 136"/>
                <a:gd name="T54" fmla="*/ 68 w 170"/>
                <a:gd name="T55" fmla="*/ 130 h 136"/>
                <a:gd name="T56" fmla="*/ 71 w 170"/>
                <a:gd name="T57" fmla="*/ 127 h 136"/>
                <a:gd name="T58" fmla="*/ 77 w 170"/>
                <a:gd name="T59" fmla="*/ 128 h 136"/>
                <a:gd name="T60" fmla="*/ 87 w 170"/>
                <a:gd name="T61" fmla="*/ 129 h 136"/>
                <a:gd name="T62" fmla="*/ 98 w 170"/>
                <a:gd name="T63" fmla="*/ 130 h 136"/>
                <a:gd name="T64" fmla="*/ 104 w 170"/>
                <a:gd name="T65" fmla="*/ 128 h 136"/>
                <a:gd name="T66" fmla="*/ 116 w 170"/>
                <a:gd name="T67" fmla="*/ 117 h 136"/>
                <a:gd name="T68" fmla="*/ 132 w 170"/>
                <a:gd name="T69" fmla="*/ 117 h 136"/>
                <a:gd name="T70" fmla="*/ 164 w 170"/>
                <a:gd name="T71" fmla="*/ 106 h 136"/>
                <a:gd name="T72" fmla="*/ 170 w 170"/>
                <a:gd name="T73" fmla="*/ 89 h 136"/>
                <a:gd name="T74" fmla="*/ 166 w 170"/>
                <a:gd name="T75" fmla="*/ 83 h 136"/>
                <a:gd name="T76" fmla="*/ 145 w 170"/>
                <a:gd name="T77" fmla="*/ 81 h 136"/>
                <a:gd name="T78" fmla="*/ 139 w 170"/>
                <a:gd name="T79" fmla="*/ 73 h 136"/>
                <a:gd name="T80" fmla="*/ 136 w 170"/>
                <a:gd name="T81" fmla="*/ 67 h 136"/>
                <a:gd name="T82" fmla="*/ 129 w 170"/>
                <a:gd name="T83" fmla="*/ 63 h 136"/>
                <a:gd name="T84" fmla="*/ 125 w 170"/>
                <a:gd name="T85" fmla="*/ 54 h 136"/>
                <a:gd name="T86" fmla="*/ 121 w 170"/>
                <a:gd name="T87" fmla="*/ 45 h 136"/>
                <a:gd name="T88" fmla="*/ 113 w 170"/>
                <a:gd name="T89" fmla="*/ 36 h 136"/>
                <a:gd name="T90" fmla="*/ 112 w 170"/>
                <a:gd name="T91" fmla="*/ 32 h 136"/>
                <a:gd name="T92" fmla="*/ 106 w 170"/>
                <a:gd name="T93" fmla="*/ 32 h 136"/>
                <a:gd name="T94" fmla="*/ 102 w 170"/>
                <a:gd name="T95" fmla="*/ 2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136">
                  <a:moveTo>
                    <a:pt x="102" y="29"/>
                  </a:moveTo>
                  <a:cubicBezTo>
                    <a:pt x="102" y="29"/>
                    <a:pt x="89" y="27"/>
                    <a:pt x="87" y="27"/>
                  </a:cubicBezTo>
                  <a:cubicBezTo>
                    <a:pt x="86" y="27"/>
                    <a:pt x="81" y="26"/>
                    <a:pt x="78" y="24"/>
                  </a:cubicBezTo>
                  <a:cubicBezTo>
                    <a:pt x="75" y="21"/>
                    <a:pt x="61" y="11"/>
                    <a:pt x="59" y="10"/>
                  </a:cubicBezTo>
                  <a:cubicBezTo>
                    <a:pt x="56" y="8"/>
                    <a:pt x="46" y="1"/>
                    <a:pt x="43" y="0"/>
                  </a:cubicBezTo>
                  <a:cubicBezTo>
                    <a:pt x="40" y="0"/>
                    <a:pt x="40" y="0"/>
                    <a:pt x="36" y="0"/>
                  </a:cubicBezTo>
                  <a:cubicBezTo>
                    <a:pt x="33" y="0"/>
                    <a:pt x="34" y="3"/>
                    <a:pt x="28" y="3"/>
                  </a:cubicBezTo>
                  <a:cubicBezTo>
                    <a:pt x="21" y="3"/>
                    <a:pt x="18" y="7"/>
                    <a:pt x="20" y="8"/>
                  </a:cubicBezTo>
                  <a:cubicBezTo>
                    <a:pt x="22" y="9"/>
                    <a:pt x="28" y="14"/>
                    <a:pt x="26" y="15"/>
                  </a:cubicBezTo>
                  <a:cubicBezTo>
                    <a:pt x="24" y="16"/>
                    <a:pt x="24" y="19"/>
                    <a:pt x="21" y="19"/>
                  </a:cubicBezTo>
                  <a:cubicBezTo>
                    <a:pt x="19" y="19"/>
                    <a:pt x="16" y="19"/>
                    <a:pt x="16" y="21"/>
                  </a:cubicBezTo>
                  <a:cubicBezTo>
                    <a:pt x="16" y="23"/>
                    <a:pt x="13" y="26"/>
                    <a:pt x="10" y="26"/>
                  </a:cubicBezTo>
                  <a:cubicBezTo>
                    <a:pt x="8" y="26"/>
                    <a:pt x="4" y="24"/>
                    <a:pt x="2" y="22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0" y="35"/>
                    <a:pt x="2" y="36"/>
                  </a:cubicBezTo>
                  <a:cubicBezTo>
                    <a:pt x="4" y="37"/>
                    <a:pt x="5" y="40"/>
                    <a:pt x="8" y="44"/>
                  </a:cubicBezTo>
                  <a:cubicBezTo>
                    <a:pt x="12" y="48"/>
                    <a:pt x="20" y="59"/>
                    <a:pt x="20" y="62"/>
                  </a:cubicBezTo>
                  <a:cubicBezTo>
                    <a:pt x="20" y="65"/>
                    <a:pt x="21" y="68"/>
                    <a:pt x="26" y="71"/>
                  </a:cubicBezTo>
                  <a:cubicBezTo>
                    <a:pt x="31" y="74"/>
                    <a:pt x="31" y="78"/>
                    <a:pt x="33" y="80"/>
                  </a:cubicBezTo>
                  <a:cubicBezTo>
                    <a:pt x="36" y="82"/>
                    <a:pt x="35" y="84"/>
                    <a:pt x="36" y="89"/>
                  </a:cubicBezTo>
                  <a:cubicBezTo>
                    <a:pt x="36" y="94"/>
                    <a:pt x="38" y="100"/>
                    <a:pt x="42" y="102"/>
                  </a:cubicBezTo>
                  <a:cubicBezTo>
                    <a:pt x="46" y="105"/>
                    <a:pt x="49" y="108"/>
                    <a:pt x="51" y="113"/>
                  </a:cubicBezTo>
                  <a:cubicBezTo>
                    <a:pt x="53" y="118"/>
                    <a:pt x="56" y="122"/>
                    <a:pt x="59" y="125"/>
                  </a:cubicBezTo>
                  <a:cubicBezTo>
                    <a:pt x="61" y="128"/>
                    <a:pt x="60" y="129"/>
                    <a:pt x="61" y="131"/>
                  </a:cubicBezTo>
                  <a:cubicBezTo>
                    <a:pt x="62" y="132"/>
                    <a:pt x="63" y="134"/>
                    <a:pt x="64" y="136"/>
                  </a:cubicBezTo>
                  <a:cubicBezTo>
                    <a:pt x="66" y="135"/>
                    <a:pt x="68" y="134"/>
                    <a:pt x="68" y="134"/>
                  </a:cubicBezTo>
                  <a:cubicBezTo>
                    <a:pt x="68" y="133"/>
                    <a:pt x="67" y="131"/>
                    <a:pt x="68" y="130"/>
                  </a:cubicBezTo>
                  <a:cubicBezTo>
                    <a:pt x="68" y="129"/>
                    <a:pt x="70" y="127"/>
                    <a:pt x="71" y="127"/>
                  </a:cubicBezTo>
                  <a:cubicBezTo>
                    <a:pt x="72" y="126"/>
                    <a:pt x="74" y="128"/>
                    <a:pt x="77" y="128"/>
                  </a:cubicBezTo>
                  <a:cubicBezTo>
                    <a:pt x="80" y="127"/>
                    <a:pt x="86" y="128"/>
                    <a:pt x="87" y="129"/>
                  </a:cubicBezTo>
                  <a:cubicBezTo>
                    <a:pt x="88" y="129"/>
                    <a:pt x="96" y="129"/>
                    <a:pt x="98" y="130"/>
                  </a:cubicBezTo>
                  <a:cubicBezTo>
                    <a:pt x="100" y="132"/>
                    <a:pt x="102" y="131"/>
                    <a:pt x="104" y="128"/>
                  </a:cubicBezTo>
                  <a:cubicBezTo>
                    <a:pt x="105" y="125"/>
                    <a:pt x="115" y="118"/>
                    <a:pt x="116" y="117"/>
                  </a:cubicBezTo>
                  <a:cubicBezTo>
                    <a:pt x="117" y="117"/>
                    <a:pt x="128" y="117"/>
                    <a:pt x="132" y="117"/>
                  </a:cubicBezTo>
                  <a:cubicBezTo>
                    <a:pt x="136" y="116"/>
                    <a:pt x="163" y="107"/>
                    <a:pt x="164" y="106"/>
                  </a:cubicBezTo>
                  <a:cubicBezTo>
                    <a:pt x="165" y="105"/>
                    <a:pt x="170" y="91"/>
                    <a:pt x="170" y="89"/>
                  </a:cubicBezTo>
                  <a:cubicBezTo>
                    <a:pt x="170" y="88"/>
                    <a:pt x="168" y="83"/>
                    <a:pt x="166" y="83"/>
                  </a:cubicBezTo>
                  <a:cubicBezTo>
                    <a:pt x="164" y="84"/>
                    <a:pt x="147" y="82"/>
                    <a:pt x="145" y="81"/>
                  </a:cubicBezTo>
                  <a:cubicBezTo>
                    <a:pt x="145" y="81"/>
                    <a:pt x="140" y="77"/>
                    <a:pt x="139" y="73"/>
                  </a:cubicBezTo>
                  <a:cubicBezTo>
                    <a:pt x="138" y="72"/>
                    <a:pt x="137" y="69"/>
                    <a:pt x="136" y="67"/>
                  </a:cubicBezTo>
                  <a:cubicBezTo>
                    <a:pt x="134" y="68"/>
                    <a:pt x="131" y="67"/>
                    <a:pt x="129" y="63"/>
                  </a:cubicBezTo>
                  <a:cubicBezTo>
                    <a:pt x="128" y="62"/>
                    <a:pt x="124" y="56"/>
                    <a:pt x="125" y="54"/>
                  </a:cubicBezTo>
                  <a:cubicBezTo>
                    <a:pt x="127" y="52"/>
                    <a:pt x="124" y="48"/>
                    <a:pt x="121" y="45"/>
                  </a:cubicBezTo>
                  <a:cubicBezTo>
                    <a:pt x="119" y="43"/>
                    <a:pt x="114" y="39"/>
                    <a:pt x="113" y="36"/>
                  </a:cubicBezTo>
                  <a:cubicBezTo>
                    <a:pt x="113" y="35"/>
                    <a:pt x="113" y="34"/>
                    <a:pt x="112" y="32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2" y="2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9" name="Freeform 90">
              <a:extLst>
                <a:ext uri="{FF2B5EF4-FFF2-40B4-BE49-F238E27FC236}">
                  <a16:creationId xmlns:a16="http://schemas.microsoft.com/office/drawing/2014/main" id="{3F4541C2-AC91-6445-94C5-32B7C48DD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288" y="5335134"/>
              <a:ext cx="222250" cy="249238"/>
            </a:xfrm>
            <a:custGeom>
              <a:avLst/>
              <a:gdLst>
                <a:gd name="T0" fmla="*/ 32 w 64"/>
                <a:gd name="T1" fmla="*/ 1 h 72"/>
                <a:gd name="T2" fmla="*/ 32 w 64"/>
                <a:gd name="T3" fmla="*/ 7 h 72"/>
                <a:gd name="T4" fmla="*/ 27 w 64"/>
                <a:gd name="T5" fmla="*/ 14 h 72"/>
                <a:gd name="T6" fmla="*/ 24 w 64"/>
                <a:gd name="T7" fmla="*/ 20 h 72"/>
                <a:gd name="T8" fmla="*/ 26 w 64"/>
                <a:gd name="T9" fmla="*/ 20 h 72"/>
                <a:gd name="T10" fmla="*/ 30 w 64"/>
                <a:gd name="T11" fmla="*/ 26 h 72"/>
                <a:gd name="T12" fmla="*/ 24 w 64"/>
                <a:gd name="T13" fmla="*/ 43 h 72"/>
                <a:gd name="T14" fmla="*/ 0 w 64"/>
                <a:gd name="T15" fmla="*/ 51 h 72"/>
                <a:gd name="T16" fmla="*/ 10 w 64"/>
                <a:gd name="T17" fmla="*/ 72 h 72"/>
                <a:gd name="T18" fmla="*/ 12 w 64"/>
                <a:gd name="T19" fmla="*/ 71 h 72"/>
                <a:gd name="T20" fmla="*/ 25 w 64"/>
                <a:gd name="T21" fmla="*/ 68 h 72"/>
                <a:gd name="T22" fmla="*/ 28 w 64"/>
                <a:gd name="T23" fmla="*/ 62 h 72"/>
                <a:gd name="T24" fmla="*/ 37 w 64"/>
                <a:gd name="T25" fmla="*/ 61 h 72"/>
                <a:gd name="T26" fmla="*/ 42 w 64"/>
                <a:gd name="T27" fmla="*/ 53 h 72"/>
                <a:gd name="T28" fmla="*/ 47 w 64"/>
                <a:gd name="T29" fmla="*/ 51 h 72"/>
                <a:gd name="T30" fmla="*/ 50 w 64"/>
                <a:gd name="T31" fmla="*/ 40 h 72"/>
                <a:gd name="T32" fmla="*/ 56 w 64"/>
                <a:gd name="T33" fmla="*/ 35 h 72"/>
                <a:gd name="T34" fmla="*/ 63 w 64"/>
                <a:gd name="T35" fmla="*/ 26 h 72"/>
                <a:gd name="T36" fmla="*/ 62 w 64"/>
                <a:gd name="T37" fmla="*/ 22 h 72"/>
                <a:gd name="T38" fmla="*/ 55 w 64"/>
                <a:gd name="T39" fmla="*/ 13 h 72"/>
                <a:gd name="T40" fmla="*/ 42 w 64"/>
                <a:gd name="T41" fmla="*/ 8 h 72"/>
                <a:gd name="T42" fmla="*/ 38 w 64"/>
                <a:gd name="T43" fmla="*/ 0 h 72"/>
                <a:gd name="T44" fmla="*/ 35 w 64"/>
                <a:gd name="T45" fmla="*/ 1 h 72"/>
                <a:gd name="T46" fmla="*/ 32 w 64"/>
                <a:gd name="T47" fmla="*/ 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" h="72">
                  <a:moveTo>
                    <a:pt x="32" y="1"/>
                  </a:moveTo>
                  <a:cubicBezTo>
                    <a:pt x="32" y="7"/>
                    <a:pt x="32" y="7"/>
                    <a:pt x="32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5" y="20"/>
                    <a:pt x="25" y="21"/>
                    <a:pt x="26" y="20"/>
                  </a:cubicBezTo>
                  <a:cubicBezTo>
                    <a:pt x="28" y="20"/>
                    <a:pt x="30" y="25"/>
                    <a:pt x="30" y="26"/>
                  </a:cubicBezTo>
                  <a:cubicBezTo>
                    <a:pt x="30" y="28"/>
                    <a:pt x="25" y="42"/>
                    <a:pt x="24" y="43"/>
                  </a:cubicBezTo>
                  <a:cubicBezTo>
                    <a:pt x="23" y="44"/>
                    <a:pt x="9" y="48"/>
                    <a:pt x="0" y="51"/>
                  </a:cubicBezTo>
                  <a:cubicBezTo>
                    <a:pt x="2" y="56"/>
                    <a:pt x="6" y="64"/>
                    <a:pt x="10" y="72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16" y="68"/>
                    <a:pt x="21" y="69"/>
                    <a:pt x="25" y="68"/>
                  </a:cubicBezTo>
                  <a:cubicBezTo>
                    <a:pt x="28" y="67"/>
                    <a:pt x="25" y="65"/>
                    <a:pt x="28" y="62"/>
                  </a:cubicBezTo>
                  <a:cubicBezTo>
                    <a:pt x="31" y="60"/>
                    <a:pt x="35" y="61"/>
                    <a:pt x="37" y="61"/>
                  </a:cubicBezTo>
                  <a:cubicBezTo>
                    <a:pt x="38" y="60"/>
                    <a:pt x="39" y="54"/>
                    <a:pt x="42" y="53"/>
                  </a:cubicBezTo>
                  <a:cubicBezTo>
                    <a:pt x="44" y="52"/>
                    <a:pt x="47" y="53"/>
                    <a:pt x="47" y="51"/>
                  </a:cubicBezTo>
                  <a:cubicBezTo>
                    <a:pt x="47" y="48"/>
                    <a:pt x="47" y="40"/>
                    <a:pt x="50" y="40"/>
                  </a:cubicBezTo>
                  <a:cubicBezTo>
                    <a:pt x="52" y="39"/>
                    <a:pt x="56" y="37"/>
                    <a:pt x="56" y="35"/>
                  </a:cubicBezTo>
                  <a:cubicBezTo>
                    <a:pt x="56" y="34"/>
                    <a:pt x="61" y="29"/>
                    <a:pt x="63" y="26"/>
                  </a:cubicBezTo>
                  <a:cubicBezTo>
                    <a:pt x="64" y="23"/>
                    <a:pt x="64" y="22"/>
                    <a:pt x="62" y="22"/>
                  </a:cubicBezTo>
                  <a:cubicBezTo>
                    <a:pt x="60" y="21"/>
                    <a:pt x="56" y="15"/>
                    <a:pt x="55" y="13"/>
                  </a:cubicBezTo>
                  <a:cubicBezTo>
                    <a:pt x="54" y="11"/>
                    <a:pt x="48" y="12"/>
                    <a:pt x="42" y="8"/>
                  </a:cubicBezTo>
                  <a:cubicBezTo>
                    <a:pt x="40" y="6"/>
                    <a:pt x="38" y="3"/>
                    <a:pt x="38" y="0"/>
                  </a:cubicBezTo>
                  <a:cubicBezTo>
                    <a:pt x="35" y="1"/>
                    <a:pt x="35" y="1"/>
                    <a:pt x="35" y="1"/>
                  </a:cubicBezTo>
                  <a:lnTo>
                    <a:pt x="32" y="1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0" name="Freeform 91">
              <a:extLst>
                <a:ext uri="{FF2B5EF4-FFF2-40B4-BE49-F238E27FC236}">
                  <a16:creationId xmlns:a16="http://schemas.microsoft.com/office/drawing/2014/main" id="{CD3E6BEC-383A-5941-BE86-10A091DB3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1188" y="5303384"/>
              <a:ext cx="34925" cy="49213"/>
            </a:xfrm>
            <a:custGeom>
              <a:avLst/>
              <a:gdLst>
                <a:gd name="T0" fmla="*/ 7 w 10"/>
                <a:gd name="T1" fmla="*/ 13 h 14"/>
                <a:gd name="T2" fmla="*/ 7 w 10"/>
                <a:gd name="T3" fmla="*/ 11 h 14"/>
                <a:gd name="T4" fmla="*/ 6 w 10"/>
                <a:gd name="T5" fmla="*/ 1 h 14"/>
                <a:gd name="T6" fmla="*/ 1 w 10"/>
                <a:gd name="T7" fmla="*/ 9 h 14"/>
                <a:gd name="T8" fmla="*/ 0 w 10"/>
                <a:gd name="T9" fmla="*/ 9 h 14"/>
                <a:gd name="T10" fmla="*/ 7 w 10"/>
                <a:gd name="T11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4">
                  <a:moveTo>
                    <a:pt x="7" y="13"/>
                  </a:moveTo>
                  <a:cubicBezTo>
                    <a:pt x="7" y="13"/>
                    <a:pt x="7" y="12"/>
                    <a:pt x="7" y="11"/>
                  </a:cubicBezTo>
                  <a:cubicBezTo>
                    <a:pt x="9" y="9"/>
                    <a:pt x="10" y="2"/>
                    <a:pt x="6" y="1"/>
                  </a:cubicBezTo>
                  <a:cubicBezTo>
                    <a:pt x="3" y="0"/>
                    <a:pt x="1" y="7"/>
                    <a:pt x="1" y="9"/>
                  </a:cubicBezTo>
                  <a:cubicBezTo>
                    <a:pt x="1" y="9"/>
                    <a:pt x="1" y="9"/>
                    <a:pt x="0" y="9"/>
                  </a:cubicBezTo>
                  <a:cubicBezTo>
                    <a:pt x="2" y="13"/>
                    <a:pt x="5" y="14"/>
                    <a:pt x="7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1" name="Freeform 92">
              <a:extLst>
                <a:ext uri="{FF2B5EF4-FFF2-40B4-BE49-F238E27FC236}">
                  <a16:creationId xmlns:a16="http://schemas.microsoft.com/office/drawing/2014/main" id="{D3285F67-7BCF-FB4D-9146-EA00CDD39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113" y="5297034"/>
              <a:ext cx="134938" cy="106363"/>
            </a:xfrm>
            <a:custGeom>
              <a:avLst/>
              <a:gdLst>
                <a:gd name="T0" fmla="*/ 6 w 39"/>
                <a:gd name="T1" fmla="*/ 29 h 31"/>
                <a:gd name="T2" fmla="*/ 25 w 39"/>
                <a:gd name="T3" fmla="*/ 31 h 31"/>
                <a:gd name="T4" fmla="*/ 28 w 39"/>
                <a:gd name="T5" fmla="*/ 25 h 31"/>
                <a:gd name="T6" fmla="*/ 33 w 39"/>
                <a:gd name="T7" fmla="*/ 18 h 31"/>
                <a:gd name="T8" fmla="*/ 33 w 39"/>
                <a:gd name="T9" fmla="*/ 12 h 31"/>
                <a:gd name="T10" fmla="*/ 36 w 39"/>
                <a:gd name="T11" fmla="*/ 12 h 31"/>
                <a:gd name="T12" fmla="*/ 39 w 39"/>
                <a:gd name="T13" fmla="*/ 11 h 31"/>
                <a:gd name="T14" fmla="*/ 36 w 39"/>
                <a:gd name="T15" fmla="*/ 1 h 31"/>
                <a:gd name="T16" fmla="*/ 27 w 39"/>
                <a:gd name="T17" fmla="*/ 11 h 31"/>
                <a:gd name="T18" fmla="*/ 12 w 39"/>
                <a:gd name="T19" fmla="*/ 19 h 31"/>
                <a:gd name="T20" fmla="*/ 2 w 39"/>
                <a:gd name="T21" fmla="*/ 21 h 31"/>
                <a:gd name="T22" fmla="*/ 0 w 39"/>
                <a:gd name="T23" fmla="*/ 21 h 31"/>
                <a:gd name="T24" fmla="*/ 6 w 39"/>
                <a:gd name="T2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31">
                  <a:moveTo>
                    <a:pt x="6" y="29"/>
                  </a:moveTo>
                  <a:cubicBezTo>
                    <a:pt x="7" y="30"/>
                    <a:pt x="20" y="31"/>
                    <a:pt x="25" y="3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7" y="6"/>
                    <a:pt x="37" y="1"/>
                    <a:pt x="36" y="1"/>
                  </a:cubicBezTo>
                  <a:cubicBezTo>
                    <a:pt x="35" y="0"/>
                    <a:pt x="29" y="7"/>
                    <a:pt x="27" y="11"/>
                  </a:cubicBezTo>
                  <a:cubicBezTo>
                    <a:pt x="24" y="16"/>
                    <a:pt x="18" y="20"/>
                    <a:pt x="12" y="19"/>
                  </a:cubicBezTo>
                  <a:cubicBezTo>
                    <a:pt x="6" y="17"/>
                    <a:pt x="4" y="20"/>
                    <a:pt x="2" y="21"/>
                  </a:cubicBezTo>
                  <a:cubicBezTo>
                    <a:pt x="2" y="21"/>
                    <a:pt x="1" y="21"/>
                    <a:pt x="0" y="21"/>
                  </a:cubicBezTo>
                  <a:cubicBezTo>
                    <a:pt x="1" y="25"/>
                    <a:pt x="6" y="29"/>
                    <a:pt x="6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2" name="Freeform 93">
              <a:extLst>
                <a:ext uri="{FF2B5EF4-FFF2-40B4-BE49-F238E27FC236}">
                  <a16:creationId xmlns:a16="http://schemas.microsoft.com/office/drawing/2014/main" id="{A4540E44-6874-FD46-830E-CE173706C9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45325" y="5870121"/>
              <a:ext cx="544513" cy="166688"/>
            </a:xfrm>
            <a:custGeom>
              <a:avLst/>
              <a:gdLst>
                <a:gd name="T0" fmla="*/ 29 w 157"/>
                <a:gd name="T1" fmla="*/ 17 h 48"/>
                <a:gd name="T2" fmla="*/ 22 w 157"/>
                <a:gd name="T3" fmla="*/ 9 h 48"/>
                <a:gd name="T4" fmla="*/ 19 w 157"/>
                <a:gd name="T5" fmla="*/ 5 h 48"/>
                <a:gd name="T6" fmla="*/ 18 w 157"/>
                <a:gd name="T7" fmla="*/ 4 h 48"/>
                <a:gd name="T8" fmla="*/ 15 w 157"/>
                <a:gd name="T9" fmla="*/ 7 h 48"/>
                <a:gd name="T10" fmla="*/ 9 w 157"/>
                <a:gd name="T11" fmla="*/ 6 h 48"/>
                <a:gd name="T12" fmla="*/ 5 w 157"/>
                <a:gd name="T13" fmla="*/ 1 h 48"/>
                <a:gd name="T14" fmla="*/ 0 w 157"/>
                <a:gd name="T15" fmla="*/ 1 h 48"/>
                <a:gd name="T16" fmla="*/ 3 w 157"/>
                <a:gd name="T17" fmla="*/ 13 h 48"/>
                <a:gd name="T18" fmla="*/ 11 w 157"/>
                <a:gd name="T19" fmla="*/ 29 h 48"/>
                <a:gd name="T20" fmla="*/ 19 w 157"/>
                <a:gd name="T21" fmla="*/ 36 h 48"/>
                <a:gd name="T22" fmla="*/ 34 w 157"/>
                <a:gd name="T23" fmla="*/ 44 h 48"/>
                <a:gd name="T24" fmla="*/ 29 w 157"/>
                <a:gd name="T25" fmla="*/ 33 h 48"/>
                <a:gd name="T26" fmla="*/ 29 w 157"/>
                <a:gd name="T27" fmla="*/ 17 h 48"/>
                <a:gd name="T28" fmla="*/ 150 w 157"/>
                <a:gd name="T29" fmla="*/ 8 h 48"/>
                <a:gd name="T30" fmla="*/ 143 w 157"/>
                <a:gd name="T31" fmla="*/ 6 h 48"/>
                <a:gd name="T32" fmla="*/ 136 w 157"/>
                <a:gd name="T33" fmla="*/ 0 h 48"/>
                <a:gd name="T34" fmla="*/ 129 w 157"/>
                <a:gd name="T35" fmla="*/ 8 h 48"/>
                <a:gd name="T36" fmla="*/ 125 w 157"/>
                <a:gd name="T37" fmla="*/ 14 h 48"/>
                <a:gd name="T38" fmla="*/ 123 w 157"/>
                <a:gd name="T39" fmla="*/ 16 h 48"/>
                <a:gd name="T40" fmla="*/ 123 w 157"/>
                <a:gd name="T41" fmla="*/ 20 h 48"/>
                <a:gd name="T42" fmla="*/ 118 w 157"/>
                <a:gd name="T43" fmla="*/ 22 h 48"/>
                <a:gd name="T44" fmla="*/ 114 w 157"/>
                <a:gd name="T45" fmla="*/ 17 h 48"/>
                <a:gd name="T46" fmla="*/ 114 w 157"/>
                <a:gd name="T47" fmla="*/ 17 h 48"/>
                <a:gd name="T48" fmla="*/ 106 w 157"/>
                <a:gd name="T49" fmla="*/ 28 h 48"/>
                <a:gd name="T50" fmla="*/ 95 w 157"/>
                <a:gd name="T51" fmla="*/ 31 h 48"/>
                <a:gd name="T52" fmla="*/ 90 w 157"/>
                <a:gd name="T53" fmla="*/ 42 h 48"/>
                <a:gd name="T54" fmla="*/ 78 w 157"/>
                <a:gd name="T55" fmla="*/ 39 h 48"/>
                <a:gd name="T56" fmla="*/ 80 w 157"/>
                <a:gd name="T57" fmla="*/ 44 h 48"/>
                <a:gd name="T58" fmla="*/ 87 w 157"/>
                <a:gd name="T59" fmla="*/ 47 h 48"/>
                <a:gd name="T60" fmla="*/ 97 w 157"/>
                <a:gd name="T61" fmla="*/ 46 h 48"/>
                <a:gd name="T62" fmla="*/ 105 w 157"/>
                <a:gd name="T63" fmla="*/ 43 h 48"/>
                <a:gd name="T64" fmla="*/ 113 w 157"/>
                <a:gd name="T65" fmla="*/ 44 h 48"/>
                <a:gd name="T66" fmla="*/ 120 w 157"/>
                <a:gd name="T67" fmla="*/ 39 h 48"/>
                <a:gd name="T68" fmla="*/ 122 w 157"/>
                <a:gd name="T69" fmla="*/ 32 h 48"/>
                <a:gd name="T70" fmla="*/ 127 w 157"/>
                <a:gd name="T71" fmla="*/ 25 h 48"/>
                <a:gd name="T72" fmla="*/ 140 w 157"/>
                <a:gd name="T73" fmla="*/ 19 h 48"/>
                <a:gd name="T74" fmla="*/ 143 w 157"/>
                <a:gd name="T75" fmla="*/ 21 h 48"/>
                <a:gd name="T76" fmla="*/ 148 w 157"/>
                <a:gd name="T77" fmla="*/ 16 h 48"/>
                <a:gd name="T78" fmla="*/ 156 w 157"/>
                <a:gd name="T79" fmla="*/ 13 h 48"/>
                <a:gd name="T80" fmla="*/ 150 w 157"/>
                <a:gd name="T81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7" h="48">
                  <a:moveTo>
                    <a:pt x="29" y="17"/>
                  </a:moveTo>
                  <a:cubicBezTo>
                    <a:pt x="29" y="12"/>
                    <a:pt x="24" y="12"/>
                    <a:pt x="22" y="9"/>
                  </a:cubicBezTo>
                  <a:cubicBezTo>
                    <a:pt x="21" y="5"/>
                    <a:pt x="19" y="7"/>
                    <a:pt x="19" y="5"/>
                  </a:cubicBezTo>
                  <a:cubicBezTo>
                    <a:pt x="18" y="5"/>
                    <a:pt x="18" y="4"/>
                    <a:pt x="18" y="4"/>
                  </a:cubicBezTo>
                  <a:cubicBezTo>
                    <a:pt x="15" y="5"/>
                    <a:pt x="16" y="7"/>
                    <a:pt x="15" y="7"/>
                  </a:cubicBezTo>
                  <a:cubicBezTo>
                    <a:pt x="14" y="7"/>
                    <a:pt x="9" y="8"/>
                    <a:pt x="9" y="6"/>
                  </a:cubicBezTo>
                  <a:cubicBezTo>
                    <a:pt x="9" y="5"/>
                    <a:pt x="8" y="2"/>
                    <a:pt x="5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2" y="5"/>
                    <a:pt x="3" y="10"/>
                    <a:pt x="3" y="13"/>
                  </a:cubicBezTo>
                  <a:cubicBezTo>
                    <a:pt x="3" y="18"/>
                    <a:pt x="10" y="26"/>
                    <a:pt x="11" y="29"/>
                  </a:cubicBezTo>
                  <a:cubicBezTo>
                    <a:pt x="12" y="32"/>
                    <a:pt x="14" y="33"/>
                    <a:pt x="19" y="36"/>
                  </a:cubicBezTo>
                  <a:cubicBezTo>
                    <a:pt x="23" y="40"/>
                    <a:pt x="32" y="45"/>
                    <a:pt x="34" y="44"/>
                  </a:cubicBezTo>
                  <a:cubicBezTo>
                    <a:pt x="36" y="43"/>
                    <a:pt x="31" y="35"/>
                    <a:pt x="29" y="33"/>
                  </a:cubicBezTo>
                  <a:cubicBezTo>
                    <a:pt x="26" y="30"/>
                    <a:pt x="28" y="23"/>
                    <a:pt x="29" y="17"/>
                  </a:cubicBezTo>
                  <a:close/>
                  <a:moveTo>
                    <a:pt x="150" y="8"/>
                  </a:moveTo>
                  <a:cubicBezTo>
                    <a:pt x="148" y="9"/>
                    <a:pt x="143" y="8"/>
                    <a:pt x="143" y="6"/>
                  </a:cubicBezTo>
                  <a:cubicBezTo>
                    <a:pt x="143" y="4"/>
                    <a:pt x="139" y="0"/>
                    <a:pt x="136" y="0"/>
                  </a:cubicBezTo>
                  <a:cubicBezTo>
                    <a:pt x="133" y="0"/>
                    <a:pt x="130" y="6"/>
                    <a:pt x="129" y="8"/>
                  </a:cubicBezTo>
                  <a:cubicBezTo>
                    <a:pt x="129" y="10"/>
                    <a:pt x="125" y="10"/>
                    <a:pt x="125" y="14"/>
                  </a:cubicBezTo>
                  <a:cubicBezTo>
                    <a:pt x="125" y="15"/>
                    <a:pt x="124" y="15"/>
                    <a:pt x="123" y="16"/>
                  </a:cubicBezTo>
                  <a:cubicBezTo>
                    <a:pt x="124" y="19"/>
                    <a:pt x="124" y="21"/>
                    <a:pt x="123" y="20"/>
                  </a:cubicBezTo>
                  <a:cubicBezTo>
                    <a:pt x="121" y="20"/>
                    <a:pt x="121" y="22"/>
                    <a:pt x="118" y="22"/>
                  </a:cubicBezTo>
                  <a:cubicBezTo>
                    <a:pt x="117" y="22"/>
                    <a:pt x="116" y="20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2" y="17"/>
                    <a:pt x="107" y="23"/>
                    <a:pt x="106" y="28"/>
                  </a:cubicBezTo>
                  <a:cubicBezTo>
                    <a:pt x="106" y="32"/>
                    <a:pt x="101" y="31"/>
                    <a:pt x="95" y="31"/>
                  </a:cubicBezTo>
                  <a:cubicBezTo>
                    <a:pt x="88" y="32"/>
                    <a:pt x="91" y="39"/>
                    <a:pt x="90" y="42"/>
                  </a:cubicBezTo>
                  <a:cubicBezTo>
                    <a:pt x="88" y="44"/>
                    <a:pt x="81" y="39"/>
                    <a:pt x="78" y="39"/>
                  </a:cubicBezTo>
                  <a:cubicBezTo>
                    <a:pt x="78" y="41"/>
                    <a:pt x="79" y="44"/>
                    <a:pt x="80" y="44"/>
                  </a:cubicBezTo>
                  <a:cubicBezTo>
                    <a:pt x="82" y="44"/>
                    <a:pt x="85" y="48"/>
                    <a:pt x="87" y="47"/>
                  </a:cubicBezTo>
                  <a:cubicBezTo>
                    <a:pt x="89" y="46"/>
                    <a:pt x="94" y="47"/>
                    <a:pt x="97" y="46"/>
                  </a:cubicBezTo>
                  <a:cubicBezTo>
                    <a:pt x="100" y="45"/>
                    <a:pt x="101" y="43"/>
                    <a:pt x="105" y="43"/>
                  </a:cubicBezTo>
                  <a:cubicBezTo>
                    <a:pt x="110" y="43"/>
                    <a:pt x="108" y="47"/>
                    <a:pt x="113" y="44"/>
                  </a:cubicBezTo>
                  <a:cubicBezTo>
                    <a:pt x="118" y="42"/>
                    <a:pt x="121" y="44"/>
                    <a:pt x="120" y="39"/>
                  </a:cubicBezTo>
                  <a:cubicBezTo>
                    <a:pt x="120" y="35"/>
                    <a:pt x="123" y="35"/>
                    <a:pt x="122" y="32"/>
                  </a:cubicBezTo>
                  <a:cubicBezTo>
                    <a:pt x="122" y="29"/>
                    <a:pt x="128" y="31"/>
                    <a:pt x="127" y="25"/>
                  </a:cubicBezTo>
                  <a:cubicBezTo>
                    <a:pt x="127" y="19"/>
                    <a:pt x="136" y="19"/>
                    <a:pt x="140" y="19"/>
                  </a:cubicBezTo>
                  <a:cubicBezTo>
                    <a:pt x="140" y="19"/>
                    <a:pt x="142" y="20"/>
                    <a:pt x="143" y="21"/>
                  </a:cubicBezTo>
                  <a:cubicBezTo>
                    <a:pt x="146" y="19"/>
                    <a:pt x="150" y="18"/>
                    <a:pt x="148" y="16"/>
                  </a:cubicBezTo>
                  <a:cubicBezTo>
                    <a:pt x="146" y="14"/>
                    <a:pt x="155" y="16"/>
                    <a:pt x="156" y="13"/>
                  </a:cubicBezTo>
                  <a:cubicBezTo>
                    <a:pt x="157" y="10"/>
                    <a:pt x="152" y="8"/>
                    <a:pt x="150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3" name="Freeform 94">
              <a:extLst>
                <a:ext uri="{FF2B5EF4-FFF2-40B4-BE49-F238E27FC236}">
                  <a16:creationId xmlns:a16="http://schemas.microsoft.com/office/drawing/2014/main" id="{742D0950-081F-B841-9A09-E269B0766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613" y="5925684"/>
              <a:ext cx="34925" cy="20638"/>
            </a:xfrm>
            <a:custGeom>
              <a:avLst/>
              <a:gdLst>
                <a:gd name="T0" fmla="*/ 4 w 10"/>
                <a:gd name="T1" fmla="*/ 6 h 6"/>
                <a:gd name="T2" fmla="*/ 9 w 10"/>
                <a:gd name="T3" fmla="*/ 4 h 6"/>
                <a:gd name="T4" fmla="*/ 9 w 10"/>
                <a:gd name="T5" fmla="*/ 0 h 6"/>
                <a:gd name="T6" fmla="*/ 5 w 10"/>
                <a:gd name="T7" fmla="*/ 2 h 6"/>
                <a:gd name="T8" fmla="*/ 0 w 10"/>
                <a:gd name="T9" fmla="*/ 1 h 6"/>
                <a:gd name="T10" fmla="*/ 4 w 1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">
                  <a:moveTo>
                    <a:pt x="4" y="6"/>
                  </a:moveTo>
                  <a:cubicBezTo>
                    <a:pt x="7" y="6"/>
                    <a:pt x="7" y="4"/>
                    <a:pt x="9" y="4"/>
                  </a:cubicBezTo>
                  <a:cubicBezTo>
                    <a:pt x="10" y="5"/>
                    <a:pt x="10" y="3"/>
                    <a:pt x="9" y="0"/>
                  </a:cubicBezTo>
                  <a:cubicBezTo>
                    <a:pt x="8" y="0"/>
                    <a:pt x="5" y="0"/>
                    <a:pt x="5" y="2"/>
                  </a:cubicBezTo>
                  <a:cubicBezTo>
                    <a:pt x="5" y="4"/>
                    <a:pt x="2" y="1"/>
                    <a:pt x="0" y="1"/>
                  </a:cubicBezTo>
                  <a:cubicBezTo>
                    <a:pt x="2" y="4"/>
                    <a:pt x="3" y="6"/>
                    <a:pt x="4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4" name="Freeform 95">
              <a:extLst>
                <a:ext uri="{FF2B5EF4-FFF2-40B4-BE49-F238E27FC236}">
                  <a16:creationId xmlns:a16="http://schemas.microsoft.com/office/drawing/2014/main" id="{2209D66B-6D0D-B643-9D67-CEDC28F7D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0988" y="4946196"/>
              <a:ext cx="274638" cy="266700"/>
            </a:xfrm>
            <a:custGeom>
              <a:avLst/>
              <a:gdLst>
                <a:gd name="T0" fmla="*/ 66 w 79"/>
                <a:gd name="T1" fmla="*/ 70 h 77"/>
                <a:gd name="T2" fmla="*/ 70 w 79"/>
                <a:gd name="T3" fmla="*/ 67 h 77"/>
                <a:gd name="T4" fmla="*/ 75 w 79"/>
                <a:gd name="T5" fmla="*/ 70 h 77"/>
                <a:gd name="T6" fmla="*/ 79 w 79"/>
                <a:gd name="T7" fmla="*/ 68 h 77"/>
                <a:gd name="T8" fmla="*/ 74 w 79"/>
                <a:gd name="T9" fmla="*/ 62 h 77"/>
                <a:gd name="T10" fmla="*/ 71 w 79"/>
                <a:gd name="T11" fmla="*/ 56 h 77"/>
                <a:gd name="T12" fmla="*/ 72 w 79"/>
                <a:gd name="T13" fmla="*/ 51 h 77"/>
                <a:gd name="T14" fmla="*/ 68 w 79"/>
                <a:gd name="T15" fmla="*/ 46 h 77"/>
                <a:gd name="T16" fmla="*/ 59 w 79"/>
                <a:gd name="T17" fmla="*/ 40 h 77"/>
                <a:gd name="T18" fmla="*/ 55 w 79"/>
                <a:gd name="T19" fmla="*/ 36 h 77"/>
                <a:gd name="T20" fmla="*/ 54 w 79"/>
                <a:gd name="T21" fmla="*/ 28 h 77"/>
                <a:gd name="T22" fmla="*/ 58 w 79"/>
                <a:gd name="T23" fmla="*/ 22 h 77"/>
                <a:gd name="T24" fmla="*/ 59 w 79"/>
                <a:gd name="T25" fmla="*/ 17 h 77"/>
                <a:gd name="T26" fmla="*/ 55 w 79"/>
                <a:gd name="T27" fmla="*/ 14 h 77"/>
                <a:gd name="T28" fmla="*/ 51 w 79"/>
                <a:gd name="T29" fmla="*/ 10 h 77"/>
                <a:gd name="T30" fmla="*/ 48 w 79"/>
                <a:gd name="T31" fmla="*/ 3 h 77"/>
                <a:gd name="T32" fmla="*/ 40 w 79"/>
                <a:gd name="T33" fmla="*/ 2 h 77"/>
                <a:gd name="T34" fmla="*/ 32 w 79"/>
                <a:gd name="T35" fmla="*/ 1 h 77"/>
                <a:gd name="T36" fmla="*/ 29 w 79"/>
                <a:gd name="T37" fmla="*/ 3 h 77"/>
                <a:gd name="T38" fmla="*/ 29 w 79"/>
                <a:gd name="T39" fmla="*/ 3 h 77"/>
                <a:gd name="T40" fmla="*/ 24 w 79"/>
                <a:gd name="T41" fmla="*/ 7 h 77"/>
                <a:gd name="T42" fmla="*/ 19 w 79"/>
                <a:gd name="T43" fmla="*/ 11 h 77"/>
                <a:gd name="T44" fmla="*/ 20 w 79"/>
                <a:gd name="T45" fmla="*/ 17 h 77"/>
                <a:gd name="T46" fmla="*/ 19 w 79"/>
                <a:gd name="T47" fmla="*/ 24 h 77"/>
                <a:gd name="T48" fmla="*/ 17 w 79"/>
                <a:gd name="T49" fmla="*/ 28 h 77"/>
                <a:gd name="T50" fmla="*/ 0 w 79"/>
                <a:gd name="T51" fmla="*/ 38 h 77"/>
                <a:gd name="T52" fmla="*/ 1 w 79"/>
                <a:gd name="T53" fmla="*/ 42 h 77"/>
                <a:gd name="T54" fmla="*/ 2 w 79"/>
                <a:gd name="T55" fmla="*/ 49 h 77"/>
                <a:gd name="T56" fmla="*/ 9 w 79"/>
                <a:gd name="T57" fmla="*/ 49 h 77"/>
                <a:gd name="T58" fmla="*/ 25 w 79"/>
                <a:gd name="T59" fmla="*/ 59 h 77"/>
                <a:gd name="T60" fmla="*/ 44 w 79"/>
                <a:gd name="T61" fmla="*/ 73 h 77"/>
                <a:gd name="T62" fmla="*/ 53 w 79"/>
                <a:gd name="T63" fmla="*/ 76 h 77"/>
                <a:gd name="T64" fmla="*/ 63 w 79"/>
                <a:gd name="T65" fmla="*/ 77 h 77"/>
                <a:gd name="T66" fmla="*/ 66 w 79"/>
                <a:gd name="T67" fmla="*/ 7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" h="77">
                  <a:moveTo>
                    <a:pt x="66" y="70"/>
                  </a:moveTo>
                  <a:cubicBezTo>
                    <a:pt x="67" y="69"/>
                    <a:pt x="67" y="67"/>
                    <a:pt x="70" y="67"/>
                  </a:cubicBezTo>
                  <a:cubicBezTo>
                    <a:pt x="72" y="67"/>
                    <a:pt x="73" y="68"/>
                    <a:pt x="75" y="70"/>
                  </a:cubicBezTo>
                  <a:cubicBezTo>
                    <a:pt x="76" y="69"/>
                    <a:pt x="77" y="69"/>
                    <a:pt x="79" y="68"/>
                  </a:cubicBezTo>
                  <a:cubicBezTo>
                    <a:pt x="76" y="66"/>
                    <a:pt x="74" y="63"/>
                    <a:pt x="74" y="62"/>
                  </a:cubicBezTo>
                  <a:cubicBezTo>
                    <a:pt x="74" y="59"/>
                    <a:pt x="72" y="58"/>
                    <a:pt x="71" y="56"/>
                  </a:cubicBezTo>
                  <a:cubicBezTo>
                    <a:pt x="71" y="55"/>
                    <a:pt x="73" y="52"/>
                    <a:pt x="72" y="51"/>
                  </a:cubicBezTo>
                  <a:cubicBezTo>
                    <a:pt x="71" y="50"/>
                    <a:pt x="70" y="47"/>
                    <a:pt x="68" y="46"/>
                  </a:cubicBezTo>
                  <a:cubicBezTo>
                    <a:pt x="66" y="46"/>
                    <a:pt x="59" y="42"/>
                    <a:pt x="59" y="40"/>
                  </a:cubicBezTo>
                  <a:cubicBezTo>
                    <a:pt x="59" y="38"/>
                    <a:pt x="57" y="36"/>
                    <a:pt x="55" y="36"/>
                  </a:cubicBezTo>
                  <a:cubicBezTo>
                    <a:pt x="54" y="35"/>
                    <a:pt x="53" y="29"/>
                    <a:pt x="54" y="28"/>
                  </a:cubicBezTo>
                  <a:cubicBezTo>
                    <a:pt x="56" y="28"/>
                    <a:pt x="56" y="22"/>
                    <a:pt x="58" y="22"/>
                  </a:cubicBezTo>
                  <a:cubicBezTo>
                    <a:pt x="59" y="22"/>
                    <a:pt x="58" y="19"/>
                    <a:pt x="59" y="17"/>
                  </a:cubicBezTo>
                  <a:cubicBezTo>
                    <a:pt x="59" y="15"/>
                    <a:pt x="57" y="14"/>
                    <a:pt x="55" y="14"/>
                  </a:cubicBezTo>
                  <a:cubicBezTo>
                    <a:pt x="54" y="14"/>
                    <a:pt x="51" y="12"/>
                    <a:pt x="51" y="10"/>
                  </a:cubicBezTo>
                  <a:cubicBezTo>
                    <a:pt x="51" y="8"/>
                    <a:pt x="48" y="4"/>
                    <a:pt x="48" y="3"/>
                  </a:cubicBezTo>
                  <a:cubicBezTo>
                    <a:pt x="48" y="8"/>
                    <a:pt x="41" y="1"/>
                    <a:pt x="40" y="2"/>
                  </a:cubicBezTo>
                  <a:cubicBezTo>
                    <a:pt x="38" y="3"/>
                    <a:pt x="36" y="0"/>
                    <a:pt x="32" y="1"/>
                  </a:cubicBezTo>
                  <a:cubicBezTo>
                    <a:pt x="30" y="1"/>
                    <a:pt x="30" y="2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0" y="8"/>
                    <a:pt x="19" y="11"/>
                  </a:cubicBezTo>
                  <a:cubicBezTo>
                    <a:pt x="18" y="13"/>
                    <a:pt x="21" y="16"/>
                    <a:pt x="20" y="17"/>
                  </a:cubicBezTo>
                  <a:cubicBezTo>
                    <a:pt x="19" y="19"/>
                    <a:pt x="19" y="22"/>
                    <a:pt x="19" y="24"/>
                  </a:cubicBezTo>
                  <a:cubicBezTo>
                    <a:pt x="19" y="25"/>
                    <a:pt x="17" y="28"/>
                    <a:pt x="17" y="28"/>
                  </a:cubicBezTo>
                  <a:cubicBezTo>
                    <a:pt x="17" y="28"/>
                    <a:pt x="8" y="34"/>
                    <a:pt x="0" y="38"/>
                  </a:cubicBezTo>
                  <a:cubicBezTo>
                    <a:pt x="0" y="39"/>
                    <a:pt x="0" y="40"/>
                    <a:pt x="1" y="42"/>
                  </a:cubicBezTo>
                  <a:cubicBezTo>
                    <a:pt x="1" y="43"/>
                    <a:pt x="2" y="47"/>
                    <a:pt x="2" y="49"/>
                  </a:cubicBezTo>
                  <a:cubicBezTo>
                    <a:pt x="6" y="49"/>
                    <a:pt x="6" y="49"/>
                    <a:pt x="9" y="49"/>
                  </a:cubicBezTo>
                  <a:cubicBezTo>
                    <a:pt x="12" y="50"/>
                    <a:pt x="22" y="57"/>
                    <a:pt x="25" y="59"/>
                  </a:cubicBezTo>
                  <a:cubicBezTo>
                    <a:pt x="27" y="60"/>
                    <a:pt x="41" y="70"/>
                    <a:pt x="44" y="73"/>
                  </a:cubicBezTo>
                  <a:cubicBezTo>
                    <a:pt x="47" y="75"/>
                    <a:pt x="52" y="76"/>
                    <a:pt x="53" y="76"/>
                  </a:cubicBezTo>
                  <a:cubicBezTo>
                    <a:pt x="55" y="76"/>
                    <a:pt x="59" y="77"/>
                    <a:pt x="63" y="77"/>
                  </a:cubicBezTo>
                  <a:cubicBezTo>
                    <a:pt x="64" y="74"/>
                    <a:pt x="65" y="71"/>
                    <a:pt x="66" y="7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5" name="Freeform 96">
              <a:extLst>
                <a:ext uri="{FF2B5EF4-FFF2-40B4-BE49-F238E27FC236}">
                  <a16:creationId xmlns:a16="http://schemas.microsoft.com/office/drawing/2014/main" id="{851AE0E1-CDFA-0A48-ACDE-70548839B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0063" y="5177971"/>
              <a:ext cx="52388" cy="49213"/>
            </a:xfrm>
            <a:custGeom>
              <a:avLst/>
              <a:gdLst>
                <a:gd name="T0" fmla="*/ 5 w 15"/>
                <a:gd name="T1" fmla="*/ 11 h 14"/>
                <a:gd name="T2" fmla="*/ 9 w 15"/>
                <a:gd name="T3" fmla="*/ 14 h 14"/>
                <a:gd name="T4" fmla="*/ 15 w 15"/>
                <a:gd name="T5" fmla="*/ 14 h 14"/>
                <a:gd name="T6" fmla="*/ 11 w 15"/>
                <a:gd name="T7" fmla="*/ 4 h 14"/>
                <a:gd name="T8" fmla="*/ 12 w 15"/>
                <a:gd name="T9" fmla="*/ 3 h 14"/>
                <a:gd name="T10" fmla="*/ 7 w 15"/>
                <a:gd name="T11" fmla="*/ 0 h 14"/>
                <a:gd name="T12" fmla="*/ 3 w 15"/>
                <a:gd name="T13" fmla="*/ 3 h 14"/>
                <a:gd name="T14" fmla="*/ 0 w 15"/>
                <a:gd name="T15" fmla="*/ 10 h 14"/>
                <a:gd name="T16" fmla="*/ 5 w 15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5" y="11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4" y="11"/>
                    <a:pt x="11" y="6"/>
                    <a:pt x="11" y="4"/>
                  </a:cubicBezTo>
                  <a:cubicBezTo>
                    <a:pt x="11" y="4"/>
                    <a:pt x="12" y="3"/>
                    <a:pt x="12" y="3"/>
                  </a:cubicBezTo>
                  <a:cubicBezTo>
                    <a:pt x="10" y="1"/>
                    <a:pt x="9" y="0"/>
                    <a:pt x="7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1" y="7"/>
                    <a:pt x="0" y="10"/>
                  </a:cubicBezTo>
                  <a:cubicBezTo>
                    <a:pt x="2" y="10"/>
                    <a:pt x="5" y="11"/>
                    <a:pt x="5" y="1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6" name="Freeform 97">
              <a:extLst>
                <a:ext uri="{FF2B5EF4-FFF2-40B4-BE49-F238E27FC236}">
                  <a16:creationId xmlns:a16="http://schemas.microsoft.com/office/drawing/2014/main" id="{7F997892-CD83-0A44-884F-8BEEE9AB2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2900" y="4473121"/>
              <a:ext cx="409575" cy="344488"/>
            </a:xfrm>
            <a:custGeom>
              <a:avLst/>
              <a:gdLst>
                <a:gd name="T0" fmla="*/ 103 w 118"/>
                <a:gd name="T1" fmla="*/ 23 h 99"/>
                <a:gd name="T2" fmla="*/ 99 w 118"/>
                <a:gd name="T3" fmla="*/ 21 h 99"/>
                <a:gd name="T4" fmla="*/ 94 w 118"/>
                <a:gd name="T5" fmla="*/ 19 h 99"/>
                <a:gd name="T6" fmla="*/ 86 w 118"/>
                <a:gd name="T7" fmla="*/ 17 h 99"/>
                <a:gd name="T8" fmla="*/ 81 w 118"/>
                <a:gd name="T9" fmla="*/ 15 h 99"/>
                <a:gd name="T10" fmla="*/ 79 w 118"/>
                <a:gd name="T11" fmla="*/ 11 h 99"/>
                <a:gd name="T12" fmla="*/ 76 w 118"/>
                <a:gd name="T13" fmla="*/ 13 h 99"/>
                <a:gd name="T14" fmla="*/ 73 w 118"/>
                <a:gd name="T15" fmla="*/ 10 h 99"/>
                <a:gd name="T16" fmla="*/ 68 w 118"/>
                <a:gd name="T17" fmla="*/ 7 h 99"/>
                <a:gd name="T18" fmla="*/ 64 w 118"/>
                <a:gd name="T19" fmla="*/ 4 h 99"/>
                <a:gd name="T20" fmla="*/ 61 w 118"/>
                <a:gd name="T21" fmla="*/ 1 h 99"/>
                <a:gd name="T22" fmla="*/ 60 w 118"/>
                <a:gd name="T23" fmla="*/ 0 h 99"/>
                <a:gd name="T24" fmla="*/ 58 w 118"/>
                <a:gd name="T25" fmla="*/ 0 h 99"/>
                <a:gd name="T26" fmla="*/ 54 w 118"/>
                <a:gd name="T27" fmla="*/ 7 h 99"/>
                <a:gd name="T28" fmla="*/ 45 w 118"/>
                <a:gd name="T29" fmla="*/ 13 h 99"/>
                <a:gd name="T30" fmla="*/ 40 w 118"/>
                <a:gd name="T31" fmla="*/ 19 h 99"/>
                <a:gd name="T32" fmla="*/ 30 w 118"/>
                <a:gd name="T33" fmla="*/ 15 h 99"/>
                <a:gd name="T34" fmla="*/ 25 w 118"/>
                <a:gd name="T35" fmla="*/ 18 h 99"/>
                <a:gd name="T36" fmla="*/ 26 w 118"/>
                <a:gd name="T37" fmla="*/ 27 h 99"/>
                <a:gd name="T38" fmla="*/ 19 w 118"/>
                <a:gd name="T39" fmla="*/ 27 h 99"/>
                <a:gd name="T40" fmla="*/ 14 w 118"/>
                <a:gd name="T41" fmla="*/ 24 h 99"/>
                <a:gd name="T42" fmla="*/ 7 w 118"/>
                <a:gd name="T43" fmla="*/ 25 h 99"/>
                <a:gd name="T44" fmla="*/ 2 w 118"/>
                <a:gd name="T45" fmla="*/ 29 h 99"/>
                <a:gd name="T46" fmla="*/ 3 w 118"/>
                <a:gd name="T47" fmla="*/ 34 h 99"/>
                <a:gd name="T48" fmla="*/ 13 w 118"/>
                <a:gd name="T49" fmla="*/ 37 h 99"/>
                <a:gd name="T50" fmla="*/ 20 w 118"/>
                <a:gd name="T51" fmla="*/ 39 h 99"/>
                <a:gd name="T52" fmla="*/ 23 w 118"/>
                <a:gd name="T53" fmla="*/ 43 h 99"/>
                <a:gd name="T54" fmla="*/ 29 w 118"/>
                <a:gd name="T55" fmla="*/ 50 h 99"/>
                <a:gd name="T56" fmla="*/ 31 w 118"/>
                <a:gd name="T57" fmla="*/ 56 h 99"/>
                <a:gd name="T58" fmla="*/ 30 w 118"/>
                <a:gd name="T59" fmla="*/ 66 h 99"/>
                <a:gd name="T60" fmla="*/ 26 w 118"/>
                <a:gd name="T61" fmla="*/ 80 h 99"/>
                <a:gd name="T62" fmla="*/ 26 w 118"/>
                <a:gd name="T63" fmla="*/ 80 h 99"/>
                <a:gd name="T64" fmla="*/ 30 w 118"/>
                <a:gd name="T65" fmla="*/ 82 h 99"/>
                <a:gd name="T66" fmla="*/ 38 w 118"/>
                <a:gd name="T67" fmla="*/ 86 h 99"/>
                <a:gd name="T68" fmla="*/ 45 w 118"/>
                <a:gd name="T69" fmla="*/ 86 h 99"/>
                <a:gd name="T70" fmla="*/ 48 w 118"/>
                <a:gd name="T71" fmla="*/ 86 h 99"/>
                <a:gd name="T72" fmla="*/ 58 w 118"/>
                <a:gd name="T73" fmla="*/ 89 h 99"/>
                <a:gd name="T74" fmla="*/ 66 w 118"/>
                <a:gd name="T75" fmla="*/ 89 h 99"/>
                <a:gd name="T76" fmla="*/ 66 w 118"/>
                <a:gd name="T77" fmla="*/ 87 h 99"/>
                <a:gd name="T78" fmla="*/ 72 w 118"/>
                <a:gd name="T79" fmla="*/ 79 h 99"/>
                <a:gd name="T80" fmla="*/ 87 w 118"/>
                <a:gd name="T81" fmla="*/ 82 h 99"/>
                <a:gd name="T82" fmla="*/ 96 w 118"/>
                <a:gd name="T83" fmla="*/ 79 h 99"/>
                <a:gd name="T84" fmla="*/ 101 w 118"/>
                <a:gd name="T85" fmla="*/ 76 h 99"/>
                <a:gd name="T86" fmla="*/ 102 w 118"/>
                <a:gd name="T87" fmla="*/ 73 h 99"/>
                <a:gd name="T88" fmla="*/ 99 w 118"/>
                <a:gd name="T89" fmla="*/ 72 h 99"/>
                <a:gd name="T90" fmla="*/ 97 w 118"/>
                <a:gd name="T91" fmla="*/ 68 h 99"/>
                <a:gd name="T92" fmla="*/ 94 w 118"/>
                <a:gd name="T93" fmla="*/ 64 h 99"/>
                <a:gd name="T94" fmla="*/ 96 w 118"/>
                <a:gd name="T95" fmla="*/ 62 h 99"/>
                <a:gd name="T96" fmla="*/ 98 w 118"/>
                <a:gd name="T97" fmla="*/ 59 h 99"/>
                <a:gd name="T98" fmla="*/ 97 w 118"/>
                <a:gd name="T99" fmla="*/ 55 h 99"/>
                <a:gd name="T100" fmla="*/ 95 w 118"/>
                <a:gd name="T101" fmla="*/ 51 h 99"/>
                <a:gd name="T102" fmla="*/ 92 w 118"/>
                <a:gd name="T103" fmla="*/ 50 h 99"/>
                <a:gd name="T104" fmla="*/ 91 w 118"/>
                <a:gd name="T105" fmla="*/ 48 h 99"/>
                <a:gd name="T106" fmla="*/ 96 w 118"/>
                <a:gd name="T107" fmla="*/ 41 h 99"/>
                <a:gd name="T108" fmla="*/ 100 w 118"/>
                <a:gd name="T109" fmla="*/ 38 h 99"/>
                <a:gd name="T110" fmla="*/ 102 w 118"/>
                <a:gd name="T111" fmla="*/ 32 h 99"/>
                <a:gd name="T112" fmla="*/ 105 w 118"/>
                <a:gd name="T113" fmla="*/ 25 h 99"/>
                <a:gd name="T114" fmla="*/ 103 w 118"/>
                <a:gd name="T115" fmla="*/ 23 h 99"/>
                <a:gd name="T116" fmla="*/ 116 w 118"/>
                <a:gd name="T117" fmla="*/ 83 h 99"/>
                <a:gd name="T118" fmla="*/ 111 w 118"/>
                <a:gd name="T119" fmla="*/ 87 h 99"/>
                <a:gd name="T120" fmla="*/ 114 w 118"/>
                <a:gd name="T121" fmla="*/ 98 h 99"/>
                <a:gd name="T122" fmla="*/ 116 w 118"/>
                <a:gd name="T123" fmla="*/ 8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" h="99">
                  <a:moveTo>
                    <a:pt x="103" y="23"/>
                  </a:moveTo>
                  <a:cubicBezTo>
                    <a:pt x="102" y="23"/>
                    <a:pt x="101" y="21"/>
                    <a:pt x="99" y="21"/>
                  </a:cubicBezTo>
                  <a:cubicBezTo>
                    <a:pt x="97" y="21"/>
                    <a:pt x="95" y="20"/>
                    <a:pt x="94" y="19"/>
                  </a:cubicBezTo>
                  <a:cubicBezTo>
                    <a:pt x="93" y="17"/>
                    <a:pt x="87" y="17"/>
                    <a:pt x="86" y="17"/>
                  </a:cubicBezTo>
                  <a:cubicBezTo>
                    <a:pt x="84" y="18"/>
                    <a:pt x="83" y="14"/>
                    <a:pt x="81" y="15"/>
                  </a:cubicBezTo>
                  <a:cubicBezTo>
                    <a:pt x="80" y="15"/>
                    <a:pt x="79" y="12"/>
                    <a:pt x="79" y="11"/>
                  </a:cubicBezTo>
                  <a:cubicBezTo>
                    <a:pt x="79" y="9"/>
                    <a:pt x="77" y="12"/>
                    <a:pt x="76" y="13"/>
                  </a:cubicBezTo>
                  <a:cubicBezTo>
                    <a:pt x="74" y="13"/>
                    <a:pt x="73" y="11"/>
                    <a:pt x="73" y="10"/>
                  </a:cubicBezTo>
                  <a:cubicBezTo>
                    <a:pt x="73" y="9"/>
                    <a:pt x="70" y="8"/>
                    <a:pt x="68" y="7"/>
                  </a:cubicBezTo>
                  <a:cubicBezTo>
                    <a:pt x="67" y="6"/>
                    <a:pt x="65" y="3"/>
                    <a:pt x="64" y="4"/>
                  </a:cubicBezTo>
                  <a:cubicBezTo>
                    <a:pt x="63" y="6"/>
                    <a:pt x="61" y="3"/>
                    <a:pt x="61" y="1"/>
                  </a:cubicBezTo>
                  <a:cubicBezTo>
                    <a:pt x="61" y="1"/>
                    <a:pt x="61" y="1"/>
                    <a:pt x="60" y="0"/>
                  </a:cubicBezTo>
                  <a:cubicBezTo>
                    <a:pt x="60" y="0"/>
                    <a:pt x="59" y="0"/>
                    <a:pt x="58" y="0"/>
                  </a:cubicBezTo>
                  <a:cubicBezTo>
                    <a:pt x="56" y="0"/>
                    <a:pt x="53" y="3"/>
                    <a:pt x="54" y="7"/>
                  </a:cubicBezTo>
                  <a:cubicBezTo>
                    <a:pt x="54" y="12"/>
                    <a:pt x="50" y="13"/>
                    <a:pt x="45" y="13"/>
                  </a:cubicBezTo>
                  <a:cubicBezTo>
                    <a:pt x="40" y="13"/>
                    <a:pt x="42" y="17"/>
                    <a:pt x="40" y="19"/>
                  </a:cubicBezTo>
                  <a:cubicBezTo>
                    <a:pt x="38" y="20"/>
                    <a:pt x="31" y="18"/>
                    <a:pt x="30" y="15"/>
                  </a:cubicBezTo>
                  <a:cubicBezTo>
                    <a:pt x="29" y="13"/>
                    <a:pt x="23" y="15"/>
                    <a:pt x="25" y="18"/>
                  </a:cubicBezTo>
                  <a:cubicBezTo>
                    <a:pt x="28" y="21"/>
                    <a:pt x="28" y="26"/>
                    <a:pt x="26" y="27"/>
                  </a:cubicBezTo>
                  <a:cubicBezTo>
                    <a:pt x="25" y="28"/>
                    <a:pt x="21" y="25"/>
                    <a:pt x="19" y="27"/>
                  </a:cubicBezTo>
                  <a:cubicBezTo>
                    <a:pt x="17" y="28"/>
                    <a:pt x="17" y="25"/>
                    <a:pt x="14" y="24"/>
                  </a:cubicBezTo>
                  <a:cubicBezTo>
                    <a:pt x="12" y="23"/>
                    <a:pt x="11" y="25"/>
                    <a:pt x="7" y="25"/>
                  </a:cubicBezTo>
                  <a:cubicBezTo>
                    <a:pt x="2" y="25"/>
                    <a:pt x="0" y="27"/>
                    <a:pt x="2" y="29"/>
                  </a:cubicBezTo>
                  <a:cubicBezTo>
                    <a:pt x="3" y="31"/>
                    <a:pt x="1" y="32"/>
                    <a:pt x="3" y="34"/>
                  </a:cubicBezTo>
                  <a:cubicBezTo>
                    <a:pt x="4" y="35"/>
                    <a:pt x="9" y="35"/>
                    <a:pt x="13" y="37"/>
                  </a:cubicBezTo>
                  <a:cubicBezTo>
                    <a:pt x="17" y="39"/>
                    <a:pt x="18" y="38"/>
                    <a:pt x="20" y="39"/>
                  </a:cubicBezTo>
                  <a:cubicBezTo>
                    <a:pt x="22" y="41"/>
                    <a:pt x="23" y="40"/>
                    <a:pt x="23" y="43"/>
                  </a:cubicBezTo>
                  <a:cubicBezTo>
                    <a:pt x="23" y="46"/>
                    <a:pt x="25" y="49"/>
                    <a:pt x="29" y="50"/>
                  </a:cubicBezTo>
                  <a:cubicBezTo>
                    <a:pt x="33" y="51"/>
                    <a:pt x="30" y="53"/>
                    <a:pt x="31" y="56"/>
                  </a:cubicBezTo>
                  <a:cubicBezTo>
                    <a:pt x="33" y="58"/>
                    <a:pt x="30" y="62"/>
                    <a:pt x="30" y="66"/>
                  </a:cubicBezTo>
                  <a:cubicBezTo>
                    <a:pt x="31" y="69"/>
                    <a:pt x="28" y="79"/>
                    <a:pt x="26" y="80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8" y="81"/>
                    <a:pt x="30" y="82"/>
                    <a:pt x="30" y="82"/>
                  </a:cubicBezTo>
                  <a:cubicBezTo>
                    <a:pt x="32" y="84"/>
                    <a:pt x="36" y="85"/>
                    <a:pt x="38" y="86"/>
                  </a:cubicBezTo>
                  <a:cubicBezTo>
                    <a:pt x="41" y="88"/>
                    <a:pt x="45" y="87"/>
                    <a:pt x="45" y="86"/>
                  </a:cubicBezTo>
                  <a:cubicBezTo>
                    <a:pt x="45" y="84"/>
                    <a:pt x="47" y="85"/>
                    <a:pt x="48" y="86"/>
                  </a:cubicBezTo>
                  <a:cubicBezTo>
                    <a:pt x="50" y="88"/>
                    <a:pt x="55" y="88"/>
                    <a:pt x="58" y="89"/>
                  </a:cubicBezTo>
                  <a:cubicBezTo>
                    <a:pt x="60" y="89"/>
                    <a:pt x="63" y="89"/>
                    <a:pt x="66" y="89"/>
                  </a:cubicBezTo>
                  <a:cubicBezTo>
                    <a:pt x="66" y="88"/>
                    <a:pt x="66" y="88"/>
                    <a:pt x="66" y="87"/>
                  </a:cubicBezTo>
                  <a:cubicBezTo>
                    <a:pt x="64" y="82"/>
                    <a:pt x="68" y="80"/>
                    <a:pt x="72" y="79"/>
                  </a:cubicBezTo>
                  <a:cubicBezTo>
                    <a:pt x="76" y="78"/>
                    <a:pt x="85" y="81"/>
                    <a:pt x="87" y="82"/>
                  </a:cubicBezTo>
                  <a:cubicBezTo>
                    <a:pt x="89" y="84"/>
                    <a:pt x="92" y="83"/>
                    <a:pt x="96" y="79"/>
                  </a:cubicBezTo>
                  <a:cubicBezTo>
                    <a:pt x="98" y="77"/>
                    <a:pt x="100" y="76"/>
                    <a:pt x="101" y="76"/>
                  </a:cubicBezTo>
                  <a:cubicBezTo>
                    <a:pt x="102" y="75"/>
                    <a:pt x="102" y="74"/>
                    <a:pt x="102" y="73"/>
                  </a:cubicBezTo>
                  <a:cubicBezTo>
                    <a:pt x="103" y="72"/>
                    <a:pt x="100" y="72"/>
                    <a:pt x="99" y="72"/>
                  </a:cubicBezTo>
                  <a:cubicBezTo>
                    <a:pt x="97" y="72"/>
                    <a:pt x="96" y="70"/>
                    <a:pt x="97" y="68"/>
                  </a:cubicBezTo>
                  <a:cubicBezTo>
                    <a:pt x="98" y="66"/>
                    <a:pt x="96" y="66"/>
                    <a:pt x="94" y="64"/>
                  </a:cubicBezTo>
                  <a:cubicBezTo>
                    <a:pt x="93" y="62"/>
                    <a:pt x="95" y="62"/>
                    <a:pt x="96" y="62"/>
                  </a:cubicBezTo>
                  <a:cubicBezTo>
                    <a:pt x="97" y="61"/>
                    <a:pt x="99" y="59"/>
                    <a:pt x="98" y="59"/>
                  </a:cubicBezTo>
                  <a:cubicBezTo>
                    <a:pt x="97" y="58"/>
                    <a:pt x="96" y="57"/>
                    <a:pt x="97" y="55"/>
                  </a:cubicBezTo>
                  <a:cubicBezTo>
                    <a:pt x="98" y="53"/>
                    <a:pt x="95" y="52"/>
                    <a:pt x="95" y="51"/>
                  </a:cubicBezTo>
                  <a:cubicBezTo>
                    <a:pt x="95" y="49"/>
                    <a:pt x="93" y="48"/>
                    <a:pt x="92" y="50"/>
                  </a:cubicBezTo>
                  <a:cubicBezTo>
                    <a:pt x="90" y="52"/>
                    <a:pt x="90" y="51"/>
                    <a:pt x="91" y="48"/>
                  </a:cubicBezTo>
                  <a:cubicBezTo>
                    <a:pt x="92" y="45"/>
                    <a:pt x="96" y="43"/>
                    <a:pt x="96" y="41"/>
                  </a:cubicBezTo>
                  <a:cubicBezTo>
                    <a:pt x="96" y="40"/>
                    <a:pt x="98" y="38"/>
                    <a:pt x="100" y="38"/>
                  </a:cubicBezTo>
                  <a:cubicBezTo>
                    <a:pt x="102" y="38"/>
                    <a:pt x="101" y="34"/>
                    <a:pt x="102" y="32"/>
                  </a:cubicBezTo>
                  <a:cubicBezTo>
                    <a:pt x="102" y="30"/>
                    <a:pt x="103" y="27"/>
                    <a:pt x="105" y="25"/>
                  </a:cubicBezTo>
                  <a:cubicBezTo>
                    <a:pt x="107" y="23"/>
                    <a:pt x="104" y="22"/>
                    <a:pt x="103" y="23"/>
                  </a:cubicBezTo>
                  <a:close/>
                  <a:moveTo>
                    <a:pt x="116" y="83"/>
                  </a:moveTo>
                  <a:cubicBezTo>
                    <a:pt x="115" y="83"/>
                    <a:pt x="114" y="85"/>
                    <a:pt x="111" y="87"/>
                  </a:cubicBezTo>
                  <a:cubicBezTo>
                    <a:pt x="108" y="89"/>
                    <a:pt x="111" y="99"/>
                    <a:pt x="114" y="98"/>
                  </a:cubicBezTo>
                  <a:cubicBezTo>
                    <a:pt x="118" y="98"/>
                    <a:pt x="117" y="83"/>
                    <a:pt x="116" y="8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7" name="Freeform 98">
              <a:extLst>
                <a:ext uri="{FF2B5EF4-FFF2-40B4-BE49-F238E27FC236}">
                  <a16:creationId xmlns:a16="http://schemas.microsoft.com/office/drawing/2014/main" id="{E80F4084-CDF5-6B49-9406-C4B532C6B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5775" y="5647871"/>
              <a:ext cx="65088" cy="33338"/>
            </a:xfrm>
            <a:custGeom>
              <a:avLst/>
              <a:gdLst>
                <a:gd name="T0" fmla="*/ 19 w 19"/>
                <a:gd name="T1" fmla="*/ 4 h 10"/>
                <a:gd name="T2" fmla="*/ 10 w 19"/>
                <a:gd name="T3" fmla="*/ 2 h 10"/>
                <a:gd name="T4" fmla="*/ 6 w 19"/>
                <a:gd name="T5" fmla="*/ 0 h 10"/>
                <a:gd name="T6" fmla="*/ 6 w 19"/>
                <a:gd name="T7" fmla="*/ 0 h 10"/>
                <a:gd name="T8" fmla="*/ 0 w 19"/>
                <a:gd name="T9" fmla="*/ 5 h 10"/>
                <a:gd name="T10" fmla="*/ 16 w 19"/>
                <a:gd name="T11" fmla="*/ 10 h 10"/>
                <a:gd name="T12" fmla="*/ 19 w 19"/>
                <a:gd name="T13" fmla="*/ 9 h 10"/>
                <a:gd name="T14" fmla="*/ 19 w 19"/>
                <a:gd name="T1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0">
                  <a:moveTo>
                    <a:pt x="19" y="4"/>
                  </a:moveTo>
                  <a:cubicBezTo>
                    <a:pt x="17" y="2"/>
                    <a:pt x="14" y="4"/>
                    <a:pt x="10" y="2"/>
                  </a:cubicBezTo>
                  <a:cubicBezTo>
                    <a:pt x="9" y="1"/>
                    <a:pt x="8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2"/>
                    <a:pt x="0" y="5"/>
                  </a:cubicBezTo>
                  <a:cubicBezTo>
                    <a:pt x="3" y="7"/>
                    <a:pt x="13" y="10"/>
                    <a:pt x="16" y="10"/>
                  </a:cubicBezTo>
                  <a:cubicBezTo>
                    <a:pt x="17" y="10"/>
                    <a:pt x="18" y="9"/>
                    <a:pt x="19" y="9"/>
                  </a:cubicBezTo>
                  <a:cubicBezTo>
                    <a:pt x="19" y="6"/>
                    <a:pt x="19" y="4"/>
                    <a:pt x="19" y="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8" name="Freeform 99">
              <a:extLst>
                <a:ext uri="{FF2B5EF4-FFF2-40B4-BE49-F238E27FC236}">
                  <a16:creationId xmlns:a16="http://schemas.microsoft.com/office/drawing/2014/main" id="{0D238FBB-ABC5-6D4F-B750-448C051CF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6413" y="5595484"/>
              <a:ext cx="173038" cy="93663"/>
            </a:xfrm>
            <a:custGeom>
              <a:avLst/>
              <a:gdLst>
                <a:gd name="T0" fmla="*/ 21 w 50"/>
                <a:gd name="T1" fmla="*/ 24 h 27"/>
                <a:gd name="T2" fmla="*/ 24 w 50"/>
                <a:gd name="T3" fmla="*/ 19 h 27"/>
                <a:gd name="T4" fmla="*/ 32 w 50"/>
                <a:gd name="T5" fmla="*/ 15 h 27"/>
                <a:gd name="T6" fmla="*/ 40 w 50"/>
                <a:gd name="T7" fmla="*/ 14 h 27"/>
                <a:gd name="T8" fmla="*/ 50 w 50"/>
                <a:gd name="T9" fmla="*/ 10 h 27"/>
                <a:gd name="T10" fmla="*/ 41 w 50"/>
                <a:gd name="T11" fmla="*/ 3 h 27"/>
                <a:gd name="T12" fmla="*/ 23 w 50"/>
                <a:gd name="T13" fmla="*/ 3 h 27"/>
                <a:gd name="T14" fmla="*/ 8 w 50"/>
                <a:gd name="T15" fmla="*/ 4 h 27"/>
                <a:gd name="T16" fmla="*/ 8 w 50"/>
                <a:gd name="T17" fmla="*/ 4 h 27"/>
                <a:gd name="T18" fmla="*/ 4 w 50"/>
                <a:gd name="T19" fmla="*/ 9 h 27"/>
                <a:gd name="T20" fmla="*/ 0 w 50"/>
                <a:gd name="T21" fmla="*/ 15 h 27"/>
                <a:gd name="T22" fmla="*/ 4 w 50"/>
                <a:gd name="T23" fmla="*/ 17 h 27"/>
                <a:gd name="T24" fmla="*/ 13 w 50"/>
                <a:gd name="T25" fmla="*/ 19 h 27"/>
                <a:gd name="T26" fmla="*/ 13 w 50"/>
                <a:gd name="T27" fmla="*/ 24 h 27"/>
                <a:gd name="T28" fmla="*/ 15 w 50"/>
                <a:gd name="T29" fmla="*/ 24 h 27"/>
                <a:gd name="T30" fmla="*/ 16 w 50"/>
                <a:gd name="T31" fmla="*/ 27 h 27"/>
                <a:gd name="T32" fmla="*/ 19 w 50"/>
                <a:gd name="T33" fmla="*/ 26 h 27"/>
                <a:gd name="T34" fmla="*/ 21 w 50"/>
                <a:gd name="T3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27">
                  <a:moveTo>
                    <a:pt x="21" y="24"/>
                  </a:moveTo>
                  <a:cubicBezTo>
                    <a:pt x="21" y="23"/>
                    <a:pt x="19" y="19"/>
                    <a:pt x="24" y="19"/>
                  </a:cubicBezTo>
                  <a:cubicBezTo>
                    <a:pt x="28" y="19"/>
                    <a:pt x="32" y="18"/>
                    <a:pt x="32" y="15"/>
                  </a:cubicBezTo>
                  <a:cubicBezTo>
                    <a:pt x="33" y="12"/>
                    <a:pt x="39" y="14"/>
                    <a:pt x="40" y="14"/>
                  </a:cubicBezTo>
                  <a:cubicBezTo>
                    <a:pt x="41" y="13"/>
                    <a:pt x="46" y="10"/>
                    <a:pt x="50" y="10"/>
                  </a:cubicBezTo>
                  <a:cubicBezTo>
                    <a:pt x="50" y="6"/>
                    <a:pt x="44" y="7"/>
                    <a:pt x="41" y="3"/>
                  </a:cubicBezTo>
                  <a:cubicBezTo>
                    <a:pt x="37" y="0"/>
                    <a:pt x="28" y="1"/>
                    <a:pt x="23" y="3"/>
                  </a:cubicBezTo>
                  <a:cubicBezTo>
                    <a:pt x="19" y="5"/>
                    <a:pt x="13" y="1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5"/>
                    <a:pt x="6" y="7"/>
                    <a:pt x="4" y="9"/>
                  </a:cubicBezTo>
                  <a:cubicBezTo>
                    <a:pt x="1" y="11"/>
                    <a:pt x="2" y="14"/>
                    <a:pt x="0" y="15"/>
                  </a:cubicBezTo>
                  <a:cubicBezTo>
                    <a:pt x="2" y="15"/>
                    <a:pt x="3" y="16"/>
                    <a:pt x="4" y="17"/>
                  </a:cubicBezTo>
                  <a:cubicBezTo>
                    <a:pt x="8" y="19"/>
                    <a:pt x="11" y="17"/>
                    <a:pt x="13" y="19"/>
                  </a:cubicBezTo>
                  <a:cubicBezTo>
                    <a:pt x="13" y="19"/>
                    <a:pt x="13" y="21"/>
                    <a:pt x="13" y="24"/>
                  </a:cubicBezTo>
                  <a:cubicBezTo>
                    <a:pt x="13" y="23"/>
                    <a:pt x="14" y="23"/>
                    <a:pt x="15" y="24"/>
                  </a:cubicBezTo>
                  <a:cubicBezTo>
                    <a:pt x="16" y="25"/>
                    <a:pt x="16" y="26"/>
                    <a:pt x="16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1" y="25"/>
                    <a:pt x="21" y="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9" name="Freeform 100">
              <a:extLst>
                <a:ext uri="{FF2B5EF4-FFF2-40B4-BE49-F238E27FC236}">
                  <a16:creationId xmlns:a16="http://schemas.microsoft.com/office/drawing/2014/main" id="{DD856897-F858-E14D-8ACF-B0CA56020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1713" y="5101771"/>
              <a:ext cx="850900" cy="528638"/>
            </a:xfrm>
            <a:custGeom>
              <a:avLst/>
              <a:gdLst>
                <a:gd name="T0" fmla="*/ 214 w 245"/>
                <a:gd name="T1" fmla="*/ 142 h 152"/>
                <a:gd name="T2" fmla="*/ 211 w 245"/>
                <a:gd name="T3" fmla="*/ 128 h 152"/>
                <a:gd name="T4" fmla="*/ 231 w 245"/>
                <a:gd name="T5" fmla="*/ 123 h 152"/>
                <a:gd name="T6" fmla="*/ 238 w 245"/>
                <a:gd name="T7" fmla="*/ 115 h 152"/>
                <a:gd name="T8" fmla="*/ 244 w 245"/>
                <a:gd name="T9" fmla="*/ 99 h 152"/>
                <a:gd name="T10" fmla="*/ 224 w 245"/>
                <a:gd name="T11" fmla="*/ 98 h 152"/>
                <a:gd name="T12" fmla="*/ 212 w 245"/>
                <a:gd name="T13" fmla="*/ 114 h 152"/>
                <a:gd name="T14" fmla="*/ 200 w 245"/>
                <a:gd name="T15" fmla="*/ 121 h 152"/>
                <a:gd name="T16" fmla="*/ 172 w 245"/>
                <a:gd name="T17" fmla="*/ 121 h 152"/>
                <a:gd name="T18" fmla="*/ 159 w 245"/>
                <a:gd name="T19" fmla="*/ 102 h 152"/>
                <a:gd name="T20" fmla="*/ 159 w 245"/>
                <a:gd name="T21" fmla="*/ 64 h 152"/>
                <a:gd name="T22" fmla="*/ 156 w 245"/>
                <a:gd name="T23" fmla="*/ 59 h 152"/>
                <a:gd name="T24" fmla="*/ 143 w 245"/>
                <a:gd name="T25" fmla="*/ 50 h 152"/>
                <a:gd name="T26" fmla="*/ 133 w 245"/>
                <a:gd name="T27" fmla="*/ 33 h 152"/>
                <a:gd name="T28" fmla="*/ 112 w 245"/>
                <a:gd name="T29" fmla="*/ 33 h 152"/>
                <a:gd name="T30" fmla="*/ 100 w 245"/>
                <a:gd name="T31" fmla="*/ 23 h 152"/>
                <a:gd name="T32" fmla="*/ 86 w 245"/>
                <a:gd name="T33" fmla="*/ 8 h 152"/>
                <a:gd name="T34" fmla="*/ 71 w 245"/>
                <a:gd name="T35" fmla="*/ 12 h 152"/>
                <a:gd name="T36" fmla="*/ 27 w 245"/>
                <a:gd name="T37" fmla="*/ 5 h 152"/>
                <a:gd name="T38" fmla="*/ 0 w 245"/>
                <a:gd name="T39" fmla="*/ 2 h 152"/>
                <a:gd name="T40" fmla="*/ 11 w 245"/>
                <a:gd name="T41" fmla="*/ 25 h 152"/>
                <a:gd name="T42" fmla="*/ 25 w 245"/>
                <a:gd name="T43" fmla="*/ 43 h 152"/>
                <a:gd name="T44" fmla="*/ 28 w 245"/>
                <a:gd name="T45" fmla="*/ 51 h 152"/>
                <a:gd name="T46" fmla="*/ 39 w 245"/>
                <a:gd name="T47" fmla="*/ 67 h 152"/>
                <a:gd name="T48" fmla="*/ 57 w 245"/>
                <a:gd name="T49" fmla="*/ 85 h 152"/>
                <a:gd name="T50" fmla="*/ 59 w 245"/>
                <a:gd name="T51" fmla="*/ 76 h 152"/>
                <a:gd name="T52" fmla="*/ 50 w 245"/>
                <a:gd name="T53" fmla="*/ 66 h 152"/>
                <a:gd name="T54" fmla="*/ 36 w 245"/>
                <a:gd name="T55" fmla="*/ 43 h 152"/>
                <a:gd name="T56" fmla="*/ 31 w 245"/>
                <a:gd name="T57" fmla="*/ 30 h 152"/>
                <a:gd name="T58" fmla="*/ 20 w 245"/>
                <a:gd name="T59" fmla="*/ 21 h 152"/>
                <a:gd name="T60" fmla="*/ 20 w 245"/>
                <a:gd name="T61" fmla="*/ 8 h 152"/>
                <a:gd name="T62" fmla="*/ 27 w 245"/>
                <a:gd name="T63" fmla="*/ 11 h 152"/>
                <a:gd name="T64" fmla="*/ 34 w 245"/>
                <a:gd name="T65" fmla="*/ 22 h 152"/>
                <a:gd name="T66" fmla="*/ 39 w 245"/>
                <a:gd name="T67" fmla="*/ 34 h 152"/>
                <a:gd name="T68" fmla="*/ 52 w 245"/>
                <a:gd name="T69" fmla="*/ 43 h 152"/>
                <a:gd name="T70" fmla="*/ 61 w 245"/>
                <a:gd name="T71" fmla="*/ 53 h 152"/>
                <a:gd name="T72" fmla="*/ 68 w 245"/>
                <a:gd name="T73" fmla="*/ 64 h 152"/>
                <a:gd name="T74" fmla="*/ 91 w 245"/>
                <a:gd name="T75" fmla="*/ 89 h 152"/>
                <a:gd name="T76" fmla="*/ 95 w 245"/>
                <a:gd name="T77" fmla="*/ 104 h 152"/>
                <a:gd name="T78" fmla="*/ 99 w 245"/>
                <a:gd name="T79" fmla="*/ 116 h 152"/>
                <a:gd name="T80" fmla="*/ 123 w 245"/>
                <a:gd name="T81" fmla="*/ 128 h 152"/>
                <a:gd name="T82" fmla="*/ 157 w 245"/>
                <a:gd name="T83" fmla="*/ 144 h 152"/>
                <a:gd name="T84" fmla="*/ 188 w 245"/>
                <a:gd name="T85" fmla="*/ 145 h 152"/>
                <a:gd name="T86" fmla="*/ 204 w 245"/>
                <a:gd name="T8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5" h="152">
                  <a:moveTo>
                    <a:pt x="204" y="143"/>
                  </a:moveTo>
                  <a:cubicBezTo>
                    <a:pt x="204" y="143"/>
                    <a:pt x="213" y="144"/>
                    <a:pt x="214" y="142"/>
                  </a:cubicBezTo>
                  <a:cubicBezTo>
                    <a:pt x="215" y="140"/>
                    <a:pt x="208" y="135"/>
                    <a:pt x="208" y="134"/>
                  </a:cubicBezTo>
                  <a:cubicBezTo>
                    <a:pt x="209" y="134"/>
                    <a:pt x="210" y="128"/>
                    <a:pt x="211" y="128"/>
                  </a:cubicBezTo>
                  <a:cubicBezTo>
                    <a:pt x="212" y="128"/>
                    <a:pt x="225" y="129"/>
                    <a:pt x="226" y="128"/>
                  </a:cubicBezTo>
                  <a:cubicBezTo>
                    <a:pt x="226" y="128"/>
                    <a:pt x="229" y="124"/>
                    <a:pt x="231" y="123"/>
                  </a:cubicBezTo>
                  <a:cubicBezTo>
                    <a:pt x="232" y="123"/>
                    <a:pt x="233" y="124"/>
                    <a:pt x="235" y="126"/>
                  </a:cubicBezTo>
                  <a:cubicBezTo>
                    <a:pt x="237" y="124"/>
                    <a:pt x="238" y="119"/>
                    <a:pt x="238" y="115"/>
                  </a:cubicBezTo>
                  <a:cubicBezTo>
                    <a:pt x="239" y="110"/>
                    <a:pt x="237" y="108"/>
                    <a:pt x="240" y="106"/>
                  </a:cubicBezTo>
                  <a:cubicBezTo>
                    <a:pt x="242" y="103"/>
                    <a:pt x="245" y="103"/>
                    <a:pt x="244" y="99"/>
                  </a:cubicBezTo>
                  <a:cubicBezTo>
                    <a:pt x="243" y="95"/>
                    <a:pt x="240" y="99"/>
                    <a:pt x="237" y="97"/>
                  </a:cubicBezTo>
                  <a:cubicBezTo>
                    <a:pt x="234" y="96"/>
                    <a:pt x="232" y="97"/>
                    <a:pt x="224" y="98"/>
                  </a:cubicBezTo>
                  <a:cubicBezTo>
                    <a:pt x="217" y="99"/>
                    <a:pt x="214" y="102"/>
                    <a:pt x="214" y="107"/>
                  </a:cubicBezTo>
                  <a:cubicBezTo>
                    <a:pt x="214" y="112"/>
                    <a:pt x="212" y="110"/>
                    <a:pt x="212" y="114"/>
                  </a:cubicBezTo>
                  <a:cubicBezTo>
                    <a:pt x="212" y="119"/>
                    <a:pt x="206" y="119"/>
                    <a:pt x="206" y="122"/>
                  </a:cubicBezTo>
                  <a:cubicBezTo>
                    <a:pt x="207" y="124"/>
                    <a:pt x="202" y="122"/>
                    <a:pt x="200" y="121"/>
                  </a:cubicBezTo>
                  <a:cubicBezTo>
                    <a:pt x="199" y="120"/>
                    <a:pt x="184" y="125"/>
                    <a:pt x="181" y="125"/>
                  </a:cubicBezTo>
                  <a:cubicBezTo>
                    <a:pt x="179" y="125"/>
                    <a:pt x="175" y="121"/>
                    <a:pt x="172" y="121"/>
                  </a:cubicBezTo>
                  <a:cubicBezTo>
                    <a:pt x="169" y="121"/>
                    <a:pt x="168" y="116"/>
                    <a:pt x="168" y="112"/>
                  </a:cubicBezTo>
                  <a:cubicBezTo>
                    <a:pt x="167" y="109"/>
                    <a:pt x="162" y="105"/>
                    <a:pt x="159" y="102"/>
                  </a:cubicBezTo>
                  <a:cubicBezTo>
                    <a:pt x="157" y="99"/>
                    <a:pt x="156" y="91"/>
                    <a:pt x="156" y="86"/>
                  </a:cubicBezTo>
                  <a:cubicBezTo>
                    <a:pt x="156" y="81"/>
                    <a:pt x="155" y="73"/>
                    <a:pt x="159" y="64"/>
                  </a:cubicBezTo>
                  <a:cubicBezTo>
                    <a:pt x="159" y="63"/>
                    <a:pt x="159" y="61"/>
                    <a:pt x="159" y="60"/>
                  </a:cubicBezTo>
                  <a:cubicBezTo>
                    <a:pt x="158" y="60"/>
                    <a:pt x="157" y="59"/>
                    <a:pt x="156" y="59"/>
                  </a:cubicBezTo>
                  <a:cubicBezTo>
                    <a:pt x="153" y="59"/>
                    <a:pt x="146" y="55"/>
                    <a:pt x="145" y="55"/>
                  </a:cubicBezTo>
                  <a:cubicBezTo>
                    <a:pt x="144" y="55"/>
                    <a:pt x="144" y="52"/>
                    <a:pt x="143" y="50"/>
                  </a:cubicBezTo>
                  <a:cubicBezTo>
                    <a:pt x="141" y="49"/>
                    <a:pt x="142" y="45"/>
                    <a:pt x="141" y="44"/>
                  </a:cubicBezTo>
                  <a:cubicBezTo>
                    <a:pt x="139" y="43"/>
                    <a:pt x="135" y="39"/>
                    <a:pt x="133" y="33"/>
                  </a:cubicBezTo>
                  <a:cubicBezTo>
                    <a:pt x="132" y="28"/>
                    <a:pt x="122" y="25"/>
                    <a:pt x="119" y="25"/>
                  </a:cubicBezTo>
                  <a:cubicBezTo>
                    <a:pt x="115" y="25"/>
                    <a:pt x="113" y="32"/>
                    <a:pt x="112" y="33"/>
                  </a:cubicBezTo>
                  <a:cubicBezTo>
                    <a:pt x="112" y="33"/>
                    <a:pt x="105" y="29"/>
                    <a:pt x="103" y="28"/>
                  </a:cubicBezTo>
                  <a:cubicBezTo>
                    <a:pt x="101" y="27"/>
                    <a:pt x="100" y="25"/>
                    <a:pt x="100" y="23"/>
                  </a:cubicBezTo>
                  <a:cubicBezTo>
                    <a:pt x="100" y="20"/>
                    <a:pt x="96" y="17"/>
                    <a:pt x="95" y="16"/>
                  </a:cubicBezTo>
                  <a:cubicBezTo>
                    <a:pt x="94" y="16"/>
                    <a:pt x="86" y="8"/>
                    <a:pt x="86" y="8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30" y="5"/>
                    <a:pt x="27" y="5"/>
                  </a:cubicBezTo>
                  <a:cubicBezTo>
                    <a:pt x="24" y="4"/>
                    <a:pt x="18" y="0"/>
                    <a:pt x="18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2" y="6"/>
                    <a:pt x="4" y="9"/>
                  </a:cubicBezTo>
                  <a:cubicBezTo>
                    <a:pt x="8" y="14"/>
                    <a:pt x="10" y="22"/>
                    <a:pt x="11" y="25"/>
                  </a:cubicBezTo>
                  <a:cubicBezTo>
                    <a:pt x="11" y="27"/>
                    <a:pt x="16" y="30"/>
                    <a:pt x="21" y="33"/>
                  </a:cubicBezTo>
                  <a:cubicBezTo>
                    <a:pt x="25" y="35"/>
                    <a:pt x="25" y="42"/>
                    <a:pt x="25" y="43"/>
                  </a:cubicBezTo>
                  <a:cubicBezTo>
                    <a:pt x="24" y="45"/>
                    <a:pt x="19" y="42"/>
                    <a:pt x="18" y="44"/>
                  </a:cubicBezTo>
                  <a:cubicBezTo>
                    <a:pt x="18" y="45"/>
                    <a:pt x="25" y="52"/>
                    <a:pt x="28" y="51"/>
                  </a:cubicBezTo>
                  <a:cubicBezTo>
                    <a:pt x="31" y="51"/>
                    <a:pt x="32" y="53"/>
                    <a:pt x="37" y="57"/>
                  </a:cubicBezTo>
                  <a:cubicBezTo>
                    <a:pt x="41" y="61"/>
                    <a:pt x="41" y="65"/>
                    <a:pt x="39" y="67"/>
                  </a:cubicBezTo>
                  <a:cubicBezTo>
                    <a:pt x="37" y="68"/>
                    <a:pt x="43" y="71"/>
                    <a:pt x="49" y="75"/>
                  </a:cubicBezTo>
                  <a:cubicBezTo>
                    <a:pt x="54" y="79"/>
                    <a:pt x="57" y="83"/>
                    <a:pt x="57" y="85"/>
                  </a:cubicBezTo>
                  <a:cubicBezTo>
                    <a:pt x="58" y="87"/>
                    <a:pt x="60" y="85"/>
                    <a:pt x="61" y="83"/>
                  </a:cubicBezTo>
                  <a:cubicBezTo>
                    <a:pt x="62" y="80"/>
                    <a:pt x="59" y="79"/>
                    <a:pt x="59" y="76"/>
                  </a:cubicBezTo>
                  <a:cubicBezTo>
                    <a:pt x="59" y="73"/>
                    <a:pt x="55" y="74"/>
                    <a:pt x="52" y="73"/>
                  </a:cubicBezTo>
                  <a:cubicBezTo>
                    <a:pt x="50" y="73"/>
                    <a:pt x="53" y="68"/>
                    <a:pt x="50" y="66"/>
                  </a:cubicBezTo>
                  <a:cubicBezTo>
                    <a:pt x="48" y="64"/>
                    <a:pt x="46" y="59"/>
                    <a:pt x="45" y="55"/>
                  </a:cubicBezTo>
                  <a:cubicBezTo>
                    <a:pt x="44" y="51"/>
                    <a:pt x="39" y="47"/>
                    <a:pt x="36" y="43"/>
                  </a:cubicBezTo>
                  <a:cubicBezTo>
                    <a:pt x="34" y="38"/>
                    <a:pt x="32" y="35"/>
                    <a:pt x="30" y="34"/>
                  </a:cubicBezTo>
                  <a:cubicBezTo>
                    <a:pt x="28" y="33"/>
                    <a:pt x="32" y="31"/>
                    <a:pt x="31" y="30"/>
                  </a:cubicBezTo>
                  <a:cubicBezTo>
                    <a:pt x="29" y="28"/>
                    <a:pt x="27" y="28"/>
                    <a:pt x="25" y="27"/>
                  </a:cubicBezTo>
                  <a:cubicBezTo>
                    <a:pt x="22" y="26"/>
                    <a:pt x="20" y="24"/>
                    <a:pt x="20" y="21"/>
                  </a:cubicBezTo>
                  <a:cubicBezTo>
                    <a:pt x="20" y="18"/>
                    <a:pt x="18" y="11"/>
                    <a:pt x="17" y="9"/>
                  </a:cubicBezTo>
                  <a:cubicBezTo>
                    <a:pt x="17" y="7"/>
                    <a:pt x="19" y="7"/>
                    <a:pt x="20" y="8"/>
                  </a:cubicBezTo>
                  <a:cubicBezTo>
                    <a:pt x="21" y="9"/>
                    <a:pt x="22" y="10"/>
                    <a:pt x="23" y="9"/>
                  </a:cubicBezTo>
                  <a:cubicBezTo>
                    <a:pt x="24" y="9"/>
                    <a:pt x="27" y="9"/>
                    <a:pt x="27" y="11"/>
                  </a:cubicBezTo>
                  <a:cubicBezTo>
                    <a:pt x="28" y="13"/>
                    <a:pt x="31" y="11"/>
                    <a:pt x="33" y="12"/>
                  </a:cubicBezTo>
                  <a:cubicBezTo>
                    <a:pt x="34" y="13"/>
                    <a:pt x="30" y="14"/>
                    <a:pt x="34" y="22"/>
                  </a:cubicBezTo>
                  <a:cubicBezTo>
                    <a:pt x="39" y="31"/>
                    <a:pt x="36" y="26"/>
                    <a:pt x="36" y="32"/>
                  </a:cubicBezTo>
                  <a:cubicBezTo>
                    <a:pt x="36" y="37"/>
                    <a:pt x="39" y="35"/>
                    <a:pt x="39" y="34"/>
                  </a:cubicBezTo>
                  <a:cubicBezTo>
                    <a:pt x="40" y="33"/>
                    <a:pt x="43" y="35"/>
                    <a:pt x="45" y="38"/>
                  </a:cubicBezTo>
                  <a:cubicBezTo>
                    <a:pt x="47" y="41"/>
                    <a:pt x="52" y="41"/>
                    <a:pt x="52" y="43"/>
                  </a:cubicBezTo>
                  <a:cubicBezTo>
                    <a:pt x="52" y="45"/>
                    <a:pt x="53" y="48"/>
                    <a:pt x="56" y="48"/>
                  </a:cubicBezTo>
                  <a:cubicBezTo>
                    <a:pt x="59" y="49"/>
                    <a:pt x="59" y="52"/>
                    <a:pt x="61" y="53"/>
                  </a:cubicBezTo>
                  <a:cubicBezTo>
                    <a:pt x="63" y="53"/>
                    <a:pt x="64" y="55"/>
                    <a:pt x="63" y="57"/>
                  </a:cubicBezTo>
                  <a:cubicBezTo>
                    <a:pt x="62" y="60"/>
                    <a:pt x="63" y="62"/>
                    <a:pt x="68" y="64"/>
                  </a:cubicBezTo>
                  <a:cubicBezTo>
                    <a:pt x="73" y="66"/>
                    <a:pt x="70" y="66"/>
                    <a:pt x="74" y="70"/>
                  </a:cubicBezTo>
                  <a:cubicBezTo>
                    <a:pt x="78" y="73"/>
                    <a:pt x="89" y="86"/>
                    <a:pt x="91" y="89"/>
                  </a:cubicBezTo>
                  <a:cubicBezTo>
                    <a:pt x="94" y="92"/>
                    <a:pt x="95" y="95"/>
                    <a:pt x="95" y="98"/>
                  </a:cubicBezTo>
                  <a:cubicBezTo>
                    <a:pt x="96" y="100"/>
                    <a:pt x="94" y="101"/>
                    <a:pt x="95" y="104"/>
                  </a:cubicBezTo>
                  <a:cubicBezTo>
                    <a:pt x="96" y="106"/>
                    <a:pt x="92" y="105"/>
                    <a:pt x="93" y="106"/>
                  </a:cubicBezTo>
                  <a:cubicBezTo>
                    <a:pt x="93" y="108"/>
                    <a:pt x="95" y="116"/>
                    <a:pt x="99" y="116"/>
                  </a:cubicBezTo>
                  <a:cubicBezTo>
                    <a:pt x="103" y="117"/>
                    <a:pt x="107" y="122"/>
                    <a:pt x="111" y="124"/>
                  </a:cubicBezTo>
                  <a:cubicBezTo>
                    <a:pt x="114" y="127"/>
                    <a:pt x="119" y="126"/>
                    <a:pt x="123" y="128"/>
                  </a:cubicBezTo>
                  <a:cubicBezTo>
                    <a:pt x="128" y="130"/>
                    <a:pt x="132" y="134"/>
                    <a:pt x="139" y="136"/>
                  </a:cubicBezTo>
                  <a:cubicBezTo>
                    <a:pt x="146" y="138"/>
                    <a:pt x="153" y="141"/>
                    <a:pt x="157" y="144"/>
                  </a:cubicBezTo>
                  <a:cubicBezTo>
                    <a:pt x="162" y="147"/>
                    <a:pt x="167" y="146"/>
                    <a:pt x="174" y="143"/>
                  </a:cubicBezTo>
                  <a:cubicBezTo>
                    <a:pt x="180" y="141"/>
                    <a:pt x="185" y="144"/>
                    <a:pt x="188" y="145"/>
                  </a:cubicBezTo>
                  <a:cubicBezTo>
                    <a:pt x="190" y="146"/>
                    <a:pt x="194" y="149"/>
                    <a:pt x="197" y="152"/>
                  </a:cubicBezTo>
                  <a:cubicBezTo>
                    <a:pt x="200" y="148"/>
                    <a:pt x="203" y="143"/>
                    <a:pt x="204" y="14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0" name="Freeform 101">
              <a:extLst>
                <a:ext uri="{FF2B5EF4-FFF2-40B4-BE49-F238E27FC236}">
                  <a16:creationId xmlns:a16="http://schemas.microsoft.com/office/drawing/2014/main" id="{F7C024D0-49B3-C64D-B248-FC3EC99E2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925" y="5546271"/>
              <a:ext cx="117475" cy="119063"/>
            </a:xfrm>
            <a:custGeom>
              <a:avLst/>
              <a:gdLst>
                <a:gd name="T0" fmla="*/ 30 w 34"/>
                <a:gd name="T1" fmla="*/ 23 h 34"/>
                <a:gd name="T2" fmla="*/ 34 w 34"/>
                <a:gd name="T3" fmla="*/ 18 h 34"/>
                <a:gd name="T4" fmla="*/ 31 w 34"/>
                <a:gd name="T5" fmla="*/ 16 h 34"/>
                <a:gd name="T6" fmla="*/ 27 w 34"/>
                <a:gd name="T7" fmla="*/ 17 h 34"/>
                <a:gd name="T8" fmla="*/ 27 w 34"/>
                <a:gd name="T9" fmla="*/ 0 h 34"/>
                <a:gd name="T10" fmla="*/ 14 w 34"/>
                <a:gd name="T11" fmla="*/ 0 h 34"/>
                <a:gd name="T12" fmla="*/ 11 w 34"/>
                <a:gd name="T13" fmla="*/ 6 h 34"/>
                <a:gd name="T14" fmla="*/ 17 w 34"/>
                <a:gd name="T15" fmla="*/ 14 h 34"/>
                <a:gd name="T16" fmla="*/ 7 w 34"/>
                <a:gd name="T17" fmla="*/ 15 h 34"/>
                <a:gd name="T18" fmla="*/ 0 w 34"/>
                <a:gd name="T19" fmla="*/ 24 h 34"/>
                <a:gd name="T20" fmla="*/ 9 w 34"/>
                <a:gd name="T21" fmla="*/ 32 h 34"/>
                <a:gd name="T22" fmla="*/ 20 w 34"/>
                <a:gd name="T23" fmla="*/ 34 h 34"/>
                <a:gd name="T24" fmla="*/ 20 w 34"/>
                <a:gd name="T25" fmla="*/ 34 h 34"/>
                <a:gd name="T26" fmla="*/ 26 w 34"/>
                <a:gd name="T27" fmla="*/ 29 h 34"/>
                <a:gd name="T28" fmla="*/ 30 w 34"/>
                <a:gd name="T29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34">
                  <a:moveTo>
                    <a:pt x="30" y="23"/>
                  </a:moveTo>
                  <a:cubicBezTo>
                    <a:pt x="32" y="21"/>
                    <a:pt x="33" y="19"/>
                    <a:pt x="34" y="18"/>
                  </a:cubicBezTo>
                  <a:cubicBezTo>
                    <a:pt x="32" y="20"/>
                    <a:pt x="31" y="18"/>
                    <a:pt x="31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1"/>
                    <a:pt x="15" y="0"/>
                    <a:pt x="14" y="0"/>
                  </a:cubicBezTo>
                  <a:cubicBezTo>
                    <a:pt x="13" y="0"/>
                    <a:pt x="12" y="6"/>
                    <a:pt x="11" y="6"/>
                  </a:cubicBezTo>
                  <a:cubicBezTo>
                    <a:pt x="11" y="7"/>
                    <a:pt x="18" y="12"/>
                    <a:pt x="17" y="14"/>
                  </a:cubicBezTo>
                  <a:cubicBezTo>
                    <a:pt x="16" y="16"/>
                    <a:pt x="7" y="15"/>
                    <a:pt x="7" y="15"/>
                  </a:cubicBezTo>
                  <a:cubicBezTo>
                    <a:pt x="6" y="15"/>
                    <a:pt x="3" y="20"/>
                    <a:pt x="0" y="24"/>
                  </a:cubicBezTo>
                  <a:cubicBezTo>
                    <a:pt x="4" y="27"/>
                    <a:pt x="7" y="30"/>
                    <a:pt x="9" y="32"/>
                  </a:cubicBezTo>
                  <a:cubicBezTo>
                    <a:pt x="12" y="34"/>
                    <a:pt x="18" y="31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3" y="31"/>
                    <a:pt x="25" y="29"/>
                    <a:pt x="26" y="29"/>
                  </a:cubicBezTo>
                  <a:cubicBezTo>
                    <a:pt x="28" y="28"/>
                    <a:pt x="26" y="26"/>
                    <a:pt x="30" y="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1" name="Freeform 102">
              <a:extLst>
                <a:ext uri="{FF2B5EF4-FFF2-40B4-BE49-F238E27FC236}">
                  <a16:creationId xmlns:a16="http://schemas.microsoft.com/office/drawing/2014/main" id="{CF24DF48-8E9A-E74E-9CE8-E7E678838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588" y="5528809"/>
              <a:ext cx="38100" cy="76200"/>
            </a:xfrm>
            <a:custGeom>
              <a:avLst/>
              <a:gdLst>
                <a:gd name="T0" fmla="*/ 2 w 11"/>
                <a:gd name="T1" fmla="*/ 5 h 22"/>
                <a:gd name="T2" fmla="*/ 0 w 11"/>
                <a:gd name="T3" fmla="*/ 5 h 22"/>
                <a:gd name="T4" fmla="*/ 0 w 11"/>
                <a:gd name="T5" fmla="*/ 22 h 22"/>
                <a:gd name="T6" fmla="*/ 4 w 11"/>
                <a:gd name="T7" fmla="*/ 21 h 22"/>
                <a:gd name="T8" fmla="*/ 7 w 11"/>
                <a:gd name="T9" fmla="*/ 17 h 22"/>
                <a:gd name="T10" fmla="*/ 9 w 11"/>
                <a:gd name="T11" fmla="*/ 4 h 22"/>
                <a:gd name="T12" fmla="*/ 11 w 11"/>
                <a:gd name="T13" fmla="*/ 3 h 22"/>
                <a:gd name="T14" fmla="*/ 7 w 11"/>
                <a:gd name="T15" fmla="*/ 0 h 22"/>
                <a:gd name="T16" fmla="*/ 2 w 11"/>
                <a:gd name="T1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22">
                  <a:moveTo>
                    <a:pt x="2" y="5"/>
                  </a:moveTo>
                  <a:cubicBezTo>
                    <a:pt x="1" y="5"/>
                    <a:pt x="1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0"/>
                    <a:pt x="5" y="18"/>
                    <a:pt x="7" y="17"/>
                  </a:cubicBezTo>
                  <a:cubicBezTo>
                    <a:pt x="10" y="15"/>
                    <a:pt x="5" y="5"/>
                    <a:pt x="9" y="4"/>
                  </a:cubicBezTo>
                  <a:cubicBezTo>
                    <a:pt x="9" y="4"/>
                    <a:pt x="10" y="3"/>
                    <a:pt x="11" y="3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2" y="5"/>
                    <a:pt x="2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2" name="Freeform 103">
              <a:extLst>
                <a:ext uri="{FF2B5EF4-FFF2-40B4-BE49-F238E27FC236}">
                  <a16:creationId xmlns:a16="http://schemas.microsoft.com/office/drawing/2014/main" id="{DC58172F-EEA9-5740-A821-DA49D2303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9163" y="5476421"/>
              <a:ext cx="82550" cy="69850"/>
            </a:xfrm>
            <a:custGeom>
              <a:avLst/>
              <a:gdLst>
                <a:gd name="T0" fmla="*/ 11 w 24"/>
                <a:gd name="T1" fmla="*/ 2 h 20"/>
                <a:gd name="T2" fmla="*/ 17 w 24"/>
                <a:gd name="T3" fmla="*/ 13 h 20"/>
                <a:gd name="T4" fmla="*/ 1 w 24"/>
                <a:gd name="T5" fmla="*/ 16 h 20"/>
                <a:gd name="T6" fmla="*/ 11 w 24"/>
                <a:gd name="T7" fmla="*/ 18 h 20"/>
                <a:gd name="T8" fmla="*/ 22 w 24"/>
                <a:gd name="T9" fmla="*/ 20 h 20"/>
                <a:gd name="T10" fmla="*/ 24 w 24"/>
                <a:gd name="T11" fmla="*/ 4 h 20"/>
                <a:gd name="T12" fmla="*/ 11 w 24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0">
                  <a:moveTo>
                    <a:pt x="11" y="2"/>
                  </a:moveTo>
                  <a:cubicBezTo>
                    <a:pt x="8" y="4"/>
                    <a:pt x="17" y="10"/>
                    <a:pt x="17" y="13"/>
                  </a:cubicBezTo>
                  <a:cubicBezTo>
                    <a:pt x="17" y="16"/>
                    <a:pt x="2" y="12"/>
                    <a:pt x="1" y="16"/>
                  </a:cubicBezTo>
                  <a:cubicBezTo>
                    <a:pt x="0" y="18"/>
                    <a:pt x="6" y="20"/>
                    <a:pt x="11" y="18"/>
                  </a:cubicBezTo>
                  <a:cubicBezTo>
                    <a:pt x="16" y="17"/>
                    <a:pt x="20" y="18"/>
                    <a:pt x="22" y="20"/>
                  </a:cubicBezTo>
                  <a:cubicBezTo>
                    <a:pt x="23" y="14"/>
                    <a:pt x="23" y="8"/>
                    <a:pt x="24" y="4"/>
                  </a:cubicBezTo>
                  <a:cubicBezTo>
                    <a:pt x="20" y="3"/>
                    <a:pt x="14" y="0"/>
                    <a:pt x="11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3" name="Freeform 104">
              <a:extLst>
                <a:ext uri="{FF2B5EF4-FFF2-40B4-BE49-F238E27FC236}">
                  <a16:creationId xmlns:a16="http://schemas.microsoft.com/office/drawing/2014/main" id="{E13B701E-D598-5C4E-A93A-9FF2C6B0E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363" y="5487534"/>
              <a:ext cx="96838" cy="61913"/>
            </a:xfrm>
            <a:custGeom>
              <a:avLst/>
              <a:gdLst>
                <a:gd name="T0" fmla="*/ 11 w 28"/>
                <a:gd name="T1" fmla="*/ 13 h 18"/>
                <a:gd name="T2" fmla="*/ 28 w 28"/>
                <a:gd name="T3" fmla="*/ 10 h 18"/>
                <a:gd name="T4" fmla="*/ 6 w 28"/>
                <a:gd name="T5" fmla="*/ 1 h 18"/>
                <a:gd name="T6" fmla="*/ 2 w 28"/>
                <a:gd name="T7" fmla="*/ 1 h 18"/>
                <a:gd name="T8" fmla="*/ 0 w 28"/>
                <a:gd name="T9" fmla="*/ 17 h 18"/>
                <a:gd name="T10" fmla="*/ 1 w 28"/>
                <a:gd name="T11" fmla="*/ 17 h 18"/>
                <a:gd name="T12" fmla="*/ 11 w 28"/>
                <a:gd name="T13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8">
                  <a:moveTo>
                    <a:pt x="11" y="13"/>
                  </a:moveTo>
                  <a:cubicBezTo>
                    <a:pt x="17" y="11"/>
                    <a:pt x="28" y="15"/>
                    <a:pt x="28" y="10"/>
                  </a:cubicBezTo>
                  <a:cubicBezTo>
                    <a:pt x="28" y="5"/>
                    <a:pt x="11" y="0"/>
                    <a:pt x="6" y="1"/>
                  </a:cubicBezTo>
                  <a:cubicBezTo>
                    <a:pt x="5" y="2"/>
                    <a:pt x="4" y="2"/>
                    <a:pt x="2" y="1"/>
                  </a:cubicBezTo>
                  <a:cubicBezTo>
                    <a:pt x="1" y="5"/>
                    <a:pt x="1" y="11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4" y="18"/>
                    <a:pt x="5" y="16"/>
                    <a:pt x="11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4" name="Freeform 105">
              <a:extLst>
                <a:ext uri="{FF2B5EF4-FFF2-40B4-BE49-F238E27FC236}">
                  <a16:creationId xmlns:a16="http://schemas.microsoft.com/office/drawing/2014/main" id="{5A192765-99F0-DA4E-B097-C5B8AA6A3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213" y="5630409"/>
              <a:ext cx="122238" cy="120650"/>
            </a:xfrm>
            <a:custGeom>
              <a:avLst/>
              <a:gdLst>
                <a:gd name="T0" fmla="*/ 19 w 35"/>
                <a:gd name="T1" fmla="*/ 33 h 35"/>
                <a:gd name="T2" fmla="*/ 27 w 35"/>
                <a:gd name="T3" fmla="*/ 34 h 35"/>
                <a:gd name="T4" fmla="*/ 31 w 35"/>
                <a:gd name="T5" fmla="*/ 35 h 35"/>
                <a:gd name="T6" fmla="*/ 30 w 35"/>
                <a:gd name="T7" fmla="*/ 33 h 35"/>
                <a:gd name="T8" fmla="*/ 32 w 35"/>
                <a:gd name="T9" fmla="*/ 23 h 35"/>
                <a:gd name="T10" fmla="*/ 33 w 35"/>
                <a:gd name="T11" fmla="*/ 9 h 35"/>
                <a:gd name="T12" fmla="*/ 35 w 35"/>
                <a:gd name="T13" fmla="*/ 1 h 35"/>
                <a:gd name="T14" fmla="*/ 35 w 35"/>
                <a:gd name="T15" fmla="*/ 0 h 35"/>
                <a:gd name="T16" fmla="*/ 25 w 35"/>
                <a:gd name="T17" fmla="*/ 4 h 35"/>
                <a:gd name="T18" fmla="*/ 17 w 35"/>
                <a:gd name="T19" fmla="*/ 5 h 35"/>
                <a:gd name="T20" fmla="*/ 9 w 35"/>
                <a:gd name="T21" fmla="*/ 9 h 35"/>
                <a:gd name="T22" fmla="*/ 6 w 35"/>
                <a:gd name="T23" fmla="*/ 14 h 35"/>
                <a:gd name="T24" fmla="*/ 4 w 35"/>
                <a:gd name="T25" fmla="*/ 16 h 35"/>
                <a:gd name="T26" fmla="*/ 1 w 35"/>
                <a:gd name="T27" fmla="*/ 17 h 35"/>
                <a:gd name="T28" fmla="*/ 2 w 35"/>
                <a:gd name="T29" fmla="*/ 20 h 35"/>
                <a:gd name="T30" fmla="*/ 12 w 35"/>
                <a:gd name="T31" fmla="*/ 30 h 35"/>
                <a:gd name="T32" fmla="*/ 14 w 35"/>
                <a:gd name="T33" fmla="*/ 33 h 35"/>
                <a:gd name="T34" fmla="*/ 19 w 35"/>
                <a:gd name="T35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35">
                  <a:moveTo>
                    <a:pt x="19" y="33"/>
                  </a:moveTo>
                  <a:cubicBezTo>
                    <a:pt x="21" y="34"/>
                    <a:pt x="25" y="33"/>
                    <a:pt x="27" y="34"/>
                  </a:cubicBezTo>
                  <a:cubicBezTo>
                    <a:pt x="28" y="35"/>
                    <a:pt x="29" y="35"/>
                    <a:pt x="31" y="35"/>
                  </a:cubicBezTo>
                  <a:cubicBezTo>
                    <a:pt x="30" y="34"/>
                    <a:pt x="30" y="33"/>
                    <a:pt x="30" y="33"/>
                  </a:cubicBezTo>
                  <a:cubicBezTo>
                    <a:pt x="28" y="31"/>
                    <a:pt x="31" y="26"/>
                    <a:pt x="32" y="23"/>
                  </a:cubicBezTo>
                  <a:cubicBezTo>
                    <a:pt x="33" y="19"/>
                    <a:pt x="31" y="11"/>
                    <a:pt x="33" y="9"/>
                  </a:cubicBezTo>
                  <a:cubicBezTo>
                    <a:pt x="35" y="7"/>
                    <a:pt x="34" y="6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1" y="0"/>
                    <a:pt x="26" y="3"/>
                    <a:pt x="25" y="4"/>
                  </a:cubicBezTo>
                  <a:cubicBezTo>
                    <a:pt x="24" y="4"/>
                    <a:pt x="18" y="2"/>
                    <a:pt x="17" y="5"/>
                  </a:cubicBezTo>
                  <a:cubicBezTo>
                    <a:pt x="17" y="8"/>
                    <a:pt x="13" y="9"/>
                    <a:pt x="9" y="9"/>
                  </a:cubicBezTo>
                  <a:cubicBezTo>
                    <a:pt x="4" y="9"/>
                    <a:pt x="6" y="13"/>
                    <a:pt x="6" y="14"/>
                  </a:cubicBezTo>
                  <a:cubicBezTo>
                    <a:pt x="6" y="15"/>
                    <a:pt x="4" y="16"/>
                    <a:pt x="4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19"/>
                    <a:pt x="2" y="20"/>
                  </a:cubicBezTo>
                  <a:cubicBezTo>
                    <a:pt x="5" y="22"/>
                    <a:pt x="9" y="28"/>
                    <a:pt x="12" y="30"/>
                  </a:cubicBezTo>
                  <a:cubicBezTo>
                    <a:pt x="13" y="30"/>
                    <a:pt x="14" y="32"/>
                    <a:pt x="14" y="33"/>
                  </a:cubicBezTo>
                  <a:cubicBezTo>
                    <a:pt x="16" y="33"/>
                    <a:pt x="18" y="33"/>
                    <a:pt x="19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5" name="Freeform 106">
              <a:extLst>
                <a:ext uri="{FF2B5EF4-FFF2-40B4-BE49-F238E27FC236}">
                  <a16:creationId xmlns:a16="http://schemas.microsoft.com/office/drawing/2014/main" id="{7769B9A2-1062-FC49-AE76-C39996B9C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25" y="5908221"/>
              <a:ext cx="1114425" cy="1138238"/>
            </a:xfrm>
            <a:custGeom>
              <a:avLst/>
              <a:gdLst>
                <a:gd name="T0" fmla="*/ 180 w 321"/>
                <a:gd name="T1" fmla="*/ 304 h 328"/>
                <a:gd name="T2" fmla="*/ 185 w 321"/>
                <a:gd name="T3" fmla="*/ 306 h 328"/>
                <a:gd name="T4" fmla="*/ 206 w 321"/>
                <a:gd name="T5" fmla="*/ 270 h 328"/>
                <a:gd name="T6" fmla="*/ 219 w 321"/>
                <a:gd name="T7" fmla="*/ 244 h 328"/>
                <a:gd name="T8" fmla="*/ 240 w 321"/>
                <a:gd name="T9" fmla="*/ 232 h 328"/>
                <a:gd name="T10" fmla="*/ 265 w 321"/>
                <a:gd name="T11" fmla="*/ 225 h 328"/>
                <a:gd name="T12" fmla="*/ 275 w 321"/>
                <a:gd name="T13" fmla="*/ 206 h 328"/>
                <a:gd name="T14" fmla="*/ 283 w 321"/>
                <a:gd name="T15" fmla="*/ 188 h 328"/>
                <a:gd name="T16" fmla="*/ 286 w 321"/>
                <a:gd name="T17" fmla="*/ 151 h 328"/>
                <a:gd name="T18" fmla="*/ 292 w 321"/>
                <a:gd name="T19" fmla="*/ 147 h 328"/>
                <a:gd name="T20" fmla="*/ 317 w 321"/>
                <a:gd name="T21" fmla="*/ 112 h 328"/>
                <a:gd name="T22" fmla="*/ 290 w 321"/>
                <a:gd name="T23" fmla="*/ 74 h 328"/>
                <a:gd name="T24" fmla="*/ 240 w 321"/>
                <a:gd name="T25" fmla="*/ 68 h 328"/>
                <a:gd name="T26" fmla="*/ 211 w 321"/>
                <a:gd name="T27" fmla="*/ 53 h 328"/>
                <a:gd name="T28" fmla="*/ 208 w 321"/>
                <a:gd name="T29" fmla="*/ 47 h 328"/>
                <a:gd name="T30" fmla="*/ 188 w 321"/>
                <a:gd name="T31" fmla="*/ 43 h 328"/>
                <a:gd name="T32" fmla="*/ 184 w 321"/>
                <a:gd name="T33" fmla="*/ 9 h 328"/>
                <a:gd name="T34" fmla="*/ 158 w 321"/>
                <a:gd name="T35" fmla="*/ 23 h 328"/>
                <a:gd name="T36" fmla="*/ 136 w 321"/>
                <a:gd name="T37" fmla="*/ 27 h 328"/>
                <a:gd name="T38" fmla="*/ 118 w 321"/>
                <a:gd name="T39" fmla="*/ 28 h 328"/>
                <a:gd name="T40" fmla="*/ 112 w 321"/>
                <a:gd name="T41" fmla="*/ 1 h 328"/>
                <a:gd name="T42" fmla="*/ 92 w 321"/>
                <a:gd name="T43" fmla="*/ 12 h 328"/>
                <a:gd name="T44" fmla="*/ 76 w 321"/>
                <a:gd name="T45" fmla="*/ 11 h 328"/>
                <a:gd name="T46" fmla="*/ 86 w 321"/>
                <a:gd name="T47" fmla="*/ 23 h 328"/>
                <a:gd name="T48" fmla="*/ 75 w 321"/>
                <a:gd name="T49" fmla="*/ 33 h 328"/>
                <a:gd name="T50" fmla="*/ 60 w 321"/>
                <a:gd name="T51" fmla="*/ 35 h 328"/>
                <a:gd name="T52" fmla="*/ 34 w 321"/>
                <a:gd name="T53" fmla="*/ 30 h 328"/>
                <a:gd name="T54" fmla="*/ 32 w 321"/>
                <a:gd name="T55" fmla="*/ 42 h 328"/>
                <a:gd name="T56" fmla="*/ 33 w 321"/>
                <a:gd name="T57" fmla="*/ 77 h 328"/>
                <a:gd name="T58" fmla="*/ 9 w 321"/>
                <a:gd name="T59" fmla="*/ 86 h 328"/>
                <a:gd name="T60" fmla="*/ 1 w 321"/>
                <a:gd name="T61" fmla="*/ 103 h 328"/>
                <a:gd name="T62" fmla="*/ 11 w 321"/>
                <a:gd name="T63" fmla="*/ 120 h 328"/>
                <a:gd name="T64" fmla="*/ 27 w 321"/>
                <a:gd name="T65" fmla="*/ 122 h 328"/>
                <a:gd name="T66" fmla="*/ 47 w 321"/>
                <a:gd name="T67" fmla="*/ 131 h 328"/>
                <a:gd name="T68" fmla="*/ 71 w 321"/>
                <a:gd name="T69" fmla="*/ 124 h 328"/>
                <a:gd name="T70" fmla="*/ 88 w 321"/>
                <a:gd name="T71" fmla="*/ 146 h 328"/>
                <a:gd name="T72" fmla="*/ 107 w 321"/>
                <a:gd name="T73" fmla="*/ 154 h 328"/>
                <a:gd name="T74" fmla="*/ 112 w 321"/>
                <a:gd name="T75" fmla="*/ 173 h 328"/>
                <a:gd name="T76" fmla="*/ 133 w 321"/>
                <a:gd name="T77" fmla="*/ 189 h 328"/>
                <a:gd name="T78" fmla="*/ 130 w 321"/>
                <a:gd name="T79" fmla="*/ 209 h 328"/>
                <a:gd name="T80" fmla="*/ 142 w 321"/>
                <a:gd name="T81" fmla="*/ 226 h 328"/>
                <a:gd name="T82" fmla="*/ 158 w 321"/>
                <a:gd name="T83" fmla="*/ 240 h 328"/>
                <a:gd name="T84" fmla="*/ 164 w 321"/>
                <a:gd name="T85" fmla="*/ 267 h 328"/>
                <a:gd name="T86" fmla="*/ 134 w 321"/>
                <a:gd name="T87" fmla="*/ 296 h 328"/>
                <a:gd name="T88" fmla="*/ 146 w 321"/>
                <a:gd name="T89" fmla="*/ 304 h 328"/>
                <a:gd name="T90" fmla="*/ 165 w 321"/>
                <a:gd name="T91" fmla="*/ 31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1" h="328">
                  <a:moveTo>
                    <a:pt x="170" y="324"/>
                  </a:moveTo>
                  <a:cubicBezTo>
                    <a:pt x="175" y="320"/>
                    <a:pt x="174" y="318"/>
                    <a:pt x="176" y="314"/>
                  </a:cubicBezTo>
                  <a:cubicBezTo>
                    <a:pt x="178" y="310"/>
                    <a:pt x="176" y="308"/>
                    <a:pt x="180" y="304"/>
                  </a:cubicBezTo>
                  <a:cubicBezTo>
                    <a:pt x="184" y="301"/>
                    <a:pt x="180" y="298"/>
                    <a:pt x="185" y="296"/>
                  </a:cubicBezTo>
                  <a:cubicBezTo>
                    <a:pt x="190" y="293"/>
                    <a:pt x="189" y="298"/>
                    <a:pt x="185" y="303"/>
                  </a:cubicBezTo>
                  <a:cubicBezTo>
                    <a:pt x="181" y="308"/>
                    <a:pt x="180" y="310"/>
                    <a:pt x="185" y="306"/>
                  </a:cubicBezTo>
                  <a:cubicBezTo>
                    <a:pt x="191" y="302"/>
                    <a:pt x="193" y="296"/>
                    <a:pt x="196" y="290"/>
                  </a:cubicBezTo>
                  <a:cubicBezTo>
                    <a:pt x="199" y="284"/>
                    <a:pt x="201" y="282"/>
                    <a:pt x="204" y="281"/>
                  </a:cubicBezTo>
                  <a:cubicBezTo>
                    <a:pt x="206" y="281"/>
                    <a:pt x="206" y="274"/>
                    <a:pt x="206" y="270"/>
                  </a:cubicBezTo>
                  <a:cubicBezTo>
                    <a:pt x="206" y="265"/>
                    <a:pt x="204" y="261"/>
                    <a:pt x="206" y="258"/>
                  </a:cubicBezTo>
                  <a:cubicBezTo>
                    <a:pt x="208" y="255"/>
                    <a:pt x="206" y="252"/>
                    <a:pt x="209" y="252"/>
                  </a:cubicBezTo>
                  <a:cubicBezTo>
                    <a:pt x="211" y="252"/>
                    <a:pt x="215" y="248"/>
                    <a:pt x="219" y="244"/>
                  </a:cubicBezTo>
                  <a:cubicBezTo>
                    <a:pt x="223" y="240"/>
                    <a:pt x="225" y="240"/>
                    <a:pt x="229" y="240"/>
                  </a:cubicBezTo>
                  <a:cubicBezTo>
                    <a:pt x="234" y="239"/>
                    <a:pt x="231" y="238"/>
                    <a:pt x="234" y="237"/>
                  </a:cubicBezTo>
                  <a:cubicBezTo>
                    <a:pt x="237" y="236"/>
                    <a:pt x="238" y="234"/>
                    <a:pt x="240" y="232"/>
                  </a:cubicBezTo>
                  <a:cubicBezTo>
                    <a:pt x="242" y="231"/>
                    <a:pt x="249" y="233"/>
                    <a:pt x="253" y="233"/>
                  </a:cubicBezTo>
                  <a:cubicBezTo>
                    <a:pt x="258" y="233"/>
                    <a:pt x="261" y="233"/>
                    <a:pt x="261" y="230"/>
                  </a:cubicBezTo>
                  <a:cubicBezTo>
                    <a:pt x="261" y="228"/>
                    <a:pt x="263" y="225"/>
                    <a:pt x="265" y="225"/>
                  </a:cubicBezTo>
                  <a:cubicBezTo>
                    <a:pt x="268" y="225"/>
                    <a:pt x="269" y="225"/>
                    <a:pt x="269" y="221"/>
                  </a:cubicBezTo>
                  <a:cubicBezTo>
                    <a:pt x="269" y="218"/>
                    <a:pt x="270" y="215"/>
                    <a:pt x="272" y="214"/>
                  </a:cubicBezTo>
                  <a:cubicBezTo>
                    <a:pt x="274" y="212"/>
                    <a:pt x="274" y="209"/>
                    <a:pt x="275" y="206"/>
                  </a:cubicBezTo>
                  <a:cubicBezTo>
                    <a:pt x="276" y="204"/>
                    <a:pt x="278" y="205"/>
                    <a:pt x="278" y="202"/>
                  </a:cubicBezTo>
                  <a:cubicBezTo>
                    <a:pt x="278" y="199"/>
                    <a:pt x="279" y="195"/>
                    <a:pt x="279" y="192"/>
                  </a:cubicBezTo>
                  <a:cubicBezTo>
                    <a:pt x="279" y="190"/>
                    <a:pt x="282" y="190"/>
                    <a:pt x="283" y="188"/>
                  </a:cubicBezTo>
                  <a:cubicBezTo>
                    <a:pt x="285" y="186"/>
                    <a:pt x="282" y="184"/>
                    <a:pt x="284" y="178"/>
                  </a:cubicBezTo>
                  <a:cubicBezTo>
                    <a:pt x="286" y="172"/>
                    <a:pt x="284" y="167"/>
                    <a:pt x="284" y="162"/>
                  </a:cubicBezTo>
                  <a:cubicBezTo>
                    <a:pt x="284" y="157"/>
                    <a:pt x="284" y="152"/>
                    <a:pt x="286" y="151"/>
                  </a:cubicBezTo>
                  <a:cubicBezTo>
                    <a:pt x="288" y="149"/>
                    <a:pt x="287" y="148"/>
                    <a:pt x="286" y="147"/>
                  </a:cubicBezTo>
                  <a:cubicBezTo>
                    <a:pt x="284" y="147"/>
                    <a:pt x="286" y="145"/>
                    <a:pt x="287" y="145"/>
                  </a:cubicBezTo>
                  <a:cubicBezTo>
                    <a:pt x="288" y="145"/>
                    <a:pt x="290" y="148"/>
                    <a:pt x="292" y="147"/>
                  </a:cubicBezTo>
                  <a:cubicBezTo>
                    <a:pt x="294" y="145"/>
                    <a:pt x="296" y="139"/>
                    <a:pt x="298" y="134"/>
                  </a:cubicBezTo>
                  <a:cubicBezTo>
                    <a:pt x="300" y="129"/>
                    <a:pt x="304" y="129"/>
                    <a:pt x="306" y="128"/>
                  </a:cubicBezTo>
                  <a:cubicBezTo>
                    <a:pt x="309" y="127"/>
                    <a:pt x="314" y="121"/>
                    <a:pt x="317" y="112"/>
                  </a:cubicBezTo>
                  <a:cubicBezTo>
                    <a:pt x="321" y="104"/>
                    <a:pt x="317" y="95"/>
                    <a:pt x="316" y="89"/>
                  </a:cubicBezTo>
                  <a:cubicBezTo>
                    <a:pt x="314" y="83"/>
                    <a:pt x="312" y="84"/>
                    <a:pt x="309" y="84"/>
                  </a:cubicBezTo>
                  <a:cubicBezTo>
                    <a:pt x="305" y="85"/>
                    <a:pt x="298" y="84"/>
                    <a:pt x="290" y="74"/>
                  </a:cubicBezTo>
                  <a:cubicBezTo>
                    <a:pt x="281" y="64"/>
                    <a:pt x="272" y="65"/>
                    <a:pt x="266" y="67"/>
                  </a:cubicBezTo>
                  <a:cubicBezTo>
                    <a:pt x="260" y="68"/>
                    <a:pt x="254" y="64"/>
                    <a:pt x="250" y="63"/>
                  </a:cubicBezTo>
                  <a:cubicBezTo>
                    <a:pt x="246" y="62"/>
                    <a:pt x="242" y="67"/>
                    <a:pt x="240" y="68"/>
                  </a:cubicBezTo>
                  <a:cubicBezTo>
                    <a:pt x="237" y="69"/>
                    <a:pt x="241" y="64"/>
                    <a:pt x="241" y="60"/>
                  </a:cubicBezTo>
                  <a:cubicBezTo>
                    <a:pt x="241" y="57"/>
                    <a:pt x="230" y="52"/>
                    <a:pt x="222" y="49"/>
                  </a:cubicBezTo>
                  <a:cubicBezTo>
                    <a:pt x="214" y="46"/>
                    <a:pt x="211" y="47"/>
                    <a:pt x="211" y="53"/>
                  </a:cubicBezTo>
                  <a:cubicBezTo>
                    <a:pt x="211" y="58"/>
                    <a:pt x="207" y="51"/>
                    <a:pt x="205" y="57"/>
                  </a:cubicBezTo>
                  <a:cubicBezTo>
                    <a:pt x="202" y="62"/>
                    <a:pt x="198" y="58"/>
                    <a:pt x="201" y="57"/>
                  </a:cubicBezTo>
                  <a:cubicBezTo>
                    <a:pt x="204" y="55"/>
                    <a:pt x="207" y="51"/>
                    <a:pt x="208" y="47"/>
                  </a:cubicBezTo>
                  <a:cubicBezTo>
                    <a:pt x="209" y="44"/>
                    <a:pt x="196" y="41"/>
                    <a:pt x="191" y="43"/>
                  </a:cubicBezTo>
                  <a:cubicBezTo>
                    <a:pt x="187" y="45"/>
                    <a:pt x="190" y="51"/>
                    <a:pt x="186" y="49"/>
                  </a:cubicBezTo>
                  <a:cubicBezTo>
                    <a:pt x="183" y="47"/>
                    <a:pt x="186" y="43"/>
                    <a:pt x="188" y="43"/>
                  </a:cubicBezTo>
                  <a:cubicBezTo>
                    <a:pt x="191" y="43"/>
                    <a:pt x="194" y="37"/>
                    <a:pt x="196" y="33"/>
                  </a:cubicBezTo>
                  <a:cubicBezTo>
                    <a:pt x="198" y="29"/>
                    <a:pt x="193" y="28"/>
                    <a:pt x="190" y="24"/>
                  </a:cubicBezTo>
                  <a:cubicBezTo>
                    <a:pt x="187" y="21"/>
                    <a:pt x="187" y="10"/>
                    <a:pt x="184" y="9"/>
                  </a:cubicBezTo>
                  <a:cubicBezTo>
                    <a:pt x="181" y="12"/>
                    <a:pt x="176" y="18"/>
                    <a:pt x="175" y="22"/>
                  </a:cubicBezTo>
                  <a:cubicBezTo>
                    <a:pt x="173" y="27"/>
                    <a:pt x="171" y="24"/>
                    <a:pt x="166" y="25"/>
                  </a:cubicBezTo>
                  <a:cubicBezTo>
                    <a:pt x="162" y="27"/>
                    <a:pt x="159" y="25"/>
                    <a:pt x="158" y="23"/>
                  </a:cubicBezTo>
                  <a:cubicBezTo>
                    <a:pt x="157" y="21"/>
                    <a:pt x="152" y="23"/>
                    <a:pt x="149" y="23"/>
                  </a:cubicBezTo>
                  <a:cubicBezTo>
                    <a:pt x="146" y="22"/>
                    <a:pt x="148" y="26"/>
                    <a:pt x="146" y="28"/>
                  </a:cubicBezTo>
                  <a:cubicBezTo>
                    <a:pt x="144" y="29"/>
                    <a:pt x="138" y="25"/>
                    <a:pt x="136" y="27"/>
                  </a:cubicBezTo>
                  <a:cubicBezTo>
                    <a:pt x="134" y="30"/>
                    <a:pt x="133" y="27"/>
                    <a:pt x="132" y="29"/>
                  </a:cubicBezTo>
                  <a:cubicBezTo>
                    <a:pt x="131" y="31"/>
                    <a:pt x="128" y="30"/>
                    <a:pt x="127" y="31"/>
                  </a:cubicBezTo>
                  <a:cubicBezTo>
                    <a:pt x="126" y="32"/>
                    <a:pt x="122" y="33"/>
                    <a:pt x="118" y="28"/>
                  </a:cubicBezTo>
                  <a:cubicBezTo>
                    <a:pt x="114" y="24"/>
                    <a:pt x="114" y="16"/>
                    <a:pt x="116" y="14"/>
                  </a:cubicBezTo>
                  <a:cubicBezTo>
                    <a:pt x="118" y="13"/>
                    <a:pt x="118" y="9"/>
                    <a:pt x="116" y="7"/>
                  </a:cubicBezTo>
                  <a:cubicBezTo>
                    <a:pt x="113" y="6"/>
                    <a:pt x="116" y="1"/>
                    <a:pt x="112" y="1"/>
                  </a:cubicBezTo>
                  <a:cubicBezTo>
                    <a:pt x="109" y="0"/>
                    <a:pt x="109" y="4"/>
                    <a:pt x="107" y="5"/>
                  </a:cubicBezTo>
                  <a:cubicBezTo>
                    <a:pt x="105" y="6"/>
                    <a:pt x="100" y="10"/>
                    <a:pt x="97" y="9"/>
                  </a:cubicBezTo>
                  <a:cubicBezTo>
                    <a:pt x="95" y="9"/>
                    <a:pt x="92" y="10"/>
                    <a:pt x="92" y="12"/>
                  </a:cubicBezTo>
                  <a:cubicBezTo>
                    <a:pt x="92" y="15"/>
                    <a:pt x="89" y="14"/>
                    <a:pt x="89" y="12"/>
                  </a:cubicBezTo>
                  <a:cubicBezTo>
                    <a:pt x="88" y="10"/>
                    <a:pt x="83" y="11"/>
                    <a:pt x="82" y="10"/>
                  </a:cubicBezTo>
                  <a:cubicBezTo>
                    <a:pt x="80" y="8"/>
                    <a:pt x="73" y="9"/>
                    <a:pt x="76" y="11"/>
                  </a:cubicBezTo>
                  <a:cubicBezTo>
                    <a:pt x="79" y="12"/>
                    <a:pt x="79" y="14"/>
                    <a:pt x="79" y="17"/>
                  </a:cubicBezTo>
                  <a:cubicBezTo>
                    <a:pt x="79" y="19"/>
                    <a:pt x="82" y="18"/>
                    <a:pt x="82" y="22"/>
                  </a:cubicBezTo>
                  <a:cubicBezTo>
                    <a:pt x="82" y="25"/>
                    <a:pt x="84" y="23"/>
                    <a:pt x="86" y="23"/>
                  </a:cubicBezTo>
                  <a:cubicBezTo>
                    <a:pt x="87" y="23"/>
                    <a:pt x="87" y="25"/>
                    <a:pt x="85" y="26"/>
                  </a:cubicBezTo>
                  <a:cubicBezTo>
                    <a:pt x="82" y="26"/>
                    <a:pt x="81" y="28"/>
                    <a:pt x="80" y="30"/>
                  </a:cubicBezTo>
                  <a:cubicBezTo>
                    <a:pt x="79" y="33"/>
                    <a:pt x="77" y="31"/>
                    <a:pt x="75" y="33"/>
                  </a:cubicBezTo>
                  <a:cubicBezTo>
                    <a:pt x="73" y="35"/>
                    <a:pt x="71" y="37"/>
                    <a:pt x="69" y="36"/>
                  </a:cubicBezTo>
                  <a:cubicBezTo>
                    <a:pt x="68" y="35"/>
                    <a:pt x="67" y="36"/>
                    <a:pt x="65" y="37"/>
                  </a:cubicBezTo>
                  <a:cubicBezTo>
                    <a:pt x="63" y="38"/>
                    <a:pt x="63" y="37"/>
                    <a:pt x="60" y="35"/>
                  </a:cubicBezTo>
                  <a:cubicBezTo>
                    <a:pt x="58" y="33"/>
                    <a:pt x="57" y="30"/>
                    <a:pt x="54" y="27"/>
                  </a:cubicBezTo>
                  <a:cubicBezTo>
                    <a:pt x="52" y="27"/>
                    <a:pt x="48" y="29"/>
                    <a:pt x="46" y="29"/>
                  </a:cubicBezTo>
                  <a:cubicBezTo>
                    <a:pt x="43" y="29"/>
                    <a:pt x="34" y="28"/>
                    <a:pt x="34" y="30"/>
                  </a:cubicBezTo>
                  <a:cubicBezTo>
                    <a:pt x="33" y="31"/>
                    <a:pt x="35" y="34"/>
                    <a:pt x="36" y="34"/>
                  </a:cubicBezTo>
                  <a:cubicBezTo>
                    <a:pt x="37" y="34"/>
                    <a:pt x="41" y="35"/>
                    <a:pt x="38" y="37"/>
                  </a:cubicBezTo>
                  <a:cubicBezTo>
                    <a:pt x="35" y="40"/>
                    <a:pt x="32" y="37"/>
                    <a:pt x="32" y="42"/>
                  </a:cubicBezTo>
                  <a:cubicBezTo>
                    <a:pt x="32" y="47"/>
                    <a:pt x="39" y="50"/>
                    <a:pt x="37" y="55"/>
                  </a:cubicBezTo>
                  <a:cubicBezTo>
                    <a:pt x="37" y="57"/>
                    <a:pt x="36" y="63"/>
                    <a:pt x="36" y="66"/>
                  </a:cubicBezTo>
                  <a:cubicBezTo>
                    <a:pt x="36" y="68"/>
                    <a:pt x="35" y="76"/>
                    <a:pt x="33" y="77"/>
                  </a:cubicBezTo>
                  <a:cubicBezTo>
                    <a:pt x="30" y="77"/>
                    <a:pt x="29" y="75"/>
                    <a:pt x="26" y="77"/>
                  </a:cubicBezTo>
                  <a:cubicBezTo>
                    <a:pt x="23" y="80"/>
                    <a:pt x="19" y="78"/>
                    <a:pt x="16" y="81"/>
                  </a:cubicBezTo>
                  <a:cubicBezTo>
                    <a:pt x="13" y="83"/>
                    <a:pt x="9" y="82"/>
                    <a:pt x="9" y="86"/>
                  </a:cubicBezTo>
                  <a:cubicBezTo>
                    <a:pt x="9" y="89"/>
                    <a:pt x="5" y="90"/>
                    <a:pt x="6" y="93"/>
                  </a:cubicBezTo>
                  <a:cubicBezTo>
                    <a:pt x="7" y="96"/>
                    <a:pt x="5" y="95"/>
                    <a:pt x="3" y="97"/>
                  </a:cubicBezTo>
                  <a:cubicBezTo>
                    <a:pt x="0" y="100"/>
                    <a:pt x="3" y="101"/>
                    <a:pt x="1" y="103"/>
                  </a:cubicBezTo>
                  <a:cubicBezTo>
                    <a:pt x="0" y="104"/>
                    <a:pt x="2" y="107"/>
                    <a:pt x="4" y="110"/>
                  </a:cubicBezTo>
                  <a:cubicBezTo>
                    <a:pt x="5" y="112"/>
                    <a:pt x="7" y="114"/>
                    <a:pt x="7" y="116"/>
                  </a:cubicBezTo>
                  <a:cubicBezTo>
                    <a:pt x="7" y="119"/>
                    <a:pt x="9" y="120"/>
                    <a:pt x="11" y="120"/>
                  </a:cubicBezTo>
                  <a:cubicBezTo>
                    <a:pt x="13" y="119"/>
                    <a:pt x="11" y="124"/>
                    <a:pt x="15" y="124"/>
                  </a:cubicBezTo>
                  <a:cubicBezTo>
                    <a:pt x="19" y="124"/>
                    <a:pt x="23" y="125"/>
                    <a:pt x="24" y="123"/>
                  </a:cubicBezTo>
                  <a:cubicBezTo>
                    <a:pt x="25" y="121"/>
                    <a:pt x="27" y="119"/>
                    <a:pt x="27" y="122"/>
                  </a:cubicBezTo>
                  <a:cubicBezTo>
                    <a:pt x="27" y="125"/>
                    <a:pt x="27" y="134"/>
                    <a:pt x="29" y="133"/>
                  </a:cubicBezTo>
                  <a:cubicBezTo>
                    <a:pt x="32" y="132"/>
                    <a:pt x="37" y="132"/>
                    <a:pt x="40" y="133"/>
                  </a:cubicBezTo>
                  <a:cubicBezTo>
                    <a:pt x="42" y="134"/>
                    <a:pt x="45" y="133"/>
                    <a:pt x="47" y="131"/>
                  </a:cubicBezTo>
                  <a:cubicBezTo>
                    <a:pt x="48" y="130"/>
                    <a:pt x="50" y="130"/>
                    <a:pt x="54" y="128"/>
                  </a:cubicBezTo>
                  <a:cubicBezTo>
                    <a:pt x="57" y="126"/>
                    <a:pt x="60" y="123"/>
                    <a:pt x="63" y="123"/>
                  </a:cubicBezTo>
                  <a:cubicBezTo>
                    <a:pt x="66" y="123"/>
                    <a:pt x="71" y="121"/>
                    <a:pt x="71" y="124"/>
                  </a:cubicBezTo>
                  <a:cubicBezTo>
                    <a:pt x="70" y="126"/>
                    <a:pt x="69" y="135"/>
                    <a:pt x="73" y="140"/>
                  </a:cubicBezTo>
                  <a:cubicBezTo>
                    <a:pt x="77" y="144"/>
                    <a:pt x="79" y="146"/>
                    <a:pt x="83" y="145"/>
                  </a:cubicBezTo>
                  <a:cubicBezTo>
                    <a:pt x="86" y="145"/>
                    <a:pt x="86" y="147"/>
                    <a:pt x="88" y="146"/>
                  </a:cubicBezTo>
                  <a:cubicBezTo>
                    <a:pt x="91" y="146"/>
                    <a:pt x="89" y="149"/>
                    <a:pt x="92" y="149"/>
                  </a:cubicBezTo>
                  <a:cubicBezTo>
                    <a:pt x="94" y="149"/>
                    <a:pt x="98" y="150"/>
                    <a:pt x="98" y="152"/>
                  </a:cubicBezTo>
                  <a:cubicBezTo>
                    <a:pt x="98" y="155"/>
                    <a:pt x="106" y="153"/>
                    <a:pt x="107" y="154"/>
                  </a:cubicBezTo>
                  <a:cubicBezTo>
                    <a:pt x="109" y="156"/>
                    <a:pt x="111" y="157"/>
                    <a:pt x="110" y="160"/>
                  </a:cubicBezTo>
                  <a:cubicBezTo>
                    <a:pt x="110" y="163"/>
                    <a:pt x="114" y="165"/>
                    <a:pt x="112" y="166"/>
                  </a:cubicBezTo>
                  <a:cubicBezTo>
                    <a:pt x="109" y="167"/>
                    <a:pt x="112" y="169"/>
                    <a:pt x="112" y="173"/>
                  </a:cubicBezTo>
                  <a:cubicBezTo>
                    <a:pt x="113" y="176"/>
                    <a:pt x="116" y="177"/>
                    <a:pt x="121" y="177"/>
                  </a:cubicBezTo>
                  <a:cubicBezTo>
                    <a:pt x="127" y="176"/>
                    <a:pt x="128" y="177"/>
                    <a:pt x="128" y="181"/>
                  </a:cubicBezTo>
                  <a:cubicBezTo>
                    <a:pt x="128" y="184"/>
                    <a:pt x="132" y="185"/>
                    <a:pt x="133" y="189"/>
                  </a:cubicBezTo>
                  <a:cubicBezTo>
                    <a:pt x="134" y="192"/>
                    <a:pt x="131" y="196"/>
                    <a:pt x="132" y="199"/>
                  </a:cubicBezTo>
                  <a:cubicBezTo>
                    <a:pt x="132" y="201"/>
                    <a:pt x="131" y="203"/>
                    <a:pt x="129" y="204"/>
                  </a:cubicBezTo>
                  <a:cubicBezTo>
                    <a:pt x="131" y="207"/>
                    <a:pt x="131" y="208"/>
                    <a:pt x="130" y="209"/>
                  </a:cubicBezTo>
                  <a:cubicBezTo>
                    <a:pt x="127" y="210"/>
                    <a:pt x="132" y="213"/>
                    <a:pt x="131" y="219"/>
                  </a:cubicBezTo>
                  <a:cubicBezTo>
                    <a:pt x="130" y="224"/>
                    <a:pt x="130" y="225"/>
                    <a:pt x="135" y="225"/>
                  </a:cubicBezTo>
                  <a:cubicBezTo>
                    <a:pt x="141" y="225"/>
                    <a:pt x="140" y="227"/>
                    <a:pt x="142" y="226"/>
                  </a:cubicBezTo>
                  <a:cubicBezTo>
                    <a:pt x="144" y="225"/>
                    <a:pt x="147" y="230"/>
                    <a:pt x="148" y="233"/>
                  </a:cubicBezTo>
                  <a:cubicBezTo>
                    <a:pt x="148" y="235"/>
                    <a:pt x="151" y="242"/>
                    <a:pt x="152" y="242"/>
                  </a:cubicBezTo>
                  <a:cubicBezTo>
                    <a:pt x="153" y="242"/>
                    <a:pt x="155" y="239"/>
                    <a:pt x="158" y="240"/>
                  </a:cubicBezTo>
                  <a:cubicBezTo>
                    <a:pt x="161" y="241"/>
                    <a:pt x="158" y="251"/>
                    <a:pt x="158" y="255"/>
                  </a:cubicBezTo>
                  <a:cubicBezTo>
                    <a:pt x="160" y="254"/>
                    <a:pt x="162" y="254"/>
                    <a:pt x="163" y="255"/>
                  </a:cubicBezTo>
                  <a:cubicBezTo>
                    <a:pt x="164" y="256"/>
                    <a:pt x="165" y="265"/>
                    <a:pt x="164" y="267"/>
                  </a:cubicBezTo>
                  <a:cubicBezTo>
                    <a:pt x="164" y="269"/>
                    <a:pt x="158" y="271"/>
                    <a:pt x="155" y="273"/>
                  </a:cubicBezTo>
                  <a:cubicBezTo>
                    <a:pt x="152" y="275"/>
                    <a:pt x="144" y="282"/>
                    <a:pt x="141" y="287"/>
                  </a:cubicBezTo>
                  <a:cubicBezTo>
                    <a:pt x="139" y="291"/>
                    <a:pt x="136" y="293"/>
                    <a:pt x="134" y="296"/>
                  </a:cubicBezTo>
                  <a:cubicBezTo>
                    <a:pt x="135" y="296"/>
                    <a:pt x="135" y="296"/>
                    <a:pt x="136" y="296"/>
                  </a:cubicBezTo>
                  <a:cubicBezTo>
                    <a:pt x="138" y="295"/>
                    <a:pt x="140" y="295"/>
                    <a:pt x="143" y="298"/>
                  </a:cubicBezTo>
                  <a:cubicBezTo>
                    <a:pt x="146" y="301"/>
                    <a:pt x="145" y="304"/>
                    <a:pt x="146" y="304"/>
                  </a:cubicBezTo>
                  <a:cubicBezTo>
                    <a:pt x="148" y="303"/>
                    <a:pt x="149" y="299"/>
                    <a:pt x="151" y="302"/>
                  </a:cubicBezTo>
                  <a:cubicBezTo>
                    <a:pt x="153" y="305"/>
                    <a:pt x="159" y="308"/>
                    <a:pt x="160" y="309"/>
                  </a:cubicBezTo>
                  <a:cubicBezTo>
                    <a:pt x="161" y="311"/>
                    <a:pt x="165" y="312"/>
                    <a:pt x="165" y="316"/>
                  </a:cubicBezTo>
                  <a:cubicBezTo>
                    <a:pt x="165" y="318"/>
                    <a:pt x="164" y="323"/>
                    <a:pt x="166" y="328"/>
                  </a:cubicBezTo>
                  <a:cubicBezTo>
                    <a:pt x="167" y="326"/>
                    <a:pt x="168" y="325"/>
                    <a:pt x="170" y="3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6" name="Freeform 107">
              <a:extLst>
                <a:ext uri="{FF2B5EF4-FFF2-40B4-BE49-F238E27FC236}">
                  <a16:creationId xmlns:a16="http://schemas.microsoft.com/office/drawing/2014/main" id="{B4B368C0-7A6D-8247-92A1-363354357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188" y="6932159"/>
              <a:ext cx="139700" cy="153988"/>
            </a:xfrm>
            <a:custGeom>
              <a:avLst/>
              <a:gdLst>
                <a:gd name="T0" fmla="*/ 39 w 40"/>
                <a:gd name="T1" fmla="*/ 21 h 44"/>
                <a:gd name="T2" fmla="*/ 34 w 40"/>
                <a:gd name="T3" fmla="*/ 14 h 44"/>
                <a:gd name="T4" fmla="*/ 25 w 40"/>
                <a:gd name="T5" fmla="*/ 7 h 44"/>
                <a:gd name="T6" fmla="*/ 20 w 40"/>
                <a:gd name="T7" fmla="*/ 9 h 44"/>
                <a:gd name="T8" fmla="*/ 17 w 40"/>
                <a:gd name="T9" fmla="*/ 3 h 44"/>
                <a:gd name="T10" fmla="*/ 10 w 40"/>
                <a:gd name="T11" fmla="*/ 1 h 44"/>
                <a:gd name="T12" fmla="*/ 8 w 40"/>
                <a:gd name="T13" fmla="*/ 1 h 44"/>
                <a:gd name="T14" fmla="*/ 5 w 40"/>
                <a:gd name="T15" fmla="*/ 5 h 44"/>
                <a:gd name="T16" fmla="*/ 2 w 40"/>
                <a:gd name="T17" fmla="*/ 19 h 44"/>
                <a:gd name="T18" fmla="*/ 0 w 40"/>
                <a:gd name="T19" fmla="*/ 29 h 44"/>
                <a:gd name="T20" fmla="*/ 3 w 40"/>
                <a:gd name="T21" fmla="*/ 34 h 44"/>
                <a:gd name="T22" fmla="*/ 2 w 40"/>
                <a:gd name="T23" fmla="*/ 38 h 44"/>
                <a:gd name="T24" fmla="*/ 5 w 40"/>
                <a:gd name="T25" fmla="*/ 39 h 44"/>
                <a:gd name="T26" fmla="*/ 15 w 40"/>
                <a:gd name="T27" fmla="*/ 42 h 44"/>
                <a:gd name="T28" fmla="*/ 22 w 40"/>
                <a:gd name="T29" fmla="*/ 42 h 44"/>
                <a:gd name="T30" fmla="*/ 34 w 40"/>
                <a:gd name="T31" fmla="*/ 40 h 44"/>
                <a:gd name="T32" fmla="*/ 40 w 40"/>
                <a:gd name="T33" fmla="*/ 33 h 44"/>
                <a:gd name="T34" fmla="*/ 39 w 40"/>
                <a:gd name="T35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4">
                  <a:moveTo>
                    <a:pt x="39" y="21"/>
                  </a:moveTo>
                  <a:cubicBezTo>
                    <a:pt x="39" y="17"/>
                    <a:pt x="35" y="16"/>
                    <a:pt x="34" y="14"/>
                  </a:cubicBezTo>
                  <a:cubicBezTo>
                    <a:pt x="33" y="13"/>
                    <a:pt x="27" y="10"/>
                    <a:pt x="25" y="7"/>
                  </a:cubicBezTo>
                  <a:cubicBezTo>
                    <a:pt x="23" y="4"/>
                    <a:pt x="22" y="8"/>
                    <a:pt x="20" y="9"/>
                  </a:cubicBezTo>
                  <a:cubicBezTo>
                    <a:pt x="19" y="9"/>
                    <a:pt x="20" y="6"/>
                    <a:pt x="17" y="3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6" y="2"/>
                    <a:pt x="5" y="4"/>
                    <a:pt x="5" y="5"/>
                  </a:cubicBezTo>
                  <a:cubicBezTo>
                    <a:pt x="5" y="9"/>
                    <a:pt x="3" y="12"/>
                    <a:pt x="2" y="19"/>
                  </a:cubicBezTo>
                  <a:cubicBezTo>
                    <a:pt x="2" y="25"/>
                    <a:pt x="0" y="24"/>
                    <a:pt x="0" y="29"/>
                  </a:cubicBezTo>
                  <a:cubicBezTo>
                    <a:pt x="0" y="34"/>
                    <a:pt x="2" y="34"/>
                    <a:pt x="3" y="34"/>
                  </a:cubicBezTo>
                  <a:cubicBezTo>
                    <a:pt x="3" y="35"/>
                    <a:pt x="2" y="36"/>
                    <a:pt x="2" y="38"/>
                  </a:cubicBezTo>
                  <a:cubicBezTo>
                    <a:pt x="3" y="38"/>
                    <a:pt x="3" y="39"/>
                    <a:pt x="5" y="39"/>
                  </a:cubicBezTo>
                  <a:cubicBezTo>
                    <a:pt x="8" y="39"/>
                    <a:pt x="12" y="40"/>
                    <a:pt x="15" y="42"/>
                  </a:cubicBezTo>
                  <a:cubicBezTo>
                    <a:pt x="19" y="44"/>
                    <a:pt x="18" y="41"/>
                    <a:pt x="22" y="42"/>
                  </a:cubicBezTo>
                  <a:cubicBezTo>
                    <a:pt x="25" y="42"/>
                    <a:pt x="30" y="43"/>
                    <a:pt x="34" y="40"/>
                  </a:cubicBezTo>
                  <a:cubicBezTo>
                    <a:pt x="37" y="39"/>
                    <a:pt x="38" y="36"/>
                    <a:pt x="40" y="33"/>
                  </a:cubicBezTo>
                  <a:cubicBezTo>
                    <a:pt x="38" y="28"/>
                    <a:pt x="39" y="23"/>
                    <a:pt x="3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7" name="Freeform 108">
              <a:extLst>
                <a:ext uri="{FF2B5EF4-FFF2-40B4-BE49-F238E27FC236}">
                  <a16:creationId xmlns:a16="http://schemas.microsoft.com/office/drawing/2014/main" id="{A02CF959-B5C3-7849-B89F-29CC37679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2975" y="6674984"/>
              <a:ext cx="566738" cy="1119188"/>
            </a:xfrm>
            <a:custGeom>
              <a:avLst/>
              <a:gdLst>
                <a:gd name="T0" fmla="*/ 46 w 163"/>
                <a:gd name="T1" fmla="*/ 305 h 322"/>
                <a:gd name="T2" fmla="*/ 43 w 163"/>
                <a:gd name="T3" fmla="*/ 298 h 322"/>
                <a:gd name="T4" fmla="*/ 40 w 163"/>
                <a:gd name="T5" fmla="*/ 320 h 322"/>
                <a:gd name="T6" fmla="*/ 57 w 163"/>
                <a:gd name="T7" fmla="*/ 321 h 322"/>
                <a:gd name="T8" fmla="*/ 62 w 163"/>
                <a:gd name="T9" fmla="*/ 315 h 322"/>
                <a:gd name="T10" fmla="*/ 156 w 163"/>
                <a:gd name="T11" fmla="*/ 34 h 322"/>
                <a:gd name="T12" fmla="*/ 152 w 163"/>
                <a:gd name="T13" fmla="*/ 46 h 322"/>
                <a:gd name="T14" fmla="*/ 138 w 163"/>
                <a:gd name="T15" fmla="*/ 51 h 322"/>
                <a:gd name="T16" fmla="*/ 123 w 163"/>
                <a:gd name="T17" fmla="*/ 48 h 322"/>
                <a:gd name="T18" fmla="*/ 132 w 163"/>
                <a:gd name="T19" fmla="*/ 32 h 322"/>
                <a:gd name="T20" fmla="*/ 108 w 163"/>
                <a:gd name="T21" fmla="*/ 20 h 322"/>
                <a:gd name="T22" fmla="*/ 88 w 163"/>
                <a:gd name="T23" fmla="*/ 3 h 322"/>
                <a:gd name="T24" fmla="*/ 75 w 163"/>
                <a:gd name="T25" fmla="*/ 8 h 322"/>
                <a:gd name="T26" fmla="*/ 59 w 163"/>
                <a:gd name="T27" fmla="*/ 4 h 322"/>
                <a:gd name="T28" fmla="*/ 51 w 163"/>
                <a:gd name="T29" fmla="*/ 19 h 322"/>
                <a:gd name="T30" fmla="*/ 42 w 163"/>
                <a:gd name="T31" fmla="*/ 32 h 322"/>
                <a:gd name="T32" fmla="*/ 43 w 163"/>
                <a:gd name="T33" fmla="*/ 46 h 322"/>
                <a:gd name="T34" fmla="*/ 35 w 163"/>
                <a:gd name="T35" fmla="*/ 56 h 322"/>
                <a:gd name="T36" fmla="*/ 30 w 163"/>
                <a:gd name="T37" fmla="*/ 68 h 322"/>
                <a:gd name="T38" fmla="*/ 26 w 163"/>
                <a:gd name="T39" fmla="*/ 82 h 322"/>
                <a:gd name="T40" fmla="*/ 29 w 163"/>
                <a:gd name="T41" fmla="*/ 99 h 322"/>
                <a:gd name="T42" fmla="*/ 29 w 163"/>
                <a:gd name="T43" fmla="*/ 113 h 322"/>
                <a:gd name="T44" fmla="*/ 26 w 163"/>
                <a:gd name="T45" fmla="*/ 129 h 322"/>
                <a:gd name="T46" fmla="*/ 20 w 163"/>
                <a:gd name="T47" fmla="*/ 147 h 322"/>
                <a:gd name="T48" fmla="*/ 18 w 163"/>
                <a:gd name="T49" fmla="*/ 155 h 322"/>
                <a:gd name="T50" fmla="*/ 15 w 163"/>
                <a:gd name="T51" fmla="*/ 166 h 322"/>
                <a:gd name="T52" fmla="*/ 15 w 163"/>
                <a:gd name="T53" fmla="*/ 177 h 322"/>
                <a:gd name="T54" fmla="*/ 13 w 163"/>
                <a:gd name="T55" fmla="*/ 194 h 322"/>
                <a:gd name="T56" fmla="*/ 15 w 163"/>
                <a:gd name="T57" fmla="*/ 204 h 322"/>
                <a:gd name="T58" fmla="*/ 19 w 163"/>
                <a:gd name="T59" fmla="*/ 212 h 322"/>
                <a:gd name="T60" fmla="*/ 17 w 163"/>
                <a:gd name="T61" fmla="*/ 219 h 322"/>
                <a:gd name="T62" fmla="*/ 15 w 163"/>
                <a:gd name="T63" fmla="*/ 231 h 322"/>
                <a:gd name="T64" fmla="*/ 9 w 163"/>
                <a:gd name="T65" fmla="*/ 242 h 322"/>
                <a:gd name="T66" fmla="*/ 6 w 163"/>
                <a:gd name="T67" fmla="*/ 254 h 322"/>
                <a:gd name="T68" fmla="*/ 2 w 163"/>
                <a:gd name="T69" fmla="*/ 267 h 322"/>
                <a:gd name="T70" fmla="*/ 11 w 163"/>
                <a:gd name="T71" fmla="*/ 274 h 322"/>
                <a:gd name="T72" fmla="*/ 15 w 163"/>
                <a:gd name="T73" fmla="*/ 287 h 322"/>
                <a:gd name="T74" fmla="*/ 34 w 163"/>
                <a:gd name="T75" fmla="*/ 289 h 322"/>
                <a:gd name="T76" fmla="*/ 37 w 163"/>
                <a:gd name="T77" fmla="*/ 283 h 322"/>
                <a:gd name="T78" fmla="*/ 38 w 163"/>
                <a:gd name="T79" fmla="*/ 269 h 322"/>
                <a:gd name="T80" fmla="*/ 47 w 163"/>
                <a:gd name="T81" fmla="*/ 260 h 322"/>
                <a:gd name="T82" fmla="*/ 62 w 163"/>
                <a:gd name="T83" fmla="*/ 243 h 322"/>
                <a:gd name="T84" fmla="*/ 56 w 163"/>
                <a:gd name="T85" fmla="*/ 233 h 322"/>
                <a:gd name="T86" fmla="*/ 64 w 163"/>
                <a:gd name="T87" fmla="*/ 214 h 322"/>
                <a:gd name="T88" fmla="*/ 68 w 163"/>
                <a:gd name="T89" fmla="*/ 204 h 322"/>
                <a:gd name="T90" fmla="*/ 73 w 163"/>
                <a:gd name="T91" fmla="*/ 193 h 322"/>
                <a:gd name="T92" fmla="*/ 78 w 163"/>
                <a:gd name="T93" fmla="*/ 192 h 322"/>
                <a:gd name="T94" fmla="*/ 75 w 163"/>
                <a:gd name="T95" fmla="*/ 188 h 322"/>
                <a:gd name="T96" fmla="*/ 70 w 163"/>
                <a:gd name="T97" fmla="*/ 179 h 322"/>
                <a:gd name="T98" fmla="*/ 82 w 163"/>
                <a:gd name="T99" fmla="*/ 175 h 322"/>
                <a:gd name="T100" fmla="*/ 92 w 163"/>
                <a:gd name="T101" fmla="*/ 163 h 322"/>
                <a:gd name="T102" fmla="*/ 95 w 163"/>
                <a:gd name="T103" fmla="*/ 154 h 322"/>
                <a:gd name="T104" fmla="*/ 131 w 163"/>
                <a:gd name="T105" fmla="*/ 145 h 322"/>
                <a:gd name="T106" fmla="*/ 135 w 163"/>
                <a:gd name="T107" fmla="*/ 129 h 322"/>
                <a:gd name="T108" fmla="*/ 129 w 163"/>
                <a:gd name="T109" fmla="*/ 118 h 322"/>
                <a:gd name="T110" fmla="*/ 126 w 163"/>
                <a:gd name="T111" fmla="*/ 112 h 322"/>
                <a:gd name="T112" fmla="*/ 124 w 163"/>
                <a:gd name="T113" fmla="*/ 103 h 322"/>
                <a:gd name="T114" fmla="*/ 129 w 163"/>
                <a:gd name="T115" fmla="*/ 79 h 322"/>
                <a:gd name="T116" fmla="*/ 153 w 163"/>
                <a:gd name="T117" fmla="*/ 52 h 322"/>
                <a:gd name="T118" fmla="*/ 161 w 163"/>
                <a:gd name="T119" fmla="*/ 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322">
                  <a:moveTo>
                    <a:pt x="62" y="315"/>
                  </a:moveTo>
                  <a:cubicBezTo>
                    <a:pt x="58" y="315"/>
                    <a:pt x="49" y="307"/>
                    <a:pt x="46" y="305"/>
                  </a:cubicBezTo>
                  <a:cubicBezTo>
                    <a:pt x="44" y="303"/>
                    <a:pt x="46" y="301"/>
                    <a:pt x="42" y="301"/>
                  </a:cubicBezTo>
                  <a:cubicBezTo>
                    <a:pt x="39" y="302"/>
                    <a:pt x="41" y="299"/>
                    <a:pt x="43" y="298"/>
                  </a:cubicBezTo>
                  <a:cubicBezTo>
                    <a:pt x="45" y="297"/>
                    <a:pt x="42" y="294"/>
                    <a:pt x="40" y="293"/>
                  </a:cubicBezTo>
                  <a:cubicBezTo>
                    <a:pt x="40" y="298"/>
                    <a:pt x="39" y="320"/>
                    <a:pt x="40" y="320"/>
                  </a:cubicBezTo>
                  <a:cubicBezTo>
                    <a:pt x="42" y="320"/>
                    <a:pt x="51" y="319"/>
                    <a:pt x="54" y="321"/>
                  </a:cubicBezTo>
                  <a:cubicBezTo>
                    <a:pt x="55" y="321"/>
                    <a:pt x="56" y="322"/>
                    <a:pt x="57" y="321"/>
                  </a:cubicBezTo>
                  <a:cubicBezTo>
                    <a:pt x="59" y="319"/>
                    <a:pt x="65" y="320"/>
                    <a:pt x="67" y="318"/>
                  </a:cubicBezTo>
                  <a:cubicBezTo>
                    <a:pt x="70" y="316"/>
                    <a:pt x="67" y="316"/>
                    <a:pt x="62" y="315"/>
                  </a:cubicBezTo>
                  <a:close/>
                  <a:moveTo>
                    <a:pt x="161" y="34"/>
                  </a:moveTo>
                  <a:cubicBezTo>
                    <a:pt x="160" y="33"/>
                    <a:pt x="158" y="33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8"/>
                    <a:pt x="154" y="46"/>
                    <a:pt x="152" y="46"/>
                  </a:cubicBezTo>
                  <a:cubicBezTo>
                    <a:pt x="149" y="46"/>
                    <a:pt x="147" y="50"/>
                    <a:pt x="145" y="49"/>
                  </a:cubicBezTo>
                  <a:cubicBezTo>
                    <a:pt x="143" y="49"/>
                    <a:pt x="141" y="52"/>
                    <a:pt x="138" y="51"/>
                  </a:cubicBezTo>
                  <a:cubicBezTo>
                    <a:pt x="136" y="49"/>
                    <a:pt x="132" y="51"/>
                    <a:pt x="131" y="50"/>
                  </a:cubicBezTo>
                  <a:cubicBezTo>
                    <a:pt x="129" y="49"/>
                    <a:pt x="123" y="50"/>
                    <a:pt x="123" y="48"/>
                  </a:cubicBezTo>
                  <a:cubicBezTo>
                    <a:pt x="123" y="47"/>
                    <a:pt x="126" y="47"/>
                    <a:pt x="126" y="43"/>
                  </a:cubicBezTo>
                  <a:cubicBezTo>
                    <a:pt x="126" y="39"/>
                    <a:pt x="133" y="34"/>
                    <a:pt x="132" y="32"/>
                  </a:cubicBezTo>
                  <a:cubicBezTo>
                    <a:pt x="131" y="30"/>
                    <a:pt x="119" y="27"/>
                    <a:pt x="117" y="25"/>
                  </a:cubicBezTo>
                  <a:cubicBezTo>
                    <a:pt x="115" y="22"/>
                    <a:pt x="113" y="21"/>
                    <a:pt x="108" y="20"/>
                  </a:cubicBezTo>
                  <a:cubicBezTo>
                    <a:pt x="103" y="20"/>
                    <a:pt x="103" y="17"/>
                    <a:pt x="99" y="15"/>
                  </a:cubicBezTo>
                  <a:cubicBezTo>
                    <a:pt x="96" y="12"/>
                    <a:pt x="90" y="6"/>
                    <a:pt x="88" y="3"/>
                  </a:cubicBezTo>
                  <a:cubicBezTo>
                    <a:pt x="85" y="3"/>
                    <a:pt x="81" y="2"/>
                    <a:pt x="80" y="3"/>
                  </a:cubicBezTo>
                  <a:cubicBezTo>
                    <a:pt x="79" y="5"/>
                    <a:pt x="77" y="11"/>
                    <a:pt x="75" y="8"/>
                  </a:cubicBezTo>
                  <a:cubicBezTo>
                    <a:pt x="74" y="5"/>
                    <a:pt x="70" y="5"/>
                    <a:pt x="66" y="4"/>
                  </a:cubicBezTo>
                  <a:cubicBezTo>
                    <a:pt x="62" y="4"/>
                    <a:pt x="63" y="0"/>
                    <a:pt x="59" y="4"/>
                  </a:cubicBezTo>
                  <a:cubicBezTo>
                    <a:pt x="57" y="6"/>
                    <a:pt x="55" y="8"/>
                    <a:pt x="53" y="9"/>
                  </a:cubicBezTo>
                  <a:cubicBezTo>
                    <a:pt x="53" y="13"/>
                    <a:pt x="52" y="17"/>
                    <a:pt x="51" y="19"/>
                  </a:cubicBezTo>
                  <a:cubicBezTo>
                    <a:pt x="50" y="20"/>
                    <a:pt x="42" y="24"/>
                    <a:pt x="42" y="26"/>
                  </a:cubicBezTo>
                  <a:cubicBezTo>
                    <a:pt x="42" y="28"/>
                    <a:pt x="43" y="30"/>
                    <a:pt x="42" y="32"/>
                  </a:cubicBezTo>
                  <a:cubicBezTo>
                    <a:pt x="40" y="33"/>
                    <a:pt x="45" y="39"/>
                    <a:pt x="42" y="40"/>
                  </a:cubicBezTo>
                  <a:cubicBezTo>
                    <a:pt x="40" y="42"/>
                    <a:pt x="44" y="44"/>
                    <a:pt x="43" y="46"/>
                  </a:cubicBezTo>
                  <a:cubicBezTo>
                    <a:pt x="41" y="47"/>
                    <a:pt x="38" y="48"/>
                    <a:pt x="38" y="50"/>
                  </a:cubicBezTo>
                  <a:cubicBezTo>
                    <a:pt x="38" y="51"/>
                    <a:pt x="38" y="55"/>
                    <a:pt x="35" y="56"/>
                  </a:cubicBezTo>
                  <a:cubicBezTo>
                    <a:pt x="33" y="57"/>
                    <a:pt x="32" y="61"/>
                    <a:pt x="32" y="64"/>
                  </a:cubicBezTo>
                  <a:cubicBezTo>
                    <a:pt x="32" y="66"/>
                    <a:pt x="28" y="64"/>
                    <a:pt x="30" y="68"/>
                  </a:cubicBezTo>
                  <a:cubicBezTo>
                    <a:pt x="31" y="71"/>
                    <a:pt x="32" y="75"/>
                    <a:pt x="30" y="76"/>
                  </a:cubicBezTo>
                  <a:cubicBezTo>
                    <a:pt x="27" y="77"/>
                    <a:pt x="28" y="82"/>
                    <a:pt x="26" y="82"/>
                  </a:cubicBezTo>
                  <a:cubicBezTo>
                    <a:pt x="25" y="82"/>
                    <a:pt x="24" y="88"/>
                    <a:pt x="26" y="91"/>
                  </a:cubicBezTo>
                  <a:cubicBezTo>
                    <a:pt x="28" y="94"/>
                    <a:pt x="29" y="96"/>
                    <a:pt x="29" y="99"/>
                  </a:cubicBezTo>
                  <a:cubicBezTo>
                    <a:pt x="29" y="102"/>
                    <a:pt x="32" y="103"/>
                    <a:pt x="31" y="106"/>
                  </a:cubicBezTo>
                  <a:cubicBezTo>
                    <a:pt x="30" y="109"/>
                    <a:pt x="30" y="112"/>
                    <a:pt x="29" y="113"/>
                  </a:cubicBezTo>
                  <a:cubicBezTo>
                    <a:pt x="27" y="114"/>
                    <a:pt x="28" y="118"/>
                    <a:pt x="26" y="119"/>
                  </a:cubicBezTo>
                  <a:cubicBezTo>
                    <a:pt x="24" y="120"/>
                    <a:pt x="28" y="127"/>
                    <a:pt x="26" y="129"/>
                  </a:cubicBezTo>
                  <a:cubicBezTo>
                    <a:pt x="25" y="130"/>
                    <a:pt x="20" y="131"/>
                    <a:pt x="20" y="137"/>
                  </a:cubicBezTo>
                  <a:cubicBezTo>
                    <a:pt x="20" y="142"/>
                    <a:pt x="21" y="145"/>
                    <a:pt x="20" y="147"/>
                  </a:cubicBezTo>
                  <a:cubicBezTo>
                    <a:pt x="20" y="149"/>
                    <a:pt x="23" y="149"/>
                    <a:pt x="22" y="152"/>
                  </a:cubicBezTo>
                  <a:cubicBezTo>
                    <a:pt x="22" y="155"/>
                    <a:pt x="18" y="153"/>
                    <a:pt x="18" y="155"/>
                  </a:cubicBezTo>
                  <a:cubicBezTo>
                    <a:pt x="18" y="157"/>
                    <a:pt x="19" y="161"/>
                    <a:pt x="17" y="161"/>
                  </a:cubicBezTo>
                  <a:cubicBezTo>
                    <a:pt x="16" y="161"/>
                    <a:pt x="15" y="163"/>
                    <a:pt x="15" y="166"/>
                  </a:cubicBezTo>
                  <a:cubicBezTo>
                    <a:pt x="15" y="170"/>
                    <a:pt x="13" y="170"/>
                    <a:pt x="13" y="172"/>
                  </a:cubicBezTo>
                  <a:cubicBezTo>
                    <a:pt x="13" y="173"/>
                    <a:pt x="15" y="175"/>
                    <a:pt x="15" y="177"/>
                  </a:cubicBezTo>
                  <a:cubicBezTo>
                    <a:pt x="15" y="179"/>
                    <a:pt x="16" y="186"/>
                    <a:pt x="14" y="186"/>
                  </a:cubicBezTo>
                  <a:cubicBezTo>
                    <a:pt x="12" y="186"/>
                    <a:pt x="12" y="193"/>
                    <a:pt x="13" y="194"/>
                  </a:cubicBezTo>
                  <a:cubicBezTo>
                    <a:pt x="14" y="195"/>
                    <a:pt x="14" y="197"/>
                    <a:pt x="14" y="199"/>
                  </a:cubicBezTo>
                  <a:cubicBezTo>
                    <a:pt x="13" y="200"/>
                    <a:pt x="17" y="202"/>
                    <a:pt x="15" y="204"/>
                  </a:cubicBezTo>
                  <a:cubicBezTo>
                    <a:pt x="13" y="206"/>
                    <a:pt x="14" y="209"/>
                    <a:pt x="17" y="208"/>
                  </a:cubicBezTo>
                  <a:cubicBezTo>
                    <a:pt x="20" y="207"/>
                    <a:pt x="21" y="212"/>
                    <a:pt x="19" y="212"/>
                  </a:cubicBezTo>
                  <a:cubicBezTo>
                    <a:pt x="16" y="212"/>
                    <a:pt x="13" y="212"/>
                    <a:pt x="15" y="213"/>
                  </a:cubicBezTo>
                  <a:cubicBezTo>
                    <a:pt x="18" y="215"/>
                    <a:pt x="20" y="217"/>
                    <a:pt x="17" y="219"/>
                  </a:cubicBezTo>
                  <a:cubicBezTo>
                    <a:pt x="13" y="220"/>
                    <a:pt x="16" y="222"/>
                    <a:pt x="15" y="225"/>
                  </a:cubicBezTo>
                  <a:cubicBezTo>
                    <a:pt x="15" y="228"/>
                    <a:pt x="18" y="230"/>
                    <a:pt x="15" y="231"/>
                  </a:cubicBezTo>
                  <a:cubicBezTo>
                    <a:pt x="13" y="232"/>
                    <a:pt x="16" y="236"/>
                    <a:pt x="13" y="237"/>
                  </a:cubicBezTo>
                  <a:cubicBezTo>
                    <a:pt x="9" y="237"/>
                    <a:pt x="12" y="240"/>
                    <a:pt x="9" y="242"/>
                  </a:cubicBezTo>
                  <a:cubicBezTo>
                    <a:pt x="7" y="244"/>
                    <a:pt x="12" y="247"/>
                    <a:pt x="10" y="248"/>
                  </a:cubicBezTo>
                  <a:cubicBezTo>
                    <a:pt x="7" y="250"/>
                    <a:pt x="9" y="254"/>
                    <a:pt x="6" y="254"/>
                  </a:cubicBezTo>
                  <a:cubicBezTo>
                    <a:pt x="4" y="254"/>
                    <a:pt x="2" y="257"/>
                    <a:pt x="2" y="259"/>
                  </a:cubicBezTo>
                  <a:cubicBezTo>
                    <a:pt x="2" y="261"/>
                    <a:pt x="0" y="264"/>
                    <a:pt x="2" y="267"/>
                  </a:cubicBezTo>
                  <a:cubicBezTo>
                    <a:pt x="4" y="269"/>
                    <a:pt x="2" y="271"/>
                    <a:pt x="4" y="272"/>
                  </a:cubicBezTo>
                  <a:cubicBezTo>
                    <a:pt x="5" y="273"/>
                    <a:pt x="12" y="271"/>
                    <a:pt x="11" y="274"/>
                  </a:cubicBezTo>
                  <a:cubicBezTo>
                    <a:pt x="10" y="277"/>
                    <a:pt x="10" y="283"/>
                    <a:pt x="12" y="283"/>
                  </a:cubicBezTo>
                  <a:cubicBezTo>
                    <a:pt x="13" y="283"/>
                    <a:pt x="13" y="287"/>
                    <a:pt x="15" y="287"/>
                  </a:cubicBezTo>
                  <a:cubicBezTo>
                    <a:pt x="17" y="287"/>
                    <a:pt x="26" y="286"/>
                    <a:pt x="30" y="287"/>
                  </a:cubicBezTo>
                  <a:cubicBezTo>
                    <a:pt x="31" y="287"/>
                    <a:pt x="33" y="288"/>
                    <a:pt x="34" y="289"/>
                  </a:cubicBezTo>
                  <a:cubicBezTo>
                    <a:pt x="36" y="288"/>
                    <a:pt x="41" y="291"/>
                    <a:pt x="42" y="290"/>
                  </a:cubicBezTo>
                  <a:cubicBezTo>
                    <a:pt x="43" y="289"/>
                    <a:pt x="37" y="284"/>
                    <a:pt x="37" y="283"/>
                  </a:cubicBezTo>
                  <a:cubicBezTo>
                    <a:pt x="37" y="281"/>
                    <a:pt x="36" y="278"/>
                    <a:pt x="36" y="277"/>
                  </a:cubicBezTo>
                  <a:cubicBezTo>
                    <a:pt x="36" y="275"/>
                    <a:pt x="36" y="271"/>
                    <a:pt x="38" y="269"/>
                  </a:cubicBezTo>
                  <a:cubicBezTo>
                    <a:pt x="41" y="267"/>
                    <a:pt x="41" y="266"/>
                    <a:pt x="42" y="266"/>
                  </a:cubicBezTo>
                  <a:cubicBezTo>
                    <a:pt x="44" y="266"/>
                    <a:pt x="47" y="264"/>
                    <a:pt x="47" y="260"/>
                  </a:cubicBezTo>
                  <a:cubicBezTo>
                    <a:pt x="47" y="256"/>
                    <a:pt x="49" y="254"/>
                    <a:pt x="53" y="251"/>
                  </a:cubicBezTo>
                  <a:cubicBezTo>
                    <a:pt x="57" y="248"/>
                    <a:pt x="63" y="245"/>
                    <a:pt x="62" y="243"/>
                  </a:cubicBezTo>
                  <a:cubicBezTo>
                    <a:pt x="62" y="242"/>
                    <a:pt x="64" y="237"/>
                    <a:pt x="64" y="236"/>
                  </a:cubicBezTo>
                  <a:cubicBezTo>
                    <a:pt x="64" y="234"/>
                    <a:pt x="58" y="234"/>
                    <a:pt x="56" y="233"/>
                  </a:cubicBezTo>
                  <a:cubicBezTo>
                    <a:pt x="54" y="233"/>
                    <a:pt x="47" y="228"/>
                    <a:pt x="50" y="221"/>
                  </a:cubicBezTo>
                  <a:cubicBezTo>
                    <a:pt x="54" y="215"/>
                    <a:pt x="61" y="214"/>
                    <a:pt x="64" y="214"/>
                  </a:cubicBezTo>
                  <a:cubicBezTo>
                    <a:pt x="66" y="213"/>
                    <a:pt x="64" y="210"/>
                    <a:pt x="65" y="209"/>
                  </a:cubicBezTo>
                  <a:cubicBezTo>
                    <a:pt x="67" y="208"/>
                    <a:pt x="68" y="206"/>
                    <a:pt x="68" y="204"/>
                  </a:cubicBezTo>
                  <a:cubicBezTo>
                    <a:pt x="68" y="201"/>
                    <a:pt x="68" y="196"/>
                    <a:pt x="71" y="196"/>
                  </a:cubicBezTo>
                  <a:cubicBezTo>
                    <a:pt x="74" y="195"/>
                    <a:pt x="75" y="193"/>
                    <a:pt x="73" y="193"/>
                  </a:cubicBezTo>
                  <a:cubicBezTo>
                    <a:pt x="71" y="192"/>
                    <a:pt x="70" y="190"/>
                    <a:pt x="73" y="190"/>
                  </a:cubicBezTo>
                  <a:cubicBezTo>
                    <a:pt x="77" y="189"/>
                    <a:pt x="75" y="192"/>
                    <a:pt x="78" y="192"/>
                  </a:cubicBezTo>
                  <a:cubicBezTo>
                    <a:pt x="80" y="192"/>
                    <a:pt x="84" y="188"/>
                    <a:pt x="81" y="186"/>
                  </a:cubicBezTo>
                  <a:cubicBezTo>
                    <a:pt x="78" y="184"/>
                    <a:pt x="77" y="187"/>
                    <a:pt x="75" y="188"/>
                  </a:cubicBezTo>
                  <a:cubicBezTo>
                    <a:pt x="74" y="188"/>
                    <a:pt x="73" y="185"/>
                    <a:pt x="71" y="185"/>
                  </a:cubicBezTo>
                  <a:cubicBezTo>
                    <a:pt x="69" y="185"/>
                    <a:pt x="70" y="181"/>
                    <a:pt x="70" y="179"/>
                  </a:cubicBezTo>
                  <a:cubicBezTo>
                    <a:pt x="69" y="178"/>
                    <a:pt x="68" y="174"/>
                    <a:pt x="69" y="172"/>
                  </a:cubicBezTo>
                  <a:cubicBezTo>
                    <a:pt x="71" y="170"/>
                    <a:pt x="77" y="175"/>
                    <a:pt x="82" y="175"/>
                  </a:cubicBezTo>
                  <a:cubicBezTo>
                    <a:pt x="88" y="176"/>
                    <a:pt x="92" y="173"/>
                    <a:pt x="92" y="171"/>
                  </a:cubicBezTo>
                  <a:cubicBezTo>
                    <a:pt x="92" y="169"/>
                    <a:pt x="89" y="165"/>
                    <a:pt x="92" y="163"/>
                  </a:cubicBezTo>
                  <a:cubicBezTo>
                    <a:pt x="95" y="161"/>
                    <a:pt x="93" y="160"/>
                    <a:pt x="92" y="157"/>
                  </a:cubicBezTo>
                  <a:cubicBezTo>
                    <a:pt x="91" y="154"/>
                    <a:pt x="93" y="153"/>
                    <a:pt x="95" y="154"/>
                  </a:cubicBezTo>
                  <a:cubicBezTo>
                    <a:pt x="96" y="155"/>
                    <a:pt x="107" y="155"/>
                    <a:pt x="115" y="153"/>
                  </a:cubicBezTo>
                  <a:cubicBezTo>
                    <a:pt x="124" y="151"/>
                    <a:pt x="130" y="148"/>
                    <a:pt x="131" y="145"/>
                  </a:cubicBezTo>
                  <a:cubicBezTo>
                    <a:pt x="131" y="143"/>
                    <a:pt x="137" y="137"/>
                    <a:pt x="138" y="135"/>
                  </a:cubicBezTo>
                  <a:cubicBezTo>
                    <a:pt x="139" y="133"/>
                    <a:pt x="138" y="130"/>
                    <a:pt x="135" y="129"/>
                  </a:cubicBezTo>
                  <a:cubicBezTo>
                    <a:pt x="131" y="129"/>
                    <a:pt x="131" y="125"/>
                    <a:pt x="133" y="122"/>
                  </a:cubicBezTo>
                  <a:cubicBezTo>
                    <a:pt x="135" y="120"/>
                    <a:pt x="132" y="118"/>
                    <a:pt x="129" y="118"/>
                  </a:cubicBezTo>
                  <a:cubicBezTo>
                    <a:pt x="125" y="117"/>
                    <a:pt x="120" y="115"/>
                    <a:pt x="123" y="112"/>
                  </a:cubicBezTo>
                  <a:cubicBezTo>
                    <a:pt x="125" y="111"/>
                    <a:pt x="125" y="111"/>
                    <a:pt x="126" y="112"/>
                  </a:cubicBezTo>
                  <a:cubicBezTo>
                    <a:pt x="126" y="110"/>
                    <a:pt x="127" y="109"/>
                    <a:pt x="127" y="108"/>
                  </a:cubicBezTo>
                  <a:cubicBezTo>
                    <a:pt x="126" y="108"/>
                    <a:pt x="124" y="108"/>
                    <a:pt x="124" y="103"/>
                  </a:cubicBezTo>
                  <a:cubicBezTo>
                    <a:pt x="124" y="98"/>
                    <a:pt x="126" y="99"/>
                    <a:pt x="126" y="93"/>
                  </a:cubicBezTo>
                  <a:cubicBezTo>
                    <a:pt x="127" y="86"/>
                    <a:pt x="129" y="83"/>
                    <a:pt x="129" y="79"/>
                  </a:cubicBezTo>
                  <a:cubicBezTo>
                    <a:pt x="129" y="76"/>
                    <a:pt x="135" y="72"/>
                    <a:pt x="139" y="66"/>
                  </a:cubicBezTo>
                  <a:cubicBezTo>
                    <a:pt x="142" y="61"/>
                    <a:pt x="150" y="54"/>
                    <a:pt x="153" y="52"/>
                  </a:cubicBezTo>
                  <a:cubicBezTo>
                    <a:pt x="156" y="50"/>
                    <a:pt x="162" y="48"/>
                    <a:pt x="162" y="46"/>
                  </a:cubicBezTo>
                  <a:cubicBezTo>
                    <a:pt x="163" y="44"/>
                    <a:pt x="162" y="35"/>
                    <a:pt x="161" y="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8" name="Freeform 109">
              <a:extLst>
                <a:ext uri="{FF2B5EF4-FFF2-40B4-BE49-F238E27FC236}">
                  <a16:creationId xmlns:a16="http://schemas.microsoft.com/office/drawing/2014/main" id="{A100DEB4-C857-C24D-ACF0-350126B6A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38" y="6551159"/>
              <a:ext cx="246063" cy="1263650"/>
            </a:xfrm>
            <a:custGeom>
              <a:avLst/>
              <a:gdLst>
                <a:gd name="T0" fmla="*/ 28 w 71"/>
                <a:gd name="T1" fmla="*/ 310 h 364"/>
                <a:gd name="T2" fmla="*/ 19 w 71"/>
                <a:gd name="T3" fmla="*/ 295 h 364"/>
                <a:gd name="T4" fmla="*/ 26 w 71"/>
                <a:gd name="T5" fmla="*/ 278 h 364"/>
                <a:gd name="T6" fmla="*/ 32 w 71"/>
                <a:gd name="T7" fmla="*/ 261 h 364"/>
                <a:gd name="T8" fmla="*/ 36 w 71"/>
                <a:gd name="T9" fmla="*/ 248 h 364"/>
                <a:gd name="T10" fmla="*/ 31 w 71"/>
                <a:gd name="T11" fmla="*/ 235 h 364"/>
                <a:gd name="T12" fmla="*/ 32 w 71"/>
                <a:gd name="T13" fmla="*/ 213 h 364"/>
                <a:gd name="T14" fmla="*/ 34 w 71"/>
                <a:gd name="T15" fmla="*/ 197 h 364"/>
                <a:gd name="T16" fmla="*/ 37 w 71"/>
                <a:gd name="T17" fmla="*/ 183 h 364"/>
                <a:gd name="T18" fmla="*/ 43 w 71"/>
                <a:gd name="T19" fmla="*/ 155 h 364"/>
                <a:gd name="T20" fmla="*/ 46 w 71"/>
                <a:gd name="T21" fmla="*/ 135 h 364"/>
                <a:gd name="T22" fmla="*/ 47 w 71"/>
                <a:gd name="T23" fmla="*/ 112 h 364"/>
                <a:gd name="T24" fmla="*/ 52 w 71"/>
                <a:gd name="T25" fmla="*/ 92 h 364"/>
                <a:gd name="T26" fmla="*/ 59 w 71"/>
                <a:gd name="T27" fmla="*/ 76 h 364"/>
                <a:gd name="T28" fmla="*/ 68 w 71"/>
                <a:gd name="T29" fmla="*/ 55 h 364"/>
                <a:gd name="T30" fmla="*/ 63 w 71"/>
                <a:gd name="T31" fmla="*/ 38 h 364"/>
                <a:gd name="T32" fmla="*/ 59 w 71"/>
                <a:gd name="T33" fmla="*/ 18 h 364"/>
                <a:gd name="T34" fmla="*/ 50 w 71"/>
                <a:gd name="T35" fmla="*/ 2 h 364"/>
                <a:gd name="T36" fmla="*/ 45 w 71"/>
                <a:gd name="T37" fmla="*/ 17 h 364"/>
                <a:gd name="T38" fmla="*/ 44 w 71"/>
                <a:gd name="T39" fmla="*/ 54 h 364"/>
                <a:gd name="T40" fmla="*/ 37 w 71"/>
                <a:gd name="T41" fmla="*/ 91 h 364"/>
                <a:gd name="T42" fmla="*/ 33 w 71"/>
                <a:gd name="T43" fmla="*/ 117 h 364"/>
                <a:gd name="T44" fmla="*/ 29 w 71"/>
                <a:gd name="T45" fmla="*/ 150 h 364"/>
                <a:gd name="T46" fmla="*/ 18 w 71"/>
                <a:gd name="T47" fmla="*/ 179 h 364"/>
                <a:gd name="T48" fmla="*/ 17 w 71"/>
                <a:gd name="T49" fmla="*/ 204 h 364"/>
                <a:gd name="T50" fmla="*/ 11 w 71"/>
                <a:gd name="T51" fmla="*/ 228 h 364"/>
                <a:gd name="T52" fmla="*/ 22 w 71"/>
                <a:gd name="T53" fmla="*/ 215 h 364"/>
                <a:gd name="T54" fmla="*/ 24 w 71"/>
                <a:gd name="T55" fmla="*/ 229 h 364"/>
                <a:gd name="T56" fmla="*/ 21 w 71"/>
                <a:gd name="T57" fmla="*/ 244 h 364"/>
                <a:gd name="T58" fmla="*/ 17 w 71"/>
                <a:gd name="T59" fmla="*/ 255 h 364"/>
                <a:gd name="T60" fmla="*/ 16 w 71"/>
                <a:gd name="T61" fmla="*/ 253 h 364"/>
                <a:gd name="T62" fmla="*/ 10 w 71"/>
                <a:gd name="T63" fmla="*/ 255 h 364"/>
                <a:gd name="T64" fmla="*/ 1 w 71"/>
                <a:gd name="T65" fmla="*/ 267 h 364"/>
                <a:gd name="T66" fmla="*/ 11 w 71"/>
                <a:gd name="T67" fmla="*/ 268 h 364"/>
                <a:gd name="T68" fmla="*/ 17 w 71"/>
                <a:gd name="T69" fmla="*/ 278 h 364"/>
                <a:gd name="T70" fmla="*/ 7 w 71"/>
                <a:gd name="T71" fmla="*/ 280 h 364"/>
                <a:gd name="T72" fmla="*/ 8 w 71"/>
                <a:gd name="T73" fmla="*/ 286 h 364"/>
                <a:gd name="T74" fmla="*/ 3 w 71"/>
                <a:gd name="T75" fmla="*/ 294 h 364"/>
                <a:gd name="T76" fmla="*/ 10 w 71"/>
                <a:gd name="T77" fmla="*/ 297 h 364"/>
                <a:gd name="T78" fmla="*/ 11 w 71"/>
                <a:gd name="T79" fmla="*/ 305 h 364"/>
                <a:gd name="T80" fmla="*/ 6 w 71"/>
                <a:gd name="T81" fmla="*/ 315 h 364"/>
                <a:gd name="T82" fmla="*/ 16 w 71"/>
                <a:gd name="T83" fmla="*/ 317 h 364"/>
                <a:gd name="T84" fmla="*/ 20 w 71"/>
                <a:gd name="T85" fmla="*/ 320 h 364"/>
                <a:gd name="T86" fmla="*/ 15 w 71"/>
                <a:gd name="T87" fmla="*/ 330 h 364"/>
                <a:gd name="T88" fmla="*/ 28 w 71"/>
                <a:gd name="T89" fmla="*/ 330 h 364"/>
                <a:gd name="T90" fmla="*/ 19 w 71"/>
                <a:gd name="T91" fmla="*/ 337 h 364"/>
                <a:gd name="T92" fmla="*/ 30 w 71"/>
                <a:gd name="T93" fmla="*/ 335 h 364"/>
                <a:gd name="T94" fmla="*/ 18 w 71"/>
                <a:gd name="T95" fmla="*/ 344 h 364"/>
                <a:gd name="T96" fmla="*/ 28 w 71"/>
                <a:gd name="T97" fmla="*/ 345 h 364"/>
                <a:gd name="T98" fmla="*/ 45 w 71"/>
                <a:gd name="T99" fmla="*/ 329 h 364"/>
                <a:gd name="T100" fmla="*/ 50 w 71"/>
                <a:gd name="T101" fmla="*/ 338 h 364"/>
                <a:gd name="T102" fmla="*/ 43 w 71"/>
                <a:gd name="T103" fmla="*/ 341 h 364"/>
                <a:gd name="T104" fmla="*/ 35 w 71"/>
                <a:gd name="T105" fmla="*/ 347 h 364"/>
                <a:gd name="T106" fmla="*/ 41 w 71"/>
                <a:gd name="T107" fmla="*/ 359 h 364"/>
                <a:gd name="T108" fmla="*/ 52 w 71"/>
                <a:gd name="T109" fmla="*/ 357 h 364"/>
                <a:gd name="T110" fmla="*/ 64 w 71"/>
                <a:gd name="T111" fmla="*/ 358 h 364"/>
                <a:gd name="T112" fmla="*/ 57 w 71"/>
                <a:gd name="T113" fmla="*/ 356 h 364"/>
                <a:gd name="T114" fmla="*/ 50 w 71"/>
                <a:gd name="T115" fmla="*/ 326 h 364"/>
                <a:gd name="T116" fmla="*/ 32 w 71"/>
                <a:gd name="T117" fmla="*/ 32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" h="364">
                  <a:moveTo>
                    <a:pt x="32" y="323"/>
                  </a:moveTo>
                  <a:cubicBezTo>
                    <a:pt x="30" y="323"/>
                    <a:pt x="30" y="319"/>
                    <a:pt x="29" y="319"/>
                  </a:cubicBezTo>
                  <a:cubicBezTo>
                    <a:pt x="27" y="319"/>
                    <a:pt x="27" y="313"/>
                    <a:pt x="28" y="310"/>
                  </a:cubicBezTo>
                  <a:cubicBezTo>
                    <a:pt x="29" y="307"/>
                    <a:pt x="22" y="309"/>
                    <a:pt x="21" y="308"/>
                  </a:cubicBezTo>
                  <a:cubicBezTo>
                    <a:pt x="19" y="307"/>
                    <a:pt x="21" y="305"/>
                    <a:pt x="19" y="303"/>
                  </a:cubicBezTo>
                  <a:cubicBezTo>
                    <a:pt x="17" y="300"/>
                    <a:pt x="19" y="297"/>
                    <a:pt x="19" y="295"/>
                  </a:cubicBezTo>
                  <a:cubicBezTo>
                    <a:pt x="19" y="293"/>
                    <a:pt x="21" y="290"/>
                    <a:pt x="23" y="290"/>
                  </a:cubicBezTo>
                  <a:cubicBezTo>
                    <a:pt x="26" y="290"/>
                    <a:pt x="24" y="286"/>
                    <a:pt x="27" y="284"/>
                  </a:cubicBezTo>
                  <a:cubicBezTo>
                    <a:pt x="29" y="283"/>
                    <a:pt x="24" y="280"/>
                    <a:pt x="26" y="278"/>
                  </a:cubicBezTo>
                  <a:cubicBezTo>
                    <a:pt x="29" y="276"/>
                    <a:pt x="26" y="273"/>
                    <a:pt x="30" y="273"/>
                  </a:cubicBezTo>
                  <a:cubicBezTo>
                    <a:pt x="33" y="272"/>
                    <a:pt x="30" y="268"/>
                    <a:pt x="32" y="267"/>
                  </a:cubicBezTo>
                  <a:cubicBezTo>
                    <a:pt x="35" y="266"/>
                    <a:pt x="32" y="264"/>
                    <a:pt x="32" y="261"/>
                  </a:cubicBezTo>
                  <a:cubicBezTo>
                    <a:pt x="33" y="258"/>
                    <a:pt x="30" y="256"/>
                    <a:pt x="34" y="255"/>
                  </a:cubicBezTo>
                  <a:cubicBezTo>
                    <a:pt x="37" y="253"/>
                    <a:pt x="35" y="251"/>
                    <a:pt x="32" y="249"/>
                  </a:cubicBezTo>
                  <a:cubicBezTo>
                    <a:pt x="30" y="248"/>
                    <a:pt x="33" y="248"/>
                    <a:pt x="36" y="248"/>
                  </a:cubicBezTo>
                  <a:cubicBezTo>
                    <a:pt x="38" y="248"/>
                    <a:pt x="37" y="243"/>
                    <a:pt x="34" y="244"/>
                  </a:cubicBezTo>
                  <a:cubicBezTo>
                    <a:pt x="31" y="245"/>
                    <a:pt x="30" y="242"/>
                    <a:pt x="32" y="240"/>
                  </a:cubicBezTo>
                  <a:cubicBezTo>
                    <a:pt x="34" y="238"/>
                    <a:pt x="30" y="236"/>
                    <a:pt x="31" y="235"/>
                  </a:cubicBezTo>
                  <a:cubicBezTo>
                    <a:pt x="31" y="233"/>
                    <a:pt x="31" y="231"/>
                    <a:pt x="30" y="230"/>
                  </a:cubicBezTo>
                  <a:cubicBezTo>
                    <a:pt x="29" y="229"/>
                    <a:pt x="29" y="222"/>
                    <a:pt x="31" y="222"/>
                  </a:cubicBezTo>
                  <a:cubicBezTo>
                    <a:pt x="33" y="222"/>
                    <a:pt x="32" y="215"/>
                    <a:pt x="32" y="213"/>
                  </a:cubicBezTo>
                  <a:cubicBezTo>
                    <a:pt x="32" y="211"/>
                    <a:pt x="30" y="209"/>
                    <a:pt x="30" y="208"/>
                  </a:cubicBezTo>
                  <a:cubicBezTo>
                    <a:pt x="30" y="206"/>
                    <a:pt x="32" y="206"/>
                    <a:pt x="32" y="202"/>
                  </a:cubicBezTo>
                  <a:cubicBezTo>
                    <a:pt x="32" y="199"/>
                    <a:pt x="33" y="197"/>
                    <a:pt x="34" y="197"/>
                  </a:cubicBezTo>
                  <a:cubicBezTo>
                    <a:pt x="36" y="197"/>
                    <a:pt x="35" y="193"/>
                    <a:pt x="35" y="191"/>
                  </a:cubicBezTo>
                  <a:cubicBezTo>
                    <a:pt x="35" y="189"/>
                    <a:pt x="39" y="191"/>
                    <a:pt x="39" y="188"/>
                  </a:cubicBezTo>
                  <a:cubicBezTo>
                    <a:pt x="40" y="185"/>
                    <a:pt x="37" y="185"/>
                    <a:pt x="37" y="183"/>
                  </a:cubicBezTo>
                  <a:cubicBezTo>
                    <a:pt x="38" y="181"/>
                    <a:pt x="37" y="178"/>
                    <a:pt x="37" y="173"/>
                  </a:cubicBezTo>
                  <a:cubicBezTo>
                    <a:pt x="37" y="167"/>
                    <a:pt x="42" y="166"/>
                    <a:pt x="43" y="165"/>
                  </a:cubicBezTo>
                  <a:cubicBezTo>
                    <a:pt x="45" y="163"/>
                    <a:pt x="41" y="156"/>
                    <a:pt x="43" y="155"/>
                  </a:cubicBezTo>
                  <a:cubicBezTo>
                    <a:pt x="45" y="154"/>
                    <a:pt x="44" y="150"/>
                    <a:pt x="46" y="149"/>
                  </a:cubicBezTo>
                  <a:cubicBezTo>
                    <a:pt x="47" y="148"/>
                    <a:pt x="47" y="145"/>
                    <a:pt x="48" y="142"/>
                  </a:cubicBezTo>
                  <a:cubicBezTo>
                    <a:pt x="49" y="139"/>
                    <a:pt x="46" y="138"/>
                    <a:pt x="46" y="135"/>
                  </a:cubicBezTo>
                  <a:cubicBezTo>
                    <a:pt x="46" y="132"/>
                    <a:pt x="45" y="130"/>
                    <a:pt x="43" y="127"/>
                  </a:cubicBezTo>
                  <a:cubicBezTo>
                    <a:pt x="41" y="124"/>
                    <a:pt x="42" y="118"/>
                    <a:pt x="43" y="118"/>
                  </a:cubicBezTo>
                  <a:cubicBezTo>
                    <a:pt x="45" y="118"/>
                    <a:pt x="44" y="113"/>
                    <a:pt x="47" y="112"/>
                  </a:cubicBezTo>
                  <a:cubicBezTo>
                    <a:pt x="49" y="111"/>
                    <a:pt x="48" y="107"/>
                    <a:pt x="47" y="104"/>
                  </a:cubicBezTo>
                  <a:cubicBezTo>
                    <a:pt x="45" y="100"/>
                    <a:pt x="49" y="102"/>
                    <a:pt x="49" y="100"/>
                  </a:cubicBezTo>
                  <a:cubicBezTo>
                    <a:pt x="49" y="97"/>
                    <a:pt x="50" y="93"/>
                    <a:pt x="52" y="92"/>
                  </a:cubicBezTo>
                  <a:cubicBezTo>
                    <a:pt x="55" y="91"/>
                    <a:pt x="55" y="87"/>
                    <a:pt x="55" y="86"/>
                  </a:cubicBezTo>
                  <a:cubicBezTo>
                    <a:pt x="55" y="84"/>
                    <a:pt x="58" y="83"/>
                    <a:pt x="60" y="82"/>
                  </a:cubicBezTo>
                  <a:cubicBezTo>
                    <a:pt x="61" y="80"/>
                    <a:pt x="57" y="78"/>
                    <a:pt x="59" y="76"/>
                  </a:cubicBezTo>
                  <a:cubicBezTo>
                    <a:pt x="62" y="75"/>
                    <a:pt x="57" y="69"/>
                    <a:pt x="59" y="68"/>
                  </a:cubicBezTo>
                  <a:cubicBezTo>
                    <a:pt x="60" y="66"/>
                    <a:pt x="59" y="64"/>
                    <a:pt x="59" y="62"/>
                  </a:cubicBezTo>
                  <a:cubicBezTo>
                    <a:pt x="59" y="60"/>
                    <a:pt x="67" y="56"/>
                    <a:pt x="68" y="55"/>
                  </a:cubicBezTo>
                  <a:cubicBezTo>
                    <a:pt x="69" y="53"/>
                    <a:pt x="70" y="49"/>
                    <a:pt x="70" y="45"/>
                  </a:cubicBezTo>
                  <a:cubicBezTo>
                    <a:pt x="68" y="47"/>
                    <a:pt x="65" y="48"/>
                    <a:pt x="65" y="47"/>
                  </a:cubicBezTo>
                  <a:cubicBezTo>
                    <a:pt x="64" y="45"/>
                    <a:pt x="65" y="40"/>
                    <a:pt x="63" y="38"/>
                  </a:cubicBezTo>
                  <a:cubicBezTo>
                    <a:pt x="61" y="36"/>
                    <a:pt x="62" y="32"/>
                    <a:pt x="60" y="31"/>
                  </a:cubicBezTo>
                  <a:cubicBezTo>
                    <a:pt x="58" y="30"/>
                    <a:pt x="55" y="25"/>
                    <a:pt x="57" y="24"/>
                  </a:cubicBezTo>
                  <a:cubicBezTo>
                    <a:pt x="59" y="23"/>
                    <a:pt x="57" y="20"/>
                    <a:pt x="59" y="18"/>
                  </a:cubicBezTo>
                  <a:cubicBezTo>
                    <a:pt x="61" y="17"/>
                    <a:pt x="58" y="17"/>
                    <a:pt x="56" y="14"/>
                  </a:cubicBezTo>
                  <a:cubicBezTo>
                    <a:pt x="53" y="11"/>
                    <a:pt x="57" y="7"/>
                    <a:pt x="54" y="5"/>
                  </a:cubicBezTo>
                  <a:cubicBezTo>
                    <a:pt x="51" y="3"/>
                    <a:pt x="51" y="0"/>
                    <a:pt x="50" y="2"/>
                  </a:cubicBezTo>
                  <a:cubicBezTo>
                    <a:pt x="49" y="3"/>
                    <a:pt x="49" y="7"/>
                    <a:pt x="47" y="8"/>
                  </a:cubicBezTo>
                  <a:cubicBezTo>
                    <a:pt x="46" y="8"/>
                    <a:pt x="46" y="9"/>
                    <a:pt x="45" y="9"/>
                  </a:cubicBezTo>
                  <a:cubicBezTo>
                    <a:pt x="45" y="11"/>
                    <a:pt x="44" y="15"/>
                    <a:pt x="45" y="17"/>
                  </a:cubicBezTo>
                  <a:cubicBezTo>
                    <a:pt x="46" y="19"/>
                    <a:pt x="47" y="32"/>
                    <a:pt x="46" y="37"/>
                  </a:cubicBezTo>
                  <a:cubicBezTo>
                    <a:pt x="45" y="42"/>
                    <a:pt x="44" y="46"/>
                    <a:pt x="43" y="49"/>
                  </a:cubicBezTo>
                  <a:cubicBezTo>
                    <a:pt x="41" y="52"/>
                    <a:pt x="45" y="53"/>
                    <a:pt x="44" y="54"/>
                  </a:cubicBezTo>
                  <a:cubicBezTo>
                    <a:pt x="42" y="55"/>
                    <a:pt x="43" y="59"/>
                    <a:pt x="43" y="65"/>
                  </a:cubicBezTo>
                  <a:cubicBezTo>
                    <a:pt x="43" y="70"/>
                    <a:pt x="39" y="80"/>
                    <a:pt x="39" y="83"/>
                  </a:cubicBezTo>
                  <a:cubicBezTo>
                    <a:pt x="39" y="86"/>
                    <a:pt x="37" y="88"/>
                    <a:pt x="37" y="91"/>
                  </a:cubicBezTo>
                  <a:cubicBezTo>
                    <a:pt x="37" y="95"/>
                    <a:pt x="35" y="97"/>
                    <a:pt x="33" y="98"/>
                  </a:cubicBezTo>
                  <a:cubicBezTo>
                    <a:pt x="31" y="100"/>
                    <a:pt x="37" y="105"/>
                    <a:pt x="36" y="108"/>
                  </a:cubicBezTo>
                  <a:cubicBezTo>
                    <a:pt x="36" y="111"/>
                    <a:pt x="33" y="112"/>
                    <a:pt x="33" y="117"/>
                  </a:cubicBezTo>
                  <a:cubicBezTo>
                    <a:pt x="35" y="123"/>
                    <a:pt x="33" y="132"/>
                    <a:pt x="33" y="134"/>
                  </a:cubicBezTo>
                  <a:cubicBezTo>
                    <a:pt x="33" y="136"/>
                    <a:pt x="31" y="136"/>
                    <a:pt x="32" y="140"/>
                  </a:cubicBezTo>
                  <a:cubicBezTo>
                    <a:pt x="32" y="144"/>
                    <a:pt x="29" y="145"/>
                    <a:pt x="29" y="150"/>
                  </a:cubicBezTo>
                  <a:cubicBezTo>
                    <a:pt x="28" y="155"/>
                    <a:pt x="24" y="163"/>
                    <a:pt x="23" y="167"/>
                  </a:cubicBezTo>
                  <a:cubicBezTo>
                    <a:pt x="21" y="171"/>
                    <a:pt x="21" y="173"/>
                    <a:pt x="19" y="173"/>
                  </a:cubicBezTo>
                  <a:cubicBezTo>
                    <a:pt x="17" y="173"/>
                    <a:pt x="16" y="176"/>
                    <a:pt x="18" y="179"/>
                  </a:cubicBezTo>
                  <a:cubicBezTo>
                    <a:pt x="19" y="183"/>
                    <a:pt x="17" y="186"/>
                    <a:pt x="19" y="190"/>
                  </a:cubicBezTo>
                  <a:cubicBezTo>
                    <a:pt x="21" y="193"/>
                    <a:pt x="20" y="194"/>
                    <a:pt x="19" y="198"/>
                  </a:cubicBezTo>
                  <a:cubicBezTo>
                    <a:pt x="18" y="201"/>
                    <a:pt x="17" y="201"/>
                    <a:pt x="17" y="204"/>
                  </a:cubicBezTo>
                  <a:cubicBezTo>
                    <a:pt x="17" y="208"/>
                    <a:pt x="14" y="210"/>
                    <a:pt x="16" y="214"/>
                  </a:cubicBezTo>
                  <a:cubicBezTo>
                    <a:pt x="17" y="218"/>
                    <a:pt x="17" y="219"/>
                    <a:pt x="15" y="219"/>
                  </a:cubicBezTo>
                  <a:cubicBezTo>
                    <a:pt x="13" y="219"/>
                    <a:pt x="12" y="222"/>
                    <a:pt x="11" y="228"/>
                  </a:cubicBezTo>
                  <a:cubicBezTo>
                    <a:pt x="11" y="233"/>
                    <a:pt x="11" y="233"/>
                    <a:pt x="15" y="233"/>
                  </a:cubicBezTo>
                  <a:cubicBezTo>
                    <a:pt x="20" y="233"/>
                    <a:pt x="16" y="218"/>
                    <a:pt x="19" y="218"/>
                  </a:cubicBezTo>
                  <a:cubicBezTo>
                    <a:pt x="21" y="218"/>
                    <a:pt x="19" y="216"/>
                    <a:pt x="22" y="215"/>
                  </a:cubicBezTo>
                  <a:cubicBezTo>
                    <a:pt x="25" y="215"/>
                    <a:pt x="22" y="218"/>
                    <a:pt x="24" y="218"/>
                  </a:cubicBezTo>
                  <a:cubicBezTo>
                    <a:pt x="26" y="219"/>
                    <a:pt x="27" y="220"/>
                    <a:pt x="25" y="222"/>
                  </a:cubicBezTo>
                  <a:cubicBezTo>
                    <a:pt x="22" y="224"/>
                    <a:pt x="25" y="227"/>
                    <a:pt x="24" y="229"/>
                  </a:cubicBezTo>
                  <a:cubicBezTo>
                    <a:pt x="23" y="231"/>
                    <a:pt x="21" y="233"/>
                    <a:pt x="22" y="235"/>
                  </a:cubicBezTo>
                  <a:cubicBezTo>
                    <a:pt x="23" y="237"/>
                    <a:pt x="21" y="237"/>
                    <a:pt x="20" y="240"/>
                  </a:cubicBezTo>
                  <a:cubicBezTo>
                    <a:pt x="20" y="243"/>
                    <a:pt x="22" y="244"/>
                    <a:pt x="21" y="244"/>
                  </a:cubicBezTo>
                  <a:cubicBezTo>
                    <a:pt x="20" y="245"/>
                    <a:pt x="22" y="247"/>
                    <a:pt x="21" y="248"/>
                  </a:cubicBezTo>
                  <a:cubicBezTo>
                    <a:pt x="19" y="248"/>
                    <a:pt x="20" y="250"/>
                    <a:pt x="21" y="252"/>
                  </a:cubicBezTo>
                  <a:cubicBezTo>
                    <a:pt x="22" y="255"/>
                    <a:pt x="19" y="253"/>
                    <a:pt x="17" y="255"/>
                  </a:cubicBezTo>
                  <a:cubicBezTo>
                    <a:pt x="15" y="256"/>
                    <a:pt x="19" y="258"/>
                    <a:pt x="18" y="260"/>
                  </a:cubicBezTo>
                  <a:cubicBezTo>
                    <a:pt x="16" y="262"/>
                    <a:pt x="14" y="259"/>
                    <a:pt x="12" y="258"/>
                  </a:cubicBezTo>
                  <a:cubicBezTo>
                    <a:pt x="11" y="257"/>
                    <a:pt x="14" y="255"/>
                    <a:pt x="16" y="253"/>
                  </a:cubicBezTo>
                  <a:cubicBezTo>
                    <a:pt x="18" y="251"/>
                    <a:pt x="14" y="246"/>
                    <a:pt x="12" y="247"/>
                  </a:cubicBezTo>
                  <a:cubicBezTo>
                    <a:pt x="9" y="248"/>
                    <a:pt x="14" y="251"/>
                    <a:pt x="14" y="253"/>
                  </a:cubicBezTo>
                  <a:cubicBezTo>
                    <a:pt x="14" y="256"/>
                    <a:pt x="10" y="253"/>
                    <a:pt x="10" y="255"/>
                  </a:cubicBezTo>
                  <a:cubicBezTo>
                    <a:pt x="10" y="258"/>
                    <a:pt x="7" y="257"/>
                    <a:pt x="5" y="259"/>
                  </a:cubicBezTo>
                  <a:cubicBezTo>
                    <a:pt x="4" y="260"/>
                    <a:pt x="8" y="262"/>
                    <a:pt x="6" y="262"/>
                  </a:cubicBezTo>
                  <a:cubicBezTo>
                    <a:pt x="4" y="263"/>
                    <a:pt x="1" y="265"/>
                    <a:pt x="1" y="267"/>
                  </a:cubicBezTo>
                  <a:cubicBezTo>
                    <a:pt x="1" y="269"/>
                    <a:pt x="3" y="269"/>
                    <a:pt x="3" y="268"/>
                  </a:cubicBezTo>
                  <a:cubicBezTo>
                    <a:pt x="3" y="266"/>
                    <a:pt x="6" y="265"/>
                    <a:pt x="7" y="268"/>
                  </a:cubicBezTo>
                  <a:cubicBezTo>
                    <a:pt x="7" y="270"/>
                    <a:pt x="9" y="268"/>
                    <a:pt x="11" y="268"/>
                  </a:cubicBezTo>
                  <a:cubicBezTo>
                    <a:pt x="14" y="269"/>
                    <a:pt x="13" y="272"/>
                    <a:pt x="12" y="272"/>
                  </a:cubicBezTo>
                  <a:cubicBezTo>
                    <a:pt x="10" y="272"/>
                    <a:pt x="9" y="275"/>
                    <a:pt x="9" y="277"/>
                  </a:cubicBezTo>
                  <a:cubicBezTo>
                    <a:pt x="10" y="280"/>
                    <a:pt x="15" y="277"/>
                    <a:pt x="17" y="278"/>
                  </a:cubicBezTo>
                  <a:cubicBezTo>
                    <a:pt x="19" y="279"/>
                    <a:pt x="18" y="282"/>
                    <a:pt x="17" y="281"/>
                  </a:cubicBezTo>
                  <a:cubicBezTo>
                    <a:pt x="16" y="280"/>
                    <a:pt x="13" y="278"/>
                    <a:pt x="12" y="280"/>
                  </a:cubicBezTo>
                  <a:cubicBezTo>
                    <a:pt x="10" y="282"/>
                    <a:pt x="8" y="281"/>
                    <a:pt x="7" y="280"/>
                  </a:cubicBezTo>
                  <a:cubicBezTo>
                    <a:pt x="5" y="280"/>
                    <a:pt x="0" y="283"/>
                    <a:pt x="2" y="285"/>
                  </a:cubicBezTo>
                  <a:cubicBezTo>
                    <a:pt x="3" y="286"/>
                    <a:pt x="3" y="288"/>
                    <a:pt x="5" y="288"/>
                  </a:cubicBezTo>
                  <a:cubicBezTo>
                    <a:pt x="6" y="288"/>
                    <a:pt x="8" y="287"/>
                    <a:pt x="8" y="286"/>
                  </a:cubicBezTo>
                  <a:cubicBezTo>
                    <a:pt x="9" y="284"/>
                    <a:pt x="12" y="283"/>
                    <a:pt x="12" y="286"/>
                  </a:cubicBezTo>
                  <a:cubicBezTo>
                    <a:pt x="12" y="289"/>
                    <a:pt x="8" y="288"/>
                    <a:pt x="8" y="290"/>
                  </a:cubicBezTo>
                  <a:cubicBezTo>
                    <a:pt x="7" y="291"/>
                    <a:pt x="6" y="293"/>
                    <a:pt x="3" y="294"/>
                  </a:cubicBezTo>
                  <a:cubicBezTo>
                    <a:pt x="1" y="296"/>
                    <a:pt x="3" y="299"/>
                    <a:pt x="5" y="298"/>
                  </a:cubicBezTo>
                  <a:cubicBezTo>
                    <a:pt x="7" y="297"/>
                    <a:pt x="5" y="300"/>
                    <a:pt x="7" y="300"/>
                  </a:cubicBezTo>
                  <a:cubicBezTo>
                    <a:pt x="10" y="301"/>
                    <a:pt x="10" y="299"/>
                    <a:pt x="10" y="297"/>
                  </a:cubicBezTo>
                  <a:cubicBezTo>
                    <a:pt x="9" y="295"/>
                    <a:pt x="11" y="291"/>
                    <a:pt x="13" y="293"/>
                  </a:cubicBezTo>
                  <a:cubicBezTo>
                    <a:pt x="15" y="295"/>
                    <a:pt x="12" y="297"/>
                    <a:pt x="12" y="299"/>
                  </a:cubicBezTo>
                  <a:cubicBezTo>
                    <a:pt x="12" y="301"/>
                    <a:pt x="11" y="303"/>
                    <a:pt x="11" y="305"/>
                  </a:cubicBezTo>
                  <a:cubicBezTo>
                    <a:pt x="11" y="307"/>
                    <a:pt x="8" y="306"/>
                    <a:pt x="9" y="308"/>
                  </a:cubicBezTo>
                  <a:cubicBezTo>
                    <a:pt x="9" y="310"/>
                    <a:pt x="4" y="309"/>
                    <a:pt x="6" y="310"/>
                  </a:cubicBezTo>
                  <a:cubicBezTo>
                    <a:pt x="8" y="312"/>
                    <a:pt x="5" y="314"/>
                    <a:pt x="6" y="315"/>
                  </a:cubicBezTo>
                  <a:cubicBezTo>
                    <a:pt x="7" y="316"/>
                    <a:pt x="8" y="313"/>
                    <a:pt x="10" y="314"/>
                  </a:cubicBezTo>
                  <a:cubicBezTo>
                    <a:pt x="12" y="315"/>
                    <a:pt x="12" y="315"/>
                    <a:pt x="14" y="314"/>
                  </a:cubicBezTo>
                  <a:cubicBezTo>
                    <a:pt x="17" y="313"/>
                    <a:pt x="18" y="316"/>
                    <a:pt x="16" y="317"/>
                  </a:cubicBezTo>
                  <a:cubicBezTo>
                    <a:pt x="13" y="317"/>
                    <a:pt x="11" y="320"/>
                    <a:pt x="12" y="320"/>
                  </a:cubicBezTo>
                  <a:cubicBezTo>
                    <a:pt x="13" y="321"/>
                    <a:pt x="16" y="319"/>
                    <a:pt x="17" y="321"/>
                  </a:cubicBezTo>
                  <a:cubicBezTo>
                    <a:pt x="18" y="323"/>
                    <a:pt x="19" y="323"/>
                    <a:pt x="20" y="320"/>
                  </a:cubicBezTo>
                  <a:cubicBezTo>
                    <a:pt x="20" y="318"/>
                    <a:pt x="24" y="320"/>
                    <a:pt x="25" y="322"/>
                  </a:cubicBezTo>
                  <a:cubicBezTo>
                    <a:pt x="25" y="324"/>
                    <a:pt x="20" y="325"/>
                    <a:pt x="18" y="325"/>
                  </a:cubicBezTo>
                  <a:cubicBezTo>
                    <a:pt x="15" y="324"/>
                    <a:pt x="13" y="327"/>
                    <a:pt x="15" y="330"/>
                  </a:cubicBezTo>
                  <a:cubicBezTo>
                    <a:pt x="17" y="332"/>
                    <a:pt x="19" y="330"/>
                    <a:pt x="21" y="328"/>
                  </a:cubicBezTo>
                  <a:cubicBezTo>
                    <a:pt x="23" y="326"/>
                    <a:pt x="33" y="326"/>
                    <a:pt x="33" y="328"/>
                  </a:cubicBezTo>
                  <a:cubicBezTo>
                    <a:pt x="34" y="330"/>
                    <a:pt x="29" y="329"/>
                    <a:pt x="28" y="330"/>
                  </a:cubicBezTo>
                  <a:cubicBezTo>
                    <a:pt x="28" y="331"/>
                    <a:pt x="24" y="332"/>
                    <a:pt x="23" y="331"/>
                  </a:cubicBezTo>
                  <a:cubicBezTo>
                    <a:pt x="23" y="329"/>
                    <a:pt x="19" y="331"/>
                    <a:pt x="19" y="334"/>
                  </a:cubicBezTo>
                  <a:cubicBezTo>
                    <a:pt x="19" y="336"/>
                    <a:pt x="16" y="336"/>
                    <a:pt x="19" y="337"/>
                  </a:cubicBezTo>
                  <a:cubicBezTo>
                    <a:pt x="22" y="338"/>
                    <a:pt x="21" y="333"/>
                    <a:pt x="26" y="334"/>
                  </a:cubicBezTo>
                  <a:cubicBezTo>
                    <a:pt x="31" y="334"/>
                    <a:pt x="34" y="329"/>
                    <a:pt x="36" y="332"/>
                  </a:cubicBezTo>
                  <a:cubicBezTo>
                    <a:pt x="37" y="335"/>
                    <a:pt x="31" y="337"/>
                    <a:pt x="30" y="335"/>
                  </a:cubicBezTo>
                  <a:cubicBezTo>
                    <a:pt x="28" y="334"/>
                    <a:pt x="25" y="337"/>
                    <a:pt x="25" y="339"/>
                  </a:cubicBezTo>
                  <a:cubicBezTo>
                    <a:pt x="26" y="342"/>
                    <a:pt x="20" y="339"/>
                    <a:pt x="17" y="338"/>
                  </a:cubicBezTo>
                  <a:cubicBezTo>
                    <a:pt x="14" y="338"/>
                    <a:pt x="15" y="341"/>
                    <a:pt x="18" y="344"/>
                  </a:cubicBezTo>
                  <a:cubicBezTo>
                    <a:pt x="20" y="346"/>
                    <a:pt x="22" y="343"/>
                    <a:pt x="25" y="345"/>
                  </a:cubicBezTo>
                  <a:cubicBezTo>
                    <a:pt x="28" y="347"/>
                    <a:pt x="28" y="349"/>
                    <a:pt x="30" y="347"/>
                  </a:cubicBezTo>
                  <a:cubicBezTo>
                    <a:pt x="32" y="345"/>
                    <a:pt x="30" y="346"/>
                    <a:pt x="28" y="345"/>
                  </a:cubicBezTo>
                  <a:cubicBezTo>
                    <a:pt x="27" y="344"/>
                    <a:pt x="28" y="341"/>
                    <a:pt x="32" y="342"/>
                  </a:cubicBezTo>
                  <a:cubicBezTo>
                    <a:pt x="35" y="344"/>
                    <a:pt x="39" y="341"/>
                    <a:pt x="38" y="337"/>
                  </a:cubicBezTo>
                  <a:cubicBezTo>
                    <a:pt x="37" y="332"/>
                    <a:pt x="41" y="330"/>
                    <a:pt x="45" y="329"/>
                  </a:cubicBezTo>
                  <a:cubicBezTo>
                    <a:pt x="49" y="328"/>
                    <a:pt x="47" y="332"/>
                    <a:pt x="44" y="333"/>
                  </a:cubicBezTo>
                  <a:cubicBezTo>
                    <a:pt x="41" y="334"/>
                    <a:pt x="40" y="335"/>
                    <a:pt x="43" y="338"/>
                  </a:cubicBezTo>
                  <a:cubicBezTo>
                    <a:pt x="45" y="340"/>
                    <a:pt x="48" y="336"/>
                    <a:pt x="50" y="338"/>
                  </a:cubicBezTo>
                  <a:cubicBezTo>
                    <a:pt x="52" y="340"/>
                    <a:pt x="46" y="340"/>
                    <a:pt x="46" y="341"/>
                  </a:cubicBezTo>
                  <a:cubicBezTo>
                    <a:pt x="45" y="343"/>
                    <a:pt x="49" y="346"/>
                    <a:pt x="46" y="347"/>
                  </a:cubicBezTo>
                  <a:cubicBezTo>
                    <a:pt x="43" y="349"/>
                    <a:pt x="44" y="341"/>
                    <a:pt x="43" y="341"/>
                  </a:cubicBezTo>
                  <a:cubicBezTo>
                    <a:pt x="41" y="340"/>
                    <a:pt x="39" y="341"/>
                    <a:pt x="41" y="346"/>
                  </a:cubicBezTo>
                  <a:cubicBezTo>
                    <a:pt x="43" y="350"/>
                    <a:pt x="39" y="346"/>
                    <a:pt x="37" y="344"/>
                  </a:cubicBezTo>
                  <a:cubicBezTo>
                    <a:pt x="35" y="342"/>
                    <a:pt x="33" y="345"/>
                    <a:pt x="35" y="347"/>
                  </a:cubicBezTo>
                  <a:cubicBezTo>
                    <a:pt x="37" y="349"/>
                    <a:pt x="31" y="347"/>
                    <a:pt x="31" y="350"/>
                  </a:cubicBezTo>
                  <a:cubicBezTo>
                    <a:pt x="31" y="354"/>
                    <a:pt x="33" y="351"/>
                    <a:pt x="37" y="352"/>
                  </a:cubicBezTo>
                  <a:cubicBezTo>
                    <a:pt x="40" y="352"/>
                    <a:pt x="38" y="357"/>
                    <a:pt x="41" y="359"/>
                  </a:cubicBezTo>
                  <a:cubicBezTo>
                    <a:pt x="43" y="361"/>
                    <a:pt x="41" y="353"/>
                    <a:pt x="44" y="353"/>
                  </a:cubicBezTo>
                  <a:cubicBezTo>
                    <a:pt x="46" y="352"/>
                    <a:pt x="44" y="358"/>
                    <a:pt x="49" y="360"/>
                  </a:cubicBezTo>
                  <a:cubicBezTo>
                    <a:pt x="55" y="362"/>
                    <a:pt x="50" y="359"/>
                    <a:pt x="52" y="357"/>
                  </a:cubicBezTo>
                  <a:cubicBezTo>
                    <a:pt x="55" y="355"/>
                    <a:pt x="58" y="363"/>
                    <a:pt x="61" y="363"/>
                  </a:cubicBezTo>
                  <a:cubicBezTo>
                    <a:pt x="63" y="364"/>
                    <a:pt x="61" y="360"/>
                    <a:pt x="59" y="358"/>
                  </a:cubicBezTo>
                  <a:cubicBezTo>
                    <a:pt x="58" y="356"/>
                    <a:pt x="61" y="357"/>
                    <a:pt x="64" y="358"/>
                  </a:cubicBezTo>
                  <a:cubicBezTo>
                    <a:pt x="67" y="359"/>
                    <a:pt x="69" y="359"/>
                    <a:pt x="69" y="357"/>
                  </a:cubicBezTo>
                  <a:cubicBezTo>
                    <a:pt x="70" y="356"/>
                    <a:pt x="70" y="356"/>
                    <a:pt x="71" y="357"/>
                  </a:cubicBezTo>
                  <a:cubicBezTo>
                    <a:pt x="68" y="355"/>
                    <a:pt x="59" y="356"/>
                    <a:pt x="57" y="356"/>
                  </a:cubicBezTo>
                  <a:cubicBezTo>
                    <a:pt x="56" y="356"/>
                    <a:pt x="57" y="334"/>
                    <a:pt x="57" y="329"/>
                  </a:cubicBezTo>
                  <a:cubicBezTo>
                    <a:pt x="57" y="329"/>
                    <a:pt x="57" y="329"/>
                    <a:pt x="57" y="329"/>
                  </a:cubicBezTo>
                  <a:cubicBezTo>
                    <a:pt x="54" y="329"/>
                    <a:pt x="49" y="330"/>
                    <a:pt x="50" y="326"/>
                  </a:cubicBezTo>
                  <a:cubicBezTo>
                    <a:pt x="50" y="326"/>
                    <a:pt x="51" y="325"/>
                    <a:pt x="51" y="325"/>
                  </a:cubicBezTo>
                  <a:cubicBezTo>
                    <a:pt x="50" y="324"/>
                    <a:pt x="48" y="323"/>
                    <a:pt x="47" y="323"/>
                  </a:cubicBezTo>
                  <a:cubicBezTo>
                    <a:pt x="43" y="322"/>
                    <a:pt x="34" y="323"/>
                    <a:pt x="32" y="3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9" name="Freeform 110">
              <a:extLst>
                <a:ext uri="{FF2B5EF4-FFF2-40B4-BE49-F238E27FC236}">
                  <a16:creationId xmlns:a16="http://schemas.microsoft.com/office/drawing/2014/main" id="{4496CC2E-0B9F-DC43-9FC0-DA6E83EA4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363" y="6606721"/>
              <a:ext cx="246063" cy="249238"/>
            </a:xfrm>
            <a:custGeom>
              <a:avLst/>
              <a:gdLst>
                <a:gd name="T0" fmla="*/ 68 w 71"/>
                <a:gd name="T1" fmla="*/ 39 h 72"/>
                <a:gd name="T2" fmla="*/ 62 w 71"/>
                <a:gd name="T3" fmla="*/ 41 h 72"/>
                <a:gd name="T4" fmla="*/ 58 w 71"/>
                <a:gd name="T5" fmla="*/ 32 h 72"/>
                <a:gd name="T6" fmla="*/ 52 w 71"/>
                <a:gd name="T7" fmla="*/ 25 h 72"/>
                <a:gd name="T8" fmla="*/ 45 w 71"/>
                <a:gd name="T9" fmla="*/ 24 h 72"/>
                <a:gd name="T10" fmla="*/ 41 w 71"/>
                <a:gd name="T11" fmla="*/ 18 h 72"/>
                <a:gd name="T12" fmla="*/ 40 w 71"/>
                <a:gd name="T13" fmla="*/ 8 h 72"/>
                <a:gd name="T14" fmla="*/ 39 w 71"/>
                <a:gd name="T15" fmla="*/ 3 h 72"/>
                <a:gd name="T16" fmla="*/ 38 w 71"/>
                <a:gd name="T17" fmla="*/ 4 h 72"/>
                <a:gd name="T18" fmla="*/ 30 w 71"/>
                <a:gd name="T19" fmla="*/ 1 h 72"/>
                <a:gd name="T20" fmla="*/ 21 w 71"/>
                <a:gd name="T21" fmla="*/ 2 h 72"/>
                <a:gd name="T22" fmla="*/ 11 w 71"/>
                <a:gd name="T23" fmla="*/ 3 h 72"/>
                <a:gd name="T24" fmla="*/ 5 w 71"/>
                <a:gd name="T25" fmla="*/ 11 h 72"/>
                <a:gd name="T26" fmla="*/ 3 w 71"/>
                <a:gd name="T27" fmla="*/ 23 h 72"/>
                <a:gd name="T28" fmla="*/ 0 w 71"/>
                <a:gd name="T29" fmla="*/ 23 h 72"/>
                <a:gd name="T30" fmla="*/ 11 w 71"/>
                <a:gd name="T31" fmla="*/ 35 h 72"/>
                <a:gd name="T32" fmla="*/ 20 w 71"/>
                <a:gd name="T33" fmla="*/ 40 h 72"/>
                <a:gd name="T34" fmla="*/ 29 w 71"/>
                <a:gd name="T35" fmla="*/ 45 h 72"/>
                <a:gd name="T36" fmla="*/ 44 w 71"/>
                <a:gd name="T37" fmla="*/ 52 h 72"/>
                <a:gd name="T38" fmla="*/ 38 w 71"/>
                <a:gd name="T39" fmla="*/ 63 h 72"/>
                <a:gd name="T40" fmla="*/ 35 w 71"/>
                <a:gd name="T41" fmla="*/ 68 h 72"/>
                <a:gd name="T42" fmla="*/ 43 w 71"/>
                <a:gd name="T43" fmla="*/ 70 h 72"/>
                <a:gd name="T44" fmla="*/ 50 w 71"/>
                <a:gd name="T45" fmla="*/ 71 h 72"/>
                <a:gd name="T46" fmla="*/ 57 w 71"/>
                <a:gd name="T47" fmla="*/ 69 h 72"/>
                <a:gd name="T48" fmla="*/ 64 w 71"/>
                <a:gd name="T49" fmla="*/ 66 h 72"/>
                <a:gd name="T50" fmla="*/ 68 w 71"/>
                <a:gd name="T51" fmla="*/ 54 h 72"/>
                <a:gd name="T52" fmla="*/ 68 w 71"/>
                <a:gd name="T53" fmla="*/ 3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" h="72">
                  <a:moveTo>
                    <a:pt x="68" y="39"/>
                  </a:moveTo>
                  <a:cubicBezTo>
                    <a:pt x="65" y="38"/>
                    <a:pt x="63" y="41"/>
                    <a:pt x="62" y="41"/>
                  </a:cubicBezTo>
                  <a:cubicBezTo>
                    <a:pt x="61" y="41"/>
                    <a:pt x="58" y="34"/>
                    <a:pt x="58" y="32"/>
                  </a:cubicBezTo>
                  <a:cubicBezTo>
                    <a:pt x="57" y="29"/>
                    <a:pt x="54" y="24"/>
                    <a:pt x="52" y="25"/>
                  </a:cubicBezTo>
                  <a:cubicBezTo>
                    <a:pt x="50" y="26"/>
                    <a:pt x="51" y="24"/>
                    <a:pt x="45" y="24"/>
                  </a:cubicBezTo>
                  <a:cubicBezTo>
                    <a:pt x="40" y="24"/>
                    <a:pt x="40" y="23"/>
                    <a:pt x="41" y="18"/>
                  </a:cubicBezTo>
                  <a:cubicBezTo>
                    <a:pt x="42" y="12"/>
                    <a:pt x="37" y="9"/>
                    <a:pt x="40" y="8"/>
                  </a:cubicBezTo>
                  <a:cubicBezTo>
                    <a:pt x="41" y="7"/>
                    <a:pt x="41" y="6"/>
                    <a:pt x="39" y="3"/>
                  </a:cubicBezTo>
                  <a:cubicBezTo>
                    <a:pt x="39" y="4"/>
                    <a:pt x="38" y="4"/>
                    <a:pt x="38" y="4"/>
                  </a:cubicBezTo>
                  <a:cubicBezTo>
                    <a:pt x="36" y="4"/>
                    <a:pt x="34" y="1"/>
                    <a:pt x="30" y="1"/>
                  </a:cubicBezTo>
                  <a:cubicBezTo>
                    <a:pt x="27" y="1"/>
                    <a:pt x="23" y="0"/>
                    <a:pt x="21" y="2"/>
                  </a:cubicBezTo>
                  <a:cubicBezTo>
                    <a:pt x="19" y="3"/>
                    <a:pt x="14" y="1"/>
                    <a:pt x="11" y="3"/>
                  </a:cubicBezTo>
                  <a:cubicBezTo>
                    <a:pt x="8" y="5"/>
                    <a:pt x="5" y="9"/>
                    <a:pt x="5" y="11"/>
                  </a:cubicBezTo>
                  <a:cubicBezTo>
                    <a:pt x="5" y="12"/>
                    <a:pt x="4" y="23"/>
                    <a:pt x="3" y="23"/>
                  </a:cubicBezTo>
                  <a:cubicBezTo>
                    <a:pt x="2" y="23"/>
                    <a:pt x="1" y="23"/>
                    <a:pt x="0" y="23"/>
                  </a:cubicBezTo>
                  <a:cubicBezTo>
                    <a:pt x="2" y="26"/>
                    <a:pt x="8" y="32"/>
                    <a:pt x="11" y="35"/>
                  </a:cubicBezTo>
                  <a:cubicBezTo>
                    <a:pt x="15" y="37"/>
                    <a:pt x="15" y="40"/>
                    <a:pt x="20" y="40"/>
                  </a:cubicBezTo>
                  <a:cubicBezTo>
                    <a:pt x="25" y="41"/>
                    <a:pt x="27" y="42"/>
                    <a:pt x="29" y="45"/>
                  </a:cubicBezTo>
                  <a:cubicBezTo>
                    <a:pt x="31" y="47"/>
                    <a:pt x="43" y="50"/>
                    <a:pt x="44" y="52"/>
                  </a:cubicBezTo>
                  <a:cubicBezTo>
                    <a:pt x="45" y="54"/>
                    <a:pt x="38" y="59"/>
                    <a:pt x="38" y="63"/>
                  </a:cubicBezTo>
                  <a:cubicBezTo>
                    <a:pt x="38" y="67"/>
                    <a:pt x="35" y="67"/>
                    <a:pt x="35" y="68"/>
                  </a:cubicBezTo>
                  <a:cubicBezTo>
                    <a:pt x="35" y="70"/>
                    <a:pt x="41" y="69"/>
                    <a:pt x="43" y="70"/>
                  </a:cubicBezTo>
                  <a:cubicBezTo>
                    <a:pt x="44" y="71"/>
                    <a:pt x="48" y="69"/>
                    <a:pt x="50" y="71"/>
                  </a:cubicBezTo>
                  <a:cubicBezTo>
                    <a:pt x="53" y="72"/>
                    <a:pt x="55" y="69"/>
                    <a:pt x="57" y="69"/>
                  </a:cubicBezTo>
                  <a:cubicBezTo>
                    <a:pt x="59" y="70"/>
                    <a:pt x="61" y="66"/>
                    <a:pt x="64" y="66"/>
                  </a:cubicBezTo>
                  <a:cubicBezTo>
                    <a:pt x="66" y="66"/>
                    <a:pt x="68" y="58"/>
                    <a:pt x="68" y="54"/>
                  </a:cubicBezTo>
                  <a:cubicBezTo>
                    <a:pt x="67" y="51"/>
                    <a:pt x="71" y="41"/>
                    <a:pt x="68" y="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0" name="Freeform 111">
              <a:extLst>
                <a:ext uri="{FF2B5EF4-FFF2-40B4-BE49-F238E27FC236}">
                  <a16:creationId xmlns:a16="http://schemas.microsoft.com/office/drawing/2014/main" id="{47446589-E4B7-D740-9A16-F00F7D934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0075" y="5744709"/>
              <a:ext cx="93663" cy="73025"/>
            </a:xfrm>
            <a:custGeom>
              <a:avLst/>
              <a:gdLst>
                <a:gd name="T0" fmla="*/ 26 w 27"/>
                <a:gd name="T1" fmla="*/ 17 h 21"/>
                <a:gd name="T2" fmla="*/ 27 w 27"/>
                <a:gd name="T3" fmla="*/ 12 h 21"/>
                <a:gd name="T4" fmla="*/ 19 w 27"/>
                <a:gd name="T5" fmla="*/ 2 h 21"/>
                <a:gd name="T6" fmla="*/ 15 w 27"/>
                <a:gd name="T7" fmla="*/ 1 h 21"/>
                <a:gd name="T8" fmla="*/ 7 w 27"/>
                <a:gd name="T9" fmla="*/ 0 h 21"/>
                <a:gd name="T10" fmla="*/ 2 w 27"/>
                <a:gd name="T11" fmla="*/ 0 h 21"/>
                <a:gd name="T12" fmla="*/ 2 w 27"/>
                <a:gd name="T13" fmla="*/ 3 h 21"/>
                <a:gd name="T14" fmla="*/ 4 w 27"/>
                <a:gd name="T15" fmla="*/ 10 h 21"/>
                <a:gd name="T16" fmla="*/ 9 w 27"/>
                <a:gd name="T17" fmla="*/ 9 h 21"/>
                <a:gd name="T18" fmla="*/ 12 w 27"/>
                <a:gd name="T19" fmla="*/ 12 h 21"/>
                <a:gd name="T20" fmla="*/ 18 w 27"/>
                <a:gd name="T21" fmla="*/ 17 h 21"/>
                <a:gd name="T22" fmla="*/ 23 w 27"/>
                <a:gd name="T23" fmla="*/ 21 h 21"/>
                <a:gd name="T24" fmla="*/ 24 w 27"/>
                <a:gd name="T25" fmla="*/ 21 h 21"/>
                <a:gd name="T26" fmla="*/ 26 w 27"/>
                <a:gd name="T27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21">
                  <a:moveTo>
                    <a:pt x="26" y="17"/>
                  </a:moveTo>
                  <a:cubicBezTo>
                    <a:pt x="25" y="16"/>
                    <a:pt x="25" y="14"/>
                    <a:pt x="27" y="12"/>
                  </a:cubicBezTo>
                  <a:cubicBezTo>
                    <a:pt x="24" y="9"/>
                    <a:pt x="21" y="4"/>
                    <a:pt x="19" y="2"/>
                  </a:cubicBezTo>
                  <a:cubicBezTo>
                    <a:pt x="17" y="2"/>
                    <a:pt x="16" y="2"/>
                    <a:pt x="15" y="1"/>
                  </a:cubicBezTo>
                  <a:cubicBezTo>
                    <a:pt x="13" y="0"/>
                    <a:pt x="9" y="1"/>
                    <a:pt x="7" y="0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0" y="4"/>
                    <a:pt x="0" y="8"/>
                    <a:pt x="4" y="10"/>
                  </a:cubicBezTo>
                  <a:cubicBezTo>
                    <a:pt x="8" y="11"/>
                    <a:pt x="7" y="9"/>
                    <a:pt x="9" y="9"/>
                  </a:cubicBezTo>
                  <a:cubicBezTo>
                    <a:pt x="11" y="9"/>
                    <a:pt x="10" y="12"/>
                    <a:pt x="12" y="12"/>
                  </a:cubicBezTo>
                  <a:cubicBezTo>
                    <a:pt x="14" y="12"/>
                    <a:pt x="18" y="14"/>
                    <a:pt x="18" y="17"/>
                  </a:cubicBezTo>
                  <a:cubicBezTo>
                    <a:pt x="18" y="20"/>
                    <a:pt x="19" y="21"/>
                    <a:pt x="23" y="21"/>
                  </a:cubicBezTo>
                  <a:cubicBezTo>
                    <a:pt x="23" y="21"/>
                    <a:pt x="24" y="21"/>
                    <a:pt x="24" y="21"/>
                  </a:cubicBezTo>
                  <a:cubicBezTo>
                    <a:pt x="25" y="19"/>
                    <a:pt x="26" y="18"/>
                    <a:pt x="26" y="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1" name="Freeform 112">
              <a:extLst>
                <a:ext uri="{FF2B5EF4-FFF2-40B4-BE49-F238E27FC236}">
                  <a16:creationId xmlns:a16="http://schemas.microsoft.com/office/drawing/2014/main" id="{3FDF50DD-04F2-AA47-9221-E0CC74E5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2625" y="5779634"/>
              <a:ext cx="163513" cy="79375"/>
            </a:xfrm>
            <a:custGeom>
              <a:avLst/>
              <a:gdLst>
                <a:gd name="T0" fmla="*/ 42 w 47"/>
                <a:gd name="T1" fmla="*/ 7 h 23"/>
                <a:gd name="T2" fmla="*/ 31 w 47"/>
                <a:gd name="T3" fmla="*/ 1 h 23"/>
                <a:gd name="T4" fmla="*/ 20 w 47"/>
                <a:gd name="T5" fmla="*/ 6 h 23"/>
                <a:gd name="T6" fmla="*/ 7 w 47"/>
                <a:gd name="T7" fmla="*/ 5 h 23"/>
                <a:gd name="T8" fmla="*/ 3 w 47"/>
                <a:gd name="T9" fmla="*/ 2 h 23"/>
                <a:gd name="T10" fmla="*/ 2 w 47"/>
                <a:gd name="T11" fmla="*/ 7 h 23"/>
                <a:gd name="T12" fmla="*/ 0 w 47"/>
                <a:gd name="T13" fmla="*/ 11 h 23"/>
                <a:gd name="T14" fmla="*/ 11 w 47"/>
                <a:gd name="T15" fmla="*/ 16 h 23"/>
                <a:gd name="T16" fmla="*/ 17 w 47"/>
                <a:gd name="T17" fmla="*/ 20 h 23"/>
                <a:gd name="T18" fmla="*/ 23 w 47"/>
                <a:gd name="T19" fmla="*/ 18 h 23"/>
                <a:gd name="T20" fmla="*/ 21 w 47"/>
                <a:gd name="T21" fmla="*/ 14 h 23"/>
                <a:gd name="T22" fmla="*/ 25 w 47"/>
                <a:gd name="T23" fmla="*/ 10 h 23"/>
                <a:gd name="T24" fmla="*/ 34 w 47"/>
                <a:gd name="T25" fmla="*/ 7 h 23"/>
                <a:gd name="T26" fmla="*/ 36 w 47"/>
                <a:gd name="T27" fmla="*/ 13 h 23"/>
                <a:gd name="T28" fmla="*/ 41 w 47"/>
                <a:gd name="T29" fmla="*/ 21 h 23"/>
                <a:gd name="T30" fmla="*/ 46 w 47"/>
                <a:gd name="T31" fmla="*/ 16 h 23"/>
                <a:gd name="T32" fmla="*/ 47 w 47"/>
                <a:gd name="T33" fmla="*/ 13 h 23"/>
                <a:gd name="T34" fmla="*/ 42 w 47"/>
                <a:gd name="T3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3">
                  <a:moveTo>
                    <a:pt x="42" y="7"/>
                  </a:moveTo>
                  <a:cubicBezTo>
                    <a:pt x="40" y="3"/>
                    <a:pt x="34" y="3"/>
                    <a:pt x="31" y="1"/>
                  </a:cubicBezTo>
                  <a:cubicBezTo>
                    <a:pt x="28" y="0"/>
                    <a:pt x="24" y="2"/>
                    <a:pt x="20" y="6"/>
                  </a:cubicBezTo>
                  <a:cubicBezTo>
                    <a:pt x="16" y="10"/>
                    <a:pt x="10" y="7"/>
                    <a:pt x="7" y="5"/>
                  </a:cubicBezTo>
                  <a:cubicBezTo>
                    <a:pt x="6" y="5"/>
                    <a:pt x="4" y="3"/>
                    <a:pt x="3" y="2"/>
                  </a:cubicBezTo>
                  <a:cubicBezTo>
                    <a:pt x="1" y="4"/>
                    <a:pt x="1" y="6"/>
                    <a:pt x="2" y="7"/>
                  </a:cubicBezTo>
                  <a:cubicBezTo>
                    <a:pt x="2" y="8"/>
                    <a:pt x="1" y="9"/>
                    <a:pt x="0" y="11"/>
                  </a:cubicBezTo>
                  <a:cubicBezTo>
                    <a:pt x="4" y="12"/>
                    <a:pt x="9" y="13"/>
                    <a:pt x="11" y="16"/>
                  </a:cubicBezTo>
                  <a:cubicBezTo>
                    <a:pt x="13" y="19"/>
                    <a:pt x="15" y="17"/>
                    <a:pt x="17" y="20"/>
                  </a:cubicBezTo>
                  <a:cubicBezTo>
                    <a:pt x="18" y="23"/>
                    <a:pt x="22" y="20"/>
                    <a:pt x="23" y="18"/>
                  </a:cubicBezTo>
                  <a:cubicBezTo>
                    <a:pt x="24" y="16"/>
                    <a:pt x="21" y="16"/>
                    <a:pt x="21" y="14"/>
                  </a:cubicBezTo>
                  <a:cubicBezTo>
                    <a:pt x="20" y="12"/>
                    <a:pt x="24" y="13"/>
                    <a:pt x="25" y="10"/>
                  </a:cubicBezTo>
                  <a:cubicBezTo>
                    <a:pt x="26" y="7"/>
                    <a:pt x="31" y="6"/>
                    <a:pt x="34" y="7"/>
                  </a:cubicBezTo>
                  <a:cubicBezTo>
                    <a:pt x="36" y="8"/>
                    <a:pt x="38" y="10"/>
                    <a:pt x="36" y="13"/>
                  </a:cubicBezTo>
                  <a:cubicBezTo>
                    <a:pt x="34" y="15"/>
                    <a:pt x="38" y="18"/>
                    <a:pt x="41" y="21"/>
                  </a:cubicBezTo>
                  <a:cubicBezTo>
                    <a:pt x="43" y="19"/>
                    <a:pt x="45" y="16"/>
                    <a:pt x="46" y="16"/>
                  </a:cubicBezTo>
                  <a:cubicBezTo>
                    <a:pt x="47" y="15"/>
                    <a:pt x="47" y="14"/>
                    <a:pt x="47" y="13"/>
                  </a:cubicBezTo>
                  <a:cubicBezTo>
                    <a:pt x="46" y="12"/>
                    <a:pt x="44" y="10"/>
                    <a:pt x="4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2" name="Freeform 113">
              <a:extLst>
                <a:ext uri="{FF2B5EF4-FFF2-40B4-BE49-F238E27FC236}">
                  <a16:creationId xmlns:a16="http://schemas.microsoft.com/office/drawing/2014/main" id="{F53AB353-19A0-E94D-BE44-9663C70D1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750" y="5698671"/>
              <a:ext cx="336550" cy="476250"/>
            </a:xfrm>
            <a:custGeom>
              <a:avLst/>
              <a:gdLst>
                <a:gd name="T0" fmla="*/ 15 w 97"/>
                <a:gd name="T1" fmla="*/ 100 h 137"/>
                <a:gd name="T2" fmla="*/ 21 w 97"/>
                <a:gd name="T3" fmla="*/ 100 h 137"/>
                <a:gd name="T4" fmla="*/ 27 w 97"/>
                <a:gd name="T5" fmla="*/ 104 h 137"/>
                <a:gd name="T6" fmla="*/ 28 w 97"/>
                <a:gd name="T7" fmla="*/ 105 h 137"/>
                <a:gd name="T8" fmla="*/ 35 w 97"/>
                <a:gd name="T9" fmla="*/ 104 h 137"/>
                <a:gd name="T10" fmla="*/ 39 w 97"/>
                <a:gd name="T11" fmla="*/ 111 h 137"/>
                <a:gd name="T12" fmla="*/ 44 w 97"/>
                <a:gd name="T13" fmla="*/ 116 h 137"/>
                <a:gd name="T14" fmla="*/ 47 w 97"/>
                <a:gd name="T15" fmla="*/ 121 h 137"/>
                <a:gd name="T16" fmla="*/ 57 w 97"/>
                <a:gd name="T17" fmla="*/ 122 h 137"/>
                <a:gd name="T18" fmla="*/ 61 w 97"/>
                <a:gd name="T19" fmla="*/ 122 h 137"/>
                <a:gd name="T20" fmla="*/ 67 w 97"/>
                <a:gd name="T21" fmla="*/ 121 h 137"/>
                <a:gd name="T22" fmla="*/ 73 w 97"/>
                <a:gd name="T23" fmla="*/ 126 h 137"/>
                <a:gd name="T24" fmla="*/ 68 w 97"/>
                <a:gd name="T25" fmla="*/ 133 h 137"/>
                <a:gd name="T26" fmla="*/ 73 w 97"/>
                <a:gd name="T27" fmla="*/ 137 h 137"/>
                <a:gd name="T28" fmla="*/ 74 w 97"/>
                <a:gd name="T29" fmla="*/ 137 h 137"/>
                <a:gd name="T30" fmla="*/ 77 w 97"/>
                <a:gd name="T31" fmla="*/ 126 h 137"/>
                <a:gd name="T32" fmla="*/ 78 w 97"/>
                <a:gd name="T33" fmla="*/ 115 h 137"/>
                <a:gd name="T34" fmla="*/ 73 w 97"/>
                <a:gd name="T35" fmla="*/ 102 h 137"/>
                <a:gd name="T36" fmla="*/ 79 w 97"/>
                <a:gd name="T37" fmla="*/ 97 h 137"/>
                <a:gd name="T38" fmla="*/ 77 w 97"/>
                <a:gd name="T39" fmla="*/ 94 h 137"/>
                <a:gd name="T40" fmla="*/ 75 w 97"/>
                <a:gd name="T41" fmla="*/ 90 h 137"/>
                <a:gd name="T42" fmla="*/ 87 w 97"/>
                <a:gd name="T43" fmla="*/ 89 h 137"/>
                <a:gd name="T44" fmla="*/ 96 w 97"/>
                <a:gd name="T45" fmla="*/ 86 h 137"/>
                <a:gd name="T46" fmla="*/ 95 w 97"/>
                <a:gd name="T47" fmla="*/ 82 h 137"/>
                <a:gd name="T48" fmla="*/ 95 w 97"/>
                <a:gd name="T49" fmla="*/ 76 h 137"/>
                <a:gd name="T50" fmla="*/ 92 w 97"/>
                <a:gd name="T51" fmla="*/ 70 h 137"/>
                <a:gd name="T52" fmla="*/ 94 w 97"/>
                <a:gd name="T53" fmla="*/ 55 h 137"/>
                <a:gd name="T54" fmla="*/ 84 w 97"/>
                <a:gd name="T55" fmla="*/ 52 h 137"/>
                <a:gd name="T56" fmla="*/ 73 w 97"/>
                <a:gd name="T57" fmla="*/ 47 h 137"/>
                <a:gd name="T58" fmla="*/ 59 w 97"/>
                <a:gd name="T59" fmla="*/ 46 h 137"/>
                <a:gd name="T60" fmla="*/ 54 w 97"/>
                <a:gd name="T61" fmla="*/ 36 h 137"/>
                <a:gd name="T62" fmla="*/ 51 w 97"/>
                <a:gd name="T63" fmla="*/ 30 h 137"/>
                <a:gd name="T64" fmla="*/ 47 w 97"/>
                <a:gd name="T65" fmla="*/ 29 h 137"/>
                <a:gd name="T66" fmla="*/ 48 w 97"/>
                <a:gd name="T67" fmla="*/ 25 h 137"/>
                <a:gd name="T68" fmla="*/ 49 w 97"/>
                <a:gd name="T69" fmla="*/ 19 h 137"/>
                <a:gd name="T70" fmla="*/ 56 w 97"/>
                <a:gd name="T71" fmla="*/ 10 h 137"/>
                <a:gd name="T72" fmla="*/ 59 w 97"/>
                <a:gd name="T73" fmla="*/ 8 h 137"/>
                <a:gd name="T74" fmla="*/ 61 w 97"/>
                <a:gd name="T75" fmla="*/ 7 h 137"/>
                <a:gd name="T76" fmla="*/ 63 w 97"/>
                <a:gd name="T77" fmla="*/ 2 h 137"/>
                <a:gd name="T78" fmla="*/ 54 w 97"/>
                <a:gd name="T79" fmla="*/ 6 h 137"/>
                <a:gd name="T80" fmla="*/ 47 w 97"/>
                <a:gd name="T81" fmla="*/ 10 h 137"/>
                <a:gd name="T82" fmla="*/ 39 w 97"/>
                <a:gd name="T83" fmla="*/ 12 h 137"/>
                <a:gd name="T84" fmla="*/ 36 w 97"/>
                <a:gd name="T85" fmla="*/ 12 h 137"/>
                <a:gd name="T86" fmla="*/ 28 w 97"/>
                <a:gd name="T87" fmla="*/ 19 h 137"/>
                <a:gd name="T88" fmla="*/ 25 w 97"/>
                <a:gd name="T89" fmla="*/ 26 h 137"/>
                <a:gd name="T90" fmla="*/ 17 w 97"/>
                <a:gd name="T91" fmla="*/ 36 h 137"/>
                <a:gd name="T92" fmla="*/ 15 w 97"/>
                <a:gd name="T93" fmla="*/ 36 h 137"/>
                <a:gd name="T94" fmla="*/ 14 w 97"/>
                <a:gd name="T95" fmla="*/ 39 h 137"/>
                <a:gd name="T96" fmla="*/ 9 w 97"/>
                <a:gd name="T97" fmla="*/ 44 h 137"/>
                <a:gd name="T98" fmla="*/ 11 w 97"/>
                <a:gd name="T99" fmla="*/ 46 h 137"/>
                <a:gd name="T100" fmla="*/ 13 w 97"/>
                <a:gd name="T101" fmla="*/ 53 h 137"/>
                <a:gd name="T102" fmla="*/ 13 w 97"/>
                <a:gd name="T103" fmla="*/ 57 h 137"/>
                <a:gd name="T104" fmla="*/ 14 w 97"/>
                <a:gd name="T105" fmla="*/ 70 h 137"/>
                <a:gd name="T106" fmla="*/ 13 w 97"/>
                <a:gd name="T107" fmla="*/ 77 h 137"/>
                <a:gd name="T108" fmla="*/ 6 w 97"/>
                <a:gd name="T109" fmla="*/ 82 h 137"/>
                <a:gd name="T110" fmla="*/ 2 w 97"/>
                <a:gd name="T111" fmla="*/ 87 h 137"/>
                <a:gd name="T112" fmla="*/ 0 w 97"/>
                <a:gd name="T113" fmla="*/ 90 h 137"/>
                <a:gd name="T114" fmla="*/ 10 w 97"/>
                <a:gd name="T115" fmla="*/ 96 h 137"/>
                <a:gd name="T116" fmla="*/ 15 w 97"/>
                <a:gd name="T117" fmla="*/ 10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37">
                  <a:moveTo>
                    <a:pt x="15" y="100"/>
                  </a:moveTo>
                  <a:cubicBezTo>
                    <a:pt x="18" y="101"/>
                    <a:pt x="21" y="101"/>
                    <a:pt x="21" y="100"/>
                  </a:cubicBezTo>
                  <a:cubicBezTo>
                    <a:pt x="22" y="99"/>
                    <a:pt x="24" y="101"/>
                    <a:pt x="27" y="104"/>
                  </a:cubicBezTo>
                  <a:cubicBezTo>
                    <a:pt x="27" y="104"/>
                    <a:pt x="27" y="104"/>
                    <a:pt x="28" y="105"/>
                  </a:cubicBezTo>
                  <a:cubicBezTo>
                    <a:pt x="30" y="104"/>
                    <a:pt x="33" y="104"/>
                    <a:pt x="35" y="104"/>
                  </a:cubicBezTo>
                  <a:cubicBezTo>
                    <a:pt x="37" y="106"/>
                    <a:pt x="36" y="111"/>
                    <a:pt x="39" y="111"/>
                  </a:cubicBezTo>
                  <a:cubicBezTo>
                    <a:pt x="42" y="111"/>
                    <a:pt x="45" y="114"/>
                    <a:pt x="44" y="116"/>
                  </a:cubicBezTo>
                  <a:cubicBezTo>
                    <a:pt x="44" y="118"/>
                    <a:pt x="48" y="119"/>
                    <a:pt x="47" y="121"/>
                  </a:cubicBezTo>
                  <a:cubicBezTo>
                    <a:pt x="47" y="124"/>
                    <a:pt x="56" y="123"/>
                    <a:pt x="57" y="122"/>
                  </a:cubicBezTo>
                  <a:cubicBezTo>
                    <a:pt x="58" y="121"/>
                    <a:pt x="60" y="121"/>
                    <a:pt x="61" y="122"/>
                  </a:cubicBezTo>
                  <a:cubicBezTo>
                    <a:pt x="63" y="123"/>
                    <a:pt x="65" y="121"/>
                    <a:pt x="67" y="121"/>
                  </a:cubicBezTo>
                  <a:cubicBezTo>
                    <a:pt x="68" y="122"/>
                    <a:pt x="74" y="124"/>
                    <a:pt x="73" y="126"/>
                  </a:cubicBezTo>
                  <a:cubicBezTo>
                    <a:pt x="71" y="128"/>
                    <a:pt x="68" y="131"/>
                    <a:pt x="68" y="133"/>
                  </a:cubicBezTo>
                  <a:cubicBezTo>
                    <a:pt x="69" y="134"/>
                    <a:pt x="72" y="135"/>
                    <a:pt x="73" y="137"/>
                  </a:cubicBezTo>
                  <a:cubicBezTo>
                    <a:pt x="73" y="137"/>
                    <a:pt x="73" y="137"/>
                    <a:pt x="74" y="137"/>
                  </a:cubicBezTo>
                  <a:cubicBezTo>
                    <a:pt x="76" y="136"/>
                    <a:pt x="77" y="128"/>
                    <a:pt x="77" y="126"/>
                  </a:cubicBezTo>
                  <a:cubicBezTo>
                    <a:pt x="77" y="123"/>
                    <a:pt x="78" y="117"/>
                    <a:pt x="78" y="115"/>
                  </a:cubicBezTo>
                  <a:cubicBezTo>
                    <a:pt x="80" y="110"/>
                    <a:pt x="73" y="107"/>
                    <a:pt x="73" y="102"/>
                  </a:cubicBezTo>
                  <a:cubicBezTo>
                    <a:pt x="73" y="97"/>
                    <a:pt x="76" y="100"/>
                    <a:pt x="79" y="97"/>
                  </a:cubicBezTo>
                  <a:cubicBezTo>
                    <a:pt x="82" y="95"/>
                    <a:pt x="78" y="94"/>
                    <a:pt x="77" y="94"/>
                  </a:cubicBezTo>
                  <a:cubicBezTo>
                    <a:pt x="76" y="94"/>
                    <a:pt x="74" y="91"/>
                    <a:pt x="75" y="90"/>
                  </a:cubicBezTo>
                  <a:cubicBezTo>
                    <a:pt x="75" y="88"/>
                    <a:pt x="84" y="89"/>
                    <a:pt x="87" y="89"/>
                  </a:cubicBezTo>
                  <a:cubicBezTo>
                    <a:pt x="90" y="89"/>
                    <a:pt x="96" y="86"/>
                    <a:pt x="96" y="86"/>
                  </a:cubicBezTo>
                  <a:cubicBezTo>
                    <a:pt x="96" y="85"/>
                    <a:pt x="97" y="83"/>
                    <a:pt x="95" y="82"/>
                  </a:cubicBezTo>
                  <a:cubicBezTo>
                    <a:pt x="92" y="80"/>
                    <a:pt x="93" y="78"/>
                    <a:pt x="95" y="76"/>
                  </a:cubicBezTo>
                  <a:cubicBezTo>
                    <a:pt x="97" y="74"/>
                    <a:pt x="94" y="72"/>
                    <a:pt x="92" y="70"/>
                  </a:cubicBezTo>
                  <a:cubicBezTo>
                    <a:pt x="90" y="67"/>
                    <a:pt x="91" y="59"/>
                    <a:pt x="94" y="55"/>
                  </a:cubicBezTo>
                  <a:cubicBezTo>
                    <a:pt x="96" y="51"/>
                    <a:pt x="89" y="52"/>
                    <a:pt x="84" y="52"/>
                  </a:cubicBezTo>
                  <a:cubicBezTo>
                    <a:pt x="80" y="53"/>
                    <a:pt x="76" y="51"/>
                    <a:pt x="73" y="47"/>
                  </a:cubicBezTo>
                  <a:cubicBezTo>
                    <a:pt x="70" y="44"/>
                    <a:pt x="66" y="46"/>
                    <a:pt x="59" y="46"/>
                  </a:cubicBezTo>
                  <a:cubicBezTo>
                    <a:pt x="52" y="46"/>
                    <a:pt x="54" y="39"/>
                    <a:pt x="54" y="36"/>
                  </a:cubicBezTo>
                  <a:cubicBezTo>
                    <a:pt x="54" y="33"/>
                    <a:pt x="51" y="32"/>
                    <a:pt x="51" y="30"/>
                  </a:cubicBezTo>
                  <a:cubicBezTo>
                    <a:pt x="51" y="28"/>
                    <a:pt x="49" y="28"/>
                    <a:pt x="47" y="29"/>
                  </a:cubicBezTo>
                  <a:cubicBezTo>
                    <a:pt x="45" y="29"/>
                    <a:pt x="47" y="26"/>
                    <a:pt x="48" y="25"/>
                  </a:cubicBezTo>
                  <a:cubicBezTo>
                    <a:pt x="49" y="23"/>
                    <a:pt x="49" y="22"/>
                    <a:pt x="49" y="19"/>
                  </a:cubicBezTo>
                  <a:cubicBezTo>
                    <a:pt x="49" y="16"/>
                    <a:pt x="54" y="13"/>
                    <a:pt x="56" y="10"/>
                  </a:cubicBezTo>
                  <a:cubicBezTo>
                    <a:pt x="57" y="9"/>
                    <a:pt x="58" y="9"/>
                    <a:pt x="59" y="8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4" y="6"/>
                    <a:pt x="66" y="4"/>
                    <a:pt x="63" y="2"/>
                  </a:cubicBezTo>
                  <a:cubicBezTo>
                    <a:pt x="59" y="0"/>
                    <a:pt x="57" y="5"/>
                    <a:pt x="54" y="6"/>
                  </a:cubicBezTo>
                  <a:cubicBezTo>
                    <a:pt x="50" y="6"/>
                    <a:pt x="49" y="9"/>
                    <a:pt x="47" y="10"/>
                  </a:cubicBezTo>
                  <a:cubicBezTo>
                    <a:pt x="44" y="11"/>
                    <a:pt x="39" y="10"/>
                    <a:pt x="39" y="12"/>
                  </a:cubicBezTo>
                  <a:cubicBezTo>
                    <a:pt x="39" y="15"/>
                    <a:pt x="38" y="12"/>
                    <a:pt x="36" y="12"/>
                  </a:cubicBezTo>
                  <a:cubicBezTo>
                    <a:pt x="33" y="11"/>
                    <a:pt x="28" y="16"/>
                    <a:pt x="28" y="19"/>
                  </a:cubicBezTo>
                  <a:cubicBezTo>
                    <a:pt x="28" y="21"/>
                    <a:pt x="29" y="24"/>
                    <a:pt x="25" y="26"/>
                  </a:cubicBezTo>
                  <a:cubicBezTo>
                    <a:pt x="21" y="29"/>
                    <a:pt x="19" y="34"/>
                    <a:pt x="17" y="36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7"/>
                    <a:pt x="15" y="38"/>
                    <a:pt x="14" y="39"/>
                  </a:cubicBezTo>
                  <a:cubicBezTo>
                    <a:pt x="13" y="39"/>
                    <a:pt x="11" y="42"/>
                    <a:pt x="9" y="44"/>
                  </a:cubicBezTo>
                  <a:cubicBezTo>
                    <a:pt x="10" y="45"/>
                    <a:pt x="11" y="46"/>
                    <a:pt x="11" y="46"/>
                  </a:cubicBezTo>
                  <a:cubicBezTo>
                    <a:pt x="14" y="49"/>
                    <a:pt x="12" y="51"/>
                    <a:pt x="13" y="53"/>
                  </a:cubicBezTo>
                  <a:cubicBezTo>
                    <a:pt x="14" y="54"/>
                    <a:pt x="14" y="56"/>
                    <a:pt x="13" y="57"/>
                  </a:cubicBezTo>
                  <a:cubicBezTo>
                    <a:pt x="12" y="58"/>
                    <a:pt x="13" y="68"/>
                    <a:pt x="14" y="70"/>
                  </a:cubicBezTo>
                  <a:cubicBezTo>
                    <a:pt x="16" y="71"/>
                    <a:pt x="14" y="73"/>
                    <a:pt x="13" y="77"/>
                  </a:cubicBezTo>
                  <a:cubicBezTo>
                    <a:pt x="11" y="80"/>
                    <a:pt x="9" y="82"/>
                    <a:pt x="6" y="82"/>
                  </a:cubicBezTo>
                  <a:cubicBezTo>
                    <a:pt x="3" y="82"/>
                    <a:pt x="3" y="87"/>
                    <a:pt x="2" y="87"/>
                  </a:cubicBezTo>
                  <a:cubicBezTo>
                    <a:pt x="1" y="87"/>
                    <a:pt x="1" y="89"/>
                    <a:pt x="0" y="90"/>
                  </a:cubicBezTo>
                  <a:cubicBezTo>
                    <a:pt x="3" y="93"/>
                    <a:pt x="9" y="96"/>
                    <a:pt x="10" y="96"/>
                  </a:cubicBezTo>
                  <a:cubicBezTo>
                    <a:pt x="12" y="96"/>
                    <a:pt x="13" y="98"/>
                    <a:pt x="15" y="10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3" name="Freeform 114">
              <a:extLst>
                <a:ext uri="{FF2B5EF4-FFF2-40B4-BE49-F238E27FC236}">
                  <a16:creationId xmlns:a16="http://schemas.microsoft.com/office/drawing/2014/main" id="{73A4F5CB-F063-B54B-8DEF-01A7C11ED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275" y="6327321"/>
              <a:ext cx="344488" cy="390525"/>
            </a:xfrm>
            <a:custGeom>
              <a:avLst/>
              <a:gdLst>
                <a:gd name="T0" fmla="*/ 98 w 99"/>
                <a:gd name="T1" fmla="*/ 68 h 112"/>
                <a:gd name="T2" fmla="*/ 93 w 99"/>
                <a:gd name="T3" fmla="*/ 60 h 112"/>
                <a:gd name="T4" fmla="*/ 86 w 99"/>
                <a:gd name="T5" fmla="*/ 56 h 112"/>
                <a:gd name="T6" fmla="*/ 77 w 99"/>
                <a:gd name="T7" fmla="*/ 52 h 112"/>
                <a:gd name="T8" fmla="*/ 77 w 99"/>
                <a:gd name="T9" fmla="*/ 45 h 112"/>
                <a:gd name="T10" fmla="*/ 75 w 99"/>
                <a:gd name="T11" fmla="*/ 39 h 112"/>
                <a:gd name="T12" fmla="*/ 72 w 99"/>
                <a:gd name="T13" fmla="*/ 33 h 112"/>
                <a:gd name="T14" fmla="*/ 63 w 99"/>
                <a:gd name="T15" fmla="*/ 31 h 112"/>
                <a:gd name="T16" fmla="*/ 57 w 99"/>
                <a:gd name="T17" fmla="*/ 28 h 112"/>
                <a:gd name="T18" fmla="*/ 53 w 99"/>
                <a:gd name="T19" fmla="*/ 25 h 112"/>
                <a:gd name="T20" fmla="*/ 48 w 99"/>
                <a:gd name="T21" fmla="*/ 24 h 112"/>
                <a:gd name="T22" fmla="*/ 38 w 99"/>
                <a:gd name="T23" fmla="*/ 19 h 112"/>
                <a:gd name="T24" fmla="*/ 36 w 99"/>
                <a:gd name="T25" fmla="*/ 3 h 112"/>
                <a:gd name="T26" fmla="*/ 28 w 99"/>
                <a:gd name="T27" fmla="*/ 2 h 112"/>
                <a:gd name="T28" fmla="*/ 19 w 99"/>
                <a:gd name="T29" fmla="*/ 7 h 112"/>
                <a:gd name="T30" fmla="*/ 12 w 99"/>
                <a:gd name="T31" fmla="*/ 10 h 112"/>
                <a:gd name="T32" fmla="*/ 5 w 99"/>
                <a:gd name="T33" fmla="*/ 12 h 112"/>
                <a:gd name="T34" fmla="*/ 2 w 99"/>
                <a:gd name="T35" fmla="*/ 11 h 112"/>
                <a:gd name="T36" fmla="*/ 8 w 99"/>
                <a:gd name="T37" fmla="*/ 23 h 112"/>
                <a:gd name="T38" fmla="*/ 5 w 99"/>
                <a:gd name="T39" fmla="*/ 27 h 112"/>
                <a:gd name="T40" fmla="*/ 6 w 99"/>
                <a:gd name="T41" fmla="*/ 38 h 112"/>
                <a:gd name="T42" fmla="*/ 4 w 99"/>
                <a:gd name="T43" fmla="*/ 45 h 112"/>
                <a:gd name="T44" fmla="*/ 2 w 99"/>
                <a:gd name="T45" fmla="*/ 52 h 112"/>
                <a:gd name="T46" fmla="*/ 5 w 99"/>
                <a:gd name="T47" fmla="*/ 56 h 112"/>
                <a:gd name="T48" fmla="*/ 1 w 99"/>
                <a:gd name="T49" fmla="*/ 62 h 112"/>
                <a:gd name="T50" fmla="*/ 0 w 99"/>
                <a:gd name="T51" fmla="*/ 65 h 112"/>
                <a:gd name="T52" fmla="*/ 4 w 99"/>
                <a:gd name="T53" fmla="*/ 69 h 112"/>
                <a:gd name="T54" fmla="*/ 6 w 99"/>
                <a:gd name="T55" fmla="*/ 78 h 112"/>
                <a:gd name="T56" fmla="*/ 9 w 99"/>
                <a:gd name="T57" fmla="*/ 82 h 112"/>
                <a:gd name="T58" fmla="*/ 7 w 99"/>
                <a:gd name="T59" fmla="*/ 88 h 112"/>
                <a:gd name="T60" fmla="*/ 10 w 99"/>
                <a:gd name="T61" fmla="*/ 95 h 112"/>
                <a:gd name="T62" fmla="*/ 13 w 99"/>
                <a:gd name="T63" fmla="*/ 102 h 112"/>
                <a:gd name="T64" fmla="*/ 15 w 99"/>
                <a:gd name="T65" fmla="*/ 111 h 112"/>
                <a:gd name="T66" fmla="*/ 26 w 99"/>
                <a:gd name="T67" fmla="*/ 104 h 112"/>
                <a:gd name="T68" fmla="*/ 33 w 99"/>
                <a:gd name="T69" fmla="*/ 104 h 112"/>
                <a:gd name="T70" fmla="*/ 42 w 99"/>
                <a:gd name="T71" fmla="*/ 108 h 112"/>
                <a:gd name="T72" fmla="*/ 47 w 99"/>
                <a:gd name="T73" fmla="*/ 103 h 112"/>
                <a:gd name="T74" fmla="*/ 58 w 99"/>
                <a:gd name="T75" fmla="*/ 103 h 112"/>
                <a:gd name="T76" fmla="*/ 60 w 99"/>
                <a:gd name="T77" fmla="*/ 91 h 112"/>
                <a:gd name="T78" fmla="*/ 66 w 99"/>
                <a:gd name="T79" fmla="*/ 83 h 112"/>
                <a:gd name="T80" fmla="*/ 76 w 99"/>
                <a:gd name="T81" fmla="*/ 82 h 112"/>
                <a:gd name="T82" fmla="*/ 85 w 99"/>
                <a:gd name="T83" fmla="*/ 81 h 112"/>
                <a:gd name="T84" fmla="*/ 93 w 99"/>
                <a:gd name="T85" fmla="*/ 84 h 112"/>
                <a:gd name="T86" fmla="*/ 97 w 99"/>
                <a:gd name="T87" fmla="*/ 78 h 112"/>
                <a:gd name="T88" fmla="*/ 98 w 99"/>
                <a:gd name="T89" fmla="*/ 6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112">
                  <a:moveTo>
                    <a:pt x="98" y="68"/>
                  </a:moveTo>
                  <a:cubicBezTo>
                    <a:pt x="97" y="64"/>
                    <a:pt x="93" y="63"/>
                    <a:pt x="93" y="60"/>
                  </a:cubicBezTo>
                  <a:cubicBezTo>
                    <a:pt x="93" y="56"/>
                    <a:pt x="92" y="55"/>
                    <a:pt x="86" y="56"/>
                  </a:cubicBezTo>
                  <a:cubicBezTo>
                    <a:pt x="81" y="56"/>
                    <a:pt x="78" y="55"/>
                    <a:pt x="77" y="52"/>
                  </a:cubicBezTo>
                  <a:cubicBezTo>
                    <a:pt x="77" y="48"/>
                    <a:pt x="74" y="46"/>
                    <a:pt x="77" y="45"/>
                  </a:cubicBezTo>
                  <a:cubicBezTo>
                    <a:pt x="79" y="44"/>
                    <a:pt x="75" y="42"/>
                    <a:pt x="75" y="39"/>
                  </a:cubicBezTo>
                  <a:cubicBezTo>
                    <a:pt x="76" y="36"/>
                    <a:pt x="74" y="35"/>
                    <a:pt x="72" y="33"/>
                  </a:cubicBezTo>
                  <a:cubicBezTo>
                    <a:pt x="71" y="32"/>
                    <a:pt x="63" y="34"/>
                    <a:pt x="63" y="31"/>
                  </a:cubicBezTo>
                  <a:cubicBezTo>
                    <a:pt x="63" y="29"/>
                    <a:pt x="59" y="28"/>
                    <a:pt x="57" y="28"/>
                  </a:cubicBezTo>
                  <a:cubicBezTo>
                    <a:pt x="54" y="28"/>
                    <a:pt x="56" y="25"/>
                    <a:pt x="53" y="25"/>
                  </a:cubicBezTo>
                  <a:cubicBezTo>
                    <a:pt x="51" y="26"/>
                    <a:pt x="51" y="24"/>
                    <a:pt x="48" y="24"/>
                  </a:cubicBezTo>
                  <a:cubicBezTo>
                    <a:pt x="44" y="25"/>
                    <a:pt x="42" y="23"/>
                    <a:pt x="38" y="19"/>
                  </a:cubicBezTo>
                  <a:cubicBezTo>
                    <a:pt x="34" y="14"/>
                    <a:pt x="35" y="5"/>
                    <a:pt x="36" y="3"/>
                  </a:cubicBezTo>
                  <a:cubicBezTo>
                    <a:pt x="36" y="0"/>
                    <a:pt x="31" y="2"/>
                    <a:pt x="28" y="2"/>
                  </a:cubicBezTo>
                  <a:cubicBezTo>
                    <a:pt x="25" y="2"/>
                    <a:pt x="22" y="5"/>
                    <a:pt x="19" y="7"/>
                  </a:cubicBezTo>
                  <a:cubicBezTo>
                    <a:pt x="15" y="9"/>
                    <a:pt x="13" y="9"/>
                    <a:pt x="12" y="10"/>
                  </a:cubicBezTo>
                  <a:cubicBezTo>
                    <a:pt x="10" y="12"/>
                    <a:pt x="7" y="13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3" y="15"/>
                    <a:pt x="7" y="20"/>
                    <a:pt x="8" y="23"/>
                  </a:cubicBezTo>
                  <a:cubicBezTo>
                    <a:pt x="9" y="25"/>
                    <a:pt x="6" y="26"/>
                    <a:pt x="5" y="27"/>
                  </a:cubicBezTo>
                  <a:cubicBezTo>
                    <a:pt x="4" y="28"/>
                    <a:pt x="6" y="36"/>
                    <a:pt x="6" y="38"/>
                  </a:cubicBezTo>
                  <a:cubicBezTo>
                    <a:pt x="6" y="40"/>
                    <a:pt x="3" y="44"/>
                    <a:pt x="4" y="45"/>
                  </a:cubicBezTo>
                  <a:cubicBezTo>
                    <a:pt x="6" y="46"/>
                    <a:pt x="2" y="50"/>
                    <a:pt x="2" y="52"/>
                  </a:cubicBezTo>
                  <a:cubicBezTo>
                    <a:pt x="2" y="54"/>
                    <a:pt x="5" y="54"/>
                    <a:pt x="5" y="56"/>
                  </a:cubicBezTo>
                  <a:cubicBezTo>
                    <a:pt x="5" y="57"/>
                    <a:pt x="3" y="61"/>
                    <a:pt x="1" y="62"/>
                  </a:cubicBezTo>
                  <a:cubicBezTo>
                    <a:pt x="0" y="63"/>
                    <a:pt x="0" y="64"/>
                    <a:pt x="0" y="65"/>
                  </a:cubicBezTo>
                  <a:cubicBezTo>
                    <a:pt x="1" y="65"/>
                    <a:pt x="1" y="67"/>
                    <a:pt x="4" y="69"/>
                  </a:cubicBezTo>
                  <a:cubicBezTo>
                    <a:pt x="7" y="71"/>
                    <a:pt x="3" y="75"/>
                    <a:pt x="6" y="78"/>
                  </a:cubicBezTo>
                  <a:cubicBezTo>
                    <a:pt x="8" y="81"/>
                    <a:pt x="11" y="81"/>
                    <a:pt x="9" y="82"/>
                  </a:cubicBezTo>
                  <a:cubicBezTo>
                    <a:pt x="7" y="84"/>
                    <a:pt x="9" y="87"/>
                    <a:pt x="7" y="88"/>
                  </a:cubicBezTo>
                  <a:cubicBezTo>
                    <a:pt x="5" y="89"/>
                    <a:pt x="8" y="94"/>
                    <a:pt x="10" y="95"/>
                  </a:cubicBezTo>
                  <a:cubicBezTo>
                    <a:pt x="12" y="96"/>
                    <a:pt x="11" y="100"/>
                    <a:pt x="13" y="102"/>
                  </a:cubicBezTo>
                  <a:cubicBezTo>
                    <a:pt x="15" y="104"/>
                    <a:pt x="14" y="109"/>
                    <a:pt x="15" y="111"/>
                  </a:cubicBezTo>
                  <a:cubicBezTo>
                    <a:pt x="16" y="112"/>
                    <a:pt x="22" y="108"/>
                    <a:pt x="26" y="104"/>
                  </a:cubicBezTo>
                  <a:cubicBezTo>
                    <a:pt x="30" y="100"/>
                    <a:pt x="29" y="104"/>
                    <a:pt x="33" y="104"/>
                  </a:cubicBezTo>
                  <a:cubicBezTo>
                    <a:pt x="37" y="105"/>
                    <a:pt x="41" y="105"/>
                    <a:pt x="42" y="108"/>
                  </a:cubicBezTo>
                  <a:cubicBezTo>
                    <a:pt x="44" y="111"/>
                    <a:pt x="46" y="105"/>
                    <a:pt x="47" y="103"/>
                  </a:cubicBezTo>
                  <a:cubicBezTo>
                    <a:pt x="48" y="102"/>
                    <a:pt x="56" y="104"/>
                    <a:pt x="58" y="103"/>
                  </a:cubicBezTo>
                  <a:cubicBezTo>
                    <a:pt x="59" y="103"/>
                    <a:pt x="60" y="92"/>
                    <a:pt x="60" y="91"/>
                  </a:cubicBezTo>
                  <a:cubicBezTo>
                    <a:pt x="60" y="89"/>
                    <a:pt x="63" y="85"/>
                    <a:pt x="66" y="83"/>
                  </a:cubicBezTo>
                  <a:cubicBezTo>
                    <a:pt x="69" y="81"/>
                    <a:pt x="74" y="83"/>
                    <a:pt x="76" y="82"/>
                  </a:cubicBezTo>
                  <a:cubicBezTo>
                    <a:pt x="78" y="80"/>
                    <a:pt x="82" y="81"/>
                    <a:pt x="85" y="81"/>
                  </a:cubicBezTo>
                  <a:cubicBezTo>
                    <a:pt x="89" y="81"/>
                    <a:pt x="91" y="84"/>
                    <a:pt x="93" y="84"/>
                  </a:cubicBezTo>
                  <a:cubicBezTo>
                    <a:pt x="95" y="84"/>
                    <a:pt x="97" y="81"/>
                    <a:pt x="97" y="78"/>
                  </a:cubicBezTo>
                  <a:cubicBezTo>
                    <a:pt x="96" y="75"/>
                    <a:pt x="99" y="71"/>
                    <a:pt x="98" y="6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4" name="Freeform 115">
              <a:extLst>
                <a:ext uri="{FF2B5EF4-FFF2-40B4-BE49-F238E27FC236}">
                  <a16:creationId xmlns:a16="http://schemas.microsoft.com/office/drawing/2014/main" id="{530AEAD2-395F-3046-BD59-E7C3F727B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3900" y="6060621"/>
              <a:ext cx="365125" cy="520700"/>
            </a:xfrm>
            <a:custGeom>
              <a:avLst/>
              <a:gdLst>
                <a:gd name="T0" fmla="*/ 96 w 105"/>
                <a:gd name="T1" fmla="*/ 143 h 150"/>
                <a:gd name="T2" fmla="*/ 96 w 105"/>
                <a:gd name="T3" fmla="*/ 142 h 150"/>
                <a:gd name="T4" fmla="*/ 97 w 105"/>
                <a:gd name="T5" fmla="*/ 139 h 150"/>
                <a:gd name="T6" fmla="*/ 101 w 105"/>
                <a:gd name="T7" fmla="*/ 133 h 150"/>
                <a:gd name="T8" fmla="*/ 98 w 105"/>
                <a:gd name="T9" fmla="*/ 129 h 150"/>
                <a:gd name="T10" fmla="*/ 100 w 105"/>
                <a:gd name="T11" fmla="*/ 122 h 150"/>
                <a:gd name="T12" fmla="*/ 102 w 105"/>
                <a:gd name="T13" fmla="*/ 115 h 150"/>
                <a:gd name="T14" fmla="*/ 101 w 105"/>
                <a:gd name="T15" fmla="*/ 104 h 150"/>
                <a:gd name="T16" fmla="*/ 104 w 105"/>
                <a:gd name="T17" fmla="*/ 100 h 150"/>
                <a:gd name="T18" fmla="*/ 98 w 105"/>
                <a:gd name="T19" fmla="*/ 88 h 150"/>
                <a:gd name="T20" fmla="*/ 90 w 105"/>
                <a:gd name="T21" fmla="*/ 89 h 150"/>
                <a:gd name="T22" fmla="*/ 88 w 105"/>
                <a:gd name="T23" fmla="*/ 78 h 150"/>
                <a:gd name="T24" fmla="*/ 85 w 105"/>
                <a:gd name="T25" fmla="*/ 79 h 150"/>
                <a:gd name="T26" fmla="*/ 76 w 105"/>
                <a:gd name="T27" fmla="*/ 80 h 150"/>
                <a:gd name="T28" fmla="*/ 72 w 105"/>
                <a:gd name="T29" fmla="*/ 76 h 150"/>
                <a:gd name="T30" fmla="*/ 68 w 105"/>
                <a:gd name="T31" fmla="*/ 72 h 150"/>
                <a:gd name="T32" fmla="*/ 65 w 105"/>
                <a:gd name="T33" fmla="*/ 66 h 150"/>
                <a:gd name="T34" fmla="*/ 62 w 105"/>
                <a:gd name="T35" fmla="*/ 59 h 150"/>
                <a:gd name="T36" fmla="*/ 64 w 105"/>
                <a:gd name="T37" fmla="*/ 53 h 150"/>
                <a:gd name="T38" fmla="*/ 67 w 105"/>
                <a:gd name="T39" fmla="*/ 49 h 150"/>
                <a:gd name="T40" fmla="*/ 70 w 105"/>
                <a:gd name="T41" fmla="*/ 42 h 150"/>
                <a:gd name="T42" fmla="*/ 77 w 105"/>
                <a:gd name="T43" fmla="*/ 37 h 150"/>
                <a:gd name="T44" fmla="*/ 87 w 105"/>
                <a:gd name="T45" fmla="*/ 33 h 150"/>
                <a:gd name="T46" fmla="*/ 93 w 105"/>
                <a:gd name="T47" fmla="*/ 33 h 150"/>
                <a:gd name="T48" fmla="*/ 88 w 105"/>
                <a:gd name="T49" fmla="*/ 29 h 150"/>
                <a:gd name="T50" fmla="*/ 93 w 105"/>
                <a:gd name="T51" fmla="*/ 22 h 150"/>
                <a:gd name="T52" fmla="*/ 87 w 105"/>
                <a:gd name="T53" fmla="*/ 17 h 150"/>
                <a:gd name="T54" fmla="*/ 81 w 105"/>
                <a:gd name="T55" fmla="*/ 18 h 150"/>
                <a:gd name="T56" fmla="*/ 77 w 105"/>
                <a:gd name="T57" fmla="*/ 18 h 150"/>
                <a:gd name="T58" fmla="*/ 67 w 105"/>
                <a:gd name="T59" fmla="*/ 17 h 150"/>
                <a:gd name="T60" fmla="*/ 64 w 105"/>
                <a:gd name="T61" fmla="*/ 12 h 150"/>
                <a:gd name="T62" fmla="*/ 59 w 105"/>
                <a:gd name="T63" fmla="*/ 7 h 150"/>
                <a:gd name="T64" fmla="*/ 55 w 105"/>
                <a:gd name="T65" fmla="*/ 0 h 150"/>
                <a:gd name="T66" fmla="*/ 48 w 105"/>
                <a:gd name="T67" fmla="*/ 1 h 150"/>
                <a:gd name="T68" fmla="*/ 49 w 105"/>
                <a:gd name="T69" fmla="*/ 6 h 150"/>
                <a:gd name="T70" fmla="*/ 45 w 105"/>
                <a:gd name="T71" fmla="*/ 15 h 150"/>
                <a:gd name="T72" fmla="*/ 29 w 105"/>
                <a:gd name="T73" fmla="*/ 23 h 150"/>
                <a:gd name="T74" fmla="*/ 22 w 105"/>
                <a:gd name="T75" fmla="*/ 36 h 150"/>
                <a:gd name="T76" fmla="*/ 16 w 105"/>
                <a:gd name="T77" fmla="*/ 36 h 150"/>
                <a:gd name="T78" fmla="*/ 10 w 105"/>
                <a:gd name="T79" fmla="*/ 35 h 150"/>
                <a:gd name="T80" fmla="*/ 10 w 105"/>
                <a:gd name="T81" fmla="*/ 31 h 150"/>
                <a:gd name="T82" fmla="*/ 9 w 105"/>
                <a:gd name="T83" fmla="*/ 26 h 150"/>
                <a:gd name="T84" fmla="*/ 2 w 105"/>
                <a:gd name="T85" fmla="*/ 33 h 150"/>
                <a:gd name="T86" fmla="*/ 5 w 105"/>
                <a:gd name="T87" fmla="*/ 44 h 150"/>
                <a:gd name="T88" fmla="*/ 2 w 105"/>
                <a:gd name="T89" fmla="*/ 47 h 150"/>
                <a:gd name="T90" fmla="*/ 11 w 105"/>
                <a:gd name="T91" fmla="*/ 54 h 150"/>
                <a:gd name="T92" fmla="*/ 19 w 105"/>
                <a:gd name="T93" fmla="*/ 65 h 150"/>
                <a:gd name="T94" fmla="*/ 25 w 105"/>
                <a:gd name="T95" fmla="*/ 77 h 150"/>
                <a:gd name="T96" fmla="*/ 37 w 105"/>
                <a:gd name="T97" fmla="*/ 101 h 150"/>
                <a:gd name="T98" fmla="*/ 42 w 105"/>
                <a:gd name="T99" fmla="*/ 111 h 150"/>
                <a:gd name="T100" fmla="*/ 45 w 105"/>
                <a:gd name="T101" fmla="*/ 118 h 150"/>
                <a:gd name="T102" fmla="*/ 58 w 105"/>
                <a:gd name="T103" fmla="*/ 127 h 150"/>
                <a:gd name="T104" fmla="*/ 81 w 105"/>
                <a:gd name="T105" fmla="*/ 141 h 150"/>
                <a:gd name="T106" fmla="*/ 91 w 105"/>
                <a:gd name="T107" fmla="*/ 149 h 150"/>
                <a:gd name="T108" fmla="*/ 91 w 105"/>
                <a:gd name="T109" fmla="*/ 150 h 150"/>
                <a:gd name="T110" fmla="*/ 93 w 105"/>
                <a:gd name="T111" fmla="*/ 149 h 150"/>
                <a:gd name="T112" fmla="*/ 96 w 105"/>
                <a:gd name="T113" fmla="*/ 14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5" h="150">
                  <a:moveTo>
                    <a:pt x="96" y="143"/>
                  </a:moveTo>
                  <a:cubicBezTo>
                    <a:pt x="96" y="142"/>
                    <a:pt x="96" y="142"/>
                    <a:pt x="96" y="142"/>
                  </a:cubicBezTo>
                  <a:cubicBezTo>
                    <a:pt x="96" y="141"/>
                    <a:pt x="96" y="140"/>
                    <a:pt x="97" y="139"/>
                  </a:cubicBezTo>
                  <a:cubicBezTo>
                    <a:pt x="99" y="138"/>
                    <a:pt x="101" y="134"/>
                    <a:pt x="101" y="133"/>
                  </a:cubicBezTo>
                  <a:cubicBezTo>
                    <a:pt x="101" y="131"/>
                    <a:pt x="98" y="131"/>
                    <a:pt x="98" y="129"/>
                  </a:cubicBezTo>
                  <a:cubicBezTo>
                    <a:pt x="98" y="127"/>
                    <a:pt x="102" y="123"/>
                    <a:pt x="100" y="122"/>
                  </a:cubicBezTo>
                  <a:cubicBezTo>
                    <a:pt x="99" y="121"/>
                    <a:pt x="102" y="117"/>
                    <a:pt x="102" y="115"/>
                  </a:cubicBezTo>
                  <a:cubicBezTo>
                    <a:pt x="102" y="113"/>
                    <a:pt x="100" y="105"/>
                    <a:pt x="101" y="104"/>
                  </a:cubicBezTo>
                  <a:cubicBezTo>
                    <a:pt x="102" y="103"/>
                    <a:pt x="105" y="102"/>
                    <a:pt x="104" y="100"/>
                  </a:cubicBezTo>
                  <a:cubicBezTo>
                    <a:pt x="103" y="97"/>
                    <a:pt x="99" y="92"/>
                    <a:pt x="98" y="88"/>
                  </a:cubicBezTo>
                  <a:cubicBezTo>
                    <a:pt x="95" y="88"/>
                    <a:pt x="92" y="88"/>
                    <a:pt x="90" y="89"/>
                  </a:cubicBezTo>
                  <a:cubicBezTo>
                    <a:pt x="88" y="90"/>
                    <a:pt x="88" y="81"/>
                    <a:pt x="88" y="78"/>
                  </a:cubicBezTo>
                  <a:cubicBezTo>
                    <a:pt x="88" y="75"/>
                    <a:pt x="86" y="77"/>
                    <a:pt x="85" y="79"/>
                  </a:cubicBezTo>
                  <a:cubicBezTo>
                    <a:pt x="84" y="81"/>
                    <a:pt x="80" y="80"/>
                    <a:pt x="76" y="80"/>
                  </a:cubicBezTo>
                  <a:cubicBezTo>
                    <a:pt x="72" y="80"/>
                    <a:pt x="74" y="75"/>
                    <a:pt x="72" y="76"/>
                  </a:cubicBezTo>
                  <a:cubicBezTo>
                    <a:pt x="70" y="76"/>
                    <a:pt x="68" y="75"/>
                    <a:pt x="68" y="72"/>
                  </a:cubicBezTo>
                  <a:cubicBezTo>
                    <a:pt x="68" y="70"/>
                    <a:pt x="66" y="68"/>
                    <a:pt x="65" y="66"/>
                  </a:cubicBezTo>
                  <a:cubicBezTo>
                    <a:pt x="63" y="63"/>
                    <a:pt x="61" y="60"/>
                    <a:pt x="62" y="59"/>
                  </a:cubicBezTo>
                  <a:cubicBezTo>
                    <a:pt x="64" y="57"/>
                    <a:pt x="61" y="56"/>
                    <a:pt x="64" y="53"/>
                  </a:cubicBezTo>
                  <a:cubicBezTo>
                    <a:pt x="66" y="51"/>
                    <a:pt x="68" y="52"/>
                    <a:pt x="67" y="49"/>
                  </a:cubicBezTo>
                  <a:cubicBezTo>
                    <a:pt x="66" y="46"/>
                    <a:pt x="70" y="45"/>
                    <a:pt x="70" y="42"/>
                  </a:cubicBezTo>
                  <a:cubicBezTo>
                    <a:pt x="70" y="38"/>
                    <a:pt x="74" y="39"/>
                    <a:pt x="77" y="37"/>
                  </a:cubicBezTo>
                  <a:cubicBezTo>
                    <a:pt x="80" y="34"/>
                    <a:pt x="84" y="36"/>
                    <a:pt x="87" y="33"/>
                  </a:cubicBezTo>
                  <a:cubicBezTo>
                    <a:pt x="89" y="31"/>
                    <a:pt x="91" y="33"/>
                    <a:pt x="93" y="33"/>
                  </a:cubicBezTo>
                  <a:cubicBezTo>
                    <a:pt x="92" y="31"/>
                    <a:pt x="89" y="30"/>
                    <a:pt x="88" y="29"/>
                  </a:cubicBezTo>
                  <a:cubicBezTo>
                    <a:pt x="88" y="27"/>
                    <a:pt x="91" y="24"/>
                    <a:pt x="93" y="22"/>
                  </a:cubicBezTo>
                  <a:cubicBezTo>
                    <a:pt x="94" y="20"/>
                    <a:pt x="88" y="18"/>
                    <a:pt x="87" y="17"/>
                  </a:cubicBezTo>
                  <a:cubicBezTo>
                    <a:pt x="85" y="17"/>
                    <a:pt x="83" y="19"/>
                    <a:pt x="81" y="18"/>
                  </a:cubicBezTo>
                  <a:cubicBezTo>
                    <a:pt x="80" y="17"/>
                    <a:pt x="78" y="17"/>
                    <a:pt x="77" y="18"/>
                  </a:cubicBezTo>
                  <a:cubicBezTo>
                    <a:pt x="76" y="19"/>
                    <a:pt x="67" y="20"/>
                    <a:pt x="67" y="17"/>
                  </a:cubicBezTo>
                  <a:cubicBezTo>
                    <a:pt x="68" y="15"/>
                    <a:pt x="64" y="14"/>
                    <a:pt x="64" y="12"/>
                  </a:cubicBezTo>
                  <a:cubicBezTo>
                    <a:pt x="65" y="10"/>
                    <a:pt x="62" y="7"/>
                    <a:pt x="59" y="7"/>
                  </a:cubicBezTo>
                  <a:cubicBezTo>
                    <a:pt x="56" y="7"/>
                    <a:pt x="57" y="2"/>
                    <a:pt x="55" y="0"/>
                  </a:cubicBezTo>
                  <a:cubicBezTo>
                    <a:pt x="53" y="0"/>
                    <a:pt x="50" y="0"/>
                    <a:pt x="48" y="1"/>
                  </a:cubicBezTo>
                  <a:cubicBezTo>
                    <a:pt x="50" y="4"/>
                    <a:pt x="51" y="5"/>
                    <a:pt x="49" y="6"/>
                  </a:cubicBezTo>
                  <a:cubicBezTo>
                    <a:pt x="47" y="8"/>
                    <a:pt x="49" y="9"/>
                    <a:pt x="45" y="15"/>
                  </a:cubicBezTo>
                  <a:cubicBezTo>
                    <a:pt x="41" y="20"/>
                    <a:pt x="33" y="22"/>
                    <a:pt x="29" y="23"/>
                  </a:cubicBezTo>
                  <a:cubicBezTo>
                    <a:pt x="26" y="24"/>
                    <a:pt x="24" y="31"/>
                    <a:pt x="22" y="36"/>
                  </a:cubicBezTo>
                  <a:cubicBezTo>
                    <a:pt x="20" y="41"/>
                    <a:pt x="18" y="39"/>
                    <a:pt x="16" y="36"/>
                  </a:cubicBezTo>
                  <a:cubicBezTo>
                    <a:pt x="14" y="33"/>
                    <a:pt x="12" y="37"/>
                    <a:pt x="10" y="35"/>
                  </a:cubicBezTo>
                  <a:cubicBezTo>
                    <a:pt x="8" y="32"/>
                    <a:pt x="9" y="32"/>
                    <a:pt x="10" y="31"/>
                  </a:cubicBezTo>
                  <a:cubicBezTo>
                    <a:pt x="11" y="30"/>
                    <a:pt x="10" y="28"/>
                    <a:pt x="9" y="26"/>
                  </a:cubicBezTo>
                  <a:cubicBezTo>
                    <a:pt x="6" y="27"/>
                    <a:pt x="3" y="31"/>
                    <a:pt x="2" y="33"/>
                  </a:cubicBezTo>
                  <a:cubicBezTo>
                    <a:pt x="0" y="36"/>
                    <a:pt x="4" y="42"/>
                    <a:pt x="5" y="44"/>
                  </a:cubicBezTo>
                  <a:cubicBezTo>
                    <a:pt x="5" y="47"/>
                    <a:pt x="3" y="45"/>
                    <a:pt x="2" y="47"/>
                  </a:cubicBezTo>
                  <a:cubicBezTo>
                    <a:pt x="2" y="49"/>
                    <a:pt x="8" y="51"/>
                    <a:pt x="11" y="54"/>
                  </a:cubicBezTo>
                  <a:cubicBezTo>
                    <a:pt x="14" y="56"/>
                    <a:pt x="16" y="62"/>
                    <a:pt x="19" y="65"/>
                  </a:cubicBezTo>
                  <a:cubicBezTo>
                    <a:pt x="22" y="67"/>
                    <a:pt x="22" y="70"/>
                    <a:pt x="25" y="77"/>
                  </a:cubicBezTo>
                  <a:cubicBezTo>
                    <a:pt x="28" y="84"/>
                    <a:pt x="33" y="96"/>
                    <a:pt x="37" y="101"/>
                  </a:cubicBezTo>
                  <a:cubicBezTo>
                    <a:pt x="41" y="106"/>
                    <a:pt x="43" y="110"/>
                    <a:pt x="42" y="111"/>
                  </a:cubicBezTo>
                  <a:cubicBezTo>
                    <a:pt x="41" y="112"/>
                    <a:pt x="42" y="116"/>
                    <a:pt x="45" y="118"/>
                  </a:cubicBezTo>
                  <a:cubicBezTo>
                    <a:pt x="48" y="120"/>
                    <a:pt x="50" y="123"/>
                    <a:pt x="58" y="127"/>
                  </a:cubicBezTo>
                  <a:cubicBezTo>
                    <a:pt x="65" y="131"/>
                    <a:pt x="79" y="138"/>
                    <a:pt x="81" y="141"/>
                  </a:cubicBezTo>
                  <a:cubicBezTo>
                    <a:pt x="83" y="145"/>
                    <a:pt x="89" y="148"/>
                    <a:pt x="91" y="149"/>
                  </a:cubicBezTo>
                  <a:cubicBezTo>
                    <a:pt x="91" y="149"/>
                    <a:pt x="91" y="150"/>
                    <a:pt x="91" y="150"/>
                  </a:cubicBezTo>
                  <a:cubicBezTo>
                    <a:pt x="92" y="150"/>
                    <a:pt x="92" y="149"/>
                    <a:pt x="93" y="149"/>
                  </a:cubicBezTo>
                  <a:cubicBezTo>
                    <a:pt x="95" y="148"/>
                    <a:pt x="95" y="144"/>
                    <a:pt x="96" y="14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5" name="Freeform 116">
              <a:extLst>
                <a:ext uri="{FF2B5EF4-FFF2-40B4-BE49-F238E27FC236}">
                  <a16:creationId xmlns:a16="http://schemas.microsoft.com/office/drawing/2014/main" id="{B64D6D70-2ED9-1C4D-88BE-A4ECDE6FA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913" y="5712959"/>
              <a:ext cx="387350" cy="327025"/>
            </a:xfrm>
            <a:custGeom>
              <a:avLst/>
              <a:gdLst>
                <a:gd name="T0" fmla="*/ 11 w 112"/>
                <a:gd name="T1" fmla="*/ 6 h 94"/>
                <a:gd name="T2" fmla="*/ 4 w 112"/>
                <a:gd name="T3" fmla="*/ 15 h 94"/>
                <a:gd name="T4" fmla="*/ 3 w 112"/>
                <a:gd name="T5" fmla="*/ 21 h 94"/>
                <a:gd name="T6" fmla="*/ 2 w 112"/>
                <a:gd name="T7" fmla="*/ 25 h 94"/>
                <a:gd name="T8" fmla="*/ 6 w 112"/>
                <a:gd name="T9" fmla="*/ 26 h 94"/>
                <a:gd name="T10" fmla="*/ 9 w 112"/>
                <a:gd name="T11" fmla="*/ 32 h 94"/>
                <a:gd name="T12" fmla="*/ 14 w 112"/>
                <a:gd name="T13" fmla="*/ 42 h 94"/>
                <a:gd name="T14" fmla="*/ 28 w 112"/>
                <a:gd name="T15" fmla="*/ 43 h 94"/>
                <a:gd name="T16" fmla="*/ 39 w 112"/>
                <a:gd name="T17" fmla="*/ 48 h 94"/>
                <a:gd name="T18" fmla="*/ 49 w 112"/>
                <a:gd name="T19" fmla="*/ 51 h 94"/>
                <a:gd name="T20" fmla="*/ 47 w 112"/>
                <a:gd name="T21" fmla="*/ 66 h 94"/>
                <a:gd name="T22" fmla="*/ 50 w 112"/>
                <a:gd name="T23" fmla="*/ 72 h 94"/>
                <a:gd name="T24" fmla="*/ 50 w 112"/>
                <a:gd name="T25" fmla="*/ 78 h 94"/>
                <a:gd name="T26" fmla="*/ 51 w 112"/>
                <a:gd name="T27" fmla="*/ 82 h 94"/>
                <a:gd name="T28" fmla="*/ 50 w 112"/>
                <a:gd name="T29" fmla="*/ 83 h 94"/>
                <a:gd name="T30" fmla="*/ 56 w 112"/>
                <a:gd name="T31" fmla="*/ 91 h 94"/>
                <a:gd name="T32" fmla="*/ 61 w 112"/>
                <a:gd name="T33" fmla="*/ 93 h 94"/>
                <a:gd name="T34" fmla="*/ 65 w 112"/>
                <a:gd name="T35" fmla="*/ 92 h 94"/>
                <a:gd name="T36" fmla="*/ 71 w 112"/>
                <a:gd name="T37" fmla="*/ 89 h 94"/>
                <a:gd name="T38" fmla="*/ 76 w 112"/>
                <a:gd name="T39" fmla="*/ 86 h 94"/>
                <a:gd name="T40" fmla="*/ 81 w 112"/>
                <a:gd name="T41" fmla="*/ 82 h 94"/>
                <a:gd name="T42" fmla="*/ 82 w 112"/>
                <a:gd name="T43" fmla="*/ 79 h 94"/>
                <a:gd name="T44" fmla="*/ 78 w 112"/>
                <a:gd name="T45" fmla="*/ 78 h 94"/>
                <a:gd name="T46" fmla="*/ 75 w 112"/>
                <a:gd name="T47" fmla="*/ 73 h 94"/>
                <a:gd name="T48" fmla="*/ 72 w 112"/>
                <a:gd name="T49" fmla="*/ 67 h 94"/>
                <a:gd name="T50" fmla="*/ 78 w 112"/>
                <a:gd name="T51" fmla="*/ 66 h 94"/>
                <a:gd name="T52" fmla="*/ 85 w 112"/>
                <a:gd name="T53" fmla="*/ 68 h 94"/>
                <a:gd name="T54" fmla="*/ 88 w 112"/>
                <a:gd name="T55" fmla="*/ 68 h 94"/>
                <a:gd name="T56" fmla="*/ 93 w 112"/>
                <a:gd name="T57" fmla="*/ 65 h 94"/>
                <a:gd name="T58" fmla="*/ 103 w 112"/>
                <a:gd name="T59" fmla="*/ 61 h 94"/>
                <a:gd name="T60" fmla="*/ 105 w 112"/>
                <a:gd name="T61" fmla="*/ 58 h 94"/>
                <a:gd name="T62" fmla="*/ 100 w 112"/>
                <a:gd name="T63" fmla="*/ 52 h 94"/>
                <a:gd name="T64" fmla="*/ 101 w 112"/>
                <a:gd name="T65" fmla="*/ 48 h 94"/>
                <a:gd name="T66" fmla="*/ 105 w 112"/>
                <a:gd name="T67" fmla="*/ 44 h 94"/>
                <a:gd name="T68" fmla="*/ 106 w 112"/>
                <a:gd name="T69" fmla="*/ 39 h 94"/>
                <a:gd name="T70" fmla="*/ 109 w 112"/>
                <a:gd name="T71" fmla="*/ 34 h 94"/>
                <a:gd name="T72" fmla="*/ 112 w 112"/>
                <a:gd name="T73" fmla="*/ 30 h 94"/>
                <a:gd name="T74" fmla="*/ 100 w 112"/>
                <a:gd name="T75" fmla="*/ 29 h 94"/>
                <a:gd name="T76" fmla="*/ 102 w 112"/>
                <a:gd name="T77" fmla="*/ 22 h 94"/>
                <a:gd name="T78" fmla="*/ 90 w 112"/>
                <a:gd name="T79" fmla="*/ 18 h 94"/>
                <a:gd name="T80" fmla="*/ 91 w 112"/>
                <a:gd name="T81" fmla="*/ 13 h 94"/>
                <a:gd name="T82" fmla="*/ 85 w 112"/>
                <a:gd name="T83" fmla="*/ 11 h 94"/>
                <a:gd name="T84" fmla="*/ 69 w 112"/>
                <a:gd name="T85" fmla="*/ 17 h 94"/>
                <a:gd name="T86" fmla="*/ 54 w 112"/>
                <a:gd name="T87" fmla="*/ 12 h 94"/>
                <a:gd name="T88" fmla="*/ 43 w 112"/>
                <a:gd name="T89" fmla="*/ 11 h 94"/>
                <a:gd name="T90" fmla="*/ 37 w 112"/>
                <a:gd name="T91" fmla="*/ 4 h 94"/>
                <a:gd name="T92" fmla="*/ 30 w 112"/>
                <a:gd name="T93" fmla="*/ 0 h 94"/>
                <a:gd name="T94" fmla="*/ 28 w 112"/>
                <a:gd name="T95" fmla="*/ 5 h 94"/>
                <a:gd name="T96" fmla="*/ 17 w 112"/>
                <a:gd name="T97" fmla="*/ 11 h 94"/>
                <a:gd name="T98" fmla="*/ 20 w 112"/>
                <a:gd name="T99" fmla="*/ 23 h 94"/>
                <a:gd name="T100" fmla="*/ 11 w 112"/>
                <a:gd name="T101" fmla="*/ 20 h 94"/>
                <a:gd name="T102" fmla="*/ 15 w 112"/>
                <a:gd name="T103" fmla="*/ 10 h 94"/>
                <a:gd name="T104" fmla="*/ 14 w 112"/>
                <a:gd name="T105" fmla="*/ 4 h 94"/>
                <a:gd name="T106" fmla="*/ 11 w 112"/>
                <a:gd name="T107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94">
                  <a:moveTo>
                    <a:pt x="11" y="6"/>
                  </a:moveTo>
                  <a:cubicBezTo>
                    <a:pt x="9" y="9"/>
                    <a:pt x="4" y="12"/>
                    <a:pt x="4" y="15"/>
                  </a:cubicBezTo>
                  <a:cubicBezTo>
                    <a:pt x="4" y="18"/>
                    <a:pt x="4" y="19"/>
                    <a:pt x="3" y="21"/>
                  </a:cubicBezTo>
                  <a:cubicBezTo>
                    <a:pt x="2" y="22"/>
                    <a:pt x="0" y="25"/>
                    <a:pt x="2" y="25"/>
                  </a:cubicBezTo>
                  <a:cubicBezTo>
                    <a:pt x="4" y="24"/>
                    <a:pt x="6" y="24"/>
                    <a:pt x="6" y="26"/>
                  </a:cubicBezTo>
                  <a:cubicBezTo>
                    <a:pt x="6" y="28"/>
                    <a:pt x="9" y="29"/>
                    <a:pt x="9" y="32"/>
                  </a:cubicBezTo>
                  <a:cubicBezTo>
                    <a:pt x="9" y="35"/>
                    <a:pt x="7" y="42"/>
                    <a:pt x="14" y="42"/>
                  </a:cubicBezTo>
                  <a:cubicBezTo>
                    <a:pt x="21" y="42"/>
                    <a:pt x="25" y="40"/>
                    <a:pt x="28" y="43"/>
                  </a:cubicBezTo>
                  <a:cubicBezTo>
                    <a:pt x="31" y="47"/>
                    <a:pt x="35" y="49"/>
                    <a:pt x="39" y="48"/>
                  </a:cubicBezTo>
                  <a:cubicBezTo>
                    <a:pt x="44" y="48"/>
                    <a:pt x="51" y="47"/>
                    <a:pt x="49" y="51"/>
                  </a:cubicBezTo>
                  <a:cubicBezTo>
                    <a:pt x="46" y="55"/>
                    <a:pt x="45" y="63"/>
                    <a:pt x="47" y="66"/>
                  </a:cubicBezTo>
                  <a:cubicBezTo>
                    <a:pt x="49" y="68"/>
                    <a:pt x="52" y="70"/>
                    <a:pt x="50" y="72"/>
                  </a:cubicBezTo>
                  <a:cubicBezTo>
                    <a:pt x="48" y="74"/>
                    <a:pt x="47" y="76"/>
                    <a:pt x="50" y="78"/>
                  </a:cubicBezTo>
                  <a:cubicBezTo>
                    <a:pt x="52" y="79"/>
                    <a:pt x="51" y="81"/>
                    <a:pt x="51" y="82"/>
                  </a:cubicBezTo>
                  <a:cubicBezTo>
                    <a:pt x="51" y="82"/>
                    <a:pt x="51" y="82"/>
                    <a:pt x="50" y="83"/>
                  </a:cubicBezTo>
                  <a:cubicBezTo>
                    <a:pt x="53" y="86"/>
                    <a:pt x="54" y="89"/>
                    <a:pt x="56" y="91"/>
                  </a:cubicBezTo>
                  <a:cubicBezTo>
                    <a:pt x="59" y="93"/>
                    <a:pt x="59" y="94"/>
                    <a:pt x="61" y="93"/>
                  </a:cubicBezTo>
                  <a:cubicBezTo>
                    <a:pt x="63" y="92"/>
                    <a:pt x="64" y="91"/>
                    <a:pt x="65" y="92"/>
                  </a:cubicBezTo>
                  <a:cubicBezTo>
                    <a:pt x="67" y="93"/>
                    <a:pt x="69" y="91"/>
                    <a:pt x="71" y="89"/>
                  </a:cubicBezTo>
                  <a:cubicBezTo>
                    <a:pt x="73" y="87"/>
                    <a:pt x="75" y="89"/>
                    <a:pt x="76" y="86"/>
                  </a:cubicBezTo>
                  <a:cubicBezTo>
                    <a:pt x="77" y="84"/>
                    <a:pt x="78" y="82"/>
                    <a:pt x="81" y="82"/>
                  </a:cubicBezTo>
                  <a:cubicBezTo>
                    <a:pt x="83" y="81"/>
                    <a:pt x="83" y="79"/>
                    <a:pt x="82" y="79"/>
                  </a:cubicBezTo>
                  <a:cubicBezTo>
                    <a:pt x="80" y="79"/>
                    <a:pt x="78" y="81"/>
                    <a:pt x="78" y="78"/>
                  </a:cubicBezTo>
                  <a:cubicBezTo>
                    <a:pt x="78" y="74"/>
                    <a:pt x="75" y="75"/>
                    <a:pt x="75" y="73"/>
                  </a:cubicBezTo>
                  <a:cubicBezTo>
                    <a:pt x="75" y="70"/>
                    <a:pt x="75" y="68"/>
                    <a:pt x="72" y="67"/>
                  </a:cubicBezTo>
                  <a:cubicBezTo>
                    <a:pt x="69" y="65"/>
                    <a:pt x="76" y="64"/>
                    <a:pt x="78" y="66"/>
                  </a:cubicBezTo>
                  <a:cubicBezTo>
                    <a:pt x="79" y="67"/>
                    <a:pt x="84" y="66"/>
                    <a:pt x="85" y="68"/>
                  </a:cubicBezTo>
                  <a:cubicBezTo>
                    <a:pt x="85" y="70"/>
                    <a:pt x="88" y="71"/>
                    <a:pt x="88" y="68"/>
                  </a:cubicBezTo>
                  <a:cubicBezTo>
                    <a:pt x="88" y="66"/>
                    <a:pt x="91" y="65"/>
                    <a:pt x="93" y="65"/>
                  </a:cubicBezTo>
                  <a:cubicBezTo>
                    <a:pt x="96" y="66"/>
                    <a:pt x="101" y="62"/>
                    <a:pt x="103" y="61"/>
                  </a:cubicBezTo>
                  <a:cubicBezTo>
                    <a:pt x="104" y="61"/>
                    <a:pt x="105" y="59"/>
                    <a:pt x="105" y="58"/>
                  </a:cubicBezTo>
                  <a:cubicBezTo>
                    <a:pt x="104" y="56"/>
                    <a:pt x="101" y="53"/>
                    <a:pt x="100" y="52"/>
                  </a:cubicBezTo>
                  <a:cubicBezTo>
                    <a:pt x="98" y="50"/>
                    <a:pt x="101" y="50"/>
                    <a:pt x="101" y="48"/>
                  </a:cubicBezTo>
                  <a:cubicBezTo>
                    <a:pt x="101" y="45"/>
                    <a:pt x="101" y="44"/>
                    <a:pt x="105" y="44"/>
                  </a:cubicBezTo>
                  <a:cubicBezTo>
                    <a:pt x="108" y="43"/>
                    <a:pt x="108" y="41"/>
                    <a:pt x="106" y="39"/>
                  </a:cubicBezTo>
                  <a:cubicBezTo>
                    <a:pt x="104" y="38"/>
                    <a:pt x="107" y="35"/>
                    <a:pt x="109" y="34"/>
                  </a:cubicBezTo>
                  <a:cubicBezTo>
                    <a:pt x="110" y="33"/>
                    <a:pt x="111" y="32"/>
                    <a:pt x="112" y="30"/>
                  </a:cubicBezTo>
                  <a:cubicBezTo>
                    <a:pt x="108" y="29"/>
                    <a:pt x="102" y="29"/>
                    <a:pt x="100" y="29"/>
                  </a:cubicBezTo>
                  <a:cubicBezTo>
                    <a:pt x="97" y="29"/>
                    <a:pt x="102" y="25"/>
                    <a:pt x="102" y="22"/>
                  </a:cubicBezTo>
                  <a:cubicBezTo>
                    <a:pt x="102" y="19"/>
                    <a:pt x="94" y="19"/>
                    <a:pt x="90" y="18"/>
                  </a:cubicBezTo>
                  <a:cubicBezTo>
                    <a:pt x="87" y="17"/>
                    <a:pt x="88" y="14"/>
                    <a:pt x="91" y="13"/>
                  </a:cubicBezTo>
                  <a:cubicBezTo>
                    <a:pt x="95" y="13"/>
                    <a:pt x="89" y="11"/>
                    <a:pt x="85" y="11"/>
                  </a:cubicBezTo>
                  <a:cubicBezTo>
                    <a:pt x="80" y="12"/>
                    <a:pt x="73" y="15"/>
                    <a:pt x="69" y="17"/>
                  </a:cubicBezTo>
                  <a:cubicBezTo>
                    <a:pt x="65" y="19"/>
                    <a:pt x="58" y="11"/>
                    <a:pt x="54" y="12"/>
                  </a:cubicBezTo>
                  <a:cubicBezTo>
                    <a:pt x="49" y="14"/>
                    <a:pt x="43" y="14"/>
                    <a:pt x="43" y="11"/>
                  </a:cubicBezTo>
                  <a:cubicBezTo>
                    <a:pt x="44" y="7"/>
                    <a:pt x="42" y="4"/>
                    <a:pt x="37" y="4"/>
                  </a:cubicBezTo>
                  <a:cubicBezTo>
                    <a:pt x="33" y="5"/>
                    <a:pt x="34" y="0"/>
                    <a:pt x="30" y="0"/>
                  </a:cubicBezTo>
                  <a:cubicBezTo>
                    <a:pt x="27" y="0"/>
                    <a:pt x="30" y="4"/>
                    <a:pt x="28" y="5"/>
                  </a:cubicBezTo>
                  <a:cubicBezTo>
                    <a:pt x="26" y="6"/>
                    <a:pt x="18" y="8"/>
                    <a:pt x="17" y="11"/>
                  </a:cubicBezTo>
                  <a:cubicBezTo>
                    <a:pt x="17" y="15"/>
                    <a:pt x="21" y="20"/>
                    <a:pt x="20" y="23"/>
                  </a:cubicBezTo>
                  <a:cubicBezTo>
                    <a:pt x="18" y="26"/>
                    <a:pt x="13" y="24"/>
                    <a:pt x="11" y="20"/>
                  </a:cubicBezTo>
                  <a:cubicBezTo>
                    <a:pt x="10" y="17"/>
                    <a:pt x="16" y="12"/>
                    <a:pt x="15" y="10"/>
                  </a:cubicBezTo>
                  <a:cubicBezTo>
                    <a:pt x="14" y="8"/>
                    <a:pt x="13" y="6"/>
                    <a:pt x="14" y="4"/>
                  </a:cubicBezTo>
                  <a:cubicBezTo>
                    <a:pt x="13" y="5"/>
                    <a:pt x="12" y="5"/>
                    <a:pt x="11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6" name="Freeform 117">
              <a:extLst>
                <a:ext uri="{FF2B5EF4-FFF2-40B4-BE49-F238E27FC236}">
                  <a16:creationId xmlns:a16="http://schemas.microsoft.com/office/drawing/2014/main" id="{9EE99FDF-360F-EF4A-82AE-ACFB886ED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300" y="5879646"/>
              <a:ext cx="117475" cy="125413"/>
            </a:xfrm>
            <a:custGeom>
              <a:avLst/>
              <a:gdLst>
                <a:gd name="T0" fmla="*/ 8 w 34"/>
                <a:gd name="T1" fmla="*/ 7 h 36"/>
                <a:gd name="T2" fmla="*/ 5 w 34"/>
                <a:gd name="T3" fmla="*/ 11 h 36"/>
                <a:gd name="T4" fmla="*/ 1 w 34"/>
                <a:gd name="T5" fmla="*/ 18 h 36"/>
                <a:gd name="T6" fmla="*/ 8 w 34"/>
                <a:gd name="T7" fmla="*/ 26 h 36"/>
                <a:gd name="T8" fmla="*/ 13 w 34"/>
                <a:gd name="T9" fmla="*/ 35 h 36"/>
                <a:gd name="T10" fmla="*/ 17 w 34"/>
                <a:gd name="T11" fmla="*/ 36 h 36"/>
                <a:gd name="T12" fmla="*/ 20 w 34"/>
                <a:gd name="T13" fmla="*/ 31 h 36"/>
                <a:gd name="T14" fmla="*/ 29 w 34"/>
                <a:gd name="T15" fmla="*/ 31 h 36"/>
                <a:gd name="T16" fmla="*/ 30 w 34"/>
                <a:gd name="T17" fmla="*/ 32 h 36"/>
                <a:gd name="T18" fmla="*/ 32 w 34"/>
                <a:gd name="T19" fmla="*/ 28 h 36"/>
                <a:gd name="T20" fmla="*/ 31 w 34"/>
                <a:gd name="T21" fmla="*/ 17 h 36"/>
                <a:gd name="T22" fmla="*/ 33 w 34"/>
                <a:gd name="T23" fmla="*/ 8 h 36"/>
                <a:gd name="T24" fmla="*/ 34 w 34"/>
                <a:gd name="T25" fmla="*/ 4 h 36"/>
                <a:gd name="T26" fmla="*/ 26 w 34"/>
                <a:gd name="T27" fmla="*/ 2 h 36"/>
                <a:gd name="T28" fmla="*/ 16 w 34"/>
                <a:gd name="T29" fmla="*/ 2 h 36"/>
                <a:gd name="T30" fmla="*/ 10 w 34"/>
                <a:gd name="T31" fmla="*/ 2 h 36"/>
                <a:gd name="T32" fmla="*/ 9 w 34"/>
                <a:gd name="T33" fmla="*/ 2 h 36"/>
                <a:gd name="T34" fmla="*/ 8 w 34"/>
                <a:gd name="T35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6">
                  <a:moveTo>
                    <a:pt x="8" y="7"/>
                  </a:moveTo>
                  <a:cubicBezTo>
                    <a:pt x="9" y="10"/>
                    <a:pt x="7" y="11"/>
                    <a:pt x="5" y="11"/>
                  </a:cubicBezTo>
                  <a:cubicBezTo>
                    <a:pt x="2" y="11"/>
                    <a:pt x="3" y="17"/>
                    <a:pt x="1" y="18"/>
                  </a:cubicBezTo>
                  <a:cubicBezTo>
                    <a:pt x="0" y="19"/>
                    <a:pt x="7" y="23"/>
                    <a:pt x="8" y="26"/>
                  </a:cubicBezTo>
                  <a:cubicBezTo>
                    <a:pt x="9" y="28"/>
                    <a:pt x="11" y="32"/>
                    <a:pt x="13" y="35"/>
                  </a:cubicBezTo>
                  <a:cubicBezTo>
                    <a:pt x="14" y="36"/>
                    <a:pt x="16" y="36"/>
                    <a:pt x="17" y="36"/>
                  </a:cubicBezTo>
                  <a:cubicBezTo>
                    <a:pt x="19" y="34"/>
                    <a:pt x="17" y="30"/>
                    <a:pt x="20" y="31"/>
                  </a:cubicBezTo>
                  <a:cubicBezTo>
                    <a:pt x="23" y="31"/>
                    <a:pt x="28" y="29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1" y="30"/>
                    <a:pt x="32" y="29"/>
                    <a:pt x="32" y="28"/>
                  </a:cubicBezTo>
                  <a:cubicBezTo>
                    <a:pt x="33" y="27"/>
                    <a:pt x="33" y="21"/>
                    <a:pt x="31" y="17"/>
                  </a:cubicBezTo>
                  <a:cubicBezTo>
                    <a:pt x="30" y="14"/>
                    <a:pt x="31" y="9"/>
                    <a:pt x="33" y="8"/>
                  </a:cubicBezTo>
                  <a:cubicBezTo>
                    <a:pt x="33" y="8"/>
                    <a:pt x="34" y="6"/>
                    <a:pt x="34" y="4"/>
                  </a:cubicBezTo>
                  <a:cubicBezTo>
                    <a:pt x="32" y="3"/>
                    <a:pt x="29" y="2"/>
                    <a:pt x="26" y="2"/>
                  </a:cubicBezTo>
                  <a:cubicBezTo>
                    <a:pt x="22" y="2"/>
                    <a:pt x="18" y="4"/>
                    <a:pt x="16" y="2"/>
                  </a:cubicBezTo>
                  <a:cubicBezTo>
                    <a:pt x="14" y="0"/>
                    <a:pt x="12" y="0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4"/>
                    <a:pt x="8" y="6"/>
                    <a:pt x="8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7" name="Freeform 118">
              <a:extLst>
                <a:ext uri="{FF2B5EF4-FFF2-40B4-BE49-F238E27FC236}">
                  <a16:creationId xmlns:a16="http://schemas.microsoft.com/office/drawing/2014/main" id="{4E9974AA-3348-9240-85C9-8DD834A63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638" y="5817734"/>
              <a:ext cx="138113" cy="204788"/>
            </a:xfrm>
            <a:custGeom>
              <a:avLst/>
              <a:gdLst>
                <a:gd name="T0" fmla="*/ 11 w 40"/>
                <a:gd name="T1" fmla="*/ 4 h 59"/>
                <a:gd name="T2" fmla="*/ 8 w 40"/>
                <a:gd name="T3" fmla="*/ 9 h 59"/>
                <a:gd name="T4" fmla="*/ 7 w 40"/>
                <a:gd name="T5" fmla="*/ 14 h 59"/>
                <a:gd name="T6" fmla="*/ 3 w 40"/>
                <a:gd name="T7" fmla="*/ 18 h 59"/>
                <a:gd name="T8" fmla="*/ 2 w 40"/>
                <a:gd name="T9" fmla="*/ 22 h 59"/>
                <a:gd name="T10" fmla="*/ 7 w 40"/>
                <a:gd name="T11" fmla="*/ 28 h 59"/>
                <a:gd name="T12" fmla="*/ 10 w 40"/>
                <a:gd name="T13" fmla="*/ 27 h 59"/>
                <a:gd name="T14" fmla="*/ 14 w 40"/>
                <a:gd name="T15" fmla="*/ 33 h 59"/>
                <a:gd name="T16" fmla="*/ 14 w 40"/>
                <a:gd name="T17" fmla="*/ 40 h 59"/>
                <a:gd name="T18" fmla="*/ 16 w 40"/>
                <a:gd name="T19" fmla="*/ 54 h 59"/>
                <a:gd name="T20" fmla="*/ 25 w 40"/>
                <a:gd name="T21" fmla="*/ 57 h 59"/>
                <a:gd name="T22" fmla="*/ 30 w 40"/>
                <a:gd name="T23" fmla="*/ 55 h 59"/>
                <a:gd name="T24" fmla="*/ 34 w 40"/>
                <a:gd name="T25" fmla="*/ 53 h 59"/>
                <a:gd name="T26" fmla="*/ 40 w 40"/>
                <a:gd name="T27" fmla="*/ 53 h 59"/>
                <a:gd name="T28" fmla="*/ 35 w 40"/>
                <a:gd name="T29" fmla="*/ 44 h 59"/>
                <a:gd name="T30" fmla="*/ 28 w 40"/>
                <a:gd name="T31" fmla="*/ 36 h 59"/>
                <a:gd name="T32" fmla="*/ 32 w 40"/>
                <a:gd name="T33" fmla="*/ 29 h 59"/>
                <a:gd name="T34" fmla="*/ 35 w 40"/>
                <a:gd name="T35" fmla="*/ 25 h 59"/>
                <a:gd name="T36" fmla="*/ 36 w 40"/>
                <a:gd name="T37" fmla="*/ 20 h 59"/>
                <a:gd name="T38" fmla="*/ 29 w 40"/>
                <a:gd name="T39" fmla="*/ 14 h 59"/>
                <a:gd name="T40" fmla="*/ 25 w 40"/>
                <a:gd name="T41" fmla="*/ 9 h 59"/>
                <a:gd name="T42" fmla="*/ 17 w 40"/>
                <a:gd name="T43" fmla="*/ 2 h 59"/>
                <a:gd name="T44" fmla="*/ 14 w 40"/>
                <a:gd name="T45" fmla="*/ 0 h 59"/>
                <a:gd name="T46" fmla="*/ 11 w 40"/>
                <a:gd name="T47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59">
                  <a:moveTo>
                    <a:pt x="11" y="4"/>
                  </a:moveTo>
                  <a:cubicBezTo>
                    <a:pt x="9" y="5"/>
                    <a:pt x="6" y="8"/>
                    <a:pt x="8" y="9"/>
                  </a:cubicBezTo>
                  <a:cubicBezTo>
                    <a:pt x="10" y="11"/>
                    <a:pt x="10" y="13"/>
                    <a:pt x="7" y="14"/>
                  </a:cubicBezTo>
                  <a:cubicBezTo>
                    <a:pt x="3" y="14"/>
                    <a:pt x="3" y="15"/>
                    <a:pt x="3" y="18"/>
                  </a:cubicBezTo>
                  <a:cubicBezTo>
                    <a:pt x="3" y="20"/>
                    <a:pt x="0" y="20"/>
                    <a:pt x="2" y="22"/>
                  </a:cubicBezTo>
                  <a:cubicBezTo>
                    <a:pt x="3" y="23"/>
                    <a:pt x="6" y="26"/>
                    <a:pt x="7" y="28"/>
                  </a:cubicBezTo>
                  <a:cubicBezTo>
                    <a:pt x="8" y="27"/>
                    <a:pt x="9" y="26"/>
                    <a:pt x="10" y="27"/>
                  </a:cubicBezTo>
                  <a:cubicBezTo>
                    <a:pt x="14" y="27"/>
                    <a:pt x="11" y="32"/>
                    <a:pt x="14" y="33"/>
                  </a:cubicBezTo>
                  <a:cubicBezTo>
                    <a:pt x="16" y="35"/>
                    <a:pt x="16" y="39"/>
                    <a:pt x="14" y="40"/>
                  </a:cubicBezTo>
                  <a:cubicBezTo>
                    <a:pt x="12" y="42"/>
                    <a:pt x="12" y="50"/>
                    <a:pt x="16" y="54"/>
                  </a:cubicBezTo>
                  <a:cubicBezTo>
                    <a:pt x="20" y="59"/>
                    <a:pt x="24" y="58"/>
                    <a:pt x="25" y="57"/>
                  </a:cubicBezTo>
                  <a:cubicBezTo>
                    <a:pt x="26" y="56"/>
                    <a:pt x="29" y="57"/>
                    <a:pt x="30" y="55"/>
                  </a:cubicBezTo>
                  <a:cubicBezTo>
                    <a:pt x="31" y="53"/>
                    <a:pt x="32" y="56"/>
                    <a:pt x="34" y="53"/>
                  </a:cubicBezTo>
                  <a:cubicBezTo>
                    <a:pt x="35" y="52"/>
                    <a:pt x="38" y="53"/>
                    <a:pt x="40" y="53"/>
                  </a:cubicBezTo>
                  <a:cubicBezTo>
                    <a:pt x="38" y="50"/>
                    <a:pt x="36" y="46"/>
                    <a:pt x="35" y="44"/>
                  </a:cubicBezTo>
                  <a:cubicBezTo>
                    <a:pt x="34" y="41"/>
                    <a:pt x="27" y="37"/>
                    <a:pt x="28" y="36"/>
                  </a:cubicBezTo>
                  <a:cubicBezTo>
                    <a:pt x="30" y="35"/>
                    <a:pt x="29" y="29"/>
                    <a:pt x="32" y="29"/>
                  </a:cubicBezTo>
                  <a:cubicBezTo>
                    <a:pt x="34" y="29"/>
                    <a:pt x="36" y="28"/>
                    <a:pt x="35" y="25"/>
                  </a:cubicBezTo>
                  <a:cubicBezTo>
                    <a:pt x="35" y="24"/>
                    <a:pt x="35" y="22"/>
                    <a:pt x="36" y="20"/>
                  </a:cubicBezTo>
                  <a:cubicBezTo>
                    <a:pt x="34" y="20"/>
                    <a:pt x="31" y="14"/>
                    <a:pt x="29" y="14"/>
                  </a:cubicBezTo>
                  <a:cubicBezTo>
                    <a:pt x="27" y="14"/>
                    <a:pt x="24" y="12"/>
                    <a:pt x="25" y="9"/>
                  </a:cubicBezTo>
                  <a:cubicBezTo>
                    <a:pt x="25" y="6"/>
                    <a:pt x="20" y="5"/>
                    <a:pt x="17" y="2"/>
                  </a:cubicBezTo>
                  <a:cubicBezTo>
                    <a:pt x="16" y="1"/>
                    <a:pt x="15" y="1"/>
                    <a:pt x="14" y="0"/>
                  </a:cubicBezTo>
                  <a:cubicBezTo>
                    <a:pt x="13" y="2"/>
                    <a:pt x="12" y="3"/>
                    <a:pt x="11" y="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8" name="Freeform 119">
              <a:extLst>
                <a:ext uri="{FF2B5EF4-FFF2-40B4-BE49-F238E27FC236}">
                  <a16:creationId xmlns:a16="http://schemas.microsoft.com/office/drawing/2014/main" id="{DCB03DAB-DB92-244B-833C-6578C9674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7488" y="5893934"/>
              <a:ext cx="87313" cy="107950"/>
            </a:xfrm>
            <a:custGeom>
              <a:avLst/>
              <a:gdLst>
                <a:gd name="T0" fmla="*/ 1 w 25"/>
                <a:gd name="T1" fmla="*/ 13 h 31"/>
                <a:gd name="T2" fmla="*/ 2 w 25"/>
                <a:gd name="T3" fmla="*/ 24 h 31"/>
                <a:gd name="T4" fmla="*/ 0 w 25"/>
                <a:gd name="T5" fmla="*/ 28 h 31"/>
                <a:gd name="T6" fmla="*/ 7 w 25"/>
                <a:gd name="T7" fmla="*/ 29 h 31"/>
                <a:gd name="T8" fmla="*/ 16 w 25"/>
                <a:gd name="T9" fmla="*/ 26 h 31"/>
                <a:gd name="T10" fmla="*/ 25 w 25"/>
                <a:gd name="T11" fmla="*/ 13 h 31"/>
                <a:gd name="T12" fmla="*/ 25 w 25"/>
                <a:gd name="T13" fmla="*/ 13 h 31"/>
                <a:gd name="T14" fmla="*/ 11 w 25"/>
                <a:gd name="T15" fmla="*/ 2 h 31"/>
                <a:gd name="T16" fmla="*/ 4 w 25"/>
                <a:gd name="T17" fmla="*/ 0 h 31"/>
                <a:gd name="T18" fmla="*/ 3 w 25"/>
                <a:gd name="T19" fmla="*/ 4 h 31"/>
                <a:gd name="T20" fmla="*/ 1 w 25"/>
                <a:gd name="T21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1">
                  <a:moveTo>
                    <a:pt x="1" y="13"/>
                  </a:moveTo>
                  <a:cubicBezTo>
                    <a:pt x="3" y="17"/>
                    <a:pt x="3" y="23"/>
                    <a:pt x="2" y="24"/>
                  </a:cubicBezTo>
                  <a:cubicBezTo>
                    <a:pt x="2" y="25"/>
                    <a:pt x="1" y="26"/>
                    <a:pt x="0" y="28"/>
                  </a:cubicBezTo>
                  <a:cubicBezTo>
                    <a:pt x="1" y="29"/>
                    <a:pt x="3" y="30"/>
                    <a:pt x="7" y="29"/>
                  </a:cubicBezTo>
                  <a:cubicBezTo>
                    <a:pt x="12" y="28"/>
                    <a:pt x="14" y="31"/>
                    <a:pt x="16" y="26"/>
                  </a:cubicBezTo>
                  <a:cubicBezTo>
                    <a:pt x="17" y="22"/>
                    <a:pt x="22" y="16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2" y="11"/>
                    <a:pt x="16" y="3"/>
                    <a:pt x="11" y="2"/>
                  </a:cubicBezTo>
                  <a:cubicBezTo>
                    <a:pt x="9" y="2"/>
                    <a:pt x="7" y="1"/>
                    <a:pt x="4" y="0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1" y="5"/>
                    <a:pt x="0" y="10"/>
                    <a:pt x="1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9" name="Freeform 120">
              <a:extLst>
                <a:ext uri="{FF2B5EF4-FFF2-40B4-BE49-F238E27FC236}">
                  <a16:creationId xmlns:a16="http://schemas.microsoft.com/office/drawing/2014/main" id="{AB14B903-E55B-0841-BEB1-A84479453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000" y="5382759"/>
              <a:ext cx="298450" cy="104775"/>
            </a:xfrm>
            <a:custGeom>
              <a:avLst/>
              <a:gdLst>
                <a:gd name="T0" fmla="*/ 69 w 86"/>
                <a:gd name="T1" fmla="*/ 19 h 30"/>
                <a:gd name="T2" fmla="*/ 31 w 86"/>
                <a:gd name="T3" fmla="*/ 3 h 30"/>
                <a:gd name="T4" fmla="*/ 2 w 86"/>
                <a:gd name="T5" fmla="*/ 13 h 30"/>
                <a:gd name="T6" fmla="*/ 16 w 86"/>
                <a:gd name="T7" fmla="*/ 7 h 30"/>
                <a:gd name="T8" fmla="*/ 24 w 86"/>
                <a:gd name="T9" fmla="*/ 10 h 30"/>
                <a:gd name="T10" fmla="*/ 37 w 86"/>
                <a:gd name="T11" fmla="*/ 13 h 30"/>
                <a:gd name="T12" fmla="*/ 54 w 86"/>
                <a:gd name="T13" fmla="*/ 22 h 30"/>
                <a:gd name="T14" fmla="*/ 58 w 86"/>
                <a:gd name="T15" fmla="*/ 28 h 30"/>
                <a:gd name="T16" fmla="*/ 84 w 86"/>
                <a:gd name="T17" fmla="*/ 28 h 30"/>
                <a:gd name="T18" fmla="*/ 69 w 86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30">
                  <a:moveTo>
                    <a:pt x="69" y="19"/>
                  </a:moveTo>
                  <a:cubicBezTo>
                    <a:pt x="64" y="19"/>
                    <a:pt x="47" y="7"/>
                    <a:pt x="31" y="3"/>
                  </a:cubicBezTo>
                  <a:cubicBezTo>
                    <a:pt x="14" y="0"/>
                    <a:pt x="0" y="11"/>
                    <a:pt x="2" y="13"/>
                  </a:cubicBezTo>
                  <a:cubicBezTo>
                    <a:pt x="4" y="16"/>
                    <a:pt x="12" y="10"/>
                    <a:pt x="16" y="7"/>
                  </a:cubicBezTo>
                  <a:cubicBezTo>
                    <a:pt x="20" y="4"/>
                    <a:pt x="23" y="8"/>
                    <a:pt x="24" y="10"/>
                  </a:cubicBezTo>
                  <a:cubicBezTo>
                    <a:pt x="24" y="12"/>
                    <a:pt x="29" y="13"/>
                    <a:pt x="37" y="13"/>
                  </a:cubicBezTo>
                  <a:cubicBezTo>
                    <a:pt x="46" y="13"/>
                    <a:pt x="47" y="20"/>
                    <a:pt x="54" y="22"/>
                  </a:cubicBezTo>
                  <a:cubicBezTo>
                    <a:pt x="62" y="24"/>
                    <a:pt x="54" y="27"/>
                    <a:pt x="58" y="28"/>
                  </a:cubicBezTo>
                  <a:cubicBezTo>
                    <a:pt x="62" y="30"/>
                    <a:pt x="83" y="30"/>
                    <a:pt x="84" y="28"/>
                  </a:cubicBezTo>
                  <a:cubicBezTo>
                    <a:pt x="86" y="26"/>
                    <a:pt x="75" y="19"/>
                    <a:pt x="69" y="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0" name="Freeform 121">
              <a:extLst>
                <a:ext uri="{FF2B5EF4-FFF2-40B4-BE49-F238E27FC236}">
                  <a16:creationId xmlns:a16="http://schemas.microsoft.com/office/drawing/2014/main" id="{52E3736E-13EB-C141-97D4-63951D09A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4863" y="5522459"/>
              <a:ext cx="68263" cy="34925"/>
            </a:xfrm>
            <a:custGeom>
              <a:avLst/>
              <a:gdLst>
                <a:gd name="T0" fmla="*/ 2 w 20"/>
                <a:gd name="T1" fmla="*/ 3 h 10"/>
                <a:gd name="T2" fmla="*/ 19 w 20"/>
                <a:gd name="T3" fmla="*/ 6 h 10"/>
                <a:gd name="T4" fmla="*/ 2 w 20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0">
                  <a:moveTo>
                    <a:pt x="2" y="3"/>
                  </a:moveTo>
                  <a:cubicBezTo>
                    <a:pt x="4" y="6"/>
                    <a:pt x="17" y="10"/>
                    <a:pt x="19" y="6"/>
                  </a:cubicBezTo>
                  <a:cubicBezTo>
                    <a:pt x="20" y="3"/>
                    <a:pt x="0" y="0"/>
                    <a:pt x="2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1" name="Freeform 122">
              <a:extLst>
                <a:ext uri="{FF2B5EF4-FFF2-40B4-BE49-F238E27FC236}">
                  <a16:creationId xmlns:a16="http://schemas.microsoft.com/office/drawing/2014/main" id="{A700266D-5E0E-7343-A122-F17B749B2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775" y="5519284"/>
              <a:ext cx="61913" cy="33338"/>
            </a:xfrm>
            <a:custGeom>
              <a:avLst/>
              <a:gdLst>
                <a:gd name="T0" fmla="*/ 3 w 18"/>
                <a:gd name="T1" fmla="*/ 5 h 10"/>
                <a:gd name="T2" fmla="*/ 16 w 18"/>
                <a:gd name="T3" fmla="*/ 5 h 10"/>
                <a:gd name="T4" fmla="*/ 3 w 18"/>
                <a:gd name="T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0">
                  <a:moveTo>
                    <a:pt x="3" y="5"/>
                  </a:moveTo>
                  <a:cubicBezTo>
                    <a:pt x="6" y="10"/>
                    <a:pt x="15" y="7"/>
                    <a:pt x="16" y="5"/>
                  </a:cubicBezTo>
                  <a:cubicBezTo>
                    <a:pt x="18" y="2"/>
                    <a:pt x="0" y="0"/>
                    <a:pt x="3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2" name="Freeform 123">
              <a:extLst>
                <a:ext uri="{FF2B5EF4-FFF2-40B4-BE49-F238E27FC236}">
                  <a16:creationId xmlns:a16="http://schemas.microsoft.com/office/drawing/2014/main" id="{3BC40B8A-5E3B-4C48-A38D-0B622B6AC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013" y="6011409"/>
              <a:ext cx="166688" cy="192088"/>
            </a:xfrm>
            <a:custGeom>
              <a:avLst/>
              <a:gdLst>
                <a:gd name="T0" fmla="*/ 44 w 48"/>
                <a:gd name="T1" fmla="*/ 14 h 55"/>
                <a:gd name="T2" fmla="*/ 38 w 48"/>
                <a:gd name="T3" fmla="*/ 10 h 55"/>
                <a:gd name="T4" fmla="*/ 32 w 48"/>
                <a:gd name="T5" fmla="*/ 10 h 55"/>
                <a:gd name="T6" fmla="*/ 27 w 48"/>
                <a:gd name="T7" fmla="*/ 6 h 55"/>
                <a:gd name="T8" fmla="*/ 17 w 48"/>
                <a:gd name="T9" fmla="*/ 0 h 55"/>
                <a:gd name="T10" fmla="*/ 17 w 48"/>
                <a:gd name="T11" fmla="*/ 2 h 55"/>
                <a:gd name="T12" fmla="*/ 12 w 48"/>
                <a:gd name="T13" fmla="*/ 4 h 55"/>
                <a:gd name="T14" fmla="*/ 9 w 48"/>
                <a:gd name="T15" fmla="*/ 10 h 55"/>
                <a:gd name="T16" fmla="*/ 6 w 48"/>
                <a:gd name="T17" fmla="*/ 15 h 55"/>
                <a:gd name="T18" fmla="*/ 3 w 48"/>
                <a:gd name="T19" fmla="*/ 19 h 55"/>
                <a:gd name="T20" fmla="*/ 2 w 48"/>
                <a:gd name="T21" fmla="*/ 25 h 55"/>
                <a:gd name="T22" fmla="*/ 1 w 48"/>
                <a:gd name="T23" fmla="*/ 30 h 55"/>
                <a:gd name="T24" fmla="*/ 6 w 48"/>
                <a:gd name="T25" fmla="*/ 34 h 55"/>
                <a:gd name="T26" fmla="*/ 10 w 48"/>
                <a:gd name="T27" fmla="*/ 35 h 55"/>
                <a:gd name="T28" fmla="*/ 6 w 48"/>
                <a:gd name="T29" fmla="*/ 40 h 55"/>
                <a:gd name="T30" fmla="*/ 6 w 48"/>
                <a:gd name="T31" fmla="*/ 40 h 55"/>
                <a:gd name="T32" fmla="*/ 7 w 48"/>
                <a:gd name="T33" fmla="*/ 45 h 55"/>
                <a:gd name="T34" fmla="*/ 7 w 48"/>
                <a:gd name="T35" fmla="*/ 49 h 55"/>
                <a:gd name="T36" fmla="*/ 13 w 48"/>
                <a:gd name="T37" fmla="*/ 50 h 55"/>
                <a:gd name="T38" fmla="*/ 19 w 48"/>
                <a:gd name="T39" fmla="*/ 50 h 55"/>
                <a:gd name="T40" fmla="*/ 26 w 48"/>
                <a:gd name="T41" fmla="*/ 37 h 55"/>
                <a:gd name="T42" fmla="*/ 42 w 48"/>
                <a:gd name="T43" fmla="*/ 29 h 55"/>
                <a:gd name="T44" fmla="*/ 46 w 48"/>
                <a:gd name="T45" fmla="*/ 20 h 55"/>
                <a:gd name="T46" fmla="*/ 44 w 48"/>
                <a:gd name="T4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" h="55">
                  <a:moveTo>
                    <a:pt x="44" y="14"/>
                  </a:moveTo>
                  <a:cubicBezTo>
                    <a:pt x="41" y="11"/>
                    <a:pt x="39" y="9"/>
                    <a:pt x="38" y="10"/>
                  </a:cubicBezTo>
                  <a:cubicBezTo>
                    <a:pt x="38" y="11"/>
                    <a:pt x="35" y="11"/>
                    <a:pt x="32" y="10"/>
                  </a:cubicBezTo>
                  <a:cubicBezTo>
                    <a:pt x="30" y="8"/>
                    <a:pt x="29" y="6"/>
                    <a:pt x="27" y="6"/>
                  </a:cubicBezTo>
                  <a:cubicBezTo>
                    <a:pt x="26" y="6"/>
                    <a:pt x="20" y="3"/>
                    <a:pt x="17" y="0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8" y="3"/>
                    <a:pt x="15" y="4"/>
                    <a:pt x="12" y="4"/>
                  </a:cubicBezTo>
                  <a:cubicBezTo>
                    <a:pt x="9" y="5"/>
                    <a:pt x="9" y="8"/>
                    <a:pt x="9" y="10"/>
                  </a:cubicBezTo>
                  <a:cubicBezTo>
                    <a:pt x="9" y="13"/>
                    <a:pt x="7" y="13"/>
                    <a:pt x="6" y="15"/>
                  </a:cubicBezTo>
                  <a:cubicBezTo>
                    <a:pt x="5" y="18"/>
                    <a:pt x="6" y="18"/>
                    <a:pt x="3" y="19"/>
                  </a:cubicBezTo>
                  <a:cubicBezTo>
                    <a:pt x="1" y="21"/>
                    <a:pt x="0" y="23"/>
                    <a:pt x="2" y="25"/>
                  </a:cubicBezTo>
                  <a:cubicBezTo>
                    <a:pt x="3" y="27"/>
                    <a:pt x="2" y="29"/>
                    <a:pt x="1" y="30"/>
                  </a:cubicBezTo>
                  <a:cubicBezTo>
                    <a:pt x="1" y="32"/>
                    <a:pt x="3" y="32"/>
                    <a:pt x="6" y="34"/>
                  </a:cubicBezTo>
                  <a:cubicBezTo>
                    <a:pt x="8" y="37"/>
                    <a:pt x="9" y="33"/>
                    <a:pt x="10" y="35"/>
                  </a:cubicBezTo>
                  <a:cubicBezTo>
                    <a:pt x="11" y="37"/>
                    <a:pt x="9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7" y="42"/>
                    <a:pt x="8" y="44"/>
                    <a:pt x="7" y="45"/>
                  </a:cubicBezTo>
                  <a:cubicBezTo>
                    <a:pt x="6" y="46"/>
                    <a:pt x="5" y="46"/>
                    <a:pt x="7" y="49"/>
                  </a:cubicBezTo>
                  <a:cubicBezTo>
                    <a:pt x="9" y="51"/>
                    <a:pt x="11" y="47"/>
                    <a:pt x="13" y="50"/>
                  </a:cubicBezTo>
                  <a:cubicBezTo>
                    <a:pt x="15" y="53"/>
                    <a:pt x="17" y="55"/>
                    <a:pt x="19" y="50"/>
                  </a:cubicBezTo>
                  <a:cubicBezTo>
                    <a:pt x="21" y="45"/>
                    <a:pt x="23" y="38"/>
                    <a:pt x="26" y="37"/>
                  </a:cubicBezTo>
                  <a:cubicBezTo>
                    <a:pt x="30" y="36"/>
                    <a:pt x="38" y="34"/>
                    <a:pt x="42" y="29"/>
                  </a:cubicBezTo>
                  <a:cubicBezTo>
                    <a:pt x="46" y="23"/>
                    <a:pt x="44" y="22"/>
                    <a:pt x="46" y="20"/>
                  </a:cubicBezTo>
                  <a:cubicBezTo>
                    <a:pt x="48" y="19"/>
                    <a:pt x="47" y="18"/>
                    <a:pt x="44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3" name="Freeform 124">
              <a:extLst>
                <a:ext uri="{FF2B5EF4-FFF2-40B4-BE49-F238E27FC236}">
                  <a16:creationId xmlns:a16="http://schemas.microsoft.com/office/drawing/2014/main" id="{17E3FDE3-6643-AF43-9C27-A2A5FF4D1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4725" y="2847521"/>
              <a:ext cx="1708150" cy="1277938"/>
            </a:xfrm>
            <a:custGeom>
              <a:avLst/>
              <a:gdLst>
                <a:gd name="T0" fmla="*/ 432 w 492"/>
                <a:gd name="T1" fmla="*/ 43 h 368"/>
                <a:gd name="T2" fmla="*/ 396 w 492"/>
                <a:gd name="T3" fmla="*/ 59 h 368"/>
                <a:gd name="T4" fmla="*/ 394 w 492"/>
                <a:gd name="T5" fmla="*/ 37 h 368"/>
                <a:gd name="T6" fmla="*/ 352 w 492"/>
                <a:gd name="T7" fmla="*/ 34 h 368"/>
                <a:gd name="T8" fmla="*/ 393 w 492"/>
                <a:gd name="T9" fmla="*/ 28 h 368"/>
                <a:gd name="T10" fmla="*/ 389 w 492"/>
                <a:gd name="T11" fmla="*/ 12 h 368"/>
                <a:gd name="T12" fmla="*/ 333 w 492"/>
                <a:gd name="T13" fmla="*/ 1 h 368"/>
                <a:gd name="T14" fmla="*/ 280 w 492"/>
                <a:gd name="T15" fmla="*/ 8 h 368"/>
                <a:gd name="T16" fmla="*/ 240 w 492"/>
                <a:gd name="T17" fmla="*/ 8 h 368"/>
                <a:gd name="T18" fmla="*/ 207 w 492"/>
                <a:gd name="T19" fmla="*/ 23 h 368"/>
                <a:gd name="T20" fmla="*/ 199 w 492"/>
                <a:gd name="T21" fmla="*/ 27 h 368"/>
                <a:gd name="T22" fmla="*/ 176 w 492"/>
                <a:gd name="T23" fmla="*/ 34 h 368"/>
                <a:gd name="T24" fmla="*/ 154 w 492"/>
                <a:gd name="T25" fmla="*/ 42 h 368"/>
                <a:gd name="T26" fmla="*/ 116 w 492"/>
                <a:gd name="T27" fmla="*/ 34 h 368"/>
                <a:gd name="T28" fmla="*/ 95 w 492"/>
                <a:gd name="T29" fmla="*/ 50 h 368"/>
                <a:gd name="T30" fmla="*/ 62 w 492"/>
                <a:gd name="T31" fmla="*/ 71 h 368"/>
                <a:gd name="T32" fmla="*/ 0 w 492"/>
                <a:gd name="T33" fmla="*/ 102 h 368"/>
                <a:gd name="T34" fmla="*/ 40 w 492"/>
                <a:gd name="T35" fmla="*/ 113 h 368"/>
                <a:gd name="T36" fmla="*/ 11 w 492"/>
                <a:gd name="T37" fmla="*/ 123 h 368"/>
                <a:gd name="T38" fmla="*/ 35 w 492"/>
                <a:gd name="T39" fmla="*/ 139 h 368"/>
                <a:gd name="T40" fmla="*/ 67 w 492"/>
                <a:gd name="T41" fmla="*/ 137 h 368"/>
                <a:gd name="T42" fmla="*/ 116 w 492"/>
                <a:gd name="T43" fmla="*/ 151 h 368"/>
                <a:gd name="T44" fmla="*/ 140 w 492"/>
                <a:gd name="T45" fmla="*/ 183 h 368"/>
                <a:gd name="T46" fmla="*/ 144 w 492"/>
                <a:gd name="T47" fmla="*/ 212 h 368"/>
                <a:gd name="T48" fmla="*/ 174 w 492"/>
                <a:gd name="T49" fmla="*/ 223 h 368"/>
                <a:gd name="T50" fmla="*/ 171 w 492"/>
                <a:gd name="T51" fmla="*/ 234 h 368"/>
                <a:gd name="T52" fmla="*/ 166 w 492"/>
                <a:gd name="T53" fmla="*/ 254 h 368"/>
                <a:gd name="T54" fmla="*/ 161 w 492"/>
                <a:gd name="T55" fmla="*/ 279 h 368"/>
                <a:gd name="T56" fmla="*/ 168 w 492"/>
                <a:gd name="T57" fmla="*/ 311 h 368"/>
                <a:gd name="T58" fmla="*/ 183 w 492"/>
                <a:gd name="T59" fmla="*/ 331 h 368"/>
                <a:gd name="T60" fmla="*/ 204 w 492"/>
                <a:gd name="T61" fmla="*/ 356 h 368"/>
                <a:gd name="T62" fmla="*/ 236 w 492"/>
                <a:gd name="T63" fmla="*/ 368 h 368"/>
                <a:gd name="T64" fmla="*/ 245 w 492"/>
                <a:gd name="T65" fmla="*/ 336 h 368"/>
                <a:gd name="T66" fmla="*/ 259 w 492"/>
                <a:gd name="T67" fmla="*/ 321 h 368"/>
                <a:gd name="T68" fmla="*/ 260 w 492"/>
                <a:gd name="T69" fmla="*/ 305 h 368"/>
                <a:gd name="T70" fmla="*/ 274 w 492"/>
                <a:gd name="T71" fmla="*/ 295 h 368"/>
                <a:gd name="T72" fmla="*/ 286 w 492"/>
                <a:gd name="T73" fmla="*/ 292 h 368"/>
                <a:gd name="T74" fmla="*/ 329 w 492"/>
                <a:gd name="T75" fmla="*/ 264 h 368"/>
                <a:gd name="T76" fmla="*/ 356 w 492"/>
                <a:gd name="T77" fmla="*/ 256 h 368"/>
                <a:gd name="T78" fmla="*/ 411 w 492"/>
                <a:gd name="T79" fmla="*/ 232 h 368"/>
                <a:gd name="T80" fmla="*/ 381 w 492"/>
                <a:gd name="T81" fmla="*/ 226 h 368"/>
                <a:gd name="T82" fmla="*/ 412 w 492"/>
                <a:gd name="T83" fmla="*/ 228 h 368"/>
                <a:gd name="T84" fmla="*/ 405 w 492"/>
                <a:gd name="T85" fmla="*/ 200 h 368"/>
                <a:gd name="T86" fmla="*/ 390 w 492"/>
                <a:gd name="T87" fmla="*/ 186 h 368"/>
                <a:gd name="T88" fmla="*/ 425 w 492"/>
                <a:gd name="T89" fmla="*/ 182 h 368"/>
                <a:gd name="T90" fmla="*/ 434 w 492"/>
                <a:gd name="T91" fmla="*/ 164 h 368"/>
                <a:gd name="T92" fmla="*/ 430 w 492"/>
                <a:gd name="T93" fmla="*/ 138 h 368"/>
                <a:gd name="T94" fmla="*/ 420 w 492"/>
                <a:gd name="T95" fmla="*/ 127 h 368"/>
                <a:gd name="T96" fmla="*/ 424 w 492"/>
                <a:gd name="T97" fmla="*/ 116 h 368"/>
                <a:gd name="T98" fmla="*/ 412 w 492"/>
                <a:gd name="T99" fmla="*/ 110 h 368"/>
                <a:gd name="T100" fmla="*/ 445 w 492"/>
                <a:gd name="T101" fmla="*/ 76 h 368"/>
                <a:gd name="T102" fmla="*/ 437 w 492"/>
                <a:gd name="T103" fmla="*/ 67 h 368"/>
                <a:gd name="T104" fmla="*/ 446 w 492"/>
                <a:gd name="T105" fmla="*/ 58 h 368"/>
                <a:gd name="T106" fmla="*/ 492 w 492"/>
                <a:gd name="T107" fmla="*/ 42 h 368"/>
                <a:gd name="T108" fmla="*/ 162 w 492"/>
                <a:gd name="T109" fmla="*/ 235 h 368"/>
                <a:gd name="T110" fmla="*/ 154 w 492"/>
                <a:gd name="T111" fmla="*/ 24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2" h="368">
                  <a:moveTo>
                    <a:pt x="465" y="34"/>
                  </a:moveTo>
                  <a:cubicBezTo>
                    <a:pt x="456" y="34"/>
                    <a:pt x="449" y="36"/>
                    <a:pt x="448" y="42"/>
                  </a:cubicBezTo>
                  <a:cubicBezTo>
                    <a:pt x="448" y="48"/>
                    <a:pt x="437" y="41"/>
                    <a:pt x="432" y="43"/>
                  </a:cubicBezTo>
                  <a:cubicBezTo>
                    <a:pt x="427" y="45"/>
                    <a:pt x="430" y="38"/>
                    <a:pt x="425" y="40"/>
                  </a:cubicBezTo>
                  <a:cubicBezTo>
                    <a:pt x="420" y="42"/>
                    <a:pt x="415" y="48"/>
                    <a:pt x="409" y="51"/>
                  </a:cubicBezTo>
                  <a:cubicBezTo>
                    <a:pt x="403" y="53"/>
                    <a:pt x="399" y="59"/>
                    <a:pt x="396" y="59"/>
                  </a:cubicBezTo>
                  <a:cubicBezTo>
                    <a:pt x="392" y="60"/>
                    <a:pt x="403" y="48"/>
                    <a:pt x="409" y="43"/>
                  </a:cubicBezTo>
                  <a:cubicBezTo>
                    <a:pt x="415" y="37"/>
                    <a:pt x="412" y="30"/>
                    <a:pt x="404" y="31"/>
                  </a:cubicBezTo>
                  <a:cubicBezTo>
                    <a:pt x="396" y="32"/>
                    <a:pt x="398" y="37"/>
                    <a:pt x="394" y="37"/>
                  </a:cubicBezTo>
                  <a:cubicBezTo>
                    <a:pt x="389" y="38"/>
                    <a:pt x="369" y="49"/>
                    <a:pt x="368" y="46"/>
                  </a:cubicBezTo>
                  <a:cubicBezTo>
                    <a:pt x="367" y="42"/>
                    <a:pt x="385" y="37"/>
                    <a:pt x="385" y="35"/>
                  </a:cubicBezTo>
                  <a:cubicBezTo>
                    <a:pt x="384" y="33"/>
                    <a:pt x="362" y="33"/>
                    <a:pt x="352" y="34"/>
                  </a:cubicBezTo>
                  <a:cubicBezTo>
                    <a:pt x="342" y="36"/>
                    <a:pt x="325" y="41"/>
                    <a:pt x="324" y="38"/>
                  </a:cubicBezTo>
                  <a:cubicBezTo>
                    <a:pt x="324" y="36"/>
                    <a:pt x="345" y="32"/>
                    <a:pt x="355" y="30"/>
                  </a:cubicBezTo>
                  <a:cubicBezTo>
                    <a:pt x="366" y="29"/>
                    <a:pt x="385" y="31"/>
                    <a:pt x="393" y="28"/>
                  </a:cubicBezTo>
                  <a:cubicBezTo>
                    <a:pt x="401" y="24"/>
                    <a:pt x="413" y="24"/>
                    <a:pt x="415" y="22"/>
                  </a:cubicBezTo>
                  <a:cubicBezTo>
                    <a:pt x="418" y="19"/>
                    <a:pt x="406" y="15"/>
                    <a:pt x="400" y="16"/>
                  </a:cubicBezTo>
                  <a:cubicBezTo>
                    <a:pt x="395" y="16"/>
                    <a:pt x="389" y="15"/>
                    <a:pt x="389" y="12"/>
                  </a:cubicBezTo>
                  <a:cubicBezTo>
                    <a:pt x="390" y="9"/>
                    <a:pt x="381" y="9"/>
                    <a:pt x="380" y="7"/>
                  </a:cubicBezTo>
                  <a:cubicBezTo>
                    <a:pt x="379" y="4"/>
                    <a:pt x="361" y="6"/>
                    <a:pt x="357" y="4"/>
                  </a:cubicBezTo>
                  <a:cubicBezTo>
                    <a:pt x="353" y="1"/>
                    <a:pt x="342" y="0"/>
                    <a:pt x="333" y="1"/>
                  </a:cubicBezTo>
                  <a:cubicBezTo>
                    <a:pt x="323" y="2"/>
                    <a:pt x="304" y="1"/>
                    <a:pt x="299" y="2"/>
                  </a:cubicBezTo>
                  <a:cubicBezTo>
                    <a:pt x="295" y="2"/>
                    <a:pt x="292" y="4"/>
                    <a:pt x="288" y="4"/>
                  </a:cubicBezTo>
                  <a:cubicBezTo>
                    <a:pt x="284" y="3"/>
                    <a:pt x="277" y="5"/>
                    <a:pt x="280" y="8"/>
                  </a:cubicBezTo>
                  <a:cubicBezTo>
                    <a:pt x="284" y="12"/>
                    <a:pt x="273" y="14"/>
                    <a:pt x="274" y="11"/>
                  </a:cubicBezTo>
                  <a:cubicBezTo>
                    <a:pt x="275" y="7"/>
                    <a:pt x="265" y="5"/>
                    <a:pt x="262" y="8"/>
                  </a:cubicBezTo>
                  <a:cubicBezTo>
                    <a:pt x="258" y="11"/>
                    <a:pt x="242" y="5"/>
                    <a:pt x="240" y="8"/>
                  </a:cubicBezTo>
                  <a:cubicBezTo>
                    <a:pt x="237" y="11"/>
                    <a:pt x="219" y="10"/>
                    <a:pt x="213" y="11"/>
                  </a:cubicBezTo>
                  <a:cubicBezTo>
                    <a:pt x="208" y="12"/>
                    <a:pt x="222" y="16"/>
                    <a:pt x="221" y="18"/>
                  </a:cubicBezTo>
                  <a:cubicBezTo>
                    <a:pt x="221" y="21"/>
                    <a:pt x="203" y="18"/>
                    <a:pt x="207" y="23"/>
                  </a:cubicBezTo>
                  <a:cubicBezTo>
                    <a:pt x="211" y="27"/>
                    <a:pt x="222" y="30"/>
                    <a:pt x="228" y="36"/>
                  </a:cubicBezTo>
                  <a:cubicBezTo>
                    <a:pt x="233" y="41"/>
                    <a:pt x="223" y="38"/>
                    <a:pt x="217" y="34"/>
                  </a:cubicBezTo>
                  <a:cubicBezTo>
                    <a:pt x="211" y="30"/>
                    <a:pt x="203" y="31"/>
                    <a:pt x="199" y="27"/>
                  </a:cubicBezTo>
                  <a:cubicBezTo>
                    <a:pt x="195" y="23"/>
                    <a:pt x="181" y="20"/>
                    <a:pt x="178" y="22"/>
                  </a:cubicBezTo>
                  <a:cubicBezTo>
                    <a:pt x="173" y="25"/>
                    <a:pt x="187" y="30"/>
                    <a:pt x="187" y="33"/>
                  </a:cubicBezTo>
                  <a:cubicBezTo>
                    <a:pt x="187" y="37"/>
                    <a:pt x="178" y="33"/>
                    <a:pt x="176" y="34"/>
                  </a:cubicBezTo>
                  <a:cubicBezTo>
                    <a:pt x="174" y="35"/>
                    <a:pt x="166" y="26"/>
                    <a:pt x="161" y="26"/>
                  </a:cubicBezTo>
                  <a:cubicBezTo>
                    <a:pt x="157" y="26"/>
                    <a:pt x="161" y="30"/>
                    <a:pt x="161" y="36"/>
                  </a:cubicBezTo>
                  <a:cubicBezTo>
                    <a:pt x="161" y="42"/>
                    <a:pt x="151" y="46"/>
                    <a:pt x="154" y="42"/>
                  </a:cubicBezTo>
                  <a:cubicBezTo>
                    <a:pt x="157" y="37"/>
                    <a:pt x="155" y="27"/>
                    <a:pt x="150" y="25"/>
                  </a:cubicBezTo>
                  <a:cubicBezTo>
                    <a:pt x="145" y="23"/>
                    <a:pt x="132" y="29"/>
                    <a:pt x="125" y="29"/>
                  </a:cubicBezTo>
                  <a:cubicBezTo>
                    <a:pt x="119" y="29"/>
                    <a:pt x="110" y="31"/>
                    <a:pt x="116" y="34"/>
                  </a:cubicBezTo>
                  <a:cubicBezTo>
                    <a:pt x="121" y="37"/>
                    <a:pt x="115" y="39"/>
                    <a:pt x="110" y="36"/>
                  </a:cubicBezTo>
                  <a:cubicBezTo>
                    <a:pt x="105" y="32"/>
                    <a:pt x="89" y="36"/>
                    <a:pt x="92" y="38"/>
                  </a:cubicBezTo>
                  <a:cubicBezTo>
                    <a:pt x="96" y="41"/>
                    <a:pt x="97" y="47"/>
                    <a:pt x="95" y="50"/>
                  </a:cubicBezTo>
                  <a:cubicBezTo>
                    <a:pt x="92" y="53"/>
                    <a:pt x="86" y="47"/>
                    <a:pt x="79" y="48"/>
                  </a:cubicBezTo>
                  <a:cubicBezTo>
                    <a:pt x="73" y="48"/>
                    <a:pt x="41" y="64"/>
                    <a:pt x="43" y="68"/>
                  </a:cubicBezTo>
                  <a:cubicBezTo>
                    <a:pt x="45" y="72"/>
                    <a:pt x="58" y="68"/>
                    <a:pt x="62" y="71"/>
                  </a:cubicBezTo>
                  <a:cubicBezTo>
                    <a:pt x="67" y="73"/>
                    <a:pt x="61" y="82"/>
                    <a:pt x="56" y="86"/>
                  </a:cubicBezTo>
                  <a:cubicBezTo>
                    <a:pt x="51" y="89"/>
                    <a:pt x="31" y="86"/>
                    <a:pt x="31" y="90"/>
                  </a:cubicBezTo>
                  <a:cubicBezTo>
                    <a:pt x="30" y="94"/>
                    <a:pt x="0" y="95"/>
                    <a:pt x="0" y="102"/>
                  </a:cubicBezTo>
                  <a:cubicBezTo>
                    <a:pt x="0" y="105"/>
                    <a:pt x="1" y="107"/>
                    <a:pt x="5" y="108"/>
                  </a:cubicBezTo>
                  <a:cubicBezTo>
                    <a:pt x="9" y="109"/>
                    <a:pt x="14" y="107"/>
                    <a:pt x="18" y="112"/>
                  </a:cubicBezTo>
                  <a:cubicBezTo>
                    <a:pt x="22" y="116"/>
                    <a:pt x="33" y="116"/>
                    <a:pt x="40" y="113"/>
                  </a:cubicBezTo>
                  <a:cubicBezTo>
                    <a:pt x="47" y="110"/>
                    <a:pt x="53" y="114"/>
                    <a:pt x="52" y="118"/>
                  </a:cubicBezTo>
                  <a:cubicBezTo>
                    <a:pt x="52" y="122"/>
                    <a:pt x="36" y="116"/>
                    <a:pt x="31" y="120"/>
                  </a:cubicBezTo>
                  <a:cubicBezTo>
                    <a:pt x="26" y="123"/>
                    <a:pt x="10" y="120"/>
                    <a:pt x="11" y="123"/>
                  </a:cubicBezTo>
                  <a:cubicBezTo>
                    <a:pt x="12" y="127"/>
                    <a:pt x="19" y="126"/>
                    <a:pt x="26" y="127"/>
                  </a:cubicBezTo>
                  <a:cubicBezTo>
                    <a:pt x="32" y="128"/>
                    <a:pt x="26" y="131"/>
                    <a:pt x="26" y="134"/>
                  </a:cubicBezTo>
                  <a:cubicBezTo>
                    <a:pt x="26" y="136"/>
                    <a:pt x="29" y="136"/>
                    <a:pt x="35" y="139"/>
                  </a:cubicBezTo>
                  <a:cubicBezTo>
                    <a:pt x="42" y="142"/>
                    <a:pt x="52" y="144"/>
                    <a:pt x="48" y="140"/>
                  </a:cubicBezTo>
                  <a:cubicBezTo>
                    <a:pt x="45" y="137"/>
                    <a:pt x="55" y="137"/>
                    <a:pt x="57" y="139"/>
                  </a:cubicBezTo>
                  <a:cubicBezTo>
                    <a:pt x="58" y="141"/>
                    <a:pt x="63" y="136"/>
                    <a:pt x="67" y="137"/>
                  </a:cubicBezTo>
                  <a:cubicBezTo>
                    <a:pt x="72" y="139"/>
                    <a:pt x="73" y="133"/>
                    <a:pt x="77" y="135"/>
                  </a:cubicBezTo>
                  <a:cubicBezTo>
                    <a:pt x="81" y="138"/>
                    <a:pt x="97" y="139"/>
                    <a:pt x="103" y="142"/>
                  </a:cubicBezTo>
                  <a:cubicBezTo>
                    <a:pt x="109" y="145"/>
                    <a:pt x="116" y="146"/>
                    <a:pt x="116" y="151"/>
                  </a:cubicBezTo>
                  <a:cubicBezTo>
                    <a:pt x="115" y="155"/>
                    <a:pt x="121" y="159"/>
                    <a:pt x="127" y="161"/>
                  </a:cubicBezTo>
                  <a:cubicBezTo>
                    <a:pt x="133" y="164"/>
                    <a:pt x="135" y="170"/>
                    <a:pt x="134" y="174"/>
                  </a:cubicBezTo>
                  <a:cubicBezTo>
                    <a:pt x="134" y="178"/>
                    <a:pt x="141" y="181"/>
                    <a:pt x="140" y="183"/>
                  </a:cubicBezTo>
                  <a:cubicBezTo>
                    <a:pt x="139" y="185"/>
                    <a:pt x="140" y="188"/>
                    <a:pt x="144" y="192"/>
                  </a:cubicBezTo>
                  <a:cubicBezTo>
                    <a:pt x="148" y="195"/>
                    <a:pt x="137" y="198"/>
                    <a:pt x="140" y="202"/>
                  </a:cubicBezTo>
                  <a:cubicBezTo>
                    <a:pt x="143" y="205"/>
                    <a:pt x="136" y="211"/>
                    <a:pt x="144" y="212"/>
                  </a:cubicBezTo>
                  <a:cubicBezTo>
                    <a:pt x="151" y="214"/>
                    <a:pt x="150" y="207"/>
                    <a:pt x="156" y="207"/>
                  </a:cubicBezTo>
                  <a:cubicBezTo>
                    <a:pt x="162" y="207"/>
                    <a:pt x="156" y="212"/>
                    <a:pt x="159" y="215"/>
                  </a:cubicBezTo>
                  <a:cubicBezTo>
                    <a:pt x="162" y="218"/>
                    <a:pt x="168" y="218"/>
                    <a:pt x="174" y="223"/>
                  </a:cubicBezTo>
                  <a:cubicBezTo>
                    <a:pt x="180" y="228"/>
                    <a:pt x="176" y="230"/>
                    <a:pt x="171" y="226"/>
                  </a:cubicBezTo>
                  <a:cubicBezTo>
                    <a:pt x="165" y="222"/>
                    <a:pt x="150" y="223"/>
                    <a:pt x="150" y="224"/>
                  </a:cubicBezTo>
                  <a:cubicBezTo>
                    <a:pt x="150" y="226"/>
                    <a:pt x="167" y="236"/>
                    <a:pt x="171" y="234"/>
                  </a:cubicBezTo>
                  <a:cubicBezTo>
                    <a:pt x="175" y="233"/>
                    <a:pt x="181" y="240"/>
                    <a:pt x="178" y="243"/>
                  </a:cubicBezTo>
                  <a:cubicBezTo>
                    <a:pt x="176" y="245"/>
                    <a:pt x="177" y="251"/>
                    <a:pt x="177" y="254"/>
                  </a:cubicBezTo>
                  <a:cubicBezTo>
                    <a:pt x="176" y="257"/>
                    <a:pt x="170" y="254"/>
                    <a:pt x="166" y="254"/>
                  </a:cubicBezTo>
                  <a:cubicBezTo>
                    <a:pt x="163" y="255"/>
                    <a:pt x="160" y="256"/>
                    <a:pt x="160" y="260"/>
                  </a:cubicBezTo>
                  <a:cubicBezTo>
                    <a:pt x="160" y="264"/>
                    <a:pt x="154" y="267"/>
                    <a:pt x="153" y="272"/>
                  </a:cubicBezTo>
                  <a:cubicBezTo>
                    <a:pt x="153" y="277"/>
                    <a:pt x="158" y="277"/>
                    <a:pt x="161" y="279"/>
                  </a:cubicBezTo>
                  <a:cubicBezTo>
                    <a:pt x="164" y="281"/>
                    <a:pt x="155" y="282"/>
                    <a:pt x="155" y="286"/>
                  </a:cubicBezTo>
                  <a:cubicBezTo>
                    <a:pt x="155" y="290"/>
                    <a:pt x="163" y="296"/>
                    <a:pt x="166" y="298"/>
                  </a:cubicBezTo>
                  <a:cubicBezTo>
                    <a:pt x="169" y="299"/>
                    <a:pt x="166" y="307"/>
                    <a:pt x="168" y="311"/>
                  </a:cubicBezTo>
                  <a:cubicBezTo>
                    <a:pt x="169" y="315"/>
                    <a:pt x="173" y="310"/>
                    <a:pt x="172" y="316"/>
                  </a:cubicBezTo>
                  <a:cubicBezTo>
                    <a:pt x="172" y="321"/>
                    <a:pt x="176" y="321"/>
                    <a:pt x="176" y="324"/>
                  </a:cubicBezTo>
                  <a:cubicBezTo>
                    <a:pt x="177" y="327"/>
                    <a:pt x="184" y="326"/>
                    <a:pt x="183" y="331"/>
                  </a:cubicBezTo>
                  <a:cubicBezTo>
                    <a:pt x="181" y="335"/>
                    <a:pt x="185" y="338"/>
                    <a:pt x="186" y="340"/>
                  </a:cubicBezTo>
                  <a:cubicBezTo>
                    <a:pt x="188" y="343"/>
                    <a:pt x="194" y="347"/>
                    <a:pt x="195" y="350"/>
                  </a:cubicBezTo>
                  <a:cubicBezTo>
                    <a:pt x="197" y="353"/>
                    <a:pt x="200" y="357"/>
                    <a:pt x="204" y="356"/>
                  </a:cubicBezTo>
                  <a:cubicBezTo>
                    <a:pt x="209" y="355"/>
                    <a:pt x="209" y="359"/>
                    <a:pt x="212" y="358"/>
                  </a:cubicBezTo>
                  <a:cubicBezTo>
                    <a:pt x="216" y="358"/>
                    <a:pt x="221" y="360"/>
                    <a:pt x="222" y="362"/>
                  </a:cubicBezTo>
                  <a:cubicBezTo>
                    <a:pt x="223" y="365"/>
                    <a:pt x="233" y="367"/>
                    <a:pt x="236" y="368"/>
                  </a:cubicBezTo>
                  <a:cubicBezTo>
                    <a:pt x="239" y="368"/>
                    <a:pt x="239" y="363"/>
                    <a:pt x="242" y="362"/>
                  </a:cubicBezTo>
                  <a:cubicBezTo>
                    <a:pt x="244" y="360"/>
                    <a:pt x="243" y="350"/>
                    <a:pt x="246" y="349"/>
                  </a:cubicBezTo>
                  <a:cubicBezTo>
                    <a:pt x="248" y="348"/>
                    <a:pt x="247" y="337"/>
                    <a:pt x="245" y="336"/>
                  </a:cubicBezTo>
                  <a:cubicBezTo>
                    <a:pt x="243" y="335"/>
                    <a:pt x="244" y="332"/>
                    <a:pt x="249" y="332"/>
                  </a:cubicBezTo>
                  <a:cubicBezTo>
                    <a:pt x="255" y="333"/>
                    <a:pt x="253" y="328"/>
                    <a:pt x="255" y="327"/>
                  </a:cubicBezTo>
                  <a:cubicBezTo>
                    <a:pt x="258" y="326"/>
                    <a:pt x="257" y="321"/>
                    <a:pt x="259" y="321"/>
                  </a:cubicBezTo>
                  <a:cubicBezTo>
                    <a:pt x="261" y="320"/>
                    <a:pt x="260" y="317"/>
                    <a:pt x="259" y="315"/>
                  </a:cubicBezTo>
                  <a:cubicBezTo>
                    <a:pt x="257" y="313"/>
                    <a:pt x="259" y="312"/>
                    <a:pt x="262" y="311"/>
                  </a:cubicBezTo>
                  <a:cubicBezTo>
                    <a:pt x="265" y="311"/>
                    <a:pt x="264" y="307"/>
                    <a:pt x="260" y="305"/>
                  </a:cubicBezTo>
                  <a:cubicBezTo>
                    <a:pt x="257" y="304"/>
                    <a:pt x="258" y="300"/>
                    <a:pt x="262" y="302"/>
                  </a:cubicBezTo>
                  <a:cubicBezTo>
                    <a:pt x="265" y="305"/>
                    <a:pt x="268" y="303"/>
                    <a:pt x="266" y="300"/>
                  </a:cubicBezTo>
                  <a:cubicBezTo>
                    <a:pt x="264" y="297"/>
                    <a:pt x="269" y="296"/>
                    <a:pt x="274" y="295"/>
                  </a:cubicBezTo>
                  <a:cubicBezTo>
                    <a:pt x="279" y="295"/>
                    <a:pt x="281" y="292"/>
                    <a:pt x="280" y="288"/>
                  </a:cubicBezTo>
                  <a:cubicBezTo>
                    <a:pt x="279" y="285"/>
                    <a:pt x="286" y="285"/>
                    <a:pt x="284" y="288"/>
                  </a:cubicBezTo>
                  <a:cubicBezTo>
                    <a:pt x="283" y="291"/>
                    <a:pt x="284" y="295"/>
                    <a:pt x="286" y="292"/>
                  </a:cubicBezTo>
                  <a:cubicBezTo>
                    <a:pt x="288" y="290"/>
                    <a:pt x="293" y="292"/>
                    <a:pt x="301" y="289"/>
                  </a:cubicBezTo>
                  <a:cubicBezTo>
                    <a:pt x="309" y="287"/>
                    <a:pt x="317" y="280"/>
                    <a:pt x="319" y="274"/>
                  </a:cubicBezTo>
                  <a:cubicBezTo>
                    <a:pt x="321" y="267"/>
                    <a:pt x="330" y="268"/>
                    <a:pt x="329" y="264"/>
                  </a:cubicBezTo>
                  <a:cubicBezTo>
                    <a:pt x="328" y="260"/>
                    <a:pt x="330" y="258"/>
                    <a:pt x="336" y="261"/>
                  </a:cubicBezTo>
                  <a:cubicBezTo>
                    <a:pt x="342" y="264"/>
                    <a:pt x="338" y="259"/>
                    <a:pt x="344" y="259"/>
                  </a:cubicBezTo>
                  <a:cubicBezTo>
                    <a:pt x="351" y="259"/>
                    <a:pt x="350" y="256"/>
                    <a:pt x="356" y="256"/>
                  </a:cubicBezTo>
                  <a:cubicBezTo>
                    <a:pt x="363" y="256"/>
                    <a:pt x="379" y="253"/>
                    <a:pt x="385" y="248"/>
                  </a:cubicBezTo>
                  <a:cubicBezTo>
                    <a:pt x="391" y="244"/>
                    <a:pt x="403" y="240"/>
                    <a:pt x="408" y="237"/>
                  </a:cubicBezTo>
                  <a:cubicBezTo>
                    <a:pt x="413" y="233"/>
                    <a:pt x="414" y="231"/>
                    <a:pt x="411" y="232"/>
                  </a:cubicBezTo>
                  <a:cubicBezTo>
                    <a:pt x="408" y="234"/>
                    <a:pt x="401" y="234"/>
                    <a:pt x="397" y="233"/>
                  </a:cubicBezTo>
                  <a:cubicBezTo>
                    <a:pt x="392" y="232"/>
                    <a:pt x="384" y="228"/>
                    <a:pt x="379" y="231"/>
                  </a:cubicBezTo>
                  <a:cubicBezTo>
                    <a:pt x="373" y="234"/>
                    <a:pt x="377" y="227"/>
                    <a:pt x="381" y="226"/>
                  </a:cubicBezTo>
                  <a:cubicBezTo>
                    <a:pt x="386" y="225"/>
                    <a:pt x="384" y="223"/>
                    <a:pt x="383" y="218"/>
                  </a:cubicBezTo>
                  <a:cubicBezTo>
                    <a:pt x="381" y="213"/>
                    <a:pt x="390" y="217"/>
                    <a:pt x="394" y="222"/>
                  </a:cubicBezTo>
                  <a:cubicBezTo>
                    <a:pt x="398" y="227"/>
                    <a:pt x="405" y="230"/>
                    <a:pt x="412" y="228"/>
                  </a:cubicBezTo>
                  <a:cubicBezTo>
                    <a:pt x="418" y="226"/>
                    <a:pt x="412" y="221"/>
                    <a:pt x="414" y="217"/>
                  </a:cubicBezTo>
                  <a:cubicBezTo>
                    <a:pt x="417" y="214"/>
                    <a:pt x="395" y="203"/>
                    <a:pt x="393" y="199"/>
                  </a:cubicBezTo>
                  <a:cubicBezTo>
                    <a:pt x="392" y="195"/>
                    <a:pt x="399" y="198"/>
                    <a:pt x="405" y="200"/>
                  </a:cubicBezTo>
                  <a:cubicBezTo>
                    <a:pt x="412" y="203"/>
                    <a:pt x="413" y="195"/>
                    <a:pt x="413" y="192"/>
                  </a:cubicBezTo>
                  <a:cubicBezTo>
                    <a:pt x="413" y="188"/>
                    <a:pt x="400" y="188"/>
                    <a:pt x="394" y="192"/>
                  </a:cubicBezTo>
                  <a:cubicBezTo>
                    <a:pt x="388" y="195"/>
                    <a:pt x="382" y="187"/>
                    <a:pt x="390" y="186"/>
                  </a:cubicBezTo>
                  <a:cubicBezTo>
                    <a:pt x="398" y="185"/>
                    <a:pt x="391" y="182"/>
                    <a:pt x="393" y="180"/>
                  </a:cubicBezTo>
                  <a:cubicBezTo>
                    <a:pt x="396" y="177"/>
                    <a:pt x="406" y="187"/>
                    <a:pt x="411" y="185"/>
                  </a:cubicBezTo>
                  <a:cubicBezTo>
                    <a:pt x="416" y="183"/>
                    <a:pt x="420" y="185"/>
                    <a:pt x="425" y="182"/>
                  </a:cubicBezTo>
                  <a:cubicBezTo>
                    <a:pt x="429" y="178"/>
                    <a:pt x="417" y="175"/>
                    <a:pt x="414" y="172"/>
                  </a:cubicBezTo>
                  <a:cubicBezTo>
                    <a:pt x="411" y="168"/>
                    <a:pt x="427" y="170"/>
                    <a:pt x="432" y="170"/>
                  </a:cubicBezTo>
                  <a:cubicBezTo>
                    <a:pt x="437" y="170"/>
                    <a:pt x="438" y="163"/>
                    <a:pt x="434" y="164"/>
                  </a:cubicBezTo>
                  <a:cubicBezTo>
                    <a:pt x="430" y="166"/>
                    <a:pt x="417" y="160"/>
                    <a:pt x="419" y="155"/>
                  </a:cubicBezTo>
                  <a:cubicBezTo>
                    <a:pt x="422" y="151"/>
                    <a:pt x="427" y="156"/>
                    <a:pt x="433" y="153"/>
                  </a:cubicBezTo>
                  <a:cubicBezTo>
                    <a:pt x="439" y="150"/>
                    <a:pt x="434" y="138"/>
                    <a:pt x="430" y="138"/>
                  </a:cubicBezTo>
                  <a:cubicBezTo>
                    <a:pt x="425" y="138"/>
                    <a:pt x="415" y="137"/>
                    <a:pt x="415" y="135"/>
                  </a:cubicBezTo>
                  <a:cubicBezTo>
                    <a:pt x="415" y="133"/>
                    <a:pt x="407" y="131"/>
                    <a:pt x="409" y="129"/>
                  </a:cubicBezTo>
                  <a:cubicBezTo>
                    <a:pt x="412" y="126"/>
                    <a:pt x="415" y="131"/>
                    <a:pt x="420" y="127"/>
                  </a:cubicBezTo>
                  <a:cubicBezTo>
                    <a:pt x="426" y="123"/>
                    <a:pt x="437" y="128"/>
                    <a:pt x="442" y="127"/>
                  </a:cubicBezTo>
                  <a:cubicBezTo>
                    <a:pt x="447" y="126"/>
                    <a:pt x="440" y="117"/>
                    <a:pt x="437" y="119"/>
                  </a:cubicBezTo>
                  <a:cubicBezTo>
                    <a:pt x="434" y="120"/>
                    <a:pt x="425" y="121"/>
                    <a:pt x="424" y="116"/>
                  </a:cubicBezTo>
                  <a:cubicBezTo>
                    <a:pt x="423" y="111"/>
                    <a:pt x="433" y="116"/>
                    <a:pt x="435" y="113"/>
                  </a:cubicBezTo>
                  <a:cubicBezTo>
                    <a:pt x="437" y="111"/>
                    <a:pt x="421" y="105"/>
                    <a:pt x="419" y="110"/>
                  </a:cubicBezTo>
                  <a:cubicBezTo>
                    <a:pt x="416" y="115"/>
                    <a:pt x="408" y="113"/>
                    <a:pt x="412" y="110"/>
                  </a:cubicBezTo>
                  <a:cubicBezTo>
                    <a:pt x="417" y="107"/>
                    <a:pt x="418" y="99"/>
                    <a:pt x="417" y="95"/>
                  </a:cubicBezTo>
                  <a:cubicBezTo>
                    <a:pt x="417" y="91"/>
                    <a:pt x="433" y="91"/>
                    <a:pt x="432" y="84"/>
                  </a:cubicBezTo>
                  <a:cubicBezTo>
                    <a:pt x="430" y="78"/>
                    <a:pt x="439" y="76"/>
                    <a:pt x="445" y="76"/>
                  </a:cubicBezTo>
                  <a:cubicBezTo>
                    <a:pt x="450" y="76"/>
                    <a:pt x="445" y="69"/>
                    <a:pt x="439" y="70"/>
                  </a:cubicBezTo>
                  <a:cubicBezTo>
                    <a:pt x="434" y="71"/>
                    <a:pt x="429" y="76"/>
                    <a:pt x="426" y="74"/>
                  </a:cubicBezTo>
                  <a:cubicBezTo>
                    <a:pt x="423" y="72"/>
                    <a:pt x="432" y="67"/>
                    <a:pt x="437" y="67"/>
                  </a:cubicBezTo>
                  <a:cubicBezTo>
                    <a:pt x="442" y="67"/>
                    <a:pt x="453" y="67"/>
                    <a:pt x="457" y="65"/>
                  </a:cubicBezTo>
                  <a:cubicBezTo>
                    <a:pt x="461" y="62"/>
                    <a:pt x="450" y="60"/>
                    <a:pt x="442" y="61"/>
                  </a:cubicBezTo>
                  <a:cubicBezTo>
                    <a:pt x="435" y="62"/>
                    <a:pt x="435" y="59"/>
                    <a:pt x="446" y="58"/>
                  </a:cubicBezTo>
                  <a:cubicBezTo>
                    <a:pt x="458" y="58"/>
                    <a:pt x="456" y="56"/>
                    <a:pt x="464" y="55"/>
                  </a:cubicBezTo>
                  <a:cubicBezTo>
                    <a:pt x="472" y="54"/>
                    <a:pt x="469" y="51"/>
                    <a:pt x="474" y="50"/>
                  </a:cubicBezTo>
                  <a:cubicBezTo>
                    <a:pt x="479" y="50"/>
                    <a:pt x="492" y="45"/>
                    <a:pt x="492" y="42"/>
                  </a:cubicBezTo>
                  <a:cubicBezTo>
                    <a:pt x="492" y="39"/>
                    <a:pt x="474" y="34"/>
                    <a:pt x="465" y="34"/>
                  </a:cubicBezTo>
                  <a:close/>
                  <a:moveTo>
                    <a:pt x="169" y="241"/>
                  </a:moveTo>
                  <a:cubicBezTo>
                    <a:pt x="169" y="237"/>
                    <a:pt x="164" y="240"/>
                    <a:pt x="162" y="235"/>
                  </a:cubicBezTo>
                  <a:cubicBezTo>
                    <a:pt x="160" y="231"/>
                    <a:pt x="148" y="229"/>
                    <a:pt x="146" y="232"/>
                  </a:cubicBezTo>
                  <a:cubicBezTo>
                    <a:pt x="146" y="234"/>
                    <a:pt x="142" y="236"/>
                    <a:pt x="145" y="239"/>
                  </a:cubicBezTo>
                  <a:cubicBezTo>
                    <a:pt x="148" y="243"/>
                    <a:pt x="150" y="241"/>
                    <a:pt x="154" y="245"/>
                  </a:cubicBezTo>
                  <a:cubicBezTo>
                    <a:pt x="158" y="248"/>
                    <a:pt x="168" y="245"/>
                    <a:pt x="169" y="2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4" name="Freeform 125">
              <a:extLst>
                <a:ext uri="{FF2B5EF4-FFF2-40B4-BE49-F238E27FC236}">
                  <a16:creationId xmlns:a16="http://schemas.microsoft.com/office/drawing/2014/main" id="{716FC55F-4B16-4240-8929-C69338C374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438" y="2871334"/>
              <a:ext cx="2487613" cy="1917700"/>
            </a:xfrm>
            <a:custGeom>
              <a:avLst/>
              <a:gdLst>
                <a:gd name="T0" fmla="*/ 146 w 717"/>
                <a:gd name="T1" fmla="*/ 487 h 552"/>
                <a:gd name="T2" fmla="*/ 135 w 717"/>
                <a:gd name="T3" fmla="*/ 162 h 552"/>
                <a:gd name="T4" fmla="*/ 276 w 717"/>
                <a:gd name="T5" fmla="*/ 179 h 552"/>
                <a:gd name="T6" fmla="*/ 183 w 717"/>
                <a:gd name="T7" fmla="*/ 191 h 552"/>
                <a:gd name="T8" fmla="*/ 275 w 717"/>
                <a:gd name="T9" fmla="*/ 238 h 552"/>
                <a:gd name="T10" fmla="*/ 169 w 717"/>
                <a:gd name="T11" fmla="*/ 138 h 552"/>
                <a:gd name="T12" fmla="*/ 148 w 717"/>
                <a:gd name="T13" fmla="*/ 132 h 552"/>
                <a:gd name="T14" fmla="*/ 263 w 717"/>
                <a:gd name="T15" fmla="*/ 152 h 552"/>
                <a:gd name="T16" fmla="*/ 212 w 717"/>
                <a:gd name="T17" fmla="*/ 102 h 552"/>
                <a:gd name="T18" fmla="*/ 294 w 717"/>
                <a:gd name="T19" fmla="*/ 85 h 552"/>
                <a:gd name="T20" fmla="*/ 297 w 717"/>
                <a:gd name="T21" fmla="*/ 115 h 552"/>
                <a:gd name="T22" fmla="*/ 299 w 717"/>
                <a:gd name="T23" fmla="*/ 132 h 552"/>
                <a:gd name="T24" fmla="*/ 387 w 717"/>
                <a:gd name="T25" fmla="*/ 105 h 552"/>
                <a:gd name="T26" fmla="*/ 351 w 717"/>
                <a:gd name="T27" fmla="*/ 165 h 552"/>
                <a:gd name="T28" fmla="*/ 490 w 717"/>
                <a:gd name="T29" fmla="*/ 156 h 552"/>
                <a:gd name="T30" fmla="*/ 414 w 717"/>
                <a:gd name="T31" fmla="*/ 108 h 552"/>
                <a:gd name="T32" fmla="*/ 426 w 717"/>
                <a:gd name="T33" fmla="*/ 59 h 552"/>
                <a:gd name="T34" fmla="*/ 418 w 717"/>
                <a:gd name="T35" fmla="*/ 47 h 552"/>
                <a:gd name="T36" fmla="*/ 452 w 717"/>
                <a:gd name="T37" fmla="*/ 86 h 552"/>
                <a:gd name="T38" fmla="*/ 498 w 717"/>
                <a:gd name="T39" fmla="*/ 128 h 552"/>
                <a:gd name="T40" fmla="*/ 567 w 717"/>
                <a:gd name="T41" fmla="*/ 62 h 552"/>
                <a:gd name="T42" fmla="*/ 542 w 717"/>
                <a:gd name="T43" fmla="*/ 6 h 552"/>
                <a:gd name="T44" fmla="*/ 406 w 717"/>
                <a:gd name="T45" fmla="*/ 32 h 552"/>
                <a:gd name="T46" fmla="*/ 445 w 717"/>
                <a:gd name="T47" fmla="*/ 314 h 552"/>
                <a:gd name="T48" fmla="*/ 590 w 717"/>
                <a:gd name="T49" fmla="*/ 242 h 552"/>
                <a:gd name="T50" fmla="*/ 532 w 717"/>
                <a:gd name="T51" fmla="*/ 194 h 552"/>
                <a:gd name="T52" fmla="*/ 445 w 717"/>
                <a:gd name="T53" fmla="*/ 178 h 552"/>
                <a:gd name="T54" fmla="*/ 502 w 717"/>
                <a:gd name="T55" fmla="*/ 220 h 552"/>
                <a:gd name="T56" fmla="*/ 525 w 717"/>
                <a:gd name="T57" fmla="*/ 292 h 552"/>
                <a:gd name="T58" fmla="*/ 606 w 717"/>
                <a:gd name="T59" fmla="*/ 298 h 552"/>
                <a:gd name="T60" fmla="*/ 487 w 717"/>
                <a:gd name="T61" fmla="*/ 171 h 552"/>
                <a:gd name="T62" fmla="*/ 687 w 717"/>
                <a:gd name="T63" fmla="*/ 457 h 552"/>
                <a:gd name="T64" fmla="*/ 78 w 717"/>
                <a:gd name="T65" fmla="*/ 448 h 552"/>
                <a:gd name="T66" fmla="*/ 585 w 717"/>
                <a:gd name="T67" fmla="*/ 489 h 552"/>
                <a:gd name="T68" fmla="*/ 687 w 717"/>
                <a:gd name="T69" fmla="*/ 434 h 552"/>
                <a:gd name="T70" fmla="*/ 638 w 717"/>
                <a:gd name="T71" fmla="*/ 399 h 552"/>
                <a:gd name="T72" fmla="*/ 602 w 717"/>
                <a:gd name="T73" fmla="*/ 376 h 552"/>
                <a:gd name="T74" fmla="*/ 544 w 717"/>
                <a:gd name="T75" fmla="*/ 330 h 552"/>
                <a:gd name="T76" fmla="*/ 519 w 717"/>
                <a:gd name="T77" fmla="*/ 387 h 552"/>
                <a:gd name="T78" fmla="*/ 475 w 717"/>
                <a:gd name="T79" fmla="*/ 440 h 552"/>
                <a:gd name="T80" fmla="*/ 384 w 717"/>
                <a:gd name="T81" fmla="*/ 375 h 552"/>
                <a:gd name="T82" fmla="*/ 413 w 717"/>
                <a:gd name="T83" fmla="*/ 307 h 552"/>
                <a:gd name="T84" fmla="*/ 463 w 717"/>
                <a:gd name="T85" fmla="*/ 276 h 552"/>
                <a:gd name="T86" fmla="*/ 454 w 717"/>
                <a:gd name="T87" fmla="*/ 242 h 552"/>
                <a:gd name="T88" fmla="*/ 413 w 717"/>
                <a:gd name="T89" fmla="*/ 245 h 552"/>
                <a:gd name="T90" fmla="*/ 383 w 717"/>
                <a:gd name="T91" fmla="*/ 193 h 552"/>
                <a:gd name="T92" fmla="*/ 369 w 717"/>
                <a:gd name="T93" fmla="*/ 208 h 552"/>
                <a:gd name="T94" fmla="*/ 362 w 717"/>
                <a:gd name="T95" fmla="*/ 259 h 552"/>
                <a:gd name="T96" fmla="*/ 351 w 717"/>
                <a:gd name="T97" fmla="*/ 248 h 552"/>
                <a:gd name="T98" fmla="*/ 285 w 717"/>
                <a:gd name="T99" fmla="*/ 248 h 552"/>
                <a:gd name="T100" fmla="*/ 191 w 717"/>
                <a:gd name="T101" fmla="*/ 242 h 552"/>
                <a:gd name="T102" fmla="*/ 69 w 717"/>
                <a:gd name="T103" fmla="*/ 243 h 552"/>
                <a:gd name="T104" fmla="*/ 33 w 717"/>
                <a:gd name="T105" fmla="*/ 243 h 552"/>
                <a:gd name="T106" fmla="*/ 90 w 717"/>
                <a:gd name="T107" fmla="*/ 419 h 552"/>
                <a:gd name="T108" fmla="*/ 129 w 717"/>
                <a:gd name="T109" fmla="*/ 469 h 552"/>
                <a:gd name="T110" fmla="*/ 444 w 717"/>
                <a:gd name="T111" fmla="*/ 491 h 552"/>
                <a:gd name="T112" fmla="*/ 500 w 717"/>
                <a:gd name="T113" fmla="*/ 546 h 552"/>
                <a:gd name="T114" fmla="*/ 617 w 717"/>
                <a:gd name="T115" fmla="*/ 515 h 552"/>
                <a:gd name="T116" fmla="*/ 173 w 717"/>
                <a:gd name="T117" fmla="*/ 290 h 552"/>
                <a:gd name="T118" fmla="*/ 172 w 717"/>
                <a:gd name="T119" fmla="*/ 279 h 552"/>
                <a:gd name="T120" fmla="*/ 359 w 717"/>
                <a:gd name="T121" fmla="*/ 468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7" h="552">
                  <a:moveTo>
                    <a:pt x="141" y="484"/>
                  </a:moveTo>
                  <a:cubicBezTo>
                    <a:pt x="139" y="481"/>
                    <a:pt x="133" y="482"/>
                    <a:pt x="132" y="479"/>
                  </a:cubicBezTo>
                  <a:cubicBezTo>
                    <a:pt x="131" y="477"/>
                    <a:pt x="126" y="469"/>
                    <a:pt x="123" y="469"/>
                  </a:cubicBezTo>
                  <a:cubicBezTo>
                    <a:pt x="120" y="469"/>
                    <a:pt x="116" y="469"/>
                    <a:pt x="112" y="467"/>
                  </a:cubicBezTo>
                  <a:cubicBezTo>
                    <a:pt x="109" y="464"/>
                    <a:pt x="106" y="464"/>
                    <a:pt x="104" y="465"/>
                  </a:cubicBezTo>
                  <a:cubicBezTo>
                    <a:pt x="101" y="467"/>
                    <a:pt x="106" y="467"/>
                    <a:pt x="106" y="469"/>
                  </a:cubicBezTo>
                  <a:cubicBezTo>
                    <a:pt x="106" y="471"/>
                    <a:pt x="108" y="472"/>
                    <a:pt x="110" y="472"/>
                  </a:cubicBezTo>
                  <a:cubicBezTo>
                    <a:pt x="112" y="471"/>
                    <a:pt x="113" y="476"/>
                    <a:pt x="115" y="476"/>
                  </a:cubicBezTo>
                  <a:cubicBezTo>
                    <a:pt x="118" y="476"/>
                    <a:pt x="118" y="479"/>
                    <a:pt x="121" y="479"/>
                  </a:cubicBezTo>
                  <a:cubicBezTo>
                    <a:pt x="123" y="479"/>
                    <a:pt x="124" y="482"/>
                    <a:pt x="125" y="484"/>
                  </a:cubicBezTo>
                  <a:cubicBezTo>
                    <a:pt x="126" y="486"/>
                    <a:pt x="129" y="484"/>
                    <a:pt x="129" y="486"/>
                  </a:cubicBezTo>
                  <a:cubicBezTo>
                    <a:pt x="129" y="487"/>
                    <a:pt x="132" y="488"/>
                    <a:pt x="133" y="490"/>
                  </a:cubicBezTo>
                  <a:cubicBezTo>
                    <a:pt x="138" y="491"/>
                    <a:pt x="142" y="491"/>
                    <a:pt x="145" y="490"/>
                  </a:cubicBezTo>
                  <a:cubicBezTo>
                    <a:pt x="146" y="489"/>
                    <a:pt x="146" y="488"/>
                    <a:pt x="146" y="487"/>
                  </a:cubicBezTo>
                  <a:cubicBezTo>
                    <a:pt x="148" y="485"/>
                    <a:pt x="144" y="486"/>
                    <a:pt x="141" y="484"/>
                  </a:cubicBezTo>
                  <a:close/>
                  <a:moveTo>
                    <a:pt x="135" y="200"/>
                  </a:moveTo>
                  <a:cubicBezTo>
                    <a:pt x="142" y="202"/>
                    <a:pt x="142" y="213"/>
                    <a:pt x="147" y="213"/>
                  </a:cubicBezTo>
                  <a:cubicBezTo>
                    <a:pt x="150" y="213"/>
                    <a:pt x="147" y="210"/>
                    <a:pt x="152" y="210"/>
                  </a:cubicBezTo>
                  <a:cubicBezTo>
                    <a:pt x="157" y="210"/>
                    <a:pt x="156" y="207"/>
                    <a:pt x="160" y="208"/>
                  </a:cubicBezTo>
                  <a:cubicBezTo>
                    <a:pt x="164" y="208"/>
                    <a:pt x="168" y="206"/>
                    <a:pt x="168" y="201"/>
                  </a:cubicBezTo>
                  <a:cubicBezTo>
                    <a:pt x="168" y="196"/>
                    <a:pt x="171" y="195"/>
                    <a:pt x="175" y="194"/>
                  </a:cubicBezTo>
                  <a:cubicBezTo>
                    <a:pt x="179" y="193"/>
                    <a:pt x="176" y="187"/>
                    <a:pt x="182" y="186"/>
                  </a:cubicBezTo>
                  <a:cubicBezTo>
                    <a:pt x="188" y="184"/>
                    <a:pt x="204" y="177"/>
                    <a:pt x="207" y="175"/>
                  </a:cubicBezTo>
                  <a:cubicBezTo>
                    <a:pt x="210" y="173"/>
                    <a:pt x="204" y="170"/>
                    <a:pt x="197" y="166"/>
                  </a:cubicBezTo>
                  <a:cubicBezTo>
                    <a:pt x="191" y="162"/>
                    <a:pt x="186" y="161"/>
                    <a:pt x="181" y="164"/>
                  </a:cubicBezTo>
                  <a:cubicBezTo>
                    <a:pt x="176" y="168"/>
                    <a:pt x="180" y="161"/>
                    <a:pt x="176" y="163"/>
                  </a:cubicBezTo>
                  <a:cubicBezTo>
                    <a:pt x="172" y="164"/>
                    <a:pt x="161" y="160"/>
                    <a:pt x="160" y="158"/>
                  </a:cubicBezTo>
                  <a:cubicBezTo>
                    <a:pt x="158" y="156"/>
                    <a:pt x="139" y="162"/>
                    <a:pt x="135" y="162"/>
                  </a:cubicBezTo>
                  <a:cubicBezTo>
                    <a:pt x="130" y="162"/>
                    <a:pt x="135" y="167"/>
                    <a:pt x="138" y="169"/>
                  </a:cubicBezTo>
                  <a:cubicBezTo>
                    <a:pt x="141" y="172"/>
                    <a:pt x="130" y="180"/>
                    <a:pt x="132" y="181"/>
                  </a:cubicBezTo>
                  <a:cubicBezTo>
                    <a:pt x="135" y="183"/>
                    <a:pt x="130" y="188"/>
                    <a:pt x="125" y="194"/>
                  </a:cubicBezTo>
                  <a:cubicBezTo>
                    <a:pt x="120" y="199"/>
                    <a:pt x="129" y="199"/>
                    <a:pt x="135" y="200"/>
                  </a:cubicBezTo>
                  <a:close/>
                  <a:moveTo>
                    <a:pt x="314" y="230"/>
                  </a:moveTo>
                  <a:cubicBezTo>
                    <a:pt x="316" y="227"/>
                    <a:pt x="325" y="235"/>
                    <a:pt x="325" y="229"/>
                  </a:cubicBezTo>
                  <a:cubicBezTo>
                    <a:pt x="325" y="224"/>
                    <a:pt x="315" y="221"/>
                    <a:pt x="311" y="219"/>
                  </a:cubicBezTo>
                  <a:cubicBezTo>
                    <a:pt x="306" y="216"/>
                    <a:pt x="305" y="217"/>
                    <a:pt x="298" y="212"/>
                  </a:cubicBezTo>
                  <a:cubicBezTo>
                    <a:pt x="291" y="207"/>
                    <a:pt x="300" y="205"/>
                    <a:pt x="295" y="201"/>
                  </a:cubicBezTo>
                  <a:cubicBezTo>
                    <a:pt x="290" y="197"/>
                    <a:pt x="288" y="186"/>
                    <a:pt x="291" y="183"/>
                  </a:cubicBezTo>
                  <a:cubicBezTo>
                    <a:pt x="295" y="179"/>
                    <a:pt x="299" y="174"/>
                    <a:pt x="293" y="171"/>
                  </a:cubicBezTo>
                  <a:cubicBezTo>
                    <a:pt x="286" y="169"/>
                    <a:pt x="276" y="173"/>
                    <a:pt x="277" y="175"/>
                  </a:cubicBezTo>
                  <a:cubicBezTo>
                    <a:pt x="278" y="176"/>
                    <a:pt x="287" y="181"/>
                    <a:pt x="287" y="183"/>
                  </a:cubicBezTo>
                  <a:cubicBezTo>
                    <a:pt x="287" y="185"/>
                    <a:pt x="279" y="177"/>
                    <a:pt x="276" y="179"/>
                  </a:cubicBezTo>
                  <a:cubicBezTo>
                    <a:pt x="273" y="181"/>
                    <a:pt x="270" y="175"/>
                    <a:pt x="267" y="179"/>
                  </a:cubicBezTo>
                  <a:cubicBezTo>
                    <a:pt x="265" y="183"/>
                    <a:pt x="270" y="195"/>
                    <a:pt x="273" y="199"/>
                  </a:cubicBezTo>
                  <a:cubicBezTo>
                    <a:pt x="275" y="202"/>
                    <a:pt x="270" y="202"/>
                    <a:pt x="268" y="203"/>
                  </a:cubicBezTo>
                  <a:cubicBezTo>
                    <a:pt x="265" y="204"/>
                    <a:pt x="264" y="193"/>
                    <a:pt x="262" y="189"/>
                  </a:cubicBezTo>
                  <a:cubicBezTo>
                    <a:pt x="259" y="185"/>
                    <a:pt x="247" y="180"/>
                    <a:pt x="247" y="183"/>
                  </a:cubicBezTo>
                  <a:cubicBezTo>
                    <a:pt x="246" y="186"/>
                    <a:pt x="254" y="186"/>
                    <a:pt x="253" y="190"/>
                  </a:cubicBezTo>
                  <a:cubicBezTo>
                    <a:pt x="252" y="194"/>
                    <a:pt x="247" y="188"/>
                    <a:pt x="243" y="191"/>
                  </a:cubicBezTo>
                  <a:cubicBezTo>
                    <a:pt x="239" y="194"/>
                    <a:pt x="240" y="192"/>
                    <a:pt x="241" y="189"/>
                  </a:cubicBezTo>
                  <a:cubicBezTo>
                    <a:pt x="242" y="185"/>
                    <a:pt x="235" y="182"/>
                    <a:pt x="228" y="183"/>
                  </a:cubicBezTo>
                  <a:cubicBezTo>
                    <a:pt x="221" y="183"/>
                    <a:pt x="225" y="188"/>
                    <a:pt x="223" y="190"/>
                  </a:cubicBezTo>
                  <a:cubicBezTo>
                    <a:pt x="221" y="192"/>
                    <a:pt x="210" y="189"/>
                    <a:pt x="217" y="188"/>
                  </a:cubicBezTo>
                  <a:cubicBezTo>
                    <a:pt x="223" y="186"/>
                    <a:pt x="221" y="182"/>
                    <a:pt x="218" y="178"/>
                  </a:cubicBezTo>
                  <a:cubicBezTo>
                    <a:pt x="216" y="174"/>
                    <a:pt x="209" y="179"/>
                    <a:pt x="198" y="183"/>
                  </a:cubicBezTo>
                  <a:cubicBezTo>
                    <a:pt x="187" y="187"/>
                    <a:pt x="182" y="191"/>
                    <a:pt x="183" y="191"/>
                  </a:cubicBezTo>
                  <a:cubicBezTo>
                    <a:pt x="184" y="192"/>
                    <a:pt x="185" y="194"/>
                    <a:pt x="181" y="197"/>
                  </a:cubicBezTo>
                  <a:cubicBezTo>
                    <a:pt x="176" y="201"/>
                    <a:pt x="181" y="204"/>
                    <a:pt x="184" y="204"/>
                  </a:cubicBezTo>
                  <a:cubicBezTo>
                    <a:pt x="188" y="204"/>
                    <a:pt x="185" y="207"/>
                    <a:pt x="188" y="208"/>
                  </a:cubicBezTo>
                  <a:cubicBezTo>
                    <a:pt x="190" y="209"/>
                    <a:pt x="203" y="203"/>
                    <a:pt x="207" y="205"/>
                  </a:cubicBezTo>
                  <a:cubicBezTo>
                    <a:pt x="210" y="208"/>
                    <a:pt x="186" y="209"/>
                    <a:pt x="186" y="214"/>
                  </a:cubicBezTo>
                  <a:cubicBezTo>
                    <a:pt x="186" y="218"/>
                    <a:pt x="199" y="220"/>
                    <a:pt x="209" y="219"/>
                  </a:cubicBezTo>
                  <a:cubicBezTo>
                    <a:pt x="219" y="217"/>
                    <a:pt x="237" y="220"/>
                    <a:pt x="237" y="222"/>
                  </a:cubicBezTo>
                  <a:cubicBezTo>
                    <a:pt x="237" y="225"/>
                    <a:pt x="225" y="224"/>
                    <a:pt x="216" y="224"/>
                  </a:cubicBezTo>
                  <a:cubicBezTo>
                    <a:pt x="207" y="224"/>
                    <a:pt x="192" y="226"/>
                    <a:pt x="192" y="229"/>
                  </a:cubicBezTo>
                  <a:cubicBezTo>
                    <a:pt x="193" y="232"/>
                    <a:pt x="194" y="232"/>
                    <a:pt x="203" y="237"/>
                  </a:cubicBezTo>
                  <a:cubicBezTo>
                    <a:pt x="213" y="241"/>
                    <a:pt x="222" y="235"/>
                    <a:pt x="222" y="241"/>
                  </a:cubicBezTo>
                  <a:cubicBezTo>
                    <a:pt x="222" y="247"/>
                    <a:pt x="227" y="248"/>
                    <a:pt x="239" y="249"/>
                  </a:cubicBezTo>
                  <a:cubicBezTo>
                    <a:pt x="252" y="249"/>
                    <a:pt x="258" y="243"/>
                    <a:pt x="264" y="243"/>
                  </a:cubicBezTo>
                  <a:cubicBezTo>
                    <a:pt x="270" y="244"/>
                    <a:pt x="273" y="242"/>
                    <a:pt x="275" y="238"/>
                  </a:cubicBezTo>
                  <a:cubicBezTo>
                    <a:pt x="278" y="234"/>
                    <a:pt x="281" y="236"/>
                    <a:pt x="281" y="239"/>
                  </a:cubicBezTo>
                  <a:cubicBezTo>
                    <a:pt x="282" y="241"/>
                    <a:pt x="290" y="240"/>
                    <a:pt x="292" y="242"/>
                  </a:cubicBezTo>
                  <a:cubicBezTo>
                    <a:pt x="296" y="247"/>
                    <a:pt x="311" y="245"/>
                    <a:pt x="317" y="242"/>
                  </a:cubicBezTo>
                  <a:cubicBezTo>
                    <a:pt x="323" y="240"/>
                    <a:pt x="315" y="232"/>
                    <a:pt x="312" y="235"/>
                  </a:cubicBezTo>
                  <a:cubicBezTo>
                    <a:pt x="309" y="239"/>
                    <a:pt x="306" y="237"/>
                    <a:pt x="306" y="235"/>
                  </a:cubicBezTo>
                  <a:cubicBezTo>
                    <a:pt x="305" y="233"/>
                    <a:pt x="311" y="232"/>
                    <a:pt x="314" y="230"/>
                  </a:cubicBezTo>
                  <a:close/>
                  <a:moveTo>
                    <a:pt x="178" y="142"/>
                  </a:moveTo>
                  <a:cubicBezTo>
                    <a:pt x="184" y="143"/>
                    <a:pt x="191" y="137"/>
                    <a:pt x="191" y="134"/>
                  </a:cubicBezTo>
                  <a:cubicBezTo>
                    <a:pt x="190" y="130"/>
                    <a:pt x="175" y="142"/>
                    <a:pt x="178" y="142"/>
                  </a:cubicBezTo>
                  <a:close/>
                  <a:moveTo>
                    <a:pt x="148" y="132"/>
                  </a:moveTo>
                  <a:cubicBezTo>
                    <a:pt x="151" y="133"/>
                    <a:pt x="148" y="138"/>
                    <a:pt x="151" y="137"/>
                  </a:cubicBezTo>
                  <a:cubicBezTo>
                    <a:pt x="154" y="135"/>
                    <a:pt x="155" y="135"/>
                    <a:pt x="157" y="135"/>
                  </a:cubicBezTo>
                  <a:cubicBezTo>
                    <a:pt x="161" y="137"/>
                    <a:pt x="162" y="133"/>
                    <a:pt x="163" y="132"/>
                  </a:cubicBezTo>
                  <a:cubicBezTo>
                    <a:pt x="165" y="130"/>
                    <a:pt x="165" y="138"/>
                    <a:pt x="169" y="138"/>
                  </a:cubicBezTo>
                  <a:cubicBezTo>
                    <a:pt x="173" y="138"/>
                    <a:pt x="172" y="129"/>
                    <a:pt x="176" y="132"/>
                  </a:cubicBezTo>
                  <a:cubicBezTo>
                    <a:pt x="179" y="134"/>
                    <a:pt x="181" y="131"/>
                    <a:pt x="181" y="128"/>
                  </a:cubicBezTo>
                  <a:cubicBezTo>
                    <a:pt x="182" y="126"/>
                    <a:pt x="182" y="122"/>
                    <a:pt x="186" y="121"/>
                  </a:cubicBezTo>
                  <a:cubicBezTo>
                    <a:pt x="190" y="120"/>
                    <a:pt x="187" y="125"/>
                    <a:pt x="188" y="128"/>
                  </a:cubicBezTo>
                  <a:cubicBezTo>
                    <a:pt x="191" y="133"/>
                    <a:pt x="196" y="128"/>
                    <a:pt x="196" y="126"/>
                  </a:cubicBezTo>
                  <a:cubicBezTo>
                    <a:pt x="196" y="124"/>
                    <a:pt x="203" y="125"/>
                    <a:pt x="202" y="123"/>
                  </a:cubicBezTo>
                  <a:cubicBezTo>
                    <a:pt x="202" y="120"/>
                    <a:pt x="204" y="120"/>
                    <a:pt x="202" y="117"/>
                  </a:cubicBezTo>
                  <a:cubicBezTo>
                    <a:pt x="201" y="114"/>
                    <a:pt x="205" y="115"/>
                    <a:pt x="207" y="113"/>
                  </a:cubicBezTo>
                  <a:cubicBezTo>
                    <a:pt x="209" y="110"/>
                    <a:pt x="204" y="112"/>
                    <a:pt x="201" y="109"/>
                  </a:cubicBezTo>
                  <a:cubicBezTo>
                    <a:pt x="197" y="106"/>
                    <a:pt x="196" y="110"/>
                    <a:pt x="196" y="112"/>
                  </a:cubicBezTo>
                  <a:cubicBezTo>
                    <a:pt x="196" y="114"/>
                    <a:pt x="189" y="113"/>
                    <a:pt x="185" y="111"/>
                  </a:cubicBezTo>
                  <a:cubicBezTo>
                    <a:pt x="181" y="110"/>
                    <a:pt x="176" y="116"/>
                    <a:pt x="171" y="119"/>
                  </a:cubicBezTo>
                  <a:cubicBezTo>
                    <a:pt x="165" y="122"/>
                    <a:pt x="165" y="127"/>
                    <a:pt x="159" y="126"/>
                  </a:cubicBezTo>
                  <a:cubicBezTo>
                    <a:pt x="154" y="126"/>
                    <a:pt x="146" y="131"/>
                    <a:pt x="148" y="132"/>
                  </a:cubicBezTo>
                  <a:close/>
                  <a:moveTo>
                    <a:pt x="204" y="130"/>
                  </a:moveTo>
                  <a:cubicBezTo>
                    <a:pt x="199" y="130"/>
                    <a:pt x="199" y="135"/>
                    <a:pt x="205" y="135"/>
                  </a:cubicBezTo>
                  <a:cubicBezTo>
                    <a:pt x="211" y="135"/>
                    <a:pt x="213" y="137"/>
                    <a:pt x="204" y="137"/>
                  </a:cubicBezTo>
                  <a:cubicBezTo>
                    <a:pt x="196" y="137"/>
                    <a:pt x="193" y="144"/>
                    <a:pt x="198" y="142"/>
                  </a:cubicBezTo>
                  <a:cubicBezTo>
                    <a:pt x="204" y="141"/>
                    <a:pt x="211" y="141"/>
                    <a:pt x="207" y="142"/>
                  </a:cubicBezTo>
                  <a:cubicBezTo>
                    <a:pt x="202" y="144"/>
                    <a:pt x="191" y="145"/>
                    <a:pt x="192" y="147"/>
                  </a:cubicBezTo>
                  <a:cubicBezTo>
                    <a:pt x="193" y="148"/>
                    <a:pt x="198" y="148"/>
                    <a:pt x="203" y="150"/>
                  </a:cubicBezTo>
                  <a:cubicBezTo>
                    <a:pt x="207" y="152"/>
                    <a:pt x="210" y="153"/>
                    <a:pt x="214" y="149"/>
                  </a:cubicBezTo>
                  <a:cubicBezTo>
                    <a:pt x="217" y="145"/>
                    <a:pt x="222" y="141"/>
                    <a:pt x="220" y="146"/>
                  </a:cubicBezTo>
                  <a:cubicBezTo>
                    <a:pt x="218" y="152"/>
                    <a:pt x="226" y="148"/>
                    <a:pt x="235" y="147"/>
                  </a:cubicBezTo>
                  <a:cubicBezTo>
                    <a:pt x="245" y="147"/>
                    <a:pt x="234" y="153"/>
                    <a:pt x="224" y="154"/>
                  </a:cubicBezTo>
                  <a:cubicBezTo>
                    <a:pt x="214" y="154"/>
                    <a:pt x="216" y="159"/>
                    <a:pt x="223" y="161"/>
                  </a:cubicBezTo>
                  <a:cubicBezTo>
                    <a:pt x="231" y="163"/>
                    <a:pt x="248" y="156"/>
                    <a:pt x="252" y="152"/>
                  </a:cubicBezTo>
                  <a:cubicBezTo>
                    <a:pt x="256" y="148"/>
                    <a:pt x="259" y="154"/>
                    <a:pt x="263" y="152"/>
                  </a:cubicBezTo>
                  <a:cubicBezTo>
                    <a:pt x="267" y="149"/>
                    <a:pt x="275" y="152"/>
                    <a:pt x="281" y="150"/>
                  </a:cubicBezTo>
                  <a:cubicBezTo>
                    <a:pt x="288" y="149"/>
                    <a:pt x="289" y="136"/>
                    <a:pt x="284" y="134"/>
                  </a:cubicBezTo>
                  <a:cubicBezTo>
                    <a:pt x="279" y="132"/>
                    <a:pt x="279" y="137"/>
                    <a:pt x="275" y="137"/>
                  </a:cubicBezTo>
                  <a:cubicBezTo>
                    <a:pt x="272" y="138"/>
                    <a:pt x="269" y="133"/>
                    <a:pt x="266" y="130"/>
                  </a:cubicBezTo>
                  <a:cubicBezTo>
                    <a:pt x="263" y="127"/>
                    <a:pt x="265" y="120"/>
                    <a:pt x="260" y="121"/>
                  </a:cubicBezTo>
                  <a:cubicBezTo>
                    <a:pt x="256" y="122"/>
                    <a:pt x="246" y="129"/>
                    <a:pt x="252" y="130"/>
                  </a:cubicBezTo>
                  <a:cubicBezTo>
                    <a:pt x="258" y="131"/>
                    <a:pt x="256" y="134"/>
                    <a:pt x="253" y="135"/>
                  </a:cubicBezTo>
                  <a:cubicBezTo>
                    <a:pt x="249" y="137"/>
                    <a:pt x="260" y="139"/>
                    <a:pt x="259" y="142"/>
                  </a:cubicBezTo>
                  <a:cubicBezTo>
                    <a:pt x="257" y="144"/>
                    <a:pt x="241" y="142"/>
                    <a:pt x="240" y="138"/>
                  </a:cubicBezTo>
                  <a:cubicBezTo>
                    <a:pt x="239" y="135"/>
                    <a:pt x="227" y="128"/>
                    <a:pt x="221" y="130"/>
                  </a:cubicBezTo>
                  <a:cubicBezTo>
                    <a:pt x="216" y="131"/>
                    <a:pt x="218" y="125"/>
                    <a:pt x="213" y="125"/>
                  </a:cubicBezTo>
                  <a:cubicBezTo>
                    <a:pt x="207" y="125"/>
                    <a:pt x="209" y="130"/>
                    <a:pt x="204" y="130"/>
                  </a:cubicBezTo>
                  <a:close/>
                  <a:moveTo>
                    <a:pt x="223" y="104"/>
                  </a:moveTo>
                  <a:cubicBezTo>
                    <a:pt x="224" y="100"/>
                    <a:pt x="211" y="101"/>
                    <a:pt x="212" y="102"/>
                  </a:cubicBezTo>
                  <a:cubicBezTo>
                    <a:pt x="214" y="105"/>
                    <a:pt x="221" y="109"/>
                    <a:pt x="223" y="104"/>
                  </a:cubicBezTo>
                  <a:close/>
                  <a:moveTo>
                    <a:pt x="252" y="103"/>
                  </a:moveTo>
                  <a:cubicBezTo>
                    <a:pt x="257" y="102"/>
                    <a:pt x="255" y="98"/>
                    <a:pt x="247" y="99"/>
                  </a:cubicBezTo>
                  <a:cubicBezTo>
                    <a:pt x="240" y="100"/>
                    <a:pt x="227" y="100"/>
                    <a:pt x="227" y="106"/>
                  </a:cubicBezTo>
                  <a:cubicBezTo>
                    <a:pt x="227" y="110"/>
                    <a:pt x="229" y="112"/>
                    <a:pt x="238" y="113"/>
                  </a:cubicBezTo>
                  <a:cubicBezTo>
                    <a:pt x="246" y="114"/>
                    <a:pt x="253" y="106"/>
                    <a:pt x="249" y="106"/>
                  </a:cubicBezTo>
                  <a:cubicBezTo>
                    <a:pt x="245" y="106"/>
                    <a:pt x="248" y="103"/>
                    <a:pt x="252" y="103"/>
                  </a:cubicBezTo>
                  <a:close/>
                  <a:moveTo>
                    <a:pt x="235" y="96"/>
                  </a:moveTo>
                  <a:cubicBezTo>
                    <a:pt x="238" y="97"/>
                    <a:pt x="242" y="93"/>
                    <a:pt x="244" y="95"/>
                  </a:cubicBezTo>
                  <a:cubicBezTo>
                    <a:pt x="247" y="97"/>
                    <a:pt x="258" y="99"/>
                    <a:pt x="258" y="93"/>
                  </a:cubicBezTo>
                  <a:cubicBezTo>
                    <a:pt x="258" y="87"/>
                    <a:pt x="244" y="87"/>
                    <a:pt x="240" y="89"/>
                  </a:cubicBezTo>
                  <a:cubicBezTo>
                    <a:pt x="237" y="91"/>
                    <a:pt x="221" y="92"/>
                    <a:pt x="225" y="95"/>
                  </a:cubicBezTo>
                  <a:cubicBezTo>
                    <a:pt x="228" y="97"/>
                    <a:pt x="231" y="94"/>
                    <a:pt x="235" y="96"/>
                  </a:cubicBezTo>
                  <a:close/>
                  <a:moveTo>
                    <a:pt x="294" y="85"/>
                  </a:moveTo>
                  <a:cubicBezTo>
                    <a:pt x="299" y="82"/>
                    <a:pt x="306" y="87"/>
                    <a:pt x="305" y="90"/>
                  </a:cubicBezTo>
                  <a:cubicBezTo>
                    <a:pt x="304" y="93"/>
                    <a:pt x="291" y="89"/>
                    <a:pt x="292" y="92"/>
                  </a:cubicBezTo>
                  <a:cubicBezTo>
                    <a:pt x="293" y="93"/>
                    <a:pt x="294" y="97"/>
                    <a:pt x="303" y="95"/>
                  </a:cubicBezTo>
                  <a:cubicBezTo>
                    <a:pt x="311" y="92"/>
                    <a:pt x="318" y="94"/>
                    <a:pt x="324" y="99"/>
                  </a:cubicBezTo>
                  <a:cubicBezTo>
                    <a:pt x="330" y="103"/>
                    <a:pt x="335" y="105"/>
                    <a:pt x="339" y="100"/>
                  </a:cubicBezTo>
                  <a:cubicBezTo>
                    <a:pt x="343" y="96"/>
                    <a:pt x="334" y="95"/>
                    <a:pt x="336" y="92"/>
                  </a:cubicBezTo>
                  <a:cubicBezTo>
                    <a:pt x="337" y="88"/>
                    <a:pt x="330" y="86"/>
                    <a:pt x="326" y="86"/>
                  </a:cubicBezTo>
                  <a:cubicBezTo>
                    <a:pt x="322" y="86"/>
                    <a:pt x="321" y="79"/>
                    <a:pt x="318" y="80"/>
                  </a:cubicBezTo>
                  <a:cubicBezTo>
                    <a:pt x="314" y="82"/>
                    <a:pt x="312" y="84"/>
                    <a:pt x="312" y="79"/>
                  </a:cubicBezTo>
                  <a:cubicBezTo>
                    <a:pt x="312" y="75"/>
                    <a:pt x="294" y="74"/>
                    <a:pt x="289" y="76"/>
                  </a:cubicBezTo>
                  <a:cubicBezTo>
                    <a:pt x="284" y="78"/>
                    <a:pt x="290" y="88"/>
                    <a:pt x="294" y="85"/>
                  </a:cubicBezTo>
                  <a:close/>
                  <a:moveTo>
                    <a:pt x="297" y="115"/>
                  </a:moveTo>
                  <a:cubicBezTo>
                    <a:pt x="300" y="111"/>
                    <a:pt x="285" y="100"/>
                    <a:pt x="285" y="105"/>
                  </a:cubicBezTo>
                  <a:cubicBezTo>
                    <a:pt x="284" y="110"/>
                    <a:pt x="294" y="119"/>
                    <a:pt x="297" y="115"/>
                  </a:cubicBezTo>
                  <a:close/>
                  <a:moveTo>
                    <a:pt x="343" y="68"/>
                  </a:moveTo>
                  <a:cubicBezTo>
                    <a:pt x="346" y="64"/>
                    <a:pt x="328" y="60"/>
                    <a:pt x="333" y="64"/>
                  </a:cubicBezTo>
                  <a:cubicBezTo>
                    <a:pt x="335" y="66"/>
                    <a:pt x="341" y="72"/>
                    <a:pt x="343" y="68"/>
                  </a:cubicBezTo>
                  <a:close/>
                  <a:moveTo>
                    <a:pt x="303" y="149"/>
                  </a:moveTo>
                  <a:cubicBezTo>
                    <a:pt x="305" y="146"/>
                    <a:pt x="298" y="140"/>
                    <a:pt x="295" y="145"/>
                  </a:cubicBezTo>
                  <a:cubicBezTo>
                    <a:pt x="293" y="150"/>
                    <a:pt x="300" y="152"/>
                    <a:pt x="303" y="149"/>
                  </a:cubicBezTo>
                  <a:close/>
                  <a:moveTo>
                    <a:pt x="343" y="124"/>
                  </a:moveTo>
                  <a:cubicBezTo>
                    <a:pt x="343" y="128"/>
                    <a:pt x="335" y="123"/>
                    <a:pt x="328" y="121"/>
                  </a:cubicBezTo>
                  <a:cubicBezTo>
                    <a:pt x="322" y="118"/>
                    <a:pt x="326" y="126"/>
                    <a:pt x="331" y="130"/>
                  </a:cubicBezTo>
                  <a:cubicBezTo>
                    <a:pt x="336" y="134"/>
                    <a:pt x="328" y="132"/>
                    <a:pt x="321" y="128"/>
                  </a:cubicBezTo>
                  <a:cubicBezTo>
                    <a:pt x="315" y="123"/>
                    <a:pt x="315" y="131"/>
                    <a:pt x="319" y="133"/>
                  </a:cubicBezTo>
                  <a:cubicBezTo>
                    <a:pt x="322" y="136"/>
                    <a:pt x="318" y="139"/>
                    <a:pt x="314" y="134"/>
                  </a:cubicBezTo>
                  <a:cubicBezTo>
                    <a:pt x="309" y="128"/>
                    <a:pt x="307" y="122"/>
                    <a:pt x="300" y="122"/>
                  </a:cubicBezTo>
                  <a:cubicBezTo>
                    <a:pt x="294" y="121"/>
                    <a:pt x="297" y="128"/>
                    <a:pt x="299" y="132"/>
                  </a:cubicBezTo>
                  <a:cubicBezTo>
                    <a:pt x="303" y="136"/>
                    <a:pt x="306" y="137"/>
                    <a:pt x="312" y="140"/>
                  </a:cubicBezTo>
                  <a:cubicBezTo>
                    <a:pt x="318" y="144"/>
                    <a:pt x="327" y="139"/>
                    <a:pt x="331" y="140"/>
                  </a:cubicBezTo>
                  <a:cubicBezTo>
                    <a:pt x="336" y="141"/>
                    <a:pt x="327" y="147"/>
                    <a:pt x="330" y="150"/>
                  </a:cubicBezTo>
                  <a:cubicBezTo>
                    <a:pt x="333" y="154"/>
                    <a:pt x="340" y="151"/>
                    <a:pt x="346" y="151"/>
                  </a:cubicBezTo>
                  <a:cubicBezTo>
                    <a:pt x="352" y="150"/>
                    <a:pt x="350" y="147"/>
                    <a:pt x="353" y="144"/>
                  </a:cubicBezTo>
                  <a:cubicBezTo>
                    <a:pt x="357" y="142"/>
                    <a:pt x="350" y="142"/>
                    <a:pt x="352" y="136"/>
                  </a:cubicBezTo>
                  <a:cubicBezTo>
                    <a:pt x="355" y="130"/>
                    <a:pt x="344" y="120"/>
                    <a:pt x="343" y="124"/>
                  </a:cubicBezTo>
                  <a:close/>
                  <a:moveTo>
                    <a:pt x="358" y="103"/>
                  </a:moveTo>
                  <a:cubicBezTo>
                    <a:pt x="364" y="103"/>
                    <a:pt x="368" y="102"/>
                    <a:pt x="372" y="100"/>
                  </a:cubicBezTo>
                  <a:cubicBezTo>
                    <a:pt x="377" y="99"/>
                    <a:pt x="370" y="99"/>
                    <a:pt x="373" y="94"/>
                  </a:cubicBezTo>
                  <a:cubicBezTo>
                    <a:pt x="376" y="90"/>
                    <a:pt x="365" y="90"/>
                    <a:pt x="365" y="91"/>
                  </a:cubicBezTo>
                  <a:cubicBezTo>
                    <a:pt x="364" y="93"/>
                    <a:pt x="350" y="83"/>
                    <a:pt x="348" y="86"/>
                  </a:cubicBezTo>
                  <a:cubicBezTo>
                    <a:pt x="346" y="89"/>
                    <a:pt x="353" y="103"/>
                    <a:pt x="358" y="103"/>
                  </a:cubicBezTo>
                  <a:close/>
                  <a:moveTo>
                    <a:pt x="387" y="105"/>
                  </a:moveTo>
                  <a:cubicBezTo>
                    <a:pt x="386" y="103"/>
                    <a:pt x="359" y="106"/>
                    <a:pt x="364" y="109"/>
                  </a:cubicBezTo>
                  <a:cubicBezTo>
                    <a:pt x="371" y="114"/>
                    <a:pt x="388" y="107"/>
                    <a:pt x="387" y="105"/>
                  </a:cubicBezTo>
                  <a:close/>
                  <a:moveTo>
                    <a:pt x="383" y="157"/>
                  </a:moveTo>
                  <a:cubicBezTo>
                    <a:pt x="390" y="156"/>
                    <a:pt x="386" y="149"/>
                    <a:pt x="379" y="143"/>
                  </a:cubicBezTo>
                  <a:cubicBezTo>
                    <a:pt x="372" y="138"/>
                    <a:pt x="356" y="149"/>
                    <a:pt x="359" y="151"/>
                  </a:cubicBezTo>
                  <a:cubicBezTo>
                    <a:pt x="362" y="154"/>
                    <a:pt x="377" y="157"/>
                    <a:pt x="383" y="157"/>
                  </a:cubicBezTo>
                  <a:close/>
                  <a:moveTo>
                    <a:pt x="337" y="207"/>
                  </a:moveTo>
                  <a:cubicBezTo>
                    <a:pt x="345" y="212"/>
                    <a:pt x="343" y="203"/>
                    <a:pt x="352" y="203"/>
                  </a:cubicBezTo>
                  <a:cubicBezTo>
                    <a:pt x="361" y="203"/>
                    <a:pt x="361" y="189"/>
                    <a:pt x="362" y="183"/>
                  </a:cubicBezTo>
                  <a:cubicBezTo>
                    <a:pt x="364" y="178"/>
                    <a:pt x="355" y="178"/>
                    <a:pt x="357" y="182"/>
                  </a:cubicBezTo>
                  <a:cubicBezTo>
                    <a:pt x="360" y="186"/>
                    <a:pt x="357" y="190"/>
                    <a:pt x="356" y="185"/>
                  </a:cubicBezTo>
                  <a:cubicBezTo>
                    <a:pt x="356" y="181"/>
                    <a:pt x="349" y="185"/>
                    <a:pt x="346" y="181"/>
                  </a:cubicBezTo>
                  <a:cubicBezTo>
                    <a:pt x="344" y="178"/>
                    <a:pt x="354" y="178"/>
                    <a:pt x="357" y="173"/>
                  </a:cubicBezTo>
                  <a:cubicBezTo>
                    <a:pt x="359" y="168"/>
                    <a:pt x="349" y="169"/>
                    <a:pt x="351" y="165"/>
                  </a:cubicBezTo>
                  <a:cubicBezTo>
                    <a:pt x="354" y="162"/>
                    <a:pt x="335" y="166"/>
                    <a:pt x="341" y="168"/>
                  </a:cubicBezTo>
                  <a:cubicBezTo>
                    <a:pt x="346" y="170"/>
                    <a:pt x="341" y="173"/>
                    <a:pt x="336" y="169"/>
                  </a:cubicBezTo>
                  <a:cubicBezTo>
                    <a:pt x="331" y="166"/>
                    <a:pt x="317" y="172"/>
                    <a:pt x="322" y="176"/>
                  </a:cubicBezTo>
                  <a:cubicBezTo>
                    <a:pt x="326" y="179"/>
                    <a:pt x="338" y="174"/>
                    <a:pt x="331" y="183"/>
                  </a:cubicBezTo>
                  <a:cubicBezTo>
                    <a:pt x="324" y="192"/>
                    <a:pt x="321" y="180"/>
                    <a:pt x="315" y="181"/>
                  </a:cubicBezTo>
                  <a:cubicBezTo>
                    <a:pt x="309" y="183"/>
                    <a:pt x="311" y="190"/>
                    <a:pt x="321" y="193"/>
                  </a:cubicBezTo>
                  <a:cubicBezTo>
                    <a:pt x="331" y="196"/>
                    <a:pt x="330" y="201"/>
                    <a:pt x="337" y="207"/>
                  </a:cubicBezTo>
                  <a:close/>
                  <a:moveTo>
                    <a:pt x="396" y="150"/>
                  </a:moveTo>
                  <a:cubicBezTo>
                    <a:pt x="398" y="157"/>
                    <a:pt x="401" y="152"/>
                    <a:pt x="405" y="155"/>
                  </a:cubicBezTo>
                  <a:cubicBezTo>
                    <a:pt x="409" y="158"/>
                    <a:pt x="415" y="159"/>
                    <a:pt x="418" y="156"/>
                  </a:cubicBezTo>
                  <a:cubicBezTo>
                    <a:pt x="421" y="154"/>
                    <a:pt x="423" y="152"/>
                    <a:pt x="424" y="154"/>
                  </a:cubicBezTo>
                  <a:cubicBezTo>
                    <a:pt x="426" y="158"/>
                    <a:pt x="433" y="159"/>
                    <a:pt x="451" y="159"/>
                  </a:cubicBezTo>
                  <a:cubicBezTo>
                    <a:pt x="468" y="159"/>
                    <a:pt x="463" y="152"/>
                    <a:pt x="468" y="155"/>
                  </a:cubicBezTo>
                  <a:cubicBezTo>
                    <a:pt x="473" y="158"/>
                    <a:pt x="485" y="158"/>
                    <a:pt x="490" y="156"/>
                  </a:cubicBezTo>
                  <a:cubicBezTo>
                    <a:pt x="495" y="155"/>
                    <a:pt x="497" y="148"/>
                    <a:pt x="497" y="144"/>
                  </a:cubicBezTo>
                  <a:cubicBezTo>
                    <a:pt x="497" y="140"/>
                    <a:pt x="458" y="137"/>
                    <a:pt x="452" y="140"/>
                  </a:cubicBezTo>
                  <a:cubicBezTo>
                    <a:pt x="445" y="144"/>
                    <a:pt x="434" y="139"/>
                    <a:pt x="429" y="142"/>
                  </a:cubicBezTo>
                  <a:cubicBezTo>
                    <a:pt x="423" y="144"/>
                    <a:pt x="425" y="138"/>
                    <a:pt x="416" y="138"/>
                  </a:cubicBezTo>
                  <a:cubicBezTo>
                    <a:pt x="406" y="137"/>
                    <a:pt x="416" y="132"/>
                    <a:pt x="418" y="130"/>
                  </a:cubicBezTo>
                  <a:cubicBezTo>
                    <a:pt x="420" y="128"/>
                    <a:pt x="403" y="122"/>
                    <a:pt x="397" y="124"/>
                  </a:cubicBezTo>
                  <a:cubicBezTo>
                    <a:pt x="390" y="125"/>
                    <a:pt x="386" y="122"/>
                    <a:pt x="380" y="119"/>
                  </a:cubicBezTo>
                  <a:cubicBezTo>
                    <a:pt x="373" y="116"/>
                    <a:pt x="356" y="117"/>
                    <a:pt x="359" y="122"/>
                  </a:cubicBezTo>
                  <a:cubicBezTo>
                    <a:pt x="362" y="125"/>
                    <a:pt x="382" y="133"/>
                    <a:pt x="385" y="129"/>
                  </a:cubicBezTo>
                  <a:cubicBezTo>
                    <a:pt x="387" y="125"/>
                    <a:pt x="392" y="133"/>
                    <a:pt x="395" y="137"/>
                  </a:cubicBezTo>
                  <a:cubicBezTo>
                    <a:pt x="398" y="141"/>
                    <a:pt x="393" y="143"/>
                    <a:pt x="396" y="150"/>
                  </a:cubicBezTo>
                  <a:close/>
                  <a:moveTo>
                    <a:pt x="414" y="108"/>
                  </a:moveTo>
                  <a:cubicBezTo>
                    <a:pt x="407" y="104"/>
                    <a:pt x="399" y="111"/>
                    <a:pt x="406" y="114"/>
                  </a:cubicBezTo>
                  <a:cubicBezTo>
                    <a:pt x="412" y="116"/>
                    <a:pt x="420" y="111"/>
                    <a:pt x="414" y="108"/>
                  </a:cubicBezTo>
                  <a:close/>
                  <a:moveTo>
                    <a:pt x="362" y="68"/>
                  </a:moveTo>
                  <a:cubicBezTo>
                    <a:pt x="368" y="70"/>
                    <a:pt x="365" y="74"/>
                    <a:pt x="370" y="76"/>
                  </a:cubicBezTo>
                  <a:cubicBezTo>
                    <a:pt x="376" y="79"/>
                    <a:pt x="392" y="73"/>
                    <a:pt x="394" y="77"/>
                  </a:cubicBezTo>
                  <a:cubicBezTo>
                    <a:pt x="395" y="81"/>
                    <a:pt x="377" y="81"/>
                    <a:pt x="380" y="84"/>
                  </a:cubicBezTo>
                  <a:cubicBezTo>
                    <a:pt x="382" y="86"/>
                    <a:pt x="392" y="90"/>
                    <a:pt x="391" y="92"/>
                  </a:cubicBezTo>
                  <a:cubicBezTo>
                    <a:pt x="390" y="94"/>
                    <a:pt x="408" y="100"/>
                    <a:pt x="410" y="98"/>
                  </a:cubicBezTo>
                  <a:cubicBezTo>
                    <a:pt x="412" y="95"/>
                    <a:pt x="417" y="96"/>
                    <a:pt x="421" y="97"/>
                  </a:cubicBezTo>
                  <a:cubicBezTo>
                    <a:pt x="426" y="99"/>
                    <a:pt x="426" y="86"/>
                    <a:pt x="430" y="88"/>
                  </a:cubicBezTo>
                  <a:cubicBezTo>
                    <a:pt x="433" y="91"/>
                    <a:pt x="432" y="84"/>
                    <a:pt x="438" y="82"/>
                  </a:cubicBezTo>
                  <a:cubicBezTo>
                    <a:pt x="443" y="79"/>
                    <a:pt x="451" y="79"/>
                    <a:pt x="451" y="77"/>
                  </a:cubicBezTo>
                  <a:cubicBezTo>
                    <a:pt x="452" y="75"/>
                    <a:pt x="450" y="73"/>
                    <a:pt x="443" y="73"/>
                  </a:cubicBezTo>
                  <a:cubicBezTo>
                    <a:pt x="437" y="74"/>
                    <a:pt x="433" y="72"/>
                    <a:pt x="436" y="68"/>
                  </a:cubicBezTo>
                  <a:cubicBezTo>
                    <a:pt x="438" y="64"/>
                    <a:pt x="428" y="63"/>
                    <a:pt x="432" y="61"/>
                  </a:cubicBezTo>
                  <a:cubicBezTo>
                    <a:pt x="436" y="58"/>
                    <a:pt x="425" y="55"/>
                    <a:pt x="426" y="59"/>
                  </a:cubicBezTo>
                  <a:cubicBezTo>
                    <a:pt x="427" y="63"/>
                    <a:pt x="420" y="59"/>
                    <a:pt x="419" y="56"/>
                  </a:cubicBezTo>
                  <a:cubicBezTo>
                    <a:pt x="418" y="52"/>
                    <a:pt x="403" y="50"/>
                    <a:pt x="394" y="42"/>
                  </a:cubicBezTo>
                  <a:cubicBezTo>
                    <a:pt x="384" y="33"/>
                    <a:pt x="374" y="39"/>
                    <a:pt x="380" y="40"/>
                  </a:cubicBezTo>
                  <a:cubicBezTo>
                    <a:pt x="385" y="41"/>
                    <a:pt x="385" y="44"/>
                    <a:pt x="380" y="43"/>
                  </a:cubicBezTo>
                  <a:cubicBezTo>
                    <a:pt x="376" y="43"/>
                    <a:pt x="367" y="44"/>
                    <a:pt x="375" y="47"/>
                  </a:cubicBezTo>
                  <a:cubicBezTo>
                    <a:pt x="382" y="49"/>
                    <a:pt x="374" y="51"/>
                    <a:pt x="368" y="51"/>
                  </a:cubicBezTo>
                  <a:cubicBezTo>
                    <a:pt x="362" y="51"/>
                    <a:pt x="362" y="58"/>
                    <a:pt x="370" y="59"/>
                  </a:cubicBezTo>
                  <a:cubicBezTo>
                    <a:pt x="377" y="61"/>
                    <a:pt x="372" y="65"/>
                    <a:pt x="365" y="63"/>
                  </a:cubicBezTo>
                  <a:cubicBezTo>
                    <a:pt x="359" y="62"/>
                    <a:pt x="357" y="65"/>
                    <a:pt x="362" y="68"/>
                  </a:cubicBezTo>
                  <a:close/>
                  <a:moveTo>
                    <a:pt x="406" y="32"/>
                  </a:moveTo>
                  <a:cubicBezTo>
                    <a:pt x="411" y="29"/>
                    <a:pt x="415" y="31"/>
                    <a:pt x="410" y="33"/>
                  </a:cubicBezTo>
                  <a:cubicBezTo>
                    <a:pt x="406" y="36"/>
                    <a:pt x="407" y="37"/>
                    <a:pt x="413" y="37"/>
                  </a:cubicBezTo>
                  <a:cubicBezTo>
                    <a:pt x="420" y="36"/>
                    <a:pt x="411" y="38"/>
                    <a:pt x="411" y="42"/>
                  </a:cubicBezTo>
                  <a:cubicBezTo>
                    <a:pt x="411" y="46"/>
                    <a:pt x="418" y="43"/>
                    <a:pt x="418" y="47"/>
                  </a:cubicBezTo>
                  <a:cubicBezTo>
                    <a:pt x="419" y="51"/>
                    <a:pt x="434" y="52"/>
                    <a:pt x="439" y="48"/>
                  </a:cubicBezTo>
                  <a:cubicBezTo>
                    <a:pt x="443" y="43"/>
                    <a:pt x="442" y="49"/>
                    <a:pt x="441" y="52"/>
                  </a:cubicBezTo>
                  <a:cubicBezTo>
                    <a:pt x="441" y="54"/>
                    <a:pt x="463" y="57"/>
                    <a:pt x="464" y="53"/>
                  </a:cubicBezTo>
                  <a:cubicBezTo>
                    <a:pt x="465" y="50"/>
                    <a:pt x="468" y="51"/>
                    <a:pt x="473" y="52"/>
                  </a:cubicBezTo>
                  <a:cubicBezTo>
                    <a:pt x="477" y="53"/>
                    <a:pt x="498" y="48"/>
                    <a:pt x="498" y="44"/>
                  </a:cubicBezTo>
                  <a:cubicBezTo>
                    <a:pt x="499" y="40"/>
                    <a:pt x="505" y="46"/>
                    <a:pt x="498" y="51"/>
                  </a:cubicBezTo>
                  <a:cubicBezTo>
                    <a:pt x="492" y="56"/>
                    <a:pt x="478" y="55"/>
                    <a:pt x="472" y="57"/>
                  </a:cubicBezTo>
                  <a:cubicBezTo>
                    <a:pt x="466" y="58"/>
                    <a:pt x="476" y="63"/>
                    <a:pt x="482" y="67"/>
                  </a:cubicBezTo>
                  <a:cubicBezTo>
                    <a:pt x="488" y="72"/>
                    <a:pt x="474" y="69"/>
                    <a:pt x="468" y="63"/>
                  </a:cubicBezTo>
                  <a:cubicBezTo>
                    <a:pt x="463" y="57"/>
                    <a:pt x="450" y="57"/>
                    <a:pt x="443" y="58"/>
                  </a:cubicBezTo>
                  <a:cubicBezTo>
                    <a:pt x="436" y="58"/>
                    <a:pt x="438" y="71"/>
                    <a:pt x="443" y="71"/>
                  </a:cubicBezTo>
                  <a:cubicBezTo>
                    <a:pt x="448" y="71"/>
                    <a:pt x="453" y="72"/>
                    <a:pt x="458" y="80"/>
                  </a:cubicBezTo>
                  <a:cubicBezTo>
                    <a:pt x="463" y="88"/>
                    <a:pt x="474" y="86"/>
                    <a:pt x="474" y="90"/>
                  </a:cubicBezTo>
                  <a:cubicBezTo>
                    <a:pt x="474" y="93"/>
                    <a:pt x="460" y="87"/>
                    <a:pt x="452" y="86"/>
                  </a:cubicBezTo>
                  <a:cubicBezTo>
                    <a:pt x="445" y="84"/>
                    <a:pt x="432" y="89"/>
                    <a:pt x="432" y="95"/>
                  </a:cubicBezTo>
                  <a:cubicBezTo>
                    <a:pt x="431" y="100"/>
                    <a:pt x="443" y="100"/>
                    <a:pt x="451" y="95"/>
                  </a:cubicBezTo>
                  <a:cubicBezTo>
                    <a:pt x="459" y="91"/>
                    <a:pt x="453" y="97"/>
                    <a:pt x="449" y="100"/>
                  </a:cubicBezTo>
                  <a:cubicBezTo>
                    <a:pt x="445" y="104"/>
                    <a:pt x="458" y="107"/>
                    <a:pt x="458" y="111"/>
                  </a:cubicBezTo>
                  <a:cubicBezTo>
                    <a:pt x="458" y="115"/>
                    <a:pt x="449" y="114"/>
                    <a:pt x="448" y="110"/>
                  </a:cubicBezTo>
                  <a:cubicBezTo>
                    <a:pt x="447" y="106"/>
                    <a:pt x="443" y="102"/>
                    <a:pt x="434" y="103"/>
                  </a:cubicBezTo>
                  <a:cubicBezTo>
                    <a:pt x="425" y="103"/>
                    <a:pt x="427" y="110"/>
                    <a:pt x="433" y="110"/>
                  </a:cubicBezTo>
                  <a:cubicBezTo>
                    <a:pt x="438" y="111"/>
                    <a:pt x="439" y="115"/>
                    <a:pt x="432" y="115"/>
                  </a:cubicBezTo>
                  <a:cubicBezTo>
                    <a:pt x="426" y="115"/>
                    <a:pt x="411" y="120"/>
                    <a:pt x="416" y="124"/>
                  </a:cubicBezTo>
                  <a:cubicBezTo>
                    <a:pt x="421" y="128"/>
                    <a:pt x="439" y="124"/>
                    <a:pt x="442" y="127"/>
                  </a:cubicBezTo>
                  <a:cubicBezTo>
                    <a:pt x="446" y="129"/>
                    <a:pt x="454" y="130"/>
                    <a:pt x="457" y="127"/>
                  </a:cubicBezTo>
                  <a:cubicBezTo>
                    <a:pt x="459" y="124"/>
                    <a:pt x="466" y="125"/>
                    <a:pt x="473" y="125"/>
                  </a:cubicBezTo>
                  <a:cubicBezTo>
                    <a:pt x="480" y="125"/>
                    <a:pt x="482" y="127"/>
                    <a:pt x="485" y="129"/>
                  </a:cubicBezTo>
                  <a:cubicBezTo>
                    <a:pt x="488" y="132"/>
                    <a:pt x="494" y="131"/>
                    <a:pt x="498" y="128"/>
                  </a:cubicBezTo>
                  <a:cubicBezTo>
                    <a:pt x="502" y="125"/>
                    <a:pt x="502" y="125"/>
                    <a:pt x="507" y="125"/>
                  </a:cubicBezTo>
                  <a:cubicBezTo>
                    <a:pt x="512" y="125"/>
                    <a:pt x="513" y="122"/>
                    <a:pt x="510" y="118"/>
                  </a:cubicBezTo>
                  <a:cubicBezTo>
                    <a:pt x="508" y="114"/>
                    <a:pt x="502" y="121"/>
                    <a:pt x="501" y="118"/>
                  </a:cubicBezTo>
                  <a:cubicBezTo>
                    <a:pt x="500" y="115"/>
                    <a:pt x="494" y="114"/>
                    <a:pt x="484" y="115"/>
                  </a:cubicBezTo>
                  <a:cubicBezTo>
                    <a:pt x="474" y="117"/>
                    <a:pt x="478" y="109"/>
                    <a:pt x="484" y="110"/>
                  </a:cubicBezTo>
                  <a:cubicBezTo>
                    <a:pt x="491" y="112"/>
                    <a:pt x="499" y="112"/>
                    <a:pt x="506" y="110"/>
                  </a:cubicBezTo>
                  <a:cubicBezTo>
                    <a:pt x="512" y="108"/>
                    <a:pt x="507" y="105"/>
                    <a:pt x="507" y="102"/>
                  </a:cubicBezTo>
                  <a:cubicBezTo>
                    <a:pt x="507" y="99"/>
                    <a:pt x="515" y="101"/>
                    <a:pt x="522" y="101"/>
                  </a:cubicBezTo>
                  <a:cubicBezTo>
                    <a:pt x="528" y="101"/>
                    <a:pt x="538" y="91"/>
                    <a:pt x="538" y="84"/>
                  </a:cubicBezTo>
                  <a:cubicBezTo>
                    <a:pt x="538" y="78"/>
                    <a:pt x="524" y="80"/>
                    <a:pt x="517" y="80"/>
                  </a:cubicBezTo>
                  <a:cubicBezTo>
                    <a:pt x="509" y="80"/>
                    <a:pt x="521" y="74"/>
                    <a:pt x="535" y="75"/>
                  </a:cubicBezTo>
                  <a:cubicBezTo>
                    <a:pt x="548" y="76"/>
                    <a:pt x="542" y="70"/>
                    <a:pt x="545" y="68"/>
                  </a:cubicBezTo>
                  <a:cubicBezTo>
                    <a:pt x="547" y="66"/>
                    <a:pt x="554" y="70"/>
                    <a:pt x="560" y="69"/>
                  </a:cubicBezTo>
                  <a:cubicBezTo>
                    <a:pt x="567" y="67"/>
                    <a:pt x="563" y="62"/>
                    <a:pt x="567" y="62"/>
                  </a:cubicBezTo>
                  <a:cubicBezTo>
                    <a:pt x="570" y="62"/>
                    <a:pt x="578" y="57"/>
                    <a:pt x="593" y="48"/>
                  </a:cubicBezTo>
                  <a:cubicBezTo>
                    <a:pt x="607" y="40"/>
                    <a:pt x="619" y="42"/>
                    <a:pt x="619" y="37"/>
                  </a:cubicBezTo>
                  <a:cubicBezTo>
                    <a:pt x="620" y="32"/>
                    <a:pt x="599" y="37"/>
                    <a:pt x="595" y="36"/>
                  </a:cubicBezTo>
                  <a:cubicBezTo>
                    <a:pt x="592" y="34"/>
                    <a:pt x="610" y="30"/>
                    <a:pt x="614" y="31"/>
                  </a:cubicBezTo>
                  <a:cubicBezTo>
                    <a:pt x="619" y="32"/>
                    <a:pt x="624" y="31"/>
                    <a:pt x="639" y="24"/>
                  </a:cubicBezTo>
                  <a:cubicBezTo>
                    <a:pt x="654" y="17"/>
                    <a:pt x="647" y="15"/>
                    <a:pt x="641" y="16"/>
                  </a:cubicBezTo>
                  <a:cubicBezTo>
                    <a:pt x="635" y="17"/>
                    <a:pt x="628" y="15"/>
                    <a:pt x="629" y="11"/>
                  </a:cubicBezTo>
                  <a:cubicBezTo>
                    <a:pt x="629" y="7"/>
                    <a:pt x="620" y="11"/>
                    <a:pt x="619" y="9"/>
                  </a:cubicBezTo>
                  <a:cubicBezTo>
                    <a:pt x="619" y="7"/>
                    <a:pt x="610" y="8"/>
                    <a:pt x="601" y="11"/>
                  </a:cubicBezTo>
                  <a:cubicBezTo>
                    <a:pt x="592" y="15"/>
                    <a:pt x="600" y="8"/>
                    <a:pt x="604" y="6"/>
                  </a:cubicBezTo>
                  <a:cubicBezTo>
                    <a:pt x="608" y="5"/>
                    <a:pt x="581" y="6"/>
                    <a:pt x="576" y="3"/>
                  </a:cubicBezTo>
                  <a:cubicBezTo>
                    <a:pt x="571" y="0"/>
                    <a:pt x="566" y="8"/>
                    <a:pt x="562" y="4"/>
                  </a:cubicBezTo>
                  <a:cubicBezTo>
                    <a:pt x="558" y="0"/>
                    <a:pt x="547" y="3"/>
                    <a:pt x="548" y="7"/>
                  </a:cubicBezTo>
                  <a:cubicBezTo>
                    <a:pt x="549" y="10"/>
                    <a:pt x="546" y="10"/>
                    <a:pt x="542" y="6"/>
                  </a:cubicBezTo>
                  <a:cubicBezTo>
                    <a:pt x="538" y="3"/>
                    <a:pt x="529" y="7"/>
                    <a:pt x="522" y="6"/>
                  </a:cubicBezTo>
                  <a:cubicBezTo>
                    <a:pt x="514" y="5"/>
                    <a:pt x="518" y="12"/>
                    <a:pt x="509" y="8"/>
                  </a:cubicBezTo>
                  <a:cubicBezTo>
                    <a:pt x="501" y="5"/>
                    <a:pt x="492" y="6"/>
                    <a:pt x="495" y="7"/>
                  </a:cubicBezTo>
                  <a:cubicBezTo>
                    <a:pt x="497" y="8"/>
                    <a:pt x="494" y="11"/>
                    <a:pt x="491" y="10"/>
                  </a:cubicBezTo>
                  <a:cubicBezTo>
                    <a:pt x="487" y="8"/>
                    <a:pt x="484" y="10"/>
                    <a:pt x="486" y="13"/>
                  </a:cubicBezTo>
                  <a:cubicBezTo>
                    <a:pt x="487" y="17"/>
                    <a:pt x="472" y="12"/>
                    <a:pt x="472" y="16"/>
                  </a:cubicBezTo>
                  <a:cubicBezTo>
                    <a:pt x="472" y="20"/>
                    <a:pt x="467" y="22"/>
                    <a:pt x="463" y="19"/>
                  </a:cubicBezTo>
                  <a:cubicBezTo>
                    <a:pt x="458" y="15"/>
                    <a:pt x="445" y="14"/>
                    <a:pt x="449" y="17"/>
                  </a:cubicBezTo>
                  <a:cubicBezTo>
                    <a:pt x="453" y="21"/>
                    <a:pt x="437" y="19"/>
                    <a:pt x="441" y="22"/>
                  </a:cubicBezTo>
                  <a:cubicBezTo>
                    <a:pt x="445" y="25"/>
                    <a:pt x="436" y="28"/>
                    <a:pt x="436" y="26"/>
                  </a:cubicBezTo>
                  <a:cubicBezTo>
                    <a:pt x="436" y="24"/>
                    <a:pt x="427" y="21"/>
                    <a:pt x="423" y="24"/>
                  </a:cubicBezTo>
                  <a:cubicBezTo>
                    <a:pt x="420" y="27"/>
                    <a:pt x="418" y="31"/>
                    <a:pt x="417" y="29"/>
                  </a:cubicBezTo>
                  <a:cubicBezTo>
                    <a:pt x="415" y="27"/>
                    <a:pt x="407" y="28"/>
                    <a:pt x="400" y="31"/>
                  </a:cubicBezTo>
                  <a:cubicBezTo>
                    <a:pt x="392" y="33"/>
                    <a:pt x="401" y="36"/>
                    <a:pt x="406" y="32"/>
                  </a:cubicBezTo>
                  <a:close/>
                  <a:moveTo>
                    <a:pt x="496" y="340"/>
                  </a:moveTo>
                  <a:cubicBezTo>
                    <a:pt x="498" y="340"/>
                    <a:pt x="503" y="331"/>
                    <a:pt x="497" y="331"/>
                  </a:cubicBezTo>
                  <a:cubicBezTo>
                    <a:pt x="490" y="332"/>
                    <a:pt x="492" y="341"/>
                    <a:pt x="496" y="340"/>
                  </a:cubicBezTo>
                  <a:close/>
                  <a:moveTo>
                    <a:pt x="464" y="332"/>
                  </a:moveTo>
                  <a:cubicBezTo>
                    <a:pt x="470" y="336"/>
                    <a:pt x="478" y="326"/>
                    <a:pt x="478" y="323"/>
                  </a:cubicBezTo>
                  <a:cubicBezTo>
                    <a:pt x="477" y="321"/>
                    <a:pt x="457" y="328"/>
                    <a:pt x="464" y="332"/>
                  </a:cubicBezTo>
                  <a:close/>
                  <a:moveTo>
                    <a:pt x="490" y="313"/>
                  </a:moveTo>
                  <a:cubicBezTo>
                    <a:pt x="491" y="309"/>
                    <a:pt x="478" y="308"/>
                    <a:pt x="479" y="304"/>
                  </a:cubicBezTo>
                  <a:cubicBezTo>
                    <a:pt x="479" y="300"/>
                    <a:pt x="467" y="297"/>
                    <a:pt x="463" y="295"/>
                  </a:cubicBezTo>
                  <a:cubicBezTo>
                    <a:pt x="459" y="292"/>
                    <a:pt x="453" y="291"/>
                    <a:pt x="453" y="287"/>
                  </a:cubicBezTo>
                  <a:cubicBezTo>
                    <a:pt x="453" y="283"/>
                    <a:pt x="445" y="286"/>
                    <a:pt x="444" y="292"/>
                  </a:cubicBezTo>
                  <a:cubicBezTo>
                    <a:pt x="444" y="299"/>
                    <a:pt x="440" y="297"/>
                    <a:pt x="442" y="303"/>
                  </a:cubicBezTo>
                  <a:cubicBezTo>
                    <a:pt x="444" y="310"/>
                    <a:pt x="434" y="311"/>
                    <a:pt x="435" y="314"/>
                  </a:cubicBezTo>
                  <a:cubicBezTo>
                    <a:pt x="436" y="317"/>
                    <a:pt x="441" y="314"/>
                    <a:pt x="445" y="314"/>
                  </a:cubicBezTo>
                  <a:cubicBezTo>
                    <a:pt x="450" y="314"/>
                    <a:pt x="444" y="320"/>
                    <a:pt x="450" y="320"/>
                  </a:cubicBezTo>
                  <a:cubicBezTo>
                    <a:pt x="454" y="321"/>
                    <a:pt x="461" y="316"/>
                    <a:pt x="463" y="313"/>
                  </a:cubicBezTo>
                  <a:cubicBezTo>
                    <a:pt x="465" y="310"/>
                    <a:pt x="468" y="309"/>
                    <a:pt x="473" y="312"/>
                  </a:cubicBezTo>
                  <a:cubicBezTo>
                    <a:pt x="478" y="316"/>
                    <a:pt x="489" y="316"/>
                    <a:pt x="490" y="313"/>
                  </a:cubicBezTo>
                  <a:close/>
                  <a:moveTo>
                    <a:pt x="606" y="281"/>
                  </a:moveTo>
                  <a:cubicBezTo>
                    <a:pt x="611" y="282"/>
                    <a:pt x="611" y="287"/>
                    <a:pt x="618" y="293"/>
                  </a:cubicBezTo>
                  <a:cubicBezTo>
                    <a:pt x="625" y="298"/>
                    <a:pt x="626" y="295"/>
                    <a:pt x="627" y="291"/>
                  </a:cubicBezTo>
                  <a:cubicBezTo>
                    <a:pt x="628" y="287"/>
                    <a:pt x="635" y="290"/>
                    <a:pt x="635" y="286"/>
                  </a:cubicBezTo>
                  <a:cubicBezTo>
                    <a:pt x="635" y="282"/>
                    <a:pt x="641" y="277"/>
                    <a:pt x="645" y="276"/>
                  </a:cubicBezTo>
                  <a:cubicBezTo>
                    <a:pt x="650" y="274"/>
                    <a:pt x="642" y="270"/>
                    <a:pt x="636" y="270"/>
                  </a:cubicBezTo>
                  <a:cubicBezTo>
                    <a:pt x="630" y="270"/>
                    <a:pt x="629" y="266"/>
                    <a:pt x="629" y="264"/>
                  </a:cubicBezTo>
                  <a:cubicBezTo>
                    <a:pt x="629" y="261"/>
                    <a:pt x="619" y="255"/>
                    <a:pt x="615" y="256"/>
                  </a:cubicBezTo>
                  <a:cubicBezTo>
                    <a:pt x="611" y="257"/>
                    <a:pt x="605" y="252"/>
                    <a:pt x="601" y="251"/>
                  </a:cubicBezTo>
                  <a:cubicBezTo>
                    <a:pt x="596" y="251"/>
                    <a:pt x="589" y="247"/>
                    <a:pt x="590" y="242"/>
                  </a:cubicBezTo>
                  <a:cubicBezTo>
                    <a:pt x="591" y="237"/>
                    <a:pt x="599" y="244"/>
                    <a:pt x="601" y="240"/>
                  </a:cubicBezTo>
                  <a:cubicBezTo>
                    <a:pt x="603" y="236"/>
                    <a:pt x="592" y="238"/>
                    <a:pt x="592" y="235"/>
                  </a:cubicBezTo>
                  <a:cubicBezTo>
                    <a:pt x="591" y="232"/>
                    <a:pt x="594" y="234"/>
                    <a:pt x="596" y="232"/>
                  </a:cubicBezTo>
                  <a:cubicBezTo>
                    <a:pt x="599" y="230"/>
                    <a:pt x="595" y="226"/>
                    <a:pt x="592" y="225"/>
                  </a:cubicBezTo>
                  <a:cubicBezTo>
                    <a:pt x="590" y="224"/>
                    <a:pt x="589" y="228"/>
                    <a:pt x="586" y="228"/>
                  </a:cubicBezTo>
                  <a:cubicBezTo>
                    <a:pt x="584" y="228"/>
                    <a:pt x="586" y="224"/>
                    <a:pt x="588" y="221"/>
                  </a:cubicBezTo>
                  <a:cubicBezTo>
                    <a:pt x="590" y="219"/>
                    <a:pt x="580" y="216"/>
                    <a:pt x="575" y="217"/>
                  </a:cubicBezTo>
                  <a:cubicBezTo>
                    <a:pt x="571" y="219"/>
                    <a:pt x="570" y="216"/>
                    <a:pt x="570" y="214"/>
                  </a:cubicBezTo>
                  <a:cubicBezTo>
                    <a:pt x="570" y="211"/>
                    <a:pt x="562" y="214"/>
                    <a:pt x="559" y="216"/>
                  </a:cubicBezTo>
                  <a:cubicBezTo>
                    <a:pt x="557" y="218"/>
                    <a:pt x="553" y="214"/>
                    <a:pt x="557" y="213"/>
                  </a:cubicBezTo>
                  <a:cubicBezTo>
                    <a:pt x="560" y="213"/>
                    <a:pt x="564" y="210"/>
                    <a:pt x="563" y="207"/>
                  </a:cubicBezTo>
                  <a:cubicBezTo>
                    <a:pt x="562" y="204"/>
                    <a:pt x="553" y="203"/>
                    <a:pt x="551" y="207"/>
                  </a:cubicBezTo>
                  <a:cubicBezTo>
                    <a:pt x="549" y="211"/>
                    <a:pt x="542" y="203"/>
                    <a:pt x="542" y="200"/>
                  </a:cubicBezTo>
                  <a:cubicBezTo>
                    <a:pt x="542" y="196"/>
                    <a:pt x="530" y="199"/>
                    <a:pt x="532" y="194"/>
                  </a:cubicBezTo>
                  <a:cubicBezTo>
                    <a:pt x="533" y="189"/>
                    <a:pt x="519" y="187"/>
                    <a:pt x="515" y="187"/>
                  </a:cubicBezTo>
                  <a:cubicBezTo>
                    <a:pt x="511" y="187"/>
                    <a:pt x="505" y="190"/>
                    <a:pt x="506" y="194"/>
                  </a:cubicBezTo>
                  <a:cubicBezTo>
                    <a:pt x="507" y="198"/>
                    <a:pt x="502" y="196"/>
                    <a:pt x="501" y="192"/>
                  </a:cubicBezTo>
                  <a:cubicBezTo>
                    <a:pt x="500" y="188"/>
                    <a:pt x="491" y="196"/>
                    <a:pt x="488" y="196"/>
                  </a:cubicBezTo>
                  <a:cubicBezTo>
                    <a:pt x="485" y="196"/>
                    <a:pt x="489" y="186"/>
                    <a:pt x="488" y="183"/>
                  </a:cubicBezTo>
                  <a:cubicBezTo>
                    <a:pt x="487" y="180"/>
                    <a:pt x="484" y="179"/>
                    <a:pt x="482" y="173"/>
                  </a:cubicBezTo>
                  <a:cubicBezTo>
                    <a:pt x="480" y="168"/>
                    <a:pt x="469" y="170"/>
                    <a:pt x="467" y="173"/>
                  </a:cubicBezTo>
                  <a:cubicBezTo>
                    <a:pt x="464" y="176"/>
                    <a:pt x="454" y="175"/>
                    <a:pt x="450" y="180"/>
                  </a:cubicBezTo>
                  <a:cubicBezTo>
                    <a:pt x="445" y="185"/>
                    <a:pt x="450" y="190"/>
                    <a:pt x="452" y="192"/>
                  </a:cubicBezTo>
                  <a:cubicBezTo>
                    <a:pt x="454" y="194"/>
                    <a:pt x="445" y="196"/>
                    <a:pt x="448" y="199"/>
                  </a:cubicBezTo>
                  <a:cubicBezTo>
                    <a:pt x="451" y="202"/>
                    <a:pt x="456" y="201"/>
                    <a:pt x="456" y="205"/>
                  </a:cubicBezTo>
                  <a:cubicBezTo>
                    <a:pt x="457" y="210"/>
                    <a:pt x="445" y="204"/>
                    <a:pt x="443" y="200"/>
                  </a:cubicBezTo>
                  <a:cubicBezTo>
                    <a:pt x="441" y="196"/>
                    <a:pt x="443" y="193"/>
                    <a:pt x="441" y="190"/>
                  </a:cubicBezTo>
                  <a:cubicBezTo>
                    <a:pt x="438" y="187"/>
                    <a:pt x="441" y="183"/>
                    <a:pt x="445" y="178"/>
                  </a:cubicBezTo>
                  <a:cubicBezTo>
                    <a:pt x="450" y="173"/>
                    <a:pt x="453" y="174"/>
                    <a:pt x="453" y="171"/>
                  </a:cubicBezTo>
                  <a:cubicBezTo>
                    <a:pt x="453" y="168"/>
                    <a:pt x="433" y="168"/>
                    <a:pt x="422" y="179"/>
                  </a:cubicBezTo>
                  <a:cubicBezTo>
                    <a:pt x="410" y="190"/>
                    <a:pt x="413" y="204"/>
                    <a:pt x="414" y="207"/>
                  </a:cubicBezTo>
                  <a:cubicBezTo>
                    <a:pt x="415" y="210"/>
                    <a:pt x="425" y="208"/>
                    <a:pt x="431" y="210"/>
                  </a:cubicBezTo>
                  <a:cubicBezTo>
                    <a:pt x="437" y="212"/>
                    <a:pt x="434" y="214"/>
                    <a:pt x="430" y="214"/>
                  </a:cubicBezTo>
                  <a:cubicBezTo>
                    <a:pt x="425" y="213"/>
                    <a:pt x="417" y="211"/>
                    <a:pt x="417" y="215"/>
                  </a:cubicBezTo>
                  <a:cubicBezTo>
                    <a:pt x="418" y="218"/>
                    <a:pt x="427" y="224"/>
                    <a:pt x="433" y="222"/>
                  </a:cubicBezTo>
                  <a:cubicBezTo>
                    <a:pt x="439" y="221"/>
                    <a:pt x="439" y="221"/>
                    <a:pt x="441" y="224"/>
                  </a:cubicBezTo>
                  <a:cubicBezTo>
                    <a:pt x="444" y="227"/>
                    <a:pt x="451" y="226"/>
                    <a:pt x="457" y="227"/>
                  </a:cubicBezTo>
                  <a:cubicBezTo>
                    <a:pt x="464" y="227"/>
                    <a:pt x="472" y="230"/>
                    <a:pt x="475" y="230"/>
                  </a:cubicBezTo>
                  <a:cubicBezTo>
                    <a:pt x="478" y="230"/>
                    <a:pt x="482" y="228"/>
                    <a:pt x="483" y="226"/>
                  </a:cubicBezTo>
                  <a:cubicBezTo>
                    <a:pt x="484" y="225"/>
                    <a:pt x="498" y="229"/>
                    <a:pt x="502" y="229"/>
                  </a:cubicBezTo>
                  <a:cubicBezTo>
                    <a:pt x="506" y="229"/>
                    <a:pt x="503" y="225"/>
                    <a:pt x="501" y="224"/>
                  </a:cubicBezTo>
                  <a:cubicBezTo>
                    <a:pt x="498" y="223"/>
                    <a:pt x="499" y="218"/>
                    <a:pt x="502" y="220"/>
                  </a:cubicBezTo>
                  <a:cubicBezTo>
                    <a:pt x="506" y="222"/>
                    <a:pt x="511" y="223"/>
                    <a:pt x="512" y="226"/>
                  </a:cubicBezTo>
                  <a:cubicBezTo>
                    <a:pt x="513" y="229"/>
                    <a:pt x="516" y="227"/>
                    <a:pt x="516" y="230"/>
                  </a:cubicBezTo>
                  <a:cubicBezTo>
                    <a:pt x="517" y="232"/>
                    <a:pt x="528" y="235"/>
                    <a:pt x="528" y="238"/>
                  </a:cubicBezTo>
                  <a:cubicBezTo>
                    <a:pt x="529" y="241"/>
                    <a:pt x="517" y="242"/>
                    <a:pt x="520" y="245"/>
                  </a:cubicBezTo>
                  <a:cubicBezTo>
                    <a:pt x="524" y="247"/>
                    <a:pt x="529" y="242"/>
                    <a:pt x="533" y="241"/>
                  </a:cubicBezTo>
                  <a:cubicBezTo>
                    <a:pt x="537" y="241"/>
                    <a:pt x="537" y="251"/>
                    <a:pt x="540" y="249"/>
                  </a:cubicBezTo>
                  <a:cubicBezTo>
                    <a:pt x="545" y="247"/>
                    <a:pt x="548" y="251"/>
                    <a:pt x="553" y="257"/>
                  </a:cubicBezTo>
                  <a:cubicBezTo>
                    <a:pt x="557" y="263"/>
                    <a:pt x="552" y="269"/>
                    <a:pt x="553" y="271"/>
                  </a:cubicBezTo>
                  <a:cubicBezTo>
                    <a:pt x="553" y="273"/>
                    <a:pt x="561" y="272"/>
                    <a:pt x="566" y="270"/>
                  </a:cubicBezTo>
                  <a:cubicBezTo>
                    <a:pt x="570" y="267"/>
                    <a:pt x="575" y="273"/>
                    <a:pt x="578" y="276"/>
                  </a:cubicBezTo>
                  <a:cubicBezTo>
                    <a:pt x="582" y="279"/>
                    <a:pt x="565" y="285"/>
                    <a:pt x="566" y="282"/>
                  </a:cubicBezTo>
                  <a:cubicBezTo>
                    <a:pt x="568" y="279"/>
                    <a:pt x="557" y="270"/>
                    <a:pt x="546" y="274"/>
                  </a:cubicBezTo>
                  <a:cubicBezTo>
                    <a:pt x="536" y="278"/>
                    <a:pt x="543" y="284"/>
                    <a:pt x="544" y="288"/>
                  </a:cubicBezTo>
                  <a:cubicBezTo>
                    <a:pt x="545" y="291"/>
                    <a:pt x="535" y="295"/>
                    <a:pt x="525" y="292"/>
                  </a:cubicBezTo>
                  <a:cubicBezTo>
                    <a:pt x="515" y="288"/>
                    <a:pt x="518" y="294"/>
                    <a:pt x="514" y="294"/>
                  </a:cubicBezTo>
                  <a:cubicBezTo>
                    <a:pt x="510" y="294"/>
                    <a:pt x="506" y="300"/>
                    <a:pt x="510" y="304"/>
                  </a:cubicBezTo>
                  <a:cubicBezTo>
                    <a:pt x="513" y="308"/>
                    <a:pt x="521" y="304"/>
                    <a:pt x="528" y="305"/>
                  </a:cubicBezTo>
                  <a:cubicBezTo>
                    <a:pt x="534" y="305"/>
                    <a:pt x="535" y="307"/>
                    <a:pt x="535" y="303"/>
                  </a:cubicBezTo>
                  <a:cubicBezTo>
                    <a:pt x="536" y="300"/>
                    <a:pt x="543" y="301"/>
                    <a:pt x="548" y="302"/>
                  </a:cubicBezTo>
                  <a:cubicBezTo>
                    <a:pt x="552" y="303"/>
                    <a:pt x="551" y="310"/>
                    <a:pt x="557" y="311"/>
                  </a:cubicBezTo>
                  <a:cubicBezTo>
                    <a:pt x="563" y="311"/>
                    <a:pt x="558" y="317"/>
                    <a:pt x="562" y="321"/>
                  </a:cubicBezTo>
                  <a:cubicBezTo>
                    <a:pt x="565" y="325"/>
                    <a:pt x="576" y="323"/>
                    <a:pt x="581" y="327"/>
                  </a:cubicBezTo>
                  <a:cubicBezTo>
                    <a:pt x="585" y="331"/>
                    <a:pt x="603" y="340"/>
                    <a:pt x="606" y="337"/>
                  </a:cubicBezTo>
                  <a:cubicBezTo>
                    <a:pt x="609" y="333"/>
                    <a:pt x="590" y="317"/>
                    <a:pt x="585" y="315"/>
                  </a:cubicBezTo>
                  <a:cubicBezTo>
                    <a:pt x="579" y="314"/>
                    <a:pt x="590" y="312"/>
                    <a:pt x="597" y="317"/>
                  </a:cubicBezTo>
                  <a:cubicBezTo>
                    <a:pt x="604" y="323"/>
                    <a:pt x="614" y="325"/>
                    <a:pt x="619" y="319"/>
                  </a:cubicBezTo>
                  <a:cubicBezTo>
                    <a:pt x="624" y="312"/>
                    <a:pt x="614" y="314"/>
                    <a:pt x="614" y="310"/>
                  </a:cubicBezTo>
                  <a:cubicBezTo>
                    <a:pt x="614" y="305"/>
                    <a:pt x="611" y="298"/>
                    <a:pt x="606" y="298"/>
                  </a:cubicBezTo>
                  <a:cubicBezTo>
                    <a:pt x="601" y="298"/>
                    <a:pt x="588" y="288"/>
                    <a:pt x="593" y="286"/>
                  </a:cubicBezTo>
                  <a:cubicBezTo>
                    <a:pt x="598" y="284"/>
                    <a:pt x="591" y="281"/>
                    <a:pt x="595" y="277"/>
                  </a:cubicBezTo>
                  <a:cubicBezTo>
                    <a:pt x="599" y="273"/>
                    <a:pt x="602" y="281"/>
                    <a:pt x="606" y="281"/>
                  </a:cubicBezTo>
                  <a:close/>
                  <a:moveTo>
                    <a:pt x="531" y="264"/>
                  </a:moveTo>
                  <a:cubicBezTo>
                    <a:pt x="535" y="264"/>
                    <a:pt x="535" y="257"/>
                    <a:pt x="532" y="254"/>
                  </a:cubicBezTo>
                  <a:cubicBezTo>
                    <a:pt x="530" y="251"/>
                    <a:pt x="526" y="251"/>
                    <a:pt x="522" y="251"/>
                  </a:cubicBezTo>
                  <a:cubicBezTo>
                    <a:pt x="518" y="251"/>
                    <a:pt x="511" y="257"/>
                    <a:pt x="515" y="264"/>
                  </a:cubicBezTo>
                  <a:cubicBezTo>
                    <a:pt x="518" y="270"/>
                    <a:pt x="527" y="265"/>
                    <a:pt x="531" y="264"/>
                  </a:cubicBezTo>
                  <a:close/>
                  <a:moveTo>
                    <a:pt x="487" y="171"/>
                  </a:moveTo>
                  <a:cubicBezTo>
                    <a:pt x="484" y="176"/>
                    <a:pt x="491" y="176"/>
                    <a:pt x="492" y="181"/>
                  </a:cubicBezTo>
                  <a:cubicBezTo>
                    <a:pt x="492" y="187"/>
                    <a:pt x="499" y="189"/>
                    <a:pt x="504" y="185"/>
                  </a:cubicBezTo>
                  <a:cubicBezTo>
                    <a:pt x="509" y="182"/>
                    <a:pt x="523" y="186"/>
                    <a:pt x="523" y="182"/>
                  </a:cubicBezTo>
                  <a:cubicBezTo>
                    <a:pt x="523" y="178"/>
                    <a:pt x="508" y="171"/>
                    <a:pt x="503" y="172"/>
                  </a:cubicBezTo>
                  <a:cubicBezTo>
                    <a:pt x="497" y="173"/>
                    <a:pt x="489" y="167"/>
                    <a:pt x="487" y="171"/>
                  </a:cubicBezTo>
                  <a:close/>
                  <a:moveTo>
                    <a:pt x="620" y="475"/>
                  </a:moveTo>
                  <a:cubicBezTo>
                    <a:pt x="621" y="478"/>
                    <a:pt x="642" y="486"/>
                    <a:pt x="642" y="483"/>
                  </a:cubicBezTo>
                  <a:cubicBezTo>
                    <a:pt x="643" y="479"/>
                    <a:pt x="620" y="473"/>
                    <a:pt x="620" y="475"/>
                  </a:cubicBezTo>
                  <a:close/>
                  <a:moveTo>
                    <a:pt x="711" y="496"/>
                  </a:moveTo>
                  <a:cubicBezTo>
                    <a:pt x="709" y="499"/>
                    <a:pt x="707" y="494"/>
                    <a:pt x="710" y="492"/>
                  </a:cubicBezTo>
                  <a:cubicBezTo>
                    <a:pt x="713" y="490"/>
                    <a:pt x="710" y="489"/>
                    <a:pt x="707" y="490"/>
                  </a:cubicBezTo>
                  <a:cubicBezTo>
                    <a:pt x="704" y="492"/>
                    <a:pt x="705" y="484"/>
                    <a:pt x="708" y="482"/>
                  </a:cubicBezTo>
                  <a:cubicBezTo>
                    <a:pt x="710" y="481"/>
                    <a:pt x="701" y="478"/>
                    <a:pt x="701" y="481"/>
                  </a:cubicBezTo>
                  <a:cubicBezTo>
                    <a:pt x="701" y="483"/>
                    <a:pt x="695" y="482"/>
                    <a:pt x="694" y="479"/>
                  </a:cubicBezTo>
                  <a:cubicBezTo>
                    <a:pt x="693" y="477"/>
                    <a:pt x="689" y="476"/>
                    <a:pt x="690" y="474"/>
                  </a:cubicBezTo>
                  <a:cubicBezTo>
                    <a:pt x="692" y="473"/>
                    <a:pt x="685" y="472"/>
                    <a:pt x="684" y="475"/>
                  </a:cubicBezTo>
                  <a:cubicBezTo>
                    <a:pt x="683" y="478"/>
                    <a:pt x="681" y="473"/>
                    <a:pt x="685" y="469"/>
                  </a:cubicBezTo>
                  <a:cubicBezTo>
                    <a:pt x="688" y="465"/>
                    <a:pt x="687" y="462"/>
                    <a:pt x="691" y="460"/>
                  </a:cubicBezTo>
                  <a:cubicBezTo>
                    <a:pt x="694" y="458"/>
                    <a:pt x="690" y="456"/>
                    <a:pt x="687" y="457"/>
                  </a:cubicBezTo>
                  <a:cubicBezTo>
                    <a:pt x="683" y="459"/>
                    <a:pt x="674" y="472"/>
                    <a:pt x="674" y="475"/>
                  </a:cubicBezTo>
                  <a:cubicBezTo>
                    <a:pt x="674" y="479"/>
                    <a:pt x="674" y="483"/>
                    <a:pt x="670" y="483"/>
                  </a:cubicBezTo>
                  <a:cubicBezTo>
                    <a:pt x="667" y="483"/>
                    <a:pt x="663" y="486"/>
                    <a:pt x="666" y="488"/>
                  </a:cubicBezTo>
                  <a:cubicBezTo>
                    <a:pt x="668" y="490"/>
                    <a:pt x="659" y="495"/>
                    <a:pt x="663" y="498"/>
                  </a:cubicBezTo>
                  <a:cubicBezTo>
                    <a:pt x="666" y="499"/>
                    <a:pt x="671" y="497"/>
                    <a:pt x="676" y="497"/>
                  </a:cubicBezTo>
                  <a:cubicBezTo>
                    <a:pt x="680" y="498"/>
                    <a:pt x="683" y="498"/>
                    <a:pt x="687" y="495"/>
                  </a:cubicBezTo>
                  <a:cubicBezTo>
                    <a:pt x="691" y="493"/>
                    <a:pt x="691" y="498"/>
                    <a:pt x="694" y="497"/>
                  </a:cubicBezTo>
                  <a:cubicBezTo>
                    <a:pt x="698" y="497"/>
                    <a:pt x="692" y="500"/>
                    <a:pt x="693" y="503"/>
                  </a:cubicBezTo>
                  <a:cubicBezTo>
                    <a:pt x="693" y="506"/>
                    <a:pt x="697" y="502"/>
                    <a:pt x="699" y="500"/>
                  </a:cubicBezTo>
                  <a:cubicBezTo>
                    <a:pt x="702" y="499"/>
                    <a:pt x="706" y="500"/>
                    <a:pt x="704" y="502"/>
                  </a:cubicBezTo>
                  <a:cubicBezTo>
                    <a:pt x="703" y="505"/>
                    <a:pt x="712" y="507"/>
                    <a:pt x="714" y="503"/>
                  </a:cubicBezTo>
                  <a:cubicBezTo>
                    <a:pt x="717" y="500"/>
                    <a:pt x="712" y="494"/>
                    <a:pt x="711" y="496"/>
                  </a:cubicBezTo>
                  <a:close/>
                  <a:moveTo>
                    <a:pt x="66" y="431"/>
                  </a:moveTo>
                  <a:cubicBezTo>
                    <a:pt x="60" y="434"/>
                    <a:pt x="75" y="450"/>
                    <a:pt x="78" y="448"/>
                  </a:cubicBezTo>
                  <a:cubicBezTo>
                    <a:pt x="81" y="447"/>
                    <a:pt x="75" y="440"/>
                    <a:pt x="75" y="436"/>
                  </a:cubicBezTo>
                  <a:cubicBezTo>
                    <a:pt x="75" y="432"/>
                    <a:pt x="73" y="427"/>
                    <a:pt x="66" y="431"/>
                  </a:cubicBezTo>
                  <a:close/>
                  <a:moveTo>
                    <a:pt x="654" y="512"/>
                  </a:moveTo>
                  <a:cubicBezTo>
                    <a:pt x="651" y="512"/>
                    <a:pt x="653" y="509"/>
                    <a:pt x="654" y="507"/>
                  </a:cubicBezTo>
                  <a:cubicBezTo>
                    <a:pt x="654" y="505"/>
                    <a:pt x="648" y="507"/>
                    <a:pt x="648" y="510"/>
                  </a:cubicBezTo>
                  <a:cubicBezTo>
                    <a:pt x="648" y="512"/>
                    <a:pt x="644" y="513"/>
                    <a:pt x="644" y="514"/>
                  </a:cubicBezTo>
                  <a:cubicBezTo>
                    <a:pt x="644" y="519"/>
                    <a:pt x="644" y="516"/>
                    <a:pt x="641" y="518"/>
                  </a:cubicBezTo>
                  <a:cubicBezTo>
                    <a:pt x="638" y="519"/>
                    <a:pt x="627" y="518"/>
                    <a:pt x="626" y="515"/>
                  </a:cubicBezTo>
                  <a:cubicBezTo>
                    <a:pt x="626" y="513"/>
                    <a:pt x="618" y="512"/>
                    <a:pt x="618" y="508"/>
                  </a:cubicBezTo>
                  <a:cubicBezTo>
                    <a:pt x="617" y="505"/>
                    <a:pt x="613" y="504"/>
                    <a:pt x="617" y="500"/>
                  </a:cubicBezTo>
                  <a:cubicBezTo>
                    <a:pt x="620" y="496"/>
                    <a:pt x="616" y="494"/>
                    <a:pt x="613" y="497"/>
                  </a:cubicBezTo>
                  <a:cubicBezTo>
                    <a:pt x="610" y="500"/>
                    <a:pt x="608" y="496"/>
                    <a:pt x="612" y="494"/>
                  </a:cubicBezTo>
                  <a:cubicBezTo>
                    <a:pt x="616" y="493"/>
                    <a:pt x="624" y="491"/>
                    <a:pt x="620" y="484"/>
                  </a:cubicBezTo>
                  <a:cubicBezTo>
                    <a:pt x="616" y="477"/>
                    <a:pt x="592" y="486"/>
                    <a:pt x="585" y="489"/>
                  </a:cubicBezTo>
                  <a:cubicBezTo>
                    <a:pt x="579" y="493"/>
                    <a:pt x="571" y="504"/>
                    <a:pt x="568" y="504"/>
                  </a:cubicBezTo>
                  <a:cubicBezTo>
                    <a:pt x="565" y="504"/>
                    <a:pt x="574" y="498"/>
                    <a:pt x="575" y="496"/>
                  </a:cubicBezTo>
                  <a:cubicBezTo>
                    <a:pt x="577" y="494"/>
                    <a:pt x="575" y="491"/>
                    <a:pt x="577" y="492"/>
                  </a:cubicBezTo>
                  <a:cubicBezTo>
                    <a:pt x="579" y="493"/>
                    <a:pt x="584" y="485"/>
                    <a:pt x="588" y="482"/>
                  </a:cubicBezTo>
                  <a:cubicBezTo>
                    <a:pt x="592" y="479"/>
                    <a:pt x="596" y="482"/>
                    <a:pt x="596" y="479"/>
                  </a:cubicBezTo>
                  <a:cubicBezTo>
                    <a:pt x="597" y="477"/>
                    <a:pt x="599" y="475"/>
                    <a:pt x="602" y="472"/>
                  </a:cubicBezTo>
                  <a:cubicBezTo>
                    <a:pt x="606" y="469"/>
                    <a:pt x="649" y="470"/>
                    <a:pt x="653" y="470"/>
                  </a:cubicBezTo>
                  <a:cubicBezTo>
                    <a:pt x="657" y="470"/>
                    <a:pt x="665" y="464"/>
                    <a:pt x="667" y="461"/>
                  </a:cubicBezTo>
                  <a:cubicBezTo>
                    <a:pt x="669" y="457"/>
                    <a:pt x="672" y="457"/>
                    <a:pt x="678" y="458"/>
                  </a:cubicBezTo>
                  <a:cubicBezTo>
                    <a:pt x="684" y="458"/>
                    <a:pt x="687" y="453"/>
                    <a:pt x="689" y="451"/>
                  </a:cubicBezTo>
                  <a:cubicBezTo>
                    <a:pt x="692" y="449"/>
                    <a:pt x="691" y="448"/>
                    <a:pt x="689" y="447"/>
                  </a:cubicBezTo>
                  <a:cubicBezTo>
                    <a:pt x="686" y="447"/>
                    <a:pt x="684" y="445"/>
                    <a:pt x="686" y="445"/>
                  </a:cubicBezTo>
                  <a:cubicBezTo>
                    <a:pt x="689" y="445"/>
                    <a:pt x="690" y="443"/>
                    <a:pt x="691" y="440"/>
                  </a:cubicBezTo>
                  <a:cubicBezTo>
                    <a:pt x="692" y="437"/>
                    <a:pt x="690" y="438"/>
                    <a:pt x="687" y="434"/>
                  </a:cubicBezTo>
                  <a:cubicBezTo>
                    <a:pt x="683" y="430"/>
                    <a:pt x="682" y="435"/>
                    <a:pt x="678" y="435"/>
                  </a:cubicBezTo>
                  <a:cubicBezTo>
                    <a:pt x="675" y="435"/>
                    <a:pt x="681" y="430"/>
                    <a:pt x="678" y="429"/>
                  </a:cubicBezTo>
                  <a:cubicBezTo>
                    <a:pt x="675" y="427"/>
                    <a:pt x="670" y="428"/>
                    <a:pt x="665" y="432"/>
                  </a:cubicBezTo>
                  <a:cubicBezTo>
                    <a:pt x="661" y="435"/>
                    <a:pt x="661" y="432"/>
                    <a:pt x="658" y="435"/>
                  </a:cubicBezTo>
                  <a:cubicBezTo>
                    <a:pt x="654" y="439"/>
                    <a:pt x="654" y="433"/>
                    <a:pt x="656" y="432"/>
                  </a:cubicBezTo>
                  <a:cubicBezTo>
                    <a:pt x="657" y="430"/>
                    <a:pt x="659" y="432"/>
                    <a:pt x="660" y="430"/>
                  </a:cubicBezTo>
                  <a:cubicBezTo>
                    <a:pt x="662" y="428"/>
                    <a:pt x="664" y="430"/>
                    <a:pt x="668" y="427"/>
                  </a:cubicBezTo>
                  <a:cubicBezTo>
                    <a:pt x="672" y="425"/>
                    <a:pt x="675" y="426"/>
                    <a:pt x="677" y="424"/>
                  </a:cubicBezTo>
                  <a:cubicBezTo>
                    <a:pt x="678" y="422"/>
                    <a:pt x="675" y="419"/>
                    <a:pt x="671" y="420"/>
                  </a:cubicBezTo>
                  <a:cubicBezTo>
                    <a:pt x="667" y="421"/>
                    <a:pt x="664" y="415"/>
                    <a:pt x="662" y="417"/>
                  </a:cubicBezTo>
                  <a:cubicBezTo>
                    <a:pt x="659" y="418"/>
                    <a:pt x="660" y="414"/>
                    <a:pt x="657" y="416"/>
                  </a:cubicBezTo>
                  <a:cubicBezTo>
                    <a:pt x="654" y="417"/>
                    <a:pt x="652" y="415"/>
                    <a:pt x="651" y="412"/>
                  </a:cubicBezTo>
                  <a:cubicBezTo>
                    <a:pt x="650" y="408"/>
                    <a:pt x="642" y="403"/>
                    <a:pt x="637" y="401"/>
                  </a:cubicBezTo>
                  <a:cubicBezTo>
                    <a:pt x="633" y="400"/>
                    <a:pt x="636" y="397"/>
                    <a:pt x="638" y="399"/>
                  </a:cubicBezTo>
                  <a:cubicBezTo>
                    <a:pt x="641" y="401"/>
                    <a:pt x="644" y="397"/>
                    <a:pt x="645" y="396"/>
                  </a:cubicBezTo>
                  <a:cubicBezTo>
                    <a:pt x="646" y="394"/>
                    <a:pt x="643" y="392"/>
                    <a:pt x="642" y="392"/>
                  </a:cubicBezTo>
                  <a:cubicBezTo>
                    <a:pt x="640" y="392"/>
                    <a:pt x="640" y="390"/>
                    <a:pt x="641" y="388"/>
                  </a:cubicBezTo>
                  <a:cubicBezTo>
                    <a:pt x="641" y="386"/>
                    <a:pt x="636" y="384"/>
                    <a:pt x="635" y="382"/>
                  </a:cubicBezTo>
                  <a:cubicBezTo>
                    <a:pt x="635" y="380"/>
                    <a:pt x="632" y="379"/>
                    <a:pt x="632" y="377"/>
                  </a:cubicBezTo>
                  <a:cubicBezTo>
                    <a:pt x="632" y="376"/>
                    <a:pt x="629" y="373"/>
                    <a:pt x="629" y="371"/>
                  </a:cubicBezTo>
                  <a:cubicBezTo>
                    <a:pt x="629" y="369"/>
                    <a:pt x="624" y="365"/>
                    <a:pt x="624" y="362"/>
                  </a:cubicBezTo>
                  <a:cubicBezTo>
                    <a:pt x="624" y="360"/>
                    <a:pt x="621" y="358"/>
                    <a:pt x="620" y="355"/>
                  </a:cubicBezTo>
                  <a:cubicBezTo>
                    <a:pt x="619" y="352"/>
                    <a:pt x="617" y="353"/>
                    <a:pt x="616" y="358"/>
                  </a:cubicBezTo>
                  <a:cubicBezTo>
                    <a:pt x="615" y="362"/>
                    <a:pt x="611" y="362"/>
                    <a:pt x="612" y="363"/>
                  </a:cubicBezTo>
                  <a:cubicBezTo>
                    <a:pt x="615" y="366"/>
                    <a:pt x="613" y="366"/>
                    <a:pt x="611" y="368"/>
                  </a:cubicBezTo>
                  <a:cubicBezTo>
                    <a:pt x="610" y="370"/>
                    <a:pt x="612" y="372"/>
                    <a:pt x="610" y="372"/>
                  </a:cubicBezTo>
                  <a:cubicBezTo>
                    <a:pt x="607" y="372"/>
                    <a:pt x="608" y="378"/>
                    <a:pt x="607" y="376"/>
                  </a:cubicBezTo>
                  <a:cubicBezTo>
                    <a:pt x="605" y="373"/>
                    <a:pt x="602" y="374"/>
                    <a:pt x="602" y="376"/>
                  </a:cubicBezTo>
                  <a:cubicBezTo>
                    <a:pt x="602" y="379"/>
                    <a:pt x="596" y="381"/>
                    <a:pt x="594" y="381"/>
                  </a:cubicBezTo>
                  <a:cubicBezTo>
                    <a:pt x="592" y="381"/>
                    <a:pt x="592" y="376"/>
                    <a:pt x="590" y="377"/>
                  </a:cubicBezTo>
                  <a:cubicBezTo>
                    <a:pt x="588" y="379"/>
                    <a:pt x="588" y="373"/>
                    <a:pt x="585" y="373"/>
                  </a:cubicBezTo>
                  <a:cubicBezTo>
                    <a:pt x="582" y="374"/>
                    <a:pt x="580" y="373"/>
                    <a:pt x="581" y="371"/>
                  </a:cubicBezTo>
                  <a:cubicBezTo>
                    <a:pt x="582" y="368"/>
                    <a:pt x="576" y="367"/>
                    <a:pt x="578" y="365"/>
                  </a:cubicBezTo>
                  <a:cubicBezTo>
                    <a:pt x="580" y="363"/>
                    <a:pt x="577" y="361"/>
                    <a:pt x="577" y="356"/>
                  </a:cubicBezTo>
                  <a:cubicBezTo>
                    <a:pt x="576" y="351"/>
                    <a:pt x="579" y="351"/>
                    <a:pt x="579" y="349"/>
                  </a:cubicBezTo>
                  <a:cubicBezTo>
                    <a:pt x="579" y="347"/>
                    <a:pt x="577" y="347"/>
                    <a:pt x="575" y="349"/>
                  </a:cubicBezTo>
                  <a:cubicBezTo>
                    <a:pt x="573" y="350"/>
                    <a:pt x="573" y="347"/>
                    <a:pt x="571" y="347"/>
                  </a:cubicBezTo>
                  <a:cubicBezTo>
                    <a:pt x="568" y="347"/>
                    <a:pt x="561" y="347"/>
                    <a:pt x="561" y="344"/>
                  </a:cubicBezTo>
                  <a:cubicBezTo>
                    <a:pt x="561" y="340"/>
                    <a:pt x="558" y="342"/>
                    <a:pt x="557" y="339"/>
                  </a:cubicBezTo>
                  <a:cubicBezTo>
                    <a:pt x="556" y="336"/>
                    <a:pt x="553" y="338"/>
                    <a:pt x="553" y="336"/>
                  </a:cubicBezTo>
                  <a:cubicBezTo>
                    <a:pt x="553" y="334"/>
                    <a:pt x="552" y="333"/>
                    <a:pt x="550" y="333"/>
                  </a:cubicBezTo>
                  <a:cubicBezTo>
                    <a:pt x="548" y="333"/>
                    <a:pt x="547" y="330"/>
                    <a:pt x="544" y="330"/>
                  </a:cubicBezTo>
                  <a:cubicBezTo>
                    <a:pt x="541" y="330"/>
                    <a:pt x="538" y="332"/>
                    <a:pt x="536" y="333"/>
                  </a:cubicBezTo>
                  <a:cubicBezTo>
                    <a:pt x="535" y="333"/>
                    <a:pt x="530" y="330"/>
                    <a:pt x="529" y="331"/>
                  </a:cubicBezTo>
                  <a:cubicBezTo>
                    <a:pt x="527" y="333"/>
                    <a:pt x="527" y="331"/>
                    <a:pt x="522" y="329"/>
                  </a:cubicBezTo>
                  <a:cubicBezTo>
                    <a:pt x="518" y="328"/>
                    <a:pt x="512" y="328"/>
                    <a:pt x="512" y="329"/>
                  </a:cubicBezTo>
                  <a:cubicBezTo>
                    <a:pt x="511" y="331"/>
                    <a:pt x="508" y="331"/>
                    <a:pt x="508" y="335"/>
                  </a:cubicBezTo>
                  <a:cubicBezTo>
                    <a:pt x="509" y="339"/>
                    <a:pt x="513" y="338"/>
                    <a:pt x="514" y="341"/>
                  </a:cubicBezTo>
                  <a:cubicBezTo>
                    <a:pt x="514" y="343"/>
                    <a:pt x="512" y="342"/>
                    <a:pt x="512" y="345"/>
                  </a:cubicBezTo>
                  <a:cubicBezTo>
                    <a:pt x="511" y="347"/>
                    <a:pt x="509" y="347"/>
                    <a:pt x="509" y="348"/>
                  </a:cubicBezTo>
                  <a:cubicBezTo>
                    <a:pt x="509" y="350"/>
                    <a:pt x="511" y="350"/>
                    <a:pt x="512" y="353"/>
                  </a:cubicBezTo>
                  <a:cubicBezTo>
                    <a:pt x="512" y="356"/>
                    <a:pt x="514" y="356"/>
                    <a:pt x="515" y="360"/>
                  </a:cubicBezTo>
                  <a:cubicBezTo>
                    <a:pt x="515" y="364"/>
                    <a:pt x="513" y="364"/>
                    <a:pt x="512" y="364"/>
                  </a:cubicBezTo>
                  <a:cubicBezTo>
                    <a:pt x="510" y="365"/>
                    <a:pt x="512" y="367"/>
                    <a:pt x="509" y="370"/>
                  </a:cubicBezTo>
                  <a:cubicBezTo>
                    <a:pt x="507" y="372"/>
                    <a:pt x="505" y="376"/>
                    <a:pt x="507" y="377"/>
                  </a:cubicBezTo>
                  <a:cubicBezTo>
                    <a:pt x="509" y="379"/>
                    <a:pt x="516" y="382"/>
                    <a:pt x="519" y="387"/>
                  </a:cubicBezTo>
                  <a:cubicBezTo>
                    <a:pt x="522" y="392"/>
                    <a:pt x="521" y="399"/>
                    <a:pt x="520" y="405"/>
                  </a:cubicBezTo>
                  <a:cubicBezTo>
                    <a:pt x="520" y="410"/>
                    <a:pt x="514" y="411"/>
                    <a:pt x="509" y="416"/>
                  </a:cubicBezTo>
                  <a:cubicBezTo>
                    <a:pt x="505" y="420"/>
                    <a:pt x="500" y="420"/>
                    <a:pt x="498" y="420"/>
                  </a:cubicBezTo>
                  <a:cubicBezTo>
                    <a:pt x="496" y="420"/>
                    <a:pt x="497" y="424"/>
                    <a:pt x="500" y="428"/>
                  </a:cubicBezTo>
                  <a:cubicBezTo>
                    <a:pt x="503" y="431"/>
                    <a:pt x="501" y="432"/>
                    <a:pt x="502" y="436"/>
                  </a:cubicBezTo>
                  <a:cubicBezTo>
                    <a:pt x="504" y="439"/>
                    <a:pt x="502" y="442"/>
                    <a:pt x="504" y="445"/>
                  </a:cubicBezTo>
                  <a:cubicBezTo>
                    <a:pt x="507" y="449"/>
                    <a:pt x="505" y="450"/>
                    <a:pt x="503" y="452"/>
                  </a:cubicBezTo>
                  <a:cubicBezTo>
                    <a:pt x="500" y="455"/>
                    <a:pt x="504" y="453"/>
                    <a:pt x="504" y="456"/>
                  </a:cubicBezTo>
                  <a:cubicBezTo>
                    <a:pt x="504" y="459"/>
                    <a:pt x="503" y="458"/>
                    <a:pt x="500" y="456"/>
                  </a:cubicBezTo>
                  <a:cubicBezTo>
                    <a:pt x="498" y="454"/>
                    <a:pt x="496" y="459"/>
                    <a:pt x="496" y="461"/>
                  </a:cubicBezTo>
                  <a:cubicBezTo>
                    <a:pt x="496" y="463"/>
                    <a:pt x="490" y="458"/>
                    <a:pt x="489" y="458"/>
                  </a:cubicBezTo>
                  <a:cubicBezTo>
                    <a:pt x="488" y="459"/>
                    <a:pt x="489" y="455"/>
                    <a:pt x="486" y="453"/>
                  </a:cubicBezTo>
                  <a:cubicBezTo>
                    <a:pt x="483" y="450"/>
                    <a:pt x="481" y="450"/>
                    <a:pt x="481" y="447"/>
                  </a:cubicBezTo>
                  <a:cubicBezTo>
                    <a:pt x="481" y="445"/>
                    <a:pt x="475" y="443"/>
                    <a:pt x="475" y="440"/>
                  </a:cubicBezTo>
                  <a:cubicBezTo>
                    <a:pt x="475" y="437"/>
                    <a:pt x="476" y="430"/>
                    <a:pt x="474" y="428"/>
                  </a:cubicBezTo>
                  <a:cubicBezTo>
                    <a:pt x="473" y="426"/>
                    <a:pt x="474" y="423"/>
                    <a:pt x="475" y="422"/>
                  </a:cubicBezTo>
                  <a:cubicBezTo>
                    <a:pt x="476" y="420"/>
                    <a:pt x="474" y="417"/>
                    <a:pt x="471" y="417"/>
                  </a:cubicBezTo>
                  <a:cubicBezTo>
                    <a:pt x="468" y="417"/>
                    <a:pt x="463" y="415"/>
                    <a:pt x="459" y="416"/>
                  </a:cubicBezTo>
                  <a:cubicBezTo>
                    <a:pt x="454" y="416"/>
                    <a:pt x="452" y="415"/>
                    <a:pt x="450" y="414"/>
                  </a:cubicBezTo>
                  <a:cubicBezTo>
                    <a:pt x="449" y="413"/>
                    <a:pt x="445" y="410"/>
                    <a:pt x="439" y="409"/>
                  </a:cubicBezTo>
                  <a:cubicBezTo>
                    <a:pt x="434" y="407"/>
                    <a:pt x="431" y="405"/>
                    <a:pt x="431" y="403"/>
                  </a:cubicBezTo>
                  <a:cubicBezTo>
                    <a:pt x="430" y="401"/>
                    <a:pt x="425" y="400"/>
                    <a:pt x="423" y="399"/>
                  </a:cubicBezTo>
                  <a:cubicBezTo>
                    <a:pt x="422" y="397"/>
                    <a:pt x="417" y="396"/>
                    <a:pt x="415" y="396"/>
                  </a:cubicBezTo>
                  <a:cubicBezTo>
                    <a:pt x="413" y="397"/>
                    <a:pt x="407" y="392"/>
                    <a:pt x="404" y="392"/>
                  </a:cubicBezTo>
                  <a:cubicBezTo>
                    <a:pt x="401" y="392"/>
                    <a:pt x="393" y="395"/>
                    <a:pt x="392" y="396"/>
                  </a:cubicBezTo>
                  <a:cubicBezTo>
                    <a:pt x="391" y="396"/>
                    <a:pt x="392" y="393"/>
                    <a:pt x="393" y="392"/>
                  </a:cubicBezTo>
                  <a:cubicBezTo>
                    <a:pt x="394" y="390"/>
                    <a:pt x="390" y="385"/>
                    <a:pt x="390" y="382"/>
                  </a:cubicBezTo>
                  <a:cubicBezTo>
                    <a:pt x="389" y="378"/>
                    <a:pt x="387" y="374"/>
                    <a:pt x="384" y="375"/>
                  </a:cubicBezTo>
                  <a:cubicBezTo>
                    <a:pt x="380" y="375"/>
                    <a:pt x="376" y="373"/>
                    <a:pt x="375" y="372"/>
                  </a:cubicBezTo>
                  <a:cubicBezTo>
                    <a:pt x="374" y="372"/>
                    <a:pt x="374" y="362"/>
                    <a:pt x="374" y="357"/>
                  </a:cubicBezTo>
                  <a:cubicBezTo>
                    <a:pt x="375" y="353"/>
                    <a:pt x="380" y="347"/>
                    <a:pt x="380" y="344"/>
                  </a:cubicBezTo>
                  <a:cubicBezTo>
                    <a:pt x="380" y="341"/>
                    <a:pt x="383" y="340"/>
                    <a:pt x="386" y="339"/>
                  </a:cubicBezTo>
                  <a:cubicBezTo>
                    <a:pt x="388" y="339"/>
                    <a:pt x="386" y="333"/>
                    <a:pt x="389" y="333"/>
                  </a:cubicBezTo>
                  <a:cubicBezTo>
                    <a:pt x="392" y="333"/>
                    <a:pt x="392" y="332"/>
                    <a:pt x="392" y="329"/>
                  </a:cubicBezTo>
                  <a:cubicBezTo>
                    <a:pt x="393" y="327"/>
                    <a:pt x="396" y="329"/>
                    <a:pt x="394" y="327"/>
                  </a:cubicBezTo>
                  <a:cubicBezTo>
                    <a:pt x="392" y="325"/>
                    <a:pt x="394" y="325"/>
                    <a:pt x="398" y="325"/>
                  </a:cubicBezTo>
                  <a:cubicBezTo>
                    <a:pt x="402" y="325"/>
                    <a:pt x="408" y="323"/>
                    <a:pt x="407" y="319"/>
                  </a:cubicBezTo>
                  <a:cubicBezTo>
                    <a:pt x="406" y="315"/>
                    <a:pt x="396" y="318"/>
                    <a:pt x="396" y="315"/>
                  </a:cubicBezTo>
                  <a:cubicBezTo>
                    <a:pt x="396" y="311"/>
                    <a:pt x="382" y="311"/>
                    <a:pt x="383" y="309"/>
                  </a:cubicBezTo>
                  <a:cubicBezTo>
                    <a:pt x="384" y="307"/>
                    <a:pt x="397" y="311"/>
                    <a:pt x="401" y="312"/>
                  </a:cubicBezTo>
                  <a:cubicBezTo>
                    <a:pt x="406" y="314"/>
                    <a:pt x="407" y="314"/>
                    <a:pt x="411" y="314"/>
                  </a:cubicBezTo>
                  <a:cubicBezTo>
                    <a:pt x="415" y="314"/>
                    <a:pt x="412" y="309"/>
                    <a:pt x="413" y="307"/>
                  </a:cubicBezTo>
                  <a:cubicBezTo>
                    <a:pt x="413" y="305"/>
                    <a:pt x="421" y="310"/>
                    <a:pt x="425" y="309"/>
                  </a:cubicBezTo>
                  <a:cubicBezTo>
                    <a:pt x="429" y="308"/>
                    <a:pt x="433" y="299"/>
                    <a:pt x="436" y="297"/>
                  </a:cubicBezTo>
                  <a:cubicBezTo>
                    <a:pt x="440" y="295"/>
                    <a:pt x="436" y="293"/>
                    <a:pt x="430" y="293"/>
                  </a:cubicBezTo>
                  <a:cubicBezTo>
                    <a:pt x="423" y="294"/>
                    <a:pt x="420" y="291"/>
                    <a:pt x="416" y="288"/>
                  </a:cubicBezTo>
                  <a:cubicBezTo>
                    <a:pt x="412" y="286"/>
                    <a:pt x="413" y="284"/>
                    <a:pt x="417" y="284"/>
                  </a:cubicBezTo>
                  <a:cubicBezTo>
                    <a:pt x="420" y="284"/>
                    <a:pt x="429" y="292"/>
                    <a:pt x="433" y="292"/>
                  </a:cubicBezTo>
                  <a:cubicBezTo>
                    <a:pt x="436" y="292"/>
                    <a:pt x="442" y="285"/>
                    <a:pt x="445" y="283"/>
                  </a:cubicBezTo>
                  <a:cubicBezTo>
                    <a:pt x="448" y="281"/>
                    <a:pt x="442" y="280"/>
                    <a:pt x="440" y="278"/>
                  </a:cubicBezTo>
                  <a:cubicBezTo>
                    <a:pt x="438" y="277"/>
                    <a:pt x="443" y="276"/>
                    <a:pt x="446" y="276"/>
                  </a:cubicBezTo>
                  <a:cubicBezTo>
                    <a:pt x="449" y="276"/>
                    <a:pt x="450" y="278"/>
                    <a:pt x="451" y="280"/>
                  </a:cubicBezTo>
                  <a:cubicBezTo>
                    <a:pt x="453" y="281"/>
                    <a:pt x="458" y="279"/>
                    <a:pt x="460" y="279"/>
                  </a:cubicBezTo>
                  <a:cubicBezTo>
                    <a:pt x="463" y="279"/>
                    <a:pt x="460" y="275"/>
                    <a:pt x="456" y="273"/>
                  </a:cubicBezTo>
                  <a:cubicBezTo>
                    <a:pt x="451" y="271"/>
                    <a:pt x="456" y="268"/>
                    <a:pt x="457" y="271"/>
                  </a:cubicBezTo>
                  <a:cubicBezTo>
                    <a:pt x="458" y="273"/>
                    <a:pt x="461" y="273"/>
                    <a:pt x="463" y="276"/>
                  </a:cubicBezTo>
                  <a:cubicBezTo>
                    <a:pt x="465" y="280"/>
                    <a:pt x="466" y="277"/>
                    <a:pt x="469" y="276"/>
                  </a:cubicBezTo>
                  <a:cubicBezTo>
                    <a:pt x="473" y="275"/>
                    <a:pt x="475" y="272"/>
                    <a:pt x="477" y="270"/>
                  </a:cubicBezTo>
                  <a:cubicBezTo>
                    <a:pt x="479" y="268"/>
                    <a:pt x="479" y="271"/>
                    <a:pt x="481" y="267"/>
                  </a:cubicBezTo>
                  <a:cubicBezTo>
                    <a:pt x="484" y="264"/>
                    <a:pt x="480" y="261"/>
                    <a:pt x="478" y="259"/>
                  </a:cubicBezTo>
                  <a:cubicBezTo>
                    <a:pt x="475" y="256"/>
                    <a:pt x="478" y="254"/>
                    <a:pt x="475" y="253"/>
                  </a:cubicBezTo>
                  <a:cubicBezTo>
                    <a:pt x="472" y="251"/>
                    <a:pt x="471" y="249"/>
                    <a:pt x="475" y="249"/>
                  </a:cubicBezTo>
                  <a:cubicBezTo>
                    <a:pt x="479" y="250"/>
                    <a:pt x="481" y="249"/>
                    <a:pt x="483" y="247"/>
                  </a:cubicBezTo>
                  <a:cubicBezTo>
                    <a:pt x="485" y="244"/>
                    <a:pt x="478" y="244"/>
                    <a:pt x="481" y="242"/>
                  </a:cubicBezTo>
                  <a:cubicBezTo>
                    <a:pt x="484" y="240"/>
                    <a:pt x="481" y="238"/>
                    <a:pt x="478" y="238"/>
                  </a:cubicBezTo>
                  <a:cubicBezTo>
                    <a:pt x="475" y="238"/>
                    <a:pt x="472" y="237"/>
                    <a:pt x="472" y="234"/>
                  </a:cubicBezTo>
                  <a:cubicBezTo>
                    <a:pt x="472" y="231"/>
                    <a:pt x="466" y="233"/>
                    <a:pt x="463" y="231"/>
                  </a:cubicBezTo>
                  <a:cubicBezTo>
                    <a:pt x="460" y="230"/>
                    <a:pt x="452" y="230"/>
                    <a:pt x="450" y="230"/>
                  </a:cubicBezTo>
                  <a:cubicBezTo>
                    <a:pt x="449" y="231"/>
                    <a:pt x="448" y="238"/>
                    <a:pt x="451" y="238"/>
                  </a:cubicBezTo>
                  <a:cubicBezTo>
                    <a:pt x="454" y="238"/>
                    <a:pt x="456" y="241"/>
                    <a:pt x="454" y="242"/>
                  </a:cubicBezTo>
                  <a:cubicBezTo>
                    <a:pt x="451" y="243"/>
                    <a:pt x="454" y="246"/>
                    <a:pt x="452" y="245"/>
                  </a:cubicBezTo>
                  <a:cubicBezTo>
                    <a:pt x="450" y="245"/>
                    <a:pt x="448" y="244"/>
                    <a:pt x="447" y="249"/>
                  </a:cubicBezTo>
                  <a:cubicBezTo>
                    <a:pt x="446" y="254"/>
                    <a:pt x="446" y="255"/>
                    <a:pt x="443" y="257"/>
                  </a:cubicBezTo>
                  <a:cubicBezTo>
                    <a:pt x="440" y="259"/>
                    <a:pt x="442" y="252"/>
                    <a:pt x="440" y="252"/>
                  </a:cubicBezTo>
                  <a:cubicBezTo>
                    <a:pt x="437" y="252"/>
                    <a:pt x="436" y="258"/>
                    <a:pt x="438" y="258"/>
                  </a:cubicBezTo>
                  <a:cubicBezTo>
                    <a:pt x="441" y="259"/>
                    <a:pt x="441" y="261"/>
                    <a:pt x="441" y="263"/>
                  </a:cubicBezTo>
                  <a:cubicBezTo>
                    <a:pt x="442" y="266"/>
                    <a:pt x="438" y="264"/>
                    <a:pt x="436" y="267"/>
                  </a:cubicBezTo>
                  <a:cubicBezTo>
                    <a:pt x="434" y="270"/>
                    <a:pt x="434" y="266"/>
                    <a:pt x="431" y="264"/>
                  </a:cubicBezTo>
                  <a:cubicBezTo>
                    <a:pt x="429" y="262"/>
                    <a:pt x="426" y="258"/>
                    <a:pt x="426" y="255"/>
                  </a:cubicBezTo>
                  <a:cubicBezTo>
                    <a:pt x="426" y="253"/>
                    <a:pt x="427" y="252"/>
                    <a:pt x="429" y="252"/>
                  </a:cubicBezTo>
                  <a:cubicBezTo>
                    <a:pt x="431" y="251"/>
                    <a:pt x="429" y="250"/>
                    <a:pt x="429" y="246"/>
                  </a:cubicBezTo>
                  <a:cubicBezTo>
                    <a:pt x="429" y="243"/>
                    <a:pt x="427" y="244"/>
                    <a:pt x="424" y="241"/>
                  </a:cubicBezTo>
                  <a:cubicBezTo>
                    <a:pt x="421" y="237"/>
                    <a:pt x="418" y="237"/>
                    <a:pt x="416" y="239"/>
                  </a:cubicBezTo>
                  <a:cubicBezTo>
                    <a:pt x="415" y="241"/>
                    <a:pt x="416" y="244"/>
                    <a:pt x="413" y="245"/>
                  </a:cubicBezTo>
                  <a:cubicBezTo>
                    <a:pt x="411" y="246"/>
                    <a:pt x="412" y="251"/>
                    <a:pt x="410" y="251"/>
                  </a:cubicBezTo>
                  <a:cubicBezTo>
                    <a:pt x="408" y="252"/>
                    <a:pt x="409" y="242"/>
                    <a:pt x="407" y="242"/>
                  </a:cubicBezTo>
                  <a:cubicBezTo>
                    <a:pt x="405" y="241"/>
                    <a:pt x="405" y="239"/>
                    <a:pt x="408" y="238"/>
                  </a:cubicBezTo>
                  <a:cubicBezTo>
                    <a:pt x="411" y="238"/>
                    <a:pt x="412" y="235"/>
                    <a:pt x="410" y="235"/>
                  </a:cubicBezTo>
                  <a:cubicBezTo>
                    <a:pt x="408" y="235"/>
                    <a:pt x="404" y="232"/>
                    <a:pt x="402" y="232"/>
                  </a:cubicBezTo>
                  <a:cubicBezTo>
                    <a:pt x="400" y="231"/>
                    <a:pt x="398" y="235"/>
                    <a:pt x="396" y="233"/>
                  </a:cubicBezTo>
                  <a:cubicBezTo>
                    <a:pt x="394" y="232"/>
                    <a:pt x="396" y="228"/>
                    <a:pt x="396" y="226"/>
                  </a:cubicBezTo>
                  <a:cubicBezTo>
                    <a:pt x="397" y="224"/>
                    <a:pt x="399" y="227"/>
                    <a:pt x="401" y="225"/>
                  </a:cubicBezTo>
                  <a:cubicBezTo>
                    <a:pt x="403" y="222"/>
                    <a:pt x="396" y="222"/>
                    <a:pt x="396" y="220"/>
                  </a:cubicBezTo>
                  <a:cubicBezTo>
                    <a:pt x="396" y="217"/>
                    <a:pt x="391" y="216"/>
                    <a:pt x="389" y="215"/>
                  </a:cubicBezTo>
                  <a:cubicBezTo>
                    <a:pt x="387" y="214"/>
                    <a:pt x="390" y="210"/>
                    <a:pt x="389" y="208"/>
                  </a:cubicBezTo>
                  <a:cubicBezTo>
                    <a:pt x="388" y="206"/>
                    <a:pt x="382" y="201"/>
                    <a:pt x="379" y="201"/>
                  </a:cubicBezTo>
                  <a:cubicBezTo>
                    <a:pt x="376" y="202"/>
                    <a:pt x="375" y="197"/>
                    <a:pt x="377" y="198"/>
                  </a:cubicBezTo>
                  <a:cubicBezTo>
                    <a:pt x="379" y="198"/>
                    <a:pt x="380" y="197"/>
                    <a:pt x="383" y="193"/>
                  </a:cubicBezTo>
                  <a:cubicBezTo>
                    <a:pt x="386" y="190"/>
                    <a:pt x="386" y="189"/>
                    <a:pt x="384" y="188"/>
                  </a:cubicBezTo>
                  <a:cubicBezTo>
                    <a:pt x="382" y="187"/>
                    <a:pt x="381" y="185"/>
                    <a:pt x="385" y="185"/>
                  </a:cubicBezTo>
                  <a:cubicBezTo>
                    <a:pt x="388" y="186"/>
                    <a:pt x="395" y="188"/>
                    <a:pt x="397" y="186"/>
                  </a:cubicBezTo>
                  <a:cubicBezTo>
                    <a:pt x="399" y="185"/>
                    <a:pt x="406" y="174"/>
                    <a:pt x="409" y="171"/>
                  </a:cubicBezTo>
                  <a:cubicBezTo>
                    <a:pt x="411" y="167"/>
                    <a:pt x="407" y="166"/>
                    <a:pt x="400" y="167"/>
                  </a:cubicBezTo>
                  <a:cubicBezTo>
                    <a:pt x="394" y="168"/>
                    <a:pt x="392" y="165"/>
                    <a:pt x="387" y="164"/>
                  </a:cubicBezTo>
                  <a:cubicBezTo>
                    <a:pt x="382" y="164"/>
                    <a:pt x="372" y="165"/>
                    <a:pt x="370" y="167"/>
                  </a:cubicBezTo>
                  <a:cubicBezTo>
                    <a:pt x="369" y="168"/>
                    <a:pt x="373" y="170"/>
                    <a:pt x="372" y="172"/>
                  </a:cubicBezTo>
                  <a:cubicBezTo>
                    <a:pt x="372" y="173"/>
                    <a:pt x="369" y="170"/>
                    <a:pt x="367" y="171"/>
                  </a:cubicBezTo>
                  <a:cubicBezTo>
                    <a:pt x="366" y="172"/>
                    <a:pt x="368" y="174"/>
                    <a:pt x="367" y="180"/>
                  </a:cubicBezTo>
                  <a:cubicBezTo>
                    <a:pt x="367" y="187"/>
                    <a:pt x="369" y="187"/>
                    <a:pt x="370" y="189"/>
                  </a:cubicBezTo>
                  <a:cubicBezTo>
                    <a:pt x="372" y="192"/>
                    <a:pt x="372" y="195"/>
                    <a:pt x="372" y="199"/>
                  </a:cubicBezTo>
                  <a:cubicBezTo>
                    <a:pt x="372" y="203"/>
                    <a:pt x="368" y="202"/>
                    <a:pt x="367" y="203"/>
                  </a:cubicBezTo>
                  <a:cubicBezTo>
                    <a:pt x="366" y="204"/>
                    <a:pt x="370" y="206"/>
                    <a:pt x="369" y="208"/>
                  </a:cubicBezTo>
                  <a:cubicBezTo>
                    <a:pt x="369" y="211"/>
                    <a:pt x="365" y="207"/>
                    <a:pt x="363" y="207"/>
                  </a:cubicBezTo>
                  <a:cubicBezTo>
                    <a:pt x="361" y="208"/>
                    <a:pt x="359" y="214"/>
                    <a:pt x="361" y="216"/>
                  </a:cubicBezTo>
                  <a:cubicBezTo>
                    <a:pt x="363" y="218"/>
                    <a:pt x="364" y="218"/>
                    <a:pt x="362" y="220"/>
                  </a:cubicBezTo>
                  <a:cubicBezTo>
                    <a:pt x="361" y="222"/>
                    <a:pt x="359" y="226"/>
                    <a:pt x="363" y="229"/>
                  </a:cubicBezTo>
                  <a:cubicBezTo>
                    <a:pt x="367" y="232"/>
                    <a:pt x="375" y="232"/>
                    <a:pt x="379" y="235"/>
                  </a:cubicBezTo>
                  <a:cubicBezTo>
                    <a:pt x="383" y="237"/>
                    <a:pt x="377" y="236"/>
                    <a:pt x="379" y="239"/>
                  </a:cubicBezTo>
                  <a:cubicBezTo>
                    <a:pt x="381" y="242"/>
                    <a:pt x="376" y="243"/>
                    <a:pt x="377" y="245"/>
                  </a:cubicBezTo>
                  <a:cubicBezTo>
                    <a:pt x="377" y="248"/>
                    <a:pt x="378" y="246"/>
                    <a:pt x="380" y="242"/>
                  </a:cubicBezTo>
                  <a:cubicBezTo>
                    <a:pt x="383" y="239"/>
                    <a:pt x="384" y="244"/>
                    <a:pt x="384" y="247"/>
                  </a:cubicBezTo>
                  <a:cubicBezTo>
                    <a:pt x="384" y="250"/>
                    <a:pt x="381" y="248"/>
                    <a:pt x="379" y="252"/>
                  </a:cubicBezTo>
                  <a:cubicBezTo>
                    <a:pt x="376" y="255"/>
                    <a:pt x="374" y="256"/>
                    <a:pt x="371" y="255"/>
                  </a:cubicBezTo>
                  <a:cubicBezTo>
                    <a:pt x="367" y="254"/>
                    <a:pt x="369" y="260"/>
                    <a:pt x="371" y="263"/>
                  </a:cubicBezTo>
                  <a:cubicBezTo>
                    <a:pt x="372" y="266"/>
                    <a:pt x="370" y="267"/>
                    <a:pt x="366" y="266"/>
                  </a:cubicBezTo>
                  <a:cubicBezTo>
                    <a:pt x="362" y="265"/>
                    <a:pt x="360" y="262"/>
                    <a:pt x="362" y="259"/>
                  </a:cubicBezTo>
                  <a:cubicBezTo>
                    <a:pt x="364" y="256"/>
                    <a:pt x="366" y="253"/>
                    <a:pt x="363" y="253"/>
                  </a:cubicBezTo>
                  <a:cubicBezTo>
                    <a:pt x="361" y="253"/>
                    <a:pt x="356" y="253"/>
                    <a:pt x="354" y="250"/>
                  </a:cubicBezTo>
                  <a:cubicBezTo>
                    <a:pt x="352" y="248"/>
                    <a:pt x="355" y="249"/>
                    <a:pt x="360" y="249"/>
                  </a:cubicBezTo>
                  <a:cubicBezTo>
                    <a:pt x="365" y="250"/>
                    <a:pt x="361" y="246"/>
                    <a:pt x="364" y="246"/>
                  </a:cubicBezTo>
                  <a:cubicBezTo>
                    <a:pt x="368" y="246"/>
                    <a:pt x="370" y="248"/>
                    <a:pt x="373" y="245"/>
                  </a:cubicBezTo>
                  <a:cubicBezTo>
                    <a:pt x="376" y="243"/>
                    <a:pt x="371" y="238"/>
                    <a:pt x="369" y="239"/>
                  </a:cubicBezTo>
                  <a:cubicBezTo>
                    <a:pt x="366" y="239"/>
                    <a:pt x="362" y="241"/>
                    <a:pt x="362" y="238"/>
                  </a:cubicBezTo>
                  <a:cubicBezTo>
                    <a:pt x="362" y="236"/>
                    <a:pt x="367" y="237"/>
                    <a:pt x="369" y="237"/>
                  </a:cubicBezTo>
                  <a:cubicBezTo>
                    <a:pt x="371" y="236"/>
                    <a:pt x="368" y="233"/>
                    <a:pt x="364" y="234"/>
                  </a:cubicBezTo>
                  <a:cubicBezTo>
                    <a:pt x="361" y="235"/>
                    <a:pt x="358" y="235"/>
                    <a:pt x="355" y="232"/>
                  </a:cubicBezTo>
                  <a:cubicBezTo>
                    <a:pt x="352" y="229"/>
                    <a:pt x="347" y="227"/>
                    <a:pt x="346" y="234"/>
                  </a:cubicBezTo>
                  <a:cubicBezTo>
                    <a:pt x="345" y="241"/>
                    <a:pt x="340" y="237"/>
                    <a:pt x="338" y="240"/>
                  </a:cubicBezTo>
                  <a:cubicBezTo>
                    <a:pt x="336" y="242"/>
                    <a:pt x="340" y="244"/>
                    <a:pt x="345" y="244"/>
                  </a:cubicBezTo>
                  <a:cubicBezTo>
                    <a:pt x="350" y="244"/>
                    <a:pt x="353" y="248"/>
                    <a:pt x="351" y="248"/>
                  </a:cubicBezTo>
                  <a:cubicBezTo>
                    <a:pt x="349" y="248"/>
                    <a:pt x="350" y="252"/>
                    <a:pt x="347" y="250"/>
                  </a:cubicBezTo>
                  <a:cubicBezTo>
                    <a:pt x="345" y="249"/>
                    <a:pt x="342" y="250"/>
                    <a:pt x="344" y="253"/>
                  </a:cubicBezTo>
                  <a:cubicBezTo>
                    <a:pt x="346" y="255"/>
                    <a:pt x="343" y="256"/>
                    <a:pt x="344" y="258"/>
                  </a:cubicBezTo>
                  <a:cubicBezTo>
                    <a:pt x="344" y="260"/>
                    <a:pt x="340" y="258"/>
                    <a:pt x="336" y="258"/>
                  </a:cubicBezTo>
                  <a:cubicBezTo>
                    <a:pt x="332" y="257"/>
                    <a:pt x="325" y="259"/>
                    <a:pt x="320" y="260"/>
                  </a:cubicBezTo>
                  <a:cubicBezTo>
                    <a:pt x="315" y="261"/>
                    <a:pt x="310" y="259"/>
                    <a:pt x="308" y="257"/>
                  </a:cubicBezTo>
                  <a:cubicBezTo>
                    <a:pt x="306" y="254"/>
                    <a:pt x="303" y="255"/>
                    <a:pt x="299" y="255"/>
                  </a:cubicBezTo>
                  <a:cubicBezTo>
                    <a:pt x="296" y="255"/>
                    <a:pt x="297" y="251"/>
                    <a:pt x="292" y="251"/>
                  </a:cubicBezTo>
                  <a:cubicBezTo>
                    <a:pt x="287" y="251"/>
                    <a:pt x="288" y="247"/>
                    <a:pt x="288" y="245"/>
                  </a:cubicBezTo>
                  <a:cubicBezTo>
                    <a:pt x="287" y="242"/>
                    <a:pt x="278" y="243"/>
                    <a:pt x="275" y="245"/>
                  </a:cubicBezTo>
                  <a:cubicBezTo>
                    <a:pt x="271" y="247"/>
                    <a:pt x="265" y="246"/>
                    <a:pt x="263" y="250"/>
                  </a:cubicBezTo>
                  <a:cubicBezTo>
                    <a:pt x="261" y="254"/>
                    <a:pt x="265" y="254"/>
                    <a:pt x="267" y="254"/>
                  </a:cubicBezTo>
                  <a:cubicBezTo>
                    <a:pt x="269" y="254"/>
                    <a:pt x="269" y="250"/>
                    <a:pt x="274" y="251"/>
                  </a:cubicBezTo>
                  <a:cubicBezTo>
                    <a:pt x="279" y="252"/>
                    <a:pt x="283" y="246"/>
                    <a:pt x="285" y="248"/>
                  </a:cubicBezTo>
                  <a:cubicBezTo>
                    <a:pt x="287" y="250"/>
                    <a:pt x="276" y="254"/>
                    <a:pt x="272" y="255"/>
                  </a:cubicBezTo>
                  <a:cubicBezTo>
                    <a:pt x="267" y="256"/>
                    <a:pt x="268" y="260"/>
                    <a:pt x="272" y="266"/>
                  </a:cubicBezTo>
                  <a:cubicBezTo>
                    <a:pt x="277" y="273"/>
                    <a:pt x="270" y="269"/>
                    <a:pt x="270" y="272"/>
                  </a:cubicBezTo>
                  <a:cubicBezTo>
                    <a:pt x="270" y="275"/>
                    <a:pt x="262" y="271"/>
                    <a:pt x="265" y="270"/>
                  </a:cubicBezTo>
                  <a:cubicBezTo>
                    <a:pt x="269" y="269"/>
                    <a:pt x="267" y="266"/>
                    <a:pt x="265" y="264"/>
                  </a:cubicBezTo>
                  <a:cubicBezTo>
                    <a:pt x="262" y="261"/>
                    <a:pt x="260" y="264"/>
                    <a:pt x="260" y="261"/>
                  </a:cubicBezTo>
                  <a:cubicBezTo>
                    <a:pt x="261" y="259"/>
                    <a:pt x="258" y="261"/>
                    <a:pt x="255" y="259"/>
                  </a:cubicBezTo>
                  <a:cubicBezTo>
                    <a:pt x="253" y="257"/>
                    <a:pt x="251" y="256"/>
                    <a:pt x="248" y="258"/>
                  </a:cubicBezTo>
                  <a:cubicBezTo>
                    <a:pt x="245" y="259"/>
                    <a:pt x="241" y="259"/>
                    <a:pt x="233" y="260"/>
                  </a:cubicBezTo>
                  <a:cubicBezTo>
                    <a:pt x="226" y="261"/>
                    <a:pt x="212" y="261"/>
                    <a:pt x="209" y="259"/>
                  </a:cubicBezTo>
                  <a:cubicBezTo>
                    <a:pt x="207" y="256"/>
                    <a:pt x="216" y="252"/>
                    <a:pt x="219" y="252"/>
                  </a:cubicBezTo>
                  <a:cubicBezTo>
                    <a:pt x="221" y="253"/>
                    <a:pt x="220" y="249"/>
                    <a:pt x="216" y="246"/>
                  </a:cubicBezTo>
                  <a:cubicBezTo>
                    <a:pt x="211" y="243"/>
                    <a:pt x="202" y="241"/>
                    <a:pt x="202" y="243"/>
                  </a:cubicBezTo>
                  <a:cubicBezTo>
                    <a:pt x="203" y="245"/>
                    <a:pt x="197" y="243"/>
                    <a:pt x="191" y="242"/>
                  </a:cubicBezTo>
                  <a:cubicBezTo>
                    <a:pt x="184" y="241"/>
                    <a:pt x="183" y="238"/>
                    <a:pt x="179" y="238"/>
                  </a:cubicBezTo>
                  <a:cubicBezTo>
                    <a:pt x="175" y="238"/>
                    <a:pt x="168" y="237"/>
                    <a:pt x="163" y="233"/>
                  </a:cubicBezTo>
                  <a:cubicBezTo>
                    <a:pt x="158" y="229"/>
                    <a:pt x="146" y="230"/>
                    <a:pt x="145" y="234"/>
                  </a:cubicBezTo>
                  <a:cubicBezTo>
                    <a:pt x="144" y="237"/>
                    <a:pt x="140" y="237"/>
                    <a:pt x="136" y="237"/>
                  </a:cubicBezTo>
                  <a:cubicBezTo>
                    <a:pt x="132" y="237"/>
                    <a:pt x="138" y="233"/>
                    <a:pt x="136" y="232"/>
                  </a:cubicBezTo>
                  <a:cubicBezTo>
                    <a:pt x="134" y="231"/>
                    <a:pt x="136" y="226"/>
                    <a:pt x="133" y="226"/>
                  </a:cubicBezTo>
                  <a:cubicBezTo>
                    <a:pt x="131" y="225"/>
                    <a:pt x="128" y="237"/>
                    <a:pt x="123" y="237"/>
                  </a:cubicBezTo>
                  <a:cubicBezTo>
                    <a:pt x="117" y="237"/>
                    <a:pt x="115" y="224"/>
                    <a:pt x="110" y="221"/>
                  </a:cubicBezTo>
                  <a:cubicBezTo>
                    <a:pt x="106" y="218"/>
                    <a:pt x="102" y="217"/>
                    <a:pt x="106" y="222"/>
                  </a:cubicBezTo>
                  <a:cubicBezTo>
                    <a:pt x="109" y="227"/>
                    <a:pt x="102" y="224"/>
                    <a:pt x="103" y="227"/>
                  </a:cubicBezTo>
                  <a:cubicBezTo>
                    <a:pt x="103" y="230"/>
                    <a:pt x="97" y="234"/>
                    <a:pt x="97" y="232"/>
                  </a:cubicBezTo>
                  <a:cubicBezTo>
                    <a:pt x="97" y="230"/>
                    <a:pt x="93" y="228"/>
                    <a:pt x="89" y="233"/>
                  </a:cubicBezTo>
                  <a:cubicBezTo>
                    <a:pt x="85" y="238"/>
                    <a:pt x="82" y="238"/>
                    <a:pt x="81" y="236"/>
                  </a:cubicBezTo>
                  <a:cubicBezTo>
                    <a:pt x="81" y="234"/>
                    <a:pt x="68" y="241"/>
                    <a:pt x="69" y="243"/>
                  </a:cubicBezTo>
                  <a:cubicBezTo>
                    <a:pt x="69" y="245"/>
                    <a:pt x="67" y="246"/>
                    <a:pt x="64" y="246"/>
                  </a:cubicBezTo>
                  <a:cubicBezTo>
                    <a:pt x="60" y="246"/>
                    <a:pt x="63" y="243"/>
                    <a:pt x="66" y="242"/>
                  </a:cubicBezTo>
                  <a:cubicBezTo>
                    <a:pt x="69" y="240"/>
                    <a:pt x="77" y="234"/>
                    <a:pt x="81" y="233"/>
                  </a:cubicBezTo>
                  <a:cubicBezTo>
                    <a:pt x="85" y="232"/>
                    <a:pt x="94" y="229"/>
                    <a:pt x="94" y="227"/>
                  </a:cubicBezTo>
                  <a:cubicBezTo>
                    <a:pt x="94" y="225"/>
                    <a:pt x="90" y="226"/>
                    <a:pt x="87" y="226"/>
                  </a:cubicBezTo>
                  <a:cubicBezTo>
                    <a:pt x="84" y="225"/>
                    <a:pt x="79" y="229"/>
                    <a:pt x="74" y="231"/>
                  </a:cubicBezTo>
                  <a:cubicBezTo>
                    <a:pt x="69" y="233"/>
                    <a:pt x="64" y="232"/>
                    <a:pt x="65" y="235"/>
                  </a:cubicBezTo>
                  <a:cubicBezTo>
                    <a:pt x="67" y="238"/>
                    <a:pt x="61" y="235"/>
                    <a:pt x="59" y="237"/>
                  </a:cubicBezTo>
                  <a:cubicBezTo>
                    <a:pt x="58" y="239"/>
                    <a:pt x="56" y="236"/>
                    <a:pt x="58" y="235"/>
                  </a:cubicBezTo>
                  <a:cubicBezTo>
                    <a:pt x="59" y="234"/>
                    <a:pt x="53" y="232"/>
                    <a:pt x="53" y="234"/>
                  </a:cubicBezTo>
                  <a:cubicBezTo>
                    <a:pt x="53" y="235"/>
                    <a:pt x="52" y="236"/>
                    <a:pt x="48" y="236"/>
                  </a:cubicBezTo>
                  <a:cubicBezTo>
                    <a:pt x="44" y="236"/>
                    <a:pt x="39" y="239"/>
                    <a:pt x="42" y="242"/>
                  </a:cubicBezTo>
                  <a:cubicBezTo>
                    <a:pt x="45" y="244"/>
                    <a:pt x="47" y="245"/>
                    <a:pt x="46" y="246"/>
                  </a:cubicBezTo>
                  <a:cubicBezTo>
                    <a:pt x="44" y="248"/>
                    <a:pt x="40" y="242"/>
                    <a:pt x="33" y="243"/>
                  </a:cubicBezTo>
                  <a:cubicBezTo>
                    <a:pt x="27" y="244"/>
                    <a:pt x="15" y="236"/>
                    <a:pt x="15" y="234"/>
                  </a:cubicBezTo>
                  <a:cubicBezTo>
                    <a:pt x="15" y="233"/>
                    <a:pt x="6" y="234"/>
                    <a:pt x="0" y="233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3" y="359"/>
                    <a:pt x="4" y="357"/>
                  </a:cubicBezTo>
                  <a:cubicBezTo>
                    <a:pt x="5" y="356"/>
                    <a:pt x="7" y="358"/>
                    <a:pt x="11" y="356"/>
                  </a:cubicBezTo>
                  <a:cubicBezTo>
                    <a:pt x="16" y="354"/>
                    <a:pt x="17" y="358"/>
                    <a:pt x="17" y="360"/>
                  </a:cubicBezTo>
                  <a:cubicBezTo>
                    <a:pt x="17" y="362"/>
                    <a:pt x="23" y="365"/>
                    <a:pt x="25" y="368"/>
                  </a:cubicBezTo>
                  <a:cubicBezTo>
                    <a:pt x="27" y="371"/>
                    <a:pt x="29" y="374"/>
                    <a:pt x="31" y="372"/>
                  </a:cubicBezTo>
                  <a:cubicBezTo>
                    <a:pt x="34" y="370"/>
                    <a:pt x="39" y="369"/>
                    <a:pt x="39" y="366"/>
                  </a:cubicBezTo>
                  <a:cubicBezTo>
                    <a:pt x="39" y="363"/>
                    <a:pt x="50" y="363"/>
                    <a:pt x="50" y="367"/>
                  </a:cubicBezTo>
                  <a:cubicBezTo>
                    <a:pt x="50" y="371"/>
                    <a:pt x="61" y="376"/>
                    <a:pt x="67" y="386"/>
                  </a:cubicBezTo>
                  <a:cubicBezTo>
                    <a:pt x="73" y="397"/>
                    <a:pt x="72" y="400"/>
                    <a:pt x="81" y="403"/>
                  </a:cubicBezTo>
                  <a:cubicBezTo>
                    <a:pt x="90" y="407"/>
                    <a:pt x="90" y="409"/>
                    <a:pt x="89" y="412"/>
                  </a:cubicBezTo>
                  <a:cubicBezTo>
                    <a:pt x="88" y="415"/>
                    <a:pt x="94" y="417"/>
                    <a:pt x="90" y="419"/>
                  </a:cubicBezTo>
                  <a:cubicBezTo>
                    <a:pt x="89" y="420"/>
                    <a:pt x="87" y="422"/>
                    <a:pt x="85" y="423"/>
                  </a:cubicBezTo>
                  <a:cubicBezTo>
                    <a:pt x="85" y="425"/>
                    <a:pt x="87" y="426"/>
                    <a:pt x="88" y="427"/>
                  </a:cubicBezTo>
                  <a:cubicBezTo>
                    <a:pt x="90" y="429"/>
                    <a:pt x="84" y="429"/>
                    <a:pt x="86" y="431"/>
                  </a:cubicBezTo>
                  <a:cubicBezTo>
                    <a:pt x="88" y="432"/>
                    <a:pt x="86" y="435"/>
                    <a:pt x="88" y="437"/>
                  </a:cubicBezTo>
                  <a:cubicBezTo>
                    <a:pt x="89" y="439"/>
                    <a:pt x="93" y="438"/>
                    <a:pt x="95" y="436"/>
                  </a:cubicBezTo>
                  <a:cubicBezTo>
                    <a:pt x="97" y="435"/>
                    <a:pt x="98" y="438"/>
                    <a:pt x="96" y="441"/>
                  </a:cubicBezTo>
                  <a:cubicBezTo>
                    <a:pt x="95" y="444"/>
                    <a:pt x="98" y="446"/>
                    <a:pt x="100" y="444"/>
                  </a:cubicBezTo>
                  <a:cubicBezTo>
                    <a:pt x="101" y="442"/>
                    <a:pt x="105" y="447"/>
                    <a:pt x="106" y="448"/>
                  </a:cubicBezTo>
                  <a:cubicBezTo>
                    <a:pt x="108" y="449"/>
                    <a:pt x="110" y="451"/>
                    <a:pt x="107" y="451"/>
                  </a:cubicBezTo>
                  <a:cubicBezTo>
                    <a:pt x="104" y="451"/>
                    <a:pt x="105" y="456"/>
                    <a:pt x="107" y="456"/>
                  </a:cubicBezTo>
                  <a:cubicBezTo>
                    <a:pt x="109" y="456"/>
                    <a:pt x="108" y="459"/>
                    <a:pt x="108" y="460"/>
                  </a:cubicBezTo>
                  <a:cubicBezTo>
                    <a:pt x="108" y="462"/>
                    <a:pt x="115" y="464"/>
                    <a:pt x="117" y="464"/>
                  </a:cubicBezTo>
                  <a:cubicBezTo>
                    <a:pt x="119" y="463"/>
                    <a:pt x="121" y="465"/>
                    <a:pt x="122" y="467"/>
                  </a:cubicBezTo>
                  <a:cubicBezTo>
                    <a:pt x="123" y="469"/>
                    <a:pt x="128" y="470"/>
                    <a:pt x="129" y="469"/>
                  </a:cubicBezTo>
                  <a:cubicBezTo>
                    <a:pt x="131" y="468"/>
                    <a:pt x="132" y="471"/>
                    <a:pt x="132" y="474"/>
                  </a:cubicBezTo>
                  <a:cubicBezTo>
                    <a:pt x="133" y="476"/>
                    <a:pt x="136" y="475"/>
                    <a:pt x="138" y="475"/>
                  </a:cubicBezTo>
                  <a:cubicBezTo>
                    <a:pt x="141" y="475"/>
                    <a:pt x="142" y="478"/>
                    <a:pt x="143" y="477"/>
                  </a:cubicBezTo>
                  <a:cubicBezTo>
                    <a:pt x="146" y="476"/>
                    <a:pt x="147" y="481"/>
                    <a:pt x="149" y="485"/>
                  </a:cubicBezTo>
                  <a:cubicBezTo>
                    <a:pt x="371" y="484"/>
                    <a:pt x="371" y="484"/>
                    <a:pt x="371" y="484"/>
                  </a:cubicBezTo>
                  <a:cubicBezTo>
                    <a:pt x="371" y="484"/>
                    <a:pt x="371" y="478"/>
                    <a:pt x="374" y="480"/>
                  </a:cubicBezTo>
                  <a:cubicBezTo>
                    <a:pt x="376" y="482"/>
                    <a:pt x="374" y="485"/>
                    <a:pt x="377" y="486"/>
                  </a:cubicBezTo>
                  <a:cubicBezTo>
                    <a:pt x="380" y="487"/>
                    <a:pt x="382" y="489"/>
                    <a:pt x="384" y="488"/>
                  </a:cubicBezTo>
                  <a:cubicBezTo>
                    <a:pt x="386" y="488"/>
                    <a:pt x="389" y="485"/>
                    <a:pt x="391" y="489"/>
                  </a:cubicBezTo>
                  <a:cubicBezTo>
                    <a:pt x="394" y="492"/>
                    <a:pt x="396" y="489"/>
                    <a:pt x="398" y="491"/>
                  </a:cubicBezTo>
                  <a:cubicBezTo>
                    <a:pt x="400" y="493"/>
                    <a:pt x="403" y="495"/>
                    <a:pt x="405" y="493"/>
                  </a:cubicBezTo>
                  <a:cubicBezTo>
                    <a:pt x="407" y="490"/>
                    <a:pt x="413" y="493"/>
                    <a:pt x="417" y="494"/>
                  </a:cubicBezTo>
                  <a:cubicBezTo>
                    <a:pt x="420" y="491"/>
                    <a:pt x="424" y="484"/>
                    <a:pt x="427" y="484"/>
                  </a:cubicBezTo>
                  <a:cubicBezTo>
                    <a:pt x="432" y="484"/>
                    <a:pt x="443" y="485"/>
                    <a:pt x="444" y="491"/>
                  </a:cubicBezTo>
                  <a:cubicBezTo>
                    <a:pt x="445" y="498"/>
                    <a:pt x="452" y="492"/>
                    <a:pt x="453" y="498"/>
                  </a:cubicBezTo>
                  <a:cubicBezTo>
                    <a:pt x="453" y="502"/>
                    <a:pt x="458" y="506"/>
                    <a:pt x="457" y="509"/>
                  </a:cubicBezTo>
                  <a:cubicBezTo>
                    <a:pt x="459" y="510"/>
                    <a:pt x="460" y="511"/>
                    <a:pt x="462" y="512"/>
                  </a:cubicBezTo>
                  <a:cubicBezTo>
                    <a:pt x="464" y="511"/>
                    <a:pt x="470" y="512"/>
                    <a:pt x="474" y="514"/>
                  </a:cubicBezTo>
                  <a:cubicBezTo>
                    <a:pt x="479" y="515"/>
                    <a:pt x="487" y="511"/>
                    <a:pt x="489" y="517"/>
                  </a:cubicBezTo>
                  <a:cubicBezTo>
                    <a:pt x="492" y="524"/>
                    <a:pt x="497" y="528"/>
                    <a:pt x="492" y="529"/>
                  </a:cubicBezTo>
                  <a:cubicBezTo>
                    <a:pt x="487" y="529"/>
                    <a:pt x="481" y="522"/>
                    <a:pt x="482" y="526"/>
                  </a:cubicBezTo>
                  <a:cubicBezTo>
                    <a:pt x="482" y="530"/>
                    <a:pt x="479" y="528"/>
                    <a:pt x="479" y="533"/>
                  </a:cubicBezTo>
                  <a:cubicBezTo>
                    <a:pt x="479" y="539"/>
                    <a:pt x="476" y="546"/>
                    <a:pt x="473" y="546"/>
                  </a:cubicBezTo>
                  <a:cubicBezTo>
                    <a:pt x="473" y="546"/>
                    <a:pt x="473" y="546"/>
                    <a:pt x="473" y="546"/>
                  </a:cubicBezTo>
                  <a:cubicBezTo>
                    <a:pt x="473" y="548"/>
                    <a:pt x="473" y="550"/>
                    <a:pt x="474" y="552"/>
                  </a:cubicBezTo>
                  <a:cubicBezTo>
                    <a:pt x="477" y="550"/>
                    <a:pt x="481" y="547"/>
                    <a:pt x="484" y="547"/>
                  </a:cubicBezTo>
                  <a:cubicBezTo>
                    <a:pt x="490" y="547"/>
                    <a:pt x="491" y="550"/>
                    <a:pt x="495" y="548"/>
                  </a:cubicBezTo>
                  <a:cubicBezTo>
                    <a:pt x="498" y="545"/>
                    <a:pt x="499" y="544"/>
                    <a:pt x="500" y="546"/>
                  </a:cubicBezTo>
                  <a:cubicBezTo>
                    <a:pt x="500" y="546"/>
                    <a:pt x="500" y="547"/>
                    <a:pt x="500" y="547"/>
                  </a:cubicBezTo>
                  <a:cubicBezTo>
                    <a:pt x="501" y="546"/>
                    <a:pt x="502" y="545"/>
                    <a:pt x="502" y="545"/>
                  </a:cubicBezTo>
                  <a:cubicBezTo>
                    <a:pt x="502" y="544"/>
                    <a:pt x="502" y="543"/>
                    <a:pt x="502" y="542"/>
                  </a:cubicBezTo>
                  <a:cubicBezTo>
                    <a:pt x="498" y="542"/>
                    <a:pt x="497" y="542"/>
                    <a:pt x="496" y="540"/>
                  </a:cubicBezTo>
                  <a:cubicBezTo>
                    <a:pt x="494" y="536"/>
                    <a:pt x="507" y="533"/>
                    <a:pt x="512" y="534"/>
                  </a:cubicBezTo>
                  <a:cubicBezTo>
                    <a:pt x="518" y="534"/>
                    <a:pt x="521" y="530"/>
                    <a:pt x="523" y="533"/>
                  </a:cubicBezTo>
                  <a:cubicBezTo>
                    <a:pt x="527" y="530"/>
                    <a:pt x="533" y="525"/>
                    <a:pt x="534" y="525"/>
                  </a:cubicBezTo>
                  <a:cubicBezTo>
                    <a:pt x="536" y="525"/>
                    <a:pt x="562" y="524"/>
                    <a:pt x="562" y="524"/>
                  </a:cubicBezTo>
                  <a:cubicBezTo>
                    <a:pt x="562" y="524"/>
                    <a:pt x="571" y="519"/>
                    <a:pt x="572" y="514"/>
                  </a:cubicBezTo>
                  <a:cubicBezTo>
                    <a:pt x="573" y="509"/>
                    <a:pt x="579" y="497"/>
                    <a:pt x="582" y="500"/>
                  </a:cubicBezTo>
                  <a:cubicBezTo>
                    <a:pt x="585" y="502"/>
                    <a:pt x="592" y="500"/>
                    <a:pt x="593" y="503"/>
                  </a:cubicBezTo>
                  <a:cubicBezTo>
                    <a:pt x="593" y="505"/>
                    <a:pt x="590" y="513"/>
                    <a:pt x="599" y="525"/>
                  </a:cubicBezTo>
                  <a:cubicBezTo>
                    <a:pt x="603" y="523"/>
                    <a:pt x="606" y="521"/>
                    <a:pt x="608" y="522"/>
                  </a:cubicBezTo>
                  <a:cubicBezTo>
                    <a:pt x="611" y="522"/>
                    <a:pt x="616" y="517"/>
                    <a:pt x="617" y="515"/>
                  </a:cubicBezTo>
                  <a:cubicBezTo>
                    <a:pt x="619" y="512"/>
                    <a:pt x="621" y="517"/>
                    <a:pt x="618" y="518"/>
                  </a:cubicBezTo>
                  <a:cubicBezTo>
                    <a:pt x="615" y="519"/>
                    <a:pt x="620" y="521"/>
                    <a:pt x="625" y="521"/>
                  </a:cubicBezTo>
                  <a:cubicBezTo>
                    <a:pt x="630" y="521"/>
                    <a:pt x="623" y="523"/>
                    <a:pt x="619" y="523"/>
                  </a:cubicBezTo>
                  <a:cubicBezTo>
                    <a:pt x="615" y="522"/>
                    <a:pt x="614" y="523"/>
                    <a:pt x="609" y="528"/>
                  </a:cubicBezTo>
                  <a:cubicBezTo>
                    <a:pt x="604" y="533"/>
                    <a:pt x="605" y="534"/>
                    <a:pt x="608" y="537"/>
                  </a:cubicBezTo>
                  <a:cubicBezTo>
                    <a:pt x="611" y="539"/>
                    <a:pt x="614" y="538"/>
                    <a:pt x="618" y="535"/>
                  </a:cubicBezTo>
                  <a:cubicBezTo>
                    <a:pt x="622" y="532"/>
                    <a:pt x="622" y="528"/>
                    <a:pt x="626" y="528"/>
                  </a:cubicBezTo>
                  <a:cubicBezTo>
                    <a:pt x="630" y="529"/>
                    <a:pt x="640" y="525"/>
                    <a:pt x="645" y="523"/>
                  </a:cubicBezTo>
                  <a:cubicBezTo>
                    <a:pt x="649" y="522"/>
                    <a:pt x="646" y="521"/>
                    <a:pt x="646" y="519"/>
                  </a:cubicBezTo>
                  <a:cubicBezTo>
                    <a:pt x="646" y="517"/>
                    <a:pt x="654" y="517"/>
                    <a:pt x="657" y="515"/>
                  </a:cubicBezTo>
                  <a:cubicBezTo>
                    <a:pt x="660" y="513"/>
                    <a:pt x="656" y="512"/>
                    <a:pt x="654" y="512"/>
                  </a:cubicBezTo>
                  <a:close/>
                  <a:moveTo>
                    <a:pt x="190" y="281"/>
                  </a:moveTo>
                  <a:cubicBezTo>
                    <a:pt x="185" y="287"/>
                    <a:pt x="183" y="288"/>
                    <a:pt x="179" y="287"/>
                  </a:cubicBezTo>
                  <a:cubicBezTo>
                    <a:pt x="174" y="286"/>
                    <a:pt x="171" y="288"/>
                    <a:pt x="173" y="290"/>
                  </a:cubicBezTo>
                  <a:cubicBezTo>
                    <a:pt x="176" y="292"/>
                    <a:pt x="176" y="293"/>
                    <a:pt x="171" y="294"/>
                  </a:cubicBezTo>
                  <a:cubicBezTo>
                    <a:pt x="166" y="295"/>
                    <a:pt x="163" y="299"/>
                    <a:pt x="161" y="299"/>
                  </a:cubicBezTo>
                  <a:cubicBezTo>
                    <a:pt x="159" y="298"/>
                    <a:pt x="169" y="291"/>
                    <a:pt x="166" y="289"/>
                  </a:cubicBezTo>
                  <a:cubicBezTo>
                    <a:pt x="164" y="287"/>
                    <a:pt x="157" y="292"/>
                    <a:pt x="157" y="295"/>
                  </a:cubicBezTo>
                  <a:cubicBezTo>
                    <a:pt x="157" y="297"/>
                    <a:pt x="152" y="297"/>
                    <a:pt x="150" y="297"/>
                  </a:cubicBezTo>
                  <a:cubicBezTo>
                    <a:pt x="147" y="297"/>
                    <a:pt x="143" y="294"/>
                    <a:pt x="146" y="294"/>
                  </a:cubicBezTo>
                  <a:cubicBezTo>
                    <a:pt x="149" y="294"/>
                    <a:pt x="147" y="291"/>
                    <a:pt x="151" y="289"/>
                  </a:cubicBezTo>
                  <a:cubicBezTo>
                    <a:pt x="154" y="288"/>
                    <a:pt x="150" y="286"/>
                    <a:pt x="151" y="284"/>
                  </a:cubicBezTo>
                  <a:cubicBezTo>
                    <a:pt x="152" y="283"/>
                    <a:pt x="160" y="286"/>
                    <a:pt x="160" y="283"/>
                  </a:cubicBezTo>
                  <a:cubicBezTo>
                    <a:pt x="160" y="280"/>
                    <a:pt x="152" y="278"/>
                    <a:pt x="150" y="280"/>
                  </a:cubicBezTo>
                  <a:cubicBezTo>
                    <a:pt x="147" y="281"/>
                    <a:pt x="141" y="285"/>
                    <a:pt x="134" y="282"/>
                  </a:cubicBezTo>
                  <a:cubicBezTo>
                    <a:pt x="132" y="281"/>
                    <a:pt x="152" y="279"/>
                    <a:pt x="156" y="276"/>
                  </a:cubicBezTo>
                  <a:cubicBezTo>
                    <a:pt x="159" y="273"/>
                    <a:pt x="174" y="269"/>
                    <a:pt x="175" y="272"/>
                  </a:cubicBezTo>
                  <a:cubicBezTo>
                    <a:pt x="177" y="275"/>
                    <a:pt x="167" y="277"/>
                    <a:pt x="172" y="279"/>
                  </a:cubicBezTo>
                  <a:cubicBezTo>
                    <a:pt x="176" y="282"/>
                    <a:pt x="184" y="280"/>
                    <a:pt x="185" y="277"/>
                  </a:cubicBezTo>
                  <a:cubicBezTo>
                    <a:pt x="187" y="275"/>
                    <a:pt x="194" y="275"/>
                    <a:pt x="190" y="281"/>
                  </a:cubicBezTo>
                  <a:close/>
                  <a:moveTo>
                    <a:pt x="235" y="338"/>
                  </a:moveTo>
                  <a:cubicBezTo>
                    <a:pt x="229" y="343"/>
                    <a:pt x="230" y="342"/>
                    <a:pt x="225" y="343"/>
                  </a:cubicBezTo>
                  <a:cubicBezTo>
                    <a:pt x="220" y="343"/>
                    <a:pt x="224" y="348"/>
                    <a:pt x="218" y="349"/>
                  </a:cubicBezTo>
                  <a:cubicBezTo>
                    <a:pt x="212" y="349"/>
                    <a:pt x="198" y="350"/>
                    <a:pt x="196" y="346"/>
                  </a:cubicBezTo>
                  <a:cubicBezTo>
                    <a:pt x="196" y="345"/>
                    <a:pt x="204" y="346"/>
                    <a:pt x="204" y="344"/>
                  </a:cubicBezTo>
                  <a:cubicBezTo>
                    <a:pt x="205" y="341"/>
                    <a:pt x="207" y="338"/>
                    <a:pt x="211" y="338"/>
                  </a:cubicBezTo>
                  <a:cubicBezTo>
                    <a:pt x="214" y="338"/>
                    <a:pt x="214" y="333"/>
                    <a:pt x="208" y="330"/>
                  </a:cubicBezTo>
                  <a:cubicBezTo>
                    <a:pt x="202" y="327"/>
                    <a:pt x="217" y="325"/>
                    <a:pt x="220" y="330"/>
                  </a:cubicBezTo>
                  <a:cubicBezTo>
                    <a:pt x="223" y="334"/>
                    <a:pt x="229" y="338"/>
                    <a:pt x="232" y="334"/>
                  </a:cubicBezTo>
                  <a:cubicBezTo>
                    <a:pt x="235" y="331"/>
                    <a:pt x="254" y="322"/>
                    <a:pt x="254" y="326"/>
                  </a:cubicBezTo>
                  <a:cubicBezTo>
                    <a:pt x="254" y="331"/>
                    <a:pt x="240" y="333"/>
                    <a:pt x="235" y="338"/>
                  </a:cubicBezTo>
                  <a:close/>
                  <a:moveTo>
                    <a:pt x="359" y="468"/>
                  </a:moveTo>
                  <a:cubicBezTo>
                    <a:pt x="355" y="468"/>
                    <a:pt x="359" y="458"/>
                    <a:pt x="352" y="454"/>
                  </a:cubicBezTo>
                  <a:cubicBezTo>
                    <a:pt x="344" y="449"/>
                    <a:pt x="340" y="440"/>
                    <a:pt x="340" y="436"/>
                  </a:cubicBezTo>
                  <a:cubicBezTo>
                    <a:pt x="340" y="431"/>
                    <a:pt x="347" y="429"/>
                    <a:pt x="350" y="433"/>
                  </a:cubicBezTo>
                  <a:cubicBezTo>
                    <a:pt x="353" y="436"/>
                    <a:pt x="357" y="451"/>
                    <a:pt x="360" y="455"/>
                  </a:cubicBezTo>
                  <a:cubicBezTo>
                    <a:pt x="362" y="460"/>
                    <a:pt x="362" y="468"/>
                    <a:pt x="359" y="46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5" name="Freeform 126">
              <a:extLst>
                <a:ext uri="{FF2B5EF4-FFF2-40B4-BE49-F238E27FC236}">
                  <a16:creationId xmlns:a16="http://schemas.microsoft.com/office/drawing/2014/main" id="{B0AD9C79-CFCC-8247-856F-51F272EF38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200" y="3593646"/>
              <a:ext cx="2835275" cy="1747838"/>
            </a:xfrm>
            <a:custGeom>
              <a:avLst/>
              <a:gdLst>
                <a:gd name="T0" fmla="*/ 249 w 817"/>
                <a:gd name="T1" fmla="*/ 164 h 503"/>
                <a:gd name="T2" fmla="*/ 218 w 817"/>
                <a:gd name="T3" fmla="*/ 25 h 503"/>
                <a:gd name="T4" fmla="*/ 132 w 817"/>
                <a:gd name="T5" fmla="*/ 15 h 503"/>
                <a:gd name="T6" fmla="*/ 96 w 817"/>
                <a:gd name="T7" fmla="*/ 8 h 503"/>
                <a:gd name="T8" fmla="*/ 66 w 817"/>
                <a:gd name="T9" fmla="*/ 15 h 503"/>
                <a:gd name="T10" fmla="*/ 13 w 817"/>
                <a:gd name="T11" fmla="*/ 42 h 503"/>
                <a:gd name="T12" fmla="*/ 50 w 817"/>
                <a:gd name="T13" fmla="*/ 74 h 503"/>
                <a:gd name="T14" fmla="*/ 12 w 817"/>
                <a:gd name="T15" fmla="*/ 76 h 503"/>
                <a:gd name="T16" fmla="*/ 42 w 817"/>
                <a:gd name="T17" fmla="*/ 97 h 503"/>
                <a:gd name="T18" fmla="*/ 30 w 817"/>
                <a:gd name="T19" fmla="*/ 113 h 503"/>
                <a:gd name="T20" fmla="*/ 32 w 817"/>
                <a:gd name="T21" fmla="*/ 156 h 503"/>
                <a:gd name="T22" fmla="*/ 68 w 817"/>
                <a:gd name="T23" fmla="*/ 168 h 503"/>
                <a:gd name="T24" fmla="*/ 72 w 817"/>
                <a:gd name="T25" fmla="*/ 192 h 503"/>
                <a:gd name="T26" fmla="*/ 60 w 817"/>
                <a:gd name="T27" fmla="*/ 205 h 503"/>
                <a:gd name="T28" fmla="*/ 104 w 817"/>
                <a:gd name="T29" fmla="*/ 178 h 503"/>
                <a:gd name="T30" fmla="*/ 123 w 817"/>
                <a:gd name="T31" fmla="*/ 152 h 503"/>
                <a:gd name="T32" fmla="*/ 136 w 817"/>
                <a:gd name="T33" fmla="*/ 143 h 503"/>
                <a:gd name="T34" fmla="*/ 161 w 817"/>
                <a:gd name="T35" fmla="*/ 154 h 503"/>
                <a:gd name="T36" fmla="*/ 177 w 817"/>
                <a:gd name="T37" fmla="*/ 144 h 503"/>
                <a:gd name="T38" fmla="*/ 196 w 817"/>
                <a:gd name="T39" fmla="*/ 152 h 503"/>
                <a:gd name="T40" fmla="*/ 242 w 817"/>
                <a:gd name="T41" fmla="*/ 166 h 503"/>
                <a:gd name="T42" fmla="*/ 267 w 817"/>
                <a:gd name="T43" fmla="*/ 177 h 503"/>
                <a:gd name="T44" fmla="*/ 268 w 817"/>
                <a:gd name="T45" fmla="*/ 187 h 503"/>
                <a:gd name="T46" fmla="*/ 277 w 817"/>
                <a:gd name="T47" fmla="*/ 188 h 503"/>
                <a:gd name="T48" fmla="*/ 285 w 817"/>
                <a:gd name="T49" fmla="*/ 196 h 503"/>
                <a:gd name="T50" fmla="*/ 282 w 817"/>
                <a:gd name="T51" fmla="*/ 214 h 503"/>
                <a:gd name="T52" fmla="*/ 300 w 817"/>
                <a:gd name="T53" fmla="*/ 214 h 503"/>
                <a:gd name="T54" fmla="*/ 10 w 817"/>
                <a:gd name="T55" fmla="*/ 223 h 503"/>
                <a:gd name="T56" fmla="*/ 127 w 817"/>
                <a:gd name="T57" fmla="*/ 171 h 503"/>
                <a:gd name="T58" fmla="*/ 126 w 817"/>
                <a:gd name="T59" fmla="*/ 183 h 503"/>
                <a:gd name="T60" fmla="*/ 17 w 817"/>
                <a:gd name="T61" fmla="*/ 156 h 503"/>
                <a:gd name="T62" fmla="*/ 780 w 817"/>
                <a:gd name="T63" fmla="*/ 316 h 503"/>
                <a:gd name="T64" fmla="*/ 720 w 817"/>
                <a:gd name="T65" fmla="*/ 337 h 503"/>
                <a:gd name="T66" fmla="*/ 691 w 817"/>
                <a:gd name="T67" fmla="*/ 338 h 503"/>
                <a:gd name="T68" fmla="*/ 660 w 817"/>
                <a:gd name="T69" fmla="*/ 336 h 503"/>
                <a:gd name="T70" fmla="*/ 680 w 817"/>
                <a:gd name="T71" fmla="*/ 304 h 503"/>
                <a:gd name="T72" fmla="*/ 643 w 817"/>
                <a:gd name="T73" fmla="*/ 292 h 503"/>
                <a:gd name="T74" fmla="*/ 616 w 817"/>
                <a:gd name="T75" fmla="*/ 283 h 503"/>
                <a:gd name="T76" fmla="*/ 367 w 817"/>
                <a:gd name="T77" fmla="*/ 277 h 503"/>
                <a:gd name="T78" fmla="*/ 363 w 817"/>
                <a:gd name="T79" fmla="*/ 282 h 503"/>
                <a:gd name="T80" fmla="*/ 357 w 817"/>
                <a:gd name="T81" fmla="*/ 311 h 503"/>
                <a:gd name="T82" fmla="*/ 366 w 817"/>
                <a:gd name="T83" fmla="*/ 384 h 503"/>
                <a:gd name="T84" fmla="*/ 397 w 817"/>
                <a:gd name="T85" fmla="*/ 421 h 503"/>
                <a:gd name="T86" fmla="*/ 461 w 817"/>
                <a:gd name="T87" fmla="*/ 446 h 503"/>
                <a:gd name="T88" fmla="*/ 516 w 817"/>
                <a:gd name="T89" fmla="*/ 462 h 503"/>
                <a:gd name="T90" fmla="*/ 558 w 817"/>
                <a:gd name="T91" fmla="*/ 489 h 503"/>
                <a:gd name="T92" fmla="*/ 583 w 817"/>
                <a:gd name="T93" fmla="*/ 470 h 503"/>
                <a:gd name="T94" fmla="*/ 614 w 817"/>
                <a:gd name="T95" fmla="*/ 460 h 503"/>
                <a:gd name="T96" fmla="*/ 634 w 817"/>
                <a:gd name="T97" fmla="*/ 458 h 503"/>
                <a:gd name="T98" fmla="*/ 673 w 817"/>
                <a:gd name="T99" fmla="*/ 460 h 503"/>
                <a:gd name="T100" fmla="*/ 701 w 817"/>
                <a:gd name="T101" fmla="*/ 499 h 503"/>
                <a:gd name="T102" fmla="*/ 709 w 817"/>
                <a:gd name="T103" fmla="*/ 434 h 503"/>
                <a:gd name="T104" fmla="*/ 739 w 817"/>
                <a:gd name="T105" fmla="*/ 408 h 503"/>
                <a:gd name="T106" fmla="*/ 735 w 817"/>
                <a:gd name="T107" fmla="*/ 384 h 503"/>
                <a:gd name="T108" fmla="*/ 748 w 817"/>
                <a:gd name="T109" fmla="*/ 386 h 503"/>
                <a:gd name="T110" fmla="*/ 775 w 817"/>
                <a:gd name="T111" fmla="*/ 356 h 503"/>
                <a:gd name="T112" fmla="*/ 786 w 817"/>
                <a:gd name="T113" fmla="*/ 339 h 503"/>
                <a:gd name="T114" fmla="*/ 811 w 817"/>
                <a:gd name="T115" fmla="*/ 29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7" h="503">
                  <a:moveTo>
                    <a:pt x="307" y="204"/>
                  </a:moveTo>
                  <a:cubicBezTo>
                    <a:pt x="308" y="201"/>
                    <a:pt x="308" y="199"/>
                    <a:pt x="299" y="195"/>
                  </a:cubicBezTo>
                  <a:cubicBezTo>
                    <a:pt x="290" y="192"/>
                    <a:pt x="291" y="189"/>
                    <a:pt x="285" y="178"/>
                  </a:cubicBezTo>
                  <a:cubicBezTo>
                    <a:pt x="279" y="168"/>
                    <a:pt x="268" y="163"/>
                    <a:pt x="268" y="159"/>
                  </a:cubicBezTo>
                  <a:cubicBezTo>
                    <a:pt x="268" y="155"/>
                    <a:pt x="257" y="155"/>
                    <a:pt x="257" y="158"/>
                  </a:cubicBezTo>
                  <a:cubicBezTo>
                    <a:pt x="257" y="161"/>
                    <a:pt x="252" y="162"/>
                    <a:pt x="249" y="164"/>
                  </a:cubicBezTo>
                  <a:cubicBezTo>
                    <a:pt x="247" y="166"/>
                    <a:pt x="245" y="163"/>
                    <a:pt x="243" y="160"/>
                  </a:cubicBezTo>
                  <a:cubicBezTo>
                    <a:pt x="241" y="157"/>
                    <a:pt x="235" y="154"/>
                    <a:pt x="235" y="152"/>
                  </a:cubicBezTo>
                  <a:cubicBezTo>
                    <a:pt x="235" y="150"/>
                    <a:pt x="234" y="146"/>
                    <a:pt x="229" y="148"/>
                  </a:cubicBezTo>
                  <a:cubicBezTo>
                    <a:pt x="225" y="150"/>
                    <a:pt x="223" y="148"/>
                    <a:pt x="222" y="149"/>
                  </a:cubicBezTo>
                  <a:cubicBezTo>
                    <a:pt x="221" y="151"/>
                    <a:pt x="218" y="148"/>
                    <a:pt x="218" y="148"/>
                  </a:cubicBezTo>
                  <a:cubicBezTo>
                    <a:pt x="218" y="25"/>
                    <a:pt x="218" y="25"/>
                    <a:pt x="218" y="25"/>
                  </a:cubicBezTo>
                  <a:cubicBezTo>
                    <a:pt x="216" y="25"/>
                    <a:pt x="215" y="25"/>
                    <a:pt x="214" y="24"/>
                  </a:cubicBezTo>
                  <a:cubicBezTo>
                    <a:pt x="209" y="22"/>
                    <a:pt x="201" y="19"/>
                    <a:pt x="197" y="20"/>
                  </a:cubicBezTo>
                  <a:cubicBezTo>
                    <a:pt x="193" y="21"/>
                    <a:pt x="185" y="22"/>
                    <a:pt x="182" y="20"/>
                  </a:cubicBezTo>
                  <a:cubicBezTo>
                    <a:pt x="179" y="19"/>
                    <a:pt x="175" y="18"/>
                    <a:pt x="169" y="18"/>
                  </a:cubicBezTo>
                  <a:cubicBezTo>
                    <a:pt x="163" y="19"/>
                    <a:pt x="160" y="15"/>
                    <a:pt x="152" y="13"/>
                  </a:cubicBezTo>
                  <a:cubicBezTo>
                    <a:pt x="145" y="12"/>
                    <a:pt x="134" y="14"/>
                    <a:pt x="132" y="15"/>
                  </a:cubicBezTo>
                  <a:cubicBezTo>
                    <a:pt x="129" y="16"/>
                    <a:pt x="130" y="12"/>
                    <a:pt x="127" y="13"/>
                  </a:cubicBezTo>
                  <a:cubicBezTo>
                    <a:pt x="123" y="13"/>
                    <a:pt x="126" y="11"/>
                    <a:pt x="124" y="8"/>
                  </a:cubicBezTo>
                  <a:cubicBezTo>
                    <a:pt x="122" y="6"/>
                    <a:pt x="113" y="8"/>
                    <a:pt x="110" y="9"/>
                  </a:cubicBezTo>
                  <a:cubicBezTo>
                    <a:pt x="107" y="9"/>
                    <a:pt x="106" y="7"/>
                    <a:pt x="106" y="5"/>
                  </a:cubicBezTo>
                  <a:cubicBezTo>
                    <a:pt x="106" y="4"/>
                    <a:pt x="103" y="4"/>
                    <a:pt x="102" y="6"/>
                  </a:cubicBezTo>
                  <a:cubicBezTo>
                    <a:pt x="101" y="9"/>
                    <a:pt x="97" y="9"/>
                    <a:pt x="96" y="8"/>
                  </a:cubicBezTo>
                  <a:cubicBezTo>
                    <a:pt x="94" y="6"/>
                    <a:pt x="99" y="6"/>
                    <a:pt x="99" y="4"/>
                  </a:cubicBezTo>
                  <a:cubicBezTo>
                    <a:pt x="99" y="2"/>
                    <a:pt x="94" y="1"/>
                    <a:pt x="93" y="1"/>
                  </a:cubicBezTo>
                  <a:cubicBezTo>
                    <a:pt x="91" y="0"/>
                    <a:pt x="88" y="3"/>
                    <a:pt x="84" y="6"/>
                  </a:cubicBezTo>
                  <a:cubicBezTo>
                    <a:pt x="81" y="9"/>
                    <a:pt x="75" y="9"/>
                    <a:pt x="72" y="9"/>
                  </a:cubicBezTo>
                  <a:cubicBezTo>
                    <a:pt x="68" y="8"/>
                    <a:pt x="64" y="9"/>
                    <a:pt x="64" y="11"/>
                  </a:cubicBezTo>
                  <a:cubicBezTo>
                    <a:pt x="64" y="13"/>
                    <a:pt x="68" y="13"/>
                    <a:pt x="66" y="15"/>
                  </a:cubicBezTo>
                  <a:cubicBezTo>
                    <a:pt x="63" y="18"/>
                    <a:pt x="63" y="12"/>
                    <a:pt x="60" y="15"/>
                  </a:cubicBezTo>
                  <a:cubicBezTo>
                    <a:pt x="58" y="17"/>
                    <a:pt x="50" y="17"/>
                    <a:pt x="48" y="17"/>
                  </a:cubicBezTo>
                  <a:cubicBezTo>
                    <a:pt x="47" y="16"/>
                    <a:pt x="41" y="23"/>
                    <a:pt x="39" y="25"/>
                  </a:cubicBezTo>
                  <a:cubicBezTo>
                    <a:pt x="37" y="26"/>
                    <a:pt x="40" y="28"/>
                    <a:pt x="35" y="33"/>
                  </a:cubicBezTo>
                  <a:cubicBezTo>
                    <a:pt x="31" y="38"/>
                    <a:pt x="18" y="37"/>
                    <a:pt x="15" y="37"/>
                  </a:cubicBezTo>
                  <a:cubicBezTo>
                    <a:pt x="12" y="37"/>
                    <a:pt x="14" y="40"/>
                    <a:pt x="13" y="42"/>
                  </a:cubicBezTo>
                  <a:cubicBezTo>
                    <a:pt x="12" y="44"/>
                    <a:pt x="15" y="46"/>
                    <a:pt x="22" y="48"/>
                  </a:cubicBezTo>
                  <a:cubicBezTo>
                    <a:pt x="29" y="50"/>
                    <a:pt x="34" y="60"/>
                    <a:pt x="35" y="62"/>
                  </a:cubicBezTo>
                  <a:cubicBezTo>
                    <a:pt x="36" y="64"/>
                    <a:pt x="45" y="62"/>
                    <a:pt x="49" y="62"/>
                  </a:cubicBezTo>
                  <a:cubicBezTo>
                    <a:pt x="52" y="63"/>
                    <a:pt x="48" y="68"/>
                    <a:pt x="51" y="69"/>
                  </a:cubicBezTo>
                  <a:cubicBezTo>
                    <a:pt x="54" y="71"/>
                    <a:pt x="59" y="69"/>
                    <a:pt x="60" y="71"/>
                  </a:cubicBezTo>
                  <a:cubicBezTo>
                    <a:pt x="61" y="74"/>
                    <a:pt x="54" y="71"/>
                    <a:pt x="50" y="74"/>
                  </a:cubicBezTo>
                  <a:cubicBezTo>
                    <a:pt x="47" y="76"/>
                    <a:pt x="45" y="78"/>
                    <a:pt x="43" y="76"/>
                  </a:cubicBezTo>
                  <a:cubicBezTo>
                    <a:pt x="42" y="74"/>
                    <a:pt x="36" y="75"/>
                    <a:pt x="33" y="75"/>
                  </a:cubicBezTo>
                  <a:cubicBezTo>
                    <a:pt x="30" y="76"/>
                    <a:pt x="33" y="72"/>
                    <a:pt x="33" y="70"/>
                  </a:cubicBezTo>
                  <a:cubicBezTo>
                    <a:pt x="33" y="68"/>
                    <a:pt x="29" y="67"/>
                    <a:pt x="23" y="70"/>
                  </a:cubicBezTo>
                  <a:cubicBezTo>
                    <a:pt x="17" y="74"/>
                    <a:pt x="19" y="72"/>
                    <a:pt x="19" y="75"/>
                  </a:cubicBezTo>
                  <a:cubicBezTo>
                    <a:pt x="18" y="78"/>
                    <a:pt x="15" y="73"/>
                    <a:pt x="12" y="76"/>
                  </a:cubicBezTo>
                  <a:cubicBezTo>
                    <a:pt x="8" y="78"/>
                    <a:pt x="2" y="80"/>
                    <a:pt x="1" y="82"/>
                  </a:cubicBezTo>
                  <a:cubicBezTo>
                    <a:pt x="0" y="84"/>
                    <a:pt x="9" y="86"/>
                    <a:pt x="12" y="87"/>
                  </a:cubicBezTo>
                  <a:cubicBezTo>
                    <a:pt x="16" y="87"/>
                    <a:pt x="8" y="90"/>
                    <a:pt x="11" y="90"/>
                  </a:cubicBezTo>
                  <a:cubicBezTo>
                    <a:pt x="14" y="91"/>
                    <a:pt x="13" y="94"/>
                    <a:pt x="17" y="96"/>
                  </a:cubicBezTo>
                  <a:cubicBezTo>
                    <a:pt x="22" y="99"/>
                    <a:pt x="32" y="96"/>
                    <a:pt x="34" y="96"/>
                  </a:cubicBezTo>
                  <a:cubicBezTo>
                    <a:pt x="37" y="96"/>
                    <a:pt x="39" y="100"/>
                    <a:pt x="42" y="97"/>
                  </a:cubicBezTo>
                  <a:cubicBezTo>
                    <a:pt x="44" y="95"/>
                    <a:pt x="52" y="89"/>
                    <a:pt x="56" y="92"/>
                  </a:cubicBezTo>
                  <a:cubicBezTo>
                    <a:pt x="60" y="96"/>
                    <a:pt x="51" y="95"/>
                    <a:pt x="53" y="98"/>
                  </a:cubicBezTo>
                  <a:cubicBezTo>
                    <a:pt x="56" y="100"/>
                    <a:pt x="58" y="106"/>
                    <a:pt x="54" y="108"/>
                  </a:cubicBezTo>
                  <a:cubicBezTo>
                    <a:pt x="50" y="111"/>
                    <a:pt x="47" y="109"/>
                    <a:pt x="45" y="109"/>
                  </a:cubicBezTo>
                  <a:cubicBezTo>
                    <a:pt x="42" y="109"/>
                    <a:pt x="44" y="113"/>
                    <a:pt x="40" y="116"/>
                  </a:cubicBezTo>
                  <a:cubicBezTo>
                    <a:pt x="37" y="118"/>
                    <a:pt x="34" y="113"/>
                    <a:pt x="30" y="113"/>
                  </a:cubicBezTo>
                  <a:cubicBezTo>
                    <a:pt x="26" y="113"/>
                    <a:pt x="27" y="118"/>
                    <a:pt x="27" y="121"/>
                  </a:cubicBezTo>
                  <a:cubicBezTo>
                    <a:pt x="27" y="124"/>
                    <a:pt x="20" y="121"/>
                    <a:pt x="19" y="127"/>
                  </a:cubicBezTo>
                  <a:cubicBezTo>
                    <a:pt x="17" y="133"/>
                    <a:pt x="10" y="128"/>
                    <a:pt x="15" y="134"/>
                  </a:cubicBezTo>
                  <a:cubicBezTo>
                    <a:pt x="19" y="140"/>
                    <a:pt x="19" y="136"/>
                    <a:pt x="22" y="139"/>
                  </a:cubicBezTo>
                  <a:cubicBezTo>
                    <a:pt x="26" y="141"/>
                    <a:pt x="18" y="146"/>
                    <a:pt x="22" y="147"/>
                  </a:cubicBezTo>
                  <a:cubicBezTo>
                    <a:pt x="25" y="147"/>
                    <a:pt x="29" y="154"/>
                    <a:pt x="32" y="156"/>
                  </a:cubicBezTo>
                  <a:cubicBezTo>
                    <a:pt x="34" y="158"/>
                    <a:pt x="38" y="155"/>
                    <a:pt x="41" y="155"/>
                  </a:cubicBezTo>
                  <a:cubicBezTo>
                    <a:pt x="45" y="154"/>
                    <a:pt x="43" y="149"/>
                    <a:pt x="45" y="151"/>
                  </a:cubicBezTo>
                  <a:cubicBezTo>
                    <a:pt x="48" y="153"/>
                    <a:pt x="51" y="159"/>
                    <a:pt x="49" y="160"/>
                  </a:cubicBezTo>
                  <a:cubicBezTo>
                    <a:pt x="47" y="162"/>
                    <a:pt x="48" y="166"/>
                    <a:pt x="48" y="168"/>
                  </a:cubicBezTo>
                  <a:cubicBezTo>
                    <a:pt x="48" y="171"/>
                    <a:pt x="56" y="170"/>
                    <a:pt x="57" y="167"/>
                  </a:cubicBezTo>
                  <a:cubicBezTo>
                    <a:pt x="57" y="165"/>
                    <a:pt x="64" y="164"/>
                    <a:pt x="68" y="168"/>
                  </a:cubicBezTo>
                  <a:cubicBezTo>
                    <a:pt x="71" y="172"/>
                    <a:pt x="73" y="173"/>
                    <a:pt x="73" y="170"/>
                  </a:cubicBezTo>
                  <a:cubicBezTo>
                    <a:pt x="73" y="167"/>
                    <a:pt x="76" y="163"/>
                    <a:pt x="76" y="166"/>
                  </a:cubicBezTo>
                  <a:cubicBezTo>
                    <a:pt x="76" y="168"/>
                    <a:pt x="79" y="169"/>
                    <a:pt x="85" y="167"/>
                  </a:cubicBezTo>
                  <a:cubicBezTo>
                    <a:pt x="90" y="164"/>
                    <a:pt x="88" y="167"/>
                    <a:pt x="85" y="170"/>
                  </a:cubicBezTo>
                  <a:cubicBezTo>
                    <a:pt x="81" y="175"/>
                    <a:pt x="85" y="182"/>
                    <a:pt x="82" y="183"/>
                  </a:cubicBezTo>
                  <a:cubicBezTo>
                    <a:pt x="79" y="184"/>
                    <a:pt x="77" y="191"/>
                    <a:pt x="72" y="192"/>
                  </a:cubicBezTo>
                  <a:cubicBezTo>
                    <a:pt x="68" y="192"/>
                    <a:pt x="60" y="201"/>
                    <a:pt x="59" y="202"/>
                  </a:cubicBezTo>
                  <a:cubicBezTo>
                    <a:pt x="58" y="204"/>
                    <a:pt x="48" y="200"/>
                    <a:pt x="46" y="204"/>
                  </a:cubicBezTo>
                  <a:cubicBezTo>
                    <a:pt x="45" y="208"/>
                    <a:pt x="39" y="211"/>
                    <a:pt x="40" y="212"/>
                  </a:cubicBezTo>
                  <a:cubicBezTo>
                    <a:pt x="42" y="214"/>
                    <a:pt x="50" y="209"/>
                    <a:pt x="50" y="207"/>
                  </a:cubicBezTo>
                  <a:cubicBezTo>
                    <a:pt x="50" y="205"/>
                    <a:pt x="51" y="206"/>
                    <a:pt x="53" y="207"/>
                  </a:cubicBezTo>
                  <a:cubicBezTo>
                    <a:pt x="54" y="209"/>
                    <a:pt x="58" y="206"/>
                    <a:pt x="60" y="205"/>
                  </a:cubicBezTo>
                  <a:cubicBezTo>
                    <a:pt x="61" y="204"/>
                    <a:pt x="64" y="204"/>
                    <a:pt x="65" y="204"/>
                  </a:cubicBezTo>
                  <a:cubicBezTo>
                    <a:pt x="67" y="204"/>
                    <a:pt x="68" y="202"/>
                    <a:pt x="73" y="201"/>
                  </a:cubicBezTo>
                  <a:cubicBezTo>
                    <a:pt x="77" y="201"/>
                    <a:pt x="76" y="199"/>
                    <a:pt x="77" y="197"/>
                  </a:cubicBezTo>
                  <a:cubicBezTo>
                    <a:pt x="78" y="194"/>
                    <a:pt x="90" y="189"/>
                    <a:pt x="92" y="188"/>
                  </a:cubicBezTo>
                  <a:cubicBezTo>
                    <a:pt x="94" y="188"/>
                    <a:pt x="93" y="184"/>
                    <a:pt x="95" y="184"/>
                  </a:cubicBezTo>
                  <a:cubicBezTo>
                    <a:pt x="98" y="184"/>
                    <a:pt x="101" y="181"/>
                    <a:pt x="104" y="178"/>
                  </a:cubicBezTo>
                  <a:cubicBezTo>
                    <a:pt x="107" y="176"/>
                    <a:pt x="108" y="177"/>
                    <a:pt x="110" y="176"/>
                  </a:cubicBezTo>
                  <a:cubicBezTo>
                    <a:pt x="112" y="175"/>
                    <a:pt x="111" y="171"/>
                    <a:pt x="113" y="170"/>
                  </a:cubicBezTo>
                  <a:cubicBezTo>
                    <a:pt x="115" y="170"/>
                    <a:pt x="117" y="168"/>
                    <a:pt x="117" y="166"/>
                  </a:cubicBezTo>
                  <a:cubicBezTo>
                    <a:pt x="117" y="164"/>
                    <a:pt x="111" y="164"/>
                    <a:pt x="111" y="163"/>
                  </a:cubicBezTo>
                  <a:cubicBezTo>
                    <a:pt x="110" y="162"/>
                    <a:pt x="115" y="157"/>
                    <a:pt x="117" y="157"/>
                  </a:cubicBezTo>
                  <a:cubicBezTo>
                    <a:pt x="119" y="157"/>
                    <a:pt x="122" y="155"/>
                    <a:pt x="123" y="152"/>
                  </a:cubicBezTo>
                  <a:cubicBezTo>
                    <a:pt x="123" y="149"/>
                    <a:pt x="126" y="149"/>
                    <a:pt x="128" y="146"/>
                  </a:cubicBezTo>
                  <a:cubicBezTo>
                    <a:pt x="130" y="144"/>
                    <a:pt x="130" y="142"/>
                    <a:pt x="132" y="142"/>
                  </a:cubicBezTo>
                  <a:cubicBezTo>
                    <a:pt x="134" y="141"/>
                    <a:pt x="137" y="138"/>
                    <a:pt x="139" y="137"/>
                  </a:cubicBezTo>
                  <a:cubicBezTo>
                    <a:pt x="142" y="135"/>
                    <a:pt x="139" y="139"/>
                    <a:pt x="144" y="139"/>
                  </a:cubicBezTo>
                  <a:cubicBezTo>
                    <a:pt x="149" y="139"/>
                    <a:pt x="148" y="143"/>
                    <a:pt x="144" y="142"/>
                  </a:cubicBezTo>
                  <a:cubicBezTo>
                    <a:pt x="140" y="140"/>
                    <a:pt x="139" y="140"/>
                    <a:pt x="136" y="143"/>
                  </a:cubicBezTo>
                  <a:cubicBezTo>
                    <a:pt x="132" y="146"/>
                    <a:pt x="135" y="147"/>
                    <a:pt x="132" y="151"/>
                  </a:cubicBezTo>
                  <a:cubicBezTo>
                    <a:pt x="130" y="154"/>
                    <a:pt x="130" y="156"/>
                    <a:pt x="133" y="157"/>
                  </a:cubicBezTo>
                  <a:cubicBezTo>
                    <a:pt x="136" y="157"/>
                    <a:pt x="133" y="159"/>
                    <a:pt x="130" y="160"/>
                  </a:cubicBezTo>
                  <a:cubicBezTo>
                    <a:pt x="127" y="161"/>
                    <a:pt x="129" y="163"/>
                    <a:pt x="133" y="163"/>
                  </a:cubicBezTo>
                  <a:cubicBezTo>
                    <a:pt x="137" y="163"/>
                    <a:pt x="144" y="157"/>
                    <a:pt x="149" y="154"/>
                  </a:cubicBezTo>
                  <a:cubicBezTo>
                    <a:pt x="155" y="151"/>
                    <a:pt x="159" y="154"/>
                    <a:pt x="161" y="154"/>
                  </a:cubicBezTo>
                  <a:cubicBezTo>
                    <a:pt x="162" y="153"/>
                    <a:pt x="159" y="150"/>
                    <a:pt x="161" y="149"/>
                  </a:cubicBezTo>
                  <a:cubicBezTo>
                    <a:pt x="163" y="149"/>
                    <a:pt x="159" y="148"/>
                    <a:pt x="157" y="145"/>
                  </a:cubicBezTo>
                  <a:cubicBezTo>
                    <a:pt x="156" y="141"/>
                    <a:pt x="159" y="143"/>
                    <a:pt x="160" y="141"/>
                  </a:cubicBezTo>
                  <a:cubicBezTo>
                    <a:pt x="161" y="138"/>
                    <a:pt x="163" y="139"/>
                    <a:pt x="165" y="140"/>
                  </a:cubicBezTo>
                  <a:cubicBezTo>
                    <a:pt x="166" y="142"/>
                    <a:pt x="169" y="139"/>
                    <a:pt x="170" y="143"/>
                  </a:cubicBezTo>
                  <a:cubicBezTo>
                    <a:pt x="172" y="146"/>
                    <a:pt x="174" y="142"/>
                    <a:pt x="177" y="144"/>
                  </a:cubicBezTo>
                  <a:cubicBezTo>
                    <a:pt x="180" y="146"/>
                    <a:pt x="176" y="146"/>
                    <a:pt x="173" y="147"/>
                  </a:cubicBezTo>
                  <a:cubicBezTo>
                    <a:pt x="170" y="147"/>
                    <a:pt x="172" y="151"/>
                    <a:pt x="174" y="149"/>
                  </a:cubicBezTo>
                  <a:cubicBezTo>
                    <a:pt x="176" y="148"/>
                    <a:pt x="178" y="146"/>
                    <a:pt x="180" y="148"/>
                  </a:cubicBezTo>
                  <a:cubicBezTo>
                    <a:pt x="183" y="150"/>
                    <a:pt x="183" y="149"/>
                    <a:pt x="185" y="148"/>
                  </a:cubicBezTo>
                  <a:cubicBezTo>
                    <a:pt x="187" y="146"/>
                    <a:pt x="187" y="148"/>
                    <a:pt x="187" y="149"/>
                  </a:cubicBezTo>
                  <a:cubicBezTo>
                    <a:pt x="187" y="151"/>
                    <a:pt x="191" y="151"/>
                    <a:pt x="196" y="152"/>
                  </a:cubicBezTo>
                  <a:cubicBezTo>
                    <a:pt x="201" y="153"/>
                    <a:pt x="211" y="152"/>
                    <a:pt x="214" y="151"/>
                  </a:cubicBezTo>
                  <a:cubicBezTo>
                    <a:pt x="216" y="151"/>
                    <a:pt x="215" y="155"/>
                    <a:pt x="221" y="156"/>
                  </a:cubicBezTo>
                  <a:cubicBezTo>
                    <a:pt x="226" y="157"/>
                    <a:pt x="228" y="151"/>
                    <a:pt x="231" y="153"/>
                  </a:cubicBezTo>
                  <a:cubicBezTo>
                    <a:pt x="233" y="155"/>
                    <a:pt x="231" y="156"/>
                    <a:pt x="229" y="158"/>
                  </a:cubicBezTo>
                  <a:cubicBezTo>
                    <a:pt x="227" y="160"/>
                    <a:pt x="231" y="160"/>
                    <a:pt x="233" y="161"/>
                  </a:cubicBezTo>
                  <a:cubicBezTo>
                    <a:pt x="235" y="162"/>
                    <a:pt x="240" y="163"/>
                    <a:pt x="242" y="166"/>
                  </a:cubicBezTo>
                  <a:cubicBezTo>
                    <a:pt x="245" y="168"/>
                    <a:pt x="246" y="170"/>
                    <a:pt x="252" y="173"/>
                  </a:cubicBezTo>
                  <a:cubicBezTo>
                    <a:pt x="257" y="176"/>
                    <a:pt x="252" y="166"/>
                    <a:pt x="256" y="169"/>
                  </a:cubicBezTo>
                  <a:cubicBezTo>
                    <a:pt x="261" y="173"/>
                    <a:pt x="259" y="169"/>
                    <a:pt x="263" y="173"/>
                  </a:cubicBezTo>
                  <a:cubicBezTo>
                    <a:pt x="266" y="176"/>
                    <a:pt x="265" y="171"/>
                    <a:pt x="264" y="166"/>
                  </a:cubicBezTo>
                  <a:cubicBezTo>
                    <a:pt x="262" y="161"/>
                    <a:pt x="265" y="164"/>
                    <a:pt x="267" y="167"/>
                  </a:cubicBezTo>
                  <a:cubicBezTo>
                    <a:pt x="268" y="169"/>
                    <a:pt x="268" y="174"/>
                    <a:pt x="267" y="177"/>
                  </a:cubicBezTo>
                  <a:cubicBezTo>
                    <a:pt x="266" y="180"/>
                    <a:pt x="261" y="178"/>
                    <a:pt x="261" y="176"/>
                  </a:cubicBezTo>
                  <a:cubicBezTo>
                    <a:pt x="262" y="174"/>
                    <a:pt x="256" y="175"/>
                    <a:pt x="256" y="177"/>
                  </a:cubicBezTo>
                  <a:cubicBezTo>
                    <a:pt x="256" y="180"/>
                    <a:pt x="260" y="185"/>
                    <a:pt x="262" y="185"/>
                  </a:cubicBezTo>
                  <a:cubicBezTo>
                    <a:pt x="265" y="186"/>
                    <a:pt x="263" y="190"/>
                    <a:pt x="265" y="191"/>
                  </a:cubicBezTo>
                  <a:cubicBezTo>
                    <a:pt x="267" y="191"/>
                    <a:pt x="267" y="196"/>
                    <a:pt x="269" y="195"/>
                  </a:cubicBezTo>
                  <a:cubicBezTo>
                    <a:pt x="270" y="195"/>
                    <a:pt x="270" y="189"/>
                    <a:pt x="268" y="187"/>
                  </a:cubicBezTo>
                  <a:cubicBezTo>
                    <a:pt x="266" y="184"/>
                    <a:pt x="267" y="181"/>
                    <a:pt x="269" y="181"/>
                  </a:cubicBezTo>
                  <a:cubicBezTo>
                    <a:pt x="271" y="182"/>
                    <a:pt x="269" y="186"/>
                    <a:pt x="270" y="187"/>
                  </a:cubicBezTo>
                  <a:cubicBezTo>
                    <a:pt x="271" y="188"/>
                    <a:pt x="273" y="186"/>
                    <a:pt x="275" y="184"/>
                  </a:cubicBezTo>
                  <a:cubicBezTo>
                    <a:pt x="278" y="183"/>
                    <a:pt x="274" y="179"/>
                    <a:pt x="275" y="177"/>
                  </a:cubicBezTo>
                  <a:cubicBezTo>
                    <a:pt x="276" y="174"/>
                    <a:pt x="279" y="178"/>
                    <a:pt x="280" y="182"/>
                  </a:cubicBezTo>
                  <a:cubicBezTo>
                    <a:pt x="281" y="186"/>
                    <a:pt x="277" y="186"/>
                    <a:pt x="277" y="188"/>
                  </a:cubicBezTo>
                  <a:cubicBezTo>
                    <a:pt x="277" y="190"/>
                    <a:pt x="274" y="189"/>
                    <a:pt x="273" y="190"/>
                  </a:cubicBezTo>
                  <a:cubicBezTo>
                    <a:pt x="272" y="191"/>
                    <a:pt x="272" y="198"/>
                    <a:pt x="274" y="198"/>
                  </a:cubicBezTo>
                  <a:cubicBezTo>
                    <a:pt x="275" y="198"/>
                    <a:pt x="276" y="192"/>
                    <a:pt x="277" y="195"/>
                  </a:cubicBezTo>
                  <a:cubicBezTo>
                    <a:pt x="278" y="198"/>
                    <a:pt x="281" y="191"/>
                    <a:pt x="282" y="194"/>
                  </a:cubicBezTo>
                  <a:cubicBezTo>
                    <a:pt x="283" y="197"/>
                    <a:pt x="287" y="200"/>
                    <a:pt x="289" y="200"/>
                  </a:cubicBezTo>
                  <a:cubicBezTo>
                    <a:pt x="290" y="199"/>
                    <a:pt x="288" y="196"/>
                    <a:pt x="285" y="196"/>
                  </a:cubicBezTo>
                  <a:cubicBezTo>
                    <a:pt x="283" y="196"/>
                    <a:pt x="283" y="191"/>
                    <a:pt x="286" y="191"/>
                  </a:cubicBezTo>
                  <a:cubicBezTo>
                    <a:pt x="288" y="191"/>
                    <a:pt x="292" y="197"/>
                    <a:pt x="292" y="199"/>
                  </a:cubicBezTo>
                  <a:cubicBezTo>
                    <a:pt x="292" y="201"/>
                    <a:pt x="290" y="201"/>
                    <a:pt x="288" y="203"/>
                  </a:cubicBezTo>
                  <a:cubicBezTo>
                    <a:pt x="286" y="206"/>
                    <a:pt x="283" y="200"/>
                    <a:pt x="281" y="200"/>
                  </a:cubicBezTo>
                  <a:cubicBezTo>
                    <a:pt x="279" y="200"/>
                    <a:pt x="281" y="204"/>
                    <a:pt x="282" y="206"/>
                  </a:cubicBezTo>
                  <a:cubicBezTo>
                    <a:pt x="283" y="209"/>
                    <a:pt x="279" y="212"/>
                    <a:pt x="282" y="214"/>
                  </a:cubicBezTo>
                  <a:cubicBezTo>
                    <a:pt x="285" y="216"/>
                    <a:pt x="284" y="213"/>
                    <a:pt x="285" y="211"/>
                  </a:cubicBezTo>
                  <a:cubicBezTo>
                    <a:pt x="285" y="210"/>
                    <a:pt x="288" y="212"/>
                    <a:pt x="289" y="213"/>
                  </a:cubicBezTo>
                  <a:cubicBezTo>
                    <a:pt x="291" y="214"/>
                    <a:pt x="291" y="210"/>
                    <a:pt x="291" y="209"/>
                  </a:cubicBezTo>
                  <a:cubicBezTo>
                    <a:pt x="291" y="207"/>
                    <a:pt x="294" y="208"/>
                    <a:pt x="295" y="210"/>
                  </a:cubicBezTo>
                  <a:cubicBezTo>
                    <a:pt x="297" y="212"/>
                    <a:pt x="297" y="208"/>
                    <a:pt x="299" y="208"/>
                  </a:cubicBezTo>
                  <a:cubicBezTo>
                    <a:pt x="301" y="208"/>
                    <a:pt x="300" y="212"/>
                    <a:pt x="300" y="214"/>
                  </a:cubicBezTo>
                  <a:cubicBezTo>
                    <a:pt x="300" y="216"/>
                    <a:pt x="303" y="212"/>
                    <a:pt x="303" y="214"/>
                  </a:cubicBezTo>
                  <a:cubicBezTo>
                    <a:pt x="303" y="215"/>
                    <a:pt x="303" y="215"/>
                    <a:pt x="303" y="215"/>
                  </a:cubicBezTo>
                  <a:cubicBezTo>
                    <a:pt x="305" y="214"/>
                    <a:pt x="307" y="212"/>
                    <a:pt x="308" y="211"/>
                  </a:cubicBezTo>
                  <a:cubicBezTo>
                    <a:pt x="312" y="209"/>
                    <a:pt x="306" y="207"/>
                    <a:pt x="307" y="204"/>
                  </a:cubicBezTo>
                  <a:close/>
                  <a:moveTo>
                    <a:pt x="6" y="229"/>
                  </a:moveTo>
                  <a:cubicBezTo>
                    <a:pt x="10" y="227"/>
                    <a:pt x="12" y="225"/>
                    <a:pt x="10" y="223"/>
                  </a:cubicBezTo>
                  <a:cubicBezTo>
                    <a:pt x="8" y="221"/>
                    <a:pt x="3" y="231"/>
                    <a:pt x="6" y="229"/>
                  </a:cubicBezTo>
                  <a:close/>
                  <a:moveTo>
                    <a:pt x="36" y="213"/>
                  </a:moveTo>
                  <a:cubicBezTo>
                    <a:pt x="32" y="212"/>
                    <a:pt x="22" y="218"/>
                    <a:pt x="25" y="219"/>
                  </a:cubicBezTo>
                  <a:cubicBezTo>
                    <a:pt x="28" y="219"/>
                    <a:pt x="29" y="216"/>
                    <a:pt x="32" y="216"/>
                  </a:cubicBezTo>
                  <a:cubicBezTo>
                    <a:pt x="35" y="216"/>
                    <a:pt x="40" y="215"/>
                    <a:pt x="36" y="213"/>
                  </a:cubicBezTo>
                  <a:close/>
                  <a:moveTo>
                    <a:pt x="127" y="171"/>
                  </a:moveTo>
                  <a:cubicBezTo>
                    <a:pt x="127" y="169"/>
                    <a:pt x="124" y="169"/>
                    <a:pt x="120" y="174"/>
                  </a:cubicBezTo>
                  <a:cubicBezTo>
                    <a:pt x="117" y="178"/>
                    <a:pt x="114" y="180"/>
                    <a:pt x="113" y="182"/>
                  </a:cubicBezTo>
                  <a:cubicBezTo>
                    <a:pt x="113" y="184"/>
                    <a:pt x="109" y="181"/>
                    <a:pt x="107" y="184"/>
                  </a:cubicBezTo>
                  <a:cubicBezTo>
                    <a:pt x="106" y="186"/>
                    <a:pt x="108" y="192"/>
                    <a:pt x="111" y="190"/>
                  </a:cubicBezTo>
                  <a:cubicBezTo>
                    <a:pt x="113" y="188"/>
                    <a:pt x="113" y="190"/>
                    <a:pt x="115" y="190"/>
                  </a:cubicBezTo>
                  <a:cubicBezTo>
                    <a:pt x="117" y="190"/>
                    <a:pt x="124" y="185"/>
                    <a:pt x="126" y="183"/>
                  </a:cubicBezTo>
                  <a:cubicBezTo>
                    <a:pt x="127" y="180"/>
                    <a:pt x="123" y="179"/>
                    <a:pt x="122" y="178"/>
                  </a:cubicBezTo>
                  <a:cubicBezTo>
                    <a:pt x="122" y="176"/>
                    <a:pt x="126" y="176"/>
                    <a:pt x="128" y="175"/>
                  </a:cubicBezTo>
                  <a:cubicBezTo>
                    <a:pt x="130" y="174"/>
                    <a:pt x="126" y="173"/>
                    <a:pt x="127" y="171"/>
                  </a:cubicBezTo>
                  <a:close/>
                  <a:moveTo>
                    <a:pt x="13" y="150"/>
                  </a:moveTo>
                  <a:cubicBezTo>
                    <a:pt x="13" y="147"/>
                    <a:pt x="5" y="150"/>
                    <a:pt x="6" y="153"/>
                  </a:cubicBezTo>
                  <a:cubicBezTo>
                    <a:pt x="7" y="155"/>
                    <a:pt x="14" y="157"/>
                    <a:pt x="17" y="156"/>
                  </a:cubicBezTo>
                  <a:cubicBezTo>
                    <a:pt x="20" y="155"/>
                    <a:pt x="21" y="152"/>
                    <a:pt x="19" y="151"/>
                  </a:cubicBezTo>
                  <a:cubicBezTo>
                    <a:pt x="17" y="149"/>
                    <a:pt x="13" y="153"/>
                    <a:pt x="13" y="150"/>
                  </a:cubicBezTo>
                  <a:close/>
                  <a:moveTo>
                    <a:pt x="811" y="295"/>
                  </a:moveTo>
                  <a:cubicBezTo>
                    <a:pt x="810" y="292"/>
                    <a:pt x="803" y="294"/>
                    <a:pt x="800" y="292"/>
                  </a:cubicBezTo>
                  <a:cubicBezTo>
                    <a:pt x="797" y="289"/>
                    <a:pt x="791" y="301"/>
                    <a:pt x="790" y="306"/>
                  </a:cubicBezTo>
                  <a:cubicBezTo>
                    <a:pt x="789" y="311"/>
                    <a:pt x="780" y="316"/>
                    <a:pt x="780" y="316"/>
                  </a:cubicBezTo>
                  <a:cubicBezTo>
                    <a:pt x="780" y="316"/>
                    <a:pt x="754" y="317"/>
                    <a:pt x="752" y="317"/>
                  </a:cubicBezTo>
                  <a:cubicBezTo>
                    <a:pt x="751" y="317"/>
                    <a:pt x="745" y="322"/>
                    <a:pt x="741" y="325"/>
                  </a:cubicBezTo>
                  <a:cubicBezTo>
                    <a:pt x="741" y="325"/>
                    <a:pt x="742" y="325"/>
                    <a:pt x="742" y="325"/>
                  </a:cubicBezTo>
                  <a:cubicBezTo>
                    <a:pt x="744" y="330"/>
                    <a:pt x="735" y="333"/>
                    <a:pt x="726" y="333"/>
                  </a:cubicBezTo>
                  <a:cubicBezTo>
                    <a:pt x="723" y="333"/>
                    <a:pt x="721" y="333"/>
                    <a:pt x="720" y="334"/>
                  </a:cubicBezTo>
                  <a:cubicBezTo>
                    <a:pt x="720" y="335"/>
                    <a:pt x="720" y="336"/>
                    <a:pt x="720" y="337"/>
                  </a:cubicBezTo>
                  <a:cubicBezTo>
                    <a:pt x="720" y="337"/>
                    <a:pt x="719" y="338"/>
                    <a:pt x="718" y="339"/>
                  </a:cubicBezTo>
                  <a:cubicBezTo>
                    <a:pt x="716" y="342"/>
                    <a:pt x="705" y="347"/>
                    <a:pt x="699" y="350"/>
                  </a:cubicBezTo>
                  <a:cubicBezTo>
                    <a:pt x="692" y="354"/>
                    <a:pt x="683" y="352"/>
                    <a:pt x="683" y="347"/>
                  </a:cubicBezTo>
                  <a:cubicBezTo>
                    <a:pt x="683" y="341"/>
                    <a:pt x="688" y="342"/>
                    <a:pt x="689" y="345"/>
                  </a:cubicBezTo>
                  <a:cubicBezTo>
                    <a:pt x="690" y="346"/>
                    <a:pt x="691" y="345"/>
                    <a:pt x="692" y="344"/>
                  </a:cubicBezTo>
                  <a:cubicBezTo>
                    <a:pt x="691" y="342"/>
                    <a:pt x="691" y="340"/>
                    <a:pt x="691" y="338"/>
                  </a:cubicBezTo>
                  <a:cubicBezTo>
                    <a:pt x="689" y="337"/>
                    <a:pt x="692" y="329"/>
                    <a:pt x="688" y="327"/>
                  </a:cubicBezTo>
                  <a:cubicBezTo>
                    <a:pt x="684" y="326"/>
                    <a:pt x="679" y="333"/>
                    <a:pt x="680" y="329"/>
                  </a:cubicBezTo>
                  <a:cubicBezTo>
                    <a:pt x="680" y="324"/>
                    <a:pt x="687" y="320"/>
                    <a:pt x="683" y="314"/>
                  </a:cubicBezTo>
                  <a:cubicBezTo>
                    <a:pt x="679" y="308"/>
                    <a:pt x="672" y="308"/>
                    <a:pt x="670" y="313"/>
                  </a:cubicBezTo>
                  <a:cubicBezTo>
                    <a:pt x="669" y="317"/>
                    <a:pt x="664" y="315"/>
                    <a:pt x="662" y="319"/>
                  </a:cubicBezTo>
                  <a:cubicBezTo>
                    <a:pt x="660" y="322"/>
                    <a:pt x="659" y="330"/>
                    <a:pt x="660" y="336"/>
                  </a:cubicBezTo>
                  <a:cubicBezTo>
                    <a:pt x="661" y="342"/>
                    <a:pt x="660" y="344"/>
                    <a:pt x="654" y="348"/>
                  </a:cubicBezTo>
                  <a:cubicBezTo>
                    <a:pt x="649" y="351"/>
                    <a:pt x="646" y="343"/>
                    <a:pt x="648" y="332"/>
                  </a:cubicBezTo>
                  <a:cubicBezTo>
                    <a:pt x="650" y="325"/>
                    <a:pt x="654" y="318"/>
                    <a:pt x="650" y="318"/>
                  </a:cubicBezTo>
                  <a:cubicBezTo>
                    <a:pt x="646" y="318"/>
                    <a:pt x="655" y="310"/>
                    <a:pt x="662" y="308"/>
                  </a:cubicBezTo>
                  <a:cubicBezTo>
                    <a:pt x="670" y="306"/>
                    <a:pt x="679" y="307"/>
                    <a:pt x="679" y="305"/>
                  </a:cubicBezTo>
                  <a:cubicBezTo>
                    <a:pt x="679" y="304"/>
                    <a:pt x="679" y="304"/>
                    <a:pt x="680" y="304"/>
                  </a:cubicBezTo>
                  <a:cubicBezTo>
                    <a:pt x="678" y="303"/>
                    <a:pt x="677" y="302"/>
                    <a:pt x="675" y="301"/>
                  </a:cubicBezTo>
                  <a:cubicBezTo>
                    <a:pt x="675" y="301"/>
                    <a:pt x="675" y="302"/>
                    <a:pt x="674" y="302"/>
                  </a:cubicBezTo>
                  <a:cubicBezTo>
                    <a:pt x="671" y="304"/>
                    <a:pt x="672" y="299"/>
                    <a:pt x="667" y="299"/>
                  </a:cubicBezTo>
                  <a:cubicBezTo>
                    <a:pt x="661" y="299"/>
                    <a:pt x="656" y="304"/>
                    <a:pt x="652" y="302"/>
                  </a:cubicBezTo>
                  <a:cubicBezTo>
                    <a:pt x="648" y="299"/>
                    <a:pt x="650" y="297"/>
                    <a:pt x="646" y="297"/>
                  </a:cubicBezTo>
                  <a:cubicBezTo>
                    <a:pt x="642" y="297"/>
                    <a:pt x="649" y="289"/>
                    <a:pt x="643" y="292"/>
                  </a:cubicBezTo>
                  <a:cubicBezTo>
                    <a:pt x="637" y="296"/>
                    <a:pt x="629" y="303"/>
                    <a:pt x="625" y="300"/>
                  </a:cubicBezTo>
                  <a:cubicBezTo>
                    <a:pt x="621" y="296"/>
                    <a:pt x="617" y="301"/>
                    <a:pt x="614" y="298"/>
                  </a:cubicBezTo>
                  <a:cubicBezTo>
                    <a:pt x="612" y="295"/>
                    <a:pt x="624" y="287"/>
                    <a:pt x="630" y="288"/>
                  </a:cubicBezTo>
                  <a:cubicBezTo>
                    <a:pt x="632" y="288"/>
                    <a:pt x="633" y="287"/>
                    <a:pt x="635" y="286"/>
                  </a:cubicBezTo>
                  <a:cubicBezTo>
                    <a:pt x="631" y="285"/>
                    <a:pt x="625" y="282"/>
                    <a:pt x="623" y="285"/>
                  </a:cubicBezTo>
                  <a:cubicBezTo>
                    <a:pt x="621" y="287"/>
                    <a:pt x="618" y="285"/>
                    <a:pt x="616" y="283"/>
                  </a:cubicBezTo>
                  <a:cubicBezTo>
                    <a:pt x="614" y="281"/>
                    <a:pt x="612" y="284"/>
                    <a:pt x="609" y="281"/>
                  </a:cubicBezTo>
                  <a:cubicBezTo>
                    <a:pt x="607" y="277"/>
                    <a:pt x="604" y="280"/>
                    <a:pt x="602" y="280"/>
                  </a:cubicBezTo>
                  <a:cubicBezTo>
                    <a:pt x="600" y="281"/>
                    <a:pt x="598" y="279"/>
                    <a:pt x="595" y="278"/>
                  </a:cubicBezTo>
                  <a:cubicBezTo>
                    <a:pt x="592" y="277"/>
                    <a:pt x="594" y="274"/>
                    <a:pt x="592" y="272"/>
                  </a:cubicBezTo>
                  <a:cubicBezTo>
                    <a:pt x="589" y="270"/>
                    <a:pt x="589" y="276"/>
                    <a:pt x="589" y="276"/>
                  </a:cubicBezTo>
                  <a:cubicBezTo>
                    <a:pt x="367" y="277"/>
                    <a:pt x="367" y="277"/>
                    <a:pt x="367" y="277"/>
                  </a:cubicBezTo>
                  <a:cubicBezTo>
                    <a:pt x="368" y="277"/>
                    <a:pt x="368" y="277"/>
                    <a:pt x="368" y="278"/>
                  </a:cubicBezTo>
                  <a:cubicBezTo>
                    <a:pt x="371" y="281"/>
                    <a:pt x="369" y="283"/>
                    <a:pt x="370" y="286"/>
                  </a:cubicBezTo>
                  <a:cubicBezTo>
                    <a:pt x="371" y="290"/>
                    <a:pt x="370" y="294"/>
                    <a:pt x="367" y="294"/>
                  </a:cubicBezTo>
                  <a:cubicBezTo>
                    <a:pt x="364" y="294"/>
                    <a:pt x="364" y="291"/>
                    <a:pt x="366" y="290"/>
                  </a:cubicBezTo>
                  <a:cubicBezTo>
                    <a:pt x="368" y="289"/>
                    <a:pt x="367" y="285"/>
                    <a:pt x="365" y="285"/>
                  </a:cubicBezTo>
                  <a:cubicBezTo>
                    <a:pt x="364" y="285"/>
                    <a:pt x="363" y="284"/>
                    <a:pt x="363" y="282"/>
                  </a:cubicBezTo>
                  <a:cubicBezTo>
                    <a:pt x="360" y="283"/>
                    <a:pt x="356" y="283"/>
                    <a:pt x="351" y="282"/>
                  </a:cubicBezTo>
                  <a:cubicBezTo>
                    <a:pt x="351" y="282"/>
                    <a:pt x="351" y="283"/>
                    <a:pt x="351" y="283"/>
                  </a:cubicBezTo>
                  <a:cubicBezTo>
                    <a:pt x="351" y="285"/>
                    <a:pt x="352" y="290"/>
                    <a:pt x="355" y="294"/>
                  </a:cubicBezTo>
                  <a:cubicBezTo>
                    <a:pt x="358" y="297"/>
                    <a:pt x="356" y="300"/>
                    <a:pt x="359" y="301"/>
                  </a:cubicBezTo>
                  <a:cubicBezTo>
                    <a:pt x="361" y="303"/>
                    <a:pt x="361" y="304"/>
                    <a:pt x="359" y="304"/>
                  </a:cubicBezTo>
                  <a:cubicBezTo>
                    <a:pt x="356" y="303"/>
                    <a:pt x="358" y="306"/>
                    <a:pt x="357" y="311"/>
                  </a:cubicBezTo>
                  <a:cubicBezTo>
                    <a:pt x="356" y="316"/>
                    <a:pt x="356" y="327"/>
                    <a:pt x="356" y="331"/>
                  </a:cubicBezTo>
                  <a:cubicBezTo>
                    <a:pt x="355" y="334"/>
                    <a:pt x="351" y="340"/>
                    <a:pt x="354" y="343"/>
                  </a:cubicBezTo>
                  <a:cubicBezTo>
                    <a:pt x="356" y="347"/>
                    <a:pt x="358" y="352"/>
                    <a:pt x="356" y="356"/>
                  </a:cubicBezTo>
                  <a:cubicBezTo>
                    <a:pt x="355" y="361"/>
                    <a:pt x="355" y="364"/>
                    <a:pt x="357" y="367"/>
                  </a:cubicBezTo>
                  <a:cubicBezTo>
                    <a:pt x="359" y="370"/>
                    <a:pt x="358" y="376"/>
                    <a:pt x="360" y="377"/>
                  </a:cubicBezTo>
                  <a:cubicBezTo>
                    <a:pt x="362" y="379"/>
                    <a:pt x="364" y="381"/>
                    <a:pt x="366" y="384"/>
                  </a:cubicBezTo>
                  <a:cubicBezTo>
                    <a:pt x="368" y="388"/>
                    <a:pt x="369" y="386"/>
                    <a:pt x="370" y="389"/>
                  </a:cubicBezTo>
                  <a:cubicBezTo>
                    <a:pt x="370" y="392"/>
                    <a:pt x="370" y="393"/>
                    <a:pt x="373" y="394"/>
                  </a:cubicBezTo>
                  <a:cubicBezTo>
                    <a:pt x="376" y="395"/>
                    <a:pt x="374" y="398"/>
                    <a:pt x="374" y="400"/>
                  </a:cubicBezTo>
                  <a:cubicBezTo>
                    <a:pt x="374" y="402"/>
                    <a:pt x="378" y="405"/>
                    <a:pt x="383" y="409"/>
                  </a:cubicBezTo>
                  <a:cubicBezTo>
                    <a:pt x="387" y="413"/>
                    <a:pt x="383" y="417"/>
                    <a:pt x="387" y="417"/>
                  </a:cubicBezTo>
                  <a:cubicBezTo>
                    <a:pt x="390" y="417"/>
                    <a:pt x="393" y="419"/>
                    <a:pt x="397" y="421"/>
                  </a:cubicBezTo>
                  <a:cubicBezTo>
                    <a:pt x="400" y="423"/>
                    <a:pt x="401" y="422"/>
                    <a:pt x="403" y="422"/>
                  </a:cubicBezTo>
                  <a:cubicBezTo>
                    <a:pt x="406" y="423"/>
                    <a:pt x="410" y="428"/>
                    <a:pt x="411" y="431"/>
                  </a:cubicBezTo>
                  <a:cubicBezTo>
                    <a:pt x="411" y="433"/>
                    <a:pt x="412" y="434"/>
                    <a:pt x="413" y="436"/>
                  </a:cubicBezTo>
                  <a:cubicBezTo>
                    <a:pt x="431" y="434"/>
                    <a:pt x="431" y="434"/>
                    <a:pt x="431" y="434"/>
                  </a:cubicBezTo>
                  <a:cubicBezTo>
                    <a:pt x="431" y="434"/>
                    <a:pt x="437" y="438"/>
                    <a:pt x="440" y="439"/>
                  </a:cubicBezTo>
                  <a:cubicBezTo>
                    <a:pt x="443" y="439"/>
                    <a:pt x="461" y="446"/>
                    <a:pt x="461" y="446"/>
                  </a:cubicBezTo>
                  <a:cubicBezTo>
                    <a:pt x="484" y="446"/>
                    <a:pt x="484" y="446"/>
                    <a:pt x="484" y="446"/>
                  </a:cubicBezTo>
                  <a:cubicBezTo>
                    <a:pt x="486" y="442"/>
                    <a:pt x="486" y="442"/>
                    <a:pt x="486" y="442"/>
                  </a:cubicBezTo>
                  <a:cubicBezTo>
                    <a:pt x="499" y="442"/>
                    <a:pt x="499" y="442"/>
                    <a:pt x="499" y="442"/>
                  </a:cubicBezTo>
                  <a:cubicBezTo>
                    <a:pt x="499" y="442"/>
                    <a:pt x="507" y="450"/>
                    <a:pt x="508" y="450"/>
                  </a:cubicBezTo>
                  <a:cubicBezTo>
                    <a:pt x="509" y="451"/>
                    <a:pt x="513" y="454"/>
                    <a:pt x="513" y="457"/>
                  </a:cubicBezTo>
                  <a:cubicBezTo>
                    <a:pt x="513" y="459"/>
                    <a:pt x="514" y="461"/>
                    <a:pt x="516" y="462"/>
                  </a:cubicBezTo>
                  <a:cubicBezTo>
                    <a:pt x="518" y="463"/>
                    <a:pt x="525" y="467"/>
                    <a:pt x="525" y="467"/>
                  </a:cubicBezTo>
                  <a:cubicBezTo>
                    <a:pt x="526" y="466"/>
                    <a:pt x="528" y="459"/>
                    <a:pt x="532" y="459"/>
                  </a:cubicBezTo>
                  <a:cubicBezTo>
                    <a:pt x="535" y="459"/>
                    <a:pt x="545" y="462"/>
                    <a:pt x="546" y="467"/>
                  </a:cubicBezTo>
                  <a:cubicBezTo>
                    <a:pt x="548" y="473"/>
                    <a:pt x="552" y="477"/>
                    <a:pt x="554" y="478"/>
                  </a:cubicBezTo>
                  <a:cubicBezTo>
                    <a:pt x="555" y="479"/>
                    <a:pt x="554" y="483"/>
                    <a:pt x="556" y="484"/>
                  </a:cubicBezTo>
                  <a:cubicBezTo>
                    <a:pt x="557" y="486"/>
                    <a:pt x="557" y="489"/>
                    <a:pt x="558" y="489"/>
                  </a:cubicBezTo>
                  <a:cubicBezTo>
                    <a:pt x="559" y="489"/>
                    <a:pt x="566" y="493"/>
                    <a:pt x="569" y="493"/>
                  </a:cubicBezTo>
                  <a:cubicBezTo>
                    <a:pt x="570" y="493"/>
                    <a:pt x="571" y="494"/>
                    <a:pt x="572" y="494"/>
                  </a:cubicBezTo>
                  <a:cubicBezTo>
                    <a:pt x="573" y="488"/>
                    <a:pt x="566" y="487"/>
                    <a:pt x="570" y="484"/>
                  </a:cubicBezTo>
                  <a:cubicBezTo>
                    <a:pt x="575" y="481"/>
                    <a:pt x="570" y="478"/>
                    <a:pt x="572" y="476"/>
                  </a:cubicBezTo>
                  <a:cubicBezTo>
                    <a:pt x="574" y="475"/>
                    <a:pt x="578" y="474"/>
                    <a:pt x="578" y="471"/>
                  </a:cubicBezTo>
                  <a:cubicBezTo>
                    <a:pt x="578" y="469"/>
                    <a:pt x="580" y="469"/>
                    <a:pt x="583" y="470"/>
                  </a:cubicBezTo>
                  <a:cubicBezTo>
                    <a:pt x="586" y="470"/>
                    <a:pt x="591" y="465"/>
                    <a:pt x="591" y="463"/>
                  </a:cubicBezTo>
                  <a:cubicBezTo>
                    <a:pt x="590" y="461"/>
                    <a:pt x="591" y="461"/>
                    <a:pt x="595" y="461"/>
                  </a:cubicBezTo>
                  <a:cubicBezTo>
                    <a:pt x="598" y="462"/>
                    <a:pt x="597" y="458"/>
                    <a:pt x="600" y="458"/>
                  </a:cubicBezTo>
                  <a:cubicBezTo>
                    <a:pt x="602" y="459"/>
                    <a:pt x="603" y="460"/>
                    <a:pt x="604" y="459"/>
                  </a:cubicBezTo>
                  <a:cubicBezTo>
                    <a:pt x="604" y="457"/>
                    <a:pt x="606" y="457"/>
                    <a:pt x="608" y="459"/>
                  </a:cubicBezTo>
                  <a:cubicBezTo>
                    <a:pt x="609" y="462"/>
                    <a:pt x="614" y="462"/>
                    <a:pt x="614" y="460"/>
                  </a:cubicBezTo>
                  <a:cubicBezTo>
                    <a:pt x="615" y="457"/>
                    <a:pt x="617" y="460"/>
                    <a:pt x="620" y="462"/>
                  </a:cubicBezTo>
                  <a:cubicBezTo>
                    <a:pt x="622" y="465"/>
                    <a:pt x="623" y="464"/>
                    <a:pt x="626" y="464"/>
                  </a:cubicBezTo>
                  <a:cubicBezTo>
                    <a:pt x="630" y="464"/>
                    <a:pt x="630" y="463"/>
                    <a:pt x="630" y="461"/>
                  </a:cubicBezTo>
                  <a:cubicBezTo>
                    <a:pt x="630" y="459"/>
                    <a:pt x="634" y="466"/>
                    <a:pt x="637" y="466"/>
                  </a:cubicBezTo>
                  <a:cubicBezTo>
                    <a:pt x="640" y="467"/>
                    <a:pt x="638" y="464"/>
                    <a:pt x="635" y="462"/>
                  </a:cubicBezTo>
                  <a:cubicBezTo>
                    <a:pt x="633" y="460"/>
                    <a:pt x="636" y="459"/>
                    <a:pt x="634" y="458"/>
                  </a:cubicBezTo>
                  <a:cubicBezTo>
                    <a:pt x="631" y="456"/>
                    <a:pt x="636" y="454"/>
                    <a:pt x="641" y="454"/>
                  </a:cubicBezTo>
                  <a:cubicBezTo>
                    <a:pt x="645" y="454"/>
                    <a:pt x="645" y="455"/>
                    <a:pt x="646" y="453"/>
                  </a:cubicBezTo>
                  <a:cubicBezTo>
                    <a:pt x="648" y="450"/>
                    <a:pt x="649" y="453"/>
                    <a:pt x="649" y="455"/>
                  </a:cubicBezTo>
                  <a:cubicBezTo>
                    <a:pt x="649" y="457"/>
                    <a:pt x="656" y="454"/>
                    <a:pt x="660" y="454"/>
                  </a:cubicBezTo>
                  <a:cubicBezTo>
                    <a:pt x="664" y="454"/>
                    <a:pt x="667" y="457"/>
                    <a:pt x="668" y="459"/>
                  </a:cubicBezTo>
                  <a:cubicBezTo>
                    <a:pt x="668" y="461"/>
                    <a:pt x="671" y="462"/>
                    <a:pt x="673" y="460"/>
                  </a:cubicBezTo>
                  <a:cubicBezTo>
                    <a:pt x="676" y="458"/>
                    <a:pt x="678" y="455"/>
                    <a:pt x="681" y="458"/>
                  </a:cubicBezTo>
                  <a:cubicBezTo>
                    <a:pt x="683" y="460"/>
                    <a:pt x="686" y="463"/>
                    <a:pt x="689" y="466"/>
                  </a:cubicBezTo>
                  <a:cubicBezTo>
                    <a:pt x="692" y="469"/>
                    <a:pt x="687" y="473"/>
                    <a:pt x="689" y="476"/>
                  </a:cubicBezTo>
                  <a:cubicBezTo>
                    <a:pt x="691" y="478"/>
                    <a:pt x="689" y="481"/>
                    <a:pt x="692" y="484"/>
                  </a:cubicBezTo>
                  <a:cubicBezTo>
                    <a:pt x="696" y="486"/>
                    <a:pt x="693" y="491"/>
                    <a:pt x="696" y="492"/>
                  </a:cubicBezTo>
                  <a:cubicBezTo>
                    <a:pt x="698" y="493"/>
                    <a:pt x="701" y="497"/>
                    <a:pt x="701" y="499"/>
                  </a:cubicBezTo>
                  <a:cubicBezTo>
                    <a:pt x="701" y="501"/>
                    <a:pt x="707" y="503"/>
                    <a:pt x="707" y="500"/>
                  </a:cubicBezTo>
                  <a:cubicBezTo>
                    <a:pt x="707" y="497"/>
                    <a:pt x="710" y="493"/>
                    <a:pt x="711" y="490"/>
                  </a:cubicBezTo>
                  <a:cubicBezTo>
                    <a:pt x="711" y="488"/>
                    <a:pt x="709" y="477"/>
                    <a:pt x="706" y="474"/>
                  </a:cubicBezTo>
                  <a:cubicBezTo>
                    <a:pt x="704" y="471"/>
                    <a:pt x="707" y="470"/>
                    <a:pt x="704" y="467"/>
                  </a:cubicBezTo>
                  <a:cubicBezTo>
                    <a:pt x="701" y="463"/>
                    <a:pt x="699" y="456"/>
                    <a:pt x="699" y="451"/>
                  </a:cubicBezTo>
                  <a:cubicBezTo>
                    <a:pt x="700" y="446"/>
                    <a:pt x="706" y="437"/>
                    <a:pt x="709" y="434"/>
                  </a:cubicBezTo>
                  <a:cubicBezTo>
                    <a:pt x="712" y="431"/>
                    <a:pt x="715" y="433"/>
                    <a:pt x="716" y="430"/>
                  </a:cubicBezTo>
                  <a:cubicBezTo>
                    <a:pt x="717" y="427"/>
                    <a:pt x="720" y="424"/>
                    <a:pt x="723" y="424"/>
                  </a:cubicBezTo>
                  <a:cubicBezTo>
                    <a:pt x="725" y="424"/>
                    <a:pt x="727" y="424"/>
                    <a:pt x="727" y="422"/>
                  </a:cubicBezTo>
                  <a:cubicBezTo>
                    <a:pt x="728" y="420"/>
                    <a:pt x="731" y="417"/>
                    <a:pt x="736" y="416"/>
                  </a:cubicBezTo>
                  <a:cubicBezTo>
                    <a:pt x="741" y="415"/>
                    <a:pt x="738" y="413"/>
                    <a:pt x="737" y="411"/>
                  </a:cubicBezTo>
                  <a:cubicBezTo>
                    <a:pt x="735" y="408"/>
                    <a:pt x="738" y="406"/>
                    <a:pt x="739" y="408"/>
                  </a:cubicBezTo>
                  <a:cubicBezTo>
                    <a:pt x="740" y="409"/>
                    <a:pt x="742" y="409"/>
                    <a:pt x="744" y="408"/>
                  </a:cubicBezTo>
                  <a:cubicBezTo>
                    <a:pt x="746" y="407"/>
                    <a:pt x="750" y="403"/>
                    <a:pt x="746" y="403"/>
                  </a:cubicBezTo>
                  <a:cubicBezTo>
                    <a:pt x="742" y="403"/>
                    <a:pt x="741" y="402"/>
                    <a:pt x="744" y="401"/>
                  </a:cubicBezTo>
                  <a:cubicBezTo>
                    <a:pt x="746" y="400"/>
                    <a:pt x="744" y="395"/>
                    <a:pt x="741" y="395"/>
                  </a:cubicBezTo>
                  <a:cubicBezTo>
                    <a:pt x="738" y="395"/>
                    <a:pt x="739" y="393"/>
                    <a:pt x="741" y="391"/>
                  </a:cubicBezTo>
                  <a:cubicBezTo>
                    <a:pt x="743" y="389"/>
                    <a:pt x="738" y="386"/>
                    <a:pt x="735" y="384"/>
                  </a:cubicBezTo>
                  <a:cubicBezTo>
                    <a:pt x="733" y="383"/>
                    <a:pt x="737" y="382"/>
                    <a:pt x="739" y="382"/>
                  </a:cubicBezTo>
                  <a:cubicBezTo>
                    <a:pt x="740" y="381"/>
                    <a:pt x="739" y="373"/>
                    <a:pt x="740" y="371"/>
                  </a:cubicBezTo>
                  <a:cubicBezTo>
                    <a:pt x="741" y="369"/>
                    <a:pt x="744" y="369"/>
                    <a:pt x="743" y="371"/>
                  </a:cubicBezTo>
                  <a:cubicBezTo>
                    <a:pt x="741" y="373"/>
                    <a:pt x="740" y="376"/>
                    <a:pt x="742" y="379"/>
                  </a:cubicBezTo>
                  <a:cubicBezTo>
                    <a:pt x="744" y="382"/>
                    <a:pt x="745" y="384"/>
                    <a:pt x="744" y="388"/>
                  </a:cubicBezTo>
                  <a:cubicBezTo>
                    <a:pt x="743" y="393"/>
                    <a:pt x="745" y="392"/>
                    <a:pt x="748" y="386"/>
                  </a:cubicBezTo>
                  <a:cubicBezTo>
                    <a:pt x="750" y="381"/>
                    <a:pt x="751" y="376"/>
                    <a:pt x="749" y="376"/>
                  </a:cubicBezTo>
                  <a:cubicBezTo>
                    <a:pt x="747" y="375"/>
                    <a:pt x="747" y="370"/>
                    <a:pt x="749" y="372"/>
                  </a:cubicBezTo>
                  <a:cubicBezTo>
                    <a:pt x="751" y="375"/>
                    <a:pt x="752" y="375"/>
                    <a:pt x="755" y="372"/>
                  </a:cubicBezTo>
                  <a:cubicBezTo>
                    <a:pt x="758" y="369"/>
                    <a:pt x="761" y="363"/>
                    <a:pt x="759" y="362"/>
                  </a:cubicBezTo>
                  <a:cubicBezTo>
                    <a:pt x="757" y="361"/>
                    <a:pt x="760" y="359"/>
                    <a:pt x="764" y="360"/>
                  </a:cubicBezTo>
                  <a:cubicBezTo>
                    <a:pt x="767" y="360"/>
                    <a:pt x="775" y="357"/>
                    <a:pt x="775" y="356"/>
                  </a:cubicBezTo>
                  <a:cubicBezTo>
                    <a:pt x="777" y="353"/>
                    <a:pt x="763" y="358"/>
                    <a:pt x="763" y="356"/>
                  </a:cubicBezTo>
                  <a:cubicBezTo>
                    <a:pt x="763" y="354"/>
                    <a:pt x="772" y="352"/>
                    <a:pt x="776" y="352"/>
                  </a:cubicBezTo>
                  <a:cubicBezTo>
                    <a:pt x="780" y="352"/>
                    <a:pt x="778" y="346"/>
                    <a:pt x="780" y="349"/>
                  </a:cubicBezTo>
                  <a:cubicBezTo>
                    <a:pt x="782" y="351"/>
                    <a:pt x="784" y="350"/>
                    <a:pt x="787" y="349"/>
                  </a:cubicBezTo>
                  <a:cubicBezTo>
                    <a:pt x="789" y="348"/>
                    <a:pt x="787" y="344"/>
                    <a:pt x="785" y="343"/>
                  </a:cubicBezTo>
                  <a:cubicBezTo>
                    <a:pt x="782" y="342"/>
                    <a:pt x="787" y="340"/>
                    <a:pt x="786" y="339"/>
                  </a:cubicBezTo>
                  <a:cubicBezTo>
                    <a:pt x="785" y="337"/>
                    <a:pt x="788" y="331"/>
                    <a:pt x="791" y="330"/>
                  </a:cubicBezTo>
                  <a:cubicBezTo>
                    <a:pt x="794" y="329"/>
                    <a:pt x="793" y="327"/>
                    <a:pt x="796" y="327"/>
                  </a:cubicBezTo>
                  <a:cubicBezTo>
                    <a:pt x="798" y="327"/>
                    <a:pt x="799" y="324"/>
                    <a:pt x="801" y="321"/>
                  </a:cubicBezTo>
                  <a:cubicBezTo>
                    <a:pt x="804" y="319"/>
                    <a:pt x="808" y="325"/>
                    <a:pt x="811" y="322"/>
                  </a:cubicBezTo>
                  <a:cubicBezTo>
                    <a:pt x="813" y="320"/>
                    <a:pt x="815" y="319"/>
                    <a:pt x="817" y="317"/>
                  </a:cubicBezTo>
                  <a:cubicBezTo>
                    <a:pt x="808" y="305"/>
                    <a:pt x="811" y="297"/>
                    <a:pt x="811" y="2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6" name="Freeform 127">
              <a:extLst>
                <a:ext uri="{FF2B5EF4-FFF2-40B4-BE49-F238E27FC236}">
                  <a16:creationId xmlns:a16="http://schemas.microsoft.com/office/drawing/2014/main" id="{ABF4CDBC-5B6B-7A48-A738-D196F5095C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9075" y="4736646"/>
              <a:ext cx="357188" cy="257175"/>
            </a:xfrm>
            <a:custGeom>
              <a:avLst/>
              <a:gdLst>
                <a:gd name="T0" fmla="*/ 102 w 103"/>
                <a:gd name="T1" fmla="*/ 13 h 74"/>
                <a:gd name="T2" fmla="*/ 94 w 103"/>
                <a:gd name="T3" fmla="*/ 13 h 74"/>
                <a:gd name="T4" fmla="*/ 84 w 103"/>
                <a:gd name="T5" fmla="*/ 10 h 74"/>
                <a:gd name="T6" fmla="*/ 81 w 103"/>
                <a:gd name="T7" fmla="*/ 10 h 74"/>
                <a:gd name="T8" fmla="*/ 74 w 103"/>
                <a:gd name="T9" fmla="*/ 10 h 74"/>
                <a:gd name="T10" fmla="*/ 66 w 103"/>
                <a:gd name="T11" fmla="*/ 6 h 74"/>
                <a:gd name="T12" fmla="*/ 62 w 103"/>
                <a:gd name="T13" fmla="*/ 4 h 74"/>
                <a:gd name="T14" fmla="*/ 48 w 103"/>
                <a:gd name="T15" fmla="*/ 3 h 74"/>
                <a:gd name="T16" fmla="*/ 21 w 103"/>
                <a:gd name="T17" fmla="*/ 2 h 74"/>
                <a:gd name="T18" fmla="*/ 12 w 103"/>
                <a:gd name="T19" fmla="*/ 0 h 74"/>
                <a:gd name="T20" fmla="*/ 5 w 103"/>
                <a:gd name="T21" fmla="*/ 4 h 74"/>
                <a:gd name="T22" fmla="*/ 3 w 103"/>
                <a:gd name="T23" fmla="*/ 10 h 74"/>
                <a:gd name="T24" fmla="*/ 5 w 103"/>
                <a:gd name="T25" fmla="*/ 18 h 74"/>
                <a:gd name="T26" fmla="*/ 7 w 103"/>
                <a:gd name="T27" fmla="*/ 17 h 74"/>
                <a:gd name="T28" fmla="*/ 10 w 103"/>
                <a:gd name="T29" fmla="*/ 17 h 74"/>
                <a:gd name="T30" fmla="*/ 15 w 103"/>
                <a:gd name="T31" fmla="*/ 18 h 74"/>
                <a:gd name="T32" fmla="*/ 18 w 103"/>
                <a:gd name="T33" fmla="*/ 18 h 74"/>
                <a:gd name="T34" fmla="*/ 23 w 103"/>
                <a:gd name="T35" fmla="*/ 19 h 74"/>
                <a:gd name="T36" fmla="*/ 25 w 103"/>
                <a:gd name="T37" fmla="*/ 22 h 74"/>
                <a:gd name="T38" fmla="*/ 20 w 103"/>
                <a:gd name="T39" fmla="*/ 27 h 74"/>
                <a:gd name="T40" fmla="*/ 20 w 103"/>
                <a:gd name="T41" fmla="*/ 34 h 74"/>
                <a:gd name="T42" fmla="*/ 19 w 103"/>
                <a:gd name="T43" fmla="*/ 40 h 74"/>
                <a:gd name="T44" fmla="*/ 17 w 103"/>
                <a:gd name="T45" fmla="*/ 43 h 74"/>
                <a:gd name="T46" fmla="*/ 19 w 103"/>
                <a:gd name="T47" fmla="*/ 47 h 74"/>
                <a:gd name="T48" fmla="*/ 17 w 103"/>
                <a:gd name="T49" fmla="*/ 52 h 74"/>
                <a:gd name="T50" fmla="*/ 19 w 103"/>
                <a:gd name="T51" fmla="*/ 56 h 74"/>
                <a:gd name="T52" fmla="*/ 16 w 103"/>
                <a:gd name="T53" fmla="*/ 61 h 74"/>
                <a:gd name="T54" fmla="*/ 17 w 103"/>
                <a:gd name="T55" fmla="*/ 63 h 74"/>
                <a:gd name="T56" fmla="*/ 21 w 103"/>
                <a:gd name="T57" fmla="*/ 64 h 74"/>
                <a:gd name="T58" fmla="*/ 31 w 103"/>
                <a:gd name="T59" fmla="*/ 73 h 74"/>
                <a:gd name="T60" fmla="*/ 33 w 103"/>
                <a:gd name="T61" fmla="*/ 70 h 74"/>
                <a:gd name="T62" fmla="*/ 37 w 103"/>
                <a:gd name="T63" fmla="*/ 70 h 74"/>
                <a:gd name="T64" fmla="*/ 45 w 103"/>
                <a:gd name="T65" fmla="*/ 67 h 74"/>
                <a:gd name="T66" fmla="*/ 55 w 103"/>
                <a:gd name="T67" fmla="*/ 67 h 74"/>
                <a:gd name="T68" fmla="*/ 61 w 103"/>
                <a:gd name="T69" fmla="*/ 64 h 74"/>
                <a:gd name="T70" fmla="*/ 67 w 103"/>
                <a:gd name="T71" fmla="*/ 60 h 74"/>
                <a:gd name="T72" fmla="*/ 70 w 103"/>
                <a:gd name="T73" fmla="*/ 54 h 74"/>
                <a:gd name="T74" fmla="*/ 76 w 103"/>
                <a:gd name="T75" fmla="*/ 48 h 74"/>
                <a:gd name="T76" fmla="*/ 76 w 103"/>
                <a:gd name="T77" fmla="*/ 36 h 74"/>
                <a:gd name="T78" fmla="*/ 83 w 103"/>
                <a:gd name="T79" fmla="*/ 28 h 74"/>
                <a:gd name="T80" fmla="*/ 90 w 103"/>
                <a:gd name="T81" fmla="*/ 24 h 74"/>
                <a:gd name="T82" fmla="*/ 99 w 103"/>
                <a:gd name="T83" fmla="*/ 20 h 74"/>
                <a:gd name="T84" fmla="*/ 102 w 103"/>
                <a:gd name="T85" fmla="*/ 13 h 74"/>
                <a:gd name="T86" fmla="*/ 103 w 103"/>
                <a:gd name="T87" fmla="*/ 39 h 74"/>
                <a:gd name="T88" fmla="*/ 96 w 103"/>
                <a:gd name="T89" fmla="*/ 41 h 74"/>
                <a:gd name="T90" fmla="*/ 103 w 103"/>
                <a:gd name="T91" fmla="*/ 3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3" h="74">
                  <a:moveTo>
                    <a:pt x="102" y="13"/>
                  </a:moveTo>
                  <a:cubicBezTo>
                    <a:pt x="99" y="13"/>
                    <a:pt x="96" y="13"/>
                    <a:pt x="94" y="13"/>
                  </a:cubicBezTo>
                  <a:cubicBezTo>
                    <a:pt x="91" y="12"/>
                    <a:pt x="86" y="12"/>
                    <a:pt x="84" y="10"/>
                  </a:cubicBezTo>
                  <a:cubicBezTo>
                    <a:pt x="83" y="9"/>
                    <a:pt x="81" y="8"/>
                    <a:pt x="81" y="10"/>
                  </a:cubicBezTo>
                  <a:cubicBezTo>
                    <a:pt x="81" y="11"/>
                    <a:pt x="77" y="12"/>
                    <a:pt x="74" y="10"/>
                  </a:cubicBezTo>
                  <a:cubicBezTo>
                    <a:pt x="72" y="9"/>
                    <a:pt x="68" y="8"/>
                    <a:pt x="66" y="6"/>
                  </a:cubicBezTo>
                  <a:cubicBezTo>
                    <a:pt x="66" y="6"/>
                    <a:pt x="64" y="5"/>
                    <a:pt x="62" y="4"/>
                  </a:cubicBezTo>
                  <a:cubicBezTo>
                    <a:pt x="59" y="5"/>
                    <a:pt x="53" y="2"/>
                    <a:pt x="48" y="3"/>
                  </a:cubicBezTo>
                  <a:cubicBezTo>
                    <a:pt x="43" y="3"/>
                    <a:pt x="28" y="2"/>
                    <a:pt x="21" y="2"/>
                  </a:cubicBezTo>
                  <a:cubicBezTo>
                    <a:pt x="15" y="3"/>
                    <a:pt x="15" y="0"/>
                    <a:pt x="12" y="0"/>
                  </a:cubicBezTo>
                  <a:cubicBezTo>
                    <a:pt x="8" y="0"/>
                    <a:pt x="10" y="4"/>
                    <a:pt x="5" y="4"/>
                  </a:cubicBezTo>
                  <a:cubicBezTo>
                    <a:pt x="0" y="4"/>
                    <a:pt x="0" y="7"/>
                    <a:pt x="3" y="10"/>
                  </a:cubicBezTo>
                  <a:cubicBezTo>
                    <a:pt x="5" y="11"/>
                    <a:pt x="5" y="15"/>
                    <a:pt x="5" y="18"/>
                  </a:cubicBezTo>
                  <a:cubicBezTo>
                    <a:pt x="6" y="18"/>
                    <a:pt x="6" y="17"/>
                    <a:pt x="7" y="17"/>
                  </a:cubicBezTo>
                  <a:cubicBezTo>
                    <a:pt x="8" y="15"/>
                    <a:pt x="10" y="15"/>
                    <a:pt x="10" y="17"/>
                  </a:cubicBezTo>
                  <a:cubicBezTo>
                    <a:pt x="10" y="19"/>
                    <a:pt x="13" y="18"/>
                    <a:pt x="15" y="18"/>
                  </a:cubicBezTo>
                  <a:cubicBezTo>
                    <a:pt x="16" y="18"/>
                    <a:pt x="16" y="20"/>
                    <a:pt x="18" y="18"/>
                  </a:cubicBezTo>
                  <a:cubicBezTo>
                    <a:pt x="20" y="17"/>
                    <a:pt x="23" y="17"/>
                    <a:pt x="23" y="19"/>
                  </a:cubicBezTo>
                  <a:cubicBezTo>
                    <a:pt x="23" y="21"/>
                    <a:pt x="27" y="20"/>
                    <a:pt x="25" y="22"/>
                  </a:cubicBezTo>
                  <a:cubicBezTo>
                    <a:pt x="22" y="25"/>
                    <a:pt x="20" y="25"/>
                    <a:pt x="20" y="27"/>
                  </a:cubicBezTo>
                  <a:cubicBezTo>
                    <a:pt x="20" y="29"/>
                    <a:pt x="22" y="32"/>
                    <a:pt x="20" y="34"/>
                  </a:cubicBezTo>
                  <a:cubicBezTo>
                    <a:pt x="18" y="36"/>
                    <a:pt x="21" y="40"/>
                    <a:pt x="19" y="40"/>
                  </a:cubicBezTo>
                  <a:cubicBezTo>
                    <a:pt x="17" y="40"/>
                    <a:pt x="14" y="41"/>
                    <a:pt x="17" y="43"/>
                  </a:cubicBezTo>
                  <a:cubicBezTo>
                    <a:pt x="19" y="45"/>
                    <a:pt x="21" y="47"/>
                    <a:pt x="19" y="47"/>
                  </a:cubicBezTo>
                  <a:cubicBezTo>
                    <a:pt x="17" y="47"/>
                    <a:pt x="16" y="51"/>
                    <a:pt x="17" y="52"/>
                  </a:cubicBezTo>
                  <a:cubicBezTo>
                    <a:pt x="18" y="53"/>
                    <a:pt x="22" y="55"/>
                    <a:pt x="19" y="56"/>
                  </a:cubicBezTo>
                  <a:cubicBezTo>
                    <a:pt x="16" y="56"/>
                    <a:pt x="16" y="59"/>
                    <a:pt x="16" y="61"/>
                  </a:cubicBezTo>
                  <a:cubicBezTo>
                    <a:pt x="16" y="61"/>
                    <a:pt x="16" y="62"/>
                    <a:pt x="17" y="63"/>
                  </a:cubicBezTo>
                  <a:cubicBezTo>
                    <a:pt x="18" y="63"/>
                    <a:pt x="20" y="63"/>
                    <a:pt x="21" y="64"/>
                  </a:cubicBezTo>
                  <a:cubicBezTo>
                    <a:pt x="24" y="65"/>
                    <a:pt x="26" y="74"/>
                    <a:pt x="31" y="73"/>
                  </a:cubicBezTo>
                  <a:cubicBezTo>
                    <a:pt x="33" y="73"/>
                    <a:pt x="32" y="71"/>
                    <a:pt x="33" y="70"/>
                  </a:cubicBezTo>
                  <a:cubicBezTo>
                    <a:pt x="34" y="69"/>
                    <a:pt x="35" y="70"/>
                    <a:pt x="37" y="70"/>
                  </a:cubicBezTo>
                  <a:cubicBezTo>
                    <a:pt x="39" y="70"/>
                    <a:pt x="40" y="67"/>
                    <a:pt x="45" y="67"/>
                  </a:cubicBezTo>
                  <a:cubicBezTo>
                    <a:pt x="49" y="67"/>
                    <a:pt x="52" y="67"/>
                    <a:pt x="55" y="67"/>
                  </a:cubicBezTo>
                  <a:cubicBezTo>
                    <a:pt x="58" y="67"/>
                    <a:pt x="60" y="66"/>
                    <a:pt x="61" y="64"/>
                  </a:cubicBezTo>
                  <a:cubicBezTo>
                    <a:pt x="61" y="62"/>
                    <a:pt x="64" y="60"/>
                    <a:pt x="67" y="60"/>
                  </a:cubicBezTo>
                  <a:cubicBezTo>
                    <a:pt x="70" y="59"/>
                    <a:pt x="70" y="56"/>
                    <a:pt x="70" y="54"/>
                  </a:cubicBezTo>
                  <a:cubicBezTo>
                    <a:pt x="70" y="52"/>
                    <a:pt x="76" y="49"/>
                    <a:pt x="76" y="48"/>
                  </a:cubicBezTo>
                  <a:cubicBezTo>
                    <a:pt x="76" y="46"/>
                    <a:pt x="73" y="41"/>
                    <a:pt x="76" y="36"/>
                  </a:cubicBezTo>
                  <a:cubicBezTo>
                    <a:pt x="79" y="31"/>
                    <a:pt x="83" y="31"/>
                    <a:pt x="83" y="28"/>
                  </a:cubicBezTo>
                  <a:cubicBezTo>
                    <a:pt x="83" y="26"/>
                    <a:pt x="86" y="25"/>
                    <a:pt x="90" y="24"/>
                  </a:cubicBezTo>
                  <a:cubicBezTo>
                    <a:pt x="94" y="24"/>
                    <a:pt x="95" y="21"/>
                    <a:pt x="99" y="20"/>
                  </a:cubicBezTo>
                  <a:cubicBezTo>
                    <a:pt x="102" y="19"/>
                    <a:pt x="103" y="16"/>
                    <a:pt x="102" y="13"/>
                  </a:cubicBezTo>
                  <a:close/>
                  <a:moveTo>
                    <a:pt x="103" y="39"/>
                  </a:moveTo>
                  <a:cubicBezTo>
                    <a:pt x="102" y="35"/>
                    <a:pt x="94" y="40"/>
                    <a:pt x="96" y="41"/>
                  </a:cubicBezTo>
                  <a:cubicBezTo>
                    <a:pt x="99" y="44"/>
                    <a:pt x="103" y="43"/>
                    <a:pt x="103" y="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7" name="Freeform 128">
              <a:extLst>
                <a:ext uri="{FF2B5EF4-FFF2-40B4-BE49-F238E27FC236}">
                  <a16:creationId xmlns:a16="http://schemas.microsoft.com/office/drawing/2014/main" id="{8A867B37-1944-9246-A3AF-60EA6A467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2963" y="4625521"/>
              <a:ext cx="93663" cy="52388"/>
            </a:xfrm>
            <a:custGeom>
              <a:avLst/>
              <a:gdLst>
                <a:gd name="T0" fmla="*/ 0 w 27"/>
                <a:gd name="T1" fmla="*/ 13 h 15"/>
                <a:gd name="T2" fmla="*/ 5 w 27"/>
                <a:gd name="T3" fmla="*/ 13 h 15"/>
                <a:gd name="T4" fmla="*/ 6 w 27"/>
                <a:gd name="T5" fmla="*/ 15 h 15"/>
                <a:gd name="T6" fmla="*/ 12 w 27"/>
                <a:gd name="T7" fmla="*/ 14 h 15"/>
                <a:gd name="T8" fmla="*/ 17 w 27"/>
                <a:gd name="T9" fmla="*/ 14 h 15"/>
                <a:gd name="T10" fmla="*/ 20 w 27"/>
                <a:gd name="T11" fmla="*/ 11 h 15"/>
                <a:gd name="T12" fmla="*/ 22 w 27"/>
                <a:gd name="T13" fmla="*/ 7 h 15"/>
                <a:gd name="T14" fmla="*/ 27 w 27"/>
                <a:gd name="T15" fmla="*/ 3 h 15"/>
                <a:gd name="T16" fmla="*/ 25 w 27"/>
                <a:gd name="T17" fmla="*/ 0 h 15"/>
                <a:gd name="T18" fmla="*/ 19 w 27"/>
                <a:gd name="T19" fmla="*/ 2 h 15"/>
                <a:gd name="T20" fmla="*/ 12 w 27"/>
                <a:gd name="T21" fmla="*/ 4 h 15"/>
                <a:gd name="T22" fmla="*/ 3 w 27"/>
                <a:gd name="T23" fmla="*/ 3 h 15"/>
                <a:gd name="T24" fmla="*/ 0 w 27"/>
                <a:gd name="T25" fmla="*/ 3 h 15"/>
                <a:gd name="T26" fmla="*/ 0 w 27"/>
                <a:gd name="T27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5">
                  <a:moveTo>
                    <a:pt x="0" y="13"/>
                  </a:moveTo>
                  <a:cubicBezTo>
                    <a:pt x="2" y="12"/>
                    <a:pt x="4" y="12"/>
                    <a:pt x="5" y="13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8" y="15"/>
                    <a:pt x="11" y="14"/>
                    <a:pt x="12" y="14"/>
                  </a:cubicBezTo>
                  <a:cubicBezTo>
                    <a:pt x="13" y="13"/>
                    <a:pt x="17" y="15"/>
                    <a:pt x="17" y="14"/>
                  </a:cubicBezTo>
                  <a:cubicBezTo>
                    <a:pt x="17" y="13"/>
                    <a:pt x="18" y="11"/>
                    <a:pt x="20" y="11"/>
                  </a:cubicBezTo>
                  <a:cubicBezTo>
                    <a:pt x="21" y="11"/>
                    <a:pt x="20" y="7"/>
                    <a:pt x="22" y="7"/>
                  </a:cubicBezTo>
                  <a:cubicBezTo>
                    <a:pt x="23" y="6"/>
                    <a:pt x="27" y="3"/>
                    <a:pt x="27" y="3"/>
                  </a:cubicBezTo>
                  <a:cubicBezTo>
                    <a:pt x="27" y="3"/>
                    <a:pt x="25" y="0"/>
                    <a:pt x="25" y="0"/>
                  </a:cubicBezTo>
                  <a:cubicBezTo>
                    <a:pt x="24" y="0"/>
                    <a:pt x="23" y="2"/>
                    <a:pt x="19" y="2"/>
                  </a:cubicBezTo>
                  <a:cubicBezTo>
                    <a:pt x="16" y="2"/>
                    <a:pt x="14" y="4"/>
                    <a:pt x="12" y="4"/>
                  </a:cubicBezTo>
                  <a:cubicBezTo>
                    <a:pt x="11" y="4"/>
                    <a:pt x="6" y="3"/>
                    <a:pt x="3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5"/>
                    <a:pt x="0" y="9"/>
                    <a:pt x="0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8" name="Freeform 129">
              <a:extLst>
                <a:ext uri="{FF2B5EF4-FFF2-40B4-BE49-F238E27FC236}">
                  <a16:creationId xmlns:a16="http://schemas.microsoft.com/office/drawing/2014/main" id="{EAFEF84F-4C04-C441-AB0B-D1A47FAE5D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43463" y="4803321"/>
              <a:ext cx="177800" cy="222250"/>
            </a:xfrm>
            <a:custGeom>
              <a:avLst/>
              <a:gdLst>
                <a:gd name="T0" fmla="*/ 51 w 51"/>
                <a:gd name="T1" fmla="*/ 0 h 64"/>
                <a:gd name="T2" fmla="*/ 47 w 51"/>
                <a:gd name="T3" fmla="*/ 2 h 64"/>
                <a:gd name="T4" fmla="*/ 44 w 51"/>
                <a:gd name="T5" fmla="*/ 4 h 64"/>
                <a:gd name="T6" fmla="*/ 35 w 51"/>
                <a:gd name="T7" fmla="*/ 2 h 64"/>
                <a:gd name="T8" fmla="*/ 24 w 51"/>
                <a:gd name="T9" fmla="*/ 2 h 64"/>
                <a:gd name="T10" fmla="*/ 24 w 51"/>
                <a:gd name="T11" fmla="*/ 3 h 64"/>
                <a:gd name="T12" fmla="*/ 17 w 51"/>
                <a:gd name="T13" fmla="*/ 6 h 64"/>
                <a:gd name="T14" fmla="*/ 13 w 51"/>
                <a:gd name="T15" fmla="*/ 8 h 64"/>
                <a:gd name="T16" fmla="*/ 7 w 51"/>
                <a:gd name="T17" fmla="*/ 9 h 64"/>
                <a:gd name="T18" fmla="*/ 5 w 51"/>
                <a:gd name="T19" fmla="*/ 14 h 64"/>
                <a:gd name="T20" fmla="*/ 3 w 51"/>
                <a:gd name="T21" fmla="*/ 17 h 64"/>
                <a:gd name="T22" fmla="*/ 0 w 51"/>
                <a:gd name="T23" fmla="*/ 21 h 64"/>
                <a:gd name="T24" fmla="*/ 1 w 51"/>
                <a:gd name="T25" fmla="*/ 21 h 64"/>
                <a:gd name="T26" fmla="*/ 5 w 51"/>
                <a:gd name="T27" fmla="*/ 28 h 64"/>
                <a:gd name="T28" fmla="*/ 11 w 51"/>
                <a:gd name="T29" fmla="*/ 30 h 64"/>
                <a:gd name="T30" fmla="*/ 18 w 51"/>
                <a:gd name="T31" fmla="*/ 33 h 64"/>
                <a:gd name="T32" fmla="*/ 9 w 51"/>
                <a:gd name="T33" fmla="*/ 33 h 64"/>
                <a:gd name="T34" fmla="*/ 11 w 51"/>
                <a:gd name="T35" fmla="*/ 40 h 64"/>
                <a:gd name="T36" fmla="*/ 15 w 51"/>
                <a:gd name="T37" fmla="*/ 46 h 64"/>
                <a:gd name="T38" fmla="*/ 23 w 51"/>
                <a:gd name="T39" fmla="*/ 49 h 64"/>
                <a:gd name="T40" fmla="*/ 21 w 51"/>
                <a:gd name="T41" fmla="*/ 41 h 64"/>
                <a:gd name="T42" fmla="*/ 27 w 51"/>
                <a:gd name="T43" fmla="*/ 41 h 64"/>
                <a:gd name="T44" fmla="*/ 23 w 51"/>
                <a:gd name="T45" fmla="*/ 38 h 64"/>
                <a:gd name="T46" fmla="*/ 26 w 51"/>
                <a:gd name="T47" fmla="*/ 36 h 64"/>
                <a:gd name="T48" fmla="*/ 32 w 51"/>
                <a:gd name="T49" fmla="*/ 36 h 64"/>
                <a:gd name="T50" fmla="*/ 29 w 51"/>
                <a:gd name="T51" fmla="*/ 29 h 64"/>
                <a:gd name="T52" fmla="*/ 23 w 51"/>
                <a:gd name="T53" fmla="*/ 29 h 64"/>
                <a:gd name="T54" fmla="*/ 25 w 51"/>
                <a:gd name="T55" fmla="*/ 25 h 64"/>
                <a:gd name="T56" fmla="*/ 19 w 51"/>
                <a:gd name="T57" fmla="*/ 16 h 64"/>
                <a:gd name="T58" fmla="*/ 23 w 51"/>
                <a:gd name="T59" fmla="*/ 14 h 64"/>
                <a:gd name="T60" fmla="*/ 29 w 51"/>
                <a:gd name="T61" fmla="*/ 15 h 64"/>
                <a:gd name="T62" fmla="*/ 31 w 51"/>
                <a:gd name="T63" fmla="*/ 9 h 64"/>
                <a:gd name="T64" fmla="*/ 36 w 51"/>
                <a:gd name="T65" fmla="*/ 10 h 64"/>
                <a:gd name="T66" fmla="*/ 42 w 51"/>
                <a:gd name="T67" fmla="*/ 7 h 64"/>
                <a:gd name="T68" fmla="*/ 47 w 51"/>
                <a:gd name="T69" fmla="*/ 10 h 64"/>
                <a:gd name="T70" fmla="*/ 49 w 51"/>
                <a:gd name="T71" fmla="*/ 7 h 64"/>
                <a:gd name="T72" fmla="*/ 51 w 51"/>
                <a:gd name="T73" fmla="*/ 3 h 64"/>
                <a:gd name="T74" fmla="*/ 51 w 51"/>
                <a:gd name="T75" fmla="*/ 0 h 64"/>
                <a:gd name="T76" fmla="*/ 44 w 51"/>
                <a:gd name="T77" fmla="*/ 60 h 64"/>
                <a:gd name="T78" fmla="*/ 31 w 51"/>
                <a:gd name="T79" fmla="*/ 59 h 64"/>
                <a:gd name="T80" fmla="*/ 26 w 51"/>
                <a:gd name="T81" fmla="*/ 61 h 64"/>
                <a:gd name="T82" fmla="*/ 38 w 51"/>
                <a:gd name="T83" fmla="*/ 64 h 64"/>
                <a:gd name="T84" fmla="*/ 49 w 51"/>
                <a:gd name="T85" fmla="*/ 60 h 64"/>
                <a:gd name="T86" fmla="*/ 44 w 51"/>
                <a:gd name="T8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" h="64">
                  <a:moveTo>
                    <a:pt x="51" y="0"/>
                  </a:moveTo>
                  <a:cubicBezTo>
                    <a:pt x="49" y="0"/>
                    <a:pt x="46" y="1"/>
                    <a:pt x="47" y="2"/>
                  </a:cubicBezTo>
                  <a:cubicBezTo>
                    <a:pt x="47" y="3"/>
                    <a:pt x="46" y="4"/>
                    <a:pt x="44" y="4"/>
                  </a:cubicBezTo>
                  <a:cubicBezTo>
                    <a:pt x="44" y="4"/>
                    <a:pt x="37" y="3"/>
                    <a:pt x="35" y="2"/>
                  </a:cubicBezTo>
                  <a:cubicBezTo>
                    <a:pt x="34" y="2"/>
                    <a:pt x="27" y="2"/>
                    <a:pt x="24" y="2"/>
                  </a:cubicBezTo>
                  <a:cubicBezTo>
                    <a:pt x="24" y="2"/>
                    <a:pt x="24" y="2"/>
                    <a:pt x="24" y="3"/>
                  </a:cubicBezTo>
                  <a:cubicBezTo>
                    <a:pt x="24" y="4"/>
                    <a:pt x="18" y="7"/>
                    <a:pt x="17" y="6"/>
                  </a:cubicBezTo>
                  <a:cubicBezTo>
                    <a:pt x="16" y="6"/>
                    <a:pt x="15" y="8"/>
                    <a:pt x="13" y="8"/>
                  </a:cubicBezTo>
                  <a:cubicBezTo>
                    <a:pt x="11" y="9"/>
                    <a:pt x="8" y="8"/>
                    <a:pt x="7" y="9"/>
                  </a:cubicBezTo>
                  <a:cubicBezTo>
                    <a:pt x="7" y="10"/>
                    <a:pt x="6" y="12"/>
                    <a:pt x="5" y="14"/>
                  </a:cubicBezTo>
                  <a:cubicBezTo>
                    <a:pt x="3" y="15"/>
                    <a:pt x="4" y="16"/>
                    <a:pt x="3" y="17"/>
                  </a:cubicBezTo>
                  <a:cubicBezTo>
                    <a:pt x="1" y="17"/>
                    <a:pt x="1" y="19"/>
                    <a:pt x="0" y="21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3" y="22"/>
                    <a:pt x="5" y="25"/>
                    <a:pt x="5" y="28"/>
                  </a:cubicBezTo>
                  <a:cubicBezTo>
                    <a:pt x="5" y="31"/>
                    <a:pt x="9" y="32"/>
                    <a:pt x="11" y="30"/>
                  </a:cubicBezTo>
                  <a:cubicBezTo>
                    <a:pt x="13" y="28"/>
                    <a:pt x="18" y="31"/>
                    <a:pt x="18" y="33"/>
                  </a:cubicBezTo>
                  <a:cubicBezTo>
                    <a:pt x="18" y="34"/>
                    <a:pt x="12" y="31"/>
                    <a:pt x="9" y="33"/>
                  </a:cubicBezTo>
                  <a:cubicBezTo>
                    <a:pt x="6" y="36"/>
                    <a:pt x="12" y="38"/>
                    <a:pt x="11" y="40"/>
                  </a:cubicBezTo>
                  <a:cubicBezTo>
                    <a:pt x="10" y="43"/>
                    <a:pt x="12" y="46"/>
                    <a:pt x="15" y="46"/>
                  </a:cubicBezTo>
                  <a:cubicBezTo>
                    <a:pt x="18" y="46"/>
                    <a:pt x="21" y="50"/>
                    <a:pt x="23" y="49"/>
                  </a:cubicBezTo>
                  <a:cubicBezTo>
                    <a:pt x="24" y="49"/>
                    <a:pt x="21" y="42"/>
                    <a:pt x="21" y="41"/>
                  </a:cubicBezTo>
                  <a:cubicBezTo>
                    <a:pt x="22" y="40"/>
                    <a:pt x="25" y="43"/>
                    <a:pt x="27" y="41"/>
                  </a:cubicBezTo>
                  <a:cubicBezTo>
                    <a:pt x="29" y="39"/>
                    <a:pt x="26" y="38"/>
                    <a:pt x="23" y="38"/>
                  </a:cubicBezTo>
                  <a:cubicBezTo>
                    <a:pt x="21" y="38"/>
                    <a:pt x="23" y="34"/>
                    <a:pt x="26" y="36"/>
                  </a:cubicBezTo>
                  <a:cubicBezTo>
                    <a:pt x="29" y="38"/>
                    <a:pt x="30" y="36"/>
                    <a:pt x="32" y="36"/>
                  </a:cubicBezTo>
                  <a:cubicBezTo>
                    <a:pt x="33" y="35"/>
                    <a:pt x="34" y="30"/>
                    <a:pt x="29" y="29"/>
                  </a:cubicBezTo>
                  <a:cubicBezTo>
                    <a:pt x="25" y="28"/>
                    <a:pt x="25" y="32"/>
                    <a:pt x="23" y="29"/>
                  </a:cubicBezTo>
                  <a:cubicBezTo>
                    <a:pt x="20" y="26"/>
                    <a:pt x="25" y="27"/>
                    <a:pt x="25" y="25"/>
                  </a:cubicBezTo>
                  <a:cubicBezTo>
                    <a:pt x="25" y="22"/>
                    <a:pt x="21" y="19"/>
                    <a:pt x="19" y="16"/>
                  </a:cubicBezTo>
                  <a:cubicBezTo>
                    <a:pt x="17" y="13"/>
                    <a:pt x="22" y="12"/>
                    <a:pt x="23" y="14"/>
                  </a:cubicBezTo>
                  <a:cubicBezTo>
                    <a:pt x="24" y="16"/>
                    <a:pt x="27" y="15"/>
                    <a:pt x="29" y="15"/>
                  </a:cubicBezTo>
                  <a:cubicBezTo>
                    <a:pt x="31" y="14"/>
                    <a:pt x="27" y="10"/>
                    <a:pt x="31" y="9"/>
                  </a:cubicBezTo>
                  <a:cubicBezTo>
                    <a:pt x="34" y="7"/>
                    <a:pt x="34" y="10"/>
                    <a:pt x="36" y="10"/>
                  </a:cubicBezTo>
                  <a:cubicBezTo>
                    <a:pt x="37" y="11"/>
                    <a:pt x="38" y="7"/>
                    <a:pt x="42" y="7"/>
                  </a:cubicBezTo>
                  <a:cubicBezTo>
                    <a:pt x="44" y="7"/>
                    <a:pt x="45" y="8"/>
                    <a:pt x="47" y="10"/>
                  </a:cubicBezTo>
                  <a:cubicBezTo>
                    <a:pt x="48" y="9"/>
                    <a:pt x="49" y="8"/>
                    <a:pt x="49" y="7"/>
                  </a:cubicBezTo>
                  <a:cubicBezTo>
                    <a:pt x="49" y="6"/>
                    <a:pt x="51" y="5"/>
                    <a:pt x="51" y="3"/>
                  </a:cubicBezTo>
                  <a:cubicBezTo>
                    <a:pt x="51" y="2"/>
                    <a:pt x="51" y="1"/>
                    <a:pt x="51" y="0"/>
                  </a:cubicBezTo>
                  <a:close/>
                  <a:moveTo>
                    <a:pt x="44" y="60"/>
                  </a:moveTo>
                  <a:cubicBezTo>
                    <a:pt x="42" y="59"/>
                    <a:pt x="34" y="61"/>
                    <a:pt x="31" y="59"/>
                  </a:cubicBezTo>
                  <a:cubicBezTo>
                    <a:pt x="29" y="56"/>
                    <a:pt x="24" y="60"/>
                    <a:pt x="26" y="61"/>
                  </a:cubicBezTo>
                  <a:cubicBezTo>
                    <a:pt x="29" y="61"/>
                    <a:pt x="34" y="64"/>
                    <a:pt x="38" y="64"/>
                  </a:cubicBezTo>
                  <a:cubicBezTo>
                    <a:pt x="43" y="64"/>
                    <a:pt x="49" y="62"/>
                    <a:pt x="49" y="60"/>
                  </a:cubicBezTo>
                  <a:cubicBezTo>
                    <a:pt x="49" y="59"/>
                    <a:pt x="46" y="61"/>
                    <a:pt x="44" y="6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9" name="Freeform 130">
              <a:extLst>
                <a:ext uri="{FF2B5EF4-FFF2-40B4-BE49-F238E27FC236}">
                  <a16:creationId xmlns:a16="http://schemas.microsoft.com/office/drawing/2014/main" id="{FA652E0D-6392-494B-B551-921D6300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63" y="4993821"/>
              <a:ext cx="73025" cy="46038"/>
            </a:xfrm>
            <a:custGeom>
              <a:avLst/>
              <a:gdLst>
                <a:gd name="T0" fmla="*/ 14 w 21"/>
                <a:gd name="T1" fmla="*/ 8 h 13"/>
                <a:gd name="T2" fmla="*/ 19 w 21"/>
                <a:gd name="T3" fmla="*/ 3 h 13"/>
                <a:gd name="T4" fmla="*/ 18 w 21"/>
                <a:gd name="T5" fmla="*/ 2 h 13"/>
                <a:gd name="T6" fmla="*/ 7 w 21"/>
                <a:gd name="T7" fmla="*/ 5 h 13"/>
                <a:gd name="T8" fmla="*/ 3 w 21"/>
                <a:gd name="T9" fmla="*/ 11 h 13"/>
                <a:gd name="T10" fmla="*/ 14 w 21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3">
                  <a:moveTo>
                    <a:pt x="14" y="8"/>
                  </a:moveTo>
                  <a:cubicBezTo>
                    <a:pt x="14" y="7"/>
                    <a:pt x="16" y="4"/>
                    <a:pt x="19" y="3"/>
                  </a:cubicBezTo>
                  <a:cubicBezTo>
                    <a:pt x="21" y="2"/>
                    <a:pt x="20" y="0"/>
                    <a:pt x="18" y="2"/>
                  </a:cubicBezTo>
                  <a:cubicBezTo>
                    <a:pt x="17" y="3"/>
                    <a:pt x="12" y="5"/>
                    <a:pt x="7" y="5"/>
                  </a:cubicBezTo>
                  <a:cubicBezTo>
                    <a:pt x="2" y="5"/>
                    <a:pt x="0" y="9"/>
                    <a:pt x="3" y="11"/>
                  </a:cubicBezTo>
                  <a:cubicBezTo>
                    <a:pt x="8" y="13"/>
                    <a:pt x="14" y="10"/>
                    <a:pt x="14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0" name="Freeform 131">
              <a:extLst>
                <a:ext uri="{FF2B5EF4-FFF2-40B4-BE49-F238E27FC236}">
                  <a16:creationId xmlns:a16="http://schemas.microsoft.com/office/drawing/2014/main" id="{35831CE7-BA0A-3A44-8CDD-33ED7FAC3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1563" y="3827009"/>
              <a:ext cx="301625" cy="152400"/>
            </a:xfrm>
            <a:custGeom>
              <a:avLst/>
              <a:gdLst>
                <a:gd name="T0" fmla="*/ 73 w 87"/>
                <a:gd name="T1" fmla="*/ 31 h 44"/>
                <a:gd name="T2" fmla="*/ 79 w 87"/>
                <a:gd name="T3" fmla="*/ 26 h 44"/>
                <a:gd name="T4" fmla="*/ 86 w 87"/>
                <a:gd name="T5" fmla="*/ 20 h 44"/>
                <a:gd name="T6" fmla="*/ 81 w 87"/>
                <a:gd name="T7" fmla="*/ 14 h 44"/>
                <a:gd name="T8" fmla="*/ 77 w 87"/>
                <a:gd name="T9" fmla="*/ 10 h 44"/>
                <a:gd name="T10" fmla="*/ 76 w 87"/>
                <a:gd name="T11" fmla="*/ 5 h 44"/>
                <a:gd name="T12" fmla="*/ 70 w 87"/>
                <a:gd name="T13" fmla="*/ 5 h 44"/>
                <a:gd name="T14" fmla="*/ 62 w 87"/>
                <a:gd name="T15" fmla="*/ 1 h 44"/>
                <a:gd name="T16" fmla="*/ 61 w 87"/>
                <a:gd name="T17" fmla="*/ 6 h 44"/>
                <a:gd name="T18" fmla="*/ 57 w 87"/>
                <a:gd name="T19" fmla="*/ 7 h 44"/>
                <a:gd name="T20" fmla="*/ 53 w 87"/>
                <a:gd name="T21" fmla="*/ 7 h 44"/>
                <a:gd name="T22" fmla="*/ 49 w 87"/>
                <a:gd name="T23" fmla="*/ 7 h 44"/>
                <a:gd name="T24" fmla="*/ 45 w 87"/>
                <a:gd name="T25" fmla="*/ 6 h 44"/>
                <a:gd name="T26" fmla="*/ 39 w 87"/>
                <a:gd name="T27" fmla="*/ 10 h 44"/>
                <a:gd name="T28" fmla="*/ 36 w 87"/>
                <a:gd name="T29" fmla="*/ 8 h 44"/>
                <a:gd name="T30" fmla="*/ 32 w 87"/>
                <a:gd name="T31" fmla="*/ 11 h 44"/>
                <a:gd name="T32" fmla="*/ 31 w 87"/>
                <a:gd name="T33" fmla="*/ 14 h 44"/>
                <a:gd name="T34" fmla="*/ 26 w 87"/>
                <a:gd name="T35" fmla="*/ 17 h 44"/>
                <a:gd name="T36" fmla="*/ 24 w 87"/>
                <a:gd name="T37" fmla="*/ 10 h 44"/>
                <a:gd name="T38" fmla="*/ 12 w 87"/>
                <a:gd name="T39" fmla="*/ 2 h 44"/>
                <a:gd name="T40" fmla="*/ 13 w 87"/>
                <a:gd name="T41" fmla="*/ 7 h 44"/>
                <a:gd name="T42" fmla="*/ 10 w 87"/>
                <a:gd name="T43" fmla="*/ 6 h 44"/>
                <a:gd name="T44" fmla="*/ 5 w 87"/>
                <a:gd name="T45" fmla="*/ 8 h 44"/>
                <a:gd name="T46" fmla="*/ 1 w 87"/>
                <a:gd name="T47" fmla="*/ 14 h 44"/>
                <a:gd name="T48" fmla="*/ 8 w 87"/>
                <a:gd name="T49" fmla="*/ 16 h 44"/>
                <a:gd name="T50" fmla="*/ 18 w 87"/>
                <a:gd name="T51" fmla="*/ 16 h 44"/>
                <a:gd name="T52" fmla="*/ 17 w 87"/>
                <a:gd name="T53" fmla="*/ 20 h 44"/>
                <a:gd name="T54" fmla="*/ 12 w 87"/>
                <a:gd name="T55" fmla="*/ 22 h 44"/>
                <a:gd name="T56" fmla="*/ 3 w 87"/>
                <a:gd name="T57" fmla="*/ 24 h 44"/>
                <a:gd name="T58" fmla="*/ 15 w 87"/>
                <a:gd name="T59" fmla="*/ 25 h 44"/>
                <a:gd name="T60" fmla="*/ 18 w 87"/>
                <a:gd name="T61" fmla="*/ 28 h 44"/>
                <a:gd name="T62" fmla="*/ 20 w 87"/>
                <a:gd name="T63" fmla="*/ 30 h 44"/>
                <a:gd name="T64" fmla="*/ 17 w 87"/>
                <a:gd name="T65" fmla="*/ 34 h 44"/>
                <a:gd name="T66" fmla="*/ 13 w 87"/>
                <a:gd name="T67" fmla="*/ 37 h 44"/>
                <a:gd name="T68" fmla="*/ 24 w 87"/>
                <a:gd name="T69" fmla="*/ 36 h 44"/>
                <a:gd name="T70" fmla="*/ 38 w 87"/>
                <a:gd name="T71" fmla="*/ 42 h 44"/>
                <a:gd name="T72" fmla="*/ 52 w 87"/>
                <a:gd name="T73" fmla="*/ 39 h 44"/>
                <a:gd name="T74" fmla="*/ 62 w 87"/>
                <a:gd name="T75" fmla="*/ 35 h 44"/>
                <a:gd name="T76" fmla="*/ 73 w 87"/>
                <a:gd name="T77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7" h="44">
                  <a:moveTo>
                    <a:pt x="73" y="31"/>
                  </a:moveTo>
                  <a:cubicBezTo>
                    <a:pt x="78" y="31"/>
                    <a:pt x="77" y="26"/>
                    <a:pt x="79" y="26"/>
                  </a:cubicBezTo>
                  <a:cubicBezTo>
                    <a:pt x="81" y="26"/>
                    <a:pt x="84" y="23"/>
                    <a:pt x="86" y="20"/>
                  </a:cubicBezTo>
                  <a:cubicBezTo>
                    <a:pt x="87" y="18"/>
                    <a:pt x="84" y="14"/>
                    <a:pt x="81" y="14"/>
                  </a:cubicBezTo>
                  <a:cubicBezTo>
                    <a:pt x="79" y="14"/>
                    <a:pt x="76" y="11"/>
                    <a:pt x="77" y="10"/>
                  </a:cubicBezTo>
                  <a:cubicBezTo>
                    <a:pt x="78" y="8"/>
                    <a:pt x="75" y="6"/>
                    <a:pt x="76" y="5"/>
                  </a:cubicBezTo>
                  <a:cubicBezTo>
                    <a:pt x="76" y="3"/>
                    <a:pt x="72" y="5"/>
                    <a:pt x="70" y="5"/>
                  </a:cubicBezTo>
                  <a:cubicBezTo>
                    <a:pt x="68" y="6"/>
                    <a:pt x="64" y="0"/>
                    <a:pt x="62" y="1"/>
                  </a:cubicBezTo>
                  <a:cubicBezTo>
                    <a:pt x="61" y="2"/>
                    <a:pt x="62" y="5"/>
                    <a:pt x="61" y="6"/>
                  </a:cubicBezTo>
                  <a:cubicBezTo>
                    <a:pt x="61" y="8"/>
                    <a:pt x="57" y="5"/>
                    <a:pt x="57" y="7"/>
                  </a:cubicBezTo>
                  <a:cubicBezTo>
                    <a:pt x="57" y="8"/>
                    <a:pt x="55" y="8"/>
                    <a:pt x="53" y="7"/>
                  </a:cubicBezTo>
                  <a:cubicBezTo>
                    <a:pt x="52" y="5"/>
                    <a:pt x="49" y="6"/>
                    <a:pt x="49" y="7"/>
                  </a:cubicBezTo>
                  <a:cubicBezTo>
                    <a:pt x="49" y="9"/>
                    <a:pt x="47" y="8"/>
                    <a:pt x="45" y="6"/>
                  </a:cubicBezTo>
                  <a:cubicBezTo>
                    <a:pt x="42" y="4"/>
                    <a:pt x="39" y="8"/>
                    <a:pt x="39" y="10"/>
                  </a:cubicBezTo>
                  <a:cubicBezTo>
                    <a:pt x="40" y="11"/>
                    <a:pt x="38" y="12"/>
                    <a:pt x="36" y="8"/>
                  </a:cubicBezTo>
                  <a:cubicBezTo>
                    <a:pt x="34" y="4"/>
                    <a:pt x="31" y="8"/>
                    <a:pt x="32" y="11"/>
                  </a:cubicBezTo>
                  <a:cubicBezTo>
                    <a:pt x="34" y="13"/>
                    <a:pt x="33" y="15"/>
                    <a:pt x="31" y="14"/>
                  </a:cubicBezTo>
                  <a:cubicBezTo>
                    <a:pt x="30" y="13"/>
                    <a:pt x="27" y="15"/>
                    <a:pt x="26" y="17"/>
                  </a:cubicBezTo>
                  <a:cubicBezTo>
                    <a:pt x="25" y="18"/>
                    <a:pt x="21" y="12"/>
                    <a:pt x="24" y="10"/>
                  </a:cubicBezTo>
                  <a:cubicBezTo>
                    <a:pt x="27" y="9"/>
                    <a:pt x="15" y="2"/>
                    <a:pt x="12" y="2"/>
                  </a:cubicBezTo>
                  <a:cubicBezTo>
                    <a:pt x="8" y="2"/>
                    <a:pt x="11" y="5"/>
                    <a:pt x="13" y="7"/>
                  </a:cubicBezTo>
                  <a:cubicBezTo>
                    <a:pt x="15" y="8"/>
                    <a:pt x="11" y="8"/>
                    <a:pt x="10" y="6"/>
                  </a:cubicBezTo>
                  <a:cubicBezTo>
                    <a:pt x="9" y="5"/>
                    <a:pt x="6" y="6"/>
                    <a:pt x="5" y="8"/>
                  </a:cubicBezTo>
                  <a:cubicBezTo>
                    <a:pt x="3" y="11"/>
                    <a:pt x="1" y="12"/>
                    <a:pt x="1" y="14"/>
                  </a:cubicBezTo>
                  <a:cubicBezTo>
                    <a:pt x="0" y="15"/>
                    <a:pt x="5" y="17"/>
                    <a:pt x="8" y="16"/>
                  </a:cubicBezTo>
                  <a:cubicBezTo>
                    <a:pt x="12" y="14"/>
                    <a:pt x="16" y="14"/>
                    <a:pt x="18" y="16"/>
                  </a:cubicBezTo>
                  <a:cubicBezTo>
                    <a:pt x="20" y="17"/>
                    <a:pt x="15" y="18"/>
                    <a:pt x="17" y="20"/>
                  </a:cubicBezTo>
                  <a:cubicBezTo>
                    <a:pt x="19" y="21"/>
                    <a:pt x="17" y="22"/>
                    <a:pt x="12" y="22"/>
                  </a:cubicBezTo>
                  <a:cubicBezTo>
                    <a:pt x="8" y="21"/>
                    <a:pt x="2" y="23"/>
                    <a:pt x="3" y="24"/>
                  </a:cubicBezTo>
                  <a:cubicBezTo>
                    <a:pt x="4" y="26"/>
                    <a:pt x="15" y="23"/>
                    <a:pt x="15" y="25"/>
                  </a:cubicBezTo>
                  <a:cubicBezTo>
                    <a:pt x="15" y="26"/>
                    <a:pt x="15" y="29"/>
                    <a:pt x="18" y="28"/>
                  </a:cubicBezTo>
                  <a:cubicBezTo>
                    <a:pt x="21" y="26"/>
                    <a:pt x="19" y="30"/>
                    <a:pt x="20" y="30"/>
                  </a:cubicBezTo>
                  <a:cubicBezTo>
                    <a:pt x="22" y="31"/>
                    <a:pt x="21" y="34"/>
                    <a:pt x="17" y="34"/>
                  </a:cubicBezTo>
                  <a:cubicBezTo>
                    <a:pt x="14" y="34"/>
                    <a:pt x="12" y="35"/>
                    <a:pt x="13" y="37"/>
                  </a:cubicBezTo>
                  <a:cubicBezTo>
                    <a:pt x="15" y="39"/>
                    <a:pt x="20" y="37"/>
                    <a:pt x="24" y="36"/>
                  </a:cubicBezTo>
                  <a:cubicBezTo>
                    <a:pt x="28" y="35"/>
                    <a:pt x="33" y="40"/>
                    <a:pt x="38" y="42"/>
                  </a:cubicBezTo>
                  <a:cubicBezTo>
                    <a:pt x="43" y="44"/>
                    <a:pt x="51" y="41"/>
                    <a:pt x="52" y="39"/>
                  </a:cubicBezTo>
                  <a:cubicBezTo>
                    <a:pt x="53" y="36"/>
                    <a:pt x="60" y="37"/>
                    <a:pt x="62" y="35"/>
                  </a:cubicBezTo>
                  <a:cubicBezTo>
                    <a:pt x="65" y="34"/>
                    <a:pt x="68" y="32"/>
                    <a:pt x="73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1" name="Freeform 132">
              <a:extLst>
                <a:ext uri="{FF2B5EF4-FFF2-40B4-BE49-F238E27FC236}">
                  <a16:creationId xmlns:a16="http://schemas.microsoft.com/office/drawing/2014/main" id="{B9FD7A4A-D563-5447-8BE9-929396DAA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325" y="4315959"/>
              <a:ext cx="128588" cy="142875"/>
            </a:xfrm>
            <a:custGeom>
              <a:avLst/>
              <a:gdLst>
                <a:gd name="T0" fmla="*/ 33 w 37"/>
                <a:gd name="T1" fmla="*/ 13 h 41"/>
                <a:gd name="T2" fmla="*/ 30 w 37"/>
                <a:gd name="T3" fmla="*/ 11 h 41"/>
                <a:gd name="T4" fmla="*/ 25 w 37"/>
                <a:gd name="T5" fmla="*/ 12 h 41"/>
                <a:gd name="T6" fmla="*/ 20 w 37"/>
                <a:gd name="T7" fmla="*/ 11 h 41"/>
                <a:gd name="T8" fmla="*/ 22 w 37"/>
                <a:gd name="T9" fmla="*/ 6 h 41"/>
                <a:gd name="T10" fmla="*/ 24 w 37"/>
                <a:gd name="T11" fmla="*/ 2 h 41"/>
                <a:gd name="T12" fmla="*/ 23 w 37"/>
                <a:gd name="T13" fmla="*/ 1 h 41"/>
                <a:gd name="T14" fmla="*/ 15 w 37"/>
                <a:gd name="T15" fmla="*/ 3 h 41"/>
                <a:gd name="T16" fmla="*/ 19 w 37"/>
                <a:gd name="T17" fmla="*/ 7 h 41"/>
                <a:gd name="T18" fmla="*/ 13 w 37"/>
                <a:gd name="T19" fmla="*/ 10 h 41"/>
                <a:gd name="T20" fmla="*/ 4 w 37"/>
                <a:gd name="T21" fmla="*/ 10 h 41"/>
                <a:gd name="T22" fmla="*/ 5 w 37"/>
                <a:gd name="T23" fmla="*/ 16 h 41"/>
                <a:gd name="T24" fmla="*/ 9 w 37"/>
                <a:gd name="T25" fmla="*/ 22 h 41"/>
                <a:gd name="T26" fmla="*/ 7 w 37"/>
                <a:gd name="T27" fmla="*/ 29 h 41"/>
                <a:gd name="T28" fmla="*/ 1 w 37"/>
                <a:gd name="T29" fmla="*/ 34 h 41"/>
                <a:gd name="T30" fmla="*/ 9 w 37"/>
                <a:gd name="T31" fmla="*/ 41 h 41"/>
                <a:gd name="T32" fmla="*/ 23 w 37"/>
                <a:gd name="T33" fmla="*/ 35 h 41"/>
                <a:gd name="T34" fmla="*/ 33 w 37"/>
                <a:gd name="T35" fmla="*/ 33 h 41"/>
                <a:gd name="T36" fmla="*/ 33 w 37"/>
                <a:gd name="T37" fmla="*/ 14 h 41"/>
                <a:gd name="T38" fmla="*/ 33 w 37"/>
                <a:gd name="T39" fmla="*/ 1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" h="41">
                  <a:moveTo>
                    <a:pt x="33" y="13"/>
                  </a:moveTo>
                  <a:cubicBezTo>
                    <a:pt x="32" y="12"/>
                    <a:pt x="31" y="11"/>
                    <a:pt x="30" y="11"/>
                  </a:cubicBezTo>
                  <a:cubicBezTo>
                    <a:pt x="27" y="7"/>
                    <a:pt x="26" y="10"/>
                    <a:pt x="25" y="12"/>
                  </a:cubicBezTo>
                  <a:cubicBezTo>
                    <a:pt x="25" y="14"/>
                    <a:pt x="22" y="11"/>
                    <a:pt x="20" y="11"/>
                  </a:cubicBezTo>
                  <a:cubicBezTo>
                    <a:pt x="19" y="11"/>
                    <a:pt x="21" y="7"/>
                    <a:pt x="22" y="6"/>
                  </a:cubicBezTo>
                  <a:cubicBezTo>
                    <a:pt x="23" y="6"/>
                    <a:pt x="24" y="4"/>
                    <a:pt x="24" y="2"/>
                  </a:cubicBezTo>
                  <a:cubicBezTo>
                    <a:pt x="24" y="2"/>
                    <a:pt x="24" y="2"/>
                    <a:pt x="23" y="1"/>
                  </a:cubicBezTo>
                  <a:cubicBezTo>
                    <a:pt x="20" y="0"/>
                    <a:pt x="15" y="0"/>
                    <a:pt x="15" y="3"/>
                  </a:cubicBezTo>
                  <a:cubicBezTo>
                    <a:pt x="15" y="6"/>
                    <a:pt x="19" y="5"/>
                    <a:pt x="19" y="7"/>
                  </a:cubicBezTo>
                  <a:cubicBezTo>
                    <a:pt x="19" y="9"/>
                    <a:pt x="15" y="8"/>
                    <a:pt x="13" y="10"/>
                  </a:cubicBezTo>
                  <a:cubicBezTo>
                    <a:pt x="10" y="12"/>
                    <a:pt x="7" y="9"/>
                    <a:pt x="4" y="10"/>
                  </a:cubicBezTo>
                  <a:cubicBezTo>
                    <a:pt x="1" y="12"/>
                    <a:pt x="7" y="13"/>
                    <a:pt x="5" y="16"/>
                  </a:cubicBezTo>
                  <a:cubicBezTo>
                    <a:pt x="3" y="19"/>
                    <a:pt x="5" y="19"/>
                    <a:pt x="9" y="22"/>
                  </a:cubicBezTo>
                  <a:cubicBezTo>
                    <a:pt x="12" y="25"/>
                    <a:pt x="7" y="26"/>
                    <a:pt x="7" y="29"/>
                  </a:cubicBezTo>
                  <a:cubicBezTo>
                    <a:pt x="7" y="32"/>
                    <a:pt x="2" y="32"/>
                    <a:pt x="1" y="34"/>
                  </a:cubicBezTo>
                  <a:cubicBezTo>
                    <a:pt x="0" y="36"/>
                    <a:pt x="5" y="41"/>
                    <a:pt x="9" y="41"/>
                  </a:cubicBezTo>
                  <a:cubicBezTo>
                    <a:pt x="12" y="41"/>
                    <a:pt x="19" y="39"/>
                    <a:pt x="23" y="35"/>
                  </a:cubicBezTo>
                  <a:cubicBezTo>
                    <a:pt x="27" y="31"/>
                    <a:pt x="29" y="35"/>
                    <a:pt x="33" y="33"/>
                  </a:cubicBezTo>
                  <a:cubicBezTo>
                    <a:pt x="37" y="31"/>
                    <a:pt x="34" y="17"/>
                    <a:pt x="33" y="14"/>
                  </a:cubicBezTo>
                  <a:cubicBezTo>
                    <a:pt x="33" y="14"/>
                    <a:pt x="33" y="13"/>
                    <a:pt x="33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2" name="Freeform 133">
              <a:extLst>
                <a:ext uri="{FF2B5EF4-FFF2-40B4-BE49-F238E27FC236}">
                  <a16:creationId xmlns:a16="http://schemas.microsoft.com/office/drawing/2014/main" id="{E3C9F75A-E855-3043-9D01-B534D136C8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2413" y="4163559"/>
              <a:ext cx="282575" cy="354013"/>
            </a:xfrm>
            <a:custGeom>
              <a:avLst/>
              <a:gdLst>
                <a:gd name="T0" fmla="*/ 5 w 81"/>
                <a:gd name="T1" fmla="*/ 46 h 102"/>
                <a:gd name="T2" fmla="*/ 1 w 81"/>
                <a:gd name="T3" fmla="*/ 55 h 102"/>
                <a:gd name="T4" fmla="*/ 11 w 81"/>
                <a:gd name="T5" fmla="*/ 55 h 102"/>
                <a:gd name="T6" fmla="*/ 20 w 81"/>
                <a:gd name="T7" fmla="*/ 53 h 102"/>
                <a:gd name="T8" fmla="*/ 81 w 81"/>
                <a:gd name="T9" fmla="*/ 74 h 102"/>
                <a:gd name="T10" fmla="*/ 68 w 81"/>
                <a:gd name="T11" fmla="*/ 69 h 102"/>
                <a:gd name="T12" fmla="*/ 65 w 81"/>
                <a:gd name="T13" fmla="*/ 60 h 102"/>
                <a:gd name="T14" fmla="*/ 54 w 81"/>
                <a:gd name="T15" fmla="*/ 41 h 102"/>
                <a:gd name="T16" fmla="*/ 41 w 81"/>
                <a:gd name="T17" fmla="*/ 35 h 102"/>
                <a:gd name="T18" fmla="*/ 50 w 81"/>
                <a:gd name="T19" fmla="*/ 16 h 102"/>
                <a:gd name="T20" fmla="*/ 33 w 81"/>
                <a:gd name="T21" fmla="*/ 13 h 102"/>
                <a:gd name="T22" fmla="*/ 40 w 81"/>
                <a:gd name="T23" fmla="*/ 1 h 102"/>
                <a:gd name="T24" fmla="*/ 28 w 81"/>
                <a:gd name="T25" fmla="*/ 5 h 102"/>
                <a:gd name="T26" fmla="*/ 19 w 81"/>
                <a:gd name="T27" fmla="*/ 17 h 102"/>
                <a:gd name="T28" fmla="*/ 12 w 81"/>
                <a:gd name="T29" fmla="*/ 17 h 102"/>
                <a:gd name="T30" fmla="*/ 15 w 81"/>
                <a:gd name="T31" fmla="*/ 28 h 102"/>
                <a:gd name="T32" fmla="*/ 13 w 81"/>
                <a:gd name="T33" fmla="*/ 37 h 102"/>
                <a:gd name="T34" fmla="*/ 22 w 81"/>
                <a:gd name="T35" fmla="*/ 40 h 102"/>
                <a:gd name="T36" fmla="*/ 27 w 81"/>
                <a:gd name="T37" fmla="*/ 40 h 102"/>
                <a:gd name="T38" fmla="*/ 36 w 81"/>
                <a:gd name="T39" fmla="*/ 47 h 102"/>
                <a:gd name="T40" fmla="*/ 39 w 81"/>
                <a:gd name="T41" fmla="*/ 54 h 102"/>
                <a:gd name="T42" fmla="*/ 41 w 81"/>
                <a:gd name="T43" fmla="*/ 64 h 102"/>
                <a:gd name="T44" fmla="*/ 30 w 81"/>
                <a:gd name="T45" fmla="*/ 66 h 102"/>
                <a:gd name="T46" fmla="*/ 32 w 81"/>
                <a:gd name="T47" fmla="*/ 74 h 102"/>
                <a:gd name="T48" fmla="*/ 28 w 81"/>
                <a:gd name="T49" fmla="*/ 83 h 102"/>
                <a:gd name="T50" fmla="*/ 41 w 81"/>
                <a:gd name="T51" fmla="*/ 85 h 102"/>
                <a:gd name="T52" fmla="*/ 33 w 81"/>
                <a:gd name="T53" fmla="*/ 88 h 102"/>
                <a:gd name="T54" fmla="*/ 28 w 81"/>
                <a:gd name="T55" fmla="*/ 97 h 102"/>
                <a:gd name="T56" fmla="*/ 38 w 81"/>
                <a:gd name="T57" fmla="*/ 95 h 102"/>
                <a:gd name="T58" fmla="*/ 50 w 81"/>
                <a:gd name="T59" fmla="*/ 92 h 102"/>
                <a:gd name="T60" fmla="*/ 66 w 81"/>
                <a:gd name="T61" fmla="*/ 92 h 102"/>
                <a:gd name="T62" fmla="*/ 73 w 81"/>
                <a:gd name="T63" fmla="*/ 86 h 102"/>
                <a:gd name="T64" fmla="*/ 81 w 81"/>
                <a:gd name="T65" fmla="*/ 74 h 102"/>
                <a:gd name="T66" fmla="*/ 14 w 81"/>
                <a:gd name="T67" fmla="*/ 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1" h="102">
                  <a:moveTo>
                    <a:pt x="16" y="44"/>
                  </a:moveTo>
                  <a:cubicBezTo>
                    <a:pt x="12" y="41"/>
                    <a:pt x="9" y="46"/>
                    <a:pt x="5" y="46"/>
                  </a:cubicBezTo>
                  <a:cubicBezTo>
                    <a:pt x="5" y="48"/>
                    <a:pt x="4" y="50"/>
                    <a:pt x="3" y="50"/>
                  </a:cubicBezTo>
                  <a:cubicBezTo>
                    <a:pt x="2" y="51"/>
                    <a:pt x="0" y="55"/>
                    <a:pt x="1" y="55"/>
                  </a:cubicBezTo>
                  <a:cubicBezTo>
                    <a:pt x="3" y="55"/>
                    <a:pt x="6" y="58"/>
                    <a:pt x="6" y="56"/>
                  </a:cubicBezTo>
                  <a:cubicBezTo>
                    <a:pt x="7" y="54"/>
                    <a:pt x="8" y="51"/>
                    <a:pt x="11" y="55"/>
                  </a:cubicBezTo>
                  <a:cubicBezTo>
                    <a:pt x="12" y="55"/>
                    <a:pt x="13" y="56"/>
                    <a:pt x="14" y="57"/>
                  </a:cubicBezTo>
                  <a:cubicBezTo>
                    <a:pt x="14" y="55"/>
                    <a:pt x="18" y="55"/>
                    <a:pt x="20" y="53"/>
                  </a:cubicBezTo>
                  <a:cubicBezTo>
                    <a:pt x="22" y="51"/>
                    <a:pt x="19" y="47"/>
                    <a:pt x="16" y="44"/>
                  </a:cubicBezTo>
                  <a:close/>
                  <a:moveTo>
                    <a:pt x="81" y="74"/>
                  </a:moveTo>
                  <a:cubicBezTo>
                    <a:pt x="81" y="70"/>
                    <a:pt x="73" y="67"/>
                    <a:pt x="72" y="69"/>
                  </a:cubicBezTo>
                  <a:cubicBezTo>
                    <a:pt x="71" y="71"/>
                    <a:pt x="69" y="71"/>
                    <a:pt x="68" y="69"/>
                  </a:cubicBezTo>
                  <a:cubicBezTo>
                    <a:pt x="67" y="67"/>
                    <a:pt x="69" y="65"/>
                    <a:pt x="68" y="65"/>
                  </a:cubicBezTo>
                  <a:cubicBezTo>
                    <a:pt x="67" y="64"/>
                    <a:pt x="65" y="61"/>
                    <a:pt x="65" y="60"/>
                  </a:cubicBezTo>
                  <a:cubicBezTo>
                    <a:pt x="66" y="59"/>
                    <a:pt x="63" y="51"/>
                    <a:pt x="59" y="50"/>
                  </a:cubicBezTo>
                  <a:cubicBezTo>
                    <a:pt x="55" y="49"/>
                    <a:pt x="55" y="44"/>
                    <a:pt x="54" y="41"/>
                  </a:cubicBezTo>
                  <a:cubicBezTo>
                    <a:pt x="53" y="38"/>
                    <a:pt x="51" y="39"/>
                    <a:pt x="49" y="37"/>
                  </a:cubicBezTo>
                  <a:cubicBezTo>
                    <a:pt x="47" y="34"/>
                    <a:pt x="43" y="35"/>
                    <a:pt x="41" y="35"/>
                  </a:cubicBezTo>
                  <a:cubicBezTo>
                    <a:pt x="40" y="35"/>
                    <a:pt x="41" y="32"/>
                    <a:pt x="44" y="30"/>
                  </a:cubicBezTo>
                  <a:cubicBezTo>
                    <a:pt x="47" y="28"/>
                    <a:pt x="50" y="18"/>
                    <a:pt x="50" y="16"/>
                  </a:cubicBezTo>
                  <a:cubicBezTo>
                    <a:pt x="50" y="14"/>
                    <a:pt x="38" y="14"/>
                    <a:pt x="36" y="15"/>
                  </a:cubicBezTo>
                  <a:cubicBezTo>
                    <a:pt x="33" y="17"/>
                    <a:pt x="31" y="14"/>
                    <a:pt x="33" y="13"/>
                  </a:cubicBezTo>
                  <a:cubicBezTo>
                    <a:pt x="35" y="12"/>
                    <a:pt x="39" y="8"/>
                    <a:pt x="39" y="6"/>
                  </a:cubicBezTo>
                  <a:cubicBezTo>
                    <a:pt x="39" y="4"/>
                    <a:pt x="42" y="3"/>
                    <a:pt x="40" y="1"/>
                  </a:cubicBezTo>
                  <a:cubicBezTo>
                    <a:pt x="38" y="0"/>
                    <a:pt x="38" y="3"/>
                    <a:pt x="37" y="5"/>
                  </a:cubicBezTo>
                  <a:cubicBezTo>
                    <a:pt x="35" y="6"/>
                    <a:pt x="32" y="5"/>
                    <a:pt x="28" y="5"/>
                  </a:cubicBezTo>
                  <a:cubicBezTo>
                    <a:pt x="24" y="4"/>
                    <a:pt x="23" y="9"/>
                    <a:pt x="23" y="11"/>
                  </a:cubicBezTo>
                  <a:cubicBezTo>
                    <a:pt x="23" y="14"/>
                    <a:pt x="19" y="15"/>
                    <a:pt x="19" y="17"/>
                  </a:cubicBezTo>
                  <a:cubicBezTo>
                    <a:pt x="20" y="19"/>
                    <a:pt x="18" y="20"/>
                    <a:pt x="17" y="19"/>
                  </a:cubicBezTo>
                  <a:cubicBezTo>
                    <a:pt x="16" y="18"/>
                    <a:pt x="15" y="16"/>
                    <a:pt x="12" y="17"/>
                  </a:cubicBezTo>
                  <a:cubicBezTo>
                    <a:pt x="10" y="19"/>
                    <a:pt x="15" y="22"/>
                    <a:pt x="18" y="22"/>
                  </a:cubicBezTo>
                  <a:cubicBezTo>
                    <a:pt x="21" y="23"/>
                    <a:pt x="16" y="25"/>
                    <a:pt x="15" y="28"/>
                  </a:cubicBezTo>
                  <a:cubicBezTo>
                    <a:pt x="15" y="31"/>
                    <a:pt x="19" y="30"/>
                    <a:pt x="20" y="32"/>
                  </a:cubicBezTo>
                  <a:cubicBezTo>
                    <a:pt x="20" y="35"/>
                    <a:pt x="13" y="35"/>
                    <a:pt x="13" y="37"/>
                  </a:cubicBezTo>
                  <a:cubicBezTo>
                    <a:pt x="13" y="40"/>
                    <a:pt x="17" y="36"/>
                    <a:pt x="19" y="35"/>
                  </a:cubicBezTo>
                  <a:cubicBezTo>
                    <a:pt x="20" y="34"/>
                    <a:pt x="18" y="41"/>
                    <a:pt x="22" y="40"/>
                  </a:cubicBezTo>
                  <a:cubicBezTo>
                    <a:pt x="26" y="40"/>
                    <a:pt x="25" y="34"/>
                    <a:pt x="27" y="34"/>
                  </a:cubicBezTo>
                  <a:cubicBezTo>
                    <a:pt x="28" y="34"/>
                    <a:pt x="26" y="37"/>
                    <a:pt x="27" y="40"/>
                  </a:cubicBezTo>
                  <a:cubicBezTo>
                    <a:pt x="28" y="42"/>
                    <a:pt x="24" y="46"/>
                    <a:pt x="24" y="48"/>
                  </a:cubicBezTo>
                  <a:cubicBezTo>
                    <a:pt x="25" y="49"/>
                    <a:pt x="33" y="49"/>
                    <a:pt x="36" y="47"/>
                  </a:cubicBezTo>
                  <a:cubicBezTo>
                    <a:pt x="39" y="44"/>
                    <a:pt x="40" y="47"/>
                    <a:pt x="38" y="49"/>
                  </a:cubicBezTo>
                  <a:cubicBezTo>
                    <a:pt x="36" y="51"/>
                    <a:pt x="37" y="53"/>
                    <a:pt x="39" y="54"/>
                  </a:cubicBezTo>
                  <a:cubicBezTo>
                    <a:pt x="42" y="55"/>
                    <a:pt x="42" y="55"/>
                    <a:pt x="41" y="57"/>
                  </a:cubicBezTo>
                  <a:cubicBezTo>
                    <a:pt x="40" y="59"/>
                    <a:pt x="41" y="62"/>
                    <a:pt x="41" y="64"/>
                  </a:cubicBezTo>
                  <a:cubicBezTo>
                    <a:pt x="40" y="66"/>
                    <a:pt x="33" y="66"/>
                    <a:pt x="33" y="65"/>
                  </a:cubicBezTo>
                  <a:cubicBezTo>
                    <a:pt x="32" y="63"/>
                    <a:pt x="29" y="64"/>
                    <a:pt x="30" y="66"/>
                  </a:cubicBezTo>
                  <a:cubicBezTo>
                    <a:pt x="31" y="67"/>
                    <a:pt x="27" y="69"/>
                    <a:pt x="28" y="71"/>
                  </a:cubicBezTo>
                  <a:cubicBezTo>
                    <a:pt x="28" y="72"/>
                    <a:pt x="32" y="72"/>
                    <a:pt x="32" y="74"/>
                  </a:cubicBezTo>
                  <a:cubicBezTo>
                    <a:pt x="32" y="76"/>
                    <a:pt x="29" y="78"/>
                    <a:pt x="25" y="79"/>
                  </a:cubicBezTo>
                  <a:cubicBezTo>
                    <a:pt x="20" y="81"/>
                    <a:pt x="26" y="84"/>
                    <a:pt x="28" y="83"/>
                  </a:cubicBezTo>
                  <a:cubicBezTo>
                    <a:pt x="30" y="81"/>
                    <a:pt x="29" y="84"/>
                    <a:pt x="33" y="84"/>
                  </a:cubicBezTo>
                  <a:cubicBezTo>
                    <a:pt x="36" y="84"/>
                    <a:pt x="37" y="86"/>
                    <a:pt x="41" y="85"/>
                  </a:cubicBezTo>
                  <a:cubicBezTo>
                    <a:pt x="44" y="84"/>
                    <a:pt x="44" y="85"/>
                    <a:pt x="42" y="87"/>
                  </a:cubicBezTo>
                  <a:cubicBezTo>
                    <a:pt x="39" y="89"/>
                    <a:pt x="35" y="87"/>
                    <a:pt x="33" y="88"/>
                  </a:cubicBezTo>
                  <a:cubicBezTo>
                    <a:pt x="30" y="89"/>
                    <a:pt x="21" y="99"/>
                    <a:pt x="23" y="101"/>
                  </a:cubicBezTo>
                  <a:cubicBezTo>
                    <a:pt x="24" y="102"/>
                    <a:pt x="25" y="99"/>
                    <a:pt x="28" y="97"/>
                  </a:cubicBezTo>
                  <a:cubicBezTo>
                    <a:pt x="32" y="96"/>
                    <a:pt x="32" y="98"/>
                    <a:pt x="34" y="99"/>
                  </a:cubicBezTo>
                  <a:cubicBezTo>
                    <a:pt x="36" y="99"/>
                    <a:pt x="36" y="95"/>
                    <a:pt x="38" y="95"/>
                  </a:cubicBezTo>
                  <a:cubicBezTo>
                    <a:pt x="40" y="95"/>
                    <a:pt x="41" y="94"/>
                    <a:pt x="44" y="94"/>
                  </a:cubicBezTo>
                  <a:cubicBezTo>
                    <a:pt x="47" y="95"/>
                    <a:pt x="49" y="94"/>
                    <a:pt x="50" y="92"/>
                  </a:cubicBezTo>
                  <a:cubicBezTo>
                    <a:pt x="52" y="91"/>
                    <a:pt x="55" y="95"/>
                    <a:pt x="57" y="94"/>
                  </a:cubicBezTo>
                  <a:cubicBezTo>
                    <a:pt x="58" y="93"/>
                    <a:pt x="63" y="92"/>
                    <a:pt x="66" y="92"/>
                  </a:cubicBezTo>
                  <a:cubicBezTo>
                    <a:pt x="68" y="92"/>
                    <a:pt x="75" y="89"/>
                    <a:pt x="77" y="88"/>
                  </a:cubicBezTo>
                  <a:cubicBezTo>
                    <a:pt x="79" y="86"/>
                    <a:pt x="76" y="86"/>
                    <a:pt x="73" y="86"/>
                  </a:cubicBezTo>
                  <a:cubicBezTo>
                    <a:pt x="71" y="86"/>
                    <a:pt x="71" y="84"/>
                    <a:pt x="74" y="81"/>
                  </a:cubicBezTo>
                  <a:cubicBezTo>
                    <a:pt x="76" y="79"/>
                    <a:pt x="80" y="77"/>
                    <a:pt x="81" y="74"/>
                  </a:cubicBezTo>
                  <a:close/>
                  <a:moveTo>
                    <a:pt x="9" y="14"/>
                  </a:moveTo>
                  <a:cubicBezTo>
                    <a:pt x="12" y="14"/>
                    <a:pt x="16" y="8"/>
                    <a:pt x="14" y="7"/>
                  </a:cubicBezTo>
                  <a:cubicBezTo>
                    <a:pt x="13" y="5"/>
                    <a:pt x="7" y="14"/>
                    <a:pt x="9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3" name="Freeform 134">
              <a:extLst>
                <a:ext uri="{FF2B5EF4-FFF2-40B4-BE49-F238E27FC236}">
                  <a16:creationId xmlns:a16="http://schemas.microsoft.com/office/drawing/2014/main" id="{C029C939-79D3-FD48-9F10-28571ACA5B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2413" y="4163559"/>
              <a:ext cx="282575" cy="354013"/>
            </a:xfrm>
            <a:custGeom>
              <a:avLst/>
              <a:gdLst>
                <a:gd name="T0" fmla="*/ 5 w 81"/>
                <a:gd name="T1" fmla="*/ 46 h 102"/>
                <a:gd name="T2" fmla="*/ 1 w 81"/>
                <a:gd name="T3" fmla="*/ 55 h 102"/>
                <a:gd name="T4" fmla="*/ 11 w 81"/>
                <a:gd name="T5" fmla="*/ 55 h 102"/>
                <a:gd name="T6" fmla="*/ 20 w 81"/>
                <a:gd name="T7" fmla="*/ 53 h 102"/>
                <a:gd name="T8" fmla="*/ 81 w 81"/>
                <a:gd name="T9" fmla="*/ 74 h 102"/>
                <a:gd name="T10" fmla="*/ 68 w 81"/>
                <a:gd name="T11" fmla="*/ 69 h 102"/>
                <a:gd name="T12" fmla="*/ 65 w 81"/>
                <a:gd name="T13" fmla="*/ 60 h 102"/>
                <a:gd name="T14" fmla="*/ 54 w 81"/>
                <a:gd name="T15" fmla="*/ 41 h 102"/>
                <a:gd name="T16" fmla="*/ 41 w 81"/>
                <a:gd name="T17" fmla="*/ 35 h 102"/>
                <a:gd name="T18" fmla="*/ 50 w 81"/>
                <a:gd name="T19" fmla="*/ 16 h 102"/>
                <a:gd name="T20" fmla="*/ 33 w 81"/>
                <a:gd name="T21" fmla="*/ 13 h 102"/>
                <a:gd name="T22" fmla="*/ 40 w 81"/>
                <a:gd name="T23" fmla="*/ 1 h 102"/>
                <a:gd name="T24" fmla="*/ 28 w 81"/>
                <a:gd name="T25" fmla="*/ 5 h 102"/>
                <a:gd name="T26" fmla="*/ 19 w 81"/>
                <a:gd name="T27" fmla="*/ 17 h 102"/>
                <a:gd name="T28" fmla="*/ 12 w 81"/>
                <a:gd name="T29" fmla="*/ 17 h 102"/>
                <a:gd name="T30" fmla="*/ 15 w 81"/>
                <a:gd name="T31" fmla="*/ 28 h 102"/>
                <a:gd name="T32" fmla="*/ 13 w 81"/>
                <a:gd name="T33" fmla="*/ 37 h 102"/>
                <a:gd name="T34" fmla="*/ 22 w 81"/>
                <a:gd name="T35" fmla="*/ 40 h 102"/>
                <a:gd name="T36" fmla="*/ 27 w 81"/>
                <a:gd name="T37" fmla="*/ 40 h 102"/>
                <a:gd name="T38" fmla="*/ 36 w 81"/>
                <a:gd name="T39" fmla="*/ 47 h 102"/>
                <a:gd name="T40" fmla="*/ 39 w 81"/>
                <a:gd name="T41" fmla="*/ 54 h 102"/>
                <a:gd name="T42" fmla="*/ 41 w 81"/>
                <a:gd name="T43" fmla="*/ 64 h 102"/>
                <a:gd name="T44" fmla="*/ 30 w 81"/>
                <a:gd name="T45" fmla="*/ 66 h 102"/>
                <a:gd name="T46" fmla="*/ 32 w 81"/>
                <a:gd name="T47" fmla="*/ 74 h 102"/>
                <a:gd name="T48" fmla="*/ 28 w 81"/>
                <a:gd name="T49" fmla="*/ 83 h 102"/>
                <a:gd name="T50" fmla="*/ 41 w 81"/>
                <a:gd name="T51" fmla="*/ 85 h 102"/>
                <a:gd name="T52" fmla="*/ 33 w 81"/>
                <a:gd name="T53" fmla="*/ 88 h 102"/>
                <a:gd name="T54" fmla="*/ 28 w 81"/>
                <a:gd name="T55" fmla="*/ 97 h 102"/>
                <a:gd name="T56" fmla="*/ 38 w 81"/>
                <a:gd name="T57" fmla="*/ 95 h 102"/>
                <a:gd name="T58" fmla="*/ 50 w 81"/>
                <a:gd name="T59" fmla="*/ 92 h 102"/>
                <a:gd name="T60" fmla="*/ 66 w 81"/>
                <a:gd name="T61" fmla="*/ 92 h 102"/>
                <a:gd name="T62" fmla="*/ 73 w 81"/>
                <a:gd name="T63" fmla="*/ 86 h 102"/>
                <a:gd name="T64" fmla="*/ 81 w 81"/>
                <a:gd name="T65" fmla="*/ 74 h 102"/>
                <a:gd name="T66" fmla="*/ 14 w 81"/>
                <a:gd name="T67" fmla="*/ 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1" h="102">
                  <a:moveTo>
                    <a:pt x="16" y="44"/>
                  </a:moveTo>
                  <a:cubicBezTo>
                    <a:pt x="12" y="41"/>
                    <a:pt x="9" y="46"/>
                    <a:pt x="5" y="46"/>
                  </a:cubicBezTo>
                  <a:cubicBezTo>
                    <a:pt x="5" y="48"/>
                    <a:pt x="4" y="50"/>
                    <a:pt x="3" y="50"/>
                  </a:cubicBezTo>
                  <a:cubicBezTo>
                    <a:pt x="2" y="51"/>
                    <a:pt x="0" y="55"/>
                    <a:pt x="1" y="55"/>
                  </a:cubicBezTo>
                  <a:cubicBezTo>
                    <a:pt x="3" y="55"/>
                    <a:pt x="6" y="58"/>
                    <a:pt x="6" y="56"/>
                  </a:cubicBezTo>
                  <a:cubicBezTo>
                    <a:pt x="7" y="54"/>
                    <a:pt x="8" y="51"/>
                    <a:pt x="11" y="55"/>
                  </a:cubicBezTo>
                  <a:cubicBezTo>
                    <a:pt x="12" y="55"/>
                    <a:pt x="13" y="56"/>
                    <a:pt x="14" y="57"/>
                  </a:cubicBezTo>
                  <a:cubicBezTo>
                    <a:pt x="14" y="55"/>
                    <a:pt x="18" y="55"/>
                    <a:pt x="20" y="53"/>
                  </a:cubicBezTo>
                  <a:cubicBezTo>
                    <a:pt x="22" y="51"/>
                    <a:pt x="19" y="47"/>
                    <a:pt x="16" y="44"/>
                  </a:cubicBezTo>
                  <a:close/>
                  <a:moveTo>
                    <a:pt x="81" y="74"/>
                  </a:moveTo>
                  <a:cubicBezTo>
                    <a:pt x="81" y="70"/>
                    <a:pt x="73" y="67"/>
                    <a:pt x="72" y="69"/>
                  </a:cubicBezTo>
                  <a:cubicBezTo>
                    <a:pt x="71" y="71"/>
                    <a:pt x="69" y="71"/>
                    <a:pt x="68" y="69"/>
                  </a:cubicBezTo>
                  <a:cubicBezTo>
                    <a:pt x="67" y="67"/>
                    <a:pt x="69" y="65"/>
                    <a:pt x="68" y="65"/>
                  </a:cubicBezTo>
                  <a:cubicBezTo>
                    <a:pt x="67" y="64"/>
                    <a:pt x="65" y="61"/>
                    <a:pt x="65" y="60"/>
                  </a:cubicBezTo>
                  <a:cubicBezTo>
                    <a:pt x="66" y="59"/>
                    <a:pt x="63" y="51"/>
                    <a:pt x="59" y="50"/>
                  </a:cubicBezTo>
                  <a:cubicBezTo>
                    <a:pt x="55" y="49"/>
                    <a:pt x="55" y="44"/>
                    <a:pt x="54" y="41"/>
                  </a:cubicBezTo>
                  <a:cubicBezTo>
                    <a:pt x="53" y="38"/>
                    <a:pt x="51" y="39"/>
                    <a:pt x="49" y="37"/>
                  </a:cubicBezTo>
                  <a:cubicBezTo>
                    <a:pt x="47" y="34"/>
                    <a:pt x="43" y="35"/>
                    <a:pt x="41" y="35"/>
                  </a:cubicBezTo>
                  <a:cubicBezTo>
                    <a:pt x="40" y="35"/>
                    <a:pt x="41" y="32"/>
                    <a:pt x="44" y="30"/>
                  </a:cubicBezTo>
                  <a:cubicBezTo>
                    <a:pt x="47" y="28"/>
                    <a:pt x="50" y="18"/>
                    <a:pt x="50" y="16"/>
                  </a:cubicBezTo>
                  <a:cubicBezTo>
                    <a:pt x="50" y="14"/>
                    <a:pt x="38" y="14"/>
                    <a:pt x="36" y="15"/>
                  </a:cubicBezTo>
                  <a:cubicBezTo>
                    <a:pt x="33" y="17"/>
                    <a:pt x="31" y="14"/>
                    <a:pt x="33" y="13"/>
                  </a:cubicBezTo>
                  <a:cubicBezTo>
                    <a:pt x="35" y="12"/>
                    <a:pt x="39" y="8"/>
                    <a:pt x="39" y="6"/>
                  </a:cubicBezTo>
                  <a:cubicBezTo>
                    <a:pt x="39" y="4"/>
                    <a:pt x="42" y="3"/>
                    <a:pt x="40" y="1"/>
                  </a:cubicBezTo>
                  <a:cubicBezTo>
                    <a:pt x="38" y="0"/>
                    <a:pt x="38" y="3"/>
                    <a:pt x="37" y="5"/>
                  </a:cubicBezTo>
                  <a:cubicBezTo>
                    <a:pt x="35" y="6"/>
                    <a:pt x="32" y="5"/>
                    <a:pt x="28" y="5"/>
                  </a:cubicBezTo>
                  <a:cubicBezTo>
                    <a:pt x="24" y="4"/>
                    <a:pt x="23" y="9"/>
                    <a:pt x="23" y="11"/>
                  </a:cubicBezTo>
                  <a:cubicBezTo>
                    <a:pt x="23" y="14"/>
                    <a:pt x="19" y="15"/>
                    <a:pt x="19" y="17"/>
                  </a:cubicBezTo>
                  <a:cubicBezTo>
                    <a:pt x="20" y="19"/>
                    <a:pt x="18" y="20"/>
                    <a:pt x="17" y="19"/>
                  </a:cubicBezTo>
                  <a:cubicBezTo>
                    <a:pt x="16" y="18"/>
                    <a:pt x="15" y="16"/>
                    <a:pt x="12" y="17"/>
                  </a:cubicBezTo>
                  <a:cubicBezTo>
                    <a:pt x="10" y="19"/>
                    <a:pt x="15" y="22"/>
                    <a:pt x="18" y="22"/>
                  </a:cubicBezTo>
                  <a:cubicBezTo>
                    <a:pt x="21" y="23"/>
                    <a:pt x="16" y="25"/>
                    <a:pt x="15" y="28"/>
                  </a:cubicBezTo>
                  <a:cubicBezTo>
                    <a:pt x="15" y="31"/>
                    <a:pt x="19" y="30"/>
                    <a:pt x="20" y="32"/>
                  </a:cubicBezTo>
                  <a:cubicBezTo>
                    <a:pt x="20" y="35"/>
                    <a:pt x="13" y="35"/>
                    <a:pt x="13" y="37"/>
                  </a:cubicBezTo>
                  <a:cubicBezTo>
                    <a:pt x="13" y="40"/>
                    <a:pt x="17" y="36"/>
                    <a:pt x="19" y="35"/>
                  </a:cubicBezTo>
                  <a:cubicBezTo>
                    <a:pt x="20" y="34"/>
                    <a:pt x="18" y="41"/>
                    <a:pt x="22" y="40"/>
                  </a:cubicBezTo>
                  <a:cubicBezTo>
                    <a:pt x="26" y="40"/>
                    <a:pt x="25" y="34"/>
                    <a:pt x="27" y="34"/>
                  </a:cubicBezTo>
                  <a:cubicBezTo>
                    <a:pt x="28" y="34"/>
                    <a:pt x="26" y="37"/>
                    <a:pt x="27" y="40"/>
                  </a:cubicBezTo>
                  <a:cubicBezTo>
                    <a:pt x="28" y="42"/>
                    <a:pt x="24" y="46"/>
                    <a:pt x="24" y="48"/>
                  </a:cubicBezTo>
                  <a:cubicBezTo>
                    <a:pt x="25" y="49"/>
                    <a:pt x="33" y="49"/>
                    <a:pt x="36" y="47"/>
                  </a:cubicBezTo>
                  <a:cubicBezTo>
                    <a:pt x="39" y="44"/>
                    <a:pt x="40" y="47"/>
                    <a:pt x="38" y="49"/>
                  </a:cubicBezTo>
                  <a:cubicBezTo>
                    <a:pt x="36" y="51"/>
                    <a:pt x="37" y="53"/>
                    <a:pt x="39" y="54"/>
                  </a:cubicBezTo>
                  <a:cubicBezTo>
                    <a:pt x="42" y="55"/>
                    <a:pt x="42" y="55"/>
                    <a:pt x="41" y="57"/>
                  </a:cubicBezTo>
                  <a:cubicBezTo>
                    <a:pt x="40" y="59"/>
                    <a:pt x="41" y="62"/>
                    <a:pt x="41" y="64"/>
                  </a:cubicBezTo>
                  <a:cubicBezTo>
                    <a:pt x="40" y="66"/>
                    <a:pt x="33" y="66"/>
                    <a:pt x="33" y="65"/>
                  </a:cubicBezTo>
                  <a:cubicBezTo>
                    <a:pt x="32" y="63"/>
                    <a:pt x="29" y="64"/>
                    <a:pt x="30" y="66"/>
                  </a:cubicBezTo>
                  <a:cubicBezTo>
                    <a:pt x="31" y="67"/>
                    <a:pt x="27" y="69"/>
                    <a:pt x="28" y="71"/>
                  </a:cubicBezTo>
                  <a:cubicBezTo>
                    <a:pt x="28" y="72"/>
                    <a:pt x="32" y="72"/>
                    <a:pt x="32" y="74"/>
                  </a:cubicBezTo>
                  <a:cubicBezTo>
                    <a:pt x="32" y="76"/>
                    <a:pt x="29" y="78"/>
                    <a:pt x="25" y="79"/>
                  </a:cubicBezTo>
                  <a:cubicBezTo>
                    <a:pt x="20" y="81"/>
                    <a:pt x="26" y="84"/>
                    <a:pt x="28" y="83"/>
                  </a:cubicBezTo>
                  <a:cubicBezTo>
                    <a:pt x="30" y="81"/>
                    <a:pt x="29" y="84"/>
                    <a:pt x="33" y="84"/>
                  </a:cubicBezTo>
                  <a:cubicBezTo>
                    <a:pt x="36" y="84"/>
                    <a:pt x="37" y="86"/>
                    <a:pt x="41" y="85"/>
                  </a:cubicBezTo>
                  <a:cubicBezTo>
                    <a:pt x="44" y="84"/>
                    <a:pt x="44" y="85"/>
                    <a:pt x="42" y="87"/>
                  </a:cubicBezTo>
                  <a:cubicBezTo>
                    <a:pt x="39" y="89"/>
                    <a:pt x="35" y="87"/>
                    <a:pt x="33" y="88"/>
                  </a:cubicBezTo>
                  <a:cubicBezTo>
                    <a:pt x="30" y="89"/>
                    <a:pt x="21" y="99"/>
                    <a:pt x="23" y="101"/>
                  </a:cubicBezTo>
                  <a:cubicBezTo>
                    <a:pt x="24" y="102"/>
                    <a:pt x="25" y="99"/>
                    <a:pt x="28" y="97"/>
                  </a:cubicBezTo>
                  <a:cubicBezTo>
                    <a:pt x="32" y="96"/>
                    <a:pt x="32" y="98"/>
                    <a:pt x="34" y="99"/>
                  </a:cubicBezTo>
                  <a:cubicBezTo>
                    <a:pt x="36" y="99"/>
                    <a:pt x="36" y="95"/>
                    <a:pt x="38" y="95"/>
                  </a:cubicBezTo>
                  <a:cubicBezTo>
                    <a:pt x="40" y="95"/>
                    <a:pt x="41" y="94"/>
                    <a:pt x="44" y="94"/>
                  </a:cubicBezTo>
                  <a:cubicBezTo>
                    <a:pt x="47" y="95"/>
                    <a:pt x="49" y="94"/>
                    <a:pt x="50" y="92"/>
                  </a:cubicBezTo>
                  <a:cubicBezTo>
                    <a:pt x="52" y="91"/>
                    <a:pt x="55" y="95"/>
                    <a:pt x="57" y="94"/>
                  </a:cubicBezTo>
                  <a:cubicBezTo>
                    <a:pt x="58" y="93"/>
                    <a:pt x="63" y="92"/>
                    <a:pt x="66" y="92"/>
                  </a:cubicBezTo>
                  <a:cubicBezTo>
                    <a:pt x="68" y="92"/>
                    <a:pt x="75" y="89"/>
                    <a:pt x="77" y="88"/>
                  </a:cubicBezTo>
                  <a:cubicBezTo>
                    <a:pt x="79" y="86"/>
                    <a:pt x="76" y="86"/>
                    <a:pt x="73" y="86"/>
                  </a:cubicBezTo>
                  <a:cubicBezTo>
                    <a:pt x="71" y="86"/>
                    <a:pt x="71" y="84"/>
                    <a:pt x="74" y="81"/>
                  </a:cubicBezTo>
                  <a:cubicBezTo>
                    <a:pt x="76" y="79"/>
                    <a:pt x="80" y="77"/>
                    <a:pt x="81" y="74"/>
                  </a:cubicBezTo>
                  <a:close/>
                  <a:moveTo>
                    <a:pt x="9" y="14"/>
                  </a:moveTo>
                  <a:cubicBezTo>
                    <a:pt x="12" y="14"/>
                    <a:pt x="16" y="8"/>
                    <a:pt x="14" y="7"/>
                  </a:cubicBezTo>
                  <a:cubicBezTo>
                    <a:pt x="13" y="5"/>
                    <a:pt x="7" y="14"/>
                    <a:pt x="9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4" name="Freeform 135">
              <a:extLst>
                <a:ext uri="{FF2B5EF4-FFF2-40B4-BE49-F238E27FC236}">
                  <a16:creationId xmlns:a16="http://schemas.microsoft.com/office/drawing/2014/main" id="{58A22A32-2866-E148-B021-EC1D933C07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4850" y="4212771"/>
              <a:ext cx="134938" cy="128588"/>
            </a:xfrm>
            <a:custGeom>
              <a:avLst/>
              <a:gdLst>
                <a:gd name="T0" fmla="*/ 20 w 39"/>
                <a:gd name="T1" fmla="*/ 14 h 37"/>
                <a:gd name="T2" fmla="*/ 20 w 39"/>
                <a:gd name="T3" fmla="*/ 8 h 37"/>
                <a:gd name="T4" fmla="*/ 21 w 39"/>
                <a:gd name="T5" fmla="*/ 1 h 37"/>
                <a:gd name="T6" fmla="*/ 15 w 39"/>
                <a:gd name="T7" fmla="*/ 4 h 37"/>
                <a:gd name="T8" fmla="*/ 10 w 39"/>
                <a:gd name="T9" fmla="*/ 7 h 37"/>
                <a:gd name="T10" fmla="*/ 10 w 39"/>
                <a:gd name="T11" fmla="*/ 11 h 37"/>
                <a:gd name="T12" fmla="*/ 6 w 39"/>
                <a:gd name="T13" fmla="*/ 8 h 37"/>
                <a:gd name="T14" fmla="*/ 2 w 39"/>
                <a:gd name="T15" fmla="*/ 14 h 37"/>
                <a:gd name="T16" fmla="*/ 2 w 39"/>
                <a:gd name="T17" fmla="*/ 23 h 37"/>
                <a:gd name="T18" fmla="*/ 5 w 39"/>
                <a:gd name="T19" fmla="*/ 30 h 37"/>
                <a:gd name="T20" fmla="*/ 6 w 39"/>
                <a:gd name="T21" fmla="*/ 34 h 37"/>
                <a:gd name="T22" fmla="*/ 13 w 39"/>
                <a:gd name="T23" fmla="*/ 34 h 37"/>
                <a:gd name="T24" fmla="*/ 16 w 39"/>
                <a:gd name="T25" fmla="*/ 34 h 37"/>
                <a:gd name="T26" fmla="*/ 13 w 39"/>
                <a:gd name="T27" fmla="*/ 30 h 37"/>
                <a:gd name="T28" fmla="*/ 17 w 39"/>
                <a:gd name="T29" fmla="*/ 31 h 37"/>
                <a:gd name="T30" fmla="*/ 23 w 39"/>
                <a:gd name="T31" fmla="*/ 31 h 37"/>
                <a:gd name="T32" fmla="*/ 20 w 39"/>
                <a:gd name="T33" fmla="*/ 26 h 37"/>
                <a:gd name="T34" fmla="*/ 17 w 39"/>
                <a:gd name="T35" fmla="*/ 25 h 37"/>
                <a:gd name="T36" fmla="*/ 19 w 39"/>
                <a:gd name="T37" fmla="*/ 20 h 37"/>
                <a:gd name="T38" fmla="*/ 24 w 39"/>
                <a:gd name="T39" fmla="*/ 18 h 37"/>
                <a:gd name="T40" fmla="*/ 20 w 39"/>
                <a:gd name="T41" fmla="*/ 14 h 37"/>
                <a:gd name="T42" fmla="*/ 38 w 39"/>
                <a:gd name="T43" fmla="*/ 21 h 37"/>
                <a:gd name="T44" fmla="*/ 35 w 39"/>
                <a:gd name="T45" fmla="*/ 23 h 37"/>
                <a:gd name="T46" fmla="*/ 33 w 39"/>
                <a:gd name="T47" fmla="*/ 21 h 37"/>
                <a:gd name="T48" fmla="*/ 27 w 39"/>
                <a:gd name="T49" fmla="*/ 23 h 37"/>
                <a:gd name="T50" fmla="*/ 30 w 39"/>
                <a:gd name="T51" fmla="*/ 31 h 37"/>
                <a:gd name="T52" fmla="*/ 28 w 39"/>
                <a:gd name="T53" fmla="*/ 33 h 37"/>
                <a:gd name="T54" fmla="*/ 30 w 39"/>
                <a:gd name="T55" fmla="*/ 36 h 37"/>
                <a:gd name="T56" fmla="*/ 36 w 39"/>
                <a:gd name="T57" fmla="*/ 30 h 37"/>
                <a:gd name="T58" fmla="*/ 38 w 39"/>
                <a:gd name="T59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37">
                  <a:moveTo>
                    <a:pt x="20" y="14"/>
                  </a:moveTo>
                  <a:cubicBezTo>
                    <a:pt x="19" y="13"/>
                    <a:pt x="18" y="9"/>
                    <a:pt x="20" y="8"/>
                  </a:cubicBezTo>
                  <a:cubicBezTo>
                    <a:pt x="21" y="7"/>
                    <a:pt x="22" y="2"/>
                    <a:pt x="21" y="1"/>
                  </a:cubicBezTo>
                  <a:cubicBezTo>
                    <a:pt x="19" y="0"/>
                    <a:pt x="15" y="1"/>
                    <a:pt x="15" y="4"/>
                  </a:cubicBezTo>
                  <a:cubicBezTo>
                    <a:pt x="14" y="8"/>
                    <a:pt x="11" y="6"/>
                    <a:pt x="10" y="7"/>
                  </a:cubicBezTo>
                  <a:cubicBezTo>
                    <a:pt x="9" y="8"/>
                    <a:pt x="12" y="9"/>
                    <a:pt x="10" y="11"/>
                  </a:cubicBezTo>
                  <a:cubicBezTo>
                    <a:pt x="9" y="12"/>
                    <a:pt x="8" y="8"/>
                    <a:pt x="6" y="8"/>
                  </a:cubicBezTo>
                  <a:cubicBezTo>
                    <a:pt x="3" y="8"/>
                    <a:pt x="3" y="12"/>
                    <a:pt x="2" y="14"/>
                  </a:cubicBezTo>
                  <a:cubicBezTo>
                    <a:pt x="0" y="16"/>
                    <a:pt x="1" y="20"/>
                    <a:pt x="2" y="23"/>
                  </a:cubicBezTo>
                  <a:cubicBezTo>
                    <a:pt x="2" y="26"/>
                    <a:pt x="6" y="28"/>
                    <a:pt x="5" y="30"/>
                  </a:cubicBezTo>
                  <a:cubicBezTo>
                    <a:pt x="4" y="31"/>
                    <a:pt x="5" y="33"/>
                    <a:pt x="6" y="34"/>
                  </a:cubicBezTo>
                  <a:cubicBezTo>
                    <a:pt x="9" y="34"/>
                    <a:pt x="12" y="34"/>
                    <a:pt x="13" y="34"/>
                  </a:cubicBezTo>
                  <a:cubicBezTo>
                    <a:pt x="14" y="35"/>
                    <a:pt x="15" y="35"/>
                    <a:pt x="16" y="34"/>
                  </a:cubicBezTo>
                  <a:cubicBezTo>
                    <a:pt x="15" y="33"/>
                    <a:pt x="13" y="31"/>
                    <a:pt x="13" y="30"/>
                  </a:cubicBezTo>
                  <a:cubicBezTo>
                    <a:pt x="13" y="28"/>
                    <a:pt x="16" y="29"/>
                    <a:pt x="17" y="31"/>
                  </a:cubicBezTo>
                  <a:cubicBezTo>
                    <a:pt x="19" y="32"/>
                    <a:pt x="23" y="33"/>
                    <a:pt x="23" y="31"/>
                  </a:cubicBezTo>
                  <a:cubicBezTo>
                    <a:pt x="23" y="30"/>
                    <a:pt x="22" y="25"/>
                    <a:pt x="20" y="26"/>
                  </a:cubicBezTo>
                  <a:cubicBezTo>
                    <a:pt x="18" y="27"/>
                    <a:pt x="17" y="26"/>
                    <a:pt x="17" y="25"/>
                  </a:cubicBezTo>
                  <a:cubicBezTo>
                    <a:pt x="16" y="24"/>
                    <a:pt x="18" y="22"/>
                    <a:pt x="19" y="20"/>
                  </a:cubicBezTo>
                  <a:cubicBezTo>
                    <a:pt x="19" y="18"/>
                    <a:pt x="23" y="19"/>
                    <a:pt x="24" y="18"/>
                  </a:cubicBezTo>
                  <a:cubicBezTo>
                    <a:pt x="24" y="16"/>
                    <a:pt x="21" y="14"/>
                    <a:pt x="20" y="14"/>
                  </a:cubicBezTo>
                  <a:close/>
                  <a:moveTo>
                    <a:pt x="38" y="21"/>
                  </a:moveTo>
                  <a:cubicBezTo>
                    <a:pt x="37" y="20"/>
                    <a:pt x="36" y="23"/>
                    <a:pt x="35" y="23"/>
                  </a:cubicBezTo>
                  <a:cubicBezTo>
                    <a:pt x="34" y="23"/>
                    <a:pt x="33" y="18"/>
                    <a:pt x="33" y="21"/>
                  </a:cubicBezTo>
                  <a:cubicBezTo>
                    <a:pt x="32" y="24"/>
                    <a:pt x="30" y="20"/>
                    <a:pt x="27" y="23"/>
                  </a:cubicBezTo>
                  <a:cubicBezTo>
                    <a:pt x="25" y="27"/>
                    <a:pt x="29" y="30"/>
                    <a:pt x="30" y="31"/>
                  </a:cubicBezTo>
                  <a:cubicBezTo>
                    <a:pt x="32" y="32"/>
                    <a:pt x="30" y="33"/>
                    <a:pt x="28" y="33"/>
                  </a:cubicBezTo>
                  <a:cubicBezTo>
                    <a:pt x="26" y="32"/>
                    <a:pt x="27" y="36"/>
                    <a:pt x="30" y="36"/>
                  </a:cubicBezTo>
                  <a:cubicBezTo>
                    <a:pt x="33" y="37"/>
                    <a:pt x="36" y="31"/>
                    <a:pt x="36" y="30"/>
                  </a:cubicBezTo>
                  <a:cubicBezTo>
                    <a:pt x="36" y="28"/>
                    <a:pt x="39" y="22"/>
                    <a:pt x="38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5" name="Freeform 136">
              <a:extLst>
                <a:ext uri="{FF2B5EF4-FFF2-40B4-BE49-F238E27FC236}">
                  <a16:creationId xmlns:a16="http://schemas.microsoft.com/office/drawing/2014/main" id="{70A7FD26-BBF6-3F46-A7B2-AE366ADE7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8513" y="3701596"/>
              <a:ext cx="346075" cy="611188"/>
            </a:xfrm>
            <a:custGeom>
              <a:avLst/>
              <a:gdLst>
                <a:gd name="T0" fmla="*/ 98 w 100"/>
                <a:gd name="T1" fmla="*/ 37 h 176"/>
                <a:gd name="T2" fmla="*/ 96 w 100"/>
                <a:gd name="T3" fmla="*/ 23 h 176"/>
                <a:gd name="T4" fmla="*/ 84 w 100"/>
                <a:gd name="T5" fmla="*/ 9 h 176"/>
                <a:gd name="T6" fmla="*/ 70 w 100"/>
                <a:gd name="T7" fmla="*/ 8 h 176"/>
                <a:gd name="T8" fmla="*/ 56 w 100"/>
                <a:gd name="T9" fmla="*/ 8 h 176"/>
                <a:gd name="T10" fmla="*/ 48 w 100"/>
                <a:gd name="T11" fmla="*/ 16 h 176"/>
                <a:gd name="T12" fmla="*/ 40 w 100"/>
                <a:gd name="T13" fmla="*/ 26 h 176"/>
                <a:gd name="T14" fmla="*/ 34 w 100"/>
                <a:gd name="T15" fmla="*/ 37 h 176"/>
                <a:gd name="T16" fmla="*/ 26 w 100"/>
                <a:gd name="T17" fmla="*/ 43 h 176"/>
                <a:gd name="T18" fmla="*/ 20 w 100"/>
                <a:gd name="T19" fmla="*/ 60 h 176"/>
                <a:gd name="T20" fmla="*/ 22 w 100"/>
                <a:gd name="T21" fmla="*/ 69 h 176"/>
                <a:gd name="T22" fmla="*/ 9 w 100"/>
                <a:gd name="T23" fmla="*/ 75 h 176"/>
                <a:gd name="T24" fmla="*/ 8 w 100"/>
                <a:gd name="T25" fmla="*/ 91 h 176"/>
                <a:gd name="T26" fmla="*/ 13 w 100"/>
                <a:gd name="T27" fmla="*/ 104 h 176"/>
                <a:gd name="T28" fmla="*/ 10 w 100"/>
                <a:gd name="T29" fmla="*/ 112 h 176"/>
                <a:gd name="T30" fmla="*/ 5 w 100"/>
                <a:gd name="T31" fmla="*/ 122 h 176"/>
                <a:gd name="T32" fmla="*/ 2 w 100"/>
                <a:gd name="T33" fmla="*/ 134 h 176"/>
                <a:gd name="T34" fmla="*/ 0 w 100"/>
                <a:gd name="T35" fmla="*/ 134 h 176"/>
                <a:gd name="T36" fmla="*/ 6 w 100"/>
                <a:gd name="T37" fmla="*/ 150 h 176"/>
                <a:gd name="T38" fmla="*/ 12 w 100"/>
                <a:gd name="T39" fmla="*/ 164 h 176"/>
                <a:gd name="T40" fmla="*/ 14 w 100"/>
                <a:gd name="T41" fmla="*/ 174 h 176"/>
                <a:gd name="T42" fmla="*/ 24 w 100"/>
                <a:gd name="T43" fmla="*/ 169 h 176"/>
                <a:gd name="T44" fmla="*/ 33 w 100"/>
                <a:gd name="T45" fmla="*/ 166 h 176"/>
                <a:gd name="T46" fmla="*/ 40 w 100"/>
                <a:gd name="T47" fmla="*/ 164 h 176"/>
                <a:gd name="T48" fmla="*/ 42 w 100"/>
                <a:gd name="T49" fmla="*/ 156 h 176"/>
                <a:gd name="T50" fmla="*/ 43 w 100"/>
                <a:gd name="T51" fmla="*/ 139 h 176"/>
                <a:gd name="T52" fmla="*/ 55 w 100"/>
                <a:gd name="T53" fmla="*/ 128 h 176"/>
                <a:gd name="T54" fmla="*/ 52 w 100"/>
                <a:gd name="T55" fmla="*/ 113 h 176"/>
                <a:gd name="T56" fmla="*/ 45 w 100"/>
                <a:gd name="T57" fmla="*/ 102 h 176"/>
                <a:gd name="T58" fmla="*/ 51 w 100"/>
                <a:gd name="T59" fmla="*/ 88 h 176"/>
                <a:gd name="T60" fmla="*/ 60 w 100"/>
                <a:gd name="T61" fmla="*/ 78 h 176"/>
                <a:gd name="T62" fmla="*/ 80 w 100"/>
                <a:gd name="T63" fmla="*/ 65 h 176"/>
                <a:gd name="T64" fmla="*/ 82 w 100"/>
                <a:gd name="T65" fmla="*/ 50 h 176"/>
                <a:gd name="T66" fmla="*/ 96 w 100"/>
                <a:gd name="T67" fmla="*/ 45 h 176"/>
                <a:gd name="T68" fmla="*/ 99 w 100"/>
                <a:gd name="T69" fmla="*/ 42 h 176"/>
                <a:gd name="T70" fmla="*/ 53 w 100"/>
                <a:gd name="T71" fmla="*/ 15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6">
                  <a:moveTo>
                    <a:pt x="99" y="42"/>
                  </a:moveTo>
                  <a:cubicBezTo>
                    <a:pt x="98" y="40"/>
                    <a:pt x="96" y="37"/>
                    <a:pt x="98" y="37"/>
                  </a:cubicBezTo>
                  <a:cubicBezTo>
                    <a:pt x="99" y="37"/>
                    <a:pt x="100" y="32"/>
                    <a:pt x="98" y="30"/>
                  </a:cubicBezTo>
                  <a:cubicBezTo>
                    <a:pt x="96" y="29"/>
                    <a:pt x="98" y="24"/>
                    <a:pt x="96" y="23"/>
                  </a:cubicBezTo>
                  <a:cubicBezTo>
                    <a:pt x="94" y="22"/>
                    <a:pt x="95" y="18"/>
                    <a:pt x="96" y="16"/>
                  </a:cubicBezTo>
                  <a:cubicBezTo>
                    <a:pt x="96" y="13"/>
                    <a:pt x="88" y="11"/>
                    <a:pt x="84" y="9"/>
                  </a:cubicBezTo>
                  <a:cubicBezTo>
                    <a:pt x="80" y="7"/>
                    <a:pt x="78" y="4"/>
                    <a:pt x="75" y="2"/>
                  </a:cubicBezTo>
                  <a:cubicBezTo>
                    <a:pt x="71" y="0"/>
                    <a:pt x="70" y="5"/>
                    <a:pt x="70" y="8"/>
                  </a:cubicBezTo>
                  <a:cubicBezTo>
                    <a:pt x="70" y="11"/>
                    <a:pt x="67" y="11"/>
                    <a:pt x="65" y="9"/>
                  </a:cubicBezTo>
                  <a:cubicBezTo>
                    <a:pt x="62" y="8"/>
                    <a:pt x="60" y="9"/>
                    <a:pt x="56" y="8"/>
                  </a:cubicBezTo>
                  <a:cubicBezTo>
                    <a:pt x="53" y="6"/>
                    <a:pt x="54" y="11"/>
                    <a:pt x="54" y="14"/>
                  </a:cubicBezTo>
                  <a:cubicBezTo>
                    <a:pt x="54" y="16"/>
                    <a:pt x="51" y="16"/>
                    <a:pt x="48" y="16"/>
                  </a:cubicBezTo>
                  <a:cubicBezTo>
                    <a:pt x="46" y="16"/>
                    <a:pt x="42" y="18"/>
                    <a:pt x="42" y="21"/>
                  </a:cubicBezTo>
                  <a:cubicBezTo>
                    <a:pt x="42" y="23"/>
                    <a:pt x="39" y="25"/>
                    <a:pt x="40" y="26"/>
                  </a:cubicBezTo>
                  <a:cubicBezTo>
                    <a:pt x="41" y="28"/>
                    <a:pt x="39" y="29"/>
                    <a:pt x="38" y="30"/>
                  </a:cubicBezTo>
                  <a:cubicBezTo>
                    <a:pt x="36" y="32"/>
                    <a:pt x="35" y="35"/>
                    <a:pt x="34" y="37"/>
                  </a:cubicBezTo>
                  <a:cubicBezTo>
                    <a:pt x="33" y="38"/>
                    <a:pt x="34" y="40"/>
                    <a:pt x="32" y="41"/>
                  </a:cubicBezTo>
                  <a:cubicBezTo>
                    <a:pt x="30" y="43"/>
                    <a:pt x="27" y="42"/>
                    <a:pt x="26" y="43"/>
                  </a:cubicBezTo>
                  <a:cubicBezTo>
                    <a:pt x="25" y="44"/>
                    <a:pt x="26" y="47"/>
                    <a:pt x="26" y="50"/>
                  </a:cubicBezTo>
                  <a:cubicBezTo>
                    <a:pt x="25" y="53"/>
                    <a:pt x="23" y="57"/>
                    <a:pt x="20" y="60"/>
                  </a:cubicBezTo>
                  <a:cubicBezTo>
                    <a:pt x="18" y="63"/>
                    <a:pt x="21" y="64"/>
                    <a:pt x="22" y="64"/>
                  </a:cubicBezTo>
                  <a:cubicBezTo>
                    <a:pt x="23" y="65"/>
                    <a:pt x="23" y="67"/>
                    <a:pt x="22" y="69"/>
                  </a:cubicBezTo>
                  <a:cubicBezTo>
                    <a:pt x="21" y="71"/>
                    <a:pt x="18" y="70"/>
                    <a:pt x="17" y="69"/>
                  </a:cubicBezTo>
                  <a:cubicBezTo>
                    <a:pt x="15" y="69"/>
                    <a:pt x="11" y="71"/>
                    <a:pt x="9" y="75"/>
                  </a:cubicBezTo>
                  <a:cubicBezTo>
                    <a:pt x="7" y="79"/>
                    <a:pt x="7" y="81"/>
                    <a:pt x="8" y="83"/>
                  </a:cubicBezTo>
                  <a:cubicBezTo>
                    <a:pt x="9" y="85"/>
                    <a:pt x="6" y="87"/>
                    <a:pt x="8" y="91"/>
                  </a:cubicBezTo>
                  <a:cubicBezTo>
                    <a:pt x="10" y="95"/>
                    <a:pt x="7" y="95"/>
                    <a:pt x="8" y="98"/>
                  </a:cubicBezTo>
                  <a:cubicBezTo>
                    <a:pt x="8" y="102"/>
                    <a:pt x="13" y="101"/>
                    <a:pt x="13" y="104"/>
                  </a:cubicBezTo>
                  <a:cubicBezTo>
                    <a:pt x="13" y="107"/>
                    <a:pt x="12" y="108"/>
                    <a:pt x="10" y="108"/>
                  </a:cubicBezTo>
                  <a:cubicBezTo>
                    <a:pt x="8" y="108"/>
                    <a:pt x="9" y="111"/>
                    <a:pt x="10" y="112"/>
                  </a:cubicBezTo>
                  <a:cubicBezTo>
                    <a:pt x="12" y="113"/>
                    <a:pt x="12" y="118"/>
                    <a:pt x="11" y="120"/>
                  </a:cubicBezTo>
                  <a:cubicBezTo>
                    <a:pt x="10" y="121"/>
                    <a:pt x="5" y="120"/>
                    <a:pt x="5" y="122"/>
                  </a:cubicBezTo>
                  <a:cubicBezTo>
                    <a:pt x="6" y="124"/>
                    <a:pt x="4" y="127"/>
                    <a:pt x="4" y="128"/>
                  </a:cubicBezTo>
                  <a:cubicBezTo>
                    <a:pt x="4" y="130"/>
                    <a:pt x="4" y="135"/>
                    <a:pt x="2" y="134"/>
                  </a:cubicBezTo>
                  <a:cubicBezTo>
                    <a:pt x="2" y="133"/>
                    <a:pt x="1" y="133"/>
                    <a:pt x="0" y="133"/>
                  </a:cubicBezTo>
                  <a:cubicBezTo>
                    <a:pt x="0" y="133"/>
                    <a:pt x="0" y="134"/>
                    <a:pt x="0" y="134"/>
                  </a:cubicBezTo>
                  <a:cubicBezTo>
                    <a:pt x="0" y="137"/>
                    <a:pt x="1" y="140"/>
                    <a:pt x="3" y="142"/>
                  </a:cubicBezTo>
                  <a:cubicBezTo>
                    <a:pt x="6" y="144"/>
                    <a:pt x="4" y="147"/>
                    <a:pt x="6" y="150"/>
                  </a:cubicBezTo>
                  <a:cubicBezTo>
                    <a:pt x="9" y="153"/>
                    <a:pt x="8" y="156"/>
                    <a:pt x="10" y="158"/>
                  </a:cubicBezTo>
                  <a:cubicBezTo>
                    <a:pt x="13" y="160"/>
                    <a:pt x="13" y="161"/>
                    <a:pt x="12" y="164"/>
                  </a:cubicBezTo>
                  <a:cubicBezTo>
                    <a:pt x="11" y="166"/>
                    <a:pt x="14" y="166"/>
                    <a:pt x="14" y="167"/>
                  </a:cubicBezTo>
                  <a:cubicBezTo>
                    <a:pt x="14" y="169"/>
                    <a:pt x="14" y="173"/>
                    <a:pt x="14" y="174"/>
                  </a:cubicBezTo>
                  <a:cubicBezTo>
                    <a:pt x="15" y="176"/>
                    <a:pt x="17" y="174"/>
                    <a:pt x="21" y="174"/>
                  </a:cubicBezTo>
                  <a:cubicBezTo>
                    <a:pt x="24" y="174"/>
                    <a:pt x="24" y="172"/>
                    <a:pt x="24" y="169"/>
                  </a:cubicBezTo>
                  <a:cubicBezTo>
                    <a:pt x="24" y="167"/>
                    <a:pt x="26" y="168"/>
                    <a:pt x="26" y="167"/>
                  </a:cubicBezTo>
                  <a:cubicBezTo>
                    <a:pt x="27" y="165"/>
                    <a:pt x="30" y="165"/>
                    <a:pt x="33" y="166"/>
                  </a:cubicBezTo>
                  <a:cubicBezTo>
                    <a:pt x="36" y="167"/>
                    <a:pt x="37" y="165"/>
                    <a:pt x="37" y="162"/>
                  </a:cubicBezTo>
                  <a:cubicBezTo>
                    <a:pt x="38" y="160"/>
                    <a:pt x="39" y="163"/>
                    <a:pt x="40" y="164"/>
                  </a:cubicBezTo>
                  <a:cubicBezTo>
                    <a:pt x="41" y="164"/>
                    <a:pt x="44" y="159"/>
                    <a:pt x="45" y="156"/>
                  </a:cubicBezTo>
                  <a:cubicBezTo>
                    <a:pt x="46" y="153"/>
                    <a:pt x="45" y="153"/>
                    <a:pt x="42" y="156"/>
                  </a:cubicBezTo>
                  <a:cubicBezTo>
                    <a:pt x="39" y="160"/>
                    <a:pt x="41" y="153"/>
                    <a:pt x="42" y="151"/>
                  </a:cubicBezTo>
                  <a:cubicBezTo>
                    <a:pt x="43" y="148"/>
                    <a:pt x="43" y="141"/>
                    <a:pt x="43" y="139"/>
                  </a:cubicBezTo>
                  <a:cubicBezTo>
                    <a:pt x="44" y="138"/>
                    <a:pt x="44" y="135"/>
                    <a:pt x="48" y="135"/>
                  </a:cubicBezTo>
                  <a:cubicBezTo>
                    <a:pt x="51" y="134"/>
                    <a:pt x="56" y="130"/>
                    <a:pt x="55" y="128"/>
                  </a:cubicBezTo>
                  <a:cubicBezTo>
                    <a:pt x="54" y="126"/>
                    <a:pt x="60" y="123"/>
                    <a:pt x="60" y="121"/>
                  </a:cubicBezTo>
                  <a:cubicBezTo>
                    <a:pt x="60" y="120"/>
                    <a:pt x="54" y="114"/>
                    <a:pt x="52" y="113"/>
                  </a:cubicBezTo>
                  <a:cubicBezTo>
                    <a:pt x="50" y="112"/>
                    <a:pt x="46" y="113"/>
                    <a:pt x="46" y="111"/>
                  </a:cubicBezTo>
                  <a:cubicBezTo>
                    <a:pt x="47" y="110"/>
                    <a:pt x="46" y="105"/>
                    <a:pt x="45" y="102"/>
                  </a:cubicBezTo>
                  <a:cubicBezTo>
                    <a:pt x="45" y="100"/>
                    <a:pt x="48" y="97"/>
                    <a:pt x="48" y="94"/>
                  </a:cubicBezTo>
                  <a:cubicBezTo>
                    <a:pt x="48" y="92"/>
                    <a:pt x="48" y="89"/>
                    <a:pt x="51" y="88"/>
                  </a:cubicBezTo>
                  <a:cubicBezTo>
                    <a:pt x="53" y="87"/>
                    <a:pt x="51" y="85"/>
                    <a:pt x="54" y="85"/>
                  </a:cubicBezTo>
                  <a:cubicBezTo>
                    <a:pt x="57" y="84"/>
                    <a:pt x="57" y="80"/>
                    <a:pt x="60" y="78"/>
                  </a:cubicBezTo>
                  <a:cubicBezTo>
                    <a:pt x="63" y="77"/>
                    <a:pt x="63" y="76"/>
                    <a:pt x="68" y="74"/>
                  </a:cubicBezTo>
                  <a:cubicBezTo>
                    <a:pt x="72" y="72"/>
                    <a:pt x="79" y="67"/>
                    <a:pt x="80" y="65"/>
                  </a:cubicBezTo>
                  <a:cubicBezTo>
                    <a:pt x="81" y="62"/>
                    <a:pt x="76" y="59"/>
                    <a:pt x="79" y="57"/>
                  </a:cubicBezTo>
                  <a:cubicBezTo>
                    <a:pt x="83" y="54"/>
                    <a:pt x="80" y="51"/>
                    <a:pt x="82" y="50"/>
                  </a:cubicBezTo>
                  <a:cubicBezTo>
                    <a:pt x="85" y="49"/>
                    <a:pt x="86" y="48"/>
                    <a:pt x="87" y="46"/>
                  </a:cubicBezTo>
                  <a:cubicBezTo>
                    <a:pt x="89" y="44"/>
                    <a:pt x="92" y="46"/>
                    <a:pt x="96" y="45"/>
                  </a:cubicBezTo>
                  <a:cubicBezTo>
                    <a:pt x="97" y="45"/>
                    <a:pt x="99" y="45"/>
                    <a:pt x="100" y="46"/>
                  </a:cubicBezTo>
                  <a:cubicBezTo>
                    <a:pt x="100" y="44"/>
                    <a:pt x="100" y="42"/>
                    <a:pt x="99" y="42"/>
                  </a:cubicBezTo>
                  <a:close/>
                  <a:moveTo>
                    <a:pt x="59" y="146"/>
                  </a:moveTo>
                  <a:cubicBezTo>
                    <a:pt x="54" y="146"/>
                    <a:pt x="52" y="155"/>
                    <a:pt x="53" y="157"/>
                  </a:cubicBezTo>
                  <a:cubicBezTo>
                    <a:pt x="54" y="158"/>
                    <a:pt x="63" y="146"/>
                    <a:pt x="59" y="14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6" name="Freeform 137">
              <a:extLst>
                <a:ext uri="{FF2B5EF4-FFF2-40B4-BE49-F238E27FC236}">
                  <a16:creationId xmlns:a16="http://schemas.microsoft.com/office/drawing/2014/main" id="{107DC991-47C4-0A49-A475-974881835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2675" y="4131809"/>
              <a:ext cx="177800" cy="87313"/>
            </a:xfrm>
            <a:custGeom>
              <a:avLst/>
              <a:gdLst>
                <a:gd name="T0" fmla="*/ 47 w 51"/>
                <a:gd name="T1" fmla="*/ 7 h 25"/>
                <a:gd name="T2" fmla="*/ 49 w 51"/>
                <a:gd name="T3" fmla="*/ 2 h 25"/>
                <a:gd name="T4" fmla="*/ 47 w 51"/>
                <a:gd name="T5" fmla="*/ 3 h 25"/>
                <a:gd name="T6" fmla="*/ 32 w 51"/>
                <a:gd name="T7" fmla="*/ 1 h 25"/>
                <a:gd name="T8" fmla="*/ 17 w 51"/>
                <a:gd name="T9" fmla="*/ 4 h 25"/>
                <a:gd name="T10" fmla="*/ 12 w 51"/>
                <a:gd name="T11" fmla="*/ 9 h 25"/>
                <a:gd name="T12" fmla="*/ 14 w 51"/>
                <a:gd name="T13" fmla="*/ 14 h 25"/>
                <a:gd name="T14" fmla="*/ 19 w 51"/>
                <a:gd name="T15" fmla="*/ 16 h 25"/>
                <a:gd name="T16" fmla="*/ 20 w 51"/>
                <a:gd name="T17" fmla="*/ 20 h 25"/>
                <a:gd name="T18" fmla="*/ 20 w 51"/>
                <a:gd name="T19" fmla="*/ 20 h 25"/>
                <a:gd name="T20" fmla="*/ 29 w 51"/>
                <a:gd name="T21" fmla="*/ 20 h 25"/>
                <a:gd name="T22" fmla="*/ 37 w 51"/>
                <a:gd name="T23" fmla="*/ 24 h 25"/>
                <a:gd name="T24" fmla="*/ 45 w 51"/>
                <a:gd name="T25" fmla="*/ 25 h 25"/>
                <a:gd name="T26" fmla="*/ 45 w 51"/>
                <a:gd name="T27" fmla="*/ 23 h 25"/>
                <a:gd name="T28" fmla="*/ 47 w 51"/>
                <a:gd name="T29" fmla="*/ 20 h 25"/>
                <a:gd name="T30" fmla="*/ 45 w 51"/>
                <a:gd name="T31" fmla="*/ 16 h 25"/>
                <a:gd name="T32" fmla="*/ 45 w 51"/>
                <a:gd name="T33" fmla="*/ 11 h 25"/>
                <a:gd name="T34" fmla="*/ 47 w 51"/>
                <a:gd name="T35" fmla="*/ 7 h 25"/>
                <a:gd name="T36" fmla="*/ 5 w 51"/>
                <a:gd name="T37" fmla="*/ 13 h 25"/>
                <a:gd name="T38" fmla="*/ 2 w 51"/>
                <a:gd name="T39" fmla="*/ 20 h 25"/>
                <a:gd name="T40" fmla="*/ 10 w 51"/>
                <a:gd name="T41" fmla="*/ 14 h 25"/>
                <a:gd name="T42" fmla="*/ 5 w 51"/>
                <a:gd name="T43" fmla="*/ 13 h 25"/>
                <a:gd name="T44" fmla="*/ 9 w 51"/>
                <a:gd name="T45" fmla="*/ 9 h 25"/>
                <a:gd name="T46" fmla="*/ 4 w 51"/>
                <a:gd name="T47" fmla="*/ 10 h 25"/>
                <a:gd name="T48" fmla="*/ 9 w 51"/>
                <a:gd name="T4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25">
                  <a:moveTo>
                    <a:pt x="47" y="7"/>
                  </a:moveTo>
                  <a:cubicBezTo>
                    <a:pt x="48" y="5"/>
                    <a:pt x="51" y="4"/>
                    <a:pt x="49" y="2"/>
                  </a:cubicBezTo>
                  <a:cubicBezTo>
                    <a:pt x="49" y="2"/>
                    <a:pt x="48" y="2"/>
                    <a:pt x="47" y="3"/>
                  </a:cubicBezTo>
                  <a:cubicBezTo>
                    <a:pt x="44" y="3"/>
                    <a:pt x="36" y="0"/>
                    <a:pt x="32" y="1"/>
                  </a:cubicBezTo>
                  <a:cubicBezTo>
                    <a:pt x="28" y="2"/>
                    <a:pt x="19" y="2"/>
                    <a:pt x="17" y="4"/>
                  </a:cubicBezTo>
                  <a:cubicBezTo>
                    <a:pt x="15" y="6"/>
                    <a:pt x="10" y="7"/>
                    <a:pt x="12" y="9"/>
                  </a:cubicBezTo>
                  <a:cubicBezTo>
                    <a:pt x="14" y="10"/>
                    <a:pt x="12" y="11"/>
                    <a:pt x="14" y="14"/>
                  </a:cubicBezTo>
                  <a:cubicBezTo>
                    <a:pt x="15" y="16"/>
                    <a:pt x="16" y="17"/>
                    <a:pt x="19" y="16"/>
                  </a:cubicBezTo>
                  <a:cubicBezTo>
                    <a:pt x="21" y="16"/>
                    <a:pt x="23" y="17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4" y="19"/>
                    <a:pt x="28" y="19"/>
                    <a:pt x="29" y="20"/>
                  </a:cubicBezTo>
                  <a:cubicBezTo>
                    <a:pt x="30" y="20"/>
                    <a:pt x="35" y="25"/>
                    <a:pt x="37" y="24"/>
                  </a:cubicBezTo>
                  <a:cubicBezTo>
                    <a:pt x="38" y="24"/>
                    <a:pt x="42" y="25"/>
                    <a:pt x="45" y="25"/>
                  </a:cubicBezTo>
                  <a:cubicBezTo>
                    <a:pt x="44" y="24"/>
                    <a:pt x="44" y="23"/>
                    <a:pt x="45" y="23"/>
                  </a:cubicBezTo>
                  <a:cubicBezTo>
                    <a:pt x="46" y="22"/>
                    <a:pt x="48" y="22"/>
                    <a:pt x="47" y="20"/>
                  </a:cubicBezTo>
                  <a:cubicBezTo>
                    <a:pt x="46" y="18"/>
                    <a:pt x="45" y="18"/>
                    <a:pt x="45" y="16"/>
                  </a:cubicBezTo>
                  <a:cubicBezTo>
                    <a:pt x="45" y="14"/>
                    <a:pt x="44" y="13"/>
                    <a:pt x="45" y="11"/>
                  </a:cubicBezTo>
                  <a:cubicBezTo>
                    <a:pt x="45" y="10"/>
                    <a:pt x="46" y="9"/>
                    <a:pt x="47" y="7"/>
                  </a:cubicBezTo>
                  <a:close/>
                  <a:moveTo>
                    <a:pt x="5" y="13"/>
                  </a:moveTo>
                  <a:cubicBezTo>
                    <a:pt x="1" y="14"/>
                    <a:pt x="0" y="20"/>
                    <a:pt x="2" y="20"/>
                  </a:cubicBezTo>
                  <a:cubicBezTo>
                    <a:pt x="4" y="20"/>
                    <a:pt x="9" y="16"/>
                    <a:pt x="10" y="14"/>
                  </a:cubicBezTo>
                  <a:cubicBezTo>
                    <a:pt x="12" y="13"/>
                    <a:pt x="10" y="12"/>
                    <a:pt x="5" y="13"/>
                  </a:cubicBezTo>
                  <a:close/>
                  <a:moveTo>
                    <a:pt x="9" y="9"/>
                  </a:moveTo>
                  <a:cubicBezTo>
                    <a:pt x="10" y="8"/>
                    <a:pt x="2" y="8"/>
                    <a:pt x="4" y="10"/>
                  </a:cubicBezTo>
                  <a:cubicBezTo>
                    <a:pt x="5" y="11"/>
                    <a:pt x="8" y="11"/>
                    <a:pt x="9" y="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7" name="Freeform 138">
              <a:extLst>
                <a:ext uri="{FF2B5EF4-FFF2-40B4-BE49-F238E27FC236}">
                  <a16:creationId xmlns:a16="http://schemas.microsoft.com/office/drawing/2014/main" id="{6631A41A-5E82-8B43-9A0D-7DC343514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4938" y="5914571"/>
              <a:ext cx="225425" cy="271463"/>
            </a:xfrm>
            <a:custGeom>
              <a:avLst/>
              <a:gdLst>
                <a:gd name="T0" fmla="*/ 58 w 65"/>
                <a:gd name="T1" fmla="*/ 18 h 78"/>
                <a:gd name="T2" fmla="*/ 61 w 65"/>
                <a:gd name="T3" fmla="*/ 12 h 78"/>
                <a:gd name="T4" fmla="*/ 65 w 65"/>
                <a:gd name="T5" fmla="*/ 6 h 78"/>
                <a:gd name="T6" fmla="*/ 61 w 65"/>
                <a:gd name="T7" fmla="*/ 7 h 78"/>
                <a:gd name="T8" fmla="*/ 57 w 65"/>
                <a:gd name="T9" fmla="*/ 6 h 78"/>
                <a:gd name="T10" fmla="*/ 50 w 65"/>
                <a:gd name="T11" fmla="*/ 7 h 78"/>
                <a:gd name="T12" fmla="*/ 45 w 65"/>
                <a:gd name="T13" fmla="*/ 12 h 78"/>
                <a:gd name="T14" fmla="*/ 36 w 65"/>
                <a:gd name="T15" fmla="*/ 10 h 78"/>
                <a:gd name="T16" fmla="*/ 26 w 65"/>
                <a:gd name="T17" fmla="*/ 5 h 78"/>
                <a:gd name="T18" fmla="*/ 18 w 65"/>
                <a:gd name="T19" fmla="*/ 3 h 78"/>
                <a:gd name="T20" fmla="*/ 14 w 65"/>
                <a:gd name="T21" fmla="*/ 1 h 78"/>
                <a:gd name="T22" fmla="*/ 9 w 65"/>
                <a:gd name="T23" fmla="*/ 0 h 78"/>
                <a:gd name="T24" fmla="*/ 2 w 65"/>
                <a:gd name="T25" fmla="*/ 4 h 78"/>
                <a:gd name="T26" fmla="*/ 1 w 65"/>
                <a:gd name="T27" fmla="*/ 6 h 78"/>
                <a:gd name="T28" fmla="*/ 5 w 65"/>
                <a:gd name="T29" fmla="*/ 9 h 78"/>
                <a:gd name="T30" fmla="*/ 6 w 65"/>
                <a:gd name="T31" fmla="*/ 15 h 78"/>
                <a:gd name="T32" fmla="*/ 9 w 65"/>
                <a:gd name="T33" fmla="*/ 18 h 78"/>
                <a:gd name="T34" fmla="*/ 9 w 65"/>
                <a:gd name="T35" fmla="*/ 24 h 78"/>
                <a:gd name="T36" fmla="*/ 3 w 65"/>
                <a:gd name="T37" fmla="*/ 34 h 78"/>
                <a:gd name="T38" fmla="*/ 1 w 65"/>
                <a:gd name="T39" fmla="*/ 39 h 78"/>
                <a:gd name="T40" fmla="*/ 6 w 65"/>
                <a:gd name="T41" fmla="*/ 42 h 78"/>
                <a:gd name="T42" fmla="*/ 1 w 65"/>
                <a:gd name="T43" fmla="*/ 47 h 78"/>
                <a:gd name="T44" fmla="*/ 0 w 65"/>
                <a:gd name="T45" fmla="*/ 48 h 78"/>
                <a:gd name="T46" fmla="*/ 31 w 65"/>
                <a:gd name="T47" fmla="*/ 64 h 78"/>
                <a:gd name="T48" fmla="*/ 30 w 65"/>
                <a:gd name="T49" fmla="*/ 69 h 78"/>
                <a:gd name="T50" fmla="*/ 44 w 65"/>
                <a:gd name="T51" fmla="*/ 78 h 78"/>
                <a:gd name="T52" fmla="*/ 52 w 65"/>
                <a:gd name="T53" fmla="*/ 61 h 78"/>
                <a:gd name="T54" fmla="*/ 57 w 65"/>
                <a:gd name="T55" fmla="*/ 57 h 78"/>
                <a:gd name="T56" fmla="*/ 61 w 65"/>
                <a:gd name="T57" fmla="*/ 54 h 78"/>
                <a:gd name="T58" fmla="*/ 62 w 65"/>
                <a:gd name="T59" fmla="*/ 53 h 78"/>
                <a:gd name="T60" fmla="*/ 58 w 65"/>
                <a:gd name="T61" fmla="*/ 47 h 78"/>
                <a:gd name="T62" fmla="*/ 58 w 65"/>
                <a:gd name="T6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5" h="78">
                  <a:moveTo>
                    <a:pt x="58" y="18"/>
                  </a:moveTo>
                  <a:cubicBezTo>
                    <a:pt x="61" y="12"/>
                    <a:pt x="61" y="12"/>
                    <a:pt x="61" y="12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3" y="7"/>
                    <a:pt x="62" y="7"/>
                    <a:pt x="61" y="7"/>
                  </a:cubicBezTo>
                  <a:cubicBezTo>
                    <a:pt x="60" y="8"/>
                    <a:pt x="58" y="7"/>
                    <a:pt x="57" y="6"/>
                  </a:cubicBezTo>
                  <a:cubicBezTo>
                    <a:pt x="57" y="5"/>
                    <a:pt x="53" y="6"/>
                    <a:pt x="50" y="7"/>
                  </a:cubicBezTo>
                  <a:cubicBezTo>
                    <a:pt x="47" y="9"/>
                    <a:pt x="46" y="12"/>
                    <a:pt x="45" y="12"/>
                  </a:cubicBezTo>
                  <a:cubicBezTo>
                    <a:pt x="44" y="11"/>
                    <a:pt x="37" y="10"/>
                    <a:pt x="36" y="10"/>
                  </a:cubicBezTo>
                  <a:cubicBezTo>
                    <a:pt x="34" y="10"/>
                    <a:pt x="28" y="6"/>
                    <a:pt x="26" y="5"/>
                  </a:cubicBezTo>
                  <a:cubicBezTo>
                    <a:pt x="25" y="3"/>
                    <a:pt x="19" y="4"/>
                    <a:pt x="18" y="3"/>
                  </a:cubicBezTo>
                  <a:cubicBezTo>
                    <a:pt x="17" y="2"/>
                    <a:pt x="14" y="2"/>
                    <a:pt x="14" y="1"/>
                  </a:cubicBezTo>
                  <a:cubicBezTo>
                    <a:pt x="13" y="0"/>
                    <a:pt x="11" y="0"/>
                    <a:pt x="9" y="0"/>
                  </a:cubicBezTo>
                  <a:cubicBezTo>
                    <a:pt x="7" y="0"/>
                    <a:pt x="3" y="3"/>
                    <a:pt x="2" y="4"/>
                  </a:cubicBezTo>
                  <a:cubicBezTo>
                    <a:pt x="2" y="5"/>
                    <a:pt x="2" y="5"/>
                    <a:pt x="1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21"/>
                    <a:pt x="9" y="24"/>
                  </a:cubicBezTo>
                  <a:cubicBezTo>
                    <a:pt x="8" y="28"/>
                    <a:pt x="5" y="32"/>
                    <a:pt x="3" y="34"/>
                  </a:cubicBezTo>
                  <a:cubicBezTo>
                    <a:pt x="3" y="34"/>
                    <a:pt x="2" y="36"/>
                    <a:pt x="1" y="39"/>
                  </a:cubicBezTo>
                  <a:cubicBezTo>
                    <a:pt x="4" y="40"/>
                    <a:pt x="6" y="41"/>
                    <a:pt x="6" y="42"/>
                  </a:cubicBezTo>
                  <a:cubicBezTo>
                    <a:pt x="6" y="44"/>
                    <a:pt x="1" y="43"/>
                    <a:pt x="1" y="47"/>
                  </a:cubicBezTo>
                  <a:cubicBezTo>
                    <a:pt x="1" y="47"/>
                    <a:pt x="1" y="47"/>
                    <a:pt x="0" y="48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69"/>
                    <a:pt x="37" y="74"/>
                    <a:pt x="44" y="78"/>
                  </a:cubicBezTo>
                  <a:cubicBezTo>
                    <a:pt x="47" y="71"/>
                    <a:pt x="51" y="62"/>
                    <a:pt x="52" y="61"/>
                  </a:cubicBezTo>
                  <a:cubicBezTo>
                    <a:pt x="54" y="58"/>
                    <a:pt x="55" y="59"/>
                    <a:pt x="57" y="57"/>
                  </a:cubicBezTo>
                  <a:cubicBezTo>
                    <a:pt x="58" y="55"/>
                    <a:pt x="59" y="58"/>
                    <a:pt x="61" y="54"/>
                  </a:cubicBezTo>
                  <a:cubicBezTo>
                    <a:pt x="62" y="54"/>
                    <a:pt x="62" y="53"/>
                    <a:pt x="62" y="53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58" y="1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8" name="Freeform 139">
              <a:extLst>
                <a:ext uri="{FF2B5EF4-FFF2-40B4-BE49-F238E27FC236}">
                  <a16:creationId xmlns:a16="http://schemas.microsoft.com/office/drawing/2014/main" id="{6D153C2A-4F9C-184F-B147-55BCA5EF9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288" y="5935209"/>
              <a:ext cx="152400" cy="157163"/>
            </a:xfrm>
            <a:custGeom>
              <a:avLst/>
              <a:gdLst>
                <a:gd name="T0" fmla="*/ 41 w 44"/>
                <a:gd name="T1" fmla="*/ 9 h 45"/>
                <a:gd name="T2" fmla="*/ 40 w 44"/>
                <a:gd name="T3" fmla="*/ 3 h 45"/>
                <a:gd name="T4" fmla="*/ 36 w 44"/>
                <a:gd name="T5" fmla="*/ 0 h 45"/>
                <a:gd name="T6" fmla="*/ 34 w 44"/>
                <a:gd name="T7" fmla="*/ 2 h 45"/>
                <a:gd name="T8" fmla="*/ 29 w 44"/>
                <a:gd name="T9" fmla="*/ 3 h 45"/>
                <a:gd name="T10" fmla="*/ 23 w 44"/>
                <a:gd name="T11" fmla="*/ 5 h 45"/>
                <a:gd name="T12" fmla="*/ 18 w 44"/>
                <a:gd name="T13" fmla="*/ 3 h 45"/>
                <a:gd name="T14" fmla="*/ 12 w 44"/>
                <a:gd name="T15" fmla="*/ 5 h 45"/>
                <a:gd name="T16" fmla="*/ 11 w 44"/>
                <a:gd name="T17" fmla="*/ 12 h 45"/>
                <a:gd name="T18" fmla="*/ 14 w 44"/>
                <a:gd name="T19" fmla="*/ 16 h 45"/>
                <a:gd name="T20" fmla="*/ 11 w 44"/>
                <a:gd name="T21" fmla="*/ 20 h 45"/>
                <a:gd name="T22" fmla="*/ 8 w 44"/>
                <a:gd name="T23" fmla="*/ 22 h 45"/>
                <a:gd name="T24" fmla="*/ 5 w 44"/>
                <a:gd name="T25" fmla="*/ 26 h 45"/>
                <a:gd name="T26" fmla="*/ 3 w 44"/>
                <a:gd name="T27" fmla="*/ 32 h 45"/>
                <a:gd name="T28" fmla="*/ 1 w 44"/>
                <a:gd name="T29" fmla="*/ 39 h 45"/>
                <a:gd name="T30" fmla="*/ 0 w 44"/>
                <a:gd name="T31" fmla="*/ 45 h 45"/>
                <a:gd name="T32" fmla="*/ 4 w 44"/>
                <a:gd name="T33" fmla="*/ 44 h 45"/>
                <a:gd name="T34" fmla="*/ 12 w 44"/>
                <a:gd name="T35" fmla="*/ 42 h 45"/>
                <a:gd name="T36" fmla="*/ 19 w 44"/>
                <a:gd name="T37" fmla="*/ 41 h 45"/>
                <a:gd name="T38" fmla="*/ 25 w 44"/>
                <a:gd name="T39" fmla="*/ 32 h 45"/>
                <a:gd name="T40" fmla="*/ 36 w 44"/>
                <a:gd name="T41" fmla="*/ 33 h 45"/>
                <a:gd name="T42" fmla="*/ 38 w 44"/>
                <a:gd name="T43" fmla="*/ 28 h 45"/>
                <a:gd name="T44" fmla="*/ 44 w 44"/>
                <a:gd name="T45" fmla="*/ 18 h 45"/>
                <a:gd name="T46" fmla="*/ 44 w 44"/>
                <a:gd name="T47" fmla="*/ 12 h 45"/>
                <a:gd name="T48" fmla="*/ 41 w 44"/>
                <a:gd name="T4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45">
                  <a:moveTo>
                    <a:pt x="41" y="9"/>
                  </a:moveTo>
                  <a:cubicBezTo>
                    <a:pt x="40" y="3"/>
                    <a:pt x="40" y="3"/>
                    <a:pt x="40" y="3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1"/>
                    <a:pt x="34" y="1"/>
                    <a:pt x="34" y="2"/>
                  </a:cubicBezTo>
                  <a:cubicBezTo>
                    <a:pt x="33" y="4"/>
                    <a:pt x="30" y="3"/>
                    <a:pt x="29" y="3"/>
                  </a:cubicBezTo>
                  <a:cubicBezTo>
                    <a:pt x="27" y="2"/>
                    <a:pt x="23" y="4"/>
                    <a:pt x="23" y="5"/>
                  </a:cubicBezTo>
                  <a:cubicBezTo>
                    <a:pt x="22" y="6"/>
                    <a:pt x="19" y="3"/>
                    <a:pt x="18" y="3"/>
                  </a:cubicBezTo>
                  <a:cubicBezTo>
                    <a:pt x="16" y="3"/>
                    <a:pt x="12" y="5"/>
                    <a:pt x="12" y="5"/>
                  </a:cubicBezTo>
                  <a:cubicBezTo>
                    <a:pt x="12" y="5"/>
                    <a:pt x="11" y="10"/>
                    <a:pt x="11" y="12"/>
                  </a:cubicBezTo>
                  <a:cubicBezTo>
                    <a:pt x="11" y="14"/>
                    <a:pt x="14" y="14"/>
                    <a:pt x="14" y="16"/>
                  </a:cubicBezTo>
                  <a:cubicBezTo>
                    <a:pt x="14" y="17"/>
                    <a:pt x="11" y="19"/>
                    <a:pt x="11" y="20"/>
                  </a:cubicBezTo>
                  <a:cubicBezTo>
                    <a:pt x="11" y="21"/>
                    <a:pt x="10" y="21"/>
                    <a:pt x="8" y="22"/>
                  </a:cubicBezTo>
                  <a:cubicBezTo>
                    <a:pt x="6" y="22"/>
                    <a:pt x="6" y="25"/>
                    <a:pt x="5" y="26"/>
                  </a:cubicBezTo>
                  <a:cubicBezTo>
                    <a:pt x="3" y="27"/>
                    <a:pt x="4" y="30"/>
                    <a:pt x="3" y="32"/>
                  </a:cubicBezTo>
                  <a:cubicBezTo>
                    <a:pt x="2" y="34"/>
                    <a:pt x="1" y="37"/>
                    <a:pt x="1" y="39"/>
                  </a:cubicBezTo>
                  <a:cubicBezTo>
                    <a:pt x="1" y="41"/>
                    <a:pt x="1" y="44"/>
                    <a:pt x="0" y="45"/>
                  </a:cubicBezTo>
                  <a:cubicBezTo>
                    <a:pt x="2" y="45"/>
                    <a:pt x="3" y="45"/>
                    <a:pt x="4" y="44"/>
                  </a:cubicBezTo>
                  <a:cubicBezTo>
                    <a:pt x="6" y="43"/>
                    <a:pt x="12" y="42"/>
                    <a:pt x="12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1" y="37"/>
                    <a:pt x="23" y="33"/>
                    <a:pt x="25" y="32"/>
                  </a:cubicBezTo>
                  <a:cubicBezTo>
                    <a:pt x="28" y="32"/>
                    <a:pt x="33" y="32"/>
                    <a:pt x="36" y="33"/>
                  </a:cubicBezTo>
                  <a:cubicBezTo>
                    <a:pt x="37" y="30"/>
                    <a:pt x="38" y="28"/>
                    <a:pt x="38" y="28"/>
                  </a:cubicBezTo>
                  <a:cubicBezTo>
                    <a:pt x="40" y="26"/>
                    <a:pt x="43" y="22"/>
                    <a:pt x="44" y="18"/>
                  </a:cubicBezTo>
                  <a:cubicBezTo>
                    <a:pt x="44" y="15"/>
                    <a:pt x="44" y="12"/>
                    <a:pt x="44" y="12"/>
                  </a:cubicBezTo>
                  <a:lnTo>
                    <a:pt x="41" y="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9" name="Freeform 140">
              <a:extLst>
                <a:ext uri="{FF2B5EF4-FFF2-40B4-BE49-F238E27FC236}">
                  <a16:creationId xmlns:a16="http://schemas.microsoft.com/office/drawing/2014/main" id="{512FAAC8-B54F-B04D-8FC9-5B5651170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6763" y="4674734"/>
              <a:ext cx="493713" cy="287338"/>
            </a:xfrm>
            <a:custGeom>
              <a:avLst/>
              <a:gdLst>
                <a:gd name="T0" fmla="*/ 138 w 142"/>
                <a:gd name="T1" fmla="*/ 47 h 83"/>
                <a:gd name="T2" fmla="*/ 127 w 142"/>
                <a:gd name="T3" fmla="*/ 42 h 83"/>
                <a:gd name="T4" fmla="*/ 121 w 142"/>
                <a:gd name="T5" fmla="*/ 42 h 83"/>
                <a:gd name="T6" fmla="*/ 113 w 142"/>
                <a:gd name="T7" fmla="*/ 40 h 83"/>
                <a:gd name="T8" fmla="*/ 105 w 142"/>
                <a:gd name="T9" fmla="*/ 46 h 83"/>
                <a:gd name="T10" fmla="*/ 101 w 142"/>
                <a:gd name="T11" fmla="*/ 47 h 83"/>
                <a:gd name="T12" fmla="*/ 94 w 142"/>
                <a:gd name="T13" fmla="*/ 43 h 83"/>
                <a:gd name="T14" fmla="*/ 87 w 142"/>
                <a:gd name="T15" fmla="*/ 41 h 83"/>
                <a:gd name="T16" fmla="*/ 83 w 142"/>
                <a:gd name="T17" fmla="*/ 33 h 83"/>
                <a:gd name="T18" fmla="*/ 81 w 142"/>
                <a:gd name="T19" fmla="*/ 25 h 83"/>
                <a:gd name="T20" fmla="*/ 75 w 142"/>
                <a:gd name="T21" fmla="*/ 21 h 83"/>
                <a:gd name="T22" fmla="*/ 59 w 142"/>
                <a:gd name="T23" fmla="*/ 20 h 83"/>
                <a:gd name="T24" fmla="*/ 48 w 142"/>
                <a:gd name="T25" fmla="*/ 21 h 83"/>
                <a:gd name="T26" fmla="*/ 39 w 142"/>
                <a:gd name="T27" fmla="*/ 10 h 83"/>
                <a:gd name="T28" fmla="*/ 36 w 142"/>
                <a:gd name="T29" fmla="*/ 14 h 83"/>
                <a:gd name="T30" fmla="*/ 27 w 142"/>
                <a:gd name="T31" fmla="*/ 12 h 83"/>
                <a:gd name="T32" fmla="*/ 26 w 142"/>
                <a:gd name="T33" fmla="*/ 1 h 83"/>
                <a:gd name="T34" fmla="*/ 22 w 142"/>
                <a:gd name="T35" fmla="*/ 13 h 83"/>
                <a:gd name="T36" fmla="*/ 21 w 142"/>
                <a:gd name="T37" fmla="*/ 0 h 83"/>
                <a:gd name="T38" fmla="*/ 1 w 142"/>
                <a:gd name="T39" fmla="*/ 5 h 83"/>
                <a:gd name="T40" fmla="*/ 0 w 142"/>
                <a:gd name="T41" fmla="*/ 41 h 83"/>
                <a:gd name="T42" fmla="*/ 0 w 142"/>
                <a:gd name="T43" fmla="*/ 41 h 83"/>
                <a:gd name="T44" fmla="*/ 5 w 142"/>
                <a:gd name="T45" fmla="*/ 42 h 83"/>
                <a:gd name="T46" fmla="*/ 8 w 142"/>
                <a:gd name="T47" fmla="*/ 39 h 83"/>
                <a:gd name="T48" fmla="*/ 14 w 142"/>
                <a:gd name="T49" fmla="*/ 34 h 83"/>
                <a:gd name="T50" fmla="*/ 17 w 142"/>
                <a:gd name="T51" fmla="*/ 31 h 83"/>
                <a:gd name="T52" fmla="*/ 20 w 142"/>
                <a:gd name="T53" fmla="*/ 30 h 83"/>
                <a:gd name="T54" fmla="*/ 26 w 142"/>
                <a:gd name="T55" fmla="*/ 31 h 83"/>
                <a:gd name="T56" fmla="*/ 32 w 142"/>
                <a:gd name="T57" fmla="*/ 33 h 83"/>
                <a:gd name="T58" fmla="*/ 35 w 142"/>
                <a:gd name="T59" fmla="*/ 42 h 83"/>
                <a:gd name="T60" fmla="*/ 47 w 142"/>
                <a:gd name="T61" fmla="*/ 43 h 83"/>
                <a:gd name="T62" fmla="*/ 50 w 142"/>
                <a:gd name="T63" fmla="*/ 48 h 83"/>
                <a:gd name="T64" fmla="*/ 54 w 142"/>
                <a:gd name="T65" fmla="*/ 55 h 83"/>
                <a:gd name="T66" fmla="*/ 62 w 142"/>
                <a:gd name="T67" fmla="*/ 61 h 83"/>
                <a:gd name="T68" fmla="*/ 71 w 142"/>
                <a:gd name="T69" fmla="*/ 66 h 83"/>
                <a:gd name="T70" fmla="*/ 79 w 142"/>
                <a:gd name="T71" fmla="*/ 72 h 83"/>
                <a:gd name="T72" fmla="*/ 86 w 142"/>
                <a:gd name="T73" fmla="*/ 74 h 83"/>
                <a:gd name="T74" fmla="*/ 87 w 142"/>
                <a:gd name="T75" fmla="*/ 80 h 83"/>
                <a:gd name="T76" fmla="*/ 88 w 142"/>
                <a:gd name="T77" fmla="*/ 79 h 83"/>
                <a:gd name="T78" fmla="*/ 94 w 142"/>
                <a:gd name="T79" fmla="*/ 82 h 83"/>
                <a:gd name="T80" fmla="*/ 98 w 142"/>
                <a:gd name="T81" fmla="*/ 83 h 83"/>
                <a:gd name="T82" fmla="*/ 101 w 142"/>
                <a:gd name="T83" fmla="*/ 75 h 83"/>
                <a:gd name="T84" fmla="*/ 100 w 142"/>
                <a:gd name="T85" fmla="*/ 68 h 83"/>
                <a:gd name="T86" fmla="*/ 95 w 142"/>
                <a:gd name="T87" fmla="*/ 61 h 83"/>
                <a:gd name="T88" fmla="*/ 103 w 142"/>
                <a:gd name="T89" fmla="*/ 59 h 83"/>
                <a:gd name="T90" fmla="*/ 105 w 142"/>
                <a:gd name="T91" fmla="*/ 54 h 83"/>
                <a:gd name="T92" fmla="*/ 109 w 142"/>
                <a:gd name="T93" fmla="*/ 50 h 83"/>
                <a:gd name="T94" fmla="*/ 115 w 142"/>
                <a:gd name="T95" fmla="*/ 48 h 83"/>
                <a:gd name="T96" fmla="*/ 121 w 142"/>
                <a:gd name="T97" fmla="*/ 47 h 83"/>
                <a:gd name="T98" fmla="*/ 118 w 142"/>
                <a:gd name="T99" fmla="*/ 54 h 83"/>
                <a:gd name="T100" fmla="*/ 127 w 142"/>
                <a:gd name="T101" fmla="*/ 52 h 83"/>
                <a:gd name="T102" fmla="*/ 135 w 142"/>
                <a:gd name="T103" fmla="*/ 51 h 83"/>
                <a:gd name="T104" fmla="*/ 138 w 142"/>
                <a:gd name="T105" fmla="*/ 4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" h="83">
                  <a:moveTo>
                    <a:pt x="138" y="47"/>
                  </a:moveTo>
                  <a:cubicBezTo>
                    <a:pt x="134" y="44"/>
                    <a:pt x="128" y="40"/>
                    <a:pt x="127" y="42"/>
                  </a:cubicBezTo>
                  <a:cubicBezTo>
                    <a:pt x="127" y="44"/>
                    <a:pt x="122" y="44"/>
                    <a:pt x="121" y="42"/>
                  </a:cubicBezTo>
                  <a:cubicBezTo>
                    <a:pt x="119" y="40"/>
                    <a:pt x="118" y="38"/>
                    <a:pt x="113" y="40"/>
                  </a:cubicBezTo>
                  <a:cubicBezTo>
                    <a:pt x="108" y="42"/>
                    <a:pt x="105" y="44"/>
                    <a:pt x="105" y="46"/>
                  </a:cubicBezTo>
                  <a:cubicBezTo>
                    <a:pt x="105" y="48"/>
                    <a:pt x="101" y="50"/>
                    <a:pt x="101" y="47"/>
                  </a:cubicBezTo>
                  <a:cubicBezTo>
                    <a:pt x="101" y="45"/>
                    <a:pt x="97" y="44"/>
                    <a:pt x="94" y="43"/>
                  </a:cubicBezTo>
                  <a:cubicBezTo>
                    <a:pt x="92" y="43"/>
                    <a:pt x="88" y="44"/>
                    <a:pt x="87" y="41"/>
                  </a:cubicBezTo>
                  <a:cubicBezTo>
                    <a:pt x="87" y="39"/>
                    <a:pt x="83" y="36"/>
                    <a:pt x="83" y="33"/>
                  </a:cubicBezTo>
                  <a:cubicBezTo>
                    <a:pt x="83" y="30"/>
                    <a:pt x="84" y="26"/>
                    <a:pt x="81" y="25"/>
                  </a:cubicBezTo>
                  <a:cubicBezTo>
                    <a:pt x="79" y="25"/>
                    <a:pt x="77" y="21"/>
                    <a:pt x="75" y="21"/>
                  </a:cubicBezTo>
                  <a:cubicBezTo>
                    <a:pt x="73" y="21"/>
                    <a:pt x="60" y="21"/>
                    <a:pt x="59" y="20"/>
                  </a:cubicBezTo>
                  <a:cubicBezTo>
                    <a:pt x="57" y="19"/>
                    <a:pt x="49" y="23"/>
                    <a:pt x="48" y="21"/>
                  </a:cubicBezTo>
                  <a:cubicBezTo>
                    <a:pt x="48" y="19"/>
                    <a:pt x="42" y="13"/>
                    <a:pt x="39" y="10"/>
                  </a:cubicBezTo>
                  <a:cubicBezTo>
                    <a:pt x="38" y="12"/>
                    <a:pt x="38" y="13"/>
                    <a:pt x="36" y="14"/>
                  </a:cubicBezTo>
                  <a:cubicBezTo>
                    <a:pt x="30" y="18"/>
                    <a:pt x="25" y="17"/>
                    <a:pt x="27" y="12"/>
                  </a:cubicBezTo>
                  <a:cubicBezTo>
                    <a:pt x="28" y="7"/>
                    <a:pt x="29" y="1"/>
                    <a:pt x="26" y="1"/>
                  </a:cubicBezTo>
                  <a:cubicBezTo>
                    <a:pt x="23" y="1"/>
                    <a:pt x="25" y="12"/>
                    <a:pt x="22" y="13"/>
                  </a:cubicBezTo>
                  <a:cubicBezTo>
                    <a:pt x="20" y="13"/>
                    <a:pt x="19" y="5"/>
                    <a:pt x="21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2" y="42"/>
                    <a:pt x="4" y="42"/>
                    <a:pt x="5" y="42"/>
                  </a:cubicBezTo>
                  <a:cubicBezTo>
                    <a:pt x="8" y="43"/>
                    <a:pt x="8" y="40"/>
                    <a:pt x="8" y="39"/>
                  </a:cubicBezTo>
                  <a:cubicBezTo>
                    <a:pt x="8" y="37"/>
                    <a:pt x="12" y="34"/>
                    <a:pt x="14" y="34"/>
                  </a:cubicBezTo>
                  <a:cubicBezTo>
                    <a:pt x="16" y="35"/>
                    <a:pt x="16" y="31"/>
                    <a:pt x="17" y="31"/>
                  </a:cubicBezTo>
                  <a:cubicBezTo>
                    <a:pt x="18" y="31"/>
                    <a:pt x="19" y="31"/>
                    <a:pt x="20" y="30"/>
                  </a:cubicBezTo>
                  <a:cubicBezTo>
                    <a:pt x="21" y="28"/>
                    <a:pt x="25" y="30"/>
                    <a:pt x="26" y="31"/>
                  </a:cubicBezTo>
                  <a:cubicBezTo>
                    <a:pt x="27" y="32"/>
                    <a:pt x="30" y="33"/>
                    <a:pt x="32" y="33"/>
                  </a:cubicBezTo>
                  <a:cubicBezTo>
                    <a:pt x="34" y="34"/>
                    <a:pt x="35" y="40"/>
                    <a:pt x="35" y="42"/>
                  </a:cubicBezTo>
                  <a:cubicBezTo>
                    <a:pt x="35" y="43"/>
                    <a:pt x="45" y="43"/>
                    <a:pt x="47" y="43"/>
                  </a:cubicBezTo>
                  <a:cubicBezTo>
                    <a:pt x="48" y="43"/>
                    <a:pt x="48" y="46"/>
                    <a:pt x="50" y="48"/>
                  </a:cubicBezTo>
                  <a:cubicBezTo>
                    <a:pt x="52" y="51"/>
                    <a:pt x="53" y="53"/>
                    <a:pt x="54" y="55"/>
                  </a:cubicBezTo>
                  <a:cubicBezTo>
                    <a:pt x="54" y="57"/>
                    <a:pt x="60" y="59"/>
                    <a:pt x="62" y="61"/>
                  </a:cubicBezTo>
                  <a:cubicBezTo>
                    <a:pt x="63" y="63"/>
                    <a:pt x="68" y="65"/>
                    <a:pt x="71" y="66"/>
                  </a:cubicBezTo>
                  <a:cubicBezTo>
                    <a:pt x="74" y="68"/>
                    <a:pt x="77" y="72"/>
                    <a:pt x="79" y="72"/>
                  </a:cubicBezTo>
                  <a:cubicBezTo>
                    <a:pt x="81" y="72"/>
                    <a:pt x="86" y="74"/>
                    <a:pt x="86" y="74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87" y="80"/>
                    <a:pt x="88" y="80"/>
                    <a:pt x="88" y="79"/>
                  </a:cubicBezTo>
                  <a:cubicBezTo>
                    <a:pt x="91" y="79"/>
                    <a:pt x="92" y="82"/>
                    <a:pt x="94" y="82"/>
                  </a:cubicBezTo>
                  <a:cubicBezTo>
                    <a:pt x="95" y="82"/>
                    <a:pt x="97" y="82"/>
                    <a:pt x="98" y="83"/>
                  </a:cubicBezTo>
                  <a:cubicBezTo>
                    <a:pt x="98" y="79"/>
                    <a:pt x="99" y="76"/>
                    <a:pt x="101" y="75"/>
                  </a:cubicBezTo>
                  <a:cubicBezTo>
                    <a:pt x="103" y="73"/>
                    <a:pt x="100" y="70"/>
                    <a:pt x="100" y="68"/>
                  </a:cubicBezTo>
                  <a:cubicBezTo>
                    <a:pt x="100" y="65"/>
                    <a:pt x="95" y="64"/>
                    <a:pt x="95" y="61"/>
                  </a:cubicBezTo>
                  <a:cubicBezTo>
                    <a:pt x="96" y="59"/>
                    <a:pt x="100" y="60"/>
                    <a:pt x="103" y="59"/>
                  </a:cubicBezTo>
                  <a:cubicBezTo>
                    <a:pt x="105" y="58"/>
                    <a:pt x="103" y="54"/>
                    <a:pt x="105" y="54"/>
                  </a:cubicBezTo>
                  <a:cubicBezTo>
                    <a:pt x="107" y="54"/>
                    <a:pt x="108" y="52"/>
                    <a:pt x="109" y="50"/>
                  </a:cubicBezTo>
                  <a:cubicBezTo>
                    <a:pt x="110" y="48"/>
                    <a:pt x="113" y="50"/>
                    <a:pt x="115" y="48"/>
                  </a:cubicBezTo>
                  <a:cubicBezTo>
                    <a:pt x="117" y="47"/>
                    <a:pt x="120" y="46"/>
                    <a:pt x="121" y="47"/>
                  </a:cubicBezTo>
                  <a:cubicBezTo>
                    <a:pt x="121" y="48"/>
                    <a:pt x="119" y="52"/>
                    <a:pt x="118" y="54"/>
                  </a:cubicBezTo>
                  <a:cubicBezTo>
                    <a:pt x="121" y="54"/>
                    <a:pt x="126" y="53"/>
                    <a:pt x="127" y="52"/>
                  </a:cubicBezTo>
                  <a:cubicBezTo>
                    <a:pt x="128" y="51"/>
                    <a:pt x="133" y="54"/>
                    <a:pt x="135" y="51"/>
                  </a:cubicBezTo>
                  <a:cubicBezTo>
                    <a:pt x="136" y="48"/>
                    <a:pt x="142" y="50"/>
                    <a:pt x="138" y="4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0" name="Freeform 141">
              <a:extLst>
                <a:ext uri="{FF2B5EF4-FFF2-40B4-BE49-F238E27FC236}">
                  <a16:creationId xmlns:a16="http://schemas.microsoft.com/office/drawing/2014/main" id="{130E97B9-251A-224E-8E7F-1580E94B25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7538" y="3058659"/>
              <a:ext cx="725488" cy="1143000"/>
            </a:xfrm>
            <a:custGeom>
              <a:avLst/>
              <a:gdLst>
                <a:gd name="T0" fmla="*/ 198 w 209"/>
                <a:gd name="T1" fmla="*/ 172 h 329"/>
                <a:gd name="T2" fmla="*/ 198 w 209"/>
                <a:gd name="T3" fmla="*/ 162 h 329"/>
                <a:gd name="T4" fmla="*/ 187 w 209"/>
                <a:gd name="T5" fmla="*/ 160 h 329"/>
                <a:gd name="T6" fmla="*/ 174 w 209"/>
                <a:gd name="T7" fmla="*/ 160 h 329"/>
                <a:gd name="T8" fmla="*/ 167 w 209"/>
                <a:gd name="T9" fmla="*/ 159 h 329"/>
                <a:gd name="T10" fmla="*/ 155 w 209"/>
                <a:gd name="T11" fmla="*/ 162 h 329"/>
                <a:gd name="T12" fmla="*/ 145 w 209"/>
                <a:gd name="T13" fmla="*/ 173 h 329"/>
                <a:gd name="T14" fmla="*/ 145 w 209"/>
                <a:gd name="T15" fmla="*/ 161 h 329"/>
                <a:gd name="T16" fmla="*/ 131 w 209"/>
                <a:gd name="T17" fmla="*/ 169 h 329"/>
                <a:gd name="T18" fmla="*/ 124 w 209"/>
                <a:gd name="T19" fmla="*/ 172 h 329"/>
                <a:gd name="T20" fmla="*/ 118 w 209"/>
                <a:gd name="T21" fmla="*/ 170 h 329"/>
                <a:gd name="T22" fmla="*/ 107 w 209"/>
                <a:gd name="T23" fmla="*/ 179 h 329"/>
                <a:gd name="T24" fmla="*/ 100 w 209"/>
                <a:gd name="T25" fmla="*/ 185 h 329"/>
                <a:gd name="T26" fmla="*/ 93 w 209"/>
                <a:gd name="T27" fmla="*/ 188 h 329"/>
                <a:gd name="T28" fmla="*/ 80 w 209"/>
                <a:gd name="T29" fmla="*/ 191 h 329"/>
                <a:gd name="T30" fmla="*/ 76 w 209"/>
                <a:gd name="T31" fmla="*/ 198 h 329"/>
                <a:gd name="T32" fmla="*/ 92 w 209"/>
                <a:gd name="T33" fmla="*/ 199 h 329"/>
                <a:gd name="T34" fmla="*/ 80 w 209"/>
                <a:gd name="T35" fmla="*/ 208 h 329"/>
                <a:gd name="T36" fmla="*/ 62 w 209"/>
                <a:gd name="T37" fmla="*/ 227 h 329"/>
                <a:gd name="T38" fmla="*/ 50 w 209"/>
                <a:gd name="T39" fmla="*/ 243 h 329"/>
                <a:gd name="T40" fmla="*/ 40 w 209"/>
                <a:gd name="T41" fmla="*/ 257 h 329"/>
                <a:gd name="T42" fmla="*/ 27 w 209"/>
                <a:gd name="T43" fmla="*/ 266 h 329"/>
                <a:gd name="T44" fmla="*/ 12 w 209"/>
                <a:gd name="T45" fmla="*/ 275 h 329"/>
                <a:gd name="T46" fmla="*/ 5 w 209"/>
                <a:gd name="T47" fmla="*/ 288 h 329"/>
                <a:gd name="T48" fmla="*/ 2 w 209"/>
                <a:gd name="T49" fmla="*/ 302 h 329"/>
                <a:gd name="T50" fmla="*/ 9 w 209"/>
                <a:gd name="T51" fmla="*/ 307 h 329"/>
                <a:gd name="T52" fmla="*/ 7 w 209"/>
                <a:gd name="T53" fmla="*/ 313 h 329"/>
                <a:gd name="T54" fmla="*/ 15 w 209"/>
                <a:gd name="T55" fmla="*/ 326 h 329"/>
                <a:gd name="T56" fmla="*/ 47 w 209"/>
                <a:gd name="T57" fmla="*/ 310 h 329"/>
                <a:gd name="T58" fmla="*/ 56 w 209"/>
                <a:gd name="T59" fmla="*/ 313 h 329"/>
                <a:gd name="T60" fmla="*/ 62 w 209"/>
                <a:gd name="T61" fmla="*/ 293 h 329"/>
                <a:gd name="T62" fmla="*/ 60 w 209"/>
                <a:gd name="T63" fmla="*/ 268 h 329"/>
                <a:gd name="T64" fmla="*/ 74 w 209"/>
                <a:gd name="T65" fmla="*/ 249 h 329"/>
                <a:gd name="T66" fmla="*/ 84 w 209"/>
                <a:gd name="T67" fmla="*/ 226 h 329"/>
                <a:gd name="T68" fmla="*/ 94 w 209"/>
                <a:gd name="T69" fmla="*/ 206 h 329"/>
                <a:gd name="T70" fmla="*/ 117 w 209"/>
                <a:gd name="T71" fmla="*/ 194 h 329"/>
                <a:gd name="T72" fmla="*/ 133 w 209"/>
                <a:gd name="T73" fmla="*/ 183 h 329"/>
                <a:gd name="T74" fmla="*/ 161 w 209"/>
                <a:gd name="T75" fmla="*/ 192 h 329"/>
                <a:gd name="T76" fmla="*/ 179 w 209"/>
                <a:gd name="T77" fmla="*/ 173 h 329"/>
                <a:gd name="T78" fmla="*/ 198 w 209"/>
                <a:gd name="T79" fmla="*/ 181 h 329"/>
                <a:gd name="T80" fmla="*/ 58 w 209"/>
                <a:gd name="T81" fmla="*/ 23 h 329"/>
                <a:gd name="T82" fmla="*/ 78 w 209"/>
                <a:gd name="T83" fmla="*/ 35 h 329"/>
                <a:gd name="T84" fmla="*/ 93 w 209"/>
                <a:gd name="T85" fmla="*/ 38 h 329"/>
                <a:gd name="T86" fmla="*/ 94 w 209"/>
                <a:gd name="T87" fmla="*/ 49 h 329"/>
                <a:gd name="T88" fmla="*/ 80 w 209"/>
                <a:gd name="T89" fmla="*/ 61 h 329"/>
                <a:gd name="T90" fmla="*/ 96 w 209"/>
                <a:gd name="T91" fmla="*/ 68 h 329"/>
                <a:gd name="T92" fmla="*/ 114 w 209"/>
                <a:gd name="T93" fmla="*/ 37 h 329"/>
                <a:gd name="T94" fmla="*/ 130 w 209"/>
                <a:gd name="T95" fmla="*/ 45 h 329"/>
                <a:gd name="T96" fmla="*/ 151 w 209"/>
                <a:gd name="T97" fmla="*/ 53 h 329"/>
                <a:gd name="T98" fmla="*/ 144 w 209"/>
                <a:gd name="T99" fmla="*/ 42 h 329"/>
                <a:gd name="T100" fmla="*/ 126 w 209"/>
                <a:gd name="T101" fmla="*/ 27 h 329"/>
                <a:gd name="T102" fmla="*/ 108 w 209"/>
                <a:gd name="T103" fmla="*/ 18 h 329"/>
                <a:gd name="T104" fmla="*/ 91 w 209"/>
                <a:gd name="T105" fmla="*/ 8 h 329"/>
                <a:gd name="T106" fmla="*/ 84 w 209"/>
                <a:gd name="T107" fmla="*/ 18 h 329"/>
                <a:gd name="T108" fmla="*/ 67 w 209"/>
                <a:gd name="T109" fmla="*/ 17 h 329"/>
                <a:gd name="T110" fmla="*/ 57 w 209"/>
                <a:gd name="T111" fmla="*/ 13 h 329"/>
                <a:gd name="T112" fmla="*/ 51 w 209"/>
                <a:gd name="T113" fmla="*/ 38 h 329"/>
                <a:gd name="T114" fmla="*/ 51 w 209"/>
                <a:gd name="T115" fmla="*/ 38 h 329"/>
                <a:gd name="T116" fmla="*/ 119 w 209"/>
                <a:gd name="T117" fmla="*/ 18 h 329"/>
                <a:gd name="T118" fmla="*/ 167 w 209"/>
                <a:gd name="T119" fmla="*/ 17 h 329"/>
                <a:gd name="T120" fmla="*/ 146 w 209"/>
                <a:gd name="T121" fmla="*/ 6 h 329"/>
                <a:gd name="T122" fmla="*/ 127 w 209"/>
                <a:gd name="T123" fmla="*/ 5 h 329"/>
                <a:gd name="T124" fmla="*/ 113 w 209"/>
                <a:gd name="T125" fmla="*/ 7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9" h="329">
                  <a:moveTo>
                    <a:pt x="202" y="176"/>
                  </a:moveTo>
                  <a:cubicBezTo>
                    <a:pt x="202" y="178"/>
                    <a:pt x="199" y="177"/>
                    <a:pt x="199" y="175"/>
                  </a:cubicBezTo>
                  <a:cubicBezTo>
                    <a:pt x="199" y="174"/>
                    <a:pt x="194" y="172"/>
                    <a:pt x="193" y="171"/>
                  </a:cubicBezTo>
                  <a:cubicBezTo>
                    <a:pt x="193" y="171"/>
                    <a:pt x="196" y="171"/>
                    <a:pt x="198" y="172"/>
                  </a:cubicBezTo>
                  <a:cubicBezTo>
                    <a:pt x="199" y="173"/>
                    <a:pt x="201" y="172"/>
                    <a:pt x="203" y="170"/>
                  </a:cubicBezTo>
                  <a:cubicBezTo>
                    <a:pt x="205" y="168"/>
                    <a:pt x="208" y="170"/>
                    <a:pt x="208" y="168"/>
                  </a:cubicBezTo>
                  <a:cubicBezTo>
                    <a:pt x="209" y="166"/>
                    <a:pt x="205" y="165"/>
                    <a:pt x="204" y="164"/>
                  </a:cubicBezTo>
                  <a:cubicBezTo>
                    <a:pt x="203" y="163"/>
                    <a:pt x="201" y="161"/>
                    <a:pt x="198" y="162"/>
                  </a:cubicBezTo>
                  <a:cubicBezTo>
                    <a:pt x="195" y="162"/>
                    <a:pt x="195" y="161"/>
                    <a:pt x="194" y="160"/>
                  </a:cubicBezTo>
                  <a:cubicBezTo>
                    <a:pt x="192" y="158"/>
                    <a:pt x="188" y="161"/>
                    <a:pt x="188" y="164"/>
                  </a:cubicBezTo>
                  <a:cubicBezTo>
                    <a:pt x="188" y="167"/>
                    <a:pt x="185" y="167"/>
                    <a:pt x="186" y="165"/>
                  </a:cubicBezTo>
                  <a:cubicBezTo>
                    <a:pt x="187" y="163"/>
                    <a:pt x="184" y="161"/>
                    <a:pt x="187" y="160"/>
                  </a:cubicBezTo>
                  <a:cubicBezTo>
                    <a:pt x="189" y="160"/>
                    <a:pt x="188" y="156"/>
                    <a:pt x="183" y="156"/>
                  </a:cubicBezTo>
                  <a:cubicBezTo>
                    <a:pt x="179" y="155"/>
                    <a:pt x="177" y="159"/>
                    <a:pt x="178" y="160"/>
                  </a:cubicBezTo>
                  <a:cubicBezTo>
                    <a:pt x="179" y="161"/>
                    <a:pt x="175" y="167"/>
                    <a:pt x="173" y="167"/>
                  </a:cubicBezTo>
                  <a:cubicBezTo>
                    <a:pt x="172" y="167"/>
                    <a:pt x="174" y="162"/>
                    <a:pt x="174" y="160"/>
                  </a:cubicBezTo>
                  <a:cubicBezTo>
                    <a:pt x="173" y="157"/>
                    <a:pt x="172" y="159"/>
                    <a:pt x="169" y="163"/>
                  </a:cubicBezTo>
                  <a:cubicBezTo>
                    <a:pt x="165" y="166"/>
                    <a:pt x="163" y="170"/>
                    <a:pt x="161" y="170"/>
                  </a:cubicBezTo>
                  <a:cubicBezTo>
                    <a:pt x="159" y="171"/>
                    <a:pt x="159" y="167"/>
                    <a:pt x="162" y="165"/>
                  </a:cubicBezTo>
                  <a:cubicBezTo>
                    <a:pt x="165" y="163"/>
                    <a:pt x="165" y="159"/>
                    <a:pt x="167" y="159"/>
                  </a:cubicBezTo>
                  <a:cubicBezTo>
                    <a:pt x="169" y="159"/>
                    <a:pt x="169" y="156"/>
                    <a:pt x="166" y="156"/>
                  </a:cubicBezTo>
                  <a:cubicBezTo>
                    <a:pt x="164" y="155"/>
                    <a:pt x="163" y="158"/>
                    <a:pt x="162" y="159"/>
                  </a:cubicBezTo>
                  <a:cubicBezTo>
                    <a:pt x="161" y="160"/>
                    <a:pt x="156" y="158"/>
                    <a:pt x="156" y="159"/>
                  </a:cubicBezTo>
                  <a:cubicBezTo>
                    <a:pt x="156" y="160"/>
                    <a:pt x="154" y="160"/>
                    <a:pt x="155" y="162"/>
                  </a:cubicBezTo>
                  <a:cubicBezTo>
                    <a:pt x="156" y="163"/>
                    <a:pt x="154" y="165"/>
                    <a:pt x="153" y="163"/>
                  </a:cubicBezTo>
                  <a:cubicBezTo>
                    <a:pt x="152" y="161"/>
                    <a:pt x="149" y="162"/>
                    <a:pt x="148" y="165"/>
                  </a:cubicBezTo>
                  <a:cubicBezTo>
                    <a:pt x="146" y="167"/>
                    <a:pt x="144" y="167"/>
                    <a:pt x="146" y="168"/>
                  </a:cubicBezTo>
                  <a:cubicBezTo>
                    <a:pt x="147" y="169"/>
                    <a:pt x="147" y="172"/>
                    <a:pt x="145" y="173"/>
                  </a:cubicBezTo>
                  <a:cubicBezTo>
                    <a:pt x="143" y="173"/>
                    <a:pt x="144" y="167"/>
                    <a:pt x="142" y="167"/>
                  </a:cubicBezTo>
                  <a:cubicBezTo>
                    <a:pt x="140" y="168"/>
                    <a:pt x="141" y="164"/>
                    <a:pt x="144" y="164"/>
                  </a:cubicBezTo>
                  <a:cubicBezTo>
                    <a:pt x="146" y="164"/>
                    <a:pt x="148" y="161"/>
                    <a:pt x="148" y="160"/>
                  </a:cubicBezTo>
                  <a:cubicBezTo>
                    <a:pt x="147" y="159"/>
                    <a:pt x="145" y="159"/>
                    <a:pt x="145" y="161"/>
                  </a:cubicBezTo>
                  <a:cubicBezTo>
                    <a:pt x="145" y="163"/>
                    <a:pt x="141" y="162"/>
                    <a:pt x="138" y="162"/>
                  </a:cubicBezTo>
                  <a:cubicBezTo>
                    <a:pt x="135" y="162"/>
                    <a:pt x="136" y="166"/>
                    <a:pt x="139" y="167"/>
                  </a:cubicBezTo>
                  <a:cubicBezTo>
                    <a:pt x="142" y="169"/>
                    <a:pt x="138" y="171"/>
                    <a:pt x="137" y="169"/>
                  </a:cubicBezTo>
                  <a:cubicBezTo>
                    <a:pt x="135" y="168"/>
                    <a:pt x="132" y="168"/>
                    <a:pt x="131" y="169"/>
                  </a:cubicBezTo>
                  <a:cubicBezTo>
                    <a:pt x="129" y="170"/>
                    <a:pt x="135" y="172"/>
                    <a:pt x="135" y="173"/>
                  </a:cubicBezTo>
                  <a:cubicBezTo>
                    <a:pt x="135" y="174"/>
                    <a:pt x="132" y="172"/>
                    <a:pt x="131" y="173"/>
                  </a:cubicBezTo>
                  <a:cubicBezTo>
                    <a:pt x="131" y="174"/>
                    <a:pt x="127" y="172"/>
                    <a:pt x="127" y="170"/>
                  </a:cubicBezTo>
                  <a:cubicBezTo>
                    <a:pt x="127" y="168"/>
                    <a:pt x="121" y="171"/>
                    <a:pt x="124" y="172"/>
                  </a:cubicBezTo>
                  <a:cubicBezTo>
                    <a:pt x="127" y="172"/>
                    <a:pt x="126" y="174"/>
                    <a:pt x="126" y="177"/>
                  </a:cubicBezTo>
                  <a:cubicBezTo>
                    <a:pt x="126" y="180"/>
                    <a:pt x="123" y="178"/>
                    <a:pt x="124" y="175"/>
                  </a:cubicBezTo>
                  <a:cubicBezTo>
                    <a:pt x="124" y="173"/>
                    <a:pt x="121" y="173"/>
                    <a:pt x="119" y="175"/>
                  </a:cubicBezTo>
                  <a:cubicBezTo>
                    <a:pt x="117" y="176"/>
                    <a:pt x="119" y="172"/>
                    <a:pt x="118" y="170"/>
                  </a:cubicBezTo>
                  <a:cubicBezTo>
                    <a:pt x="117" y="168"/>
                    <a:pt x="115" y="170"/>
                    <a:pt x="113" y="171"/>
                  </a:cubicBezTo>
                  <a:cubicBezTo>
                    <a:pt x="110" y="171"/>
                    <a:pt x="109" y="171"/>
                    <a:pt x="111" y="173"/>
                  </a:cubicBezTo>
                  <a:cubicBezTo>
                    <a:pt x="112" y="175"/>
                    <a:pt x="112" y="177"/>
                    <a:pt x="110" y="177"/>
                  </a:cubicBezTo>
                  <a:cubicBezTo>
                    <a:pt x="108" y="176"/>
                    <a:pt x="107" y="177"/>
                    <a:pt x="107" y="179"/>
                  </a:cubicBezTo>
                  <a:cubicBezTo>
                    <a:pt x="108" y="180"/>
                    <a:pt x="105" y="181"/>
                    <a:pt x="104" y="179"/>
                  </a:cubicBezTo>
                  <a:cubicBezTo>
                    <a:pt x="104" y="177"/>
                    <a:pt x="100" y="178"/>
                    <a:pt x="99" y="180"/>
                  </a:cubicBezTo>
                  <a:cubicBezTo>
                    <a:pt x="98" y="182"/>
                    <a:pt x="94" y="183"/>
                    <a:pt x="95" y="185"/>
                  </a:cubicBezTo>
                  <a:cubicBezTo>
                    <a:pt x="95" y="187"/>
                    <a:pt x="98" y="184"/>
                    <a:pt x="100" y="185"/>
                  </a:cubicBezTo>
                  <a:cubicBezTo>
                    <a:pt x="102" y="185"/>
                    <a:pt x="100" y="187"/>
                    <a:pt x="101" y="188"/>
                  </a:cubicBezTo>
                  <a:cubicBezTo>
                    <a:pt x="102" y="189"/>
                    <a:pt x="102" y="191"/>
                    <a:pt x="100" y="190"/>
                  </a:cubicBezTo>
                  <a:cubicBezTo>
                    <a:pt x="99" y="188"/>
                    <a:pt x="96" y="188"/>
                    <a:pt x="96" y="190"/>
                  </a:cubicBezTo>
                  <a:cubicBezTo>
                    <a:pt x="96" y="193"/>
                    <a:pt x="94" y="190"/>
                    <a:pt x="93" y="188"/>
                  </a:cubicBezTo>
                  <a:cubicBezTo>
                    <a:pt x="91" y="186"/>
                    <a:pt x="90" y="191"/>
                    <a:pt x="88" y="190"/>
                  </a:cubicBezTo>
                  <a:cubicBezTo>
                    <a:pt x="87" y="189"/>
                    <a:pt x="91" y="185"/>
                    <a:pt x="90" y="184"/>
                  </a:cubicBezTo>
                  <a:cubicBezTo>
                    <a:pt x="89" y="182"/>
                    <a:pt x="88" y="185"/>
                    <a:pt x="85" y="187"/>
                  </a:cubicBezTo>
                  <a:cubicBezTo>
                    <a:pt x="83" y="190"/>
                    <a:pt x="79" y="190"/>
                    <a:pt x="80" y="191"/>
                  </a:cubicBezTo>
                  <a:cubicBezTo>
                    <a:pt x="81" y="193"/>
                    <a:pt x="77" y="193"/>
                    <a:pt x="77" y="196"/>
                  </a:cubicBezTo>
                  <a:cubicBezTo>
                    <a:pt x="76" y="198"/>
                    <a:pt x="70" y="199"/>
                    <a:pt x="67" y="201"/>
                  </a:cubicBezTo>
                  <a:cubicBezTo>
                    <a:pt x="63" y="203"/>
                    <a:pt x="68" y="204"/>
                    <a:pt x="70" y="201"/>
                  </a:cubicBezTo>
                  <a:cubicBezTo>
                    <a:pt x="72" y="199"/>
                    <a:pt x="72" y="200"/>
                    <a:pt x="76" y="198"/>
                  </a:cubicBezTo>
                  <a:cubicBezTo>
                    <a:pt x="79" y="196"/>
                    <a:pt x="82" y="195"/>
                    <a:pt x="83" y="195"/>
                  </a:cubicBezTo>
                  <a:cubicBezTo>
                    <a:pt x="85" y="196"/>
                    <a:pt x="87" y="197"/>
                    <a:pt x="88" y="195"/>
                  </a:cubicBezTo>
                  <a:cubicBezTo>
                    <a:pt x="90" y="193"/>
                    <a:pt x="92" y="193"/>
                    <a:pt x="93" y="194"/>
                  </a:cubicBezTo>
                  <a:cubicBezTo>
                    <a:pt x="95" y="196"/>
                    <a:pt x="91" y="197"/>
                    <a:pt x="92" y="199"/>
                  </a:cubicBezTo>
                  <a:cubicBezTo>
                    <a:pt x="94" y="201"/>
                    <a:pt x="90" y="202"/>
                    <a:pt x="90" y="200"/>
                  </a:cubicBezTo>
                  <a:cubicBezTo>
                    <a:pt x="90" y="198"/>
                    <a:pt x="88" y="197"/>
                    <a:pt x="87" y="198"/>
                  </a:cubicBezTo>
                  <a:cubicBezTo>
                    <a:pt x="86" y="200"/>
                    <a:pt x="85" y="202"/>
                    <a:pt x="83" y="202"/>
                  </a:cubicBezTo>
                  <a:cubicBezTo>
                    <a:pt x="82" y="202"/>
                    <a:pt x="80" y="205"/>
                    <a:pt x="80" y="208"/>
                  </a:cubicBezTo>
                  <a:cubicBezTo>
                    <a:pt x="80" y="210"/>
                    <a:pt x="77" y="208"/>
                    <a:pt x="77" y="210"/>
                  </a:cubicBezTo>
                  <a:cubicBezTo>
                    <a:pt x="77" y="213"/>
                    <a:pt x="73" y="217"/>
                    <a:pt x="70" y="220"/>
                  </a:cubicBezTo>
                  <a:cubicBezTo>
                    <a:pt x="66" y="223"/>
                    <a:pt x="69" y="224"/>
                    <a:pt x="68" y="226"/>
                  </a:cubicBezTo>
                  <a:cubicBezTo>
                    <a:pt x="67" y="228"/>
                    <a:pt x="63" y="226"/>
                    <a:pt x="62" y="227"/>
                  </a:cubicBezTo>
                  <a:cubicBezTo>
                    <a:pt x="61" y="228"/>
                    <a:pt x="63" y="233"/>
                    <a:pt x="61" y="235"/>
                  </a:cubicBezTo>
                  <a:cubicBezTo>
                    <a:pt x="59" y="236"/>
                    <a:pt x="61" y="238"/>
                    <a:pt x="61" y="240"/>
                  </a:cubicBezTo>
                  <a:cubicBezTo>
                    <a:pt x="61" y="242"/>
                    <a:pt x="56" y="239"/>
                    <a:pt x="56" y="241"/>
                  </a:cubicBezTo>
                  <a:cubicBezTo>
                    <a:pt x="56" y="243"/>
                    <a:pt x="52" y="242"/>
                    <a:pt x="50" y="243"/>
                  </a:cubicBezTo>
                  <a:cubicBezTo>
                    <a:pt x="49" y="243"/>
                    <a:pt x="53" y="246"/>
                    <a:pt x="55" y="248"/>
                  </a:cubicBezTo>
                  <a:cubicBezTo>
                    <a:pt x="57" y="249"/>
                    <a:pt x="53" y="251"/>
                    <a:pt x="52" y="249"/>
                  </a:cubicBezTo>
                  <a:cubicBezTo>
                    <a:pt x="52" y="247"/>
                    <a:pt x="49" y="250"/>
                    <a:pt x="45" y="251"/>
                  </a:cubicBezTo>
                  <a:cubicBezTo>
                    <a:pt x="42" y="253"/>
                    <a:pt x="43" y="256"/>
                    <a:pt x="40" y="257"/>
                  </a:cubicBezTo>
                  <a:cubicBezTo>
                    <a:pt x="37" y="257"/>
                    <a:pt x="38" y="261"/>
                    <a:pt x="36" y="263"/>
                  </a:cubicBezTo>
                  <a:cubicBezTo>
                    <a:pt x="34" y="264"/>
                    <a:pt x="35" y="259"/>
                    <a:pt x="32" y="259"/>
                  </a:cubicBezTo>
                  <a:cubicBezTo>
                    <a:pt x="29" y="259"/>
                    <a:pt x="29" y="261"/>
                    <a:pt x="31" y="264"/>
                  </a:cubicBezTo>
                  <a:cubicBezTo>
                    <a:pt x="33" y="266"/>
                    <a:pt x="28" y="264"/>
                    <a:pt x="27" y="266"/>
                  </a:cubicBezTo>
                  <a:cubicBezTo>
                    <a:pt x="25" y="269"/>
                    <a:pt x="20" y="268"/>
                    <a:pt x="19" y="269"/>
                  </a:cubicBezTo>
                  <a:cubicBezTo>
                    <a:pt x="18" y="271"/>
                    <a:pt x="22" y="271"/>
                    <a:pt x="23" y="273"/>
                  </a:cubicBezTo>
                  <a:cubicBezTo>
                    <a:pt x="24" y="274"/>
                    <a:pt x="19" y="273"/>
                    <a:pt x="16" y="273"/>
                  </a:cubicBezTo>
                  <a:cubicBezTo>
                    <a:pt x="14" y="272"/>
                    <a:pt x="14" y="276"/>
                    <a:pt x="12" y="275"/>
                  </a:cubicBezTo>
                  <a:cubicBezTo>
                    <a:pt x="10" y="275"/>
                    <a:pt x="7" y="278"/>
                    <a:pt x="8" y="279"/>
                  </a:cubicBezTo>
                  <a:cubicBezTo>
                    <a:pt x="10" y="281"/>
                    <a:pt x="7" y="281"/>
                    <a:pt x="5" y="280"/>
                  </a:cubicBezTo>
                  <a:cubicBezTo>
                    <a:pt x="4" y="279"/>
                    <a:pt x="2" y="282"/>
                    <a:pt x="2" y="284"/>
                  </a:cubicBezTo>
                  <a:cubicBezTo>
                    <a:pt x="1" y="286"/>
                    <a:pt x="5" y="287"/>
                    <a:pt x="5" y="288"/>
                  </a:cubicBezTo>
                  <a:cubicBezTo>
                    <a:pt x="5" y="289"/>
                    <a:pt x="2" y="290"/>
                    <a:pt x="4" y="291"/>
                  </a:cubicBezTo>
                  <a:cubicBezTo>
                    <a:pt x="6" y="291"/>
                    <a:pt x="4" y="293"/>
                    <a:pt x="3" y="294"/>
                  </a:cubicBezTo>
                  <a:cubicBezTo>
                    <a:pt x="1" y="294"/>
                    <a:pt x="1" y="296"/>
                    <a:pt x="3" y="297"/>
                  </a:cubicBezTo>
                  <a:cubicBezTo>
                    <a:pt x="4" y="299"/>
                    <a:pt x="0" y="300"/>
                    <a:pt x="2" y="302"/>
                  </a:cubicBezTo>
                  <a:cubicBezTo>
                    <a:pt x="4" y="305"/>
                    <a:pt x="6" y="302"/>
                    <a:pt x="6" y="304"/>
                  </a:cubicBezTo>
                  <a:cubicBezTo>
                    <a:pt x="7" y="306"/>
                    <a:pt x="10" y="304"/>
                    <a:pt x="12" y="301"/>
                  </a:cubicBezTo>
                  <a:cubicBezTo>
                    <a:pt x="15" y="299"/>
                    <a:pt x="16" y="304"/>
                    <a:pt x="14" y="304"/>
                  </a:cubicBezTo>
                  <a:cubicBezTo>
                    <a:pt x="11" y="304"/>
                    <a:pt x="9" y="305"/>
                    <a:pt x="9" y="307"/>
                  </a:cubicBezTo>
                  <a:cubicBezTo>
                    <a:pt x="10" y="309"/>
                    <a:pt x="6" y="309"/>
                    <a:pt x="6" y="306"/>
                  </a:cubicBezTo>
                  <a:cubicBezTo>
                    <a:pt x="6" y="304"/>
                    <a:pt x="2" y="307"/>
                    <a:pt x="3" y="309"/>
                  </a:cubicBezTo>
                  <a:cubicBezTo>
                    <a:pt x="5" y="311"/>
                    <a:pt x="3" y="312"/>
                    <a:pt x="3" y="314"/>
                  </a:cubicBezTo>
                  <a:cubicBezTo>
                    <a:pt x="3" y="315"/>
                    <a:pt x="6" y="315"/>
                    <a:pt x="7" y="313"/>
                  </a:cubicBezTo>
                  <a:cubicBezTo>
                    <a:pt x="9" y="311"/>
                    <a:pt x="11" y="311"/>
                    <a:pt x="12" y="313"/>
                  </a:cubicBezTo>
                  <a:cubicBezTo>
                    <a:pt x="13" y="315"/>
                    <a:pt x="10" y="314"/>
                    <a:pt x="10" y="317"/>
                  </a:cubicBezTo>
                  <a:cubicBezTo>
                    <a:pt x="10" y="319"/>
                    <a:pt x="8" y="317"/>
                    <a:pt x="6" y="319"/>
                  </a:cubicBezTo>
                  <a:cubicBezTo>
                    <a:pt x="5" y="321"/>
                    <a:pt x="12" y="325"/>
                    <a:pt x="15" y="326"/>
                  </a:cubicBezTo>
                  <a:cubicBezTo>
                    <a:pt x="17" y="326"/>
                    <a:pt x="19" y="329"/>
                    <a:pt x="24" y="328"/>
                  </a:cubicBezTo>
                  <a:cubicBezTo>
                    <a:pt x="29" y="328"/>
                    <a:pt x="38" y="319"/>
                    <a:pt x="39" y="317"/>
                  </a:cubicBezTo>
                  <a:cubicBezTo>
                    <a:pt x="40" y="316"/>
                    <a:pt x="43" y="317"/>
                    <a:pt x="45" y="316"/>
                  </a:cubicBezTo>
                  <a:cubicBezTo>
                    <a:pt x="47" y="315"/>
                    <a:pt x="45" y="311"/>
                    <a:pt x="47" y="310"/>
                  </a:cubicBezTo>
                  <a:cubicBezTo>
                    <a:pt x="48" y="310"/>
                    <a:pt x="49" y="314"/>
                    <a:pt x="50" y="315"/>
                  </a:cubicBezTo>
                  <a:cubicBezTo>
                    <a:pt x="51" y="315"/>
                    <a:pt x="52" y="316"/>
                    <a:pt x="52" y="318"/>
                  </a:cubicBezTo>
                  <a:cubicBezTo>
                    <a:pt x="53" y="318"/>
                    <a:pt x="54" y="318"/>
                    <a:pt x="54" y="319"/>
                  </a:cubicBezTo>
                  <a:cubicBezTo>
                    <a:pt x="56" y="320"/>
                    <a:pt x="56" y="315"/>
                    <a:pt x="56" y="313"/>
                  </a:cubicBezTo>
                  <a:cubicBezTo>
                    <a:pt x="56" y="312"/>
                    <a:pt x="58" y="309"/>
                    <a:pt x="57" y="307"/>
                  </a:cubicBezTo>
                  <a:cubicBezTo>
                    <a:pt x="57" y="305"/>
                    <a:pt x="62" y="306"/>
                    <a:pt x="63" y="305"/>
                  </a:cubicBezTo>
                  <a:cubicBezTo>
                    <a:pt x="64" y="303"/>
                    <a:pt x="64" y="298"/>
                    <a:pt x="62" y="297"/>
                  </a:cubicBezTo>
                  <a:cubicBezTo>
                    <a:pt x="61" y="296"/>
                    <a:pt x="60" y="293"/>
                    <a:pt x="62" y="293"/>
                  </a:cubicBezTo>
                  <a:cubicBezTo>
                    <a:pt x="64" y="293"/>
                    <a:pt x="65" y="292"/>
                    <a:pt x="65" y="289"/>
                  </a:cubicBezTo>
                  <a:cubicBezTo>
                    <a:pt x="65" y="286"/>
                    <a:pt x="60" y="287"/>
                    <a:pt x="60" y="283"/>
                  </a:cubicBezTo>
                  <a:cubicBezTo>
                    <a:pt x="59" y="280"/>
                    <a:pt x="62" y="280"/>
                    <a:pt x="60" y="276"/>
                  </a:cubicBezTo>
                  <a:cubicBezTo>
                    <a:pt x="58" y="272"/>
                    <a:pt x="61" y="270"/>
                    <a:pt x="60" y="268"/>
                  </a:cubicBezTo>
                  <a:cubicBezTo>
                    <a:pt x="59" y="266"/>
                    <a:pt x="59" y="264"/>
                    <a:pt x="61" y="260"/>
                  </a:cubicBezTo>
                  <a:cubicBezTo>
                    <a:pt x="63" y="256"/>
                    <a:pt x="67" y="254"/>
                    <a:pt x="69" y="254"/>
                  </a:cubicBezTo>
                  <a:cubicBezTo>
                    <a:pt x="70" y="255"/>
                    <a:pt x="73" y="256"/>
                    <a:pt x="74" y="254"/>
                  </a:cubicBezTo>
                  <a:cubicBezTo>
                    <a:pt x="75" y="252"/>
                    <a:pt x="75" y="250"/>
                    <a:pt x="74" y="249"/>
                  </a:cubicBezTo>
                  <a:cubicBezTo>
                    <a:pt x="73" y="249"/>
                    <a:pt x="70" y="248"/>
                    <a:pt x="72" y="245"/>
                  </a:cubicBezTo>
                  <a:cubicBezTo>
                    <a:pt x="75" y="242"/>
                    <a:pt x="77" y="238"/>
                    <a:pt x="78" y="235"/>
                  </a:cubicBezTo>
                  <a:cubicBezTo>
                    <a:pt x="78" y="232"/>
                    <a:pt x="77" y="229"/>
                    <a:pt x="78" y="228"/>
                  </a:cubicBezTo>
                  <a:cubicBezTo>
                    <a:pt x="79" y="227"/>
                    <a:pt x="82" y="228"/>
                    <a:pt x="84" y="226"/>
                  </a:cubicBezTo>
                  <a:cubicBezTo>
                    <a:pt x="86" y="225"/>
                    <a:pt x="85" y="223"/>
                    <a:pt x="86" y="222"/>
                  </a:cubicBezTo>
                  <a:cubicBezTo>
                    <a:pt x="87" y="220"/>
                    <a:pt x="88" y="217"/>
                    <a:pt x="90" y="215"/>
                  </a:cubicBezTo>
                  <a:cubicBezTo>
                    <a:pt x="91" y="214"/>
                    <a:pt x="93" y="213"/>
                    <a:pt x="92" y="211"/>
                  </a:cubicBezTo>
                  <a:cubicBezTo>
                    <a:pt x="91" y="210"/>
                    <a:pt x="94" y="208"/>
                    <a:pt x="94" y="206"/>
                  </a:cubicBezTo>
                  <a:cubicBezTo>
                    <a:pt x="94" y="203"/>
                    <a:pt x="98" y="201"/>
                    <a:pt x="100" y="201"/>
                  </a:cubicBezTo>
                  <a:cubicBezTo>
                    <a:pt x="103" y="201"/>
                    <a:pt x="106" y="201"/>
                    <a:pt x="106" y="199"/>
                  </a:cubicBezTo>
                  <a:cubicBezTo>
                    <a:pt x="106" y="196"/>
                    <a:pt x="105" y="191"/>
                    <a:pt x="108" y="193"/>
                  </a:cubicBezTo>
                  <a:cubicBezTo>
                    <a:pt x="112" y="194"/>
                    <a:pt x="114" y="193"/>
                    <a:pt x="117" y="194"/>
                  </a:cubicBezTo>
                  <a:cubicBezTo>
                    <a:pt x="119" y="196"/>
                    <a:pt x="122" y="196"/>
                    <a:pt x="122" y="193"/>
                  </a:cubicBezTo>
                  <a:cubicBezTo>
                    <a:pt x="122" y="190"/>
                    <a:pt x="123" y="185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8" y="185"/>
                    <a:pt x="131" y="183"/>
                    <a:pt x="133" y="183"/>
                  </a:cubicBezTo>
                  <a:cubicBezTo>
                    <a:pt x="136" y="184"/>
                    <a:pt x="138" y="189"/>
                    <a:pt x="141" y="190"/>
                  </a:cubicBezTo>
                  <a:cubicBezTo>
                    <a:pt x="145" y="191"/>
                    <a:pt x="149" y="192"/>
                    <a:pt x="150" y="190"/>
                  </a:cubicBezTo>
                  <a:cubicBezTo>
                    <a:pt x="151" y="188"/>
                    <a:pt x="154" y="191"/>
                    <a:pt x="156" y="191"/>
                  </a:cubicBezTo>
                  <a:cubicBezTo>
                    <a:pt x="159" y="190"/>
                    <a:pt x="159" y="195"/>
                    <a:pt x="161" y="192"/>
                  </a:cubicBezTo>
                  <a:cubicBezTo>
                    <a:pt x="163" y="189"/>
                    <a:pt x="161" y="187"/>
                    <a:pt x="164" y="187"/>
                  </a:cubicBezTo>
                  <a:cubicBezTo>
                    <a:pt x="168" y="188"/>
                    <a:pt x="166" y="183"/>
                    <a:pt x="166" y="180"/>
                  </a:cubicBezTo>
                  <a:cubicBezTo>
                    <a:pt x="166" y="178"/>
                    <a:pt x="171" y="177"/>
                    <a:pt x="171" y="175"/>
                  </a:cubicBezTo>
                  <a:cubicBezTo>
                    <a:pt x="171" y="173"/>
                    <a:pt x="178" y="175"/>
                    <a:pt x="179" y="173"/>
                  </a:cubicBezTo>
                  <a:cubicBezTo>
                    <a:pt x="180" y="172"/>
                    <a:pt x="184" y="170"/>
                    <a:pt x="185" y="173"/>
                  </a:cubicBezTo>
                  <a:cubicBezTo>
                    <a:pt x="187" y="176"/>
                    <a:pt x="193" y="177"/>
                    <a:pt x="194" y="179"/>
                  </a:cubicBezTo>
                  <a:cubicBezTo>
                    <a:pt x="194" y="180"/>
                    <a:pt x="194" y="182"/>
                    <a:pt x="194" y="183"/>
                  </a:cubicBezTo>
                  <a:cubicBezTo>
                    <a:pt x="195" y="182"/>
                    <a:pt x="196" y="181"/>
                    <a:pt x="198" y="181"/>
                  </a:cubicBezTo>
                  <a:cubicBezTo>
                    <a:pt x="200" y="181"/>
                    <a:pt x="202" y="178"/>
                    <a:pt x="204" y="178"/>
                  </a:cubicBezTo>
                  <a:cubicBezTo>
                    <a:pt x="206" y="179"/>
                    <a:pt x="208" y="178"/>
                    <a:pt x="208" y="175"/>
                  </a:cubicBezTo>
                  <a:cubicBezTo>
                    <a:pt x="206" y="174"/>
                    <a:pt x="203" y="174"/>
                    <a:pt x="202" y="176"/>
                  </a:cubicBezTo>
                  <a:close/>
                  <a:moveTo>
                    <a:pt x="58" y="23"/>
                  </a:moveTo>
                  <a:cubicBezTo>
                    <a:pt x="62" y="24"/>
                    <a:pt x="55" y="28"/>
                    <a:pt x="54" y="31"/>
                  </a:cubicBezTo>
                  <a:cubicBezTo>
                    <a:pt x="53" y="35"/>
                    <a:pt x="59" y="38"/>
                    <a:pt x="62" y="40"/>
                  </a:cubicBezTo>
                  <a:cubicBezTo>
                    <a:pt x="65" y="43"/>
                    <a:pt x="71" y="42"/>
                    <a:pt x="73" y="41"/>
                  </a:cubicBezTo>
                  <a:cubicBezTo>
                    <a:pt x="76" y="39"/>
                    <a:pt x="75" y="34"/>
                    <a:pt x="78" y="35"/>
                  </a:cubicBezTo>
                  <a:cubicBezTo>
                    <a:pt x="81" y="35"/>
                    <a:pt x="79" y="32"/>
                    <a:pt x="82" y="31"/>
                  </a:cubicBezTo>
                  <a:cubicBezTo>
                    <a:pt x="84" y="30"/>
                    <a:pt x="85" y="33"/>
                    <a:pt x="83" y="36"/>
                  </a:cubicBezTo>
                  <a:cubicBezTo>
                    <a:pt x="80" y="38"/>
                    <a:pt x="86" y="38"/>
                    <a:pt x="89" y="35"/>
                  </a:cubicBezTo>
                  <a:cubicBezTo>
                    <a:pt x="93" y="32"/>
                    <a:pt x="93" y="35"/>
                    <a:pt x="93" y="38"/>
                  </a:cubicBezTo>
                  <a:cubicBezTo>
                    <a:pt x="92" y="41"/>
                    <a:pt x="85" y="39"/>
                    <a:pt x="83" y="42"/>
                  </a:cubicBezTo>
                  <a:cubicBezTo>
                    <a:pt x="81" y="45"/>
                    <a:pt x="74" y="43"/>
                    <a:pt x="70" y="46"/>
                  </a:cubicBezTo>
                  <a:cubicBezTo>
                    <a:pt x="67" y="50"/>
                    <a:pt x="73" y="50"/>
                    <a:pt x="78" y="49"/>
                  </a:cubicBezTo>
                  <a:cubicBezTo>
                    <a:pt x="82" y="48"/>
                    <a:pt x="91" y="48"/>
                    <a:pt x="94" y="49"/>
                  </a:cubicBezTo>
                  <a:cubicBezTo>
                    <a:pt x="97" y="49"/>
                    <a:pt x="92" y="50"/>
                    <a:pt x="86" y="50"/>
                  </a:cubicBezTo>
                  <a:cubicBezTo>
                    <a:pt x="81" y="50"/>
                    <a:pt x="79" y="52"/>
                    <a:pt x="80" y="53"/>
                  </a:cubicBezTo>
                  <a:cubicBezTo>
                    <a:pt x="80" y="55"/>
                    <a:pt x="72" y="52"/>
                    <a:pt x="72" y="55"/>
                  </a:cubicBezTo>
                  <a:cubicBezTo>
                    <a:pt x="71" y="58"/>
                    <a:pt x="79" y="60"/>
                    <a:pt x="80" y="61"/>
                  </a:cubicBezTo>
                  <a:cubicBezTo>
                    <a:pt x="81" y="63"/>
                    <a:pt x="86" y="62"/>
                    <a:pt x="88" y="62"/>
                  </a:cubicBezTo>
                  <a:cubicBezTo>
                    <a:pt x="89" y="63"/>
                    <a:pt x="84" y="65"/>
                    <a:pt x="84" y="65"/>
                  </a:cubicBezTo>
                  <a:cubicBezTo>
                    <a:pt x="83" y="66"/>
                    <a:pt x="89" y="68"/>
                    <a:pt x="90" y="69"/>
                  </a:cubicBezTo>
                  <a:cubicBezTo>
                    <a:pt x="91" y="71"/>
                    <a:pt x="96" y="70"/>
                    <a:pt x="96" y="68"/>
                  </a:cubicBezTo>
                  <a:cubicBezTo>
                    <a:pt x="95" y="65"/>
                    <a:pt x="99" y="55"/>
                    <a:pt x="105" y="53"/>
                  </a:cubicBezTo>
                  <a:cubicBezTo>
                    <a:pt x="110" y="51"/>
                    <a:pt x="107" y="50"/>
                    <a:pt x="108" y="46"/>
                  </a:cubicBezTo>
                  <a:cubicBezTo>
                    <a:pt x="109" y="43"/>
                    <a:pt x="113" y="46"/>
                    <a:pt x="112" y="43"/>
                  </a:cubicBezTo>
                  <a:cubicBezTo>
                    <a:pt x="110" y="41"/>
                    <a:pt x="111" y="40"/>
                    <a:pt x="114" y="37"/>
                  </a:cubicBezTo>
                  <a:cubicBezTo>
                    <a:pt x="118" y="33"/>
                    <a:pt x="120" y="36"/>
                    <a:pt x="124" y="34"/>
                  </a:cubicBezTo>
                  <a:cubicBezTo>
                    <a:pt x="128" y="32"/>
                    <a:pt x="130" y="35"/>
                    <a:pt x="126" y="36"/>
                  </a:cubicBezTo>
                  <a:cubicBezTo>
                    <a:pt x="122" y="36"/>
                    <a:pt x="124" y="40"/>
                    <a:pt x="127" y="42"/>
                  </a:cubicBezTo>
                  <a:cubicBezTo>
                    <a:pt x="130" y="43"/>
                    <a:pt x="127" y="44"/>
                    <a:pt x="130" y="45"/>
                  </a:cubicBezTo>
                  <a:cubicBezTo>
                    <a:pt x="132" y="45"/>
                    <a:pt x="132" y="49"/>
                    <a:pt x="128" y="52"/>
                  </a:cubicBezTo>
                  <a:cubicBezTo>
                    <a:pt x="125" y="56"/>
                    <a:pt x="129" y="56"/>
                    <a:pt x="136" y="54"/>
                  </a:cubicBezTo>
                  <a:cubicBezTo>
                    <a:pt x="143" y="51"/>
                    <a:pt x="139" y="56"/>
                    <a:pt x="141" y="58"/>
                  </a:cubicBezTo>
                  <a:cubicBezTo>
                    <a:pt x="142" y="60"/>
                    <a:pt x="148" y="56"/>
                    <a:pt x="151" y="53"/>
                  </a:cubicBezTo>
                  <a:cubicBezTo>
                    <a:pt x="154" y="50"/>
                    <a:pt x="158" y="50"/>
                    <a:pt x="158" y="48"/>
                  </a:cubicBezTo>
                  <a:cubicBezTo>
                    <a:pt x="157" y="46"/>
                    <a:pt x="154" y="46"/>
                    <a:pt x="152" y="47"/>
                  </a:cubicBezTo>
                  <a:cubicBezTo>
                    <a:pt x="149" y="48"/>
                    <a:pt x="143" y="47"/>
                    <a:pt x="145" y="45"/>
                  </a:cubicBezTo>
                  <a:cubicBezTo>
                    <a:pt x="147" y="43"/>
                    <a:pt x="147" y="42"/>
                    <a:pt x="144" y="42"/>
                  </a:cubicBezTo>
                  <a:cubicBezTo>
                    <a:pt x="141" y="43"/>
                    <a:pt x="135" y="41"/>
                    <a:pt x="138" y="40"/>
                  </a:cubicBezTo>
                  <a:cubicBezTo>
                    <a:pt x="140" y="39"/>
                    <a:pt x="136" y="35"/>
                    <a:pt x="133" y="35"/>
                  </a:cubicBezTo>
                  <a:cubicBezTo>
                    <a:pt x="131" y="36"/>
                    <a:pt x="131" y="33"/>
                    <a:pt x="132" y="31"/>
                  </a:cubicBezTo>
                  <a:cubicBezTo>
                    <a:pt x="132" y="29"/>
                    <a:pt x="124" y="28"/>
                    <a:pt x="126" y="27"/>
                  </a:cubicBezTo>
                  <a:cubicBezTo>
                    <a:pt x="127" y="27"/>
                    <a:pt x="123" y="25"/>
                    <a:pt x="122" y="26"/>
                  </a:cubicBezTo>
                  <a:cubicBezTo>
                    <a:pt x="121" y="28"/>
                    <a:pt x="119" y="27"/>
                    <a:pt x="119" y="25"/>
                  </a:cubicBezTo>
                  <a:cubicBezTo>
                    <a:pt x="119" y="23"/>
                    <a:pt x="113" y="24"/>
                    <a:pt x="111" y="24"/>
                  </a:cubicBezTo>
                  <a:cubicBezTo>
                    <a:pt x="109" y="24"/>
                    <a:pt x="110" y="19"/>
                    <a:pt x="108" y="18"/>
                  </a:cubicBezTo>
                  <a:cubicBezTo>
                    <a:pt x="106" y="16"/>
                    <a:pt x="103" y="21"/>
                    <a:pt x="101" y="20"/>
                  </a:cubicBezTo>
                  <a:cubicBezTo>
                    <a:pt x="100" y="20"/>
                    <a:pt x="103" y="17"/>
                    <a:pt x="103" y="15"/>
                  </a:cubicBezTo>
                  <a:cubicBezTo>
                    <a:pt x="104" y="13"/>
                    <a:pt x="96" y="10"/>
                    <a:pt x="95" y="12"/>
                  </a:cubicBezTo>
                  <a:cubicBezTo>
                    <a:pt x="94" y="14"/>
                    <a:pt x="93" y="9"/>
                    <a:pt x="91" y="8"/>
                  </a:cubicBezTo>
                  <a:cubicBezTo>
                    <a:pt x="89" y="8"/>
                    <a:pt x="90" y="12"/>
                    <a:pt x="89" y="12"/>
                  </a:cubicBezTo>
                  <a:cubicBezTo>
                    <a:pt x="87" y="12"/>
                    <a:pt x="85" y="14"/>
                    <a:pt x="88" y="16"/>
                  </a:cubicBezTo>
                  <a:cubicBezTo>
                    <a:pt x="90" y="18"/>
                    <a:pt x="93" y="27"/>
                    <a:pt x="93" y="28"/>
                  </a:cubicBezTo>
                  <a:cubicBezTo>
                    <a:pt x="92" y="29"/>
                    <a:pt x="84" y="22"/>
                    <a:pt x="84" y="18"/>
                  </a:cubicBezTo>
                  <a:cubicBezTo>
                    <a:pt x="83" y="14"/>
                    <a:pt x="79" y="11"/>
                    <a:pt x="78" y="14"/>
                  </a:cubicBezTo>
                  <a:cubicBezTo>
                    <a:pt x="77" y="16"/>
                    <a:pt x="74" y="17"/>
                    <a:pt x="75" y="20"/>
                  </a:cubicBezTo>
                  <a:cubicBezTo>
                    <a:pt x="76" y="23"/>
                    <a:pt x="73" y="24"/>
                    <a:pt x="73" y="22"/>
                  </a:cubicBezTo>
                  <a:cubicBezTo>
                    <a:pt x="73" y="19"/>
                    <a:pt x="68" y="17"/>
                    <a:pt x="67" y="17"/>
                  </a:cubicBezTo>
                  <a:cubicBezTo>
                    <a:pt x="65" y="17"/>
                    <a:pt x="71" y="15"/>
                    <a:pt x="74" y="14"/>
                  </a:cubicBezTo>
                  <a:cubicBezTo>
                    <a:pt x="76" y="13"/>
                    <a:pt x="71" y="11"/>
                    <a:pt x="69" y="13"/>
                  </a:cubicBezTo>
                  <a:cubicBezTo>
                    <a:pt x="67" y="14"/>
                    <a:pt x="64" y="12"/>
                    <a:pt x="62" y="14"/>
                  </a:cubicBezTo>
                  <a:cubicBezTo>
                    <a:pt x="61" y="16"/>
                    <a:pt x="59" y="14"/>
                    <a:pt x="57" y="13"/>
                  </a:cubicBezTo>
                  <a:cubicBezTo>
                    <a:pt x="54" y="13"/>
                    <a:pt x="52" y="17"/>
                    <a:pt x="50" y="16"/>
                  </a:cubicBezTo>
                  <a:cubicBezTo>
                    <a:pt x="48" y="15"/>
                    <a:pt x="47" y="20"/>
                    <a:pt x="50" y="24"/>
                  </a:cubicBezTo>
                  <a:cubicBezTo>
                    <a:pt x="53" y="28"/>
                    <a:pt x="55" y="23"/>
                    <a:pt x="58" y="23"/>
                  </a:cubicBezTo>
                  <a:close/>
                  <a:moveTo>
                    <a:pt x="51" y="38"/>
                  </a:moveTo>
                  <a:cubicBezTo>
                    <a:pt x="53" y="38"/>
                    <a:pt x="55" y="42"/>
                    <a:pt x="57" y="42"/>
                  </a:cubicBezTo>
                  <a:cubicBezTo>
                    <a:pt x="58" y="42"/>
                    <a:pt x="54" y="37"/>
                    <a:pt x="52" y="35"/>
                  </a:cubicBezTo>
                  <a:cubicBezTo>
                    <a:pt x="49" y="32"/>
                    <a:pt x="49" y="30"/>
                    <a:pt x="46" y="31"/>
                  </a:cubicBezTo>
                  <a:cubicBezTo>
                    <a:pt x="43" y="32"/>
                    <a:pt x="49" y="37"/>
                    <a:pt x="51" y="38"/>
                  </a:cubicBezTo>
                  <a:close/>
                  <a:moveTo>
                    <a:pt x="108" y="9"/>
                  </a:moveTo>
                  <a:cubicBezTo>
                    <a:pt x="109" y="10"/>
                    <a:pt x="105" y="10"/>
                    <a:pt x="107" y="12"/>
                  </a:cubicBezTo>
                  <a:cubicBezTo>
                    <a:pt x="112" y="17"/>
                    <a:pt x="133" y="11"/>
                    <a:pt x="136" y="13"/>
                  </a:cubicBezTo>
                  <a:cubicBezTo>
                    <a:pt x="139" y="14"/>
                    <a:pt x="119" y="16"/>
                    <a:pt x="119" y="18"/>
                  </a:cubicBezTo>
                  <a:cubicBezTo>
                    <a:pt x="120" y="21"/>
                    <a:pt x="137" y="22"/>
                    <a:pt x="138" y="21"/>
                  </a:cubicBezTo>
                  <a:cubicBezTo>
                    <a:pt x="140" y="20"/>
                    <a:pt x="142" y="24"/>
                    <a:pt x="148" y="24"/>
                  </a:cubicBezTo>
                  <a:cubicBezTo>
                    <a:pt x="154" y="25"/>
                    <a:pt x="153" y="22"/>
                    <a:pt x="157" y="22"/>
                  </a:cubicBezTo>
                  <a:cubicBezTo>
                    <a:pt x="161" y="22"/>
                    <a:pt x="167" y="20"/>
                    <a:pt x="167" y="17"/>
                  </a:cubicBezTo>
                  <a:cubicBezTo>
                    <a:pt x="168" y="15"/>
                    <a:pt x="180" y="12"/>
                    <a:pt x="178" y="8"/>
                  </a:cubicBezTo>
                  <a:cubicBezTo>
                    <a:pt x="177" y="4"/>
                    <a:pt x="166" y="7"/>
                    <a:pt x="163" y="5"/>
                  </a:cubicBezTo>
                  <a:cubicBezTo>
                    <a:pt x="159" y="4"/>
                    <a:pt x="152" y="2"/>
                    <a:pt x="151" y="4"/>
                  </a:cubicBezTo>
                  <a:cubicBezTo>
                    <a:pt x="149" y="7"/>
                    <a:pt x="147" y="7"/>
                    <a:pt x="146" y="6"/>
                  </a:cubicBezTo>
                  <a:cubicBezTo>
                    <a:pt x="145" y="5"/>
                    <a:pt x="147" y="0"/>
                    <a:pt x="142" y="1"/>
                  </a:cubicBezTo>
                  <a:cubicBezTo>
                    <a:pt x="136" y="3"/>
                    <a:pt x="141" y="8"/>
                    <a:pt x="140" y="9"/>
                  </a:cubicBezTo>
                  <a:cubicBezTo>
                    <a:pt x="139" y="10"/>
                    <a:pt x="134" y="8"/>
                    <a:pt x="134" y="5"/>
                  </a:cubicBezTo>
                  <a:cubicBezTo>
                    <a:pt x="133" y="3"/>
                    <a:pt x="128" y="8"/>
                    <a:pt x="127" y="5"/>
                  </a:cubicBezTo>
                  <a:cubicBezTo>
                    <a:pt x="126" y="2"/>
                    <a:pt x="120" y="0"/>
                    <a:pt x="118" y="0"/>
                  </a:cubicBezTo>
                  <a:cubicBezTo>
                    <a:pt x="117" y="0"/>
                    <a:pt x="120" y="2"/>
                    <a:pt x="119" y="4"/>
                  </a:cubicBezTo>
                  <a:cubicBezTo>
                    <a:pt x="118" y="5"/>
                    <a:pt x="114" y="2"/>
                    <a:pt x="113" y="2"/>
                  </a:cubicBezTo>
                  <a:cubicBezTo>
                    <a:pt x="112" y="2"/>
                    <a:pt x="114" y="5"/>
                    <a:pt x="113" y="7"/>
                  </a:cubicBezTo>
                  <a:cubicBezTo>
                    <a:pt x="113" y="8"/>
                    <a:pt x="110" y="2"/>
                    <a:pt x="107" y="2"/>
                  </a:cubicBezTo>
                  <a:cubicBezTo>
                    <a:pt x="105" y="2"/>
                    <a:pt x="106" y="5"/>
                    <a:pt x="104" y="5"/>
                  </a:cubicBezTo>
                  <a:cubicBezTo>
                    <a:pt x="102" y="5"/>
                    <a:pt x="106" y="8"/>
                    <a:pt x="108" y="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1" name="Freeform 142">
              <a:extLst>
                <a:ext uri="{FF2B5EF4-FFF2-40B4-BE49-F238E27FC236}">
                  <a16:creationId xmlns:a16="http://schemas.microsoft.com/office/drawing/2014/main" id="{FF7064E4-1439-854E-839A-5391ED238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2938" y="3973059"/>
              <a:ext cx="93663" cy="34925"/>
            </a:xfrm>
            <a:custGeom>
              <a:avLst/>
              <a:gdLst>
                <a:gd name="T0" fmla="*/ 12 w 27"/>
                <a:gd name="T1" fmla="*/ 1 h 10"/>
                <a:gd name="T2" fmla="*/ 2 w 27"/>
                <a:gd name="T3" fmla="*/ 4 h 10"/>
                <a:gd name="T4" fmla="*/ 17 w 27"/>
                <a:gd name="T5" fmla="*/ 7 h 10"/>
                <a:gd name="T6" fmla="*/ 27 w 27"/>
                <a:gd name="T7" fmla="*/ 6 h 10"/>
                <a:gd name="T8" fmla="*/ 12 w 27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">
                  <a:moveTo>
                    <a:pt x="12" y="1"/>
                  </a:moveTo>
                  <a:cubicBezTo>
                    <a:pt x="10" y="2"/>
                    <a:pt x="0" y="1"/>
                    <a:pt x="2" y="4"/>
                  </a:cubicBezTo>
                  <a:cubicBezTo>
                    <a:pt x="4" y="6"/>
                    <a:pt x="13" y="5"/>
                    <a:pt x="17" y="7"/>
                  </a:cubicBezTo>
                  <a:cubicBezTo>
                    <a:pt x="21" y="10"/>
                    <a:pt x="27" y="8"/>
                    <a:pt x="27" y="6"/>
                  </a:cubicBezTo>
                  <a:cubicBezTo>
                    <a:pt x="27" y="4"/>
                    <a:pt x="14" y="0"/>
                    <a:pt x="12" y="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2" name="Freeform 143">
              <a:extLst>
                <a:ext uri="{FF2B5EF4-FFF2-40B4-BE49-F238E27FC236}">
                  <a16:creationId xmlns:a16="http://schemas.microsoft.com/office/drawing/2014/main" id="{B91DBBB3-1EBF-F041-B54A-0DA37B5EF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77175" y="4677909"/>
              <a:ext cx="479425" cy="479425"/>
            </a:xfrm>
            <a:custGeom>
              <a:avLst/>
              <a:gdLst>
                <a:gd name="T0" fmla="*/ 122 w 138"/>
                <a:gd name="T1" fmla="*/ 17 h 138"/>
                <a:gd name="T2" fmla="*/ 100 w 138"/>
                <a:gd name="T3" fmla="*/ 6 h 138"/>
                <a:gd name="T4" fmla="*/ 97 w 138"/>
                <a:gd name="T5" fmla="*/ 22 h 138"/>
                <a:gd name="T6" fmla="*/ 87 w 138"/>
                <a:gd name="T7" fmla="*/ 29 h 138"/>
                <a:gd name="T8" fmla="*/ 85 w 138"/>
                <a:gd name="T9" fmla="*/ 40 h 138"/>
                <a:gd name="T10" fmla="*/ 94 w 138"/>
                <a:gd name="T11" fmla="*/ 38 h 138"/>
                <a:gd name="T12" fmla="*/ 96 w 138"/>
                <a:gd name="T13" fmla="*/ 31 h 138"/>
                <a:gd name="T14" fmla="*/ 113 w 138"/>
                <a:gd name="T15" fmla="*/ 32 h 138"/>
                <a:gd name="T16" fmla="*/ 129 w 138"/>
                <a:gd name="T17" fmla="*/ 23 h 138"/>
                <a:gd name="T18" fmla="*/ 130 w 138"/>
                <a:gd name="T19" fmla="*/ 15 h 138"/>
                <a:gd name="T20" fmla="*/ 85 w 138"/>
                <a:gd name="T21" fmla="*/ 58 h 138"/>
                <a:gd name="T22" fmla="*/ 76 w 138"/>
                <a:gd name="T23" fmla="*/ 77 h 138"/>
                <a:gd name="T24" fmla="*/ 64 w 138"/>
                <a:gd name="T25" fmla="*/ 80 h 138"/>
                <a:gd name="T26" fmla="*/ 53 w 138"/>
                <a:gd name="T27" fmla="*/ 94 h 138"/>
                <a:gd name="T28" fmla="*/ 38 w 138"/>
                <a:gd name="T29" fmla="*/ 97 h 138"/>
                <a:gd name="T30" fmla="*/ 14 w 138"/>
                <a:gd name="T31" fmla="*/ 107 h 138"/>
                <a:gd name="T32" fmla="*/ 22 w 138"/>
                <a:gd name="T33" fmla="*/ 110 h 138"/>
                <a:gd name="T34" fmla="*/ 46 w 138"/>
                <a:gd name="T35" fmla="*/ 112 h 138"/>
                <a:gd name="T36" fmla="*/ 58 w 138"/>
                <a:gd name="T37" fmla="*/ 106 h 138"/>
                <a:gd name="T38" fmla="*/ 71 w 138"/>
                <a:gd name="T39" fmla="*/ 104 h 138"/>
                <a:gd name="T40" fmla="*/ 82 w 138"/>
                <a:gd name="T41" fmla="*/ 100 h 138"/>
                <a:gd name="T42" fmla="*/ 91 w 138"/>
                <a:gd name="T43" fmla="*/ 87 h 138"/>
                <a:gd name="T44" fmla="*/ 101 w 138"/>
                <a:gd name="T45" fmla="*/ 66 h 138"/>
                <a:gd name="T46" fmla="*/ 87 w 138"/>
                <a:gd name="T47" fmla="*/ 47 h 138"/>
                <a:gd name="T48" fmla="*/ 27 w 138"/>
                <a:gd name="T49" fmla="*/ 111 h 138"/>
                <a:gd name="T50" fmla="*/ 30 w 138"/>
                <a:gd name="T51" fmla="*/ 120 h 138"/>
                <a:gd name="T52" fmla="*/ 42 w 138"/>
                <a:gd name="T53" fmla="*/ 110 h 138"/>
                <a:gd name="T54" fmla="*/ 18 w 138"/>
                <a:gd name="T55" fmla="*/ 119 h 138"/>
                <a:gd name="T56" fmla="*/ 5 w 138"/>
                <a:gd name="T57" fmla="*/ 116 h 138"/>
                <a:gd name="T58" fmla="*/ 6 w 138"/>
                <a:gd name="T59" fmla="*/ 119 h 138"/>
                <a:gd name="T60" fmla="*/ 11 w 138"/>
                <a:gd name="T61" fmla="*/ 137 h 138"/>
                <a:gd name="T62" fmla="*/ 18 w 138"/>
                <a:gd name="T63" fmla="*/ 1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8" h="138">
                  <a:moveTo>
                    <a:pt x="130" y="15"/>
                  </a:moveTo>
                  <a:cubicBezTo>
                    <a:pt x="129" y="13"/>
                    <a:pt x="126" y="16"/>
                    <a:pt x="122" y="17"/>
                  </a:cubicBezTo>
                  <a:cubicBezTo>
                    <a:pt x="119" y="17"/>
                    <a:pt x="108" y="8"/>
                    <a:pt x="105" y="4"/>
                  </a:cubicBezTo>
                  <a:cubicBezTo>
                    <a:pt x="102" y="0"/>
                    <a:pt x="97" y="3"/>
                    <a:pt x="100" y="6"/>
                  </a:cubicBezTo>
                  <a:cubicBezTo>
                    <a:pt x="102" y="9"/>
                    <a:pt x="99" y="10"/>
                    <a:pt x="99" y="15"/>
                  </a:cubicBezTo>
                  <a:cubicBezTo>
                    <a:pt x="99" y="19"/>
                    <a:pt x="96" y="19"/>
                    <a:pt x="97" y="22"/>
                  </a:cubicBezTo>
                  <a:cubicBezTo>
                    <a:pt x="97" y="25"/>
                    <a:pt x="93" y="24"/>
                    <a:pt x="90" y="25"/>
                  </a:cubicBezTo>
                  <a:cubicBezTo>
                    <a:pt x="87" y="25"/>
                    <a:pt x="90" y="28"/>
                    <a:pt x="87" y="29"/>
                  </a:cubicBezTo>
                  <a:cubicBezTo>
                    <a:pt x="84" y="31"/>
                    <a:pt x="84" y="33"/>
                    <a:pt x="85" y="34"/>
                  </a:cubicBezTo>
                  <a:cubicBezTo>
                    <a:pt x="87" y="35"/>
                    <a:pt x="86" y="38"/>
                    <a:pt x="85" y="40"/>
                  </a:cubicBezTo>
                  <a:cubicBezTo>
                    <a:pt x="85" y="42"/>
                    <a:pt x="88" y="41"/>
                    <a:pt x="90" y="39"/>
                  </a:cubicBezTo>
                  <a:cubicBezTo>
                    <a:pt x="91" y="36"/>
                    <a:pt x="93" y="40"/>
                    <a:pt x="94" y="38"/>
                  </a:cubicBezTo>
                  <a:cubicBezTo>
                    <a:pt x="94" y="35"/>
                    <a:pt x="89" y="34"/>
                    <a:pt x="89" y="32"/>
                  </a:cubicBezTo>
                  <a:cubicBezTo>
                    <a:pt x="89" y="29"/>
                    <a:pt x="93" y="32"/>
                    <a:pt x="96" y="31"/>
                  </a:cubicBezTo>
                  <a:cubicBezTo>
                    <a:pt x="99" y="30"/>
                    <a:pt x="104" y="31"/>
                    <a:pt x="108" y="34"/>
                  </a:cubicBezTo>
                  <a:cubicBezTo>
                    <a:pt x="111" y="37"/>
                    <a:pt x="112" y="36"/>
                    <a:pt x="113" y="32"/>
                  </a:cubicBezTo>
                  <a:cubicBezTo>
                    <a:pt x="114" y="28"/>
                    <a:pt x="119" y="26"/>
                    <a:pt x="125" y="26"/>
                  </a:cubicBezTo>
                  <a:cubicBezTo>
                    <a:pt x="130" y="26"/>
                    <a:pt x="131" y="24"/>
                    <a:pt x="129" y="23"/>
                  </a:cubicBezTo>
                  <a:cubicBezTo>
                    <a:pt x="127" y="21"/>
                    <a:pt x="138" y="15"/>
                    <a:pt x="138" y="13"/>
                  </a:cubicBezTo>
                  <a:cubicBezTo>
                    <a:pt x="138" y="11"/>
                    <a:pt x="132" y="17"/>
                    <a:pt x="130" y="15"/>
                  </a:cubicBezTo>
                  <a:close/>
                  <a:moveTo>
                    <a:pt x="87" y="47"/>
                  </a:moveTo>
                  <a:cubicBezTo>
                    <a:pt x="84" y="49"/>
                    <a:pt x="83" y="56"/>
                    <a:pt x="85" y="58"/>
                  </a:cubicBezTo>
                  <a:cubicBezTo>
                    <a:pt x="88" y="60"/>
                    <a:pt x="81" y="64"/>
                    <a:pt x="81" y="69"/>
                  </a:cubicBezTo>
                  <a:cubicBezTo>
                    <a:pt x="81" y="73"/>
                    <a:pt x="77" y="73"/>
                    <a:pt x="76" y="77"/>
                  </a:cubicBezTo>
                  <a:cubicBezTo>
                    <a:pt x="76" y="80"/>
                    <a:pt x="73" y="79"/>
                    <a:pt x="69" y="82"/>
                  </a:cubicBezTo>
                  <a:cubicBezTo>
                    <a:pt x="65" y="85"/>
                    <a:pt x="63" y="82"/>
                    <a:pt x="64" y="80"/>
                  </a:cubicBezTo>
                  <a:cubicBezTo>
                    <a:pt x="65" y="78"/>
                    <a:pt x="57" y="81"/>
                    <a:pt x="58" y="86"/>
                  </a:cubicBezTo>
                  <a:cubicBezTo>
                    <a:pt x="58" y="91"/>
                    <a:pt x="51" y="92"/>
                    <a:pt x="53" y="94"/>
                  </a:cubicBezTo>
                  <a:cubicBezTo>
                    <a:pt x="54" y="97"/>
                    <a:pt x="47" y="98"/>
                    <a:pt x="48" y="96"/>
                  </a:cubicBezTo>
                  <a:cubicBezTo>
                    <a:pt x="48" y="94"/>
                    <a:pt x="43" y="95"/>
                    <a:pt x="38" y="97"/>
                  </a:cubicBezTo>
                  <a:cubicBezTo>
                    <a:pt x="32" y="99"/>
                    <a:pt x="29" y="95"/>
                    <a:pt x="26" y="98"/>
                  </a:cubicBezTo>
                  <a:cubicBezTo>
                    <a:pt x="23" y="101"/>
                    <a:pt x="18" y="106"/>
                    <a:pt x="14" y="107"/>
                  </a:cubicBezTo>
                  <a:cubicBezTo>
                    <a:pt x="10" y="108"/>
                    <a:pt x="12" y="113"/>
                    <a:pt x="14" y="112"/>
                  </a:cubicBezTo>
                  <a:cubicBezTo>
                    <a:pt x="17" y="110"/>
                    <a:pt x="21" y="112"/>
                    <a:pt x="22" y="110"/>
                  </a:cubicBezTo>
                  <a:cubicBezTo>
                    <a:pt x="24" y="108"/>
                    <a:pt x="36" y="105"/>
                    <a:pt x="43" y="105"/>
                  </a:cubicBezTo>
                  <a:cubicBezTo>
                    <a:pt x="50" y="104"/>
                    <a:pt x="46" y="108"/>
                    <a:pt x="46" y="112"/>
                  </a:cubicBezTo>
                  <a:cubicBezTo>
                    <a:pt x="46" y="116"/>
                    <a:pt x="52" y="115"/>
                    <a:pt x="56" y="111"/>
                  </a:cubicBezTo>
                  <a:cubicBezTo>
                    <a:pt x="59" y="108"/>
                    <a:pt x="61" y="108"/>
                    <a:pt x="58" y="106"/>
                  </a:cubicBezTo>
                  <a:cubicBezTo>
                    <a:pt x="56" y="104"/>
                    <a:pt x="59" y="102"/>
                    <a:pt x="61" y="105"/>
                  </a:cubicBezTo>
                  <a:cubicBezTo>
                    <a:pt x="63" y="108"/>
                    <a:pt x="69" y="108"/>
                    <a:pt x="71" y="104"/>
                  </a:cubicBezTo>
                  <a:cubicBezTo>
                    <a:pt x="73" y="100"/>
                    <a:pt x="74" y="105"/>
                    <a:pt x="77" y="104"/>
                  </a:cubicBezTo>
                  <a:cubicBezTo>
                    <a:pt x="80" y="104"/>
                    <a:pt x="81" y="97"/>
                    <a:pt x="82" y="100"/>
                  </a:cubicBezTo>
                  <a:cubicBezTo>
                    <a:pt x="82" y="102"/>
                    <a:pt x="86" y="102"/>
                    <a:pt x="89" y="99"/>
                  </a:cubicBezTo>
                  <a:cubicBezTo>
                    <a:pt x="92" y="95"/>
                    <a:pt x="90" y="90"/>
                    <a:pt x="91" y="87"/>
                  </a:cubicBezTo>
                  <a:cubicBezTo>
                    <a:pt x="93" y="84"/>
                    <a:pt x="95" y="78"/>
                    <a:pt x="93" y="75"/>
                  </a:cubicBezTo>
                  <a:cubicBezTo>
                    <a:pt x="91" y="71"/>
                    <a:pt x="98" y="69"/>
                    <a:pt x="101" y="66"/>
                  </a:cubicBezTo>
                  <a:cubicBezTo>
                    <a:pt x="104" y="63"/>
                    <a:pt x="97" y="49"/>
                    <a:pt x="97" y="45"/>
                  </a:cubicBezTo>
                  <a:cubicBezTo>
                    <a:pt x="97" y="40"/>
                    <a:pt x="89" y="46"/>
                    <a:pt x="87" y="47"/>
                  </a:cubicBezTo>
                  <a:close/>
                  <a:moveTo>
                    <a:pt x="34" y="109"/>
                  </a:moveTo>
                  <a:cubicBezTo>
                    <a:pt x="33" y="112"/>
                    <a:pt x="31" y="111"/>
                    <a:pt x="27" y="111"/>
                  </a:cubicBezTo>
                  <a:cubicBezTo>
                    <a:pt x="23" y="112"/>
                    <a:pt x="23" y="121"/>
                    <a:pt x="26" y="122"/>
                  </a:cubicBezTo>
                  <a:cubicBezTo>
                    <a:pt x="28" y="123"/>
                    <a:pt x="29" y="123"/>
                    <a:pt x="30" y="120"/>
                  </a:cubicBezTo>
                  <a:cubicBezTo>
                    <a:pt x="31" y="117"/>
                    <a:pt x="35" y="116"/>
                    <a:pt x="37" y="117"/>
                  </a:cubicBezTo>
                  <a:cubicBezTo>
                    <a:pt x="39" y="119"/>
                    <a:pt x="42" y="114"/>
                    <a:pt x="42" y="110"/>
                  </a:cubicBezTo>
                  <a:cubicBezTo>
                    <a:pt x="42" y="107"/>
                    <a:pt x="35" y="107"/>
                    <a:pt x="34" y="109"/>
                  </a:cubicBezTo>
                  <a:close/>
                  <a:moveTo>
                    <a:pt x="18" y="119"/>
                  </a:moveTo>
                  <a:cubicBezTo>
                    <a:pt x="18" y="116"/>
                    <a:pt x="13" y="117"/>
                    <a:pt x="12" y="114"/>
                  </a:cubicBezTo>
                  <a:cubicBezTo>
                    <a:pt x="12" y="112"/>
                    <a:pt x="9" y="114"/>
                    <a:pt x="5" y="116"/>
                  </a:cubicBezTo>
                  <a:cubicBezTo>
                    <a:pt x="2" y="119"/>
                    <a:pt x="0" y="119"/>
                    <a:pt x="2" y="122"/>
                  </a:cubicBezTo>
                  <a:cubicBezTo>
                    <a:pt x="3" y="124"/>
                    <a:pt x="5" y="122"/>
                    <a:pt x="6" y="119"/>
                  </a:cubicBezTo>
                  <a:cubicBezTo>
                    <a:pt x="7" y="117"/>
                    <a:pt x="10" y="123"/>
                    <a:pt x="8" y="128"/>
                  </a:cubicBezTo>
                  <a:cubicBezTo>
                    <a:pt x="5" y="132"/>
                    <a:pt x="8" y="138"/>
                    <a:pt x="11" y="137"/>
                  </a:cubicBezTo>
                  <a:cubicBezTo>
                    <a:pt x="13" y="137"/>
                    <a:pt x="16" y="128"/>
                    <a:pt x="20" y="124"/>
                  </a:cubicBezTo>
                  <a:cubicBezTo>
                    <a:pt x="23" y="119"/>
                    <a:pt x="18" y="121"/>
                    <a:pt x="18" y="1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3" name="Freeform 144">
              <a:extLst>
                <a:ext uri="{FF2B5EF4-FFF2-40B4-BE49-F238E27FC236}">
                  <a16:creationId xmlns:a16="http://schemas.microsoft.com/office/drawing/2014/main" id="{B96A62E7-EA4A-1744-AE32-A97347A0F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54763" y="4385809"/>
              <a:ext cx="1676400" cy="1163638"/>
            </a:xfrm>
            <a:custGeom>
              <a:avLst/>
              <a:gdLst>
                <a:gd name="T0" fmla="*/ 459 w 483"/>
                <a:gd name="T1" fmla="*/ 63 h 335"/>
                <a:gd name="T2" fmla="*/ 435 w 483"/>
                <a:gd name="T3" fmla="*/ 45 h 335"/>
                <a:gd name="T4" fmla="*/ 416 w 483"/>
                <a:gd name="T5" fmla="*/ 19 h 335"/>
                <a:gd name="T6" fmla="*/ 388 w 483"/>
                <a:gd name="T7" fmla="*/ 1 h 335"/>
                <a:gd name="T8" fmla="*/ 369 w 483"/>
                <a:gd name="T9" fmla="*/ 15 h 335"/>
                <a:gd name="T10" fmla="*/ 353 w 483"/>
                <a:gd name="T11" fmla="*/ 39 h 335"/>
                <a:gd name="T12" fmla="*/ 329 w 483"/>
                <a:gd name="T13" fmla="*/ 52 h 335"/>
                <a:gd name="T14" fmla="*/ 344 w 483"/>
                <a:gd name="T15" fmla="*/ 62 h 335"/>
                <a:gd name="T16" fmla="*/ 343 w 483"/>
                <a:gd name="T17" fmla="*/ 75 h 335"/>
                <a:gd name="T18" fmla="*/ 301 w 483"/>
                <a:gd name="T19" fmla="*/ 91 h 335"/>
                <a:gd name="T20" fmla="*/ 271 w 483"/>
                <a:gd name="T21" fmla="*/ 116 h 335"/>
                <a:gd name="T22" fmla="*/ 224 w 483"/>
                <a:gd name="T23" fmla="*/ 119 h 335"/>
                <a:gd name="T24" fmla="*/ 172 w 483"/>
                <a:gd name="T25" fmla="*/ 112 h 335"/>
                <a:gd name="T26" fmla="*/ 150 w 483"/>
                <a:gd name="T27" fmla="*/ 90 h 335"/>
                <a:gd name="T28" fmla="*/ 129 w 483"/>
                <a:gd name="T29" fmla="*/ 64 h 335"/>
                <a:gd name="T30" fmla="*/ 109 w 483"/>
                <a:gd name="T31" fmla="*/ 47 h 335"/>
                <a:gd name="T32" fmla="*/ 98 w 483"/>
                <a:gd name="T33" fmla="*/ 54 h 335"/>
                <a:gd name="T34" fmla="*/ 79 w 483"/>
                <a:gd name="T35" fmla="*/ 69 h 335"/>
                <a:gd name="T36" fmla="*/ 63 w 483"/>
                <a:gd name="T37" fmla="*/ 87 h 335"/>
                <a:gd name="T38" fmla="*/ 55 w 483"/>
                <a:gd name="T39" fmla="*/ 107 h 335"/>
                <a:gd name="T40" fmla="*/ 37 w 483"/>
                <a:gd name="T41" fmla="*/ 126 h 335"/>
                <a:gd name="T42" fmla="*/ 14 w 483"/>
                <a:gd name="T43" fmla="*/ 133 h 335"/>
                <a:gd name="T44" fmla="*/ 0 w 483"/>
                <a:gd name="T45" fmla="*/ 143 h 335"/>
                <a:gd name="T46" fmla="*/ 10 w 483"/>
                <a:gd name="T47" fmla="*/ 166 h 335"/>
                <a:gd name="T48" fmla="*/ 28 w 483"/>
                <a:gd name="T49" fmla="*/ 182 h 335"/>
                <a:gd name="T50" fmla="*/ 42 w 483"/>
                <a:gd name="T51" fmla="*/ 177 h 335"/>
                <a:gd name="T52" fmla="*/ 40 w 483"/>
                <a:gd name="T53" fmla="*/ 197 h 335"/>
                <a:gd name="T54" fmla="*/ 40 w 483"/>
                <a:gd name="T55" fmla="*/ 217 h 335"/>
                <a:gd name="T56" fmla="*/ 55 w 483"/>
                <a:gd name="T57" fmla="*/ 230 h 335"/>
                <a:gd name="T58" fmla="*/ 98 w 483"/>
                <a:gd name="T59" fmla="*/ 248 h 335"/>
                <a:gd name="T60" fmla="*/ 116 w 483"/>
                <a:gd name="T61" fmla="*/ 252 h 335"/>
                <a:gd name="T62" fmla="*/ 130 w 483"/>
                <a:gd name="T63" fmla="*/ 248 h 335"/>
                <a:gd name="T64" fmla="*/ 149 w 483"/>
                <a:gd name="T65" fmla="*/ 243 h 335"/>
                <a:gd name="T66" fmla="*/ 173 w 483"/>
                <a:gd name="T67" fmla="*/ 243 h 335"/>
                <a:gd name="T68" fmla="*/ 186 w 483"/>
                <a:gd name="T69" fmla="*/ 252 h 335"/>
                <a:gd name="T70" fmla="*/ 182 w 483"/>
                <a:gd name="T71" fmla="*/ 282 h 335"/>
                <a:gd name="T72" fmla="*/ 195 w 483"/>
                <a:gd name="T73" fmla="*/ 299 h 335"/>
                <a:gd name="T74" fmla="*/ 212 w 483"/>
                <a:gd name="T75" fmla="*/ 307 h 335"/>
                <a:gd name="T76" fmla="*/ 225 w 483"/>
                <a:gd name="T77" fmla="*/ 294 h 335"/>
                <a:gd name="T78" fmla="*/ 251 w 483"/>
                <a:gd name="T79" fmla="*/ 293 h 335"/>
                <a:gd name="T80" fmla="*/ 267 w 483"/>
                <a:gd name="T81" fmla="*/ 303 h 335"/>
                <a:gd name="T82" fmla="*/ 280 w 483"/>
                <a:gd name="T83" fmla="*/ 314 h 335"/>
                <a:gd name="T84" fmla="*/ 317 w 483"/>
                <a:gd name="T85" fmla="*/ 295 h 335"/>
                <a:gd name="T86" fmla="*/ 345 w 483"/>
                <a:gd name="T87" fmla="*/ 280 h 335"/>
                <a:gd name="T88" fmla="*/ 359 w 483"/>
                <a:gd name="T89" fmla="*/ 263 h 335"/>
                <a:gd name="T90" fmla="*/ 373 w 483"/>
                <a:gd name="T91" fmla="*/ 246 h 335"/>
                <a:gd name="T92" fmla="*/ 376 w 483"/>
                <a:gd name="T93" fmla="*/ 231 h 335"/>
                <a:gd name="T94" fmla="*/ 372 w 483"/>
                <a:gd name="T95" fmla="*/ 219 h 335"/>
                <a:gd name="T96" fmla="*/ 370 w 483"/>
                <a:gd name="T97" fmla="*/ 207 h 335"/>
                <a:gd name="T98" fmla="*/ 360 w 483"/>
                <a:gd name="T99" fmla="*/ 180 h 335"/>
                <a:gd name="T100" fmla="*/ 382 w 483"/>
                <a:gd name="T101" fmla="*/ 168 h 335"/>
                <a:gd name="T102" fmla="*/ 354 w 483"/>
                <a:gd name="T103" fmla="*/ 160 h 335"/>
                <a:gd name="T104" fmla="*/ 365 w 483"/>
                <a:gd name="T105" fmla="*/ 137 h 335"/>
                <a:gd name="T106" fmla="*/ 378 w 483"/>
                <a:gd name="T107" fmla="*/ 149 h 335"/>
                <a:gd name="T108" fmla="*/ 414 w 483"/>
                <a:gd name="T109" fmla="*/ 128 h 335"/>
                <a:gd name="T110" fmla="*/ 432 w 483"/>
                <a:gd name="T111" fmla="*/ 120 h 335"/>
                <a:gd name="T112" fmla="*/ 452 w 483"/>
                <a:gd name="T113" fmla="*/ 113 h 335"/>
                <a:gd name="T114" fmla="*/ 454 w 483"/>
                <a:gd name="T115" fmla="*/ 91 h 335"/>
                <a:gd name="T116" fmla="*/ 476 w 483"/>
                <a:gd name="T117" fmla="*/ 77 h 335"/>
                <a:gd name="T118" fmla="*/ 368 w 483"/>
                <a:gd name="T119" fmla="*/ 299 h 335"/>
                <a:gd name="T120" fmla="*/ 271 w 483"/>
                <a:gd name="T121" fmla="*/ 328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83" h="335">
                  <a:moveTo>
                    <a:pt x="480" y="60"/>
                  </a:moveTo>
                  <a:cubicBezTo>
                    <a:pt x="480" y="56"/>
                    <a:pt x="475" y="57"/>
                    <a:pt x="474" y="58"/>
                  </a:cubicBezTo>
                  <a:cubicBezTo>
                    <a:pt x="472" y="59"/>
                    <a:pt x="467" y="58"/>
                    <a:pt x="466" y="61"/>
                  </a:cubicBezTo>
                  <a:cubicBezTo>
                    <a:pt x="464" y="64"/>
                    <a:pt x="462" y="62"/>
                    <a:pt x="459" y="63"/>
                  </a:cubicBezTo>
                  <a:cubicBezTo>
                    <a:pt x="455" y="63"/>
                    <a:pt x="451" y="62"/>
                    <a:pt x="451" y="60"/>
                  </a:cubicBezTo>
                  <a:cubicBezTo>
                    <a:pt x="451" y="57"/>
                    <a:pt x="449" y="55"/>
                    <a:pt x="449" y="53"/>
                  </a:cubicBezTo>
                  <a:cubicBezTo>
                    <a:pt x="449" y="50"/>
                    <a:pt x="446" y="51"/>
                    <a:pt x="443" y="49"/>
                  </a:cubicBezTo>
                  <a:cubicBezTo>
                    <a:pt x="441" y="47"/>
                    <a:pt x="436" y="45"/>
                    <a:pt x="435" y="45"/>
                  </a:cubicBezTo>
                  <a:cubicBezTo>
                    <a:pt x="434" y="46"/>
                    <a:pt x="432" y="43"/>
                    <a:pt x="427" y="42"/>
                  </a:cubicBezTo>
                  <a:cubicBezTo>
                    <a:pt x="423" y="42"/>
                    <a:pt x="424" y="40"/>
                    <a:pt x="424" y="38"/>
                  </a:cubicBezTo>
                  <a:cubicBezTo>
                    <a:pt x="425" y="36"/>
                    <a:pt x="421" y="31"/>
                    <a:pt x="420" y="28"/>
                  </a:cubicBezTo>
                  <a:cubicBezTo>
                    <a:pt x="420" y="25"/>
                    <a:pt x="417" y="25"/>
                    <a:pt x="416" y="19"/>
                  </a:cubicBezTo>
                  <a:cubicBezTo>
                    <a:pt x="414" y="13"/>
                    <a:pt x="411" y="14"/>
                    <a:pt x="412" y="11"/>
                  </a:cubicBezTo>
                  <a:cubicBezTo>
                    <a:pt x="412" y="8"/>
                    <a:pt x="408" y="7"/>
                    <a:pt x="407" y="5"/>
                  </a:cubicBezTo>
                  <a:cubicBezTo>
                    <a:pt x="405" y="4"/>
                    <a:pt x="400" y="4"/>
                    <a:pt x="397" y="3"/>
                  </a:cubicBezTo>
                  <a:cubicBezTo>
                    <a:pt x="393" y="1"/>
                    <a:pt x="391" y="2"/>
                    <a:pt x="388" y="1"/>
                  </a:cubicBezTo>
                  <a:cubicBezTo>
                    <a:pt x="384" y="0"/>
                    <a:pt x="377" y="2"/>
                    <a:pt x="376" y="2"/>
                  </a:cubicBezTo>
                  <a:cubicBezTo>
                    <a:pt x="375" y="2"/>
                    <a:pt x="369" y="1"/>
                    <a:pt x="366" y="5"/>
                  </a:cubicBezTo>
                  <a:cubicBezTo>
                    <a:pt x="362" y="10"/>
                    <a:pt x="365" y="10"/>
                    <a:pt x="366" y="10"/>
                  </a:cubicBezTo>
                  <a:cubicBezTo>
                    <a:pt x="368" y="10"/>
                    <a:pt x="369" y="14"/>
                    <a:pt x="369" y="15"/>
                  </a:cubicBezTo>
                  <a:cubicBezTo>
                    <a:pt x="369" y="17"/>
                    <a:pt x="366" y="19"/>
                    <a:pt x="365" y="19"/>
                  </a:cubicBezTo>
                  <a:cubicBezTo>
                    <a:pt x="364" y="20"/>
                    <a:pt x="361" y="25"/>
                    <a:pt x="360" y="27"/>
                  </a:cubicBezTo>
                  <a:cubicBezTo>
                    <a:pt x="360" y="29"/>
                    <a:pt x="356" y="34"/>
                    <a:pt x="356" y="35"/>
                  </a:cubicBezTo>
                  <a:cubicBezTo>
                    <a:pt x="357" y="37"/>
                    <a:pt x="354" y="39"/>
                    <a:pt x="353" y="39"/>
                  </a:cubicBezTo>
                  <a:cubicBezTo>
                    <a:pt x="351" y="39"/>
                    <a:pt x="347" y="42"/>
                    <a:pt x="345" y="43"/>
                  </a:cubicBezTo>
                  <a:cubicBezTo>
                    <a:pt x="344" y="43"/>
                    <a:pt x="338" y="42"/>
                    <a:pt x="337" y="41"/>
                  </a:cubicBezTo>
                  <a:cubicBezTo>
                    <a:pt x="337" y="40"/>
                    <a:pt x="336" y="40"/>
                    <a:pt x="336" y="39"/>
                  </a:cubicBezTo>
                  <a:cubicBezTo>
                    <a:pt x="329" y="52"/>
                    <a:pt x="329" y="52"/>
                    <a:pt x="329" y="52"/>
                  </a:cubicBezTo>
                  <a:cubicBezTo>
                    <a:pt x="329" y="56"/>
                    <a:pt x="329" y="56"/>
                    <a:pt x="329" y="56"/>
                  </a:cubicBezTo>
                  <a:cubicBezTo>
                    <a:pt x="329" y="56"/>
                    <a:pt x="324" y="58"/>
                    <a:pt x="328" y="61"/>
                  </a:cubicBezTo>
                  <a:cubicBezTo>
                    <a:pt x="331" y="64"/>
                    <a:pt x="331" y="61"/>
                    <a:pt x="336" y="61"/>
                  </a:cubicBezTo>
                  <a:cubicBezTo>
                    <a:pt x="341" y="61"/>
                    <a:pt x="343" y="65"/>
                    <a:pt x="344" y="62"/>
                  </a:cubicBezTo>
                  <a:cubicBezTo>
                    <a:pt x="345" y="60"/>
                    <a:pt x="349" y="58"/>
                    <a:pt x="351" y="61"/>
                  </a:cubicBezTo>
                  <a:cubicBezTo>
                    <a:pt x="354" y="64"/>
                    <a:pt x="362" y="69"/>
                    <a:pt x="362" y="72"/>
                  </a:cubicBezTo>
                  <a:cubicBezTo>
                    <a:pt x="361" y="75"/>
                    <a:pt x="357" y="74"/>
                    <a:pt x="353" y="73"/>
                  </a:cubicBezTo>
                  <a:cubicBezTo>
                    <a:pt x="350" y="72"/>
                    <a:pt x="346" y="75"/>
                    <a:pt x="343" y="75"/>
                  </a:cubicBezTo>
                  <a:cubicBezTo>
                    <a:pt x="340" y="75"/>
                    <a:pt x="336" y="76"/>
                    <a:pt x="333" y="79"/>
                  </a:cubicBezTo>
                  <a:cubicBezTo>
                    <a:pt x="330" y="82"/>
                    <a:pt x="331" y="85"/>
                    <a:pt x="326" y="86"/>
                  </a:cubicBezTo>
                  <a:cubicBezTo>
                    <a:pt x="321" y="87"/>
                    <a:pt x="319" y="86"/>
                    <a:pt x="314" y="90"/>
                  </a:cubicBezTo>
                  <a:cubicBezTo>
                    <a:pt x="309" y="93"/>
                    <a:pt x="303" y="92"/>
                    <a:pt x="301" y="91"/>
                  </a:cubicBezTo>
                  <a:cubicBezTo>
                    <a:pt x="299" y="90"/>
                    <a:pt x="295" y="89"/>
                    <a:pt x="293" y="93"/>
                  </a:cubicBezTo>
                  <a:cubicBezTo>
                    <a:pt x="291" y="96"/>
                    <a:pt x="296" y="98"/>
                    <a:pt x="295" y="102"/>
                  </a:cubicBezTo>
                  <a:cubicBezTo>
                    <a:pt x="295" y="106"/>
                    <a:pt x="290" y="105"/>
                    <a:pt x="286" y="110"/>
                  </a:cubicBezTo>
                  <a:cubicBezTo>
                    <a:pt x="281" y="115"/>
                    <a:pt x="275" y="117"/>
                    <a:pt x="271" y="116"/>
                  </a:cubicBezTo>
                  <a:cubicBezTo>
                    <a:pt x="267" y="116"/>
                    <a:pt x="260" y="113"/>
                    <a:pt x="253" y="117"/>
                  </a:cubicBezTo>
                  <a:cubicBezTo>
                    <a:pt x="246" y="120"/>
                    <a:pt x="242" y="124"/>
                    <a:pt x="239" y="124"/>
                  </a:cubicBezTo>
                  <a:cubicBezTo>
                    <a:pt x="236" y="123"/>
                    <a:pt x="236" y="120"/>
                    <a:pt x="233" y="121"/>
                  </a:cubicBezTo>
                  <a:cubicBezTo>
                    <a:pt x="229" y="121"/>
                    <a:pt x="227" y="120"/>
                    <a:pt x="224" y="119"/>
                  </a:cubicBezTo>
                  <a:cubicBezTo>
                    <a:pt x="222" y="117"/>
                    <a:pt x="220" y="120"/>
                    <a:pt x="216" y="117"/>
                  </a:cubicBezTo>
                  <a:cubicBezTo>
                    <a:pt x="212" y="113"/>
                    <a:pt x="204" y="114"/>
                    <a:pt x="201" y="113"/>
                  </a:cubicBezTo>
                  <a:cubicBezTo>
                    <a:pt x="198" y="113"/>
                    <a:pt x="186" y="113"/>
                    <a:pt x="182" y="113"/>
                  </a:cubicBezTo>
                  <a:cubicBezTo>
                    <a:pt x="178" y="112"/>
                    <a:pt x="172" y="114"/>
                    <a:pt x="172" y="112"/>
                  </a:cubicBezTo>
                  <a:cubicBezTo>
                    <a:pt x="171" y="110"/>
                    <a:pt x="168" y="108"/>
                    <a:pt x="167" y="104"/>
                  </a:cubicBezTo>
                  <a:cubicBezTo>
                    <a:pt x="166" y="99"/>
                    <a:pt x="163" y="97"/>
                    <a:pt x="161" y="97"/>
                  </a:cubicBezTo>
                  <a:cubicBezTo>
                    <a:pt x="158" y="96"/>
                    <a:pt x="158" y="94"/>
                    <a:pt x="156" y="93"/>
                  </a:cubicBezTo>
                  <a:cubicBezTo>
                    <a:pt x="154" y="93"/>
                    <a:pt x="153" y="90"/>
                    <a:pt x="150" y="90"/>
                  </a:cubicBezTo>
                  <a:cubicBezTo>
                    <a:pt x="146" y="90"/>
                    <a:pt x="133" y="88"/>
                    <a:pt x="131" y="85"/>
                  </a:cubicBezTo>
                  <a:cubicBezTo>
                    <a:pt x="130" y="82"/>
                    <a:pt x="133" y="82"/>
                    <a:pt x="133" y="79"/>
                  </a:cubicBezTo>
                  <a:cubicBezTo>
                    <a:pt x="133" y="76"/>
                    <a:pt x="135" y="72"/>
                    <a:pt x="134" y="71"/>
                  </a:cubicBezTo>
                  <a:cubicBezTo>
                    <a:pt x="132" y="69"/>
                    <a:pt x="130" y="67"/>
                    <a:pt x="129" y="64"/>
                  </a:cubicBezTo>
                  <a:cubicBezTo>
                    <a:pt x="129" y="62"/>
                    <a:pt x="125" y="59"/>
                    <a:pt x="123" y="59"/>
                  </a:cubicBezTo>
                  <a:cubicBezTo>
                    <a:pt x="120" y="59"/>
                    <a:pt x="118" y="57"/>
                    <a:pt x="115" y="55"/>
                  </a:cubicBezTo>
                  <a:cubicBezTo>
                    <a:pt x="113" y="53"/>
                    <a:pt x="111" y="53"/>
                    <a:pt x="110" y="47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8" y="46"/>
                    <a:pt x="107" y="46"/>
                    <a:pt x="106" y="46"/>
                  </a:cubicBezTo>
                  <a:cubicBezTo>
                    <a:pt x="106" y="46"/>
                    <a:pt x="105" y="46"/>
                    <a:pt x="104" y="45"/>
                  </a:cubicBezTo>
                  <a:cubicBezTo>
                    <a:pt x="103" y="47"/>
                    <a:pt x="101" y="48"/>
                    <a:pt x="101" y="50"/>
                  </a:cubicBezTo>
                  <a:cubicBezTo>
                    <a:pt x="101" y="52"/>
                    <a:pt x="100" y="54"/>
                    <a:pt x="98" y="54"/>
                  </a:cubicBezTo>
                  <a:cubicBezTo>
                    <a:pt x="95" y="54"/>
                    <a:pt x="93" y="56"/>
                    <a:pt x="93" y="60"/>
                  </a:cubicBezTo>
                  <a:cubicBezTo>
                    <a:pt x="92" y="65"/>
                    <a:pt x="95" y="65"/>
                    <a:pt x="94" y="67"/>
                  </a:cubicBezTo>
                  <a:cubicBezTo>
                    <a:pt x="93" y="69"/>
                    <a:pt x="88" y="71"/>
                    <a:pt x="86" y="70"/>
                  </a:cubicBezTo>
                  <a:cubicBezTo>
                    <a:pt x="85" y="69"/>
                    <a:pt x="81" y="69"/>
                    <a:pt x="79" y="69"/>
                  </a:cubicBezTo>
                  <a:cubicBezTo>
                    <a:pt x="76" y="69"/>
                    <a:pt x="74" y="65"/>
                    <a:pt x="73" y="69"/>
                  </a:cubicBezTo>
                  <a:cubicBezTo>
                    <a:pt x="73" y="73"/>
                    <a:pt x="67" y="83"/>
                    <a:pt x="68" y="85"/>
                  </a:cubicBezTo>
                  <a:cubicBezTo>
                    <a:pt x="70" y="86"/>
                    <a:pt x="71" y="88"/>
                    <a:pt x="68" y="88"/>
                  </a:cubicBezTo>
                  <a:cubicBezTo>
                    <a:pt x="66" y="88"/>
                    <a:pt x="64" y="88"/>
                    <a:pt x="63" y="87"/>
                  </a:cubicBezTo>
                  <a:cubicBezTo>
                    <a:pt x="61" y="86"/>
                    <a:pt x="58" y="88"/>
                    <a:pt x="55" y="88"/>
                  </a:cubicBezTo>
                  <a:cubicBezTo>
                    <a:pt x="54" y="88"/>
                    <a:pt x="49" y="91"/>
                    <a:pt x="50" y="91"/>
                  </a:cubicBezTo>
                  <a:cubicBezTo>
                    <a:pt x="52" y="92"/>
                    <a:pt x="52" y="97"/>
                    <a:pt x="52" y="98"/>
                  </a:cubicBezTo>
                  <a:cubicBezTo>
                    <a:pt x="52" y="100"/>
                    <a:pt x="56" y="106"/>
                    <a:pt x="55" y="107"/>
                  </a:cubicBezTo>
                  <a:cubicBezTo>
                    <a:pt x="55" y="109"/>
                    <a:pt x="51" y="111"/>
                    <a:pt x="51" y="113"/>
                  </a:cubicBezTo>
                  <a:cubicBezTo>
                    <a:pt x="51" y="116"/>
                    <a:pt x="52" y="118"/>
                    <a:pt x="51" y="118"/>
                  </a:cubicBezTo>
                  <a:cubicBezTo>
                    <a:pt x="49" y="119"/>
                    <a:pt x="45" y="121"/>
                    <a:pt x="43" y="122"/>
                  </a:cubicBezTo>
                  <a:cubicBezTo>
                    <a:pt x="42" y="123"/>
                    <a:pt x="38" y="123"/>
                    <a:pt x="37" y="126"/>
                  </a:cubicBezTo>
                  <a:cubicBezTo>
                    <a:pt x="36" y="128"/>
                    <a:pt x="35" y="130"/>
                    <a:pt x="31" y="129"/>
                  </a:cubicBezTo>
                  <a:cubicBezTo>
                    <a:pt x="28" y="129"/>
                    <a:pt x="26" y="128"/>
                    <a:pt x="24" y="131"/>
                  </a:cubicBezTo>
                  <a:cubicBezTo>
                    <a:pt x="21" y="134"/>
                    <a:pt x="20" y="133"/>
                    <a:pt x="19" y="134"/>
                  </a:cubicBezTo>
                  <a:cubicBezTo>
                    <a:pt x="17" y="136"/>
                    <a:pt x="15" y="133"/>
                    <a:pt x="14" y="133"/>
                  </a:cubicBezTo>
                  <a:cubicBezTo>
                    <a:pt x="12" y="132"/>
                    <a:pt x="10" y="134"/>
                    <a:pt x="9" y="134"/>
                  </a:cubicBezTo>
                  <a:cubicBezTo>
                    <a:pt x="7" y="134"/>
                    <a:pt x="6" y="137"/>
                    <a:pt x="4" y="137"/>
                  </a:cubicBezTo>
                  <a:cubicBezTo>
                    <a:pt x="3" y="138"/>
                    <a:pt x="1" y="137"/>
                    <a:pt x="1" y="139"/>
                  </a:cubicBezTo>
                  <a:cubicBezTo>
                    <a:pt x="1" y="141"/>
                    <a:pt x="1" y="142"/>
                    <a:pt x="0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0"/>
                    <a:pt x="8" y="153"/>
                    <a:pt x="9" y="155"/>
                  </a:cubicBezTo>
                  <a:cubicBezTo>
                    <a:pt x="9" y="158"/>
                    <a:pt x="10" y="166"/>
                    <a:pt x="10" y="166"/>
                  </a:cubicBezTo>
                  <a:cubicBezTo>
                    <a:pt x="10" y="166"/>
                    <a:pt x="10" y="166"/>
                    <a:pt x="10" y="166"/>
                  </a:cubicBezTo>
                  <a:cubicBezTo>
                    <a:pt x="13" y="169"/>
                    <a:pt x="17" y="171"/>
                    <a:pt x="17" y="172"/>
                  </a:cubicBezTo>
                  <a:cubicBezTo>
                    <a:pt x="17" y="173"/>
                    <a:pt x="18" y="177"/>
                    <a:pt x="22" y="178"/>
                  </a:cubicBezTo>
                  <a:cubicBezTo>
                    <a:pt x="24" y="179"/>
                    <a:pt x="26" y="181"/>
                    <a:pt x="28" y="182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2" y="181"/>
                    <a:pt x="33" y="182"/>
                  </a:cubicBezTo>
                  <a:cubicBezTo>
                    <a:pt x="34" y="180"/>
                    <a:pt x="39" y="177"/>
                    <a:pt x="42" y="177"/>
                  </a:cubicBezTo>
                  <a:cubicBezTo>
                    <a:pt x="45" y="177"/>
                    <a:pt x="52" y="183"/>
                    <a:pt x="52" y="185"/>
                  </a:cubicBezTo>
                  <a:cubicBezTo>
                    <a:pt x="51" y="187"/>
                    <a:pt x="46" y="194"/>
                    <a:pt x="43" y="194"/>
                  </a:cubicBezTo>
                  <a:cubicBezTo>
                    <a:pt x="43" y="194"/>
                    <a:pt x="41" y="194"/>
                    <a:pt x="40" y="195"/>
                  </a:cubicBezTo>
                  <a:cubicBezTo>
                    <a:pt x="40" y="196"/>
                    <a:pt x="40" y="197"/>
                    <a:pt x="40" y="197"/>
                  </a:cubicBezTo>
                  <a:cubicBezTo>
                    <a:pt x="40" y="199"/>
                    <a:pt x="42" y="202"/>
                    <a:pt x="44" y="204"/>
                  </a:cubicBezTo>
                  <a:cubicBezTo>
                    <a:pt x="46" y="207"/>
                    <a:pt x="41" y="209"/>
                    <a:pt x="39" y="207"/>
                  </a:cubicBezTo>
                  <a:cubicBezTo>
                    <a:pt x="37" y="205"/>
                    <a:pt x="36" y="209"/>
                    <a:pt x="37" y="211"/>
                  </a:cubicBezTo>
                  <a:cubicBezTo>
                    <a:pt x="39" y="212"/>
                    <a:pt x="38" y="217"/>
                    <a:pt x="40" y="217"/>
                  </a:cubicBezTo>
                  <a:cubicBezTo>
                    <a:pt x="42" y="217"/>
                    <a:pt x="44" y="222"/>
                    <a:pt x="47" y="222"/>
                  </a:cubicBezTo>
                  <a:cubicBezTo>
                    <a:pt x="49" y="222"/>
                    <a:pt x="52" y="226"/>
                    <a:pt x="52" y="226"/>
                  </a:cubicBezTo>
                  <a:cubicBezTo>
                    <a:pt x="52" y="226"/>
                    <a:pt x="55" y="228"/>
                    <a:pt x="55" y="229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8" y="230"/>
                    <a:pt x="60" y="230"/>
                    <a:pt x="60" y="228"/>
                  </a:cubicBezTo>
                  <a:cubicBezTo>
                    <a:pt x="60" y="227"/>
                    <a:pt x="64" y="227"/>
                    <a:pt x="66" y="230"/>
                  </a:cubicBezTo>
                  <a:cubicBezTo>
                    <a:pt x="69" y="232"/>
                    <a:pt x="79" y="239"/>
                    <a:pt x="83" y="242"/>
                  </a:cubicBezTo>
                  <a:cubicBezTo>
                    <a:pt x="86" y="245"/>
                    <a:pt x="95" y="248"/>
                    <a:pt x="98" y="248"/>
                  </a:cubicBezTo>
                  <a:cubicBezTo>
                    <a:pt x="101" y="248"/>
                    <a:pt x="104" y="250"/>
                    <a:pt x="109" y="250"/>
                  </a:cubicBezTo>
                  <a:cubicBezTo>
                    <a:pt x="109" y="250"/>
                    <a:pt x="110" y="250"/>
                    <a:pt x="111" y="250"/>
                  </a:cubicBezTo>
                  <a:cubicBezTo>
                    <a:pt x="111" y="249"/>
                    <a:pt x="112" y="249"/>
                    <a:pt x="113" y="248"/>
                  </a:cubicBezTo>
                  <a:cubicBezTo>
                    <a:pt x="115" y="246"/>
                    <a:pt x="116" y="249"/>
                    <a:pt x="116" y="252"/>
                  </a:cubicBezTo>
                  <a:cubicBezTo>
                    <a:pt x="115" y="253"/>
                    <a:pt x="116" y="255"/>
                    <a:pt x="116" y="256"/>
                  </a:cubicBezTo>
                  <a:cubicBezTo>
                    <a:pt x="117" y="255"/>
                    <a:pt x="118" y="253"/>
                    <a:pt x="118" y="252"/>
                  </a:cubicBezTo>
                  <a:cubicBezTo>
                    <a:pt x="120" y="248"/>
                    <a:pt x="122" y="248"/>
                    <a:pt x="124" y="247"/>
                  </a:cubicBezTo>
                  <a:cubicBezTo>
                    <a:pt x="125" y="246"/>
                    <a:pt x="127" y="246"/>
                    <a:pt x="130" y="248"/>
                  </a:cubicBezTo>
                  <a:cubicBezTo>
                    <a:pt x="134" y="250"/>
                    <a:pt x="135" y="246"/>
                    <a:pt x="140" y="251"/>
                  </a:cubicBezTo>
                  <a:cubicBezTo>
                    <a:pt x="141" y="250"/>
                    <a:pt x="142" y="250"/>
                    <a:pt x="142" y="250"/>
                  </a:cubicBezTo>
                  <a:cubicBezTo>
                    <a:pt x="143" y="250"/>
                    <a:pt x="145" y="248"/>
                    <a:pt x="146" y="246"/>
                  </a:cubicBezTo>
                  <a:cubicBezTo>
                    <a:pt x="148" y="245"/>
                    <a:pt x="148" y="243"/>
                    <a:pt x="149" y="243"/>
                  </a:cubicBezTo>
                  <a:cubicBezTo>
                    <a:pt x="151" y="243"/>
                    <a:pt x="152" y="241"/>
                    <a:pt x="156" y="239"/>
                  </a:cubicBezTo>
                  <a:cubicBezTo>
                    <a:pt x="161" y="236"/>
                    <a:pt x="164" y="240"/>
                    <a:pt x="166" y="238"/>
                  </a:cubicBezTo>
                  <a:cubicBezTo>
                    <a:pt x="168" y="237"/>
                    <a:pt x="170" y="236"/>
                    <a:pt x="170" y="238"/>
                  </a:cubicBezTo>
                  <a:cubicBezTo>
                    <a:pt x="170" y="239"/>
                    <a:pt x="173" y="241"/>
                    <a:pt x="173" y="243"/>
                  </a:cubicBezTo>
                  <a:cubicBezTo>
                    <a:pt x="174" y="245"/>
                    <a:pt x="177" y="246"/>
                    <a:pt x="178" y="246"/>
                  </a:cubicBezTo>
                  <a:cubicBezTo>
                    <a:pt x="178" y="245"/>
                    <a:pt x="179" y="245"/>
                    <a:pt x="179" y="245"/>
                  </a:cubicBezTo>
                  <a:cubicBezTo>
                    <a:pt x="181" y="243"/>
                    <a:pt x="185" y="245"/>
                    <a:pt x="185" y="247"/>
                  </a:cubicBezTo>
                  <a:cubicBezTo>
                    <a:pt x="185" y="249"/>
                    <a:pt x="185" y="252"/>
                    <a:pt x="186" y="252"/>
                  </a:cubicBezTo>
                  <a:cubicBezTo>
                    <a:pt x="188" y="252"/>
                    <a:pt x="190" y="252"/>
                    <a:pt x="190" y="256"/>
                  </a:cubicBezTo>
                  <a:cubicBezTo>
                    <a:pt x="190" y="259"/>
                    <a:pt x="191" y="264"/>
                    <a:pt x="188" y="267"/>
                  </a:cubicBezTo>
                  <a:cubicBezTo>
                    <a:pt x="184" y="271"/>
                    <a:pt x="180" y="277"/>
                    <a:pt x="181" y="279"/>
                  </a:cubicBezTo>
                  <a:cubicBezTo>
                    <a:pt x="182" y="280"/>
                    <a:pt x="180" y="284"/>
                    <a:pt x="182" y="282"/>
                  </a:cubicBezTo>
                  <a:cubicBezTo>
                    <a:pt x="185" y="281"/>
                    <a:pt x="191" y="282"/>
                    <a:pt x="190" y="284"/>
                  </a:cubicBezTo>
                  <a:cubicBezTo>
                    <a:pt x="189" y="285"/>
                    <a:pt x="190" y="290"/>
                    <a:pt x="192" y="290"/>
                  </a:cubicBezTo>
                  <a:cubicBezTo>
                    <a:pt x="195" y="291"/>
                    <a:pt x="196" y="292"/>
                    <a:pt x="195" y="294"/>
                  </a:cubicBezTo>
                  <a:cubicBezTo>
                    <a:pt x="195" y="296"/>
                    <a:pt x="193" y="299"/>
                    <a:pt x="195" y="299"/>
                  </a:cubicBezTo>
                  <a:cubicBezTo>
                    <a:pt x="197" y="299"/>
                    <a:pt x="200" y="299"/>
                    <a:pt x="200" y="302"/>
                  </a:cubicBezTo>
                  <a:cubicBezTo>
                    <a:pt x="199" y="304"/>
                    <a:pt x="201" y="306"/>
                    <a:pt x="205" y="304"/>
                  </a:cubicBezTo>
                  <a:cubicBezTo>
                    <a:pt x="207" y="303"/>
                    <a:pt x="208" y="303"/>
                    <a:pt x="208" y="303"/>
                  </a:cubicBezTo>
                  <a:cubicBezTo>
                    <a:pt x="210" y="303"/>
                    <a:pt x="210" y="307"/>
                    <a:pt x="212" y="307"/>
                  </a:cubicBezTo>
                  <a:cubicBezTo>
                    <a:pt x="215" y="308"/>
                    <a:pt x="214" y="302"/>
                    <a:pt x="213" y="301"/>
                  </a:cubicBezTo>
                  <a:cubicBezTo>
                    <a:pt x="212" y="300"/>
                    <a:pt x="213" y="296"/>
                    <a:pt x="214" y="297"/>
                  </a:cubicBezTo>
                  <a:cubicBezTo>
                    <a:pt x="215" y="298"/>
                    <a:pt x="218" y="297"/>
                    <a:pt x="219" y="295"/>
                  </a:cubicBezTo>
                  <a:cubicBezTo>
                    <a:pt x="221" y="293"/>
                    <a:pt x="224" y="296"/>
                    <a:pt x="225" y="294"/>
                  </a:cubicBezTo>
                  <a:cubicBezTo>
                    <a:pt x="227" y="292"/>
                    <a:pt x="229" y="296"/>
                    <a:pt x="232" y="294"/>
                  </a:cubicBezTo>
                  <a:cubicBezTo>
                    <a:pt x="235" y="293"/>
                    <a:pt x="236" y="296"/>
                    <a:pt x="238" y="293"/>
                  </a:cubicBezTo>
                  <a:cubicBezTo>
                    <a:pt x="239" y="291"/>
                    <a:pt x="243" y="288"/>
                    <a:pt x="244" y="289"/>
                  </a:cubicBezTo>
                  <a:cubicBezTo>
                    <a:pt x="245" y="290"/>
                    <a:pt x="246" y="292"/>
                    <a:pt x="251" y="293"/>
                  </a:cubicBezTo>
                  <a:cubicBezTo>
                    <a:pt x="256" y="293"/>
                    <a:pt x="253" y="296"/>
                    <a:pt x="253" y="297"/>
                  </a:cubicBezTo>
                  <a:cubicBezTo>
                    <a:pt x="253" y="299"/>
                    <a:pt x="259" y="303"/>
                    <a:pt x="261" y="303"/>
                  </a:cubicBezTo>
                  <a:cubicBezTo>
                    <a:pt x="261" y="304"/>
                    <a:pt x="262" y="304"/>
                    <a:pt x="263" y="305"/>
                  </a:cubicBezTo>
                  <a:cubicBezTo>
                    <a:pt x="264" y="304"/>
                    <a:pt x="267" y="305"/>
                    <a:pt x="267" y="303"/>
                  </a:cubicBezTo>
                  <a:cubicBezTo>
                    <a:pt x="268" y="301"/>
                    <a:pt x="271" y="302"/>
                    <a:pt x="272" y="304"/>
                  </a:cubicBezTo>
                  <a:cubicBezTo>
                    <a:pt x="273" y="305"/>
                    <a:pt x="274" y="306"/>
                    <a:pt x="276" y="304"/>
                  </a:cubicBezTo>
                  <a:cubicBezTo>
                    <a:pt x="279" y="302"/>
                    <a:pt x="280" y="306"/>
                    <a:pt x="279" y="307"/>
                  </a:cubicBezTo>
                  <a:cubicBezTo>
                    <a:pt x="277" y="308"/>
                    <a:pt x="278" y="312"/>
                    <a:pt x="280" y="314"/>
                  </a:cubicBezTo>
                  <a:cubicBezTo>
                    <a:pt x="283" y="316"/>
                    <a:pt x="283" y="313"/>
                    <a:pt x="283" y="311"/>
                  </a:cubicBezTo>
                  <a:cubicBezTo>
                    <a:pt x="282" y="308"/>
                    <a:pt x="286" y="306"/>
                    <a:pt x="294" y="304"/>
                  </a:cubicBezTo>
                  <a:cubicBezTo>
                    <a:pt x="301" y="301"/>
                    <a:pt x="309" y="296"/>
                    <a:pt x="310" y="295"/>
                  </a:cubicBezTo>
                  <a:cubicBezTo>
                    <a:pt x="310" y="293"/>
                    <a:pt x="315" y="297"/>
                    <a:pt x="317" y="295"/>
                  </a:cubicBezTo>
                  <a:cubicBezTo>
                    <a:pt x="320" y="293"/>
                    <a:pt x="329" y="293"/>
                    <a:pt x="331" y="293"/>
                  </a:cubicBezTo>
                  <a:cubicBezTo>
                    <a:pt x="334" y="293"/>
                    <a:pt x="334" y="290"/>
                    <a:pt x="336" y="288"/>
                  </a:cubicBezTo>
                  <a:cubicBezTo>
                    <a:pt x="339" y="286"/>
                    <a:pt x="338" y="285"/>
                    <a:pt x="341" y="285"/>
                  </a:cubicBezTo>
                  <a:cubicBezTo>
                    <a:pt x="344" y="284"/>
                    <a:pt x="345" y="281"/>
                    <a:pt x="345" y="280"/>
                  </a:cubicBezTo>
                  <a:cubicBezTo>
                    <a:pt x="345" y="278"/>
                    <a:pt x="351" y="278"/>
                    <a:pt x="351" y="276"/>
                  </a:cubicBezTo>
                  <a:cubicBezTo>
                    <a:pt x="351" y="275"/>
                    <a:pt x="355" y="274"/>
                    <a:pt x="355" y="272"/>
                  </a:cubicBezTo>
                  <a:cubicBezTo>
                    <a:pt x="355" y="271"/>
                    <a:pt x="357" y="271"/>
                    <a:pt x="358" y="269"/>
                  </a:cubicBezTo>
                  <a:cubicBezTo>
                    <a:pt x="359" y="268"/>
                    <a:pt x="358" y="264"/>
                    <a:pt x="359" y="263"/>
                  </a:cubicBezTo>
                  <a:cubicBezTo>
                    <a:pt x="361" y="263"/>
                    <a:pt x="359" y="260"/>
                    <a:pt x="358" y="259"/>
                  </a:cubicBezTo>
                  <a:cubicBezTo>
                    <a:pt x="358" y="258"/>
                    <a:pt x="362" y="258"/>
                    <a:pt x="364" y="257"/>
                  </a:cubicBezTo>
                  <a:cubicBezTo>
                    <a:pt x="366" y="255"/>
                    <a:pt x="367" y="253"/>
                    <a:pt x="368" y="251"/>
                  </a:cubicBezTo>
                  <a:cubicBezTo>
                    <a:pt x="368" y="249"/>
                    <a:pt x="371" y="247"/>
                    <a:pt x="373" y="246"/>
                  </a:cubicBezTo>
                  <a:cubicBezTo>
                    <a:pt x="374" y="246"/>
                    <a:pt x="375" y="242"/>
                    <a:pt x="375" y="240"/>
                  </a:cubicBezTo>
                  <a:cubicBezTo>
                    <a:pt x="374" y="237"/>
                    <a:pt x="377" y="238"/>
                    <a:pt x="376" y="237"/>
                  </a:cubicBezTo>
                  <a:cubicBezTo>
                    <a:pt x="374" y="236"/>
                    <a:pt x="376" y="233"/>
                    <a:pt x="379" y="232"/>
                  </a:cubicBezTo>
                  <a:cubicBezTo>
                    <a:pt x="382" y="231"/>
                    <a:pt x="378" y="230"/>
                    <a:pt x="376" y="231"/>
                  </a:cubicBezTo>
                  <a:cubicBezTo>
                    <a:pt x="374" y="232"/>
                    <a:pt x="373" y="227"/>
                    <a:pt x="371" y="229"/>
                  </a:cubicBezTo>
                  <a:cubicBezTo>
                    <a:pt x="370" y="231"/>
                    <a:pt x="366" y="228"/>
                    <a:pt x="369" y="227"/>
                  </a:cubicBezTo>
                  <a:cubicBezTo>
                    <a:pt x="371" y="227"/>
                    <a:pt x="375" y="224"/>
                    <a:pt x="377" y="223"/>
                  </a:cubicBezTo>
                  <a:cubicBezTo>
                    <a:pt x="379" y="223"/>
                    <a:pt x="374" y="219"/>
                    <a:pt x="372" y="219"/>
                  </a:cubicBezTo>
                  <a:cubicBezTo>
                    <a:pt x="370" y="219"/>
                    <a:pt x="367" y="214"/>
                    <a:pt x="365" y="214"/>
                  </a:cubicBezTo>
                  <a:cubicBezTo>
                    <a:pt x="363" y="214"/>
                    <a:pt x="367" y="212"/>
                    <a:pt x="369" y="213"/>
                  </a:cubicBezTo>
                  <a:cubicBezTo>
                    <a:pt x="372" y="215"/>
                    <a:pt x="375" y="216"/>
                    <a:pt x="377" y="215"/>
                  </a:cubicBezTo>
                  <a:cubicBezTo>
                    <a:pt x="378" y="214"/>
                    <a:pt x="372" y="209"/>
                    <a:pt x="370" y="207"/>
                  </a:cubicBezTo>
                  <a:cubicBezTo>
                    <a:pt x="368" y="206"/>
                    <a:pt x="370" y="203"/>
                    <a:pt x="368" y="202"/>
                  </a:cubicBezTo>
                  <a:cubicBezTo>
                    <a:pt x="367" y="201"/>
                    <a:pt x="364" y="195"/>
                    <a:pt x="363" y="193"/>
                  </a:cubicBezTo>
                  <a:cubicBezTo>
                    <a:pt x="362" y="190"/>
                    <a:pt x="357" y="189"/>
                    <a:pt x="356" y="188"/>
                  </a:cubicBezTo>
                  <a:cubicBezTo>
                    <a:pt x="355" y="186"/>
                    <a:pt x="356" y="182"/>
                    <a:pt x="360" y="180"/>
                  </a:cubicBezTo>
                  <a:cubicBezTo>
                    <a:pt x="364" y="179"/>
                    <a:pt x="362" y="176"/>
                    <a:pt x="364" y="176"/>
                  </a:cubicBezTo>
                  <a:cubicBezTo>
                    <a:pt x="365" y="176"/>
                    <a:pt x="367" y="176"/>
                    <a:pt x="368" y="173"/>
                  </a:cubicBezTo>
                  <a:cubicBezTo>
                    <a:pt x="369" y="170"/>
                    <a:pt x="372" y="172"/>
                    <a:pt x="373" y="170"/>
                  </a:cubicBezTo>
                  <a:cubicBezTo>
                    <a:pt x="374" y="169"/>
                    <a:pt x="380" y="169"/>
                    <a:pt x="382" y="168"/>
                  </a:cubicBezTo>
                  <a:cubicBezTo>
                    <a:pt x="384" y="166"/>
                    <a:pt x="380" y="162"/>
                    <a:pt x="378" y="162"/>
                  </a:cubicBezTo>
                  <a:cubicBezTo>
                    <a:pt x="375" y="163"/>
                    <a:pt x="372" y="162"/>
                    <a:pt x="370" y="159"/>
                  </a:cubicBezTo>
                  <a:cubicBezTo>
                    <a:pt x="368" y="156"/>
                    <a:pt x="363" y="164"/>
                    <a:pt x="359" y="166"/>
                  </a:cubicBezTo>
                  <a:cubicBezTo>
                    <a:pt x="355" y="168"/>
                    <a:pt x="353" y="163"/>
                    <a:pt x="354" y="160"/>
                  </a:cubicBezTo>
                  <a:cubicBezTo>
                    <a:pt x="355" y="157"/>
                    <a:pt x="351" y="157"/>
                    <a:pt x="346" y="157"/>
                  </a:cubicBezTo>
                  <a:cubicBezTo>
                    <a:pt x="340" y="157"/>
                    <a:pt x="342" y="147"/>
                    <a:pt x="346" y="147"/>
                  </a:cubicBezTo>
                  <a:cubicBezTo>
                    <a:pt x="349" y="147"/>
                    <a:pt x="354" y="150"/>
                    <a:pt x="356" y="144"/>
                  </a:cubicBezTo>
                  <a:cubicBezTo>
                    <a:pt x="358" y="138"/>
                    <a:pt x="360" y="143"/>
                    <a:pt x="365" y="137"/>
                  </a:cubicBezTo>
                  <a:cubicBezTo>
                    <a:pt x="369" y="132"/>
                    <a:pt x="375" y="129"/>
                    <a:pt x="379" y="132"/>
                  </a:cubicBezTo>
                  <a:cubicBezTo>
                    <a:pt x="383" y="135"/>
                    <a:pt x="374" y="140"/>
                    <a:pt x="373" y="143"/>
                  </a:cubicBezTo>
                  <a:cubicBezTo>
                    <a:pt x="372" y="146"/>
                    <a:pt x="374" y="147"/>
                    <a:pt x="372" y="149"/>
                  </a:cubicBezTo>
                  <a:cubicBezTo>
                    <a:pt x="370" y="152"/>
                    <a:pt x="373" y="152"/>
                    <a:pt x="378" y="149"/>
                  </a:cubicBezTo>
                  <a:cubicBezTo>
                    <a:pt x="382" y="146"/>
                    <a:pt x="388" y="143"/>
                    <a:pt x="392" y="141"/>
                  </a:cubicBezTo>
                  <a:cubicBezTo>
                    <a:pt x="394" y="140"/>
                    <a:pt x="395" y="140"/>
                    <a:pt x="396" y="140"/>
                  </a:cubicBezTo>
                  <a:cubicBezTo>
                    <a:pt x="397" y="139"/>
                    <a:pt x="398" y="137"/>
                    <a:pt x="399" y="137"/>
                  </a:cubicBezTo>
                  <a:cubicBezTo>
                    <a:pt x="402" y="135"/>
                    <a:pt x="412" y="131"/>
                    <a:pt x="414" y="128"/>
                  </a:cubicBezTo>
                  <a:cubicBezTo>
                    <a:pt x="415" y="126"/>
                    <a:pt x="417" y="123"/>
                    <a:pt x="419" y="123"/>
                  </a:cubicBezTo>
                  <a:cubicBezTo>
                    <a:pt x="421" y="123"/>
                    <a:pt x="421" y="125"/>
                    <a:pt x="424" y="125"/>
                  </a:cubicBezTo>
                  <a:cubicBezTo>
                    <a:pt x="427" y="125"/>
                    <a:pt x="431" y="126"/>
                    <a:pt x="429" y="123"/>
                  </a:cubicBezTo>
                  <a:cubicBezTo>
                    <a:pt x="428" y="121"/>
                    <a:pt x="429" y="121"/>
                    <a:pt x="432" y="120"/>
                  </a:cubicBezTo>
                  <a:cubicBezTo>
                    <a:pt x="436" y="120"/>
                    <a:pt x="435" y="116"/>
                    <a:pt x="438" y="116"/>
                  </a:cubicBezTo>
                  <a:cubicBezTo>
                    <a:pt x="441" y="116"/>
                    <a:pt x="440" y="110"/>
                    <a:pt x="443" y="110"/>
                  </a:cubicBezTo>
                  <a:cubicBezTo>
                    <a:pt x="445" y="110"/>
                    <a:pt x="446" y="113"/>
                    <a:pt x="449" y="112"/>
                  </a:cubicBezTo>
                  <a:cubicBezTo>
                    <a:pt x="450" y="112"/>
                    <a:pt x="451" y="112"/>
                    <a:pt x="452" y="113"/>
                  </a:cubicBezTo>
                  <a:cubicBezTo>
                    <a:pt x="452" y="112"/>
                    <a:pt x="453" y="112"/>
                    <a:pt x="453" y="111"/>
                  </a:cubicBezTo>
                  <a:cubicBezTo>
                    <a:pt x="453" y="108"/>
                    <a:pt x="454" y="105"/>
                    <a:pt x="453" y="104"/>
                  </a:cubicBezTo>
                  <a:cubicBezTo>
                    <a:pt x="452" y="101"/>
                    <a:pt x="453" y="99"/>
                    <a:pt x="452" y="97"/>
                  </a:cubicBezTo>
                  <a:cubicBezTo>
                    <a:pt x="452" y="95"/>
                    <a:pt x="452" y="91"/>
                    <a:pt x="454" y="91"/>
                  </a:cubicBezTo>
                  <a:cubicBezTo>
                    <a:pt x="456" y="91"/>
                    <a:pt x="458" y="86"/>
                    <a:pt x="460" y="88"/>
                  </a:cubicBezTo>
                  <a:cubicBezTo>
                    <a:pt x="463" y="90"/>
                    <a:pt x="467" y="90"/>
                    <a:pt x="467" y="88"/>
                  </a:cubicBezTo>
                  <a:cubicBezTo>
                    <a:pt x="467" y="86"/>
                    <a:pt x="471" y="86"/>
                    <a:pt x="471" y="83"/>
                  </a:cubicBezTo>
                  <a:cubicBezTo>
                    <a:pt x="472" y="80"/>
                    <a:pt x="475" y="79"/>
                    <a:pt x="476" y="77"/>
                  </a:cubicBezTo>
                  <a:cubicBezTo>
                    <a:pt x="477" y="74"/>
                    <a:pt x="478" y="68"/>
                    <a:pt x="480" y="66"/>
                  </a:cubicBezTo>
                  <a:cubicBezTo>
                    <a:pt x="483" y="65"/>
                    <a:pt x="480" y="64"/>
                    <a:pt x="480" y="60"/>
                  </a:cubicBezTo>
                  <a:close/>
                  <a:moveTo>
                    <a:pt x="364" y="285"/>
                  </a:moveTo>
                  <a:cubicBezTo>
                    <a:pt x="361" y="295"/>
                    <a:pt x="367" y="299"/>
                    <a:pt x="368" y="299"/>
                  </a:cubicBezTo>
                  <a:cubicBezTo>
                    <a:pt x="370" y="297"/>
                    <a:pt x="380" y="277"/>
                    <a:pt x="378" y="274"/>
                  </a:cubicBezTo>
                  <a:cubicBezTo>
                    <a:pt x="376" y="271"/>
                    <a:pt x="366" y="276"/>
                    <a:pt x="364" y="285"/>
                  </a:cubicBezTo>
                  <a:close/>
                  <a:moveTo>
                    <a:pt x="279" y="317"/>
                  </a:moveTo>
                  <a:cubicBezTo>
                    <a:pt x="276" y="317"/>
                    <a:pt x="268" y="322"/>
                    <a:pt x="271" y="328"/>
                  </a:cubicBezTo>
                  <a:cubicBezTo>
                    <a:pt x="274" y="335"/>
                    <a:pt x="284" y="330"/>
                    <a:pt x="284" y="328"/>
                  </a:cubicBezTo>
                  <a:cubicBezTo>
                    <a:pt x="285" y="325"/>
                    <a:pt x="289" y="320"/>
                    <a:pt x="289" y="318"/>
                  </a:cubicBezTo>
                  <a:cubicBezTo>
                    <a:pt x="288" y="316"/>
                    <a:pt x="282" y="317"/>
                    <a:pt x="279" y="3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4" name="Freeform 145">
              <a:extLst>
                <a:ext uri="{FF2B5EF4-FFF2-40B4-BE49-F238E27FC236}">
                  <a16:creationId xmlns:a16="http://schemas.microsoft.com/office/drawing/2014/main" id="{BFAE052B-DB11-AD47-A6F9-3E405600AF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31100" y="5528809"/>
              <a:ext cx="269875" cy="376238"/>
            </a:xfrm>
            <a:custGeom>
              <a:avLst/>
              <a:gdLst>
                <a:gd name="T0" fmla="*/ 41 w 78"/>
                <a:gd name="T1" fmla="*/ 42 h 108"/>
                <a:gd name="T2" fmla="*/ 51 w 78"/>
                <a:gd name="T3" fmla="*/ 49 h 108"/>
                <a:gd name="T4" fmla="*/ 53 w 78"/>
                <a:gd name="T5" fmla="*/ 56 h 108"/>
                <a:gd name="T6" fmla="*/ 57 w 78"/>
                <a:gd name="T7" fmla="*/ 59 h 108"/>
                <a:gd name="T8" fmla="*/ 61 w 78"/>
                <a:gd name="T9" fmla="*/ 69 h 108"/>
                <a:gd name="T10" fmla="*/ 63 w 78"/>
                <a:gd name="T11" fmla="*/ 67 h 108"/>
                <a:gd name="T12" fmla="*/ 67 w 78"/>
                <a:gd name="T13" fmla="*/ 63 h 108"/>
                <a:gd name="T14" fmla="*/ 65 w 78"/>
                <a:gd name="T15" fmla="*/ 53 h 108"/>
                <a:gd name="T16" fmla="*/ 56 w 78"/>
                <a:gd name="T17" fmla="*/ 46 h 108"/>
                <a:gd name="T18" fmla="*/ 50 w 78"/>
                <a:gd name="T19" fmla="*/ 39 h 108"/>
                <a:gd name="T20" fmla="*/ 39 w 78"/>
                <a:gd name="T21" fmla="*/ 37 h 108"/>
                <a:gd name="T22" fmla="*/ 35 w 78"/>
                <a:gd name="T23" fmla="*/ 30 h 108"/>
                <a:gd name="T24" fmla="*/ 40 w 78"/>
                <a:gd name="T25" fmla="*/ 19 h 108"/>
                <a:gd name="T26" fmla="*/ 40 w 78"/>
                <a:gd name="T27" fmla="*/ 5 h 108"/>
                <a:gd name="T28" fmla="*/ 39 w 78"/>
                <a:gd name="T29" fmla="*/ 3 h 108"/>
                <a:gd name="T30" fmla="*/ 27 w 78"/>
                <a:gd name="T31" fmla="*/ 2 h 108"/>
                <a:gd name="T32" fmla="*/ 25 w 78"/>
                <a:gd name="T33" fmla="*/ 20 h 108"/>
                <a:gd name="T34" fmla="*/ 21 w 78"/>
                <a:gd name="T35" fmla="*/ 20 h 108"/>
                <a:gd name="T36" fmla="*/ 24 w 78"/>
                <a:gd name="T37" fmla="*/ 30 h 108"/>
                <a:gd name="T38" fmla="*/ 26 w 78"/>
                <a:gd name="T39" fmla="*/ 37 h 108"/>
                <a:gd name="T40" fmla="*/ 34 w 78"/>
                <a:gd name="T41" fmla="*/ 39 h 108"/>
                <a:gd name="T42" fmla="*/ 41 w 78"/>
                <a:gd name="T43" fmla="*/ 42 h 108"/>
                <a:gd name="T44" fmla="*/ 26 w 78"/>
                <a:gd name="T45" fmla="*/ 44 h 108"/>
                <a:gd name="T46" fmla="*/ 34 w 78"/>
                <a:gd name="T47" fmla="*/ 52 h 108"/>
                <a:gd name="T48" fmla="*/ 26 w 78"/>
                <a:gd name="T49" fmla="*/ 44 h 108"/>
                <a:gd name="T50" fmla="*/ 39 w 78"/>
                <a:gd name="T51" fmla="*/ 67 h 108"/>
                <a:gd name="T52" fmla="*/ 44 w 78"/>
                <a:gd name="T53" fmla="*/ 64 h 108"/>
                <a:gd name="T54" fmla="*/ 44 w 78"/>
                <a:gd name="T55" fmla="*/ 71 h 108"/>
                <a:gd name="T56" fmla="*/ 45 w 78"/>
                <a:gd name="T57" fmla="*/ 80 h 108"/>
                <a:gd name="T58" fmla="*/ 54 w 78"/>
                <a:gd name="T59" fmla="*/ 67 h 108"/>
                <a:gd name="T60" fmla="*/ 51 w 78"/>
                <a:gd name="T61" fmla="*/ 65 h 108"/>
                <a:gd name="T62" fmla="*/ 39 w 78"/>
                <a:gd name="T63" fmla="*/ 56 h 108"/>
                <a:gd name="T64" fmla="*/ 39 w 78"/>
                <a:gd name="T65" fmla="*/ 67 h 108"/>
                <a:gd name="T66" fmla="*/ 11 w 78"/>
                <a:gd name="T67" fmla="*/ 71 h 108"/>
                <a:gd name="T68" fmla="*/ 1 w 78"/>
                <a:gd name="T69" fmla="*/ 85 h 108"/>
                <a:gd name="T70" fmla="*/ 15 w 78"/>
                <a:gd name="T71" fmla="*/ 71 h 108"/>
                <a:gd name="T72" fmla="*/ 18 w 78"/>
                <a:gd name="T73" fmla="*/ 63 h 108"/>
                <a:gd name="T74" fmla="*/ 11 w 78"/>
                <a:gd name="T75" fmla="*/ 71 h 108"/>
                <a:gd name="T76" fmla="*/ 54 w 78"/>
                <a:gd name="T77" fmla="*/ 76 h 108"/>
                <a:gd name="T78" fmla="*/ 59 w 78"/>
                <a:gd name="T79" fmla="*/ 72 h 108"/>
                <a:gd name="T80" fmla="*/ 54 w 78"/>
                <a:gd name="T81" fmla="*/ 76 h 108"/>
                <a:gd name="T82" fmla="*/ 75 w 78"/>
                <a:gd name="T83" fmla="*/ 95 h 108"/>
                <a:gd name="T84" fmla="*/ 73 w 78"/>
                <a:gd name="T85" fmla="*/ 77 h 108"/>
                <a:gd name="T86" fmla="*/ 67 w 78"/>
                <a:gd name="T87" fmla="*/ 76 h 108"/>
                <a:gd name="T88" fmla="*/ 63 w 78"/>
                <a:gd name="T89" fmla="*/ 81 h 108"/>
                <a:gd name="T90" fmla="*/ 58 w 78"/>
                <a:gd name="T91" fmla="*/ 84 h 108"/>
                <a:gd name="T92" fmla="*/ 51 w 78"/>
                <a:gd name="T93" fmla="*/ 83 h 108"/>
                <a:gd name="T94" fmla="*/ 42 w 78"/>
                <a:gd name="T95" fmla="*/ 88 h 108"/>
                <a:gd name="T96" fmla="*/ 39 w 78"/>
                <a:gd name="T97" fmla="*/ 96 h 108"/>
                <a:gd name="T98" fmla="*/ 46 w 78"/>
                <a:gd name="T99" fmla="*/ 93 h 108"/>
                <a:gd name="T100" fmla="*/ 52 w 78"/>
                <a:gd name="T101" fmla="*/ 90 h 108"/>
                <a:gd name="T102" fmla="*/ 58 w 78"/>
                <a:gd name="T103" fmla="*/ 104 h 108"/>
                <a:gd name="T104" fmla="*/ 67 w 78"/>
                <a:gd name="T105" fmla="*/ 108 h 108"/>
                <a:gd name="T106" fmla="*/ 66 w 78"/>
                <a:gd name="T107" fmla="*/ 98 h 108"/>
                <a:gd name="T108" fmla="*/ 75 w 78"/>
                <a:gd name="T109" fmla="*/ 9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08">
                  <a:moveTo>
                    <a:pt x="41" y="42"/>
                  </a:moveTo>
                  <a:cubicBezTo>
                    <a:pt x="46" y="41"/>
                    <a:pt x="52" y="47"/>
                    <a:pt x="51" y="49"/>
                  </a:cubicBezTo>
                  <a:cubicBezTo>
                    <a:pt x="50" y="51"/>
                    <a:pt x="51" y="58"/>
                    <a:pt x="53" y="56"/>
                  </a:cubicBezTo>
                  <a:cubicBezTo>
                    <a:pt x="55" y="54"/>
                    <a:pt x="59" y="56"/>
                    <a:pt x="57" y="59"/>
                  </a:cubicBezTo>
                  <a:cubicBezTo>
                    <a:pt x="54" y="63"/>
                    <a:pt x="60" y="66"/>
                    <a:pt x="61" y="69"/>
                  </a:cubicBezTo>
                  <a:cubicBezTo>
                    <a:pt x="61" y="73"/>
                    <a:pt x="64" y="70"/>
                    <a:pt x="63" y="67"/>
                  </a:cubicBezTo>
                  <a:cubicBezTo>
                    <a:pt x="63" y="64"/>
                    <a:pt x="64" y="65"/>
                    <a:pt x="67" y="63"/>
                  </a:cubicBezTo>
                  <a:cubicBezTo>
                    <a:pt x="70" y="60"/>
                    <a:pt x="67" y="57"/>
                    <a:pt x="65" y="53"/>
                  </a:cubicBezTo>
                  <a:cubicBezTo>
                    <a:pt x="63" y="49"/>
                    <a:pt x="56" y="50"/>
                    <a:pt x="56" y="46"/>
                  </a:cubicBezTo>
                  <a:cubicBezTo>
                    <a:pt x="56" y="43"/>
                    <a:pt x="50" y="41"/>
                    <a:pt x="50" y="39"/>
                  </a:cubicBezTo>
                  <a:cubicBezTo>
                    <a:pt x="50" y="37"/>
                    <a:pt x="43" y="35"/>
                    <a:pt x="39" y="37"/>
                  </a:cubicBezTo>
                  <a:cubicBezTo>
                    <a:pt x="35" y="40"/>
                    <a:pt x="38" y="33"/>
                    <a:pt x="35" y="30"/>
                  </a:cubicBezTo>
                  <a:cubicBezTo>
                    <a:pt x="32" y="27"/>
                    <a:pt x="37" y="22"/>
                    <a:pt x="40" y="19"/>
                  </a:cubicBezTo>
                  <a:cubicBezTo>
                    <a:pt x="44" y="15"/>
                    <a:pt x="39" y="8"/>
                    <a:pt x="40" y="5"/>
                  </a:cubicBezTo>
                  <a:cubicBezTo>
                    <a:pt x="40" y="3"/>
                    <a:pt x="40" y="2"/>
                    <a:pt x="39" y="3"/>
                  </a:cubicBezTo>
                  <a:cubicBezTo>
                    <a:pt x="37" y="4"/>
                    <a:pt x="30" y="0"/>
                    <a:pt x="27" y="2"/>
                  </a:cubicBezTo>
                  <a:cubicBezTo>
                    <a:pt x="24" y="4"/>
                    <a:pt x="27" y="19"/>
                    <a:pt x="25" y="20"/>
                  </a:cubicBezTo>
                  <a:cubicBezTo>
                    <a:pt x="24" y="22"/>
                    <a:pt x="22" y="18"/>
                    <a:pt x="21" y="20"/>
                  </a:cubicBezTo>
                  <a:cubicBezTo>
                    <a:pt x="21" y="22"/>
                    <a:pt x="22" y="30"/>
                    <a:pt x="24" y="30"/>
                  </a:cubicBezTo>
                  <a:cubicBezTo>
                    <a:pt x="25" y="30"/>
                    <a:pt x="27" y="33"/>
                    <a:pt x="26" y="37"/>
                  </a:cubicBezTo>
                  <a:cubicBezTo>
                    <a:pt x="25" y="40"/>
                    <a:pt x="29" y="41"/>
                    <a:pt x="34" y="39"/>
                  </a:cubicBezTo>
                  <a:cubicBezTo>
                    <a:pt x="38" y="38"/>
                    <a:pt x="37" y="42"/>
                    <a:pt x="41" y="42"/>
                  </a:cubicBezTo>
                  <a:close/>
                  <a:moveTo>
                    <a:pt x="26" y="44"/>
                  </a:moveTo>
                  <a:cubicBezTo>
                    <a:pt x="27" y="47"/>
                    <a:pt x="28" y="54"/>
                    <a:pt x="34" y="52"/>
                  </a:cubicBezTo>
                  <a:cubicBezTo>
                    <a:pt x="39" y="51"/>
                    <a:pt x="25" y="41"/>
                    <a:pt x="26" y="44"/>
                  </a:cubicBezTo>
                  <a:close/>
                  <a:moveTo>
                    <a:pt x="39" y="67"/>
                  </a:moveTo>
                  <a:cubicBezTo>
                    <a:pt x="40" y="67"/>
                    <a:pt x="43" y="67"/>
                    <a:pt x="44" y="64"/>
                  </a:cubicBezTo>
                  <a:cubicBezTo>
                    <a:pt x="44" y="62"/>
                    <a:pt x="46" y="69"/>
                    <a:pt x="44" y="71"/>
                  </a:cubicBezTo>
                  <a:cubicBezTo>
                    <a:pt x="42" y="73"/>
                    <a:pt x="42" y="79"/>
                    <a:pt x="45" y="80"/>
                  </a:cubicBezTo>
                  <a:cubicBezTo>
                    <a:pt x="49" y="80"/>
                    <a:pt x="55" y="69"/>
                    <a:pt x="54" y="67"/>
                  </a:cubicBezTo>
                  <a:cubicBezTo>
                    <a:pt x="53" y="65"/>
                    <a:pt x="50" y="68"/>
                    <a:pt x="51" y="65"/>
                  </a:cubicBezTo>
                  <a:cubicBezTo>
                    <a:pt x="52" y="63"/>
                    <a:pt x="42" y="55"/>
                    <a:pt x="39" y="56"/>
                  </a:cubicBezTo>
                  <a:cubicBezTo>
                    <a:pt x="35" y="57"/>
                    <a:pt x="36" y="67"/>
                    <a:pt x="39" y="67"/>
                  </a:cubicBezTo>
                  <a:close/>
                  <a:moveTo>
                    <a:pt x="11" y="71"/>
                  </a:moveTo>
                  <a:cubicBezTo>
                    <a:pt x="8" y="76"/>
                    <a:pt x="0" y="83"/>
                    <a:pt x="1" y="85"/>
                  </a:cubicBezTo>
                  <a:cubicBezTo>
                    <a:pt x="2" y="87"/>
                    <a:pt x="11" y="74"/>
                    <a:pt x="15" y="71"/>
                  </a:cubicBezTo>
                  <a:cubicBezTo>
                    <a:pt x="20" y="68"/>
                    <a:pt x="19" y="65"/>
                    <a:pt x="18" y="63"/>
                  </a:cubicBezTo>
                  <a:cubicBezTo>
                    <a:pt x="16" y="60"/>
                    <a:pt x="15" y="67"/>
                    <a:pt x="11" y="71"/>
                  </a:cubicBezTo>
                  <a:close/>
                  <a:moveTo>
                    <a:pt x="54" y="76"/>
                  </a:moveTo>
                  <a:cubicBezTo>
                    <a:pt x="54" y="78"/>
                    <a:pt x="61" y="75"/>
                    <a:pt x="59" y="72"/>
                  </a:cubicBezTo>
                  <a:cubicBezTo>
                    <a:pt x="58" y="70"/>
                    <a:pt x="53" y="74"/>
                    <a:pt x="54" y="76"/>
                  </a:cubicBezTo>
                  <a:close/>
                  <a:moveTo>
                    <a:pt x="75" y="95"/>
                  </a:moveTo>
                  <a:cubicBezTo>
                    <a:pt x="78" y="91"/>
                    <a:pt x="73" y="83"/>
                    <a:pt x="73" y="77"/>
                  </a:cubicBezTo>
                  <a:cubicBezTo>
                    <a:pt x="73" y="71"/>
                    <a:pt x="65" y="73"/>
                    <a:pt x="67" y="76"/>
                  </a:cubicBezTo>
                  <a:cubicBezTo>
                    <a:pt x="69" y="80"/>
                    <a:pt x="63" y="77"/>
                    <a:pt x="63" y="81"/>
                  </a:cubicBezTo>
                  <a:cubicBezTo>
                    <a:pt x="62" y="84"/>
                    <a:pt x="58" y="81"/>
                    <a:pt x="58" y="84"/>
                  </a:cubicBezTo>
                  <a:cubicBezTo>
                    <a:pt x="58" y="87"/>
                    <a:pt x="53" y="84"/>
                    <a:pt x="51" y="83"/>
                  </a:cubicBezTo>
                  <a:cubicBezTo>
                    <a:pt x="49" y="81"/>
                    <a:pt x="45" y="87"/>
                    <a:pt x="42" y="88"/>
                  </a:cubicBezTo>
                  <a:cubicBezTo>
                    <a:pt x="38" y="89"/>
                    <a:pt x="36" y="97"/>
                    <a:pt x="39" y="96"/>
                  </a:cubicBezTo>
                  <a:cubicBezTo>
                    <a:pt x="41" y="96"/>
                    <a:pt x="43" y="92"/>
                    <a:pt x="46" y="93"/>
                  </a:cubicBezTo>
                  <a:cubicBezTo>
                    <a:pt x="49" y="93"/>
                    <a:pt x="48" y="90"/>
                    <a:pt x="52" y="90"/>
                  </a:cubicBezTo>
                  <a:cubicBezTo>
                    <a:pt x="56" y="91"/>
                    <a:pt x="53" y="103"/>
                    <a:pt x="58" y="104"/>
                  </a:cubicBezTo>
                  <a:cubicBezTo>
                    <a:pt x="64" y="105"/>
                    <a:pt x="64" y="108"/>
                    <a:pt x="67" y="108"/>
                  </a:cubicBezTo>
                  <a:cubicBezTo>
                    <a:pt x="69" y="108"/>
                    <a:pt x="66" y="101"/>
                    <a:pt x="66" y="98"/>
                  </a:cubicBezTo>
                  <a:cubicBezTo>
                    <a:pt x="67" y="96"/>
                    <a:pt x="72" y="98"/>
                    <a:pt x="75" y="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5" name="Freeform 146">
              <a:extLst>
                <a:ext uri="{FF2B5EF4-FFF2-40B4-BE49-F238E27FC236}">
                  <a16:creationId xmlns:a16="http://schemas.microsoft.com/office/drawing/2014/main" id="{06C13D35-3884-C64A-9C92-CE1F71141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96263" y="6136821"/>
              <a:ext cx="277813" cy="225425"/>
            </a:xfrm>
            <a:custGeom>
              <a:avLst/>
              <a:gdLst>
                <a:gd name="T0" fmla="*/ 73 w 80"/>
                <a:gd name="T1" fmla="*/ 60 h 65"/>
                <a:gd name="T2" fmla="*/ 68 w 80"/>
                <a:gd name="T3" fmla="*/ 54 h 65"/>
                <a:gd name="T4" fmla="*/ 60 w 80"/>
                <a:gd name="T5" fmla="*/ 51 h 65"/>
                <a:gd name="T6" fmla="*/ 54 w 80"/>
                <a:gd name="T7" fmla="*/ 40 h 65"/>
                <a:gd name="T8" fmla="*/ 52 w 80"/>
                <a:gd name="T9" fmla="*/ 33 h 65"/>
                <a:gd name="T10" fmla="*/ 54 w 80"/>
                <a:gd name="T11" fmla="*/ 28 h 65"/>
                <a:gd name="T12" fmla="*/ 38 w 80"/>
                <a:gd name="T13" fmla="*/ 19 h 65"/>
                <a:gd name="T14" fmla="*/ 6 w 80"/>
                <a:gd name="T15" fmla="*/ 2 h 65"/>
                <a:gd name="T16" fmla="*/ 0 w 80"/>
                <a:gd name="T17" fmla="*/ 0 h 65"/>
                <a:gd name="T18" fmla="*/ 0 w 80"/>
                <a:gd name="T19" fmla="*/ 51 h 65"/>
                <a:gd name="T20" fmla="*/ 9 w 80"/>
                <a:gd name="T21" fmla="*/ 54 h 65"/>
                <a:gd name="T22" fmla="*/ 18 w 80"/>
                <a:gd name="T23" fmla="*/ 48 h 65"/>
                <a:gd name="T24" fmla="*/ 23 w 80"/>
                <a:gd name="T25" fmla="*/ 42 h 65"/>
                <a:gd name="T26" fmla="*/ 40 w 80"/>
                <a:gd name="T27" fmla="*/ 46 h 65"/>
                <a:gd name="T28" fmla="*/ 58 w 80"/>
                <a:gd name="T29" fmla="*/ 62 h 65"/>
                <a:gd name="T30" fmla="*/ 75 w 80"/>
                <a:gd name="T31" fmla="*/ 65 h 65"/>
                <a:gd name="T32" fmla="*/ 73 w 80"/>
                <a:gd name="T33" fmla="*/ 60 h 65"/>
                <a:gd name="T34" fmla="*/ 77 w 80"/>
                <a:gd name="T35" fmla="*/ 23 h 65"/>
                <a:gd name="T36" fmla="*/ 60 w 80"/>
                <a:gd name="T37" fmla="*/ 24 h 65"/>
                <a:gd name="T38" fmla="*/ 73 w 80"/>
                <a:gd name="T39" fmla="*/ 3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65">
                  <a:moveTo>
                    <a:pt x="73" y="60"/>
                  </a:moveTo>
                  <a:cubicBezTo>
                    <a:pt x="72" y="59"/>
                    <a:pt x="67" y="56"/>
                    <a:pt x="68" y="54"/>
                  </a:cubicBezTo>
                  <a:cubicBezTo>
                    <a:pt x="68" y="53"/>
                    <a:pt x="63" y="53"/>
                    <a:pt x="60" y="51"/>
                  </a:cubicBezTo>
                  <a:cubicBezTo>
                    <a:pt x="56" y="49"/>
                    <a:pt x="57" y="42"/>
                    <a:pt x="54" y="40"/>
                  </a:cubicBezTo>
                  <a:cubicBezTo>
                    <a:pt x="50" y="38"/>
                    <a:pt x="48" y="33"/>
                    <a:pt x="52" y="33"/>
                  </a:cubicBezTo>
                  <a:cubicBezTo>
                    <a:pt x="56" y="34"/>
                    <a:pt x="57" y="31"/>
                    <a:pt x="54" y="28"/>
                  </a:cubicBezTo>
                  <a:cubicBezTo>
                    <a:pt x="50" y="25"/>
                    <a:pt x="38" y="24"/>
                    <a:pt x="38" y="19"/>
                  </a:cubicBezTo>
                  <a:cubicBezTo>
                    <a:pt x="37" y="15"/>
                    <a:pt x="16" y="4"/>
                    <a:pt x="6" y="2"/>
                  </a:cubicBezTo>
                  <a:cubicBezTo>
                    <a:pt x="4" y="2"/>
                    <a:pt x="2" y="1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" y="52"/>
                    <a:pt x="5" y="54"/>
                    <a:pt x="9" y="54"/>
                  </a:cubicBezTo>
                  <a:cubicBezTo>
                    <a:pt x="19" y="54"/>
                    <a:pt x="17" y="48"/>
                    <a:pt x="18" y="48"/>
                  </a:cubicBezTo>
                  <a:cubicBezTo>
                    <a:pt x="20" y="48"/>
                    <a:pt x="21" y="45"/>
                    <a:pt x="23" y="42"/>
                  </a:cubicBezTo>
                  <a:cubicBezTo>
                    <a:pt x="25" y="40"/>
                    <a:pt x="35" y="42"/>
                    <a:pt x="40" y="46"/>
                  </a:cubicBezTo>
                  <a:cubicBezTo>
                    <a:pt x="46" y="50"/>
                    <a:pt x="52" y="63"/>
                    <a:pt x="58" y="62"/>
                  </a:cubicBezTo>
                  <a:cubicBezTo>
                    <a:pt x="63" y="61"/>
                    <a:pt x="69" y="65"/>
                    <a:pt x="75" y="65"/>
                  </a:cubicBezTo>
                  <a:cubicBezTo>
                    <a:pt x="80" y="65"/>
                    <a:pt x="75" y="61"/>
                    <a:pt x="73" y="60"/>
                  </a:cubicBezTo>
                  <a:close/>
                  <a:moveTo>
                    <a:pt x="77" y="23"/>
                  </a:moveTo>
                  <a:cubicBezTo>
                    <a:pt x="71" y="26"/>
                    <a:pt x="60" y="21"/>
                    <a:pt x="60" y="24"/>
                  </a:cubicBezTo>
                  <a:cubicBezTo>
                    <a:pt x="60" y="26"/>
                    <a:pt x="67" y="30"/>
                    <a:pt x="73" y="30"/>
                  </a:cubicBezTo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6" name="Freeform 147">
              <a:extLst>
                <a:ext uri="{FF2B5EF4-FFF2-40B4-BE49-F238E27FC236}">
                  <a16:creationId xmlns:a16="http://schemas.microsoft.com/office/drawing/2014/main" id="{03C8AE20-9AB6-A946-9AD1-8E2350E18A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96263" y="6136821"/>
              <a:ext cx="277813" cy="225425"/>
            </a:xfrm>
            <a:custGeom>
              <a:avLst/>
              <a:gdLst>
                <a:gd name="T0" fmla="*/ 73 w 80"/>
                <a:gd name="T1" fmla="*/ 60 h 65"/>
                <a:gd name="T2" fmla="*/ 68 w 80"/>
                <a:gd name="T3" fmla="*/ 54 h 65"/>
                <a:gd name="T4" fmla="*/ 60 w 80"/>
                <a:gd name="T5" fmla="*/ 51 h 65"/>
                <a:gd name="T6" fmla="*/ 54 w 80"/>
                <a:gd name="T7" fmla="*/ 40 h 65"/>
                <a:gd name="T8" fmla="*/ 52 w 80"/>
                <a:gd name="T9" fmla="*/ 33 h 65"/>
                <a:gd name="T10" fmla="*/ 54 w 80"/>
                <a:gd name="T11" fmla="*/ 28 h 65"/>
                <a:gd name="T12" fmla="*/ 38 w 80"/>
                <a:gd name="T13" fmla="*/ 19 h 65"/>
                <a:gd name="T14" fmla="*/ 6 w 80"/>
                <a:gd name="T15" fmla="*/ 2 h 65"/>
                <a:gd name="T16" fmla="*/ 0 w 80"/>
                <a:gd name="T17" fmla="*/ 0 h 65"/>
                <a:gd name="T18" fmla="*/ 0 w 80"/>
                <a:gd name="T19" fmla="*/ 51 h 65"/>
                <a:gd name="T20" fmla="*/ 9 w 80"/>
                <a:gd name="T21" fmla="*/ 54 h 65"/>
                <a:gd name="T22" fmla="*/ 18 w 80"/>
                <a:gd name="T23" fmla="*/ 48 h 65"/>
                <a:gd name="T24" fmla="*/ 23 w 80"/>
                <a:gd name="T25" fmla="*/ 42 h 65"/>
                <a:gd name="T26" fmla="*/ 40 w 80"/>
                <a:gd name="T27" fmla="*/ 46 h 65"/>
                <a:gd name="T28" fmla="*/ 58 w 80"/>
                <a:gd name="T29" fmla="*/ 62 h 65"/>
                <a:gd name="T30" fmla="*/ 75 w 80"/>
                <a:gd name="T31" fmla="*/ 65 h 65"/>
                <a:gd name="T32" fmla="*/ 73 w 80"/>
                <a:gd name="T33" fmla="*/ 60 h 65"/>
                <a:gd name="T34" fmla="*/ 77 w 80"/>
                <a:gd name="T35" fmla="*/ 23 h 65"/>
                <a:gd name="T36" fmla="*/ 60 w 80"/>
                <a:gd name="T37" fmla="*/ 24 h 65"/>
                <a:gd name="T38" fmla="*/ 73 w 80"/>
                <a:gd name="T39" fmla="*/ 3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65">
                  <a:moveTo>
                    <a:pt x="73" y="60"/>
                  </a:moveTo>
                  <a:cubicBezTo>
                    <a:pt x="72" y="59"/>
                    <a:pt x="67" y="56"/>
                    <a:pt x="68" y="54"/>
                  </a:cubicBezTo>
                  <a:cubicBezTo>
                    <a:pt x="68" y="53"/>
                    <a:pt x="63" y="53"/>
                    <a:pt x="60" y="51"/>
                  </a:cubicBezTo>
                  <a:cubicBezTo>
                    <a:pt x="56" y="49"/>
                    <a:pt x="57" y="42"/>
                    <a:pt x="54" y="40"/>
                  </a:cubicBezTo>
                  <a:cubicBezTo>
                    <a:pt x="50" y="38"/>
                    <a:pt x="48" y="33"/>
                    <a:pt x="52" y="33"/>
                  </a:cubicBezTo>
                  <a:cubicBezTo>
                    <a:pt x="56" y="34"/>
                    <a:pt x="57" y="31"/>
                    <a:pt x="54" y="28"/>
                  </a:cubicBezTo>
                  <a:cubicBezTo>
                    <a:pt x="50" y="25"/>
                    <a:pt x="38" y="24"/>
                    <a:pt x="38" y="19"/>
                  </a:cubicBezTo>
                  <a:cubicBezTo>
                    <a:pt x="37" y="15"/>
                    <a:pt x="16" y="4"/>
                    <a:pt x="6" y="2"/>
                  </a:cubicBezTo>
                  <a:cubicBezTo>
                    <a:pt x="4" y="2"/>
                    <a:pt x="2" y="1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" y="52"/>
                    <a:pt x="5" y="54"/>
                    <a:pt x="9" y="54"/>
                  </a:cubicBezTo>
                  <a:cubicBezTo>
                    <a:pt x="19" y="54"/>
                    <a:pt x="17" y="48"/>
                    <a:pt x="18" y="48"/>
                  </a:cubicBezTo>
                  <a:cubicBezTo>
                    <a:pt x="20" y="48"/>
                    <a:pt x="21" y="45"/>
                    <a:pt x="23" y="42"/>
                  </a:cubicBezTo>
                  <a:cubicBezTo>
                    <a:pt x="25" y="40"/>
                    <a:pt x="35" y="42"/>
                    <a:pt x="40" y="46"/>
                  </a:cubicBezTo>
                  <a:cubicBezTo>
                    <a:pt x="46" y="50"/>
                    <a:pt x="52" y="63"/>
                    <a:pt x="58" y="62"/>
                  </a:cubicBezTo>
                  <a:cubicBezTo>
                    <a:pt x="63" y="61"/>
                    <a:pt x="69" y="65"/>
                    <a:pt x="75" y="65"/>
                  </a:cubicBezTo>
                  <a:cubicBezTo>
                    <a:pt x="80" y="65"/>
                    <a:pt x="75" y="61"/>
                    <a:pt x="73" y="60"/>
                  </a:cubicBezTo>
                  <a:close/>
                  <a:moveTo>
                    <a:pt x="77" y="23"/>
                  </a:moveTo>
                  <a:cubicBezTo>
                    <a:pt x="71" y="26"/>
                    <a:pt x="60" y="21"/>
                    <a:pt x="60" y="24"/>
                  </a:cubicBezTo>
                  <a:cubicBezTo>
                    <a:pt x="60" y="26"/>
                    <a:pt x="67" y="30"/>
                    <a:pt x="73" y="30"/>
                  </a:cubicBezTo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7" name="Freeform 148">
              <a:extLst>
                <a:ext uri="{FF2B5EF4-FFF2-40B4-BE49-F238E27FC236}">
                  <a16:creationId xmlns:a16="http://schemas.microsoft.com/office/drawing/2014/main" id="{7284BE11-40D1-5247-9017-7A7AAA40F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0338" y="5785984"/>
              <a:ext cx="61913" cy="114300"/>
            </a:xfrm>
            <a:custGeom>
              <a:avLst/>
              <a:gdLst>
                <a:gd name="T0" fmla="*/ 4 w 18"/>
                <a:gd name="T1" fmla="*/ 0 h 33"/>
                <a:gd name="T2" fmla="*/ 2 w 18"/>
                <a:gd name="T3" fmla="*/ 8 h 33"/>
                <a:gd name="T4" fmla="*/ 1 w 18"/>
                <a:gd name="T5" fmla="*/ 18 h 33"/>
                <a:gd name="T6" fmla="*/ 5 w 18"/>
                <a:gd name="T7" fmla="*/ 30 h 33"/>
                <a:gd name="T8" fmla="*/ 17 w 18"/>
                <a:gd name="T9" fmla="*/ 19 h 33"/>
                <a:gd name="T10" fmla="*/ 4 w 18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3">
                  <a:moveTo>
                    <a:pt x="4" y="0"/>
                  </a:moveTo>
                  <a:cubicBezTo>
                    <a:pt x="2" y="0"/>
                    <a:pt x="3" y="4"/>
                    <a:pt x="2" y="8"/>
                  </a:cubicBezTo>
                  <a:cubicBezTo>
                    <a:pt x="0" y="11"/>
                    <a:pt x="1" y="14"/>
                    <a:pt x="1" y="18"/>
                  </a:cubicBezTo>
                  <a:cubicBezTo>
                    <a:pt x="2" y="23"/>
                    <a:pt x="1" y="28"/>
                    <a:pt x="5" y="30"/>
                  </a:cubicBezTo>
                  <a:cubicBezTo>
                    <a:pt x="10" y="33"/>
                    <a:pt x="17" y="25"/>
                    <a:pt x="17" y="19"/>
                  </a:cubicBezTo>
                  <a:cubicBezTo>
                    <a:pt x="18" y="12"/>
                    <a:pt x="6" y="0"/>
                    <a:pt x="4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8" name="Freeform 149">
              <a:extLst>
                <a:ext uri="{FF2B5EF4-FFF2-40B4-BE49-F238E27FC236}">
                  <a16:creationId xmlns:a16="http://schemas.microsoft.com/office/drawing/2014/main" id="{5CE3F75C-4224-714C-BB0E-B1E9F7AEE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113" y="6384471"/>
              <a:ext cx="207963" cy="409575"/>
            </a:xfrm>
            <a:custGeom>
              <a:avLst/>
              <a:gdLst>
                <a:gd name="T0" fmla="*/ 51 w 60"/>
                <a:gd name="T1" fmla="*/ 3 h 118"/>
                <a:gd name="T2" fmla="*/ 48 w 60"/>
                <a:gd name="T3" fmla="*/ 6 h 118"/>
                <a:gd name="T4" fmla="*/ 47 w 60"/>
                <a:gd name="T5" fmla="*/ 12 h 118"/>
                <a:gd name="T6" fmla="*/ 42 w 60"/>
                <a:gd name="T7" fmla="*/ 15 h 118"/>
                <a:gd name="T8" fmla="*/ 38 w 60"/>
                <a:gd name="T9" fmla="*/ 19 h 118"/>
                <a:gd name="T10" fmla="*/ 38 w 60"/>
                <a:gd name="T11" fmla="*/ 23 h 118"/>
                <a:gd name="T12" fmla="*/ 32 w 60"/>
                <a:gd name="T13" fmla="*/ 28 h 118"/>
                <a:gd name="T14" fmla="*/ 20 w 60"/>
                <a:gd name="T15" fmla="*/ 34 h 118"/>
                <a:gd name="T16" fmla="*/ 10 w 60"/>
                <a:gd name="T17" fmla="*/ 36 h 118"/>
                <a:gd name="T18" fmla="*/ 7 w 60"/>
                <a:gd name="T19" fmla="*/ 46 h 118"/>
                <a:gd name="T20" fmla="*/ 8 w 60"/>
                <a:gd name="T21" fmla="*/ 61 h 118"/>
                <a:gd name="T22" fmla="*/ 6 w 60"/>
                <a:gd name="T23" fmla="*/ 77 h 118"/>
                <a:gd name="T24" fmla="*/ 3 w 60"/>
                <a:gd name="T25" fmla="*/ 96 h 118"/>
                <a:gd name="T26" fmla="*/ 8 w 60"/>
                <a:gd name="T27" fmla="*/ 112 h 118"/>
                <a:gd name="T28" fmla="*/ 22 w 60"/>
                <a:gd name="T29" fmla="*/ 115 h 118"/>
                <a:gd name="T30" fmla="*/ 31 w 60"/>
                <a:gd name="T31" fmla="*/ 112 h 118"/>
                <a:gd name="T32" fmla="*/ 42 w 60"/>
                <a:gd name="T33" fmla="*/ 78 h 118"/>
                <a:gd name="T34" fmla="*/ 51 w 60"/>
                <a:gd name="T35" fmla="*/ 47 h 118"/>
                <a:gd name="T36" fmla="*/ 53 w 60"/>
                <a:gd name="T37" fmla="*/ 38 h 118"/>
                <a:gd name="T38" fmla="*/ 55 w 60"/>
                <a:gd name="T39" fmla="*/ 33 h 118"/>
                <a:gd name="T40" fmla="*/ 59 w 60"/>
                <a:gd name="T41" fmla="*/ 32 h 118"/>
                <a:gd name="T42" fmla="*/ 56 w 60"/>
                <a:gd name="T43" fmla="*/ 17 h 118"/>
                <a:gd name="T44" fmla="*/ 51 w 60"/>
                <a:gd name="T45" fmla="*/ 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" h="118">
                  <a:moveTo>
                    <a:pt x="51" y="3"/>
                  </a:moveTo>
                  <a:cubicBezTo>
                    <a:pt x="50" y="0"/>
                    <a:pt x="49" y="5"/>
                    <a:pt x="48" y="6"/>
                  </a:cubicBezTo>
                  <a:cubicBezTo>
                    <a:pt x="47" y="7"/>
                    <a:pt x="46" y="10"/>
                    <a:pt x="47" y="12"/>
                  </a:cubicBezTo>
                  <a:cubicBezTo>
                    <a:pt x="47" y="13"/>
                    <a:pt x="44" y="15"/>
                    <a:pt x="42" y="15"/>
                  </a:cubicBezTo>
                  <a:cubicBezTo>
                    <a:pt x="40" y="15"/>
                    <a:pt x="37" y="16"/>
                    <a:pt x="38" y="19"/>
                  </a:cubicBezTo>
                  <a:cubicBezTo>
                    <a:pt x="39" y="21"/>
                    <a:pt x="36" y="21"/>
                    <a:pt x="38" y="23"/>
                  </a:cubicBezTo>
                  <a:cubicBezTo>
                    <a:pt x="39" y="25"/>
                    <a:pt x="35" y="28"/>
                    <a:pt x="32" y="28"/>
                  </a:cubicBezTo>
                  <a:cubicBezTo>
                    <a:pt x="28" y="28"/>
                    <a:pt x="24" y="34"/>
                    <a:pt x="20" y="34"/>
                  </a:cubicBezTo>
                  <a:cubicBezTo>
                    <a:pt x="17" y="33"/>
                    <a:pt x="13" y="36"/>
                    <a:pt x="10" y="36"/>
                  </a:cubicBezTo>
                  <a:cubicBezTo>
                    <a:pt x="7" y="35"/>
                    <a:pt x="9" y="42"/>
                    <a:pt x="7" y="46"/>
                  </a:cubicBezTo>
                  <a:cubicBezTo>
                    <a:pt x="4" y="51"/>
                    <a:pt x="6" y="56"/>
                    <a:pt x="8" y="61"/>
                  </a:cubicBezTo>
                  <a:cubicBezTo>
                    <a:pt x="10" y="66"/>
                    <a:pt x="12" y="70"/>
                    <a:pt x="6" y="77"/>
                  </a:cubicBezTo>
                  <a:cubicBezTo>
                    <a:pt x="0" y="84"/>
                    <a:pt x="1" y="92"/>
                    <a:pt x="3" y="96"/>
                  </a:cubicBezTo>
                  <a:cubicBezTo>
                    <a:pt x="5" y="101"/>
                    <a:pt x="5" y="108"/>
                    <a:pt x="8" y="112"/>
                  </a:cubicBezTo>
                  <a:cubicBezTo>
                    <a:pt x="11" y="115"/>
                    <a:pt x="20" y="118"/>
                    <a:pt x="22" y="115"/>
                  </a:cubicBezTo>
                  <a:cubicBezTo>
                    <a:pt x="25" y="113"/>
                    <a:pt x="28" y="116"/>
                    <a:pt x="31" y="112"/>
                  </a:cubicBezTo>
                  <a:cubicBezTo>
                    <a:pt x="33" y="109"/>
                    <a:pt x="38" y="90"/>
                    <a:pt x="42" y="78"/>
                  </a:cubicBezTo>
                  <a:cubicBezTo>
                    <a:pt x="46" y="66"/>
                    <a:pt x="52" y="50"/>
                    <a:pt x="51" y="47"/>
                  </a:cubicBezTo>
                  <a:cubicBezTo>
                    <a:pt x="51" y="44"/>
                    <a:pt x="54" y="42"/>
                    <a:pt x="53" y="38"/>
                  </a:cubicBezTo>
                  <a:cubicBezTo>
                    <a:pt x="51" y="34"/>
                    <a:pt x="53" y="30"/>
                    <a:pt x="55" y="33"/>
                  </a:cubicBezTo>
                  <a:cubicBezTo>
                    <a:pt x="56" y="36"/>
                    <a:pt x="59" y="36"/>
                    <a:pt x="59" y="32"/>
                  </a:cubicBezTo>
                  <a:cubicBezTo>
                    <a:pt x="60" y="28"/>
                    <a:pt x="57" y="22"/>
                    <a:pt x="56" y="17"/>
                  </a:cubicBezTo>
                  <a:cubicBezTo>
                    <a:pt x="56" y="11"/>
                    <a:pt x="51" y="6"/>
                    <a:pt x="51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9" name="Freeform 150">
              <a:extLst>
                <a:ext uri="{FF2B5EF4-FFF2-40B4-BE49-F238E27FC236}">
                  <a16:creationId xmlns:a16="http://schemas.microsoft.com/office/drawing/2014/main" id="{31CE7AA6-6D00-B64C-9BD8-F203E9F01D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5763" y="5511346"/>
              <a:ext cx="333375" cy="204788"/>
            </a:xfrm>
            <a:custGeom>
              <a:avLst/>
              <a:gdLst>
                <a:gd name="T0" fmla="*/ 68 w 96"/>
                <a:gd name="T1" fmla="*/ 3 h 59"/>
                <a:gd name="T2" fmla="*/ 52 w 96"/>
                <a:gd name="T3" fmla="*/ 3 h 59"/>
                <a:gd name="T4" fmla="*/ 40 w 96"/>
                <a:gd name="T5" fmla="*/ 14 h 59"/>
                <a:gd name="T6" fmla="*/ 34 w 96"/>
                <a:gd name="T7" fmla="*/ 16 h 59"/>
                <a:gd name="T8" fmla="*/ 23 w 96"/>
                <a:gd name="T9" fmla="*/ 15 h 59"/>
                <a:gd name="T10" fmla="*/ 13 w 96"/>
                <a:gd name="T11" fmla="*/ 14 h 59"/>
                <a:gd name="T12" fmla="*/ 7 w 96"/>
                <a:gd name="T13" fmla="*/ 13 h 59"/>
                <a:gd name="T14" fmla="*/ 4 w 96"/>
                <a:gd name="T15" fmla="*/ 16 h 59"/>
                <a:gd name="T16" fmla="*/ 4 w 96"/>
                <a:gd name="T17" fmla="*/ 20 h 59"/>
                <a:gd name="T18" fmla="*/ 0 w 96"/>
                <a:gd name="T19" fmla="*/ 22 h 59"/>
                <a:gd name="T20" fmla="*/ 1 w 96"/>
                <a:gd name="T21" fmla="*/ 27 h 59"/>
                <a:gd name="T22" fmla="*/ 3 w 96"/>
                <a:gd name="T23" fmla="*/ 40 h 59"/>
                <a:gd name="T24" fmla="*/ 6 w 96"/>
                <a:gd name="T25" fmla="*/ 52 h 59"/>
                <a:gd name="T26" fmla="*/ 20 w 96"/>
                <a:gd name="T27" fmla="*/ 50 h 59"/>
                <a:gd name="T28" fmla="*/ 31 w 96"/>
                <a:gd name="T29" fmla="*/ 47 h 59"/>
                <a:gd name="T30" fmla="*/ 40 w 96"/>
                <a:gd name="T31" fmla="*/ 42 h 59"/>
                <a:gd name="T32" fmla="*/ 48 w 96"/>
                <a:gd name="T33" fmla="*/ 41 h 59"/>
                <a:gd name="T34" fmla="*/ 54 w 96"/>
                <a:gd name="T35" fmla="*/ 37 h 59"/>
                <a:gd name="T36" fmla="*/ 71 w 96"/>
                <a:gd name="T37" fmla="*/ 31 h 59"/>
                <a:gd name="T38" fmla="*/ 79 w 96"/>
                <a:gd name="T39" fmla="*/ 23 h 59"/>
                <a:gd name="T40" fmla="*/ 86 w 96"/>
                <a:gd name="T41" fmla="*/ 21 h 59"/>
                <a:gd name="T42" fmla="*/ 76 w 96"/>
                <a:gd name="T43" fmla="*/ 0 h 59"/>
                <a:gd name="T44" fmla="*/ 68 w 96"/>
                <a:gd name="T45" fmla="*/ 3 h 59"/>
                <a:gd name="T46" fmla="*/ 88 w 96"/>
                <a:gd name="T47" fmla="*/ 56 h 59"/>
                <a:gd name="T48" fmla="*/ 96 w 96"/>
                <a:gd name="T49" fmla="*/ 54 h 59"/>
                <a:gd name="T50" fmla="*/ 88 w 96"/>
                <a:gd name="T51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" h="59">
                  <a:moveTo>
                    <a:pt x="68" y="3"/>
                  </a:moveTo>
                  <a:cubicBezTo>
                    <a:pt x="64" y="3"/>
                    <a:pt x="53" y="3"/>
                    <a:pt x="52" y="3"/>
                  </a:cubicBezTo>
                  <a:cubicBezTo>
                    <a:pt x="51" y="4"/>
                    <a:pt x="41" y="11"/>
                    <a:pt x="40" y="14"/>
                  </a:cubicBezTo>
                  <a:cubicBezTo>
                    <a:pt x="38" y="17"/>
                    <a:pt x="36" y="18"/>
                    <a:pt x="34" y="16"/>
                  </a:cubicBezTo>
                  <a:cubicBezTo>
                    <a:pt x="32" y="15"/>
                    <a:pt x="24" y="15"/>
                    <a:pt x="23" y="15"/>
                  </a:cubicBezTo>
                  <a:cubicBezTo>
                    <a:pt x="22" y="14"/>
                    <a:pt x="16" y="13"/>
                    <a:pt x="13" y="14"/>
                  </a:cubicBezTo>
                  <a:cubicBezTo>
                    <a:pt x="10" y="14"/>
                    <a:pt x="8" y="12"/>
                    <a:pt x="7" y="13"/>
                  </a:cubicBezTo>
                  <a:cubicBezTo>
                    <a:pt x="6" y="13"/>
                    <a:pt x="4" y="15"/>
                    <a:pt x="4" y="16"/>
                  </a:cubicBezTo>
                  <a:cubicBezTo>
                    <a:pt x="3" y="17"/>
                    <a:pt x="4" y="19"/>
                    <a:pt x="4" y="20"/>
                  </a:cubicBezTo>
                  <a:cubicBezTo>
                    <a:pt x="4" y="20"/>
                    <a:pt x="2" y="21"/>
                    <a:pt x="0" y="22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0" y="30"/>
                    <a:pt x="1" y="36"/>
                    <a:pt x="3" y="40"/>
                  </a:cubicBezTo>
                  <a:cubicBezTo>
                    <a:pt x="6" y="44"/>
                    <a:pt x="5" y="50"/>
                    <a:pt x="6" y="52"/>
                  </a:cubicBezTo>
                  <a:cubicBezTo>
                    <a:pt x="7" y="53"/>
                    <a:pt x="16" y="53"/>
                    <a:pt x="20" y="50"/>
                  </a:cubicBezTo>
                  <a:cubicBezTo>
                    <a:pt x="25" y="47"/>
                    <a:pt x="28" y="47"/>
                    <a:pt x="31" y="47"/>
                  </a:cubicBezTo>
                  <a:cubicBezTo>
                    <a:pt x="34" y="47"/>
                    <a:pt x="39" y="44"/>
                    <a:pt x="40" y="42"/>
                  </a:cubicBezTo>
                  <a:cubicBezTo>
                    <a:pt x="41" y="41"/>
                    <a:pt x="46" y="41"/>
                    <a:pt x="48" y="41"/>
                  </a:cubicBezTo>
                  <a:cubicBezTo>
                    <a:pt x="50" y="41"/>
                    <a:pt x="52" y="39"/>
                    <a:pt x="54" y="37"/>
                  </a:cubicBezTo>
                  <a:cubicBezTo>
                    <a:pt x="56" y="35"/>
                    <a:pt x="63" y="34"/>
                    <a:pt x="71" y="31"/>
                  </a:cubicBezTo>
                  <a:cubicBezTo>
                    <a:pt x="79" y="29"/>
                    <a:pt x="77" y="25"/>
                    <a:pt x="79" y="23"/>
                  </a:cubicBezTo>
                  <a:cubicBezTo>
                    <a:pt x="80" y="21"/>
                    <a:pt x="82" y="22"/>
                    <a:pt x="86" y="21"/>
                  </a:cubicBezTo>
                  <a:cubicBezTo>
                    <a:pt x="82" y="13"/>
                    <a:pt x="78" y="5"/>
                    <a:pt x="76" y="0"/>
                  </a:cubicBezTo>
                  <a:cubicBezTo>
                    <a:pt x="72" y="1"/>
                    <a:pt x="69" y="2"/>
                    <a:pt x="68" y="3"/>
                  </a:cubicBezTo>
                  <a:close/>
                  <a:moveTo>
                    <a:pt x="88" y="56"/>
                  </a:moveTo>
                  <a:cubicBezTo>
                    <a:pt x="90" y="59"/>
                    <a:pt x="95" y="55"/>
                    <a:pt x="96" y="54"/>
                  </a:cubicBezTo>
                  <a:cubicBezTo>
                    <a:pt x="96" y="53"/>
                    <a:pt x="84" y="53"/>
                    <a:pt x="88" y="5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0" name="Freeform 151">
              <a:extLst>
                <a:ext uri="{FF2B5EF4-FFF2-40B4-BE49-F238E27FC236}">
                  <a16:creationId xmlns:a16="http://schemas.microsoft.com/office/drawing/2014/main" id="{724CECC5-B1D4-D14A-98C2-8D10E5DCD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08863" y="6359071"/>
              <a:ext cx="1146175" cy="1022350"/>
            </a:xfrm>
            <a:custGeom>
              <a:avLst/>
              <a:gdLst>
                <a:gd name="T0" fmla="*/ 326 w 330"/>
                <a:gd name="T1" fmla="*/ 128 h 294"/>
                <a:gd name="T2" fmla="*/ 312 w 330"/>
                <a:gd name="T3" fmla="*/ 114 h 294"/>
                <a:gd name="T4" fmla="*/ 302 w 330"/>
                <a:gd name="T5" fmla="*/ 100 h 294"/>
                <a:gd name="T6" fmla="*/ 293 w 330"/>
                <a:gd name="T7" fmla="*/ 89 h 294"/>
                <a:gd name="T8" fmla="*/ 269 w 330"/>
                <a:gd name="T9" fmla="*/ 66 h 294"/>
                <a:gd name="T10" fmla="*/ 262 w 330"/>
                <a:gd name="T11" fmla="*/ 38 h 294"/>
                <a:gd name="T12" fmla="*/ 247 w 330"/>
                <a:gd name="T13" fmla="*/ 24 h 294"/>
                <a:gd name="T14" fmla="*/ 235 w 330"/>
                <a:gd name="T15" fmla="*/ 7 h 294"/>
                <a:gd name="T16" fmla="*/ 231 w 330"/>
                <a:gd name="T17" fmla="*/ 37 h 294"/>
                <a:gd name="T18" fmla="*/ 212 w 330"/>
                <a:gd name="T19" fmla="*/ 55 h 294"/>
                <a:gd name="T20" fmla="*/ 189 w 330"/>
                <a:gd name="T21" fmla="*/ 42 h 294"/>
                <a:gd name="T22" fmla="*/ 185 w 330"/>
                <a:gd name="T23" fmla="*/ 25 h 294"/>
                <a:gd name="T24" fmla="*/ 191 w 330"/>
                <a:gd name="T25" fmla="*/ 12 h 294"/>
                <a:gd name="T26" fmla="*/ 179 w 330"/>
                <a:gd name="T27" fmla="*/ 14 h 294"/>
                <a:gd name="T28" fmla="*/ 158 w 330"/>
                <a:gd name="T29" fmla="*/ 10 h 294"/>
                <a:gd name="T30" fmla="*/ 138 w 330"/>
                <a:gd name="T31" fmla="*/ 23 h 294"/>
                <a:gd name="T32" fmla="*/ 131 w 330"/>
                <a:gd name="T33" fmla="*/ 37 h 294"/>
                <a:gd name="T34" fmla="*/ 119 w 330"/>
                <a:gd name="T35" fmla="*/ 31 h 294"/>
                <a:gd name="T36" fmla="*/ 105 w 330"/>
                <a:gd name="T37" fmla="*/ 33 h 294"/>
                <a:gd name="T38" fmla="*/ 94 w 330"/>
                <a:gd name="T39" fmla="*/ 39 h 294"/>
                <a:gd name="T40" fmla="*/ 87 w 330"/>
                <a:gd name="T41" fmla="*/ 53 h 294"/>
                <a:gd name="T42" fmla="*/ 75 w 330"/>
                <a:gd name="T43" fmla="*/ 54 h 294"/>
                <a:gd name="T44" fmla="*/ 49 w 330"/>
                <a:gd name="T45" fmla="*/ 79 h 294"/>
                <a:gd name="T46" fmla="*/ 24 w 330"/>
                <a:gd name="T47" fmla="*/ 87 h 294"/>
                <a:gd name="T48" fmla="*/ 9 w 330"/>
                <a:gd name="T49" fmla="*/ 93 h 294"/>
                <a:gd name="T50" fmla="*/ 4 w 330"/>
                <a:gd name="T51" fmla="*/ 121 h 294"/>
                <a:gd name="T52" fmla="*/ 6 w 330"/>
                <a:gd name="T53" fmla="*/ 133 h 294"/>
                <a:gd name="T54" fmla="*/ 15 w 330"/>
                <a:gd name="T55" fmla="*/ 162 h 294"/>
                <a:gd name="T56" fmla="*/ 16 w 330"/>
                <a:gd name="T57" fmla="*/ 198 h 294"/>
                <a:gd name="T58" fmla="*/ 40 w 330"/>
                <a:gd name="T59" fmla="*/ 210 h 294"/>
                <a:gd name="T60" fmla="*/ 74 w 330"/>
                <a:gd name="T61" fmla="*/ 200 h 294"/>
                <a:gd name="T62" fmla="*/ 112 w 330"/>
                <a:gd name="T63" fmla="*/ 186 h 294"/>
                <a:gd name="T64" fmla="*/ 156 w 330"/>
                <a:gd name="T65" fmla="*/ 183 h 294"/>
                <a:gd name="T66" fmla="*/ 171 w 330"/>
                <a:gd name="T67" fmla="*/ 192 h 294"/>
                <a:gd name="T68" fmla="*/ 187 w 330"/>
                <a:gd name="T69" fmla="*/ 205 h 294"/>
                <a:gd name="T70" fmla="*/ 198 w 330"/>
                <a:gd name="T71" fmla="*/ 203 h 294"/>
                <a:gd name="T72" fmla="*/ 205 w 330"/>
                <a:gd name="T73" fmla="*/ 207 h 294"/>
                <a:gd name="T74" fmla="*/ 217 w 330"/>
                <a:gd name="T75" fmla="*/ 226 h 294"/>
                <a:gd name="T76" fmla="*/ 245 w 330"/>
                <a:gd name="T77" fmla="*/ 246 h 294"/>
                <a:gd name="T78" fmla="*/ 260 w 330"/>
                <a:gd name="T79" fmla="*/ 244 h 294"/>
                <a:gd name="T80" fmla="*/ 270 w 330"/>
                <a:gd name="T81" fmla="*/ 249 h 294"/>
                <a:gd name="T82" fmla="*/ 298 w 330"/>
                <a:gd name="T83" fmla="*/ 236 h 294"/>
                <a:gd name="T84" fmla="*/ 316 w 330"/>
                <a:gd name="T85" fmla="*/ 190 h 294"/>
                <a:gd name="T86" fmla="*/ 327 w 330"/>
                <a:gd name="T87" fmla="*/ 163 h 294"/>
                <a:gd name="T88" fmla="*/ 149 w 330"/>
                <a:gd name="T89" fmla="*/ 8 h 294"/>
                <a:gd name="T90" fmla="*/ 189 w 330"/>
                <a:gd name="T91" fmla="*/ 219 h 294"/>
                <a:gd name="T92" fmla="*/ 270 w 330"/>
                <a:gd name="T93" fmla="*/ 269 h 294"/>
                <a:gd name="T94" fmla="*/ 271 w 330"/>
                <a:gd name="T95" fmla="*/ 293 h 294"/>
                <a:gd name="T96" fmla="*/ 282 w 330"/>
                <a:gd name="T97" fmla="*/ 287 h 294"/>
                <a:gd name="T98" fmla="*/ 270 w 330"/>
                <a:gd name="T99" fmla="*/ 269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0" h="294">
                  <a:moveTo>
                    <a:pt x="328" y="148"/>
                  </a:moveTo>
                  <a:cubicBezTo>
                    <a:pt x="329" y="147"/>
                    <a:pt x="327" y="141"/>
                    <a:pt x="326" y="142"/>
                  </a:cubicBezTo>
                  <a:cubicBezTo>
                    <a:pt x="325" y="143"/>
                    <a:pt x="325" y="133"/>
                    <a:pt x="326" y="128"/>
                  </a:cubicBezTo>
                  <a:cubicBezTo>
                    <a:pt x="327" y="124"/>
                    <a:pt x="326" y="124"/>
                    <a:pt x="324" y="127"/>
                  </a:cubicBezTo>
                  <a:cubicBezTo>
                    <a:pt x="321" y="129"/>
                    <a:pt x="319" y="122"/>
                    <a:pt x="318" y="121"/>
                  </a:cubicBezTo>
                  <a:cubicBezTo>
                    <a:pt x="318" y="119"/>
                    <a:pt x="315" y="114"/>
                    <a:pt x="312" y="114"/>
                  </a:cubicBezTo>
                  <a:cubicBezTo>
                    <a:pt x="309" y="115"/>
                    <a:pt x="311" y="110"/>
                    <a:pt x="308" y="111"/>
                  </a:cubicBezTo>
                  <a:cubicBezTo>
                    <a:pt x="305" y="111"/>
                    <a:pt x="305" y="107"/>
                    <a:pt x="305" y="102"/>
                  </a:cubicBezTo>
                  <a:cubicBezTo>
                    <a:pt x="306" y="98"/>
                    <a:pt x="303" y="101"/>
                    <a:pt x="302" y="100"/>
                  </a:cubicBezTo>
                  <a:cubicBezTo>
                    <a:pt x="301" y="98"/>
                    <a:pt x="300" y="99"/>
                    <a:pt x="298" y="100"/>
                  </a:cubicBezTo>
                  <a:cubicBezTo>
                    <a:pt x="296" y="101"/>
                    <a:pt x="295" y="96"/>
                    <a:pt x="296" y="95"/>
                  </a:cubicBezTo>
                  <a:cubicBezTo>
                    <a:pt x="296" y="93"/>
                    <a:pt x="295" y="91"/>
                    <a:pt x="293" y="89"/>
                  </a:cubicBezTo>
                  <a:cubicBezTo>
                    <a:pt x="290" y="87"/>
                    <a:pt x="290" y="85"/>
                    <a:pt x="290" y="83"/>
                  </a:cubicBezTo>
                  <a:cubicBezTo>
                    <a:pt x="290" y="80"/>
                    <a:pt x="275" y="73"/>
                    <a:pt x="271" y="72"/>
                  </a:cubicBezTo>
                  <a:cubicBezTo>
                    <a:pt x="268" y="71"/>
                    <a:pt x="271" y="68"/>
                    <a:pt x="269" y="66"/>
                  </a:cubicBezTo>
                  <a:cubicBezTo>
                    <a:pt x="268" y="65"/>
                    <a:pt x="267" y="60"/>
                    <a:pt x="267" y="57"/>
                  </a:cubicBezTo>
                  <a:cubicBezTo>
                    <a:pt x="267" y="53"/>
                    <a:pt x="262" y="51"/>
                    <a:pt x="263" y="48"/>
                  </a:cubicBezTo>
                  <a:cubicBezTo>
                    <a:pt x="263" y="45"/>
                    <a:pt x="261" y="42"/>
                    <a:pt x="262" y="38"/>
                  </a:cubicBezTo>
                  <a:cubicBezTo>
                    <a:pt x="262" y="35"/>
                    <a:pt x="256" y="34"/>
                    <a:pt x="256" y="32"/>
                  </a:cubicBezTo>
                  <a:cubicBezTo>
                    <a:pt x="256" y="30"/>
                    <a:pt x="253" y="32"/>
                    <a:pt x="250" y="32"/>
                  </a:cubicBezTo>
                  <a:cubicBezTo>
                    <a:pt x="247" y="32"/>
                    <a:pt x="247" y="28"/>
                    <a:pt x="247" y="24"/>
                  </a:cubicBezTo>
                  <a:cubicBezTo>
                    <a:pt x="248" y="20"/>
                    <a:pt x="246" y="13"/>
                    <a:pt x="244" y="11"/>
                  </a:cubicBezTo>
                  <a:cubicBezTo>
                    <a:pt x="241" y="9"/>
                    <a:pt x="241" y="2"/>
                    <a:pt x="240" y="1"/>
                  </a:cubicBezTo>
                  <a:cubicBezTo>
                    <a:pt x="239" y="0"/>
                    <a:pt x="234" y="5"/>
                    <a:pt x="235" y="7"/>
                  </a:cubicBezTo>
                  <a:cubicBezTo>
                    <a:pt x="235" y="10"/>
                    <a:pt x="234" y="12"/>
                    <a:pt x="233" y="14"/>
                  </a:cubicBezTo>
                  <a:cubicBezTo>
                    <a:pt x="231" y="15"/>
                    <a:pt x="234" y="21"/>
                    <a:pt x="232" y="23"/>
                  </a:cubicBezTo>
                  <a:cubicBezTo>
                    <a:pt x="229" y="25"/>
                    <a:pt x="231" y="32"/>
                    <a:pt x="231" y="37"/>
                  </a:cubicBezTo>
                  <a:cubicBezTo>
                    <a:pt x="230" y="41"/>
                    <a:pt x="230" y="46"/>
                    <a:pt x="228" y="49"/>
                  </a:cubicBezTo>
                  <a:cubicBezTo>
                    <a:pt x="226" y="52"/>
                    <a:pt x="226" y="57"/>
                    <a:pt x="222" y="59"/>
                  </a:cubicBezTo>
                  <a:cubicBezTo>
                    <a:pt x="217" y="60"/>
                    <a:pt x="212" y="57"/>
                    <a:pt x="212" y="55"/>
                  </a:cubicBezTo>
                  <a:cubicBezTo>
                    <a:pt x="212" y="52"/>
                    <a:pt x="207" y="51"/>
                    <a:pt x="205" y="51"/>
                  </a:cubicBezTo>
                  <a:cubicBezTo>
                    <a:pt x="202" y="52"/>
                    <a:pt x="201" y="48"/>
                    <a:pt x="197" y="45"/>
                  </a:cubicBezTo>
                  <a:cubicBezTo>
                    <a:pt x="193" y="42"/>
                    <a:pt x="190" y="46"/>
                    <a:pt x="189" y="42"/>
                  </a:cubicBezTo>
                  <a:cubicBezTo>
                    <a:pt x="187" y="39"/>
                    <a:pt x="186" y="38"/>
                    <a:pt x="183" y="36"/>
                  </a:cubicBezTo>
                  <a:cubicBezTo>
                    <a:pt x="180" y="34"/>
                    <a:pt x="181" y="34"/>
                    <a:pt x="184" y="32"/>
                  </a:cubicBezTo>
                  <a:cubicBezTo>
                    <a:pt x="187" y="30"/>
                    <a:pt x="186" y="28"/>
                    <a:pt x="185" y="25"/>
                  </a:cubicBezTo>
                  <a:cubicBezTo>
                    <a:pt x="183" y="23"/>
                    <a:pt x="186" y="24"/>
                    <a:pt x="190" y="22"/>
                  </a:cubicBezTo>
                  <a:cubicBezTo>
                    <a:pt x="193" y="20"/>
                    <a:pt x="190" y="17"/>
                    <a:pt x="192" y="16"/>
                  </a:cubicBezTo>
                  <a:cubicBezTo>
                    <a:pt x="195" y="15"/>
                    <a:pt x="194" y="13"/>
                    <a:pt x="191" y="12"/>
                  </a:cubicBezTo>
                  <a:cubicBezTo>
                    <a:pt x="188" y="12"/>
                    <a:pt x="189" y="15"/>
                    <a:pt x="188" y="16"/>
                  </a:cubicBezTo>
                  <a:cubicBezTo>
                    <a:pt x="187" y="16"/>
                    <a:pt x="186" y="11"/>
                    <a:pt x="185" y="11"/>
                  </a:cubicBezTo>
                  <a:cubicBezTo>
                    <a:pt x="184" y="11"/>
                    <a:pt x="180" y="16"/>
                    <a:pt x="179" y="14"/>
                  </a:cubicBezTo>
                  <a:cubicBezTo>
                    <a:pt x="177" y="11"/>
                    <a:pt x="167" y="9"/>
                    <a:pt x="163" y="9"/>
                  </a:cubicBezTo>
                  <a:cubicBezTo>
                    <a:pt x="159" y="8"/>
                    <a:pt x="158" y="3"/>
                    <a:pt x="155" y="4"/>
                  </a:cubicBezTo>
                  <a:cubicBezTo>
                    <a:pt x="153" y="5"/>
                    <a:pt x="156" y="7"/>
                    <a:pt x="158" y="10"/>
                  </a:cubicBezTo>
                  <a:cubicBezTo>
                    <a:pt x="161" y="12"/>
                    <a:pt x="150" y="14"/>
                    <a:pt x="146" y="13"/>
                  </a:cubicBezTo>
                  <a:cubicBezTo>
                    <a:pt x="143" y="12"/>
                    <a:pt x="147" y="16"/>
                    <a:pt x="144" y="16"/>
                  </a:cubicBezTo>
                  <a:cubicBezTo>
                    <a:pt x="141" y="16"/>
                    <a:pt x="140" y="21"/>
                    <a:pt x="138" y="23"/>
                  </a:cubicBezTo>
                  <a:cubicBezTo>
                    <a:pt x="136" y="26"/>
                    <a:pt x="137" y="27"/>
                    <a:pt x="135" y="29"/>
                  </a:cubicBezTo>
                  <a:cubicBezTo>
                    <a:pt x="132" y="30"/>
                    <a:pt x="132" y="32"/>
                    <a:pt x="135" y="36"/>
                  </a:cubicBezTo>
                  <a:cubicBezTo>
                    <a:pt x="138" y="39"/>
                    <a:pt x="134" y="39"/>
                    <a:pt x="131" y="37"/>
                  </a:cubicBezTo>
                  <a:cubicBezTo>
                    <a:pt x="128" y="34"/>
                    <a:pt x="126" y="34"/>
                    <a:pt x="126" y="37"/>
                  </a:cubicBezTo>
                  <a:cubicBezTo>
                    <a:pt x="126" y="40"/>
                    <a:pt x="123" y="39"/>
                    <a:pt x="123" y="35"/>
                  </a:cubicBezTo>
                  <a:cubicBezTo>
                    <a:pt x="124" y="32"/>
                    <a:pt x="120" y="33"/>
                    <a:pt x="119" y="31"/>
                  </a:cubicBezTo>
                  <a:cubicBezTo>
                    <a:pt x="118" y="29"/>
                    <a:pt x="114" y="26"/>
                    <a:pt x="112" y="26"/>
                  </a:cubicBezTo>
                  <a:cubicBezTo>
                    <a:pt x="110" y="27"/>
                    <a:pt x="110" y="29"/>
                    <a:pt x="107" y="29"/>
                  </a:cubicBezTo>
                  <a:cubicBezTo>
                    <a:pt x="105" y="29"/>
                    <a:pt x="105" y="30"/>
                    <a:pt x="105" y="33"/>
                  </a:cubicBezTo>
                  <a:cubicBezTo>
                    <a:pt x="105" y="35"/>
                    <a:pt x="101" y="33"/>
                    <a:pt x="99" y="33"/>
                  </a:cubicBezTo>
                  <a:cubicBezTo>
                    <a:pt x="96" y="33"/>
                    <a:pt x="99" y="36"/>
                    <a:pt x="97" y="37"/>
                  </a:cubicBezTo>
                  <a:cubicBezTo>
                    <a:pt x="96" y="37"/>
                    <a:pt x="96" y="39"/>
                    <a:pt x="94" y="39"/>
                  </a:cubicBezTo>
                  <a:cubicBezTo>
                    <a:pt x="91" y="39"/>
                    <a:pt x="92" y="44"/>
                    <a:pt x="92" y="47"/>
                  </a:cubicBezTo>
                  <a:cubicBezTo>
                    <a:pt x="92" y="50"/>
                    <a:pt x="88" y="46"/>
                    <a:pt x="86" y="47"/>
                  </a:cubicBezTo>
                  <a:cubicBezTo>
                    <a:pt x="84" y="47"/>
                    <a:pt x="87" y="50"/>
                    <a:pt x="87" y="53"/>
                  </a:cubicBezTo>
                  <a:cubicBezTo>
                    <a:pt x="88" y="56"/>
                    <a:pt x="86" y="55"/>
                    <a:pt x="85" y="57"/>
                  </a:cubicBezTo>
                  <a:cubicBezTo>
                    <a:pt x="84" y="58"/>
                    <a:pt x="82" y="53"/>
                    <a:pt x="82" y="51"/>
                  </a:cubicBezTo>
                  <a:cubicBezTo>
                    <a:pt x="82" y="48"/>
                    <a:pt x="79" y="50"/>
                    <a:pt x="75" y="54"/>
                  </a:cubicBezTo>
                  <a:cubicBezTo>
                    <a:pt x="72" y="57"/>
                    <a:pt x="76" y="62"/>
                    <a:pt x="75" y="63"/>
                  </a:cubicBezTo>
                  <a:cubicBezTo>
                    <a:pt x="74" y="64"/>
                    <a:pt x="67" y="70"/>
                    <a:pt x="63" y="75"/>
                  </a:cubicBezTo>
                  <a:cubicBezTo>
                    <a:pt x="60" y="79"/>
                    <a:pt x="52" y="77"/>
                    <a:pt x="49" y="79"/>
                  </a:cubicBezTo>
                  <a:cubicBezTo>
                    <a:pt x="47" y="81"/>
                    <a:pt x="44" y="79"/>
                    <a:pt x="41" y="81"/>
                  </a:cubicBezTo>
                  <a:cubicBezTo>
                    <a:pt x="39" y="83"/>
                    <a:pt x="34" y="87"/>
                    <a:pt x="34" y="85"/>
                  </a:cubicBezTo>
                  <a:cubicBezTo>
                    <a:pt x="33" y="82"/>
                    <a:pt x="27" y="84"/>
                    <a:pt x="24" y="87"/>
                  </a:cubicBezTo>
                  <a:cubicBezTo>
                    <a:pt x="21" y="90"/>
                    <a:pt x="17" y="92"/>
                    <a:pt x="14" y="92"/>
                  </a:cubicBezTo>
                  <a:cubicBezTo>
                    <a:pt x="11" y="93"/>
                    <a:pt x="11" y="97"/>
                    <a:pt x="10" y="98"/>
                  </a:cubicBezTo>
                  <a:cubicBezTo>
                    <a:pt x="9" y="99"/>
                    <a:pt x="9" y="95"/>
                    <a:pt x="9" y="93"/>
                  </a:cubicBezTo>
                  <a:cubicBezTo>
                    <a:pt x="9" y="92"/>
                    <a:pt x="6" y="95"/>
                    <a:pt x="5" y="99"/>
                  </a:cubicBezTo>
                  <a:cubicBezTo>
                    <a:pt x="4" y="103"/>
                    <a:pt x="8" y="104"/>
                    <a:pt x="5" y="108"/>
                  </a:cubicBezTo>
                  <a:cubicBezTo>
                    <a:pt x="3" y="112"/>
                    <a:pt x="0" y="116"/>
                    <a:pt x="4" y="121"/>
                  </a:cubicBezTo>
                  <a:cubicBezTo>
                    <a:pt x="8" y="126"/>
                    <a:pt x="10" y="129"/>
                    <a:pt x="8" y="132"/>
                  </a:cubicBezTo>
                  <a:cubicBezTo>
                    <a:pt x="7" y="134"/>
                    <a:pt x="5" y="127"/>
                    <a:pt x="4" y="128"/>
                  </a:cubicBezTo>
                  <a:cubicBezTo>
                    <a:pt x="3" y="129"/>
                    <a:pt x="7" y="132"/>
                    <a:pt x="6" y="133"/>
                  </a:cubicBezTo>
                  <a:cubicBezTo>
                    <a:pt x="5" y="135"/>
                    <a:pt x="1" y="127"/>
                    <a:pt x="0" y="129"/>
                  </a:cubicBezTo>
                  <a:cubicBezTo>
                    <a:pt x="0" y="131"/>
                    <a:pt x="8" y="143"/>
                    <a:pt x="8" y="147"/>
                  </a:cubicBezTo>
                  <a:cubicBezTo>
                    <a:pt x="9" y="152"/>
                    <a:pt x="16" y="156"/>
                    <a:pt x="15" y="162"/>
                  </a:cubicBezTo>
                  <a:cubicBezTo>
                    <a:pt x="15" y="169"/>
                    <a:pt x="21" y="179"/>
                    <a:pt x="22" y="181"/>
                  </a:cubicBezTo>
                  <a:cubicBezTo>
                    <a:pt x="23" y="182"/>
                    <a:pt x="20" y="187"/>
                    <a:pt x="21" y="192"/>
                  </a:cubicBezTo>
                  <a:cubicBezTo>
                    <a:pt x="21" y="196"/>
                    <a:pt x="19" y="198"/>
                    <a:pt x="16" y="198"/>
                  </a:cubicBezTo>
                  <a:cubicBezTo>
                    <a:pt x="13" y="198"/>
                    <a:pt x="15" y="203"/>
                    <a:pt x="18" y="203"/>
                  </a:cubicBezTo>
                  <a:cubicBezTo>
                    <a:pt x="21" y="204"/>
                    <a:pt x="20" y="206"/>
                    <a:pt x="24" y="209"/>
                  </a:cubicBezTo>
                  <a:cubicBezTo>
                    <a:pt x="28" y="211"/>
                    <a:pt x="37" y="210"/>
                    <a:pt x="40" y="210"/>
                  </a:cubicBezTo>
                  <a:cubicBezTo>
                    <a:pt x="43" y="210"/>
                    <a:pt x="44" y="206"/>
                    <a:pt x="48" y="205"/>
                  </a:cubicBezTo>
                  <a:cubicBezTo>
                    <a:pt x="52" y="205"/>
                    <a:pt x="51" y="204"/>
                    <a:pt x="53" y="202"/>
                  </a:cubicBezTo>
                  <a:cubicBezTo>
                    <a:pt x="55" y="199"/>
                    <a:pt x="65" y="200"/>
                    <a:pt x="74" y="200"/>
                  </a:cubicBezTo>
                  <a:cubicBezTo>
                    <a:pt x="84" y="201"/>
                    <a:pt x="88" y="198"/>
                    <a:pt x="89" y="194"/>
                  </a:cubicBezTo>
                  <a:cubicBezTo>
                    <a:pt x="90" y="191"/>
                    <a:pt x="97" y="190"/>
                    <a:pt x="100" y="188"/>
                  </a:cubicBezTo>
                  <a:cubicBezTo>
                    <a:pt x="102" y="185"/>
                    <a:pt x="105" y="185"/>
                    <a:pt x="112" y="186"/>
                  </a:cubicBezTo>
                  <a:cubicBezTo>
                    <a:pt x="119" y="186"/>
                    <a:pt x="125" y="182"/>
                    <a:pt x="130" y="180"/>
                  </a:cubicBezTo>
                  <a:cubicBezTo>
                    <a:pt x="134" y="179"/>
                    <a:pt x="142" y="179"/>
                    <a:pt x="146" y="178"/>
                  </a:cubicBezTo>
                  <a:cubicBezTo>
                    <a:pt x="151" y="177"/>
                    <a:pt x="151" y="184"/>
                    <a:pt x="156" y="183"/>
                  </a:cubicBezTo>
                  <a:cubicBezTo>
                    <a:pt x="161" y="183"/>
                    <a:pt x="163" y="185"/>
                    <a:pt x="166" y="184"/>
                  </a:cubicBezTo>
                  <a:cubicBezTo>
                    <a:pt x="168" y="184"/>
                    <a:pt x="168" y="186"/>
                    <a:pt x="170" y="187"/>
                  </a:cubicBezTo>
                  <a:cubicBezTo>
                    <a:pt x="173" y="187"/>
                    <a:pt x="173" y="189"/>
                    <a:pt x="171" y="192"/>
                  </a:cubicBezTo>
                  <a:cubicBezTo>
                    <a:pt x="169" y="194"/>
                    <a:pt x="175" y="194"/>
                    <a:pt x="178" y="198"/>
                  </a:cubicBezTo>
                  <a:cubicBezTo>
                    <a:pt x="181" y="203"/>
                    <a:pt x="178" y="204"/>
                    <a:pt x="180" y="207"/>
                  </a:cubicBezTo>
                  <a:cubicBezTo>
                    <a:pt x="182" y="211"/>
                    <a:pt x="183" y="210"/>
                    <a:pt x="187" y="205"/>
                  </a:cubicBezTo>
                  <a:cubicBezTo>
                    <a:pt x="190" y="200"/>
                    <a:pt x="194" y="203"/>
                    <a:pt x="195" y="199"/>
                  </a:cubicBezTo>
                  <a:cubicBezTo>
                    <a:pt x="195" y="195"/>
                    <a:pt x="199" y="190"/>
                    <a:pt x="201" y="192"/>
                  </a:cubicBezTo>
                  <a:cubicBezTo>
                    <a:pt x="204" y="194"/>
                    <a:pt x="200" y="195"/>
                    <a:pt x="198" y="203"/>
                  </a:cubicBezTo>
                  <a:cubicBezTo>
                    <a:pt x="196" y="212"/>
                    <a:pt x="194" y="207"/>
                    <a:pt x="193" y="210"/>
                  </a:cubicBezTo>
                  <a:cubicBezTo>
                    <a:pt x="192" y="212"/>
                    <a:pt x="201" y="213"/>
                    <a:pt x="201" y="209"/>
                  </a:cubicBezTo>
                  <a:cubicBezTo>
                    <a:pt x="201" y="205"/>
                    <a:pt x="202" y="203"/>
                    <a:pt x="205" y="207"/>
                  </a:cubicBezTo>
                  <a:cubicBezTo>
                    <a:pt x="208" y="210"/>
                    <a:pt x="203" y="214"/>
                    <a:pt x="204" y="215"/>
                  </a:cubicBezTo>
                  <a:cubicBezTo>
                    <a:pt x="205" y="217"/>
                    <a:pt x="208" y="215"/>
                    <a:pt x="210" y="215"/>
                  </a:cubicBezTo>
                  <a:cubicBezTo>
                    <a:pt x="213" y="215"/>
                    <a:pt x="217" y="222"/>
                    <a:pt x="217" y="226"/>
                  </a:cubicBezTo>
                  <a:cubicBezTo>
                    <a:pt x="216" y="230"/>
                    <a:pt x="215" y="233"/>
                    <a:pt x="221" y="236"/>
                  </a:cubicBezTo>
                  <a:cubicBezTo>
                    <a:pt x="227" y="240"/>
                    <a:pt x="225" y="240"/>
                    <a:pt x="229" y="240"/>
                  </a:cubicBezTo>
                  <a:cubicBezTo>
                    <a:pt x="234" y="240"/>
                    <a:pt x="243" y="244"/>
                    <a:pt x="245" y="246"/>
                  </a:cubicBezTo>
                  <a:cubicBezTo>
                    <a:pt x="248" y="248"/>
                    <a:pt x="254" y="244"/>
                    <a:pt x="255" y="240"/>
                  </a:cubicBezTo>
                  <a:cubicBezTo>
                    <a:pt x="257" y="236"/>
                    <a:pt x="261" y="240"/>
                    <a:pt x="259" y="241"/>
                  </a:cubicBezTo>
                  <a:cubicBezTo>
                    <a:pt x="256" y="243"/>
                    <a:pt x="260" y="246"/>
                    <a:pt x="260" y="244"/>
                  </a:cubicBezTo>
                  <a:cubicBezTo>
                    <a:pt x="260" y="241"/>
                    <a:pt x="262" y="239"/>
                    <a:pt x="262" y="242"/>
                  </a:cubicBezTo>
                  <a:cubicBezTo>
                    <a:pt x="263" y="245"/>
                    <a:pt x="267" y="245"/>
                    <a:pt x="268" y="247"/>
                  </a:cubicBezTo>
                  <a:cubicBezTo>
                    <a:pt x="269" y="249"/>
                    <a:pt x="270" y="251"/>
                    <a:pt x="270" y="249"/>
                  </a:cubicBezTo>
                  <a:cubicBezTo>
                    <a:pt x="270" y="247"/>
                    <a:pt x="271" y="245"/>
                    <a:pt x="274" y="244"/>
                  </a:cubicBezTo>
                  <a:cubicBezTo>
                    <a:pt x="277" y="243"/>
                    <a:pt x="279" y="241"/>
                    <a:pt x="282" y="239"/>
                  </a:cubicBezTo>
                  <a:cubicBezTo>
                    <a:pt x="285" y="236"/>
                    <a:pt x="297" y="236"/>
                    <a:pt x="298" y="236"/>
                  </a:cubicBezTo>
                  <a:cubicBezTo>
                    <a:pt x="300" y="236"/>
                    <a:pt x="300" y="225"/>
                    <a:pt x="301" y="220"/>
                  </a:cubicBezTo>
                  <a:cubicBezTo>
                    <a:pt x="302" y="214"/>
                    <a:pt x="306" y="213"/>
                    <a:pt x="307" y="207"/>
                  </a:cubicBezTo>
                  <a:cubicBezTo>
                    <a:pt x="308" y="201"/>
                    <a:pt x="314" y="190"/>
                    <a:pt x="316" y="190"/>
                  </a:cubicBezTo>
                  <a:cubicBezTo>
                    <a:pt x="317" y="189"/>
                    <a:pt x="320" y="188"/>
                    <a:pt x="321" y="184"/>
                  </a:cubicBezTo>
                  <a:cubicBezTo>
                    <a:pt x="321" y="181"/>
                    <a:pt x="325" y="177"/>
                    <a:pt x="325" y="173"/>
                  </a:cubicBezTo>
                  <a:cubicBezTo>
                    <a:pt x="325" y="169"/>
                    <a:pt x="327" y="164"/>
                    <a:pt x="327" y="163"/>
                  </a:cubicBezTo>
                  <a:cubicBezTo>
                    <a:pt x="326" y="162"/>
                    <a:pt x="325" y="158"/>
                    <a:pt x="328" y="155"/>
                  </a:cubicBezTo>
                  <a:cubicBezTo>
                    <a:pt x="330" y="152"/>
                    <a:pt x="327" y="149"/>
                    <a:pt x="328" y="148"/>
                  </a:cubicBezTo>
                  <a:close/>
                  <a:moveTo>
                    <a:pt x="149" y="8"/>
                  </a:moveTo>
                  <a:cubicBezTo>
                    <a:pt x="149" y="6"/>
                    <a:pt x="136" y="8"/>
                    <a:pt x="139" y="11"/>
                  </a:cubicBezTo>
                  <a:cubicBezTo>
                    <a:pt x="141" y="12"/>
                    <a:pt x="150" y="10"/>
                    <a:pt x="149" y="8"/>
                  </a:cubicBezTo>
                  <a:close/>
                  <a:moveTo>
                    <a:pt x="189" y="219"/>
                  </a:moveTo>
                  <a:cubicBezTo>
                    <a:pt x="191" y="221"/>
                    <a:pt x="198" y="220"/>
                    <a:pt x="199" y="218"/>
                  </a:cubicBezTo>
                  <a:cubicBezTo>
                    <a:pt x="200" y="215"/>
                    <a:pt x="188" y="218"/>
                    <a:pt x="189" y="219"/>
                  </a:cubicBezTo>
                  <a:close/>
                  <a:moveTo>
                    <a:pt x="270" y="269"/>
                  </a:moveTo>
                  <a:cubicBezTo>
                    <a:pt x="265" y="269"/>
                    <a:pt x="258" y="264"/>
                    <a:pt x="256" y="265"/>
                  </a:cubicBezTo>
                  <a:cubicBezTo>
                    <a:pt x="254" y="265"/>
                    <a:pt x="263" y="278"/>
                    <a:pt x="260" y="281"/>
                  </a:cubicBezTo>
                  <a:cubicBezTo>
                    <a:pt x="258" y="284"/>
                    <a:pt x="267" y="293"/>
                    <a:pt x="271" y="293"/>
                  </a:cubicBezTo>
                  <a:cubicBezTo>
                    <a:pt x="274" y="294"/>
                    <a:pt x="273" y="290"/>
                    <a:pt x="275" y="290"/>
                  </a:cubicBezTo>
                  <a:cubicBezTo>
                    <a:pt x="278" y="290"/>
                    <a:pt x="277" y="288"/>
                    <a:pt x="277" y="286"/>
                  </a:cubicBezTo>
                  <a:cubicBezTo>
                    <a:pt x="277" y="284"/>
                    <a:pt x="280" y="288"/>
                    <a:pt x="282" y="287"/>
                  </a:cubicBezTo>
                  <a:cubicBezTo>
                    <a:pt x="284" y="286"/>
                    <a:pt x="281" y="278"/>
                    <a:pt x="284" y="278"/>
                  </a:cubicBezTo>
                  <a:cubicBezTo>
                    <a:pt x="287" y="278"/>
                    <a:pt x="285" y="269"/>
                    <a:pt x="284" y="266"/>
                  </a:cubicBezTo>
                  <a:cubicBezTo>
                    <a:pt x="283" y="263"/>
                    <a:pt x="275" y="268"/>
                    <a:pt x="270" y="26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1" name="Freeform 152">
              <a:extLst>
                <a:ext uri="{FF2B5EF4-FFF2-40B4-BE49-F238E27FC236}">
                  <a16:creationId xmlns:a16="http://schemas.microsoft.com/office/drawing/2014/main" id="{ABCB0593-DC84-DE49-AB53-892686B3E7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09050" y="7086146"/>
              <a:ext cx="349250" cy="415925"/>
            </a:xfrm>
            <a:custGeom>
              <a:avLst/>
              <a:gdLst>
                <a:gd name="T0" fmla="*/ 62 w 101"/>
                <a:gd name="T1" fmla="*/ 58 h 120"/>
                <a:gd name="T2" fmla="*/ 56 w 101"/>
                <a:gd name="T3" fmla="*/ 60 h 120"/>
                <a:gd name="T4" fmla="*/ 48 w 101"/>
                <a:gd name="T5" fmla="*/ 57 h 120"/>
                <a:gd name="T6" fmla="*/ 44 w 101"/>
                <a:gd name="T7" fmla="*/ 64 h 120"/>
                <a:gd name="T8" fmla="*/ 37 w 101"/>
                <a:gd name="T9" fmla="*/ 75 h 120"/>
                <a:gd name="T10" fmla="*/ 15 w 101"/>
                <a:gd name="T11" fmla="*/ 90 h 120"/>
                <a:gd name="T12" fmla="*/ 5 w 101"/>
                <a:gd name="T13" fmla="*/ 99 h 120"/>
                <a:gd name="T14" fmla="*/ 3 w 101"/>
                <a:gd name="T15" fmla="*/ 108 h 120"/>
                <a:gd name="T16" fmla="*/ 10 w 101"/>
                <a:gd name="T17" fmla="*/ 111 h 120"/>
                <a:gd name="T18" fmla="*/ 16 w 101"/>
                <a:gd name="T19" fmla="*/ 114 h 120"/>
                <a:gd name="T20" fmla="*/ 31 w 101"/>
                <a:gd name="T21" fmla="*/ 110 h 120"/>
                <a:gd name="T22" fmla="*/ 36 w 101"/>
                <a:gd name="T23" fmla="*/ 101 h 120"/>
                <a:gd name="T24" fmla="*/ 40 w 101"/>
                <a:gd name="T25" fmla="*/ 93 h 120"/>
                <a:gd name="T26" fmla="*/ 49 w 101"/>
                <a:gd name="T27" fmla="*/ 87 h 120"/>
                <a:gd name="T28" fmla="*/ 52 w 101"/>
                <a:gd name="T29" fmla="*/ 83 h 120"/>
                <a:gd name="T30" fmla="*/ 57 w 101"/>
                <a:gd name="T31" fmla="*/ 75 h 120"/>
                <a:gd name="T32" fmla="*/ 63 w 101"/>
                <a:gd name="T33" fmla="*/ 65 h 120"/>
                <a:gd name="T34" fmla="*/ 62 w 101"/>
                <a:gd name="T35" fmla="*/ 58 h 120"/>
                <a:gd name="T36" fmla="*/ 11 w 101"/>
                <a:gd name="T37" fmla="*/ 120 h 120"/>
                <a:gd name="T38" fmla="*/ 14 w 101"/>
                <a:gd name="T39" fmla="*/ 116 h 120"/>
                <a:gd name="T40" fmla="*/ 11 w 101"/>
                <a:gd name="T41" fmla="*/ 120 h 120"/>
                <a:gd name="T42" fmla="*/ 91 w 101"/>
                <a:gd name="T43" fmla="*/ 29 h 120"/>
                <a:gd name="T44" fmla="*/ 83 w 101"/>
                <a:gd name="T45" fmla="*/ 29 h 120"/>
                <a:gd name="T46" fmla="*/ 79 w 101"/>
                <a:gd name="T47" fmla="*/ 24 h 120"/>
                <a:gd name="T48" fmla="*/ 75 w 101"/>
                <a:gd name="T49" fmla="*/ 17 h 120"/>
                <a:gd name="T50" fmla="*/ 75 w 101"/>
                <a:gd name="T51" fmla="*/ 22 h 120"/>
                <a:gd name="T52" fmla="*/ 72 w 101"/>
                <a:gd name="T53" fmla="*/ 20 h 120"/>
                <a:gd name="T54" fmla="*/ 69 w 101"/>
                <a:gd name="T55" fmla="*/ 15 h 120"/>
                <a:gd name="T56" fmla="*/ 66 w 101"/>
                <a:gd name="T57" fmla="*/ 8 h 120"/>
                <a:gd name="T58" fmla="*/ 56 w 101"/>
                <a:gd name="T59" fmla="*/ 0 h 120"/>
                <a:gd name="T60" fmla="*/ 58 w 101"/>
                <a:gd name="T61" fmla="*/ 9 h 120"/>
                <a:gd name="T62" fmla="*/ 64 w 101"/>
                <a:gd name="T63" fmla="*/ 14 h 120"/>
                <a:gd name="T64" fmla="*/ 68 w 101"/>
                <a:gd name="T65" fmla="*/ 21 h 120"/>
                <a:gd name="T66" fmla="*/ 67 w 101"/>
                <a:gd name="T67" fmla="*/ 33 h 120"/>
                <a:gd name="T68" fmla="*/ 61 w 101"/>
                <a:gd name="T69" fmla="*/ 40 h 120"/>
                <a:gd name="T70" fmla="*/ 71 w 101"/>
                <a:gd name="T71" fmla="*/ 50 h 120"/>
                <a:gd name="T72" fmla="*/ 69 w 101"/>
                <a:gd name="T73" fmla="*/ 63 h 120"/>
                <a:gd name="T74" fmla="*/ 76 w 101"/>
                <a:gd name="T75" fmla="*/ 64 h 120"/>
                <a:gd name="T76" fmla="*/ 85 w 101"/>
                <a:gd name="T77" fmla="*/ 51 h 120"/>
                <a:gd name="T78" fmla="*/ 88 w 101"/>
                <a:gd name="T79" fmla="*/ 43 h 120"/>
                <a:gd name="T80" fmla="*/ 93 w 101"/>
                <a:gd name="T81" fmla="*/ 41 h 120"/>
                <a:gd name="T82" fmla="*/ 96 w 101"/>
                <a:gd name="T83" fmla="*/ 36 h 120"/>
                <a:gd name="T84" fmla="*/ 99 w 101"/>
                <a:gd name="T85" fmla="*/ 29 h 120"/>
                <a:gd name="T86" fmla="*/ 91 w 101"/>
                <a:gd name="T87" fmla="*/ 2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" h="120">
                  <a:moveTo>
                    <a:pt x="62" y="58"/>
                  </a:moveTo>
                  <a:cubicBezTo>
                    <a:pt x="60" y="56"/>
                    <a:pt x="59" y="59"/>
                    <a:pt x="56" y="60"/>
                  </a:cubicBezTo>
                  <a:cubicBezTo>
                    <a:pt x="53" y="61"/>
                    <a:pt x="51" y="54"/>
                    <a:pt x="48" y="57"/>
                  </a:cubicBezTo>
                  <a:cubicBezTo>
                    <a:pt x="45" y="60"/>
                    <a:pt x="48" y="61"/>
                    <a:pt x="44" y="64"/>
                  </a:cubicBezTo>
                  <a:cubicBezTo>
                    <a:pt x="40" y="67"/>
                    <a:pt x="42" y="68"/>
                    <a:pt x="37" y="75"/>
                  </a:cubicBezTo>
                  <a:cubicBezTo>
                    <a:pt x="33" y="82"/>
                    <a:pt x="17" y="86"/>
                    <a:pt x="15" y="90"/>
                  </a:cubicBezTo>
                  <a:cubicBezTo>
                    <a:pt x="13" y="93"/>
                    <a:pt x="5" y="97"/>
                    <a:pt x="5" y="99"/>
                  </a:cubicBezTo>
                  <a:cubicBezTo>
                    <a:pt x="5" y="102"/>
                    <a:pt x="0" y="104"/>
                    <a:pt x="3" y="108"/>
                  </a:cubicBezTo>
                  <a:cubicBezTo>
                    <a:pt x="5" y="111"/>
                    <a:pt x="8" y="109"/>
                    <a:pt x="10" y="111"/>
                  </a:cubicBezTo>
                  <a:cubicBezTo>
                    <a:pt x="12" y="114"/>
                    <a:pt x="15" y="112"/>
                    <a:pt x="16" y="114"/>
                  </a:cubicBezTo>
                  <a:cubicBezTo>
                    <a:pt x="17" y="116"/>
                    <a:pt x="25" y="116"/>
                    <a:pt x="31" y="110"/>
                  </a:cubicBezTo>
                  <a:cubicBezTo>
                    <a:pt x="37" y="105"/>
                    <a:pt x="34" y="102"/>
                    <a:pt x="36" y="101"/>
                  </a:cubicBezTo>
                  <a:cubicBezTo>
                    <a:pt x="38" y="100"/>
                    <a:pt x="39" y="95"/>
                    <a:pt x="40" y="93"/>
                  </a:cubicBezTo>
                  <a:cubicBezTo>
                    <a:pt x="42" y="90"/>
                    <a:pt x="43" y="87"/>
                    <a:pt x="49" y="87"/>
                  </a:cubicBezTo>
                  <a:cubicBezTo>
                    <a:pt x="55" y="87"/>
                    <a:pt x="52" y="86"/>
                    <a:pt x="52" y="83"/>
                  </a:cubicBezTo>
                  <a:cubicBezTo>
                    <a:pt x="51" y="80"/>
                    <a:pt x="57" y="79"/>
                    <a:pt x="57" y="75"/>
                  </a:cubicBezTo>
                  <a:cubicBezTo>
                    <a:pt x="57" y="71"/>
                    <a:pt x="65" y="68"/>
                    <a:pt x="63" y="65"/>
                  </a:cubicBezTo>
                  <a:cubicBezTo>
                    <a:pt x="62" y="62"/>
                    <a:pt x="65" y="60"/>
                    <a:pt x="62" y="58"/>
                  </a:cubicBezTo>
                  <a:close/>
                  <a:moveTo>
                    <a:pt x="11" y="120"/>
                  </a:moveTo>
                  <a:cubicBezTo>
                    <a:pt x="12" y="120"/>
                    <a:pt x="16" y="119"/>
                    <a:pt x="14" y="116"/>
                  </a:cubicBezTo>
                  <a:cubicBezTo>
                    <a:pt x="11" y="113"/>
                    <a:pt x="8" y="119"/>
                    <a:pt x="11" y="120"/>
                  </a:cubicBezTo>
                  <a:close/>
                  <a:moveTo>
                    <a:pt x="91" y="29"/>
                  </a:moveTo>
                  <a:cubicBezTo>
                    <a:pt x="90" y="32"/>
                    <a:pt x="87" y="29"/>
                    <a:pt x="83" y="29"/>
                  </a:cubicBezTo>
                  <a:cubicBezTo>
                    <a:pt x="80" y="29"/>
                    <a:pt x="79" y="27"/>
                    <a:pt x="79" y="24"/>
                  </a:cubicBezTo>
                  <a:cubicBezTo>
                    <a:pt x="79" y="21"/>
                    <a:pt x="78" y="17"/>
                    <a:pt x="75" y="17"/>
                  </a:cubicBezTo>
                  <a:cubicBezTo>
                    <a:pt x="72" y="18"/>
                    <a:pt x="76" y="21"/>
                    <a:pt x="75" y="22"/>
                  </a:cubicBezTo>
                  <a:cubicBezTo>
                    <a:pt x="74" y="23"/>
                    <a:pt x="73" y="20"/>
                    <a:pt x="72" y="20"/>
                  </a:cubicBezTo>
                  <a:cubicBezTo>
                    <a:pt x="70" y="20"/>
                    <a:pt x="69" y="18"/>
                    <a:pt x="69" y="15"/>
                  </a:cubicBezTo>
                  <a:cubicBezTo>
                    <a:pt x="69" y="11"/>
                    <a:pt x="66" y="12"/>
                    <a:pt x="66" y="8"/>
                  </a:cubicBezTo>
                  <a:cubicBezTo>
                    <a:pt x="66" y="3"/>
                    <a:pt x="59" y="0"/>
                    <a:pt x="56" y="0"/>
                  </a:cubicBezTo>
                  <a:cubicBezTo>
                    <a:pt x="52" y="0"/>
                    <a:pt x="56" y="7"/>
                    <a:pt x="58" y="9"/>
                  </a:cubicBezTo>
                  <a:cubicBezTo>
                    <a:pt x="60" y="11"/>
                    <a:pt x="64" y="13"/>
                    <a:pt x="64" y="14"/>
                  </a:cubicBezTo>
                  <a:cubicBezTo>
                    <a:pt x="64" y="16"/>
                    <a:pt x="66" y="20"/>
                    <a:pt x="68" y="21"/>
                  </a:cubicBezTo>
                  <a:cubicBezTo>
                    <a:pt x="71" y="22"/>
                    <a:pt x="67" y="28"/>
                    <a:pt x="67" y="33"/>
                  </a:cubicBezTo>
                  <a:cubicBezTo>
                    <a:pt x="67" y="38"/>
                    <a:pt x="63" y="37"/>
                    <a:pt x="61" y="40"/>
                  </a:cubicBezTo>
                  <a:cubicBezTo>
                    <a:pt x="58" y="43"/>
                    <a:pt x="67" y="47"/>
                    <a:pt x="71" y="50"/>
                  </a:cubicBezTo>
                  <a:cubicBezTo>
                    <a:pt x="75" y="53"/>
                    <a:pt x="68" y="61"/>
                    <a:pt x="69" y="63"/>
                  </a:cubicBezTo>
                  <a:cubicBezTo>
                    <a:pt x="70" y="64"/>
                    <a:pt x="72" y="65"/>
                    <a:pt x="76" y="64"/>
                  </a:cubicBezTo>
                  <a:cubicBezTo>
                    <a:pt x="80" y="63"/>
                    <a:pt x="82" y="54"/>
                    <a:pt x="85" y="51"/>
                  </a:cubicBezTo>
                  <a:cubicBezTo>
                    <a:pt x="88" y="49"/>
                    <a:pt x="86" y="45"/>
                    <a:pt x="88" y="43"/>
                  </a:cubicBezTo>
                  <a:cubicBezTo>
                    <a:pt x="89" y="41"/>
                    <a:pt x="91" y="41"/>
                    <a:pt x="93" y="41"/>
                  </a:cubicBezTo>
                  <a:cubicBezTo>
                    <a:pt x="95" y="41"/>
                    <a:pt x="94" y="36"/>
                    <a:pt x="96" y="36"/>
                  </a:cubicBezTo>
                  <a:cubicBezTo>
                    <a:pt x="99" y="36"/>
                    <a:pt x="98" y="33"/>
                    <a:pt x="99" y="29"/>
                  </a:cubicBezTo>
                  <a:cubicBezTo>
                    <a:pt x="101" y="25"/>
                    <a:pt x="93" y="27"/>
                    <a:pt x="91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2" name="Freeform 153">
              <a:extLst>
                <a:ext uri="{FF2B5EF4-FFF2-40B4-BE49-F238E27FC236}">
                  <a16:creationId xmlns:a16="http://schemas.microsoft.com/office/drawing/2014/main" id="{A81FEB15-6032-D544-8740-9BEAEF442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9925" y="4771571"/>
              <a:ext cx="400050" cy="254000"/>
            </a:xfrm>
            <a:custGeom>
              <a:avLst/>
              <a:gdLst>
                <a:gd name="T0" fmla="*/ 114 w 115"/>
                <a:gd name="T1" fmla="*/ 46 h 73"/>
                <a:gd name="T2" fmla="*/ 107 w 115"/>
                <a:gd name="T3" fmla="*/ 44 h 73"/>
                <a:gd name="T4" fmla="*/ 99 w 115"/>
                <a:gd name="T5" fmla="*/ 38 h 73"/>
                <a:gd name="T6" fmla="*/ 90 w 115"/>
                <a:gd name="T7" fmla="*/ 33 h 73"/>
                <a:gd name="T8" fmla="*/ 82 w 115"/>
                <a:gd name="T9" fmla="*/ 27 h 73"/>
                <a:gd name="T10" fmla="*/ 78 w 115"/>
                <a:gd name="T11" fmla="*/ 20 h 73"/>
                <a:gd name="T12" fmla="*/ 75 w 115"/>
                <a:gd name="T13" fmla="*/ 15 h 73"/>
                <a:gd name="T14" fmla="*/ 63 w 115"/>
                <a:gd name="T15" fmla="*/ 14 h 73"/>
                <a:gd name="T16" fmla="*/ 60 w 115"/>
                <a:gd name="T17" fmla="*/ 5 h 73"/>
                <a:gd name="T18" fmla="*/ 54 w 115"/>
                <a:gd name="T19" fmla="*/ 3 h 73"/>
                <a:gd name="T20" fmla="*/ 48 w 115"/>
                <a:gd name="T21" fmla="*/ 2 h 73"/>
                <a:gd name="T22" fmla="*/ 45 w 115"/>
                <a:gd name="T23" fmla="*/ 3 h 73"/>
                <a:gd name="T24" fmla="*/ 42 w 115"/>
                <a:gd name="T25" fmla="*/ 6 h 73"/>
                <a:gd name="T26" fmla="*/ 36 w 115"/>
                <a:gd name="T27" fmla="*/ 11 h 73"/>
                <a:gd name="T28" fmla="*/ 33 w 115"/>
                <a:gd name="T29" fmla="*/ 14 h 73"/>
                <a:gd name="T30" fmla="*/ 28 w 115"/>
                <a:gd name="T31" fmla="*/ 13 h 73"/>
                <a:gd name="T32" fmla="*/ 22 w 115"/>
                <a:gd name="T33" fmla="*/ 12 h 73"/>
                <a:gd name="T34" fmla="*/ 12 w 115"/>
                <a:gd name="T35" fmla="*/ 4 h 73"/>
                <a:gd name="T36" fmla="*/ 4 w 115"/>
                <a:gd name="T37" fmla="*/ 9 h 73"/>
                <a:gd name="T38" fmla="*/ 8 w 115"/>
                <a:gd name="T39" fmla="*/ 7 h 73"/>
                <a:gd name="T40" fmla="*/ 14 w 115"/>
                <a:gd name="T41" fmla="*/ 14 h 73"/>
                <a:gd name="T42" fmla="*/ 18 w 115"/>
                <a:gd name="T43" fmla="*/ 19 h 73"/>
                <a:gd name="T44" fmla="*/ 10 w 115"/>
                <a:gd name="T45" fmla="*/ 21 h 73"/>
                <a:gd name="T46" fmla="*/ 2 w 115"/>
                <a:gd name="T47" fmla="*/ 21 h 73"/>
                <a:gd name="T48" fmla="*/ 4 w 115"/>
                <a:gd name="T49" fmla="*/ 28 h 73"/>
                <a:gd name="T50" fmla="*/ 4 w 115"/>
                <a:gd name="T51" fmla="*/ 33 h 73"/>
                <a:gd name="T52" fmla="*/ 9 w 115"/>
                <a:gd name="T53" fmla="*/ 34 h 73"/>
                <a:gd name="T54" fmla="*/ 11 w 115"/>
                <a:gd name="T55" fmla="*/ 41 h 73"/>
                <a:gd name="T56" fmla="*/ 11 w 115"/>
                <a:gd name="T57" fmla="*/ 52 h 73"/>
                <a:gd name="T58" fmla="*/ 17 w 115"/>
                <a:gd name="T59" fmla="*/ 50 h 73"/>
                <a:gd name="T60" fmla="*/ 24 w 115"/>
                <a:gd name="T61" fmla="*/ 45 h 73"/>
                <a:gd name="T62" fmla="*/ 30 w 115"/>
                <a:gd name="T63" fmla="*/ 45 h 73"/>
                <a:gd name="T64" fmla="*/ 39 w 115"/>
                <a:gd name="T65" fmla="*/ 45 h 73"/>
                <a:gd name="T66" fmla="*/ 45 w 115"/>
                <a:gd name="T67" fmla="*/ 48 h 73"/>
                <a:gd name="T68" fmla="*/ 49 w 115"/>
                <a:gd name="T69" fmla="*/ 49 h 73"/>
                <a:gd name="T70" fmla="*/ 56 w 115"/>
                <a:gd name="T71" fmla="*/ 52 h 73"/>
                <a:gd name="T72" fmla="*/ 60 w 115"/>
                <a:gd name="T73" fmla="*/ 54 h 73"/>
                <a:gd name="T74" fmla="*/ 65 w 115"/>
                <a:gd name="T75" fmla="*/ 59 h 73"/>
                <a:gd name="T76" fmla="*/ 71 w 115"/>
                <a:gd name="T77" fmla="*/ 60 h 73"/>
                <a:gd name="T78" fmla="*/ 72 w 115"/>
                <a:gd name="T79" fmla="*/ 70 h 73"/>
                <a:gd name="T80" fmla="*/ 74 w 115"/>
                <a:gd name="T81" fmla="*/ 70 h 73"/>
                <a:gd name="T82" fmla="*/ 80 w 115"/>
                <a:gd name="T83" fmla="*/ 71 h 73"/>
                <a:gd name="T84" fmla="*/ 87 w 115"/>
                <a:gd name="T85" fmla="*/ 69 h 73"/>
                <a:gd name="T86" fmla="*/ 98 w 115"/>
                <a:gd name="T87" fmla="*/ 62 h 73"/>
                <a:gd name="T88" fmla="*/ 103 w 115"/>
                <a:gd name="T89" fmla="*/ 54 h 73"/>
                <a:gd name="T90" fmla="*/ 109 w 115"/>
                <a:gd name="T91" fmla="*/ 50 h 73"/>
                <a:gd name="T92" fmla="*/ 115 w 115"/>
                <a:gd name="T93" fmla="*/ 52 h 73"/>
                <a:gd name="T94" fmla="*/ 114 w 115"/>
                <a:gd name="T95" fmla="*/ 4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5" h="73">
                  <a:moveTo>
                    <a:pt x="114" y="46"/>
                  </a:moveTo>
                  <a:cubicBezTo>
                    <a:pt x="114" y="46"/>
                    <a:pt x="109" y="44"/>
                    <a:pt x="107" y="44"/>
                  </a:cubicBezTo>
                  <a:cubicBezTo>
                    <a:pt x="105" y="44"/>
                    <a:pt x="102" y="40"/>
                    <a:pt x="99" y="38"/>
                  </a:cubicBezTo>
                  <a:cubicBezTo>
                    <a:pt x="96" y="37"/>
                    <a:pt x="91" y="35"/>
                    <a:pt x="90" y="33"/>
                  </a:cubicBezTo>
                  <a:cubicBezTo>
                    <a:pt x="88" y="31"/>
                    <a:pt x="82" y="29"/>
                    <a:pt x="82" y="27"/>
                  </a:cubicBezTo>
                  <a:cubicBezTo>
                    <a:pt x="81" y="25"/>
                    <a:pt x="80" y="23"/>
                    <a:pt x="78" y="20"/>
                  </a:cubicBezTo>
                  <a:cubicBezTo>
                    <a:pt x="76" y="18"/>
                    <a:pt x="76" y="15"/>
                    <a:pt x="75" y="15"/>
                  </a:cubicBezTo>
                  <a:cubicBezTo>
                    <a:pt x="73" y="15"/>
                    <a:pt x="63" y="15"/>
                    <a:pt x="63" y="14"/>
                  </a:cubicBezTo>
                  <a:cubicBezTo>
                    <a:pt x="63" y="12"/>
                    <a:pt x="62" y="6"/>
                    <a:pt x="60" y="5"/>
                  </a:cubicBezTo>
                  <a:cubicBezTo>
                    <a:pt x="58" y="5"/>
                    <a:pt x="55" y="4"/>
                    <a:pt x="54" y="3"/>
                  </a:cubicBezTo>
                  <a:cubicBezTo>
                    <a:pt x="53" y="2"/>
                    <a:pt x="49" y="0"/>
                    <a:pt x="48" y="2"/>
                  </a:cubicBezTo>
                  <a:cubicBezTo>
                    <a:pt x="47" y="3"/>
                    <a:pt x="46" y="3"/>
                    <a:pt x="45" y="3"/>
                  </a:cubicBezTo>
                  <a:cubicBezTo>
                    <a:pt x="44" y="3"/>
                    <a:pt x="44" y="7"/>
                    <a:pt x="42" y="6"/>
                  </a:cubicBezTo>
                  <a:cubicBezTo>
                    <a:pt x="40" y="6"/>
                    <a:pt x="36" y="9"/>
                    <a:pt x="36" y="11"/>
                  </a:cubicBezTo>
                  <a:cubicBezTo>
                    <a:pt x="36" y="12"/>
                    <a:pt x="36" y="15"/>
                    <a:pt x="33" y="14"/>
                  </a:cubicBezTo>
                  <a:cubicBezTo>
                    <a:pt x="32" y="14"/>
                    <a:pt x="30" y="14"/>
                    <a:pt x="28" y="13"/>
                  </a:cubicBezTo>
                  <a:cubicBezTo>
                    <a:pt x="27" y="13"/>
                    <a:pt x="25" y="15"/>
                    <a:pt x="22" y="12"/>
                  </a:cubicBezTo>
                  <a:cubicBezTo>
                    <a:pt x="19" y="8"/>
                    <a:pt x="15" y="4"/>
                    <a:pt x="12" y="4"/>
                  </a:cubicBezTo>
                  <a:cubicBezTo>
                    <a:pt x="10" y="4"/>
                    <a:pt x="2" y="4"/>
                    <a:pt x="4" y="9"/>
                  </a:cubicBezTo>
                  <a:cubicBezTo>
                    <a:pt x="5" y="8"/>
                    <a:pt x="6" y="7"/>
                    <a:pt x="8" y="7"/>
                  </a:cubicBezTo>
                  <a:cubicBezTo>
                    <a:pt x="13" y="8"/>
                    <a:pt x="11" y="14"/>
                    <a:pt x="14" y="14"/>
                  </a:cubicBezTo>
                  <a:cubicBezTo>
                    <a:pt x="17" y="15"/>
                    <a:pt x="21" y="19"/>
                    <a:pt x="18" y="19"/>
                  </a:cubicBezTo>
                  <a:cubicBezTo>
                    <a:pt x="15" y="19"/>
                    <a:pt x="12" y="22"/>
                    <a:pt x="10" y="21"/>
                  </a:cubicBezTo>
                  <a:cubicBezTo>
                    <a:pt x="7" y="20"/>
                    <a:pt x="3" y="18"/>
                    <a:pt x="2" y="21"/>
                  </a:cubicBezTo>
                  <a:cubicBezTo>
                    <a:pt x="1" y="24"/>
                    <a:pt x="0" y="28"/>
                    <a:pt x="4" y="28"/>
                  </a:cubicBezTo>
                  <a:cubicBezTo>
                    <a:pt x="8" y="27"/>
                    <a:pt x="7" y="30"/>
                    <a:pt x="4" y="33"/>
                  </a:cubicBezTo>
                  <a:cubicBezTo>
                    <a:pt x="2" y="35"/>
                    <a:pt x="8" y="32"/>
                    <a:pt x="9" y="34"/>
                  </a:cubicBezTo>
                  <a:cubicBezTo>
                    <a:pt x="9" y="37"/>
                    <a:pt x="12" y="37"/>
                    <a:pt x="11" y="41"/>
                  </a:cubicBezTo>
                  <a:cubicBezTo>
                    <a:pt x="10" y="43"/>
                    <a:pt x="10" y="48"/>
                    <a:pt x="11" y="52"/>
                  </a:cubicBezTo>
                  <a:cubicBezTo>
                    <a:pt x="13" y="52"/>
                    <a:pt x="16" y="51"/>
                    <a:pt x="17" y="50"/>
                  </a:cubicBezTo>
                  <a:cubicBezTo>
                    <a:pt x="18" y="49"/>
                    <a:pt x="22" y="45"/>
                    <a:pt x="24" y="45"/>
                  </a:cubicBezTo>
                  <a:cubicBezTo>
                    <a:pt x="26" y="45"/>
                    <a:pt x="29" y="46"/>
                    <a:pt x="30" y="45"/>
                  </a:cubicBezTo>
                  <a:cubicBezTo>
                    <a:pt x="31" y="43"/>
                    <a:pt x="38" y="43"/>
                    <a:pt x="39" y="45"/>
                  </a:cubicBezTo>
                  <a:cubicBezTo>
                    <a:pt x="41" y="46"/>
                    <a:pt x="44" y="48"/>
                    <a:pt x="45" y="48"/>
                  </a:cubicBezTo>
                  <a:cubicBezTo>
                    <a:pt x="46" y="48"/>
                    <a:pt x="47" y="50"/>
                    <a:pt x="49" y="49"/>
                  </a:cubicBezTo>
                  <a:cubicBezTo>
                    <a:pt x="51" y="49"/>
                    <a:pt x="56" y="50"/>
                    <a:pt x="56" y="52"/>
                  </a:cubicBezTo>
                  <a:cubicBezTo>
                    <a:pt x="56" y="53"/>
                    <a:pt x="58" y="54"/>
                    <a:pt x="60" y="54"/>
                  </a:cubicBezTo>
                  <a:cubicBezTo>
                    <a:pt x="61" y="54"/>
                    <a:pt x="63" y="59"/>
                    <a:pt x="65" y="59"/>
                  </a:cubicBezTo>
                  <a:cubicBezTo>
                    <a:pt x="67" y="59"/>
                    <a:pt x="71" y="59"/>
                    <a:pt x="71" y="60"/>
                  </a:cubicBezTo>
                  <a:cubicBezTo>
                    <a:pt x="71" y="61"/>
                    <a:pt x="71" y="67"/>
                    <a:pt x="72" y="70"/>
                  </a:cubicBezTo>
                  <a:cubicBezTo>
                    <a:pt x="73" y="69"/>
                    <a:pt x="73" y="69"/>
                    <a:pt x="74" y="70"/>
                  </a:cubicBezTo>
                  <a:cubicBezTo>
                    <a:pt x="75" y="70"/>
                    <a:pt x="79" y="69"/>
                    <a:pt x="80" y="71"/>
                  </a:cubicBezTo>
                  <a:cubicBezTo>
                    <a:pt x="80" y="73"/>
                    <a:pt x="87" y="72"/>
                    <a:pt x="87" y="69"/>
                  </a:cubicBezTo>
                  <a:cubicBezTo>
                    <a:pt x="86" y="65"/>
                    <a:pt x="97" y="65"/>
                    <a:pt x="98" y="62"/>
                  </a:cubicBezTo>
                  <a:cubicBezTo>
                    <a:pt x="99" y="59"/>
                    <a:pt x="100" y="53"/>
                    <a:pt x="103" y="54"/>
                  </a:cubicBezTo>
                  <a:cubicBezTo>
                    <a:pt x="105" y="55"/>
                    <a:pt x="107" y="50"/>
                    <a:pt x="109" y="50"/>
                  </a:cubicBezTo>
                  <a:cubicBezTo>
                    <a:pt x="111" y="50"/>
                    <a:pt x="113" y="52"/>
                    <a:pt x="115" y="52"/>
                  </a:cubicBezTo>
                  <a:lnTo>
                    <a:pt x="114" y="46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3" name="Freeform 154">
              <a:extLst>
                <a:ext uri="{FF2B5EF4-FFF2-40B4-BE49-F238E27FC236}">
                  <a16:creationId xmlns:a16="http://schemas.microsoft.com/office/drawing/2014/main" id="{9875F403-A2BD-DF4C-AEFB-CD6688DF9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7038" y="4865234"/>
              <a:ext cx="552450" cy="465138"/>
            </a:xfrm>
            <a:custGeom>
              <a:avLst/>
              <a:gdLst>
                <a:gd name="T0" fmla="*/ 155 w 159"/>
                <a:gd name="T1" fmla="*/ 116 h 134"/>
                <a:gd name="T2" fmla="*/ 151 w 159"/>
                <a:gd name="T3" fmla="*/ 107 h 134"/>
                <a:gd name="T4" fmla="*/ 143 w 159"/>
                <a:gd name="T5" fmla="*/ 100 h 134"/>
                <a:gd name="T6" fmla="*/ 137 w 159"/>
                <a:gd name="T7" fmla="*/ 93 h 134"/>
                <a:gd name="T8" fmla="*/ 145 w 159"/>
                <a:gd name="T9" fmla="*/ 82 h 134"/>
                <a:gd name="T10" fmla="*/ 138 w 159"/>
                <a:gd name="T11" fmla="*/ 77 h 134"/>
                <a:gd name="T12" fmla="*/ 136 w 159"/>
                <a:gd name="T13" fmla="*/ 68 h 134"/>
                <a:gd name="T14" fmla="*/ 136 w 159"/>
                <a:gd name="T15" fmla="*/ 60 h 134"/>
                <a:gd name="T16" fmla="*/ 137 w 159"/>
                <a:gd name="T17" fmla="*/ 53 h 134"/>
                <a:gd name="T18" fmla="*/ 140 w 159"/>
                <a:gd name="T19" fmla="*/ 46 h 134"/>
                <a:gd name="T20" fmla="*/ 142 w 159"/>
                <a:gd name="T21" fmla="*/ 43 h 134"/>
                <a:gd name="T22" fmla="*/ 141 w 159"/>
                <a:gd name="T23" fmla="*/ 33 h 134"/>
                <a:gd name="T24" fmla="*/ 135 w 159"/>
                <a:gd name="T25" fmla="*/ 32 h 134"/>
                <a:gd name="T26" fmla="*/ 130 w 159"/>
                <a:gd name="T27" fmla="*/ 27 h 134"/>
                <a:gd name="T28" fmla="*/ 126 w 159"/>
                <a:gd name="T29" fmla="*/ 25 h 134"/>
                <a:gd name="T30" fmla="*/ 119 w 159"/>
                <a:gd name="T31" fmla="*/ 22 h 134"/>
                <a:gd name="T32" fmla="*/ 115 w 159"/>
                <a:gd name="T33" fmla="*/ 21 h 134"/>
                <a:gd name="T34" fmla="*/ 109 w 159"/>
                <a:gd name="T35" fmla="*/ 18 h 134"/>
                <a:gd name="T36" fmla="*/ 100 w 159"/>
                <a:gd name="T37" fmla="*/ 18 h 134"/>
                <a:gd name="T38" fmla="*/ 94 w 159"/>
                <a:gd name="T39" fmla="*/ 18 h 134"/>
                <a:gd name="T40" fmla="*/ 87 w 159"/>
                <a:gd name="T41" fmla="*/ 23 h 134"/>
                <a:gd name="T42" fmla="*/ 81 w 159"/>
                <a:gd name="T43" fmla="*/ 25 h 134"/>
                <a:gd name="T44" fmla="*/ 80 w 159"/>
                <a:gd name="T45" fmla="*/ 29 h 134"/>
                <a:gd name="T46" fmla="*/ 63 w 159"/>
                <a:gd name="T47" fmla="*/ 33 h 134"/>
                <a:gd name="T48" fmla="*/ 48 w 159"/>
                <a:gd name="T49" fmla="*/ 24 h 134"/>
                <a:gd name="T50" fmla="*/ 38 w 159"/>
                <a:gd name="T51" fmla="*/ 14 h 134"/>
                <a:gd name="T52" fmla="*/ 33 w 159"/>
                <a:gd name="T53" fmla="*/ 10 h 134"/>
                <a:gd name="T54" fmla="*/ 31 w 159"/>
                <a:gd name="T55" fmla="*/ 3 h 134"/>
                <a:gd name="T56" fmla="*/ 15 w 159"/>
                <a:gd name="T57" fmla="*/ 10 h 134"/>
                <a:gd name="T58" fmla="*/ 10 w 159"/>
                <a:gd name="T59" fmla="*/ 7 h 134"/>
                <a:gd name="T60" fmla="*/ 5 w 159"/>
                <a:gd name="T61" fmla="*/ 1 h 134"/>
                <a:gd name="T62" fmla="*/ 2 w 159"/>
                <a:gd name="T63" fmla="*/ 5 h 134"/>
                <a:gd name="T64" fmla="*/ 2 w 159"/>
                <a:gd name="T65" fmla="*/ 11 h 134"/>
                <a:gd name="T66" fmla="*/ 2 w 159"/>
                <a:gd name="T67" fmla="*/ 20 h 134"/>
                <a:gd name="T68" fmla="*/ 6 w 159"/>
                <a:gd name="T69" fmla="*/ 26 h 134"/>
                <a:gd name="T70" fmla="*/ 9 w 159"/>
                <a:gd name="T71" fmla="*/ 33 h 134"/>
                <a:gd name="T72" fmla="*/ 13 w 159"/>
                <a:gd name="T73" fmla="*/ 37 h 134"/>
                <a:gd name="T74" fmla="*/ 17 w 159"/>
                <a:gd name="T75" fmla="*/ 40 h 134"/>
                <a:gd name="T76" fmla="*/ 16 w 159"/>
                <a:gd name="T77" fmla="*/ 45 h 134"/>
                <a:gd name="T78" fmla="*/ 12 w 159"/>
                <a:gd name="T79" fmla="*/ 51 h 134"/>
                <a:gd name="T80" fmla="*/ 13 w 159"/>
                <a:gd name="T81" fmla="*/ 59 h 134"/>
                <a:gd name="T82" fmla="*/ 17 w 159"/>
                <a:gd name="T83" fmla="*/ 63 h 134"/>
                <a:gd name="T84" fmla="*/ 26 w 159"/>
                <a:gd name="T85" fmla="*/ 69 h 134"/>
                <a:gd name="T86" fmla="*/ 30 w 159"/>
                <a:gd name="T87" fmla="*/ 74 h 134"/>
                <a:gd name="T88" fmla="*/ 29 w 159"/>
                <a:gd name="T89" fmla="*/ 79 h 134"/>
                <a:gd name="T90" fmla="*/ 32 w 159"/>
                <a:gd name="T91" fmla="*/ 85 h 134"/>
                <a:gd name="T92" fmla="*/ 37 w 159"/>
                <a:gd name="T93" fmla="*/ 91 h 134"/>
                <a:gd name="T94" fmla="*/ 39 w 159"/>
                <a:gd name="T95" fmla="*/ 91 h 134"/>
                <a:gd name="T96" fmla="*/ 42 w 159"/>
                <a:gd name="T97" fmla="*/ 90 h 134"/>
                <a:gd name="T98" fmla="*/ 48 w 159"/>
                <a:gd name="T99" fmla="*/ 90 h 134"/>
                <a:gd name="T100" fmla="*/ 56 w 159"/>
                <a:gd name="T101" fmla="*/ 102 h 134"/>
                <a:gd name="T102" fmla="*/ 61 w 159"/>
                <a:gd name="T103" fmla="*/ 110 h 134"/>
                <a:gd name="T104" fmla="*/ 70 w 159"/>
                <a:gd name="T105" fmla="*/ 114 h 134"/>
                <a:gd name="T106" fmla="*/ 89 w 159"/>
                <a:gd name="T107" fmla="*/ 121 h 134"/>
                <a:gd name="T108" fmla="*/ 102 w 159"/>
                <a:gd name="T109" fmla="*/ 118 h 134"/>
                <a:gd name="T110" fmla="*/ 108 w 159"/>
                <a:gd name="T111" fmla="*/ 128 h 134"/>
                <a:gd name="T112" fmla="*/ 136 w 159"/>
                <a:gd name="T113" fmla="*/ 134 h 134"/>
                <a:gd name="T114" fmla="*/ 144 w 159"/>
                <a:gd name="T115" fmla="*/ 134 h 134"/>
                <a:gd name="T116" fmla="*/ 144 w 159"/>
                <a:gd name="T117" fmla="*/ 132 h 134"/>
                <a:gd name="T118" fmla="*/ 149 w 159"/>
                <a:gd name="T119" fmla="*/ 124 h 134"/>
                <a:gd name="T120" fmla="*/ 157 w 159"/>
                <a:gd name="T121" fmla="*/ 122 h 134"/>
                <a:gd name="T122" fmla="*/ 155 w 159"/>
                <a:gd name="T123" fmla="*/ 11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134">
                  <a:moveTo>
                    <a:pt x="155" y="116"/>
                  </a:moveTo>
                  <a:cubicBezTo>
                    <a:pt x="153" y="115"/>
                    <a:pt x="155" y="109"/>
                    <a:pt x="151" y="107"/>
                  </a:cubicBezTo>
                  <a:cubicBezTo>
                    <a:pt x="147" y="105"/>
                    <a:pt x="144" y="103"/>
                    <a:pt x="143" y="100"/>
                  </a:cubicBezTo>
                  <a:cubicBezTo>
                    <a:pt x="142" y="98"/>
                    <a:pt x="137" y="95"/>
                    <a:pt x="137" y="93"/>
                  </a:cubicBezTo>
                  <a:cubicBezTo>
                    <a:pt x="138" y="91"/>
                    <a:pt x="147" y="85"/>
                    <a:pt x="145" y="82"/>
                  </a:cubicBezTo>
                  <a:cubicBezTo>
                    <a:pt x="144" y="78"/>
                    <a:pt x="138" y="79"/>
                    <a:pt x="138" y="77"/>
                  </a:cubicBezTo>
                  <a:cubicBezTo>
                    <a:pt x="137" y="76"/>
                    <a:pt x="138" y="72"/>
                    <a:pt x="136" y="68"/>
                  </a:cubicBezTo>
                  <a:cubicBezTo>
                    <a:pt x="135" y="65"/>
                    <a:pt x="138" y="62"/>
                    <a:pt x="136" y="60"/>
                  </a:cubicBezTo>
                  <a:cubicBezTo>
                    <a:pt x="135" y="58"/>
                    <a:pt x="137" y="54"/>
                    <a:pt x="137" y="53"/>
                  </a:cubicBezTo>
                  <a:cubicBezTo>
                    <a:pt x="138" y="51"/>
                    <a:pt x="141" y="50"/>
                    <a:pt x="140" y="46"/>
                  </a:cubicBezTo>
                  <a:cubicBezTo>
                    <a:pt x="140" y="44"/>
                    <a:pt x="141" y="43"/>
                    <a:pt x="142" y="43"/>
                  </a:cubicBezTo>
                  <a:cubicBezTo>
                    <a:pt x="141" y="40"/>
                    <a:pt x="141" y="34"/>
                    <a:pt x="141" y="33"/>
                  </a:cubicBezTo>
                  <a:cubicBezTo>
                    <a:pt x="141" y="32"/>
                    <a:pt x="137" y="32"/>
                    <a:pt x="135" y="32"/>
                  </a:cubicBezTo>
                  <a:cubicBezTo>
                    <a:pt x="133" y="32"/>
                    <a:pt x="131" y="27"/>
                    <a:pt x="130" y="27"/>
                  </a:cubicBezTo>
                  <a:cubicBezTo>
                    <a:pt x="128" y="27"/>
                    <a:pt x="126" y="26"/>
                    <a:pt x="126" y="25"/>
                  </a:cubicBezTo>
                  <a:cubicBezTo>
                    <a:pt x="126" y="23"/>
                    <a:pt x="121" y="22"/>
                    <a:pt x="119" y="22"/>
                  </a:cubicBezTo>
                  <a:cubicBezTo>
                    <a:pt x="117" y="23"/>
                    <a:pt x="116" y="21"/>
                    <a:pt x="115" y="21"/>
                  </a:cubicBezTo>
                  <a:cubicBezTo>
                    <a:pt x="114" y="21"/>
                    <a:pt x="111" y="19"/>
                    <a:pt x="109" y="18"/>
                  </a:cubicBezTo>
                  <a:cubicBezTo>
                    <a:pt x="108" y="16"/>
                    <a:pt x="101" y="16"/>
                    <a:pt x="100" y="18"/>
                  </a:cubicBezTo>
                  <a:cubicBezTo>
                    <a:pt x="99" y="19"/>
                    <a:pt x="96" y="18"/>
                    <a:pt x="94" y="18"/>
                  </a:cubicBezTo>
                  <a:cubicBezTo>
                    <a:pt x="92" y="18"/>
                    <a:pt x="88" y="22"/>
                    <a:pt x="87" y="23"/>
                  </a:cubicBezTo>
                  <a:cubicBezTo>
                    <a:pt x="86" y="24"/>
                    <a:pt x="83" y="25"/>
                    <a:pt x="81" y="25"/>
                  </a:cubicBezTo>
                  <a:cubicBezTo>
                    <a:pt x="81" y="27"/>
                    <a:pt x="81" y="28"/>
                    <a:pt x="80" y="29"/>
                  </a:cubicBezTo>
                  <a:cubicBezTo>
                    <a:pt x="79" y="31"/>
                    <a:pt x="70" y="32"/>
                    <a:pt x="63" y="33"/>
                  </a:cubicBezTo>
                  <a:cubicBezTo>
                    <a:pt x="56" y="33"/>
                    <a:pt x="56" y="24"/>
                    <a:pt x="48" y="24"/>
                  </a:cubicBezTo>
                  <a:cubicBezTo>
                    <a:pt x="43" y="24"/>
                    <a:pt x="39" y="19"/>
                    <a:pt x="38" y="14"/>
                  </a:cubicBezTo>
                  <a:cubicBezTo>
                    <a:pt x="35" y="13"/>
                    <a:pt x="32" y="11"/>
                    <a:pt x="33" y="10"/>
                  </a:cubicBezTo>
                  <a:cubicBezTo>
                    <a:pt x="33" y="9"/>
                    <a:pt x="35" y="1"/>
                    <a:pt x="31" y="3"/>
                  </a:cubicBezTo>
                  <a:cubicBezTo>
                    <a:pt x="27" y="5"/>
                    <a:pt x="22" y="11"/>
                    <a:pt x="15" y="10"/>
                  </a:cubicBezTo>
                  <a:cubicBezTo>
                    <a:pt x="8" y="9"/>
                    <a:pt x="13" y="8"/>
                    <a:pt x="10" y="7"/>
                  </a:cubicBezTo>
                  <a:cubicBezTo>
                    <a:pt x="6" y="5"/>
                    <a:pt x="8" y="1"/>
                    <a:pt x="5" y="1"/>
                  </a:cubicBezTo>
                  <a:cubicBezTo>
                    <a:pt x="1" y="0"/>
                    <a:pt x="4" y="5"/>
                    <a:pt x="2" y="5"/>
                  </a:cubicBezTo>
                  <a:cubicBezTo>
                    <a:pt x="0" y="5"/>
                    <a:pt x="2" y="10"/>
                    <a:pt x="2" y="11"/>
                  </a:cubicBezTo>
                  <a:cubicBezTo>
                    <a:pt x="3" y="13"/>
                    <a:pt x="1" y="20"/>
                    <a:pt x="2" y="20"/>
                  </a:cubicBezTo>
                  <a:cubicBezTo>
                    <a:pt x="4" y="20"/>
                    <a:pt x="6" y="25"/>
                    <a:pt x="6" y="26"/>
                  </a:cubicBezTo>
                  <a:cubicBezTo>
                    <a:pt x="6" y="27"/>
                    <a:pt x="9" y="31"/>
                    <a:pt x="9" y="33"/>
                  </a:cubicBezTo>
                  <a:cubicBezTo>
                    <a:pt x="9" y="35"/>
                    <a:pt x="12" y="37"/>
                    <a:pt x="13" y="37"/>
                  </a:cubicBezTo>
                  <a:cubicBezTo>
                    <a:pt x="15" y="37"/>
                    <a:pt x="17" y="38"/>
                    <a:pt x="17" y="40"/>
                  </a:cubicBezTo>
                  <a:cubicBezTo>
                    <a:pt x="16" y="42"/>
                    <a:pt x="17" y="45"/>
                    <a:pt x="16" y="45"/>
                  </a:cubicBezTo>
                  <a:cubicBezTo>
                    <a:pt x="14" y="45"/>
                    <a:pt x="14" y="51"/>
                    <a:pt x="12" y="51"/>
                  </a:cubicBezTo>
                  <a:cubicBezTo>
                    <a:pt x="11" y="52"/>
                    <a:pt x="12" y="58"/>
                    <a:pt x="13" y="59"/>
                  </a:cubicBezTo>
                  <a:cubicBezTo>
                    <a:pt x="15" y="59"/>
                    <a:pt x="17" y="61"/>
                    <a:pt x="17" y="63"/>
                  </a:cubicBezTo>
                  <a:cubicBezTo>
                    <a:pt x="17" y="65"/>
                    <a:pt x="24" y="69"/>
                    <a:pt x="26" y="69"/>
                  </a:cubicBezTo>
                  <a:cubicBezTo>
                    <a:pt x="28" y="70"/>
                    <a:pt x="29" y="73"/>
                    <a:pt x="30" y="74"/>
                  </a:cubicBezTo>
                  <a:cubicBezTo>
                    <a:pt x="31" y="75"/>
                    <a:pt x="29" y="78"/>
                    <a:pt x="29" y="79"/>
                  </a:cubicBezTo>
                  <a:cubicBezTo>
                    <a:pt x="30" y="81"/>
                    <a:pt x="32" y="82"/>
                    <a:pt x="32" y="85"/>
                  </a:cubicBezTo>
                  <a:cubicBezTo>
                    <a:pt x="32" y="86"/>
                    <a:pt x="34" y="89"/>
                    <a:pt x="37" y="91"/>
                  </a:cubicBezTo>
                  <a:cubicBezTo>
                    <a:pt x="37" y="91"/>
                    <a:pt x="38" y="91"/>
                    <a:pt x="39" y="91"/>
                  </a:cubicBezTo>
                  <a:cubicBezTo>
                    <a:pt x="41" y="91"/>
                    <a:pt x="41" y="88"/>
                    <a:pt x="42" y="90"/>
                  </a:cubicBezTo>
                  <a:cubicBezTo>
                    <a:pt x="44" y="91"/>
                    <a:pt x="46" y="90"/>
                    <a:pt x="48" y="90"/>
                  </a:cubicBezTo>
                  <a:cubicBezTo>
                    <a:pt x="50" y="89"/>
                    <a:pt x="54" y="98"/>
                    <a:pt x="56" y="102"/>
                  </a:cubicBezTo>
                  <a:cubicBezTo>
                    <a:pt x="58" y="106"/>
                    <a:pt x="58" y="108"/>
                    <a:pt x="61" y="110"/>
                  </a:cubicBezTo>
                  <a:cubicBezTo>
                    <a:pt x="63" y="111"/>
                    <a:pt x="67" y="110"/>
                    <a:pt x="70" y="114"/>
                  </a:cubicBezTo>
                  <a:cubicBezTo>
                    <a:pt x="74" y="118"/>
                    <a:pt x="84" y="121"/>
                    <a:pt x="89" y="121"/>
                  </a:cubicBezTo>
                  <a:cubicBezTo>
                    <a:pt x="93" y="122"/>
                    <a:pt x="96" y="117"/>
                    <a:pt x="102" y="118"/>
                  </a:cubicBezTo>
                  <a:cubicBezTo>
                    <a:pt x="107" y="119"/>
                    <a:pt x="106" y="126"/>
                    <a:pt x="108" y="128"/>
                  </a:cubicBezTo>
                  <a:cubicBezTo>
                    <a:pt x="110" y="131"/>
                    <a:pt x="132" y="133"/>
                    <a:pt x="136" y="134"/>
                  </a:cubicBezTo>
                  <a:cubicBezTo>
                    <a:pt x="137" y="134"/>
                    <a:pt x="141" y="134"/>
                    <a:pt x="144" y="134"/>
                  </a:cubicBezTo>
                  <a:cubicBezTo>
                    <a:pt x="144" y="134"/>
                    <a:pt x="144" y="133"/>
                    <a:pt x="144" y="132"/>
                  </a:cubicBezTo>
                  <a:cubicBezTo>
                    <a:pt x="144" y="129"/>
                    <a:pt x="147" y="125"/>
                    <a:pt x="149" y="124"/>
                  </a:cubicBezTo>
                  <a:cubicBezTo>
                    <a:pt x="152" y="123"/>
                    <a:pt x="154" y="122"/>
                    <a:pt x="157" y="122"/>
                  </a:cubicBezTo>
                  <a:cubicBezTo>
                    <a:pt x="159" y="122"/>
                    <a:pt x="157" y="117"/>
                    <a:pt x="155" y="11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4" name="Freeform 155">
              <a:extLst>
                <a:ext uri="{FF2B5EF4-FFF2-40B4-BE49-F238E27FC236}">
                  <a16:creationId xmlns:a16="http://schemas.microsoft.com/office/drawing/2014/main" id="{21C21529-38B4-4843-9748-2877E1A325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80063" y="4312784"/>
              <a:ext cx="1135063" cy="534988"/>
            </a:xfrm>
            <a:custGeom>
              <a:avLst/>
              <a:gdLst>
                <a:gd name="T0" fmla="*/ 316 w 327"/>
                <a:gd name="T1" fmla="*/ 64 h 154"/>
                <a:gd name="T2" fmla="*/ 305 w 327"/>
                <a:gd name="T3" fmla="*/ 53 h 154"/>
                <a:gd name="T4" fmla="*/ 284 w 327"/>
                <a:gd name="T5" fmla="*/ 50 h 154"/>
                <a:gd name="T6" fmla="*/ 265 w 327"/>
                <a:gd name="T7" fmla="*/ 36 h 154"/>
                <a:gd name="T8" fmla="*/ 243 w 327"/>
                <a:gd name="T9" fmla="*/ 12 h 154"/>
                <a:gd name="T10" fmla="*/ 220 w 327"/>
                <a:gd name="T11" fmla="*/ 21 h 154"/>
                <a:gd name="T12" fmla="*/ 215 w 327"/>
                <a:gd name="T13" fmla="*/ 15 h 154"/>
                <a:gd name="T14" fmla="*/ 203 w 327"/>
                <a:gd name="T15" fmla="*/ 14 h 154"/>
                <a:gd name="T16" fmla="*/ 197 w 327"/>
                <a:gd name="T17" fmla="*/ 2 h 154"/>
                <a:gd name="T18" fmla="*/ 169 w 327"/>
                <a:gd name="T19" fmla="*/ 7 h 154"/>
                <a:gd name="T20" fmla="*/ 137 w 327"/>
                <a:gd name="T21" fmla="*/ 14 h 154"/>
                <a:gd name="T22" fmla="*/ 121 w 327"/>
                <a:gd name="T23" fmla="*/ 22 h 154"/>
                <a:gd name="T24" fmla="*/ 118 w 327"/>
                <a:gd name="T25" fmla="*/ 33 h 154"/>
                <a:gd name="T26" fmla="*/ 121 w 327"/>
                <a:gd name="T27" fmla="*/ 43 h 154"/>
                <a:gd name="T28" fmla="*/ 112 w 327"/>
                <a:gd name="T29" fmla="*/ 49 h 154"/>
                <a:gd name="T30" fmla="*/ 100 w 327"/>
                <a:gd name="T31" fmla="*/ 48 h 154"/>
                <a:gd name="T32" fmla="*/ 80 w 327"/>
                <a:gd name="T33" fmla="*/ 50 h 154"/>
                <a:gd name="T34" fmla="*/ 65 w 327"/>
                <a:gd name="T35" fmla="*/ 50 h 154"/>
                <a:gd name="T36" fmla="*/ 44 w 327"/>
                <a:gd name="T37" fmla="*/ 41 h 154"/>
                <a:gd name="T38" fmla="*/ 25 w 327"/>
                <a:gd name="T39" fmla="*/ 47 h 154"/>
                <a:gd name="T40" fmla="*/ 18 w 327"/>
                <a:gd name="T41" fmla="*/ 60 h 154"/>
                <a:gd name="T42" fmla="*/ 2 w 327"/>
                <a:gd name="T43" fmla="*/ 63 h 154"/>
                <a:gd name="T44" fmla="*/ 0 w 327"/>
                <a:gd name="T45" fmla="*/ 74 h 154"/>
                <a:gd name="T46" fmla="*/ 12 w 327"/>
                <a:gd name="T47" fmla="*/ 81 h 154"/>
                <a:gd name="T48" fmla="*/ 20 w 327"/>
                <a:gd name="T49" fmla="*/ 95 h 154"/>
                <a:gd name="T50" fmla="*/ 41 w 327"/>
                <a:gd name="T51" fmla="*/ 90 h 154"/>
                <a:gd name="T52" fmla="*/ 46 w 327"/>
                <a:gd name="T53" fmla="*/ 107 h 154"/>
                <a:gd name="T54" fmla="*/ 31 w 327"/>
                <a:gd name="T55" fmla="*/ 117 h 154"/>
                <a:gd name="T56" fmla="*/ 46 w 327"/>
                <a:gd name="T57" fmla="*/ 132 h 154"/>
                <a:gd name="T58" fmla="*/ 53 w 327"/>
                <a:gd name="T59" fmla="*/ 141 h 154"/>
                <a:gd name="T60" fmla="*/ 77 w 327"/>
                <a:gd name="T61" fmla="*/ 145 h 154"/>
                <a:gd name="T62" fmla="*/ 99 w 327"/>
                <a:gd name="T63" fmla="*/ 103 h 154"/>
                <a:gd name="T64" fmla="*/ 111 w 327"/>
                <a:gd name="T65" fmla="*/ 104 h 154"/>
                <a:gd name="T66" fmla="*/ 136 w 327"/>
                <a:gd name="T67" fmla="*/ 124 h 154"/>
                <a:gd name="T68" fmla="*/ 160 w 327"/>
                <a:gd name="T69" fmla="*/ 137 h 154"/>
                <a:gd name="T70" fmla="*/ 178 w 327"/>
                <a:gd name="T71" fmla="*/ 151 h 154"/>
                <a:gd name="T72" fmla="*/ 195 w 327"/>
                <a:gd name="T73" fmla="*/ 143 h 154"/>
                <a:gd name="T74" fmla="*/ 213 w 327"/>
                <a:gd name="T75" fmla="*/ 133 h 154"/>
                <a:gd name="T76" fmla="*/ 239 w 327"/>
                <a:gd name="T77" fmla="*/ 132 h 154"/>
                <a:gd name="T78" fmla="*/ 274 w 327"/>
                <a:gd name="T79" fmla="*/ 138 h 154"/>
                <a:gd name="T80" fmla="*/ 275 w 327"/>
                <a:gd name="T81" fmla="*/ 119 h 154"/>
                <a:gd name="T82" fmla="*/ 286 w 327"/>
                <a:gd name="T83" fmla="*/ 108 h 154"/>
                <a:gd name="T84" fmla="*/ 296 w 327"/>
                <a:gd name="T85" fmla="*/ 90 h 154"/>
                <a:gd name="T86" fmla="*/ 317 w 327"/>
                <a:gd name="T87" fmla="*/ 88 h 154"/>
                <a:gd name="T88" fmla="*/ 324 w 327"/>
                <a:gd name="T89" fmla="*/ 71 h 154"/>
                <a:gd name="T90" fmla="*/ 122 w 327"/>
                <a:gd name="T91" fmla="*/ 98 h 154"/>
                <a:gd name="T92" fmla="*/ 257 w 327"/>
                <a:gd name="T93" fmla="*/ 97 h 154"/>
                <a:gd name="T94" fmla="*/ 224 w 327"/>
                <a:gd name="T95" fmla="*/ 97 h 154"/>
                <a:gd name="T96" fmla="*/ 257 w 327"/>
                <a:gd name="T97" fmla="*/ 9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7" h="154">
                  <a:moveTo>
                    <a:pt x="325" y="63"/>
                  </a:moveTo>
                  <a:cubicBezTo>
                    <a:pt x="325" y="61"/>
                    <a:pt x="324" y="62"/>
                    <a:pt x="323" y="63"/>
                  </a:cubicBezTo>
                  <a:cubicBezTo>
                    <a:pt x="321" y="63"/>
                    <a:pt x="318" y="64"/>
                    <a:pt x="316" y="64"/>
                  </a:cubicBezTo>
                  <a:cubicBezTo>
                    <a:pt x="315" y="64"/>
                    <a:pt x="312" y="62"/>
                    <a:pt x="312" y="60"/>
                  </a:cubicBezTo>
                  <a:cubicBezTo>
                    <a:pt x="312" y="59"/>
                    <a:pt x="312" y="57"/>
                    <a:pt x="310" y="57"/>
                  </a:cubicBezTo>
                  <a:cubicBezTo>
                    <a:pt x="309" y="57"/>
                    <a:pt x="307" y="57"/>
                    <a:pt x="305" y="53"/>
                  </a:cubicBezTo>
                  <a:cubicBezTo>
                    <a:pt x="304" y="50"/>
                    <a:pt x="302" y="50"/>
                    <a:pt x="300" y="49"/>
                  </a:cubicBezTo>
                  <a:cubicBezTo>
                    <a:pt x="299" y="48"/>
                    <a:pt x="294" y="51"/>
                    <a:pt x="292" y="51"/>
                  </a:cubicBezTo>
                  <a:cubicBezTo>
                    <a:pt x="290" y="52"/>
                    <a:pt x="287" y="51"/>
                    <a:pt x="284" y="50"/>
                  </a:cubicBezTo>
                  <a:cubicBezTo>
                    <a:pt x="282" y="50"/>
                    <a:pt x="280" y="45"/>
                    <a:pt x="278" y="46"/>
                  </a:cubicBezTo>
                  <a:cubicBezTo>
                    <a:pt x="276" y="46"/>
                    <a:pt x="275" y="51"/>
                    <a:pt x="273" y="51"/>
                  </a:cubicBezTo>
                  <a:cubicBezTo>
                    <a:pt x="272" y="51"/>
                    <a:pt x="268" y="41"/>
                    <a:pt x="265" y="36"/>
                  </a:cubicBezTo>
                  <a:cubicBezTo>
                    <a:pt x="262" y="31"/>
                    <a:pt x="256" y="21"/>
                    <a:pt x="250" y="19"/>
                  </a:cubicBezTo>
                  <a:cubicBezTo>
                    <a:pt x="245" y="17"/>
                    <a:pt x="247" y="14"/>
                    <a:pt x="248" y="13"/>
                  </a:cubicBezTo>
                  <a:cubicBezTo>
                    <a:pt x="249" y="11"/>
                    <a:pt x="245" y="11"/>
                    <a:pt x="243" y="12"/>
                  </a:cubicBezTo>
                  <a:cubicBezTo>
                    <a:pt x="240" y="13"/>
                    <a:pt x="238" y="16"/>
                    <a:pt x="235" y="16"/>
                  </a:cubicBezTo>
                  <a:cubicBezTo>
                    <a:pt x="233" y="17"/>
                    <a:pt x="229" y="21"/>
                    <a:pt x="227" y="20"/>
                  </a:cubicBezTo>
                  <a:cubicBezTo>
                    <a:pt x="224" y="19"/>
                    <a:pt x="223" y="23"/>
                    <a:pt x="220" y="21"/>
                  </a:cubicBezTo>
                  <a:cubicBezTo>
                    <a:pt x="218" y="19"/>
                    <a:pt x="223" y="18"/>
                    <a:pt x="223" y="16"/>
                  </a:cubicBezTo>
                  <a:cubicBezTo>
                    <a:pt x="223" y="14"/>
                    <a:pt x="220" y="17"/>
                    <a:pt x="219" y="16"/>
                  </a:cubicBezTo>
                  <a:cubicBezTo>
                    <a:pt x="218" y="15"/>
                    <a:pt x="215" y="13"/>
                    <a:pt x="215" y="15"/>
                  </a:cubicBezTo>
                  <a:cubicBezTo>
                    <a:pt x="215" y="17"/>
                    <a:pt x="213" y="16"/>
                    <a:pt x="213" y="15"/>
                  </a:cubicBezTo>
                  <a:cubicBezTo>
                    <a:pt x="213" y="13"/>
                    <a:pt x="211" y="11"/>
                    <a:pt x="210" y="13"/>
                  </a:cubicBezTo>
                  <a:cubicBezTo>
                    <a:pt x="209" y="14"/>
                    <a:pt x="204" y="15"/>
                    <a:pt x="203" y="14"/>
                  </a:cubicBezTo>
                  <a:cubicBezTo>
                    <a:pt x="202" y="13"/>
                    <a:pt x="203" y="12"/>
                    <a:pt x="204" y="10"/>
                  </a:cubicBezTo>
                  <a:cubicBezTo>
                    <a:pt x="204" y="9"/>
                    <a:pt x="202" y="7"/>
                    <a:pt x="202" y="5"/>
                  </a:cubicBezTo>
                  <a:cubicBezTo>
                    <a:pt x="202" y="3"/>
                    <a:pt x="199" y="1"/>
                    <a:pt x="197" y="2"/>
                  </a:cubicBezTo>
                  <a:cubicBezTo>
                    <a:pt x="195" y="2"/>
                    <a:pt x="193" y="2"/>
                    <a:pt x="191" y="1"/>
                  </a:cubicBezTo>
                  <a:cubicBezTo>
                    <a:pt x="189" y="0"/>
                    <a:pt x="181" y="1"/>
                    <a:pt x="181" y="3"/>
                  </a:cubicBezTo>
                  <a:cubicBezTo>
                    <a:pt x="180" y="5"/>
                    <a:pt x="171" y="6"/>
                    <a:pt x="169" y="7"/>
                  </a:cubicBezTo>
                  <a:cubicBezTo>
                    <a:pt x="167" y="8"/>
                    <a:pt x="160" y="9"/>
                    <a:pt x="158" y="9"/>
                  </a:cubicBezTo>
                  <a:cubicBezTo>
                    <a:pt x="155" y="9"/>
                    <a:pt x="153" y="12"/>
                    <a:pt x="149" y="12"/>
                  </a:cubicBezTo>
                  <a:cubicBezTo>
                    <a:pt x="146" y="12"/>
                    <a:pt x="140" y="12"/>
                    <a:pt x="137" y="14"/>
                  </a:cubicBezTo>
                  <a:cubicBezTo>
                    <a:pt x="134" y="16"/>
                    <a:pt x="130" y="14"/>
                    <a:pt x="128" y="15"/>
                  </a:cubicBezTo>
                  <a:cubicBezTo>
                    <a:pt x="125" y="16"/>
                    <a:pt x="122" y="15"/>
                    <a:pt x="121" y="15"/>
                  </a:cubicBezTo>
                  <a:cubicBezTo>
                    <a:pt x="120" y="16"/>
                    <a:pt x="120" y="20"/>
                    <a:pt x="121" y="22"/>
                  </a:cubicBezTo>
                  <a:cubicBezTo>
                    <a:pt x="122" y="24"/>
                    <a:pt x="128" y="25"/>
                    <a:pt x="128" y="26"/>
                  </a:cubicBezTo>
                  <a:cubicBezTo>
                    <a:pt x="129" y="27"/>
                    <a:pt x="123" y="27"/>
                    <a:pt x="120" y="27"/>
                  </a:cubicBezTo>
                  <a:cubicBezTo>
                    <a:pt x="117" y="28"/>
                    <a:pt x="118" y="31"/>
                    <a:pt x="118" y="33"/>
                  </a:cubicBezTo>
                  <a:cubicBezTo>
                    <a:pt x="119" y="35"/>
                    <a:pt x="115" y="36"/>
                    <a:pt x="113" y="37"/>
                  </a:cubicBezTo>
                  <a:cubicBezTo>
                    <a:pt x="111" y="38"/>
                    <a:pt x="113" y="41"/>
                    <a:pt x="115" y="41"/>
                  </a:cubicBezTo>
                  <a:cubicBezTo>
                    <a:pt x="118" y="41"/>
                    <a:pt x="119" y="43"/>
                    <a:pt x="121" y="43"/>
                  </a:cubicBezTo>
                  <a:cubicBezTo>
                    <a:pt x="123" y="43"/>
                    <a:pt x="123" y="47"/>
                    <a:pt x="123" y="49"/>
                  </a:cubicBezTo>
                  <a:cubicBezTo>
                    <a:pt x="123" y="51"/>
                    <a:pt x="121" y="52"/>
                    <a:pt x="118" y="52"/>
                  </a:cubicBezTo>
                  <a:cubicBezTo>
                    <a:pt x="115" y="52"/>
                    <a:pt x="114" y="50"/>
                    <a:pt x="112" y="49"/>
                  </a:cubicBezTo>
                  <a:cubicBezTo>
                    <a:pt x="110" y="49"/>
                    <a:pt x="111" y="53"/>
                    <a:pt x="109" y="53"/>
                  </a:cubicBezTo>
                  <a:cubicBezTo>
                    <a:pt x="108" y="54"/>
                    <a:pt x="108" y="51"/>
                    <a:pt x="105" y="51"/>
                  </a:cubicBezTo>
                  <a:cubicBezTo>
                    <a:pt x="103" y="51"/>
                    <a:pt x="101" y="50"/>
                    <a:pt x="100" y="48"/>
                  </a:cubicBezTo>
                  <a:cubicBezTo>
                    <a:pt x="99" y="46"/>
                    <a:pt x="94" y="46"/>
                    <a:pt x="92" y="48"/>
                  </a:cubicBezTo>
                  <a:cubicBezTo>
                    <a:pt x="90" y="50"/>
                    <a:pt x="89" y="49"/>
                    <a:pt x="88" y="48"/>
                  </a:cubicBezTo>
                  <a:cubicBezTo>
                    <a:pt x="86" y="46"/>
                    <a:pt x="80" y="48"/>
                    <a:pt x="80" y="50"/>
                  </a:cubicBezTo>
                  <a:cubicBezTo>
                    <a:pt x="79" y="52"/>
                    <a:pt x="75" y="53"/>
                    <a:pt x="72" y="51"/>
                  </a:cubicBezTo>
                  <a:cubicBezTo>
                    <a:pt x="69" y="49"/>
                    <a:pt x="68" y="48"/>
                    <a:pt x="68" y="51"/>
                  </a:cubicBezTo>
                  <a:cubicBezTo>
                    <a:pt x="68" y="53"/>
                    <a:pt x="65" y="51"/>
                    <a:pt x="65" y="50"/>
                  </a:cubicBezTo>
                  <a:cubicBezTo>
                    <a:pt x="65" y="48"/>
                    <a:pt x="61" y="45"/>
                    <a:pt x="59" y="44"/>
                  </a:cubicBezTo>
                  <a:cubicBezTo>
                    <a:pt x="57" y="43"/>
                    <a:pt x="50" y="43"/>
                    <a:pt x="49" y="41"/>
                  </a:cubicBezTo>
                  <a:cubicBezTo>
                    <a:pt x="49" y="40"/>
                    <a:pt x="45" y="39"/>
                    <a:pt x="44" y="41"/>
                  </a:cubicBezTo>
                  <a:cubicBezTo>
                    <a:pt x="43" y="44"/>
                    <a:pt x="41" y="42"/>
                    <a:pt x="39" y="41"/>
                  </a:cubicBezTo>
                  <a:cubicBezTo>
                    <a:pt x="38" y="40"/>
                    <a:pt x="35" y="42"/>
                    <a:pt x="33" y="43"/>
                  </a:cubicBezTo>
                  <a:cubicBezTo>
                    <a:pt x="32" y="44"/>
                    <a:pt x="27" y="47"/>
                    <a:pt x="25" y="47"/>
                  </a:cubicBezTo>
                  <a:cubicBezTo>
                    <a:pt x="22" y="47"/>
                    <a:pt x="24" y="50"/>
                    <a:pt x="21" y="51"/>
                  </a:cubicBezTo>
                  <a:cubicBezTo>
                    <a:pt x="17" y="51"/>
                    <a:pt x="18" y="54"/>
                    <a:pt x="18" y="55"/>
                  </a:cubicBezTo>
                  <a:cubicBezTo>
                    <a:pt x="19" y="56"/>
                    <a:pt x="21" y="59"/>
                    <a:pt x="18" y="60"/>
                  </a:cubicBezTo>
                  <a:cubicBezTo>
                    <a:pt x="15" y="61"/>
                    <a:pt x="14" y="56"/>
                    <a:pt x="11" y="55"/>
                  </a:cubicBezTo>
                  <a:cubicBezTo>
                    <a:pt x="9" y="53"/>
                    <a:pt x="7" y="55"/>
                    <a:pt x="7" y="58"/>
                  </a:cubicBezTo>
                  <a:cubicBezTo>
                    <a:pt x="7" y="60"/>
                    <a:pt x="4" y="60"/>
                    <a:pt x="2" y="63"/>
                  </a:cubicBezTo>
                  <a:cubicBezTo>
                    <a:pt x="1" y="65"/>
                    <a:pt x="5" y="65"/>
                    <a:pt x="5" y="66"/>
                  </a:cubicBezTo>
                  <a:cubicBezTo>
                    <a:pt x="5" y="68"/>
                    <a:pt x="3" y="69"/>
                    <a:pt x="2" y="69"/>
                  </a:cubicBezTo>
                  <a:cubicBezTo>
                    <a:pt x="1" y="69"/>
                    <a:pt x="0" y="73"/>
                    <a:pt x="0" y="74"/>
                  </a:cubicBezTo>
                  <a:cubicBezTo>
                    <a:pt x="1" y="75"/>
                    <a:pt x="5" y="75"/>
                    <a:pt x="5" y="77"/>
                  </a:cubicBezTo>
                  <a:cubicBezTo>
                    <a:pt x="5" y="80"/>
                    <a:pt x="4" y="82"/>
                    <a:pt x="6" y="81"/>
                  </a:cubicBezTo>
                  <a:cubicBezTo>
                    <a:pt x="8" y="81"/>
                    <a:pt x="11" y="81"/>
                    <a:pt x="12" y="81"/>
                  </a:cubicBezTo>
                  <a:cubicBezTo>
                    <a:pt x="13" y="81"/>
                    <a:pt x="14" y="84"/>
                    <a:pt x="17" y="87"/>
                  </a:cubicBezTo>
                  <a:cubicBezTo>
                    <a:pt x="19" y="90"/>
                    <a:pt x="21" y="91"/>
                    <a:pt x="18" y="92"/>
                  </a:cubicBezTo>
                  <a:cubicBezTo>
                    <a:pt x="16" y="92"/>
                    <a:pt x="17" y="94"/>
                    <a:pt x="20" y="95"/>
                  </a:cubicBezTo>
                  <a:cubicBezTo>
                    <a:pt x="21" y="96"/>
                    <a:pt x="22" y="96"/>
                    <a:pt x="22" y="97"/>
                  </a:cubicBezTo>
                  <a:cubicBezTo>
                    <a:pt x="23" y="97"/>
                    <a:pt x="23" y="96"/>
                    <a:pt x="24" y="96"/>
                  </a:cubicBezTo>
                  <a:cubicBezTo>
                    <a:pt x="28" y="92"/>
                    <a:pt x="35" y="89"/>
                    <a:pt x="41" y="90"/>
                  </a:cubicBezTo>
                  <a:cubicBezTo>
                    <a:pt x="46" y="92"/>
                    <a:pt x="51" y="89"/>
                    <a:pt x="53" y="93"/>
                  </a:cubicBezTo>
                  <a:cubicBezTo>
                    <a:pt x="56" y="96"/>
                    <a:pt x="53" y="102"/>
                    <a:pt x="54" y="105"/>
                  </a:cubicBezTo>
                  <a:cubicBezTo>
                    <a:pt x="55" y="107"/>
                    <a:pt x="50" y="107"/>
                    <a:pt x="46" y="107"/>
                  </a:cubicBezTo>
                  <a:cubicBezTo>
                    <a:pt x="43" y="106"/>
                    <a:pt x="35" y="108"/>
                    <a:pt x="36" y="110"/>
                  </a:cubicBezTo>
                  <a:cubicBezTo>
                    <a:pt x="37" y="112"/>
                    <a:pt x="40" y="117"/>
                    <a:pt x="35" y="115"/>
                  </a:cubicBezTo>
                  <a:cubicBezTo>
                    <a:pt x="30" y="112"/>
                    <a:pt x="28" y="117"/>
                    <a:pt x="31" y="117"/>
                  </a:cubicBezTo>
                  <a:cubicBezTo>
                    <a:pt x="34" y="117"/>
                    <a:pt x="37" y="121"/>
                    <a:pt x="37" y="123"/>
                  </a:cubicBezTo>
                  <a:cubicBezTo>
                    <a:pt x="37" y="125"/>
                    <a:pt x="37" y="130"/>
                    <a:pt x="40" y="129"/>
                  </a:cubicBezTo>
                  <a:cubicBezTo>
                    <a:pt x="42" y="128"/>
                    <a:pt x="42" y="132"/>
                    <a:pt x="46" y="132"/>
                  </a:cubicBezTo>
                  <a:cubicBezTo>
                    <a:pt x="49" y="132"/>
                    <a:pt x="52" y="133"/>
                    <a:pt x="49" y="136"/>
                  </a:cubicBezTo>
                  <a:cubicBezTo>
                    <a:pt x="47" y="139"/>
                    <a:pt x="51" y="148"/>
                    <a:pt x="52" y="146"/>
                  </a:cubicBezTo>
                  <a:cubicBezTo>
                    <a:pt x="53" y="145"/>
                    <a:pt x="52" y="142"/>
                    <a:pt x="53" y="141"/>
                  </a:cubicBezTo>
                  <a:cubicBezTo>
                    <a:pt x="51" y="136"/>
                    <a:pt x="59" y="136"/>
                    <a:pt x="61" y="136"/>
                  </a:cubicBezTo>
                  <a:cubicBezTo>
                    <a:pt x="64" y="136"/>
                    <a:pt x="68" y="140"/>
                    <a:pt x="71" y="144"/>
                  </a:cubicBezTo>
                  <a:cubicBezTo>
                    <a:pt x="74" y="148"/>
                    <a:pt x="77" y="145"/>
                    <a:pt x="77" y="145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98" y="104"/>
                    <a:pt x="99" y="103"/>
                    <a:pt x="99" y="103"/>
                  </a:cubicBezTo>
                  <a:cubicBezTo>
                    <a:pt x="101" y="99"/>
                    <a:pt x="105" y="102"/>
                    <a:pt x="106" y="103"/>
                  </a:cubicBezTo>
                  <a:cubicBezTo>
                    <a:pt x="107" y="104"/>
                    <a:pt x="107" y="99"/>
                    <a:pt x="109" y="99"/>
                  </a:cubicBezTo>
                  <a:cubicBezTo>
                    <a:pt x="112" y="99"/>
                    <a:pt x="109" y="104"/>
                    <a:pt x="111" y="104"/>
                  </a:cubicBezTo>
                  <a:cubicBezTo>
                    <a:pt x="113" y="104"/>
                    <a:pt x="117" y="110"/>
                    <a:pt x="116" y="114"/>
                  </a:cubicBezTo>
                  <a:cubicBezTo>
                    <a:pt x="119" y="117"/>
                    <a:pt x="125" y="123"/>
                    <a:pt x="125" y="125"/>
                  </a:cubicBezTo>
                  <a:cubicBezTo>
                    <a:pt x="126" y="127"/>
                    <a:pt x="134" y="123"/>
                    <a:pt x="136" y="124"/>
                  </a:cubicBezTo>
                  <a:cubicBezTo>
                    <a:pt x="137" y="125"/>
                    <a:pt x="150" y="125"/>
                    <a:pt x="152" y="125"/>
                  </a:cubicBezTo>
                  <a:cubicBezTo>
                    <a:pt x="154" y="125"/>
                    <a:pt x="156" y="129"/>
                    <a:pt x="158" y="129"/>
                  </a:cubicBezTo>
                  <a:cubicBezTo>
                    <a:pt x="161" y="130"/>
                    <a:pt x="160" y="134"/>
                    <a:pt x="160" y="137"/>
                  </a:cubicBezTo>
                  <a:cubicBezTo>
                    <a:pt x="160" y="140"/>
                    <a:pt x="164" y="143"/>
                    <a:pt x="164" y="145"/>
                  </a:cubicBezTo>
                  <a:cubicBezTo>
                    <a:pt x="165" y="148"/>
                    <a:pt x="169" y="147"/>
                    <a:pt x="171" y="147"/>
                  </a:cubicBezTo>
                  <a:cubicBezTo>
                    <a:pt x="174" y="148"/>
                    <a:pt x="178" y="149"/>
                    <a:pt x="178" y="151"/>
                  </a:cubicBezTo>
                  <a:cubicBezTo>
                    <a:pt x="178" y="154"/>
                    <a:pt x="182" y="152"/>
                    <a:pt x="182" y="150"/>
                  </a:cubicBezTo>
                  <a:cubicBezTo>
                    <a:pt x="182" y="148"/>
                    <a:pt x="185" y="146"/>
                    <a:pt x="190" y="144"/>
                  </a:cubicBezTo>
                  <a:cubicBezTo>
                    <a:pt x="192" y="143"/>
                    <a:pt x="194" y="143"/>
                    <a:pt x="195" y="143"/>
                  </a:cubicBezTo>
                  <a:cubicBezTo>
                    <a:pt x="196" y="141"/>
                    <a:pt x="197" y="139"/>
                    <a:pt x="197" y="139"/>
                  </a:cubicBezTo>
                  <a:cubicBezTo>
                    <a:pt x="199" y="138"/>
                    <a:pt x="202" y="136"/>
                    <a:pt x="202" y="133"/>
                  </a:cubicBezTo>
                  <a:cubicBezTo>
                    <a:pt x="202" y="131"/>
                    <a:pt x="209" y="131"/>
                    <a:pt x="213" y="133"/>
                  </a:cubicBezTo>
                  <a:cubicBezTo>
                    <a:pt x="217" y="135"/>
                    <a:pt x="220" y="135"/>
                    <a:pt x="220" y="132"/>
                  </a:cubicBezTo>
                  <a:cubicBezTo>
                    <a:pt x="221" y="129"/>
                    <a:pt x="227" y="128"/>
                    <a:pt x="229" y="129"/>
                  </a:cubicBezTo>
                  <a:cubicBezTo>
                    <a:pt x="231" y="130"/>
                    <a:pt x="236" y="133"/>
                    <a:pt x="239" y="132"/>
                  </a:cubicBezTo>
                  <a:cubicBezTo>
                    <a:pt x="242" y="131"/>
                    <a:pt x="256" y="132"/>
                    <a:pt x="260" y="133"/>
                  </a:cubicBezTo>
                  <a:cubicBezTo>
                    <a:pt x="264" y="134"/>
                    <a:pt x="265" y="131"/>
                    <a:pt x="268" y="135"/>
                  </a:cubicBezTo>
                  <a:cubicBezTo>
                    <a:pt x="270" y="138"/>
                    <a:pt x="271" y="135"/>
                    <a:pt x="274" y="138"/>
                  </a:cubicBezTo>
                  <a:cubicBezTo>
                    <a:pt x="274" y="137"/>
                    <a:pt x="274" y="136"/>
                    <a:pt x="274" y="134"/>
                  </a:cubicBezTo>
                  <a:cubicBezTo>
                    <a:pt x="274" y="132"/>
                    <a:pt x="278" y="130"/>
                    <a:pt x="278" y="128"/>
                  </a:cubicBezTo>
                  <a:cubicBezTo>
                    <a:pt x="279" y="127"/>
                    <a:pt x="275" y="121"/>
                    <a:pt x="275" y="119"/>
                  </a:cubicBezTo>
                  <a:cubicBezTo>
                    <a:pt x="275" y="118"/>
                    <a:pt x="275" y="113"/>
                    <a:pt x="273" y="112"/>
                  </a:cubicBezTo>
                  <a:cubicBezTo>
                    <a:pt x="272" y="112"/>
                    <a:pt x="277" y="109"/>
                    <a:pt x="278" y="109"/>
                  </a:cubicBezTo>
                  <a:cubicBezTo>
                    <a:pt x="281" y="109"/>
                    <a:pt x="284" y="107"/>
                    <a:pt x="286" y="108"/>
                  </a:cubicBezTo>
                  <a:cubicBezTo>
                    <a:pt x="287" y="109"/>
                    <a:pt x="289" y="109"/>
                    <a:pt x="291" y="109"/>
                  </a:cubicBezTo>
                  <a:cubicBezTo>
                    <a:pt x="294" y="109"/>
                    <a:pt x="293" y="107"/>
                    <a:pt x="291" y="106"/>
                  </a:cubicBezTo>
                  <a:cubicBezTo>
                    <a:pt x="290" y="104"/>
                    <a:pt x="296" y="94"/>
                    <a:pt x="296" y="90"/>
                  </a:cubicBezTo>
                  <a:cubicBezTo>
                    <a:pt x="297" y="86"/>
                    <a:pt x="299" y="90"/>
                    <a:pt x="302" y="90"/>
                  </a:cubicBezTo>
                  <a:cubicBezTo>
                    <a:pt x="304" y="90"/>
                    <a:pt x="308" y="90"/>
                    <a:pt x="309" y="91"/>
                  </a:cubicBezTo>
                  <a:cubicBezTo>
                    <a:pt x="311" y="92"/>
                    <a:pt x="316" y="90"/>
                    <a:pt x="317" y="88"/>
                  </a:cubicBezTo>
                  <a:cubicBezTo>
                    <a:pt x="318" y="86"/>
                    <a:pt x="315" y="86"/>
                    <a:pt x="316" y="81"/>
                  </a:cubicBezTo>
                  <a:cubicBezTo>
                    <a:pt x="316" y="77"/>
                    <a:pt x="318" y="75"/>
                    <a:pt x="321" y="75"/>
                  </a:cubicBezTo>
                  <a:cubicBezTo>
                    <a:pt x="323" y="75"/>
                    <a:pt x="324" y="73"/>
                    <a:pt x="324" y="71"/>
                  </a:cubicBezTo>
                  <a:cubicBezTo>
                    <a:pt x="324" y="69"/>
                    <a:pt x="326" y="68"/>
                    <a:pt x="327" y="66"/>
                  </a:cubicBezTo>
                  <a:cubicBezTo>
                    <a:pt x="326" y="65"/>
                    <a:pt x="326" y="64"/>
                    <a:pt x="325" y="63"/>
                  </a:cubicBezTo>
                  <a:close/>
                  <a:moveTo>
                    <a:pt x="122" y="98"/>
                  </a:moveTo>
                  <a:cubicBezTo>
                    <a:pt x="121" y="99"/>
                    <a:pt x="112" y="96"/>
                    <a:pt x="111" y="95"/>
                  </a:cubicBezTo>
                  <a:cubicBezTo>
                    <a:pt x="110" y="93"/>
                    <a:pt x="124" y="95"/>
                    <a:pt x="122" y="98"/>
                  </a:cubicBezTo>
                  <a:close/>
                  <a:moveTo>
                    <a:pt x="257" y="97"/>
                  </a:moveTo>
                  <a:cubicBezTo>
                    <a:pt x="250" y="97"/>
                    <a:pt x="236" y="93"/>
                    <a:pt x="230" y="100"/>
                  </a:cubicBezTo>
                  <a:cubicBezTo>
                    <a:pt x="224" y="106"/>
                    <a:pt x="228" y="110"/>
                    <a:pt x="225" y="110"/>
                  </a:cubicBezTo>
                  <a:cubicBezTo>
                    <a:pt x="222" y="111"/>
                    <a:pt x="221" y="100"/>
                    <a:pt x="224" y="97"/>
                  </a:cubicBezTo>
                  <a:cubicBezTo>
                    <a:pt x="228" y="94"/>
                    <a:pt x="238" y="92"/>
                    <a:pt x="245" y="94"/>
                  </a:cubicBezTo>
                  <a:cubicBezTo>
                    <a:pt x="252" y="96"/>
                    <a:pt x="264" y="92"/>
                    <a:pt x="265" y="93"/>
                  </a:cubicBezTo>
                  <a:cubicBezTo>
                    <a:pt x="267" y="93"/>
                    <a:pt x="264" y="97"/>
                    <a:pt x="257" y="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5" name="Freeform 156">
              <a:extLst>
                <a:ext uri="{FF2B5EF4-FFF2-40B4-BE49-F238E27FC236}">
                  <a16:creationId xmlns:a16="http://schemas.microsoft.com/office/drawing/2014/main" id="{96F9A9BA-FEAE-0E42-B8BA-6B9A950FEE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0763" y="3006271"/>
              <a:ext cx="4768850" cy="1820863"/>
            </a:xfrm>
            <a:custGeom>
              <a:avLst/>
              <a:gdLst>
                <a:gd name="T0" fmla="*/ 423 w 1374"/>
                <a:gd name="T1" fmla="*/ 141 h 524"/>
                <a:gd name="T2" fmla="*/ 587 w 1374"/>
                <a:gd name="T3" fmla="*/ 17 h 524"/>
                <a:gd name="T4" fmla="*/ 481 w 1374"/>
                <a:gd name="T5" fmla="*/ 147 h 524"/>
                <a:gd name="T6" fmla="*/ 664 w 1374"/>
                <a:gd name="T7" fmla="*/ 42 h 524"/>
                <a:gd name="T8" fmla="*/ 1003 w 1374"/>
                <a:gd name="T9" fmla="*/ 107 h 524"/>
                <a:gd name="T10" fmla="*/ 1035 w 1374"/>
                <a:gd name="T11" fmla="*/ 118 h 524"/>
                <a:gd name="T12" fmla="*/ 985 w 1374"/>
                <a:gd name="T13" fmla="*/ 471 h 524"/>
                <a:gd name="T14" fmla="*/ 1349 w 1374"/>
                <a:gd name="T15" fmla="*/ 234 h 524"/>
                <a:gd name="T16" fmla="*/ 1232 w 1374"/>
                <a:gd name="T17" fmla="*/ 193 h 524"/>
                <a:gd name="T18" fmla="*/ 1136 w 1374"/>
                <a:gd name="T19" fmla="*/ 197 h 524"/>
                <a:gd name="T20" fmla="*/ 1015 w 1374"/>
                <a:gd name="T21" fmla="*/ 164 h 524"/>
                <a:gd name="T22" fmla="*/ 964 w 1374"/>
                <a:gd name="T23" fmla="*/ 168 h 524"/>
                <a:gd name="T24" fmla="*/ 869 w 1374"/>
                <a:gd name="T25" fmla="*/ 158 h 524"/>
                <a:gd name="T26" fmla="*/ 830 w 1374"/>
                <a:gd name="T27" fmla="*/ 144 h 524"/>
                <a:gd name="T28" fmla="*/ 727 w 1374"/>
                <a:gd name="T29" fmla="*/ 128 h 524"/>
                <a:gd name="T30" fmla="*/ 751 w 1374"/>
                <a:gd name="T31" fmla="*/ 106 h 524"/>
                <a:gd name="T32" fmla="*/ 686 w 1374"/>
                <a:gd name="T33" fmla="*/ 79 h 524"/>
                <a:gd name="T34" fmla="*/ 631 w 1374"/>
                <a:gd name="T35" fmla="*/ 93 h 524"/>
                <a:gd name="T36" fmla="*/ 550 w 1374"/>
                <a:gd name="T37" fmla="*/ 110 h 524"/>
                <a:gd name="T38" fmla="*/ 535 w 1374"/>
                <a:gd name="T39" fmla="*/ 132 h 524"/>
                <a:gd name="T40" fmla="*/ 469 w 1374"/>
                <a:gd name="T41" fmla="*/ 160 h 524"/>
                <a:gd name="T42" fmla="*/ 445 w 1374"/>
                <a:gd name="T43" fmla="*/ 180 h 524"/>
                <a:gd name="T44" fmla="*/ 448 w 1374"/>
                <a:gd name="T45" fmla="*/ 208 h 524"/>
                <a:gd name="T46" fmla="*/ 426 w 1374"/>
                <a:gd name="T47" fmla="*/ 231 h 524"/>
                <a:gd name="T48" fmla="*/ 423 w 1374"/>
                <a:gd name="T49" fmla="*/ 146 h 524"/>
                <a:gd name="T50" fmla="*/ 387 w 1374"/>
                <a:gd name="T51" fmla="*/ 206 h 524"/>
                <a:gd name="T52" fmla="*/ 323 w 1374"/>
                <a:gd name="T53" fmla="*/ 207 h 524"/>
                <a:gd name="T54" fmla="*/ 229 w 1374"/>
                <a:gd name="T55" fmla="*/ 223 h 524"/>
                <a:gd name="T56" fmla="*/ 201 w 1374"/>
                <a:gd name="T57" fmla="*/ 235 h 524"/>
                <a:gd name="T58" fmla="*/ 138 w 1374"/>
                <a:gd name="T59" fmla="*/ 263 h 524"/>
                <a:gd name="T60" fmla="*/ 107 w 1374"/>
                <a:gd name="T61" fmla="*/ 230 h 524"/>
                <a:gd name="T62" fmla="*/ 103 w 1374"/>
                <a:gd name="T63" fmla="*/ 194 h 524"/>
                <a:gd name="T64" fmla="*/ 79 w 1374"/>
                <a:gd name="T65" fmla="*/ 227 h 524"/>
                <a:gd name="T66" fmla="*/ 67 w 1374"/>
                <a:gd name="T67" fmla="*/ 313 h 524"/>
                <a:gd name="T68" fmla="*/ 67 w 1374"/>
                <a:gd name="T69" fmla="*/ 360 h 524"/>
                <a:gd name="T70" fmla="*/ 99 w 1374"/>
                <a:gd name="T71" fmla="*/ 410 h 524"/>
                <a:gd name="T72" fmla="*/ 159 w 1374"/>
                <a:gd name="T73" fmla="*/ 437 h 524"/>
                <a:gd name="T74" fmla="*/ 140 w 1374"/>
                <a:gd name="T75" fmla="*/ 481 h 524"/>
                <a:gd name="T76" fmla="*/ 224 w 1374"/>
                <a:gd name="T77" fmla="*/ 522 h 524"/>
                <a:gd name="T78" fmla="*/ 218 w 1374"/>
                <a:gd name="T79" fmla="*/ 445 h 524"/>
                <a:gd name="T80" fmla="*/ 281 w 1374"/>
                <a:gd name="T81" fmla="*/ 426 h 524"/>
                <a:gd name="T82" fmla="*/ 329 w 1374"/>
                <a:gd name="T83" fmla="*/ 413 h 524"/>
                <a:gd name="T84" fmla="*/ 418 w 1374"/>
                <a:gd name="T85" fmla="*/ 381 h 524"/>
                <a:gd name="T86" fmla="*/ 481 w 1374"/>
                <a:gd name="T87" fmla="*/ 412 h 524"/>
                <a:gd name="T88" fmla="*/ 555 w 1374"/>
                <a:gd name="T89" fmla="*/ 441 h 524"/>
                <a:gd name="T90" fmla="*/ 625 w 1374"/>
                <a:gd name="T91" fmla="*/ 419 h 524"/>
                <a:gd name="T92" fmla="*/ 703 w 1374"/>
                <a:gd name="T93" fmla="*/ 437 h 524"/>
                <a:gd name="T94" fmla="*/ 804 w 1374"/>
                <a:gd name="T95" fmla="*/ 416 h 524"/>
                <a:gd name="T96" fmla="*/ 882 w 1374"/>
                <a:gd name="T97" fmla="*/ 446 h 524"/>
                <a:gd name="T98" fmla="*/ 892 w 1374"/>
                <a:gd name="T99" fmla="*/ 501 h 524"/>
                <a:gd name="T100" fmla="*/ 975 w 1374"/>
                <a:gd name="T101" fmla="*/ 403 h 524"/>
                <a:gd name="T102" fmla="*/ 935 w 1374"/>
                <a:gd name="T103" fmla="*/ 375 h 524"/>
                <a:gd name="T104" fmla="*/ 1060 w 1374"/>
                <a:gd name="T105" fmla="*/ 331 h 524"/>
                <a:gd name="T106" fmla="*/ 1129 w 1374"/>
                <a:gd name="T107" fmla="*/ 300 h 524"/>
                <a:gd name="T108" fmla="*/ 1137 w 1374"/>
                <a:gd name="T109" fmla="*/ 325 h 524"/>
                <a:gd name="T110" fmla="*/ 1125 w 1374"/>
                <a:gd name="T111" fmla="*/ 395 h 524"/>
                <a:gd name="T112" fmla="*/ 1168 w 1374"/>
                <a:gd name="T113" fmla="*/ 325 h 524"/>
                <a:gd name="T114" fmla="*/ 1285 w 1374"/>
                <a:gd name="T115" fmla="*/ 292 h 524"/>
                <a:gd name="T116" fmla="*/ 1297 w 1374"/>
                <a:gd name="T117" fmla="*/ 243 h 524"/>
                <a:gd name="T118" fmla="*/ 1351 w 1374"/>
                <a:gd name="T119" fmla="*/ 253 h 524"/>
                <a:gd name="T120" fmla="*/ 709 w 1374"/>
                <a:gd name="T121" fmla="*/ 401 h 524"/>
                <a:gd name="T122" fmla="*/ 286 w 1374"/>
                <a:gd name="T123" fmla="*/ 179 h 524"/>
                <a:gd name="T124" fmla="*/ 346 w 1374"/>
                <a:gd name="T125" fmla="*/ 9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4" h="524">
                  <a:moveTo>
                    <a:pt x="21" y="378"/>
                  </a:moveTo>
                  <a:cubicBezTo>
                    <a:pt x="20" y="378"/>
                    <a:pt x="17" y="377"/>
                    <a:pt x="16" y="376"/>
                  </a:cubicBezTo>
                  <a:cubicBezTo>
                    <a:pt x="16" y="375"/>
                    <a:pt x="13" y="375"/>
                    <a:pt x="11" y="375"/>
                  </a:cubicBezTo>
                  <a:cubicBezTo>
                    <a:pt x="12" y="376"/>
                    <a:pt x="12" y="376"/>
                    <a:pt x="13" y="377"/>
                  </a:cubicBezTo>
                  <a:cubicBezTo>
                    <a:pt x="14" y="379"/>
                    <a:pt x="8" y="379"/>
                    <a:pt x="10" y="381"/>
                  </a:cubicBezTo>
                  <a:cubicBezTo>
                    <a:pt x="12" y="383"/>
                    <a:pt x="6" y="383"/>
                    <a:pt x="6" y="381"/>
                  </a:cubicBezTo>
                  <a:cubicBezTo>
                    <a:pt x="6" y="379"/>
                    <a:pt x="1" y="380"/>
                    <a:pt x="1" y="381"/>
                  </a:cubicBezTo>
                  <a:cubicBezTo>
                    <a:pt x="1" y="382"/>
                    <a:pt x="1" y="383"/>
                    <a:pt x="0" y="383"/>
                  </a:cubicBezTo>
                  <a:cubicBezTo>
                    <a:pt x="2" y="384"/>
                    <a:pt x="4" y="385"/>
                    <a:pt x="4" y="385"/>
                  </a:cubicBezTo>
                  <a:cubicBezTo>
                    <a:pt x="5" y="385"/>
                    <a:pt x="20" y="387"/>
                    <a:pt x="25" y="386"/>
                  </a:cubicBezTo>
                  <a:cubicBezTo>
                    <a:pt x="25" y="385"/>
                    <a:pt x="26" y="382"/>
                    <a:pt x="26" y="380"/>
                  </a:cubicBezTo>
                  <a:cubicBezTo>
                    <a:pt x="26" y="379"/>
                    <a:pt x="22" y="377"/>
                    <a:pt x="21" y="378"/>
                  </a:cubicBezTo>
                  <a:close/>
                  <a:moveTo>
                    <a:pt x="411" y="144"/>
                  </a:moveTo>
                  <a:cubicBezTo>
                    <a:pt x="414" y="144"/>
                    <a:pt x="423" y="142"/>
                    <a:pt x="423" y="141"/>
                  </a:cubicBezTo>
                  <a:cubicBezTo>
                    <a:pt x="424" y="139"/>
                    <a:pt x="420" y="137"/>
                    <a:pt x="415" y="137"/>
                  </a:cubicBezTo>
                  <a:cubicBezTo>
                    <a:pt x="409" y="137"/>
                    <a:pt x="408" y="143"/>
                    <a:pt x="411" y="144"/>
                  </a:cubicBezTo>
                  <a:close/>
                  <a:moveTo>
                    <a:pt x="587" y="22"/>
                  </a:moveTo>
                  <a:cubicBezTo>
                    <a:pt x="591" y="24"/>
                    <a:pt x="590" y="25"/>
                    <a:pt x="585" y="25"/>
                  </a:cubicBezTo>
                  <a:cubicBezTo>
                    <a:pt x="580" y="25"/>
                    <a:pt x="576" y="27"/>
                    <a:pt x="579" y="28"/>
                  </a:cubicBezTo>
                  <a:cubicBezTo>
                    <a:pt x="582" y="29"/>
                    <a:pt x="581" y="32"/>
                    <a:pt x="586" y="33"/>
                  </a:cubicBezTo>
                  <a:cubicBezTo>
                    <a:pt x="591" y="34"/>
                    <a:pt x="596" y="30"/>
                    <a:pt x="596" y="27"/>
                  </a:cubicBezTo>
                  <a:cubicBezTo>
                    <a:pt x="595" y="24"/>
                    <a:pt x="613" y="22"/>
                    <a:pt x="618" y="20"/>
                  </a:cubicBezTo>
                  <a:cubicBezTo>
                    <a:pt x="623" y="19"/>
                    <a:pt x="615" y="14"/>
                    <a:pt x="620" y="14"/>
                  </a:cubicBezTo>
                  <a:cubicBezTo>
                    <a:pt x="625" y="13"/>
                    <a:pt x="623" y="11"/>
                    <a:pt x="617" y="10"/>
                  </a:cubicBezTo>
                  <a:cubicBezTo>
                    <a:pt x="610" y="9"/>
                    <a:pt x="613" y="4"/>
                    <a:pt x="611" y="2"/>
                  </a:cubicBezTo>
                  <a:cubicBezTo>
                    <a:pt x="609" y="0"/>
                    <a:pt x="608" y="4"/>
                    <a:pt x="599" y="6"/>
                  </a:cubicBezTo>
                  <a:cubicBezTo>
                    <a:pt x="591" y="7"/>
                    <a:pt x="587" y="10"/>
                    <a:pt x="590" y="11"/>
                  </a:cubicBezTo>
                  <a:cubicBezTo>
                    <a:pt x="593" y="13"/>
                    <a:pt x="590" y="17"/>
                    <a:pt x="587" y="17"/>
                  </a:cubicBezTo>
                  <a:cubicBezTo>
                    <a:pt x="583" y="16"/>
                    <a:pt x="582" y="20"/>
                    <a:pt x="587" y="22"/>
                  </a:cubicBezTo>
                  <a:close/>
                  <a:moveTo>
                    <a:pt x="599" y="29"/>
                  </a:moveTo>
                  <a:cubicBezTo>
                    <a:pt x="599" y="31"/>
                    <a:pt x="592" y="34"/>
                    <a:pt x="594" y="36"/>
                  </a:cubicBezTo>
                  <a:cubicBezTo>
                    <a:pt x="596" y="38"/>
                    <a:pt x="598" y="37"/>
                    <a:pt x="600" y="38"/>
                  </a:cubicBezTo>
                  <a:cubicBezTo>
                    <a:pt x="602" y="38"/>
                    <a:pt x="603" y="44"/>
                    <a:pt x="608" y="43"/>
                  </a:cubicBezTo>
                  <a:cubicBezTo>
                    <a:pt x="612" y="42"/>
                    <a:pt x="624" y="48"/>
                    <a:pt x="631" y="48"/>
                  </a:cubicBezTo>
                  <a:cubicBezTo>
                    <a:pt x="637" y="48"/>
                    <a:pt x="638" y="42"/>
                    <a:pt x="636" y="42"/>
                  </a:cubicBezTo>
                  <a:cubicBezTo>
                    <a:pt x="634" y="42"/>
                    <a:pt x="636" y="38"/>
                    <a:pt x="640" y="33"/>
                  </a:cubicBezTo>
                  <a:cubicBezTo>
                    <a:pt x="643" y="27"/>
                    <a:pt x="628" y="23"/>
                    <a:pt x="628" y="28"/>
                  </a:cubicBezTo>
                  <a:cubicBezTo>
                    <a:pt x="628" y="32"/>
                    <a:pt x="623" y="27"/>
                    <a:pt x="622" y="24"/>
                  </a:cubicBezTo>
                  <a:cubicBezTo>
                    <a:pt x="620" y="21"/>
                    <a:pt x="599" y="26"/>
                    <a:pt x="599" y="29"/>
                  </a:cubicBezTo>
                  <a:close/>
                  <a:moveTo>
                    <a:pt x="481" y="147"/>
                  </a:moveTo>
                  <a:cubicBezTo>
                    <a:pt x="484" y="149"/>
                    <a:pt x="487" y="148"/>
                    <a:pt x="487" y="145"/>
                  </a:cubicBezTo>
                  <a:cubicBezTo>
                    <a:pt x="486" y="141"/>
                    <a:pt x="478" y="146"/>
                    <a:pt x="481" y="147"/>
                  </a:cubicBezTo>
                  <a:close/>
                  <a:moveTo>
                    <a:pt x="581" y="5"/>
                  </a:moveTo>
                  <a:cubicBezTo>
                    <a:pt x="582" y="2"/>
                    <a:pt x="566" y="3"/>
                    <a:pt x="570" y="7"/>
                  </a:cubicBezTo>
                  <a:cubicBezTo>
                    <a:pt x="571" y="8"/>
                    <a:pt x="580" y="9"/>
                    <a:pt x="581" y="5"/>
                  </a:cubicBezTo>
                  <a:close/>
                  <a:moveTo>
                    <a:pt x="1280" y="178"/>
                  </a:moveTo>
                  <a:cubicBezTo>
                    <a:pt x="1285" y="180"/>
                    <a:pt x="1288" y="175"/>
                    <a:pt x="1292" y="177"/>
                  </a:cubicBezTo>
                  <a:cubicBezTo>
                    <a:pt x="1296" y="180"/>
                    <a:pt x="1305" y="176"/>
                    <a:pt x="1309" y="176"/>
                  </a:cubicBezTo>
                  <a:cubicBezTo>
                    <a:pt x="1313" y="175"/>
                    <a:pt x="1311" y="170"/>
                    <a:pt x="1300" y="169"/>
                  </a:cubicBezTo>
                  <a:cubicBezTo>
                    <a:pt x="1289" y="167"/>
                    <a:pt x="1275" y="175"/>
                    <a:pt x="1280" y="178"/>
                  </a:cubicBezTo>
                  <a:close/>
                  <a:moveTo>
                    <a:pt x="636" y="62"/>
                  </a:moveTo>
                  <a:cubicBezTo>
                    <a:pt x="640" y="64"/>
                    <a:pt x="650" y="60"/>
                    <a:pt x="657" y="60"/>
                  </a:cubicBezTo>
                  <a:cubicBezTo>
                    <a:pt x="665" y="60"/>
                    <a:pt x="685" y="55"/>
                    <a:pt x="685" y="51"/>
                  </a:cubicBezTo>
                  <a:cubicBezTo>
                    <a:pt x="686" y="47"/>
                    <a:pt x="678" y="47"/>
                    <a:pt x="675" y="44"/>
                  </a:cubicBezTo>
                  <a:cubicBezTo>
                    <a:pt x="672" y="41"/>
                    <a:pt x="665" y="44"/>
                    <a:pt x="663" y="46"/>
                  </a:cubicBezTo>
                  <a:cubicBezTo>
                    <a:pt x="661" y="49"/>
                    <a:pt x="660" y="47"/>
                    <a:pt x="664" y="42"/>
                  </a:cubicBezTo>
                  <a:cubicBezTo>
                    <a:pt x="669" y="38"/>
                    <a:pt x="660" y="34"/>
                    <a:pt x="659" y="37"/>
                  </a:cubicBezTo>
                  <a:cubicBezTo>
                    <a:pt x="659" y="40"/>
                    <a:pt x="651" y="37"/>
                    <a:pt x="651" y="40"/>
                  </a:cubicBezTo>
                  <a:cubicBezTo>
                    <a:pt x="651" y="43"/>
                    <a:pt x="648" y="44"/>
                    <a:pt x="648" y="46"/>
                  </a:cubicBezTo>
                  <a:cubicBezTo>
                    <a:pt x="648" y="49"/>
                    <a:pt x="642" y="45"/>
                    <a:pt x="642" y="51"/>
                  </a:cubicBezTo>
                  <a:cubicBezTo>
                    <a:pt x="642" y="57"/>
                    <a:pt x="633" y="60"/>
                    <a:pt x="636" y="62"/>
                  </a:cubicBezTo>
                  <a:close/>
                  <a:moveTo>
                    <a:pt x="943" y="111"/>
                  </a:moveTo>
                  <a:cubicBezTo>
                    <a:pt x="946" y="113"/>
                    <a:pt x="948" y="115"/>
                    <a:pt x="949" y="117"/>
                  </a:cubicBezTo>
                  <a:cubicBezTo>
                    <a:pt x="951" y="118"/>
                    <a:pt x="958" y="116"/>
                    <a:pt x="961" y="115"/>
                  </a:cubicBezTo>
                  <a:cubicBezTo>
                    <a:pt x="964" y="114"/>
                    <a:pt x="964" y="119"/>
                    <a:pt x="969" y="116"/>
                  </a:cubicBezTo>
                  <a:cubicBezTo>
                    <a:pt x="973" y="113"/>
                    <a:pt x="978" y="115"/>
                    <a:pt x="983" y="115"/>
                  </a:cubicBezTo>
                  <a:cubicBezTo>
                    <a:pt x="988" y="115"/>
                    <a:pt x="982" y="108"/>
                    <a:pt x="983" y="105"/>
                  </a:cubicBezTo>
                  <a:cubicBezTo>
                    <a:pt x="983" y="103"/>
                    <a:pt x="989" y="104"/>
                    <a:pt x="987" y="107"/>
                  </a:cubicBezTo>
                  <a:cubicBezTo>
                    <a:pt x="985" y="109"/>
                    <a:pt x="990" y="115"/>
                    <a:pt x="997" y="114"/>
                  </a:cubicBezTo>
                  <a:cubicBezTo>
                    <a:pt x="1005" y="114"/>
                    <a:pt x="999" y="109"/>
                    <a:pt x="1003" y="107"/>
                  </a:cubicBezTo>
                  <a:cubicBezTo>
                    <a:pt x="1007" y="106"/>
                    <a:pt x="1006" y="104"/>
                    <a:pt x="1001" y="100"/>
                  </a:cubicBezTo>
                  <a:cubicBezTo>
                    <a:pt x="995" y="97"/>
                    <a:pt x="988" y="99"/>
                    <a:pt x="983" y="97"/>
                  </a:cubicBezTo>
                  <a:cubicBezTo>
                    <a:pt x="978" y="95"/>
                    <a:pt x="972" y="95"/>
                    <a:pt x="972" y="100"/>
                  </a:cubicBezTo>
                  <a:cubicBezTo>
                    <a:pt x="972" y="105"/>
                    <a:pt x="962" y="94"/>
                    <a:pt x="957" y="93"/>
                  </a:cubicBezTo>
                  <a:cubicBezTo>
                    <a:pt x="951" y="91"/>
                    <a:pt x="935" y="107"/>
                    <a:pt x="943" y="111"/>
                  </a:cubicBezTo>
                  <a:close/>
                  <a:moveTo>
                    <a:pt x="993" y="142"/>
                  </a:moveTo>
                  <a:cubicBezTo>
                    <a:pt x="997" y="141"/>
                    <a:pt x="990" y="133"/>
                    <a:pt x="982" y="132"/>
                  </a:cubicBezTo>
                  <a:cubicBezTo>
                    <a:pt x="975" y="131"/>
                    <a:pt x="968" y="137"/>
                    <a:pt x="969" y="138"/>
                  </a:cubicBezTo>
                  <a:cubicBezTo>
                    <a:pt x="971" y="141"/>
                    <a:pt x="988" y="143"/>
                    <a:pt x="993" y="142"/>
                  </a:cubicBezTo>
                  <a:close/>
                  <a:moveTo>
                    <a:pt x="974" y="126"/>
                  </a:moveTo>
                  <a:cubicBezTo>
                    <a:pt x="974" y="122"/>
                    <a:pt x="961" y="127"/>
                    <a:pt x="966" y="129"/>
                  </a:cubicBezTo>
                  <a:cubicBezTo>
                    <a:pt x="969" y="130"/>
                    <a:pt x="974" y="130"/>
                    <a:pt x="974" y="126"/>
                  </a:cubicBezTo>
                  <a:close/>
                  <a:moveTo>
                    <a:pt x="1015" y="111"/>
                  </a:moveTo>
                  <a:cubicBezTo>
                    <a:pt x="1021" y="112"/>
                    <a:pt x="1024" y="117"/>
                    <a:pt x="1035" y="118"/>
                  </a:cubicBezTo>
                  <a:cubicBezTo>
                    <a:pt x="1046" y="118"/>
                    <a:pt x="1054" y="116"/>
                    <a:pt x="1054" y="114"/>
                  </a:cubicBezTo>
                  <a:cubicBezTo>
                    <a:pt x="1054" y="112"/>
                    <a:pt x="1044" y="108"/>
                    <a:pt x="1041" y="110"/>
                  </a:cubicBezTo>
                  <a:cubicBezTo>
                    <a:pt x="1038" y="112"/>
                    <a:pt x="1035" y="107"/>
                    <a:pt x="1032" y="108"/>
                  </a:cubicBezTo>
                  <a:cubicBezTo>
                    <a:pt x="1028" y="109"/>
                    <a:pt x="1022" y="109"/>
                    <a:pt x="1021" y="106"/>
                  </a:cubicBezTo>
                  <a:cubicBezTo>
                    <a:pt x="1019" y="102"/>
                    <a:pt x="1012" y="111"/>
                    <a:pt x="1015" y="111"/>
                  </a:cubicBezTo>
                  <a:close/>
                  <a:moveTo>
                    <a:pt x="991" y="416"/>
                  </a:moveTo>
                  <a:cubicBezTo>
                    <a:pt x="988" y="410"/>
                    <a:pt x="995" y="403"/>
                    <a:pt x="990" y="399"/>
                  </a:cubicBezTo>
                  <a:cubicBezTo>
                    <a:pt x="985" y="396"/>
                    <a:pt x="987" y="388"/>
                    <a:pt x="985" y="390"/>
                  </a:cubicBezTo>
                  <a:cubicBezTo>
                    <a:pt x="982" y="391"/>
                    <a:pt x="985" y="398"/>
                    <a:pt x="981" y="398"/>
                  </a:cubicBezTo>
                  <a:cubicBezTo>
                    <a:pt x="977" y="399"/>
                    <a:pt x="981" y="402"/>
                    <a:pt x="979" y="407"/>
                  </a:cubicBezTo>
                  <a:cubicBezTo>
                    <a:pt x="978" y="412"/>
                    <a:pt x="980" y="419"/>
                    <a:pt x="982" y="423"/>
                  </a:cubicBezTo>
                  <a:cubicBezTo>
                    <a:pt x="984" y="427"/>
                    <a:pt x="979" y="450"/>
                    <a:pt x="981" y="454"/>
                  </a:cubicBezTo>
                  <a:cubicBezTo>
                    <a:pt x="983" y="458"/>
                    <a:pt x="978" y="474"/>
                    <a:pt x="980" y="476"/>
                  </a:cubicBezTo>
                  <a:cubicBezTo>
                    <a:pt x="983" y="480"/>
                    <a:pt x="981" y="472"/>
                    <a:pt x="985" y="471"/>
                  </a:cubicBezTo>
                  <a:cubicBezTo>
                    <a:pt x="989" y="470"/>
                    <a:pt x="989" y="476"/>
                    <a:pt x="992" y="477"/>
                  </a:cubicBezTo>
                  <a:cubicBezTo>
                    <a:pt x="994" y="478"/>
                    <a:pt x="993" y="469"/>
                    <a:pt x="990" y="470"/>
                  </a:cubicBezTo>
                  <a:cubicBezTo>
                    <a:pt x="988" y="470"/>
                    <a:pt x="986" y="464"/>
                    <a:pt x="985" y="460"/>
                  </a:cubicBezTo>
                  <a:cubicBezTo>
                    <a:pt x="984" y="457"/>
                    <a:pt x="987" y="452"/>
                    <a:pt x="987" y="447"/>
                  </a:cubicBezTo>
                  <a:cubicBezTo>
                    <a:pt x="987" y="443"/>
                    <a:pt x="993" y="443"/>
                    <a:pt x="997" y="446"/>
                  </a:cubicBezTo>
                  <a:cubicBezTo>
                    <a:pt x="1000" y="450"/>
                    <a:pt x="1001" y="448"/>
                    <a:pt x="999" y="445"/>
                  </a:cubicBezTo>
                  <a:cubicBezTo>
                    <a:pt x="998" y="442"/>
                    <a:pt x="993" y="423"/>
                    <a:pt x="991" y="416"/>
                  </a:cubicBezTo>
                  <a:close/>
                  <a:moveTo>
                    <a:pt x="233" y="205"/>
                  </a:moveTo>
                  <a:cubicBezTo>
                    <a:pt x="239" y="210"/>
                    <a:pt x="245" y="202"/>
                    <a:pt x="248" y="201"/>
                  </a:cubicBezTo>
                  <a:cubicBezTo>
                    <a:pt x="251" y="201"/>
                    <a:pt x="246" y="198"/>
                    <a:pt x="241" y="196"/>
                  </a:cubicBezTo>
                  <a:cubicBezTo>
                    <a:pt x="235" y="195"/>
                    <a:pt x="228" y="200"/>
                    <a:pt x="233" y="205"/>
                  </a:cubicBezTo>
                  <a:close/>
                  <a:moveTo>
                    <a:pt x="1372" y="245"/>
                  </a:moveTo>
                  <a:cubicBezTo>
                    <a:pt x="1370" y="244"/>
                    <a:pt x="1362" y="239"/>
                    <a:pt x="1360" y="237"/>
                  </a:cubicBezTo>
                  <a:cubicBezTo>
                    <a:pt x="1358" y="234"/>
                    <a:pt x="1349" y="233"/>
                    <a:pt x="1349" y="234"/>
                  </a:cubicBezTo>
                  <a:cubicBezTo>
                    <a:pt x="1349" y="235"/>
                    <a:pt x="1346" y="234"/>
                    <a:pt x="1345" y="232"/>
                  </a:cubicBezTo>
                  <a:cubicBezTo>
                    <a:pt x="1345" y="231"/>
                    <a:pt x="1335" y="230"/>
                    <a:pt x="1335" y="232"/>
                  </a:cubicBezTo>
                  <a:cubicBezTo>
                    <a:pt x="1335" y="234"/>
                    <a:pt x="1337" y="234"/>
                    <a:pt x="1338" y="236"/>
                  </a:cubicBezTo>
                  <a:cubicBezTo>
                    <a:pt x="1340" y="238"/>
                    <a:pt x="1337" y="239"/>
                    <a:pt x="1337" y="241"/>
                  </a:cubicBezTo>
                  <a:cubicBezTo>
                    <a:pt x="1338" y="243"/>
                    <a:pt x="1334" y="240"/>
                    <a:pt x="1332" y="239"/>
                  </a:cubicBezTo>
                  <a:cubicBezTo>
                    <a:pt x="1331" y="237"/>
                    <a:pt x="1331" y="233"/>
                    <a:pt x="1332" y="230"/>
                  </a:cubicBezTo>
                  <a:cubicBezTo>
                    <a:pt x="1332" y="228"/>
                    <a:pt x="1329" y="228"/>
                    <a:pt x="1329" y="226"/>
                  </a:cubicBezTo>
                  <a:cubicBezTo>
                    <a:pt x="1328" y="224"/>
                    <a:pt x="1318" y="219"/>
                    <a:pt x="1313" y="217"/>
                  </a:cubicBezTo>
                  <a:cubicBezTo>
                    <a:pt x="1309" y="215"/>
                    <a:pt x="1303" y="213"/>
                    <a:pt x="1301" y="211"/>
                  </a:cubicBezTo>
                  <a:cubicBezTo>
                    <a:pt x="1300" y="209"/>
                    <a:pt x="1292" y="208"/>
                    <a:pt x="1289" y="205"/>
                  </a:cubicBezTo>
                  <a:cubicBezTo>
                    <a:pt x="1285" y="202"/>
                    <a:pt x="1272" y="196"/>
                    <a:pt x="1266" y="196"/>
                  </a:cubicBezTo>
                  <a:cubicBezTo>
                    <a:pt x="1260" y="195"/>
                    <a:pt x="1262" y="192"/>
                    <a:pt x="1259" y="193"/>
                  </a:cubicBezTo>
                  <a:cubicBezTo>
                    <a:pt x="1256" y="193"/>
                    <a:pt x="1244" y="193"/>
                    <a:pt x="1240" y="192"/>
                  </a:cubicBezTo>
                  <a:cubicBezTo>
                    <a:pt x="1236" y="191"/>
                    <a:pt x="1235" y="194"/>
                    <a:pt x="1232" y="193"/>
                  </a:cubicBezTo>
                  <a:cubicBezTo>
                    <a:pt x="1230" y="192"/>
                    <a:pt x="1216" y="187"/>
                    <a:pt x="1214" y="189"/>
                  </a:cubicBezTo>
                  <a:cubicBezTo>
                    <a:pt x="1212" y="191"/>
                    <a:pt x="1213" y="194"/>
                    <a:pt x="1211" y="194"/>
                  </a:cubicBezTo>
                  <a:cubicBezTo>
                    <a:pt x="1210" y="195"/>
                    <a:pt x="1211" y="197"/>
                    <a:pt x="1215" y="200"/>
                  </a:cubicBezTo>
                  <a:cubicBezTo>
                    <a:pt x="1219" y="204"/>
                    <a:pt x="1217" y="207"/>
                    <a:pt x="1213" y="208"/>
                  </a:cubicBezTo>
                  <a:cubicBezTo>
                    <a:pt x="1210" y="210"/>
                    <a:pt x="1204" y="207"/>
                    <a:pt x="1202" y="204"/>
                  </a:cubicBezTo>
                  <a:cubicBezTo>
                    <a:pt x="1200" y="201"/>
                    <a:pt x="1195" y="203"/>
                    <a:pt x="1194" y="199"/>
                  </a:cubicBezTo>
                  <a:cubicBezTo>
                    <a:pt x="1193" y="195"/>
                    <a:pt x="1196" y="195"/>
                    <a:pt x="1198" y="197"/>
                  </a:cubicBezTo>
                  <a:cubicBezTo>
                    <a:pt x="1200" y="199"/>
                    <a:pt x="1204" y="197"/>
                    <a:pt x="1204" y="195"/>
                  </a:cubicBezTo>
                  <a:cubicBezTo>
                    <a:pt x="1204" y="192"/>
                    <a:pt x="1198" y="190"/>
                    <a:pt x="1194" y="191"/>
                  </a:cubicBezTo>
                  <a:cubicBezTo>
                    <a:pt x="1190" y="191"/>
                    <a:pt x="1188" y="196"/>
                    <a:pt x="1184" y="198"/>
                  </a:cubicBezTo>
                  <a:cubicBezTo>
                    <a:pt x="1181" y="200"/>
                    <a:pt x="1166" y="197"/>
                    <a:pt x="1164" y="196"/>
                  </a:cubicBezTo>
                  <a:cubicBezTo>
                    <a:pt x="1163" y="194"/>
                    <a:pt x="1142" y="196"/>
                    <a:pt x="1140" y="197"/>
                  </a:cubicBezTo>
                  <a:cubicBezTo>
                    <a:pt x="1138" y="199"/>
                    <a:pt x="1139" y="204"/>
                    <a:pt x="1138" y="205"/>
                  </a:cubicBezTo>
                  <a:cubicBezTo>
                    <a:pt x="1137" y="205"/>
                    <a:pt x="1136" y="198"/>
                    <a:pt x="1136" y="197"/>
                  </a:cubicBezTo>
                  <a:cubicBezTo>
                    <a:pt x="1136" y="196"/>
                    <a:pt x="1134" y="195"/>
                    <a:pt x="1130" y="195"/>
                  </a:cubicBezTo>
                  <a:cubicBezTo>
                    <a:pt x="1126" y="195"/>
                    <a:pt x="1124" y="195"/>
                    <a:pt x="1126" y="193"/>
                  </a:cubicBezTo>
                  <a:cubicBezTo>
                    <a:pt x="1127" y="191"/>
                    <a:pt x="1124" y="190"/>
                    <a:pt x="1127" y="188"/>
                  </a:cubicBezTo>
                  <a:cubicBezTo>
                    <a:pt x="1130" y="186"/>
                    <a:pt x="1122" y="180"/>
                    <a:pt x="1114" y="176"/>
                  </a:cubicBezTo>
                  <a:cubicBezTo>
                    <a:pt x="1106" y="173"/>
                    <a:pt x="1088" y="175"/>
                    <a:pt x="1084" y="177"/>
                  </a:cubicBezTo>
                  <a:cubicBezTo>
                    <a:pt x="1079" y="178"/>
                    <a:pt x="1069" y="178"/>
                    <a:pt x="1065" y="178"/>
                  </a:cubicBezTo>
                  <a:cubicBezTo>
                    <a:pt x="1060" y="178"/>
                    <a:pt x="1064" y="176"/>
                    <a:pt x="1063" y="174"/>
                  </a:cubicBezTo>
                  <a:cubicBezTo>
                    <a:pt x="1061" y="172"/>
                    <a:pt x="1054" y="169"/>
                    <a:pt x="1053" y="171"/>
                  </a:cubicBezTo>
                  <a:cubicBezTo>
                    <a:pt x="1052" y="173"/>
                    <a:pt x="1050" y="171"/>
                    <a:pt x="1050" y="169"/>
                  </a:cubicBezTo>
                  <a:cubicBezTo>
                    <a:pt x="1050" y="168"/>
                    <a:pt x="1042" y="166"/>
                    <a:pt x="1039" y="166"/>
                  </a:cubicBezTo>
                  <a:cubicBezTo>
                    <a:pt x="1037" y="167"/>
                    <a:pt x="1035" y="164"/>
                    <a:pt x="1039" y="164"/>
                  </a:cubicBezTo>
                  <a:cubicBezTo>
                    <a:pt x="1042" y="164"/>
                    <a:pt x="1048" y="164"/>
                    <a:pt x="1045" y="160"/>
                  </a:cubicBezTo>
                  <a:cubicBezTo>
                    <a:pt x="1043" y="157"/>
                    <a:pt x="1021" y="155"/>
                    <a:pt x="1019" y="156"/>
                  </a:cubicBezTo>
                  <a:cubicBezTo>
                    <a:pt x="1017" y="157"/>
                    <a:pt x="1019" y="160"/>
                    <a:pt x="1015" y="164"/>
                  </a:cubicBezTo>
                  <a:cubicBezTo>
                    <a:pt x="1010" y="168"/>
                    <a:pt x="1005" y="165"/>
                    <a:pt x="1006" y="163"/>
                  </a:cubicBezTo>
                  <a:cubicBezTo>
                    <a:pt x="1007" y="161"/>
                    <a:pt x="1012" y="161"/>
                    <a:pt x="1012" y="159"/>
                  </a:cubicBezTo>
                  <a:cubicBezTo>
                    <a:pt x="1012" y="157"/>
                    <a:pt x="1004" y="158"/>
                    <a:pt x="1003" y="157"/>
                  </a:cubicBezTo>
                  <a:cubicBezTo>
                    <a:pt x="1002" y="155"/>
                    <a:pt x="1005" y="154"/>
                    <a:pt x="1008" y="154"/>
                  </a:cubicBezTo>
                  <a:cubicBezTo>
                    <a:pt x="1011" y="155"/>
                    <a:pt x="1016" y="156"/>
                    <a:pt x="1016" y="154"/>
                  </a:cubicBezTo>
                  <a:cubicBezTo>
                    <a:pt x="1016" y="153"/>
                    <a:pt x="1013" y="153"/>
                    <a:pt x="1008" y="152"/>
                  </a:cubicBezTo>
                  <a:cubicBezTo>
                    <a:pt x="1003" y="151"/>
                    <a:pt x="992" y="149"/>
                    <a:pt x="986" y="149"/>
                  </a:cubicBezTo>
                  <a:cubicBezTo>
                    <a:pt x="980" y="150"/>
                    <a:pt x="977" y="147"/>
                    <a:pt x="974" y="147"/>
                  </a:cubicBezTo>
                  <a:cubicBezTo>
                    <a:pt x="970" y="146"/>
                    <a:pt x="970" y="148"/>
                    <a:pt x="972" y="150"/>
                  </a:cubicBezTo>
                  <a:cubicBezTo>
                    <a:pt x="973" y="152"/>
                    <a:pt x="969" y="153"/>
                    <a:pt x="965" y="153"/>
                  </a:cubicBezTo>
                  <a:cubicBezTo>
                    <a:pt x="961" y="152"/>
                    <a:pt x="955" y="155"/>
                    <a:pt x="957" y="158"/>
                  </a:cubicBezTo>
                  <a:cubicBezTo>
                    <a:pt x="960" y="161"/>
                    <a:pt x="962" y="157"/>
                    <a:pt x="964" y="158"/>
                  </a:cubicBezTo>
                  <a:cubicBezTo>
                    <a:pt x="966" y="159"/>
                    <a:pt x="959" y="161"/>
                    <a:pt x="962" y="162"/>
                  </a:cubicBezTo>
                  <a:cubicBezTo>
                    <a:pt x="964" y="164"/>
                    <a:pt x="964" y="166"/>
                    <a:pt x="964" y="168"/>
                  </a:cubicBezTo>
                  <a:cubicBezTo>
                    <a:pt x="964" y="169"/>
                    <a:pt x="959" y="170"/>
                    <a:pt x="958" y="168"/>
                  </a:cubicBezTo>
                  <a:cubicBezTo>
                    <a:pt x="956" y="166"/>
                    <a:pt x="953" y="167"/>
                    <a:pt x="950" y="167"/>
                  </a:cubicBezTo>
                  <a:cubicBezTo>
                    <a:pt x="947" y="167"/>
                    <a:pt x="944" y="169"/>
                    <a:pt x="948" y="169"/>
                  </a:cubicBezTo>
                  <a:cubicBezTo>
                    <a:pt x="951" y="169"/>
                    <a:pt x="952" y="172"/>
                    <a:pt x="948" y="172"/>
                  </a:cubicBezTo>
                  <a:cubicBezTo>
                    <a:pt x="943" y="173"/>
                    <a:pt x="944" y="168"/>
                    <a:pt x="941" y="168"/>
                  </a:cubicBezTo>
                  <a:cubicBezTo>
                    <a:pt x="938" y="169"/>
                    <a:pt x="932" y="166"/>
                    <a:pt x="929" y="166"/>
                  </a:cubicBezTo>
                  <a:cubicBezTo>
                    <a:pt x="926" y="166"/>
                    <a:pt x="924" y="169"/>
                    <a:pt x="920" y="169"/>
                  </a:cubicBezTo>
                  <a:cubicBezTo>
                    <a:pt x="915" y="170"/>
                    <a:pt x="909" y="167"/>
                    <a:pt x="907" y="165"/>
                  </a:cubicBezTo>
                  <a:cubicBezTo>
                    <a:pt x="906" y="162"/>
                    <a:pt x="905" y="162"/>
                    <a:pt x="903" y="164"/>
                  </a:cubicBezTo>
                  <a:cubicBezTo>
                    <a:pt x="901" y="167"/>
                    <a:pt x="901" y="172"/>
                    <a:pt x="899" y="173"/>
                  </a:cubicBezTo>
                  <a:cubicBezTo>
                    <a:pt x="896" y="173"/>
                    <a:pt x="896" y="178"/>
                    <a:pt x="893" y="179"/>
                  </a:cubicBezTo>
                  <a:cubicBezTo>
                    <a:pt x="891" y="180"/>
                    <a:pt x="891" y="177"/>
                    <a:pt x="888" y="177"/>
                  </a:cubicBezTo>
                  <a:cubicBezTo>
                    <a:pt x="886" y="178"/>
                    <a:pt x="877" y="169"/>
                    <a:pt x="876" y="166"/>
                  </a:cubicBezTo>
                  <a:cubicBezTo>
                    <a:pt x="876" y="164"/>
                    <a:pt x="871" y="159"/>
                    <a:pt x="869" y="158"/>
                  </a:cubicBezTo>
                  <a:cubicBezTo>
                    <a:pt x="868" y="157"/>
                    <a:pt x="871" y="157"/>
                    <a:pt x="872" y="158"/>
                  </a:cubicBezTo>
                  <a:cubicBezTo>
                    <a:pt x="874" y="160"/>
                    <a:pt x="876" y="160"/>
                    <a:pt x="878" y="159"/>
                  </a:cubicBezTo>
                  <a:cubicBezTo>
                    <a:pt x="880" y="158"/>
                    <a:pt x="880" y="154"/>
                    <a:pt x="877" y="154"/>
                  </a:cubicBezTo>
                  <a:cubicBezTo>
                    <a:pt x="873" y="153"/>
                    <a:pt x="875" y="151"/>
                    <a:pt x="876" y="150"/>
                  </a:cubicBezTo>
                  <a:cubicBezTo>
                    <a:pt x="878" y="150"/>
                    <a:pt x="873" y="145"/>
                    <a:pt x="875" y="145"/>
                  </a:cubicBezTo>
                  <a:cubicBezTo>
                    <a:pt x="876" y="144"/>
                    <a:pt x="876" y="142"/>
                    <a:pt x="873" y="142"/>
                  </a:cubicBezTo>
                  <a:cubicBezTo>
                    <a:pt x="870" y="142"/>
                    <a:pt x="868" y="139"/>
                    <a:pt x="868" y="138"/>
                  </a:cubicBezTo>
                  <a:cubicBezTo>
                    <a:pt x="867" y="137"/>
                    <a:pt x="856" y="136"/>
                    <a:pt x="857" y="138"/>
                  </a:cubicBezTo>
                  <a:cubicBezTo>
                    <a:pt x="857" y="140"/>
                    <a:pt x="853" y="139"/>
                    <a:pt x="854" y="138"/>
                  </a:cubicBezTo>
                  <a:cubicBezTo>
                    <a:pt x="854" y="136"/>
                    <a:pt x="850" y="137"/>
                    <a:pt x="845" y="135"/>
                  </a:cubicBezTo>
                  <a:cubicBezTo>
                    <a:pt x="839" y="134"/>
                    <a:pt x="839" y="130"/>
                    <a:pt x="838" y="130"/>
                  </a:cubicBezTo>
                  <a:cubicBezTo>
                    <a:pt x="836" y="130"/>
                    <a:pt x="836" y="135"/>
                    <a:pt x="834" y="134"/>
                  </a:cubicBezTo>
                  <a:cubicBezTo>
                    <a:pt x="831" y="133"/>
                    <a:pt x="828" y="135"/>
                    <a:pt x="830" y="138"/>
                  </a:cubicBezTo>
                  <a:cubicBezTo>
                    <a:pt x="831" y="141"/>
                    <a:pt x="830" y="142"/>
                    <a:pt x="830" y="144"/>
                  </a:cubicBezTo>
                  <a:cubicBezTo>
                    <a:pt x="829" y="147"/>
                    <a:pt x="828" y="146"/>
                    <a:pt x="825" y="145"/>
                  </a:cubicBezTo>
                  <a:cubicBezTo>
                    <a:pt x="822" y="144"/>
                    <a:pt x="822" y="147"/>
                    <a:pt x="815" y="146"/>
                  </a:cubicBezTo>
                  <a:cubicBezTo>
                    <a:pt x="808" y="144"/>
                    <a:pt x="805" y="146"/>
                    <a:pt x="804" y="144"/>
                  </a:cubicBezTo>
                  <a:cubicBezTo>
                    <a:pt x="803" y="141"/>
                    <a:pt x="801" y="141"/>
                    <a:pt x="801" y="143"/>
                  </a:cubicBezTo>
                  <a:cubicBezTo>
                    <a:pt x="801" y="145"/>
                    <a:pt x="790" y="144"/>
                    <a:pt x="790" y="141"/>
                  </a:cubicBezTo>
                  <a:cubicBezTo>
                    <a:pt x="789" y="139"/>
                    <a:pt x="791" y="138"/>
                    <a:pt x="793" y="138"/>
                  </a:cubicBezTo>
                  <a:cubicBezTo>
                    <a:pt x="794" y="137"/>
                    <a:pt x="791" y="136"/>
                    <a:pt x="786" y="136"/>
                  </a:cubicBezTo>
                  <a:cubicBezTo>
                    <a:pt x="780" y="137"/>
                    <a:pt x="776" y="133"/>
                    <a:pt x="771" y="134"/>
                  </a:cubicBezTo>
                  <a:cubicBezTo>
                    <a:pt x="765" y="135"/>
                    <a:pt x="752" y="136"/>
                    <a:pt x="751" y="137"/>
                  </a:cubicBezTo>
                  <a:cubicBezTo>
                    <a:pt x="749" y="137"/>
                    <a:pt x="752" y="141"/>
                    <a:pt x="749" y="141"/>
                  </a:cubicBezTo>
                  <a:cubicBezTo>
                    <a:pt x="747" y="141"/>
                    <a:pt x="749" y="136"/>
                    <a:pt x="748" y="133"/>
                  </a:cubicBezTo>
                  <a:cubicBezTo>
                    <a:pt x="748" y="130"/>
                    <a:pt x="744" y="130"/>
                    <a:pt x="744" y="132"/>
                  </a:cubicBezTo>
                  <a:cubicBezTo>
                    <a:pt x="745" y="134"/>
                    <a:pt x="738" y="135"/>
                    <a:pt x="736" y="133"/>
                  </a:cubicBezTo>
                  <a:cubicBezTo>
                    <a:pt x="734" y="132"/>
                    <a:pt x="731" y="130"/>
                    <a:pt x="727" y="128"/>
                  </a:cubicBezTo>
                  <a:cubicBezTo>
                    <a:pt x="722" y="127"/>
                    <a:pt x="716" y="132"/>
                    <a:pt x="717" y="134"/>
                  </a:cubicBezTo>
                  <a:cubicBezTo>
                    <a:pt x="719" y="135"/>
                    <a:pt x="722" y="134"/>
                    <a:pt x="722" y="135"/>
                  </a:cubicBezTo>
                  <a:cubicBezTo>
                    <a:pt x="723" y="137"/>
                    <a:pt x="713" y="136"/>
                    <a:pt x="713" y="138"/>
                  </a:cubicBezTo>
                  <a:cubicBezTo>
                    <a:pt x="713" y="139"/>
                    <a:pt x="703" y="142"/>
                    <a:pt x="700" y="142"/>
                  </a:cubicBezTo>
                  <a:cubicBezTo>
                    <a:pt x="692" y="143"/>
                    <a:pt x="691" y="143"/>
                    <a:pt x="687" y="146"/>
                  </a:cubicBezTo>
                  <a:cubicBezTo>
                    <a:pt x="683" y="149"/>
                    <a:pt x="686" y="143"/>
                    <a:pt x="689" y="141"/>
                  </a:cubicBezTo>
                  <a:cubicBezTo>
                    <a:pt x="692" y="138"/>
                    <a:pt x="695" y="139"/>
                    <a:pt x="697" y="137"/>
                  </a:cubicBezTo>
                  <a:cubicBezTo>
                    <a:pt x="698" y="134"/>
                    <a:pt x="701" y="135"/>
                    <a:pt x="705" y="134"/>
                  </a:cubicBezTo>
                  <a:cubicBezTo>
                    <a:pt x="710" y="133"/>
                    <a:pt x="710" y="131"/>
                    <a:pt x="712" y="130"/>
                  </a:cubicBezTo>
                  <a:cubicBezTo>
                    <a:pt x="714" y="129"/>
                    <a:pt x="719" y="127"/>
                    <a:pt x="720" y="125"/>
                  </a:cubicBezTo>
                  <a:cubicBezTo>
                    <a:pt x="721" y="122"/>
                    <a:pt x="732" y="119"/>
                    <a:pt x="734" y="119"/>
                  </a:cubicBezTo>
                  <a:cubicBezTo>
                    <a:pt x="736" y="119"/>
                    <a:pt x="737" y="115"/>
                    <a:pt x="738" y="115"/>
                  </a:cubicBezTo>
                  <a:cubicBezTo>
                    <a:pt x="739" y="115"/>
                    <a:pt x="745" y="112"/>
                    <a:pt x="747" y="111"/>
                  </a:cubicBezTo>
                  <a:cubicBezTo>
                    <a:pt x="750" y="110"/>
                    <a:pt x="751" y="108"/>
                    <a:pt x="751" y="106"/>
                  </a:cubicBezTo>
                  <a:cubicBezTo>
                    <a:pt x="751" y="104"/>
                    <a:pt x="748" y="105"/>
                    <a:pt x="748" y="103"/>
                  </a:cubicBezTo>
                  <a:cubicBezTo>
                    <a:pt x="747" y="102"/>
                    <a:pt x="749" y="103"/>
                    <a:pt x="752" y="102"/>
                  </a:cubicBezTo>
                  <a:cubicBezTo>
                    <a:pt x="754" y="101"/>
                    <a:pt x="752" y="98"/>
                    <a:pt x="750" y="98"/>
                  </a:cubicBezTo>
                  <a:cubicBezTo>
                    <a:pt x="748" y="99"/>
                    <a:pt x="751" y="96"/>
                    <a:pt x="749" y="94"/>
                  </a:cubicBezTo>
                  <a:cubicBezTo>
                    <a:pt x="747" y="92"/>
                    <a:pt x="744" y="96"/>
                    <a:pt x="744" y="93"/>
                  </a:cubicBezTo>
                  <a:cubicBezTo>
                    <a:pt x="744" y="91"/>
                    <a:pt x="743" y="88"/>
                    <a:pt x="742" y="87"/>
                  </a:cubicBezTo>
                  <a:cubicBezTo>
                    <a:pt x="741" y="85"/>
                    <a:pt x="738" y="89"/>
                    <a:pt x="735" y="87"/>
                  </a:cubicBezTo>
                  <a:cubicBezTo>
                    <a:pt x="732" y="85"/>
                    <a:pt x="723" y="83"/>
                    <a:pt x="723" y="84"/>
                  </a:cubicBezTo>
                  <a:cubicBezTo>
                    <a:pt x="723" y="85"/>
                    <a:pt x="719" y="83"/>
                    <a:pt x="718" y="84"/>
                  </a:cubicBezTo>
                  <a:cubicBezTo>
                    <a:pt x="717" y="85"/>
                    <a:pt x="711" y="85"/>
                    <a:pt x="708" y="84"/>
                  </a:cubicBezTo>
                  <a:cubicBezTo>
                    <a:pt x="706" y="83"/>
                    <a:pt x="703" y="85"/>
                    <a:pt x="703" y="87"/>
                  </a:cubicBezTo>
                  <a:cubicBezTo>
                    <a:pt x="703" y="89"/>
                    <a:pt x="695" y="88"/>
                    <a:pt x="693" y="88"/>
                  </a:cubicBezTo>
                  <a:cubicBezTo>
                    <a:pt x="692" y="88"/>
                    <a:pt x="699" y="81"/>
                    <a:pt x="699" y="80"/>
                  </a:cubicBezTo>
                  <a:cubicBezTo>
                    <a:pt x="699" y="79"/>
                    <a:pt x="686" y="81"/>
                    <a:pt x="686" y="79"/>
                  </a:cubicBezTo>
                  <a:cubicBezTo>
                    <a:pt x="685" y="78"/>
                    <a:pt x="679" y="78"/>
                    <a:pt x="676" y="78"/>
                  </a:cubicBezTo>
                  <a:cubicBezTo>
                    <a:pt x="674" y="78"/>
                    <a:pt x="676" y="77"/>
                    <a:pt x="679" y="77"/>
                  </a:cubicBezTo>
                  <a:cubicBezTo>
                    <a:pt x="681" y="77"/>
                    <a:pt x="683" y="75"/>
                    <a:pt x="686" y="74"/>
                  </a:cubicBezTo>
                  <a:cubicBezTo>
                    <a:pt x="689" y="74"/>
                    <a:pt x="688" y="73"/>
                    <a:pt x="687" y="71"/>
                  </a:cubicBezTo>
                  <a:cubicBezTo>
                    <a:pt x="686" y="69"/>
                    <a:pt x="683" y="70"/>
                    <a:pt x="680" y="69"/>
                  </a:cubicBezTo>
                  <a:cubicBezTo>
                    <a:pt x="678" y="69"/>
                    <a:pt x="674" y="67"/>
                    <a:pt x="672" y="67"/>
                  </a:cubicBezTo>
                  <a:cubicBezTo>
                    <a:pt x="669" y="67"/>
                    <a:pt x="667" y="69"/>
                    <a:pt x="661" y="70"/>
                  </a:cubicBezTo>
                  <a:cubicBezTo>
                    <a:pt x="656" y="71"/>
                    <a:pt x="655" y="75"/>
                    <a:pt x="652" y="76"/>
                  </a:cubicBezTo>
                  <a:cubicBezTo>
                    <a:pt x="649" y="78"/>
                    <a:pt x="644" y="83"/>
                    <a:pt x="647" y="83"/>
                  </a:cubicBezTo>
                  <a:cubicBezTo>
                    <a:pt x="649" y="84"/>
                    <a:pt x="648" y="85"/>
                    <a:pt x="648" y="87"/>
                  </a:cubicBezTo>
                  <a:cubicBezTo>
                    <a:pt x="649" y="88"/>
                    <a:pt x="647" y="89"/>
                    <a:pt x="644" y="88"/>
                  </a:cubicBezTo>
                  <a:cubicBezTo>
                    <a:pt x="641" y="88"/>
                    <a:pt x="632" y="88"/>
                    <a:pt x="632" y="90"/>
                  </a:cubicBezTo>
                  <a:cubicBezTo>
                    <a:pt x="632" y="92"/>
                    <a:pt x="637" y="93"/>
                    <a:pt x="637" y="94"/>
                  </a:cubicBezTo>
                  <a:cubicBezTo>
                    <a:pt x="637" y="95"/>
                    <a:pt x="633" y="94"/>
                    <a:pt x="631" y="93"/>
                  </a:cubicBezTo>
                  <a:cubicBezTo>
                    <a:pt x="629" y="92"/>
                    <a:pt x="625" y="92"/>
                    <a:pt x="624" y="94"/>
                  </a:cubicBezTo>
                  <a:cubicBezTo>
                    <a:pt x="623" y="96"/>
                    <a:pt x="620" y="96"/>
                    <a:pt x="619" y="95"/>
                  </a:cubicBezTo>
                  <a:cubicBezTo>
                    <a:pt x="618" y="95"/>
                    <a:pt x="615" y="96"/>
                    <a:pt x="613" y="96"/>
                  </a:cubicBezTo>
                  <a:cubicBezTo>
                    <a:pt x="612" y="95"/>
                    <a:pt x="617" y="92"/>
                    <a:pt x="616" y="91"/>
                  </a:cubicBezTo>
                  <a:cubicBezTo>
                    <a:pt x="614" y="90"/>
                    <a:pt x="609" y="91"/>
                    <a:pt x="608" y="93"/>
                  </a:cubicBezTo>
                  <a:cubicBezTo>
                    <a:pt x="607" y="95"/>
                    <a:pt x="604" y="92"/>
                    <a:pt x="603" y="92"/>
                  </a:cubicBezTo>
                  <a:cubicBezTo>
                    <a:pt x="601" y="93"/>
                    <a:pt x="600" y="94"/>
                    <a:pt x="597" y="95"/>
                  </a:cubicBezTo>
                  <a:cubicBezTo>
                    <a:pt x="595" y="96"/>
                    <a:pt x="591" y="94"/>
                    <a:pt x="590" y="96"/>
                  </a:cubicBezTo>
                  <a:cubicBezTo>
                    <a:pt x="589" y="98"/>
                    <a:pt x="594" y="98"/>
                    <a:pt x="595" y="99"/>
                  </a:cubicBezTo>
                  <a:cubicBezTo>
                    <a:pt x="595" y="100"/>
                    <a:pt x="582" y="100"/>
                    <a:pt x="581" y="101"/>
                  </a:cubicBezTo>
                  <a:cubicBezTo>
                    <a:pt x="581" y="102"/>
                    <a:pt x="576" y="102"/>
                    <a:pt x="571" y="102"/>
                  </a:cubicBezTo>
                  <a:cubicBezTo>
                    <a:pt x="566" y="103"/>
                    <a:pt x="568" y="105"/>
                    <a:pt x="564" y="106"/>
                  </a:cubicBezTo>
                  <a:cubicBezTo>
                    <a:pt x="559" y="107"/>
                    <a:pt x="557" y="107"/>
                    <a:pt x="556" y="109"/>
                  </a:cubicBezTo>
                  <a:cubicBezTo>
                    <a:pt x="555" y="111"/>
                    <a:pt x="551" y="112"/>
                    <a:pt x="550" y="110"/>
                  </a:cubicBezTo>
                  <a:cubicBezTo>
                    <a:pt x="548" y="108"/>
                    <a:pt x="544" y="111"/>
                    <a:pt x="547" y="111"/>
                  </a:cubicBezTo>
                  <a:cubicBezTo>
                    <a:pt x="549" y="111"/>
                    <a:pt x="547" y="113"/>
                    <a:pt x="545" y="113"/>
                  </a:cubicBezTo>
                  <a:cubicBezTo>
                    <a:pt x="544" y="112"/>
                    <a:pt x="540" y="115"/>
                    <a:pt x="542" y="115"/>
                  </a:cubicBezTo>
                  <a:cubicBezTo>
                    <a:pt x="545" y="115"/>
                    <a:pt x="546" y="116"/>
                    <a:pt x="545" y="118"/>
                  </a:cubicBezTo>
                  <a:cubicBezTo>
                    <a:pt x="544" y="119"/>
                    <a:pt x="539" y="116"/>
                    <a:pt x="538" y="117"/>
                  </a:cubicBezTo>
                  <a:cubicBezTo>
                    <a:pt x="537" y="119"/>
                    <a:pt x="540" y="120"/>
                    <a:pt x="542" y="120"/>
                  </a:cubicBezTo>
                  <a:cubicBezTo>
                    <a:pt x="544" y="120"/>
                    <a:pt x="545" y="121"/>
                    <a:pt x="546" y="123"/>
                  </a:cubicBezTo>
                  <a:cubicBezTo>
                    <a:pt x="546" y="124"/>
                    <a:pt x="541" y="122"/>
                    <a:pt x="540" y="123"/>
                  </a:cubicBezTo>
                  <a:cubicBezTo>
                    <a:pt x="539" y="124"/>
                    <a:pt x="540" y="125"/>
                    <a:pt x="543" y="125"/>
                  </a:cubicBezTo>
                  <a:cubicBezTo>
                    <a:pt x="545" y="125"/>
                    <a:pt x="543" y="126"/>
                    <a:pt x="545" y="128"/>
                  </a:cubicBezTo>
                  <a:cubicBezTo>
                    <a:pt x="545" y="128"/>
                    <a:pt x="546" y="128"/>
                    <a:pt x="546" y="128"/>
                  </a:cubicBezTo>
                  <a:cubicBezTo>
                    <a:pt x="547" y="130"/>
                    <a:pt x="545" y="130"/>
                    <a:pt x="545" y="132"/>
                  </a:cubicBezTo>
                  <a:cubicBezTo>
                    <a:pt x="545" y="133"/>
                    <a:pt x="543" y="134"/>
                    <a:pt x="543" y="132"/>
                  </a:cubicBezTo>
                  <a:cubicBezTo>
                    <a:pt x="543" y="131"/>
                    <a:pt x="536" y="131"/>
                    <a:pt x="535" y="132"/>
                  </a:cubicBezTo>
                  <a:cubicBezTo>
                    <a:pt x="534" y="134"/>
                    <a:pt x="533" y="135"/>
                    <a:pt x="531" y="133"/>
                  </a:cubicBezTo>
                  <a:cubicBezTo>
                    <a:pt x="530" y="132"/>
                    <a:pt x="525" y="134"/>
                    <a:pt x="519" y="134"/>
                  </a:cubicBezTo>
                  <a:cubicBezTo>
                    <a:pt x="513" y="134"/>
                    <a:pt x="501" y="135"/>
                    <a:pt x="498" y="136"/>
                  </a:cubicBezTo>
                  <a:cubicBezTo>
                    <a:pt x="496" y="137"/>
                    <a:pt x="493" y="141"/>
                    <a:pt x="496" y="144"/>
                  </a:cubicBezTo>
                  <a:cubicBezTo>
                    <a:pt x="498" y="147"/>
                    <a:pt x="496" y="148"/>
                    <a:pt x="496" y="149"/>
                  </a:cubicBezTo>
                  <a:cubicBezTo>
                    <a:pt x="496" y="151"/>
                    <a:pt x="503" y="155"/>
                    <a:pt x="507" y="155"/>
                  </a:cubicBezTo>
                  <a:cubicBezTo>
                    <a:pt x="511" y="156"/>
                    <a:pt x="514" y="160"/>
                    <a:pt x="511" y="163"/>
                  </a:cubicBezTo>
                  <a:cubicBezTo>
                    <a:pt x="509" y="166"/>
                    <a:pt x="502" y="162"/>
                    <a:pt x="498" y="159"/>
                  </a:cubicBezTo>
                  <a:cubicBezTo>
                    <a:pt x="493" y="155"/>
                    <a:pt x="483" y="154"/>
                    <a:pt x="479" y="154"/>
                  </a:cubicBezTo>
                  <a:cubicBezTo>
                    <a:pt x="476" y="154"/>
                    <a:pt x="478" y="151"/>
                    <a:pt x="474" y="151"/>
                  </a:cubicBezTo>
                  <a:cubicBezTo>
                    <a:pt x="469" y="151"/>
                    <a:pt x="465" y="155"/>
                    <a:pt x="468" y="155"/>
                  </a:cubicBezTo>
                  <a:cubicBezTo>
                    <a:pt x="471" y="155"/>
                    <a:pt x="473" y="155"/>
                    <a:pt x="472" y="156"/>
                  </a:cubicBezTo>
                  <a:cubicBezTo>
                    <a:pt x="470" y="158"/>
                    <a:pt x="473" y="157"/>
                    <a:pt x="476" y="159"/>
                  </a:cubicBezTo>
                  <a:cubicBezTo>
                    <a:pt x="480" y="160"/>
                    <a:pt x="473" y="163"/>
                    <a:pt x="469" y="160"/>
                  </a:cubicBezTo>
                  <a:cubicBezTo>
                    <a:pt x="466" y="158"/>
                    <a:pt x="462" y="160"/>
                    <a:pt x="461" y="162"/>
                  </a:cubicBezTo>
                  <a:cubicBezTo>
                    <a:pt x="460" y="164"/>
                    <a:pt x="465" y="169"/>
                    <a:pt x="471" y="170"/>
                  </a:cubicBezTo>
                  <a:cubicBezTo>
                    <a:pt x="478" y="171"/>
                    <a:pt x="476" y="173"/>
                    <a:pt x="479" y="174"/>
                  </a:cubicBezTo>
                  <a:cubicBezTo>
                    <a:pt x="482" y="175"/>
                    <a:pt x="480" y="176"/>
                    <a:pt x="478" y="177"/>
                  </a:cubicBezTo>
                  <a:cubicBezTo>
                    <a:pt x="476" y="177"/>
                    <a:pt x="471" y="174"/>
                    <a:pt x="468" y="172"/>
                  </a:cubicBezTo>
                  <a:cubicBezTo>
                    <a:pt x="465" y="170"/>
                    <a:pt x="456" y="173"/>
                    <a:pt x="455" y="171"/>
                  </a:cubicBezTo>
                  <a:cubicBezTo>
                    <a:pt x="453" y="169"/>
                    <a:pt x="456" y="167"/>
                    <a:pt x="454" y="165"/>
                  </a:cubicBezTo>
                  <a:cubicBezTo>
                    <a:pt x="452" y="164"/>
                    <a:pt x="454" y="161"/>
                    <a:pt x="456" y="157"/>
                  </a:cubicBezTo>
                  <a:cubicBezTo>
                    <a:pt x="458" y="154"/>
                    <a:pt x="456" y="148"/>
                    <a:pt x="453" y="147"/>
                  </a:cubicBezTo>
                  <a:cubicBezTo>
                    <a:pt x="450" y="147"/>
                    <a:pt x="450" y="150"/>
                    <a:pt x="450" y="151"/>
                  </a:cubicBezTo>
                  <a:cubicBezTo>
                    <a:pt x="451" y="152"/>
                    <a:pt x="451" y="156"/>
                    <a:pt x="448" y="159"/>
                  </a:cubicBezTo>
                  <a:cubicBezTo>
                    <a:pt x="446" y="162"/>
                    <a:pt x="439" y="162"/>
                    <a:pt x="439" y="164"/>
                  </a:cubicBezTo>
                  <a:cubicBezTo>
                    <a:pt x="439" y="166"/>
                    <a:pt x="434" y="168"/>
                    <a:pt x="436" y="169"/>
                  </a:cubicBezTo>
                  <a:cubicBezTo>
                    <a:pt x="437" y="171"/>
                    <a:pt x="444" y="178"/>
                    <a:pt x="445" y="180"/>
                  </a:cubicBezTo>
                  <a:cubicBezTo>
                    <a:pt x="446" y="182"/>
                    <a:pt x="439" y="190"/>
                    <a:pt x="440" y="194"/>
                  </a:cubicBezTo>
                  <a:cubicBezTo>
                    <a:pt x="441" y="198"/>
                    <a:pt x="439" y="200"/>
                    <a:pt x="440" y="202"/>
                  </a:cubicBezTo>
                  <a:cubicBezTo>
                    <a:pt x="442" y="204"/>
                    <a:pt x="445" y="202"/>
                    <a:pt x="447" y="203"/>
                  </a:cubicBezTo>
                  <a:cubicBezTo>
                    <a:pt x="448" y="204"/>
                    <a:pt x="452" y="202"/>
                    <a:pt x="456" y="201"/>
                  </a:cubicBezTo>
                  <a:cubicBezTo>
                    <a:pt x="460" y="200"/>
                    <a:pt x="468" y="205"/>
                    <a:pt x="471" y="206"/>
                  </a:cubicBezTo>
                  <a:cubicBezTo>
                    <a:pt x="474" y="208"/>
                    <a:pt x="473" y="210"/>
                    <a:pt x="474" y="212"/>
                  </a:cubicBezTo>
                  <a:cubicBezTo>
                    <a:pt x="476" y="215"/>
                    <a:pt x="471" y="215"/>
                    <a:pt x="471" y="218"/>
                  </a:cubicBezTo>
                  <a:cubicBezTo>
                    <a:pt x="471" y="222"/>
                    <a:pt x="480" y="223"/>
                    <a:pt x="480" y="224"/>
                  </a:cubicBezTo>
                  <a:cubicBezTo>
                    <a:pt x="480" y="225"/>
                    <a:pt x="474" y="225"/>
                    <a:pt x="471" y="224"/>
                  </a:cubicBezTo>
                  <a:cubicBezTo>
                    <a:pt x="468" y="223"/>
                    <a:pt x="468" y="219"/>
                    <a:pt x="467" y="219"/>
                  </a:cubicBezTo>
                  <a:cubicBezTo>
                    <a:pt x="466" y="218"/>
                    <a:pt x="469" y="215"/>
                    <a:pt x="469" y="213"/>
                  </a:cubicBezTo>
                  <a:cubicBezTo>
                    <a:pt x="469" y="210"/>
                    <a:pt x="466" y="209"/>
                    <a:pt x="465" y="208"/>
                  </a:cubicBezTo>
                  <a:cubicBezTo>
                    <a:pt x="464" y="206"/>
                    <a:pt x="462" y="204"/>
                    <a:pt x="460" y="204"/>
                  </a:cubicBezTo>
                  <a:cubicBezTo>
                    <a:pt x="458" y="205"/>
                    <a:pt x="450" y="205"/>
                    <a:pt x="448" y="208"/>
                  </a:cubicBezTo>
                  <a:cubicBezTo>
                    <a:pt x="445" y="210"/>
                    <a:pt x="448" y="216"/>
                    <a:pt x="449" y="219"/>
                  </a:cubicBezTo>
                  <a:cubicBezTo>
                    <a:pt x="451" y="222"/>
                    <a:pt x="442" y="226"/>
                    <a:pt x="443" y="228"/>
                  </a:cubicBezTo>
                  <a:cubicBezTo>
                    <a:pt x="443" y="231"/>
                    <a:pt x="440" y="232"/>
                    <a:pt x="437" y="234"/>
                  </a:cubicBezTo>
                  <a:cubicBezTo>
                    <a:pt x="433" y="236"/>
                    <a:pt x="429" y="237"/>
                    <a:pt x="429" y="240"/>
                  </a:cubicBezTo>
                  <a:cubicBezTo>
                    <a:pt x="429" y="243"/>
                    <a:pt x="425" y="242"/>
                    <a:pt x="422" y="240"/>
                  </a:cubicBezTo>
                  <a:cubicBezTo>
                    <a:pt x="420" y="239"/>
                    <a:pt x="416" y="241"/>
                    <a:pt x="413" y="241"/>
                  </a:cubicBezTo>
                  <a:cubicBezTo>
                    <a:pt x="409" y="241"/>
                    <a:pt x="409" y="238"/>
                    <a:pt x="406" y="239"/>
                  </a:cubicBezTo>
                  <a:cubicBezTo>
                    <a:pt x="403" y="240"/>
                    <a:pt x="402" y="237"/>
                    <a:pt x="402" y="235"/>
                  </a:cubicBezTo>
                  <a:cubicBezTo>
                    <a:pt x="403" y="233"/>
                    <a:pt x="406" y="235"/>
                    <a:pt x="407" y="236"/>
                  </a:cubicBezTo>
                  <a:cubicBezTo>
                    <a:pt x="407" y="238"/>
                    <a:pt x="409" y="237"/>
                    <a:pt x="411" y="236"/>
                  </a:cubicBezTo>
                  <a:cubicBezTo>
                    <a:pt x="414" y="235"/>
                    <a:pt x="413" y="238"/>
                    <a:pt x="416" y="238"/>
                  </a:cubicBezTo>
                  <a:cubicBezTo>
                    <a:pt x="419" y="238"/>
                    <a:pt x="418" y="236"/>
                    <a:pt x="420" y="236"/>
                  </a:cubicBezTo>
                  <a:cubicBezTo>
                    <a:pt x="423" y="237"/>
                    <a:pt x="423" y="236"/>
                    <a:pt x="422" y="234"/>
                  </a:cubicBezTo>
                  <a:cubicBezTo>
                    <a:pt x="421" y="233"/>
                    <a:pt x="424" y="232"/>
                    <a:pt x="426" y="231"/>
                  </a:cubicBezTo>
                  <a:cubicBezTo>
                    <a:pt x="427" y="231"/>
                    <a:pt x="427" y="228"/>
                    <a:pt x="428" y="227"/>
                  </a:cubicBezTo>
                  <a:cubicBezTo>
                    <a:pt x="430" y="226"/>
                    <a:pt x="429" y="225"/>
                    <a:pt x="430" y="225"/>
                  </a:cubicBezTo>
                  <a:cubicBezTo>
                    <a:pt x="432" y="224"/>
                    <a:pt x="433" y="222"/>
                    <a:pt x="434" y="222"/>
                  </a:cubicBezTo>
                  <a:cubicBezTo>
                    <a:pt x="436" y="222"/>
                    <a:pt x="437" y="219"/>
                    <a:pt x="436" y="218"/>
                  </a:cubicBezTo>
                  <a:cubicBezTo>
                    <a:pt x="435" y="217"/>
                    <a:pt x="436" y="213"/>
                    <a:pt x="438" y="213"/>
                  </a:cubicBezTo>
                  <a:cubicBezTo>
                    <a:pt x="439" y="212"/>
                    <a:pt x="439" y="211"/>
                    <a:pt x="438" y="210"/>
                  </a:cubicBezTo>
                  <a:cubicBezTo>
                    <a:pt x="437" y="209"/>
                    <a:pt x="431" y="205"/>
                    <a:pt x="432" y="203"/>
                  </a:cubicBezTo>
                  <a:cubicBezTo>
                    <a:pt x="432" y="201"/>
                    <a:pt x="431" y="196"/>
                    <a:pt x="431" y="195"/>
                  </a:cubicBezTo>
                  <a:cubicBezTo>
                    <a:pt x="432" y="193"/>
                    <a:pt x="432" y="189"/>
                    <a:pt x="431" y="187"/>
                  </a:cubicBezTo>
                  <a:cubicBezTo>
                    <a:pt x="431" y="185"/>
                    <a:pt x="433" y="183"/>
                    <a:pt x="433" y="179"/>
                  </a:cubicBezTo>
                  <a:cubicBezTo>
                    <a:pt x="434" y="175"/>
                    <a:pt x="429" y="171"/>
                    <a:pt x="427" y="169"/>
                  </a:cubicBezTo>
                  <a:cubicBezTo>
                    <a:pt x="424" y="168"/>
                    <a:pt x="426" y="166"/>
                    <a:pt x="429" y="163"/>
                  </a:cubicBezTo>
                  <a:cubicBezTo>
                    <a:pt x="433" y="161"/>
                    <a:pt x="433" y="152"/>
                    <a:pt x="433" y="150"/>
                  </a:cubicBezTo>
                  <a:cubicBezTo>
                    <a:pt x="433" y="148"/>
                    <a:pt x="426" y="146"/>
                    <a:pt x="423" y="146"/>
                  </a:cubicBezTo>
                  <a:cubicBezTo>
                    <a:pt x="420" y="147"/>
                    <a:pt x="410" y="146"/>
                    <a:pt x="408" y="146"/>
                  </a:cubicBezTo>
                  <a:cubicBezTo>
                    <a:pt x="405" y="145"/>
                    <a:pt x="404" y="148"/>
                    <a:pt x="403" y="150"/>
                  </a:cubicBezTo>
                  <a:cubicBezTo>
                    <a:pt x="402" y="153"/>
                    <a:pt x="399" y="156"/>
                    <a:pt x="398" y="162"/>
                  </a:cubicBezTo>
                  <a:cubicBezTo>
                    <a:pt x="396" y="167"/>
                    <a:pt x="390" y="169"/>
                    <a:pt x="387" y="170"/>
                  </a:cubicBezTo>
                  <a:cubicBezTo>
                    <a:pt x="384" y="171"/>
                    <a:pt x="382" y="175"/>
                    <a:pt x="384" y="177"/>
                  </a:cubicBezTo>
                  <a:cubicBezTo>
                    <a:pt x="385" y="179"/>
                    <a:pt x="387" y="177"/>
                    <a:pt x="388" y="178"/>
                  </a:cubicBezTo>
                  <a:cubicBezTo>
                    <a:pt x="389" y="179"/>
                    <a:pt x="388" y="184"/>
                    <a:pt x="387" y="184"/>
                  </a:cubicBezTo>
                  <a:cubicBezTo>
                    <a:pt x="386" y="185"/>
                    <a:pt x="389" y="187"/>
                    <a:pt x="387" y="188"/>
                  </a:cubicBezTo>
                  <a:cubicBezTo>
                    <a:pt x="385" y="189"/>
                    <a:pt x="383" y="192"/>
                    <a:pt x="384" y="194"/>
                  </a:cubicBezTo>
                  <a:cubicBezTo>
                    <a:pt x="385" y="195"/>
                    <a:pt x="391" y="196"/>
                    <a:pt x="393" y="197"/>
                  </a:cubicBezTo>
                  <a:cubicBezTo>
                    <a:pt x="396" y="199"/>
                    <a:pt x="395" y="201"/>
                    <a:pt x="397" y="204"/>
                  </a:cubicBezTo>
                  <a:cubicBezTo>
                    <a:pt x="399" y="206"/>
                    <a:pt x="401" y="205"/>
                    <a:pt x="402" y="206"/>
                  </a:cubicBezTo>
                  <a:cubicBezTo>
                    <a:pt x="403" y="208"/>
                    <a:pt x="398" y="214"/>
                    <a:pt x="397" y="214"/>
                  </a:cubicBezTo>
                  <a:cubicBezTo>
                    <a:pt x="395" y="214"/>
                    <a:pt x="389" y="208"/>
                    <a:pt x="387" y="206"/>
                  </a:cubicBezTo>
                  <a:cubicBezTo>
                    <a:pt x="385" y="205"/>
                    <a:pt x="378" y="203"/>
                    <a:pt x="374" y="201"/>
                  </a:cubicBezTo>
                  <a:cubicBezTo>
                    <a:pt x="370" y="199"/>
                    <a:pt x="367" y="199"/>
                    <a:pt x="363" y="196"/>
                  </a:cubicBezTo>
                  <a:cubicBezTo>
                    <a:pt x="359" y="194"/>
                    <a:pt x="356" y="192"/>
                    <a:pt x="349" y="193"/>
                  </a:cubicBezTo>
                  <a:cubicBezTo>
                    <a:pt x="341" y="193"/>
                    <a:pt x="336" y="191"/>
                    <a:pt x="334" y="191"/>
                  </a:cubicBezTo>
                  <a:cubicBezTo>
                    <a:pt x="331" y="192"/>
                    <a:pt x="332" y="189"/>
                    <a:pt x="328" y="187"/>
                  </a:cubicBezTo>
                  <a:cubicBezTo>
                    <a:pt x="324" y="185"/>
                    <a:pt x="321" y="182"/>
                    <a:pt x="318" y="184"/>
                  </a:cubicBezTo>
                  <a:cubicBezTo>
                    <a:pt x="316" y="185"/>
                    <a:pt x="317" y="190"/>
                    <a:pt x="321" y="190"/>
                  </a:cubicBezTo>
                  <a:cubicBezTo>
                    <a:pt x="324" y="191"/>
                    <a:pt x="322" y="193"/>
                    <a:pt x="326" y="193"/>
                  </a:cubicBezTo>
                  <a:cubicBezTo>
                    <a:pt x="330" y="192"/>
                    <a:pt x="332" y="194"/>
                    <a:pt x="332" y="196"/>
                  </a:cubicBezTo>
                  <a:cubicBezTo>
                    <a:pt x="331" y="199"/>
                    <a:pt x="333" y="201"/>
                    <a:pt x="335" y="203"/>
                  </a:cubicBezTo>
                  <a:cubicBezTo>
                    <a:pt x="337" y="205"/>
                    <a:pt x="336" y="207"/>
                    <a:pt x="333" y="207"/>
                  </a:cubicBezTo>
                  <a:cubicBezTo>
                    <a:pt x="330" y="207"/>
                    <a:pt x="326" y="208"/>
                    <a:pt x="327" y="210"/>
                  </a:cubicBezTo>
                  <a:cubicBezTo>
                    <a:pt x="329" y="212"/>
                    <a:pt x="326" y="213"/>
                    <a:pt x="323" y="212"/>
                  </a:cubicBezTo>
                  <a:cubicBezTo>
                    <a:pt x="320" y="211"/>
                    <a:pt x="322" y="208"/>
                    <a:pt x="323" y="207"/>
                  </a:cubicBezTo>
                  <a:cubicBezTo>
                    <a:pt x="324" y="206"/>
                    <a:pt x="320" y="204"/>
                    <a:pt x="318" y="203"/>
                  </a:cubicBezTo>
                  <a:cubicBezTo>
                    <a:pt x="316" y="203"/>
                    <a:pt x="308" y="209"/>
                    <a:pt x="306" y="210"/>
                  </a:cubicBezTo>
                  <a:cubicBezTo>
                    <a:pt x="304" y="210"/>
                    <a:pt x="298" y="208"/>
                    <a:pt x="292" y="210"/>
                  </a:cubicBezTo>
                  <a:cubicBezTo>
                    <a:pt x="287" y="211"/>
                    <a:pt x="287" y="215"/>
                    <a:pt x="285" y="215"/>
                  </a:cubicBezTo>
                  <a:cubicBezTo>
                    <a:pt x="283" y="215"/>
                    <a:pt x="276" y="216"/>
                    <a:pt x="274" y="214"/>
                  </a:cubicBezTo>
                  <a:cubicBezTo>
                    <a:pt x="272" y="213"/>
                    <a:pt x="274" y="212"/>
                    <a:pt x="276" y="212"/>
                  </a:cubicBezTo>
                  <a:cubicBezTo>
                    <a:pt x="279" y="212"/>
                    <a:pt x="279" y="211"/>
                    <a:pt x="278" y="210"/>
                  </a:cubicBezTo>
                  <a:cubicBezTo>
                    <a:pt x="277" y="208"/>
                    <a:pt x="280" y="205"/>
                    <a:pt x="280" y="204"/>
                  </a:cubicBezTo>
                  <a:cubicBezTo>
                    <a:pt x="280" y="203"/>
                    <a:pt x="270" y="206"/>
                    <a:pt x="269" y="207"/>
                  </a:cubicBezTo>
                  <a:cubicBezTo>
                    <a:pt x="267" y="209"/>
                    <a:pt x="269" y="211"/>
                    <a:pt x="267" y="212"/>
                  </a:cubicBezTo>
                  <a:cubicBezTo>
                    <a:pt x="266" y="213"/>
                    <a:pt x="266" y="210"/>
                    <a:pt x="264" y="210"/>
                  </a:cubicBezTo>
                  <a:cubicBezTo>
                    <a:pt x="262" y="209"/>
                    <a:pt x="248" y="212"/>
                    <a:pt x="245" y="215"/>
                  </a:cubicBezTo>
                  <a:cubicBezTo>
                    <a:pt x="243" y="218"/>
                    <a:pt x="238" y="218"/>
                    <a:pt x="238" y="220"/>
                  </a:cubicBezTo>
                  <a:cubicBezTo>
                    <a:pt x="238" y="222"/>
                    <a:pt x="231" y="222"/>
                    <a:pt x="229" y="223"/>
                  </a:cubicBezTo>
                  <a:cubicBezTo>
                    <a:pt x="226" y="224"/>
                    <a:pt x="228" y="229"/>
                    <a:pt x="227" y="231"/>
                  </a:cubicBezTo>
                  <a:cubicBezTo>
                    <a:pt x="226" y="234"/>
                    <a:pt x="216" y="233"/>
                    <a:pt x="213" y="233"/>
                  </a:cubicBezTo>
                  <a:cubicBezTo>
                    <a:pt x="210" y="233"/>
                    <a:pt x="209" y="227"/>
                    <a:pt x="207" y="227"/>
                  </a:cubicBezTo>
                  <a:cubicBezTo>
                    <a:pt x="204" y="227"/>
                    <a:pt x="206" y="223"/>
                    <a:pt x="207" y="222"/>
                  </a:cubicBezTo>
                  <a:cubicBezTo>
                    <a:pt x="207" y="220"/>
                    <a:pt x="209" y="222"/>
                    <a:pt x="212" y="220"/>
                  </a:cubicBezTo>
                  <a:cubicBezTo>
                    <a:pt x="215" y="218"/>
                    <a:pt x="218" y="221"/>
                    <a:pt x="219" y="219"/>
                  </a:cubicBezTo>
                  <a:cubicBezTo>
                    <a:pt x="221" y="218"/>
                    <a:pt x="215" y="215"/>
                    <a:pt x="214" y="212"/>
                  </a:cubicBezTo>
                  <a:cubicBezTo>
                    <a:pt x="214" y="209"/>
                    <a:pt x="208" y="208"/>
                    <a:pt x="204" y="209"/>
                  </a:cubicBezTo>
                  <a:cubicBezTo>
                    <a:pt x="201" y="210"/>
                    <a:pt x="197" y="209"/>
                    <a:pt x="194" y="208"/>
                  </a:cubicBezTo>
                  <a:cubicBezTo>
                    <a:pt x="192" y="206"/>
                    <a:pt x="192" y="210"/>
                    <a:pt x="196" y="211"/>
                  </a:cubicBezTo>
                  <a:cubicBezTo>
                    <a:pt x="199" y="212"/>
                    <a:pt x="197" y="215"/>
                    <a:pt x="198" y="216"/>
                  </a:cubicBezTo>
                  <a:cubicBezTo>
                    <a:pt x="199" y="218"/>
                    <a:pt x="197" y="222"/>
                    <a:pt x="195" y="225"/>
                  </a:cubicBezTo>
                  <a:cubicBezTo>
                    <a:pt x="193" y="228"/>
                    <a:pt x="194" y="228"/>
                    <a:pt x="198" y="228"/>
                  </a:cubicBezTo>
                  <a:cubicBezTo>
                    <a:pt x="201" y="228"/>
                    <a:pt x="201" y="232"/>
                    <a:pt x="201" y="235"/>
                  </a:cubicBezTo>
                  <a:cubicBezTo>
                    <a:pt x="201" y="238"/>
                    <a:pt x="198" y="239"/>
                    <a:pt x="198" y="241"/>
                  </a:cubicBezTo>
                  <a:cubicBezTo>
                    <a:pt x="198" y="244"/>
                    <a:pt x="195" y="240"/>
                    <a:pt x="195" y="241"/>
                  </a:cubicBezTo>
                  <a:cubicBezTo>
                    <a:pt x="194" y="242"/>
                    <a:pt x="193" y="241"/>
                    <a:pt x="192" y="239"/>
                  </a:cubicBezTo>
                  <a:cubicBezTo>
                    <a:pt x="192" y="237"/>
                    <a:pt x="187" y="238"/>
                    <a:pt x="184" y="237"/>
                  </a:cubicBezTo>
                  <a:cubicBezTo>
                    <a:pt x="181" y="237"/>
                    <a:pt x="180" y="238"/>
                    <a:pt x="179" y="240"/>
                  </a:cubicBezTo>
                  <a:cubicBezTo>
                    <a:pt x="178" y="242"/>
                    <a:pt x="174" y="243"/>
                    <a:pt x="172" y="243"/>
                  </a:cubicBezTo>
                  <a:cubicBezTo>
                    <a:pt x="170" y="243"/>
                    <a:pt x="166" y="247"/>
                    <a:pt x="164" y="249"/>
                  </a:cubicBezTo>
                  <a:cubicBezTo>
                    <a:pt x="162" y="250"/>
                    <a:pt x="162" y="253"/>
                    <a:pt x="165" y="256"/>
                  </a:cubicBezTo>
                  <a:cubicBezTo>
                    <a:pt x="168" y="258"/>
                    <a:pt x="168" y="260"/>
                    <a:pt x="168" y="262"/>
                  </a:cubicBezTo>
                  <a:cubicBezTo>
                    <a:pt x="168" y="263"/>
                    <a:pt x="160" y="263"/>
                    <a:pt x="158" y="261"/>
                  </a:cubicBezTo>
                  <a:cubicBezTo>
                    <a:pt x="157" y="260"/>
                    <a:pt x="152" y="259"/>
                    <a:pt x="150" y="259"/>
                  </a:cubicBezTo>
                  <a:cubicBezTo>
                    <a:pt x="148" y="260"/>
                    <a:pt x="143" y="254"/>
                    <a:pt x="141" y="254"/>
                  </a:cubicBezTo>
                  <a:cubicBezTo>
                    <a:pt x="138" y="254"/>
                    <a:pt x="137" y="257"/>
                    <a:pt x="136" y="258"/>
                  </a:cubicBezTo>
                  <a:cubicBezTo>
                    <a:pt x="135" y="260"/>
                    <a:pt x="137" y="260"/>
                    <a:pt x="138" y="263"/>
                  </a:cubicBezTo>
                  <a:cubicBezTo>
                    <a:pt x="140" y="266"/>
                    <a:pt x="144" y="266"/>
                    <a:pt x="146" y="266"/>
                  </a:cubicBezTo>
                  <a:cubicBezTo>
                    <a:pt x="148" y="266"/>
                    <a:pt x="148" y="269"/>
                    <a:pt x="147" y="271"/>
                  </a:cubicBezTo>
                  <a:cubicBezTo>
                    <a:pt x="146" y="272"/>
                    <a:pt x="142" y="273"/>
                    <a:pt x="141" y="272"/>
                  </a:cubicBezTo>
                  <a:cubicBezTo>
                    <a:pt x="140" y="270"/>
                    <a:pt x="135" y="272"/>
                    <a:pt x="135" y="270"/>
                  </a:cubicBezTo>
                  <a:cubicBezTo>
                    <a:pt x="134" y="268"/>
                    <a:pt x="131" y="265"/>
                    <a:pt x="127" y="266"/>
                  </a:cubicBezTo>
                  <a:cubicBezTo>
                    <a:pt x="123" y="266"/>
                    <a:pt x="123" y="264"/>
                    <a:pt x="123" y="261"/>
                  </a:cubicBezTo>
                  <a:cubicBezTo>
                    <a:pt x="123" y="258"/>
                    <a:pt x="121" y="256"/>
                    <a:pt x="121" y="255"/>
                  </a:cubicBezTo>
                  <a:cubicBezTo>
                    <a:pt x="121" y="254"/>
                    <a:pt x="119" y="251"/>
                    <a:pt x="121" y="250"/>
                  </a:cubicBezTo>
                  <a:cubicBezTo>
                    <a:pt x="123" y="249"/>
                    <a:pt x="122" y="247"/>
                    <a:pt x="122" y="245"/>
                  </a:cubicBezTo>
                  <a:cubicBezTo>
                    <a:pt x="122" y="243"/>
                    <a:pt x="119" y="240"/>
                    <a:pt x="116" y="240"/>
                  </a:cubicBezTo>
                  <a:cubicBezTo>
                    <a:pt x="113" y="240"/>
                    <a:pt x="113" y="237"/>
                    <a:pt x="111" y="237"/>
                  </a:cubicBezTo>
                  <a:cubicBezTo>
                    <a:pt x="108" y="236"/>
                    <a:pt x="103" y="232"/>
                    <a:pt x="103" y="230"/>
                  </a:cubicBezTo>
                  <a:cubicBezTo>
                    <a:pt x="103" y="228"/>
                    <a:pt x="99" y="228"/>
                    <a:pt x="100" y="227"/>
                  </a:cubicBezTo>
                  <a:cubicBezTo>
                    <a:pt x="101" y="227"/>
                    <a:pt x="104" y="228"/>
                    <a:pt x="107" y="230"/>
                  </a:cubicBezTo>
                  <a:cubicBezTo>
                    <a:pt x="109" y="232"/>
                    <a:pt x="112" y="234"/>
                    <a:pt x="118" y="235"/>
                  </a:cubicBezTo>
                  <a:cubicBezTo>
                    <a:pt x="123" y="235"/>
                    <a:pt x="126" y="238"/>
                    <a:pt x="132" y="239"/>
                  </a:cubicBezTo>
                  <a:cubicBezTo>
                    <a:pt x="138" y="240"/>
                    <a:pt x="142" y="241"/>
                    <a:pt x="151" y="242"/>
                  </a:cubicBezTo>
                  <a:cubicBezTo>
                    <a:pt x="160" y="243"/>
                    <a:pt x="171" y="234"/>
                    <a:pt x="174" y="232"/>
                  </a:cubicBezTo>
                  <a:cubicBezTo>
                    <a:pt x="176" y="229"/>
                    <a:pt x="173" y="224"/>
                    <a:pt x="173" y="222"/>
                  </a:cubicBezTo>
                  <a:cubicBezTo>
                    <a:pt x="173" y="220"/>
                    <a:pt x="169" y="220"/>
                    <a:pt x="169" y="219"/>
                  </a:cubicBezTo>
                  <a:cubicBezTo>
                    <a:pt x="168" y="217"/>
                    <a:pt x="165" y="215"/>
                    <a:pt x="162" y="215"/>
                  </a:cubicBezTo>
                  <a:cubicBezTo>
                    <a:pt x="158" y="215"/>
                    <a:pt x="158" y="211"/>
                    <a:pt x="155" y="211"/>
                  </a:cubicBezTo>
                  <a:cubicBezTo>
                    <a:pt x="152" y="211"/>
                    <a:pt x="151" y="210"/>
                    <a:pt x="143" y="205"/>
                  </a:cubicBezTo>
                  <a:cubicBezTo>
                    <a:pt x="136" y="200"/>
                    <a:pt x="126" y="197"/>
                    <a:pt x="125" y="198"/>
                  </a:cubicBezTo>
                  <a:cubicBezTo>
                    <a:pt x="123" y="199"/>
                    <a:pt x="122" y="199"/>
                    <a:pt x="121" y="197"/>
                  </a:cubicBezTo>
                  <a:cubicBezTo>
                    <a:pt x="119" y="195"/>
                    <a:pt x="117" y="196"/>
                    <a:pt x="115" y="197"/>
                  </a:cubicBezTo>
                  <a:cubicBezTo>
                    <a:pt x="113" y="199"/>
                    <a:pt x="111" y="196"/>
                    <a:pt x="107" y="197"/>
                  </a:cubicBezTo>
                  <a:cubicBezTo>
                    <a:pt x="104" y="198"/>
                    <a:pt x="102" y="195"/>
                    <a:pt x="103" y="194"/>
                  </a:cubicBezTo>
                  <a:cubicBezTo>
                    <a:pt x="104" y="193"/>
                    <a:pt x="109" y="194"/>
                    <a:pt x="109" y="192"/>
                  </a:cubicBezTo>
                  <a:cubicBezTo>
                    <a:pt x="109" y="190"/>
                    <a:pt x="107" y="192"/>
                    <a:pt x="103" y="190"/>
                  </a:cubicBezTo>
                  <a:cubicBezTo>
                    <a:pt x="100" y="188"/>
                    <a:pt x="98" y="189"/>
                    <a:pt x="98" y="191"/>
                  </a:cubicBezTo>
                  <a:cubicBezTo>
                    <a:pt x="97" y="193"/>
                    <a:pt x="94" y="192"/>
                    <a:pt x="93" y="191"/>
                  </a:cubicBezTo>
                  <a:cubicBezTo>
                    <a:pt x="93" y="191"/>
                    <a:pt x="92" y="191"/>
                    <a:pt x="92" y="190"/>
                  </a:cubicBezTo>
                  <a:cubicBezTo>
                    <a:pt x="92" y="193"/>
                    <a:pt x="90" y="194"/>
                    <a:pt x="88" y="193"/>
                  </a:cubicBezTo>
                  <a:cubicBezTo>
                    <a:pt x="86" y="193"/>
                    <a:pt x="84" y="196"/>
                    <a:pt x="82" y="196"/>
                  </a:cubicBezTo>
                  <a:cubicBezTo>
                    <a:pt x="79" y="196"/>
                    <a:pt x="77" y="199"/>
                    <a:pt x="76" y="201"/>
                  </a:cubicBezTo>
                  <a:cubicBezTo>
                    <a:pt x="76" y="203"/>
                    <a:pt x="73" y="202"/>
                    <a:pt x="73" y="204"/>
                  </a:cubicBezTo>
                  <a:cubicBezTo>
                    <a:pt x="73" y="205"/>
                    <a:pt x="73" y="206"/>
                    <a:pt x="72" y="208"/>
                  </a:cubicBezTo>
                  <a:cubicBezTo>
                    <a:pt x="71" y="209"/>
                    <a:pt x="72" y="210"/>
                    <a:pt x="73" y="212"/>
                  </a:cubicBezTo>
                  <a:cubicBezTo>
                    <a:pt x="74" y="215"/>
                    <a:pt x="77" y="215"/>
                    <a:pt x="78" y="215"/>
                  </a:cubicBezTo>
                  <a:cubicBezTo>
                    <a:pt x="79" y="216"/>
                    <a:pt x="84" y="220"/>
                    <a:pt x="84" y="221"/>
                  </a:cubicBezTo>
                  <a:cubicBezTo>
                    <a:pt x="84" y="223"/>
                    <a:pt x="80" y="226"/>
                    <a:pt x="79" y="227"/>
                  </a:cubicBezTo>
                  <a:cubicBezTo>
                    <a:pt x="77" y="228"/>
                    <a:pt x="75" y="230"/>
                    <a:pt x="76" y="232"/>
                  </a:cubicBezTo>
                  <a:cubicBezTo>
                    <a:pt x="77" y="233"/>
                    <a:pt x="81" y="239"/>
                    <a:pt x="84" y="244"/>
                  </a:cubicBezTo>
                  <a:cubicBezTo>
                    <a:pt x="87" y="249"/>
                    <a:pt x="83" y="247"/>
                    <a:pt x="81" y="249"/>
                  </a:cubicBezTo>
                  <a:cubicBezTo>
                    <a:pt x="80" y="251"/>
                    <a:pt x="82" y="254"/>
                    <a:pt x="82" y="255"/>
                  </a:cubicBezTo>
                  <a:cubicBezTo>
                    <a:pt x="83" y="256"/>
                    <a:pt x="80" y="256"/>
                    <a:pt x="81" y="257"/>
                  </a:cubicBezTo>
                  <a:cubicBezTo>
                    <a:pt x="81" y="259"/>
                    <a:pt x="84" y="259"/>
                    <a:pt x="85" y="260"/>
                  </a:cubicBezTo>
                  <a:cubicBezTo>
                    <a:pt x="85" y="261"/>
                    <a:pt x="82" y="262"/>
                    <a:pt x="83" y="264"/>
                  </a:cubicBezTo>
                  <a:cubicBezTo>
                    <a:pt x="85" y="266"/>
                    <a:pt x="87" y="266"/>
                    <a:pt x="88" y="268"/>
                  </a:cubicBezTo>
                  <a:cubicBezTo>
                    <a:pt x="88" y="271"/>
                    <a:pt x="82" y="271"/>
                    <a:pt x="83" y="273"/>
                  </a:cubicBezTo>
                  <a:cubicBezTo>
                    <a:pt x="83" y="275"/>
                    <a:pt x="90" y="277"/>
                    <a:pt x="93" y="281"/>
                  </a:cubicBezTo>
                  <a:cubicBezTo>
                    <a:pt x="96" y="284"/>
                    <a:pt x="96" y="285"/>
                    <a:pt x="95" y="287"/>
                  </a:cubicBezTo>
                  <a:cubicBezTo>
                    <a:pt x="94" y="291"/>
                    <a:pt x="85" y="294"/>
                    <a:pt x="83" y="298"/>
                  </a:cubicBezTo>
                  <a:cubicBezTo>
                    <a:pt x="81" y="303"/>
                    <a:pt x="74" y="305"/>
                    <a:pt x="71" y="308"/>
                  </a:cubicBezTo>
                  <a:cubicBezTo>
                    <a:pt x="69" y="310"/>
                    <a:pt x="68" y="312"/>
                    <a:pt x="67" y="313"/>
                  </a:cubicBezTo>
                  <a:cubicBezTo>
                    <a:pt x="68" y="313"/>
                    <a:pt x="70" y="313"/>
                    <a:pt x="70" y="312"/>
                  </a:cubicBezTo>
                  <a:cubicBezTo>
                    <a:pt x="72" y="311"/>
                    <a:pt x="74" y="316"/>
                    <a:pt x="75" y="317"/>
                  </a:cubicBezTo>
                  <a:cubicBezTo>
                    <a:pt x="77" y="319"/>
                    <a:pt x="81" y="317"/>
                    <a:pt x="82" y="319"/>
                  </a:cubicBezTo>
                  <a:cubicBezTo>
                    <a:pt x="84" y="320"/>
                    <a:pt x="81" y="320"/>
                    <a:pt x="79" y="320"/>
                  </a:cubicBezTo>
                  <a:cubicBezTo>
                    <a:pt x="76" y="320"/>
                    <a:pt x="75" y="321"/>
                    <a:pt x="71" y="323"/>
                  </a:cubicBezTo>
                  <a:cubicBezTo>
                    <a:pt x="68" y="324"/>
                    <a:pt x="68" y="325"/>
                    <a:pt x="67" y="326"/>
                  </a:cubicBezTo>
                  <a:cubicBezTo>
                    <a:pt x="69" y="328"/>
                    <a:pt x="66" y="329"/>
                    <a:pt x="65" y="331"/>
                  </a:cubicBezTo>
                  <a:cubicBezTo>
                    <a:pt x="64" y="333"/>
                    <a:pt x="63" y="334"/>
                    <a:pt x="63" y="335"/>
                  </a:cubicBezTo>
                  <a:cubicBezTo>
                    <a:pt x="62" y="337"/>
                    <a:pt x="63" y="338"/>
                    <a:pt x="63" y="340"/>
                  </a:cubicBezTo>
                  <a:cubicBezTo>
                    <a:pt x="63" y="342"/>
                    <a:pt x="64" y="342"/>
                    <a:pt x="65" y="344"/>
                  </a:cubicBezTo>
                  <a:cubicBezTo>
                    <a:pt x="66" y="346"/>
                    <a:pt x="64" y="346"/>
                    <a:pt x="63" y="347"/>
                  </a:cubicBezTo>
                  <a:cubicBezTo>
                    <a:pt x="62" y="348"/>
                    <a:pt x="62" y="350"/>
                    <a:pt x="64" y="351"/>
                  </a:cubicBezTo>
                  <a:cubicBezTo>
                    <a:pt x="65" y="352"/>
                    <a:pt x="65" y="354"/>
                    <a:pt x="65" y="355"/>
                  </a:cubicBezTo>
                  <a:cubicBezTo>
                    <a:pt x="64" y="357"/>
                    <a:pt x="66" y="359"/>
                    <a:pt x="67" y="360"/>
                  </a:cubicBezTo>
                  <a:cubicBezTo>
                    <a:pt x="69" y="361"/>
                    <a:pt x="68" y="365"/>
                    <a:pt x="69" y="366"/>
                  </a:cubicBezTo>
                  <a:cubicBezTo>
                    <a:pt x="71" y="366"/>
                    <a:pt x="72" y="367"/>
                    <a:pt x="74" y="367"/>
                  </a:cubicBezTo>
                  <a:cubicBezTo>
                    <a:pt x="76" y="366"/>
                    <a:pt x="77" y="367"/>
                    <a:pt x="78" y="369"/>
                  </a:cubicBezTo>
                  <a:cubicBezTo>
                    <a:pt x="79" y="370"/>
                    <a:pt x="80" y="370"/>
                    <a:pt x="82" y="369"/>
                  </a:cubicBezTo>
                  <a:cubicBezTo>
                    <a:pt x="84" y="368"/>
                    <a:pt x="89" y="370"/>
                    <a:pt x="90" y="371"/>
                  </a:cubicBezTo>
                  <a:cubicBezTo>
                    <a:pt x="91" y="371"/>
                    <a:pt x="90" y="374"/>
                    <a:pt x="90" y="376"/>
                  </a:cubicBezTo>
                  <a:cubicBezTo>
                    <a:pt x="90" y="378"/>
                    <a:pt x="89" y="381"/>
                    <a:pt x="91" y="382"/>
                  </a:cubicBezTo>
                  <a:cubicBezTo>
                    <a:pt x="93" y="383"/>
                    <a:pt x="93" y="386"/>
                    <a:pt x="95" y="387"/>
                  </a:cubicBezTo>
                  <a:cubicBezTo>
                    <a:pt x="97" y="388"/>
                    <a:pt x="98" y="391"/>
                    <a:pt x="100" y="392"/>
                  </a:cubicBezTo>
                  <a:cubicBezTo>
                    <a:pt x="101" y="392"/>
                    <a:pt x="104" y="394"/>
                    <a:pt x="104" y="396"/>
                  </a:cubicBezTo>
                  <a:cubicBezTo>
                    <a:pt x="104" y="397"/>
                    <a:pt x="102" y="399"/>
                    <a:pt x="100" y="399"/>
                  </a:cubicBezTo>
                  <a:cubicBezTo>
                    <a:pt x="98" y="400"/>
                    <a:pt x="95" y="397"/>
                    <a:pt x="94" y="399"/>
                  </a:cubicBezTo>
                  <a:cubicBezTo>
                    <a:pt x="93" y="400"/>
                    <a:pt x="95" y="402"/>
                    <a:pt x="95" y="406"/>
                  </a:cubicBezTo>
                  <a:cubicBezTo>
                    <a:pt x="96" y="410"/>
                    <a:pt x="97" y="410"/>
                    <a:pt x="99" y="410"/>
                  </a:cubicBezTo>
                  <a:cubicBezTo>
                    <a:pt x="101" y="410"/>
                    <a:pt x="101" y="409"/>
                    <a:pt x="103" y="408"/>
                  </a:cubicBezTo>
                  <a:cubicBezTo>
                    <a:pt x="104" y="408"/>
                    <a:pt x="107" y="409"/>
                    <a:pt x="108" y="408"/>
                  </a:cubicBezTo>
                  <a:cubicBezTo>
                    <a:pt x="109" y="408"/>
                    <a:pt x="114" y="407"/>
                    <a:pt x="115" y="409"/>
                  </a:cubicBezTo>
                  <a:cubicBezTo>
                    <a:pt x="115" y="410"/>
                    <a:pt x="116" y="414"/>
                    <a:pt x="116" y="415"/>
                  </a:cubicBezTo>
                  <a:cubicBezTo>
                    <a:pt x="115" y="416"/>
                    <a:pt x="117" y="418"/>
                    <a:pt x="117" y="419"/>
                  </a:cubicBezTo>
                  <a:cubicBezTo>
                    <a:pt x="118" y="421"/>
                    <a:pt x="122" y="420"/>
                    <a:pt x="123" y="421"/>
                  </a:cubicBezTo>
                  <a:cubicBezTo>
                    <a:pt x="125" y="421"/>
                    <a:pt x="127" y="425"/>
                    <a:pt x="127" y="427"/>
                  </a:cubicBezTo>
                  <a:cubicBezTo>
                    <a:pt x="126" y="429"/>
                    <a:pt x="129" y="429"/>
                    <a:pt x="130" y="429"/>
                  </a:cubicBezTo>
                  <a:cubicBezTo>
                    <a:pt x="131" y="428"/>
                    <a:pt x="132" y="430"/>
                    <a:pt x="134" y="430"/>
                  </a:cubicBezTo>
                  <a:cubicBezTo>
                    <a:pt x="135" y="431"/>
                    <a:pt x="137" y="431"/>
                    <a:pt x="138" y="430"/>
                  </a:cubicBezTo>
                  <a:cubicBezTo>
                    <a:pt x="139" y="429"/>
                    <a:pt x="142" y="429"/>
                    <a:pt x="142" y="430"/>
                  </a:cubicBezTo>
                  <a:cubicBezTo>
                    <a:pt x="143" y="431"/>
                    <a:pt x="146" y="433"/>
                    <a:pt x="146" y="434"/>
                  </a:cubicBezTo>
                  <a:cubicBezTo>
                    <a:pt x="146" y="435"/>
                    <a:pt x="150" y="434"/>
                    <a:pt x="153" y="435"/>
                  </a:cubicBezTo>
                  <a:cubicBezTo>
                    <a:pt x="155" y="436"/>
                    <a:pt x="157" y="436"/>
                    <a:pt x="159" y="437"/>
                  </a:cubicBezTo>
                  <a:cubicBezTo>
                    <a:pt x="162" y="438"/>
                    <a:pt x="164" y="438"/>
                    <a:pt x="164" y="440"/>
                  </a:cubicBezTo>
                  <a:cubicBezTo>
                    <a:pt x="164" y="441"/>
                    <a:pt x="162" y="442"/>
                    <a:pt x="162" y="443"/>
                  </a:cubicBezTo>
                  <a:cubicBezTo>
                    <a:pt x="162" y="444"/>
                    <a:pt x="164" y="444"/>
                    <a:pt x="164" y="445"/>
                  </a:cubicBezTo>
                  <a:cubicBezTo>
                    <a:pt x="164" y="447"/>
                    <a:pt x="161" y="447"/>
                    <a:pt x="161" y="447"/>
                  </a:cubicBezTo>
                  <a:cubicBezTo>
                    <a:pt x="160" y="448"/>
                    <a:pt x="162" y="450"/>
                    <a:pt x="163" y="450"/>
                  </a:cubicBezTo>
                  <a:cubicBezTo>
                    <a:pt x="163" y="451"/>
                    <a:pt x="161" y="454"/>
                    <a:pt x="161" y="455"/>
                  </a:cubicBezTo>
                  <a:cubicBezTo>
                    <a:pt x="161" y="456"/>
                    <a:pt x="156" y="455"/>
                    <a:pt x="155" y="455"/>
                  </a:cubicBezTo>
                  <a:cubicBezTo>
                    <a:pt x="153" y="455"/>
                    <a:pt x="150" y="459"/>
                    <a:pt x="148" y="459"/>
                  </a:cubicBezTo>
                  <a:cubicBezTo>
                    <a:pt x="147" y="460"/>
                    <a:pt x="148" y="462"/>
                    <a:pt x="148" y="463"/>
                  </a:cubicBezTo>
                  <a:cubicBezTo>
                    <a:pt x="152" y="462"/>
                    <a:pt x="156" y="462"/>
                    <a:pt x="156" y="463"/>
                  </a:cubicBezTo>
                  <a:cubicBezTo>
                    <a:pt x="157" y="464"/>
                    <a:pt x="148" y="468"/>
                    <a:pt x="146" y="469"/>
                  </a:cubicBezTo>
                  <a:cubicBezTo>
                    <a:pt x="145" y="469"/>
                    <a:pt x="150" y="472"/>
                    <a:pt x="149" y="473"/>
                  </a:cubicBezTo>
                  <a:cubicBezTo>
                    <a:pt x="149" y="475"/>
                    <a:pt x="144" y="475"/>
                    <a:pt x="145" y="478"/>
                  </a:cubicBezTo>
                  <a:cubicBezTo>
                    <a:pt x="145" y="481"/>
                    <a:pt x="143" y="481"/>
                    <a:pt x="140" y="481"/>
                  </a:cubicBezTo>
                  <a:cubicBezTo>
                    <a:pt x="138" y="481"/>
                    <a:pt x="137" y="483"/>
                    <a:pt x="138" y="483"/>
                  </a:cubicBezTo>
                  <a:cubicBezTo>
                    <a:pt x="139" y="484"/>
                    <a:pt x="139" y="487"/>
                    <a:pt x="144" y="488"/>
                  </a:cubicBezTo>
                  <a:cubicBezTo>
                    <a:pt x="150" y="490"/>
                    <a:pt x="155" y="495"/>
                    <a:pt x="159" y="499"/>
                  </a:cubicBezTo>
                  <a:cubicBezTo>
                    <a:pt x="160" y="500"/>
                    <a:pt x="161" y="500"/>
                    <a:pt x="161" y="501"/>
                  </a:cubicBezTo>
                  <a:cubicBezTo>
                    <a:pt x="163" y="500"/>
                    <a:pt x="164" y="500"/>
                    <a:pt x="165" y="500"/>
                  </a:cubicBezTo>
                  <a:cubicBezTo>
                    <a:pt x="167" y="499"/>
                    <a:pt x="172" y="501"/>
                    <a:pt x="174" y="502"/>
                  </a:cubicBezTo>
                  <a:cubicBezTo>
                    <a:pt x="177" y="504"/>
                    <a:pt x="186" y="502"/>
                    <a:pt x="187" y="503"/>
                  </a:cubicBezTo>
                  <a:cubicBezTo>
                    <a:pt x="188" y="505"/>
                    <a:pt x="190" y="507"/>
                    <a:pt x="192" y="507"/>
                  </a:cubicBezTo>
                  <a:cubicBezTo>
                    <a:pt x="193" y="507"/>
                    <a:pt x="195" y="510"/>
                    <a:pt x="197" y="509"/>
                  </a:cubicBezTo>
                  <a:cubicBezTo>
                    <a:pt x="198" y="508"/>
                    <a:pt x="203" y="508"/>
                    <a:pt x="205" y="508"/>
                  </a:cubicBezTo>
                  <a:cubicBezTo>
                    <a:pt x="206" y="508"/>
                    <a:pt x="206" y="509"/>
                    <a:pt x="208" y="509"/>
                  </a:cubicBezTo>
                  <a:cubicBezTo>
                    <a:pt x="209" y="509"/>
                    <a:pt x="209" y="514"/>
                    <a:pt x="210" y="514"/>
                  </a:cubicBezTo>
                  <a:cubicBezTo>
                    <a:pt x="211" y="514"/>
                    <a:pt x="215" y="517"/>
                    <a:pt x="218" y="518"/>
                  </a:cubicBezTo>
                  <a:cubicBezTo>
                    <a:pt x="220" y="518"/>
                    <a:pt x="223" y="522"/>
                    <a:pt x="224" y="522"/>
                  </a:cubicBezTo>
                  <a:cubicBezTo>
                    <a:pt x="225" y="522"/>
                    <a:pt x="227" y="524"/>
                    <a:pt x="227" y="522"/>
                  </a:cubicBezTo>
                  <a:cubicBezTo>
                    <a:pt x="228" y="520"/>
                    <a:pt x="231" y="521"/>
                    <a:pt x="232" y="518"/>
                  </a:cubicBezTo>
                  <a:cubicBezTo>
                    <a:pt x="228" y="513"/>
                    <a:pt x="223" y="507"/>
                    <a:pt x="223" y="504"/>
                  </a:cubicBezTo>
                  <a:cubicBezTo>
                    <a:pt x="223" y="500"/>
                    <a:pt x="225" y="497"/>
                    <a:pt x="220" y="493"/>
                  </a:cubicBezTo>
                  <a:cubicBezTo>
                    <a:pt x="215" y="489"/>
                    <a:pt x="221" y="486"/>
                    <a:pt x="224" y="482"/>
                  </a:cubicBezTo>
                  <a:cubicBezTo>
                    <a:pt x="227" y="478"/>
                    <a:pt x="234" y="476"/>
                    <a:pt x="238" y="473"/>
                  </a:cubicBezTo>
                  <a:cubicBezTo>
                    <a:pt x="238" y="472"/>
                    <a:pt x="237" y="472"/>
                    <a:pt x="236" y="471"/>
                  </a:cubicBezTo>
                  <a:cubicBezTo>
                    <a:pt x="233" y="470"/>
                    <a:pt x="232" y="468"/>
                    <a:pt x="234" y="468"/>
                  </a:cubicBezTo>
                  <a:cubicBezTo>
                    <a:pt x="237" y="467"/>
                    <a:pt x="235" y="466"/>
                    <a:pt x="233" y="463"/>
                  </a:cubicBezTo>
                  <a:cubicBezTo>
                    <a:pt x="230" y="460"/>
                    <a:pt x="229" y="457"/>
                    <a:pt x="228" y="457"/>
                  </a:cubicBezTo>
                  <a:cubicBezTo>
                    <a:pt x="227" y="457"/>
                    <a:pt x="224" y="457"/>
                    <a:pt x="222" y="457"/>
                  </a:cubicBezTo>
                  <a:cubicBezTo>
                    <a:pt x="220" y="458"/>
                    <a:pt x="221" y="456"/>
                    <a:pt x="221" y="453"/>
                  </a:cubicBezTo>
                  <a:cubicBezTo>
                    <a:pt x="221" y="451"/>
                    <a:pt x="217" y="451"/>
                    <a:pt x="216" y="450"/>
                  </a:cubicBezTo>
                  <a:cubicBezTo>
                    <a:pt x="216" y="449"/>
                    <a:pt x="217" y="445"/>
                    <a:pt x="218" y="445"/>
                  </a:cubicBezTo>
                  <a:cubicBezTo>
                    <a:pt x="219" y="445"/>
                    <a:pt x="221" y="444"/>
                    <a:pt x="221" y="442"/>
                  </a:cubicBezTo>
                  <a:cubicBezTo>
                    <a:pt x="221" y="441"/>
                    <a:pt x="217" y="441"/>
                    <a:pt x="218" y="439"/>
                  </a:cubicBezTo>
                  <a:cubicBezTo>
                    <a:pt x="220" y="436"/>
                    <a:pt x="223" y="436"/>
                    <a:pt x="223" y="434"/>
                  </a:cubicBezTo>
                  <a:cubicBezTo>
                    <a:pt x="223" y="431"/>
                    <a:pt x="225" y="429"/>
                    <a:pt x="227" y="431"/>
                  </a:cubicBezTo>
                  <a:cubicBezTo>
                    <a:pt x="230" y="432"/>
                    <a:pt x="231" y="437"/>
                    <a:pt x="234" y="436"/>
                  </a:cubicBezTo>
                  <a:cubicBezTo>
                    <a:pt x="237" y="435"/>
                    <a:pt x="235" y="432"/>
                    <a:pt x="234" y="431"/>
                  </a:cubicBezTo>
                  <a:cubicBezTo>
                    <a:pt x="234" y="430"/>
                    <a:pt x="233" y="427"/>
                    <a:pt x="237" y="427"/>
                  </a:cubicBezTo>
                  <a:cubicBezTo>
                    <a:pt x="240" y="426"/>
                    <a:pt x="238" y="423"/>
                    <a:pt x="241" y="423"/>
                  </a:cubicBezTo>
                  <a:cubicBezTo>
                    <a:pt x="243" y="423"/>
                    <a:pt x="248" y="420"/>
                    <a:pt x="249" y="419"/>
                  </a:cubicBezTo>
                  <a:cubicBezTo>
                    <a:pt x="251" y="418"/>
                    <a:pt x="254" y="416"/>
                    <a:pt x="255" y="417"/>
                  </a:cubicBezTo>
                  <a:cubicBezTo>
                    <a:pt x="257" y="418"/>
                    <a:pt x="259" y="420"/>
                    <a:pt x="260" y="417"/>
                  </a:cubicBezTo>
                  <a:cubicBezTo>
                    <a:pt x="261" y="415"/>
                    <a:pt x="265" y="416"/>
                    <a:pt x="265" y="417"/>
                  </a:cubicBezTo>
                  <a:cubicBezTo>
                    <a:pt x="266" y="419"/>
                    <a:pt x="273" y="419"/>
                    <a:pt x="275" y="420"/>
                  </a:cubicBezTo>
                  <a:cubicBezTo>
                    <a:pt x="277" y="421"/>
                    <a:pt x="281" y="424"/>
                    <a:pt x="281" y="426"/>
                  </a:cubicBezTo>
                  <a:cubicBezTo>
                    <a:pt x="281" y="427"/>
                    <a:pt x="284" y="429"/>
                    <a:pt x="284" y="427"/>
                  </a:cubicBezTo>
                  <a:cubicBezTo>
                    <a:pt x="284" y="424"/>
                    <a:pt x="285" y="425"/>
                    <a:pt x="288" y="427"/>
                  </a:cubicBezTo>
                  <a:cubicBezTo>
                    <a:pt x="291" y="429"/>
                    <a:pt x="295" y="428"/>
                    <a:pt x="296" y="426"/>
                  </a:cubicBezTo>
                  <a:cubicBezTo>
                    <a:pt x="296" y="424"/>
                    <a:pt x="302" y="422"/>
                    <a:pt x="304" y="424"/>
                  </a:cubicBezTo>
                  <a:cubicBezTo>
                    <a:pt x="305" y="425"/>
                    <a:pt x="306" y="426"/>
                    <a:pt x="308" y="424"/>
                  </a:cubicBezTo>
                  <a:cubicBezTo>
                    <a:pt x="310" y="422"/>
                    <a:pt x="315" y="422"/>
                    <a:pt x="316" y="424"/>
                  </a:cubicBezTo>
                  <a:cubicBezTo>
                    <a:pt x="317" y="426"/>
                    <a:pt x="319" y="427"/>
                    <a:pt x="321" y="427"/>
                  </a:cubicBezTo>
                  <a:cubicBezTo>
                    <a:pt x="324" y="427"/>
                    <a:pt x="324" y="430"/>
                    <a:pt x="325" y="429"/>
                  </a:cubicBezTo>
                  <a:cubicBezTo>
                    <a:pt x="327" y="429"/>
                    <a:pt x="326" y="425"/>
                    <a:pt x="328" y="425"/>
                  </a:cubicBezTo>
                  <a:cubicBezTo>
                    <a:pt x="330" y="426"/>
                    <a:pt x="331" y="428"/>
                    <a:pt x="334" y="428"/>
                  </a:cubicBezTo>
                  <a:cubicBezTo>
                    <a:pt x="337" y="428"/>
                    <a:pt x="339" y="427"/>
                    <a:pt x="339" y="425"/>
                  </a:cubicBezTo>
                  <a:cubicBezTo>
                    <a:pt x="339" y="423"/>
                    <a:pt x="339" y="419"/>
                    <a:pt x="337" y="419"/>
                  </a:cubicBezTo>
                  <a:cubicBezTo>
                    <a:pt x="335" y="419"/>
                    <a:pt x="334" y="417"/>
                    <a:pt x="331" y="417"/>
                  </a:cubicBezTo>
                  <a:cubicBezTo>
                    <a:pt x="329" y="417"/>
                    <a:pt x="327" y="414"/>
                    <a:pt x="329" y="413"/>
                  </a:cubicBezTo>
                  <a:cubicBezTo>
                    <a:pt x="331" y="412"/>
                    <a:pt x="335" y="411"/>
                    <a:pt x="334" y="409"/>
                  </a:cubicBezTo>
                  <a:cubicBezTo>
                    <a:pt x="334" y="407"/>
                    <a:pt x="333" y="404"/>
                    <a:pt x="336" y="403"/>
                  </a:cubicBezTo>
                  <a:cubicBezTo>
                    <a:pt x="339" y="403"/>
                    <a:pt x="345" y="403"/>
                    <a:pt x="344" y="402"/>
                  </a:cubicBezTo>
                  <a:cubicBezTo>
                    <a:pt x="344" y="401"/>
                    <a:pt x="338" y="400"/>
                    <a:pt x="337" y="398"/>
                  </a:cubicBezTo>
                  <a:cubicBezTo>
                    <a:pt x="336" y="396"/>
                    <a:pt x="336" y="392"/>
                    <a:pt x="337" y="391"/>
                  </a:cubicBezTo>
                  <a:cubicBezTo>
                    <a:pt x="338" y="391"/>
                    <a:pt x="341" y="392"/>
                    <a:pt x="344" y="391"/>
                  </a:cubicBezTo>
                  <a:cubicBezTo>
                    <a:pt x="346" y="390"/>
                    <a:pt x="350" y="392"/>
                    <a:pt x="353" y="390"/>
                  </a:cubicBezTo>
                  <a:cubicBezTo>
                    <a:pt x="356" y="388"/>
                    <a:pt x="362" y="388"/>
                    <a:pt x="365" y="388"/>
                  </a:cubicBezTo>
                  <a:cubicBezTo>
                    <a:pt x="369" y="388"/>
                    <a:pt x="371" y="385"/>
                    <a:pt x="374" y="385"/>
                  </a:cubicBezTo>
                  <a:cubicBezTo>
                    <a:pt x="376" y="385"/>
                    <a:pt x="383" y="384"/>
                    <a:pt x="385" y="383"/>
                  </a:cubicBezTo>
                  <a:cubicBezTo>
                    <a:pt x="387" y="382"/>
                    <a:pt x="396" y="381"/>
                    <a:pt x="397" y="379"/>
                  </a:cubicBezTo>
                  <a:cubicBezTo>
                    <a:pt x="397" y="377"/>
                    <a:pt x="405" y="376"/>
                    <a:pt x="407" y="377"/>
                  </a:cubicBezTo>
                  <a:cubicBezTo>
                    <a:pt x="409" y="378"/>
                    <a:pt x="411" y="378"/>
                    <a:pt x="413" y="378"/>
                  </a:cubicBezTo>
                  <a:cubicBezTo>
                    <a:pt x="415" y="377"/>
                    <a:pt x="418" y="379"/>
                    <a:pt x="418" y="381"/>
                  </a:cubicBezTo>
                  <a:cubicBezTo>
                    <a:pt x="418" y="383"/>
                    <a:pt x="420" y="385"/>
                    <a:pt x="420" y="386"/>
                  </a:cubicBezTo>
                  <a:cubicBezTo>
                    <a:pt x="419" y="388"/>
                    <a:pt x="418" y="389"/>
                    <a:pt x="419" y="390"/>
                  </a:cubicBezTo>
                  <a:cubicBezTo>
                    <a:pt x="420" y="391"/>
                    <a:pt x="425" y="390"/>
                    <a:pt x="426" y="389"/>
                  </a:cubicBezTo>
                  <a:cubicBezTo>
                    <a:pt x="427" y="387"/>
                    <a:pt x="429" y="389"/>
                    <a:pt x="429" y="391"/>
                  </a:cubicBezTo>
                  <a:cubicBezTo>
                    <a:pt x="429" y="392"/>
                    <a:pt x="431" y="393"/>
                    <a:pt x="431" y="391"/>
                  </a:cubicBezTo>
                  <a:cubicBezTo>
                    <a:pt x="431" y="389"/>
                    <a:pt x="434" y="391"/>
                    <a:pt x="435" y="392"/>
                  </a:cubicBezTo>
                  <a:cubicBezTo>
                    <a:pt x="436" y="393"/>
                    <a:pt x="439" y="390"/>
                    <a:pt x="439" y="392"/>
                  </a:cubicBezTo>
                  <a:cubicBezTo>
                    <a:pt x="439" y="394"/>
                    <a:pt x="434" y="395"/>
                    <a:pt x="436" y="397"/>
                  </a:cubicBezTo>
                  <a:cubicBezTo>
                    <a:pt x="439" y="399"/>
                    <a:pt x="440" y="395"/>
                    <a:pt x="443" y="396"/>
                  </a:cubicBezTo>
                  <a:cubicBezTo>
                    <a:pt x="445" y="397"/>
                    <a:pt x="449" y="393"/>
                    <a:pt x="451" y="392"/>
                  </a:cubicBezTo>
                  <a:cubicBezTo>
                    <a:pt x="454" y="392"/>
                    <a:pt x="456" y="389"/>
                    <a:pt x="459" y="388"/>
                  </a:cubicBezTo>
                  <a:cubicBezTo>
                    <a:pt x="461" y="387"/>
                    <a:pt x="465" y="387"/>
                    <a:pt x="464" y="389"/>
                  </a:cubicBezTo>
                  <a:cubicBezTo>
                    <a:pt x="463" y="390"/>
                    <a:pt x="461" y="393"/>
                    <a:pt x="466" y="395"/>
                  </a:cubicBezTo>
                  <a:cubicBezTo>
                    <a:pt x="472" y="397"/>
                    <a:pt x="478" y="407"/>
                    <a:pt x="481" y="412"/>
                  </a:cubicBezTo>
                  <a:cubicBezTo>
                    <a:pt x="484" y="417"/>
                    <a:pt x="488" y="427"/>
                    <a:pt x="489" y="427"/>
                  </a:cubicBezTo>
                  <a:cubicBezTo>
                    <a:pt x="491" y="427"/>
                    <a:pt x="492" y="422"/>
                    <a:pt x="494" y="422"/>
                  </a:cubicBezTo>
                  <a:cubicBezTo>
                    <a:pt x="496" y="421"/>
                    <a:pt x="498" y="426"/>
                    <a:pt x="500" y="426"/>
                  </a:cubicBezTo>
                  <a:cubicBezTo>
                    <a:pt x="503" y="427"/>
                    <a:pt x="506" y="428"/>
                    <a:pt x="508" y="427"/>
                  </a:cubicBezTo>
                  <a:cubicBezTo>
                    <a:pt x="510" y="427"/>
                    <a:pt x="515" y="424"/>
                    <a:pt x="516" y="425"/>
                  </a:cubicBezTo>
                  <a:cubicBezTo>
                    <a:pt x="518" y="426"/>
                    <a:pt x="520" y="426"/>
                    <a:pt x="521" y="429"/>
                  </a:cubicBezTo>
                  <a:cubicBezTo>
                    <a:pt x="523" y="433"/>
                    <a:pt x="525" y="433"/>
                    <a:pt x="526" y="433"/>
                  </a:cubicBezTo>
                  <a:cubicBezTo>
                    <a:pt x="528" y="433"/>
                    <a:pt x="528" y="435"/>
                    <a:pt x="528" y="436"/>
                  </a:cubicBezTo>
                  <a:cubicBezTo>
                    <a:pt x="528" y="438"/>
                    <a:pt x="531" y="440"/>
                    <a:pt x="532" y="440"/>
                  </a:cubicBezTo>
                  <a:cubicBezTo>
                    <a:pt x="534" y="440"/>
                    <a:pt x="537" y="439"/>
                    <a:pt x="539" y="439"/>
                  </a:cubicBezTo>
                  <a:cubicBezTo>
                    <a:pt x="540" y="438"/>
                    <a:pt x="541" y="437"/>
                    <a:pt x="541" y="439"/>
                  </a:cubicBezTo>
                  <a:cubicBezTo>
                    <a:pt x="542" y="440"/>
                    <a:pt x="544" y="443"/>
                    <a:pt x="545" y="443"/>
                  </a:cubicBezTo>
                  <a:cubicBezTo>
                    <a:pt x="547" y="443"/>
                    <a:pt x="549" y="444"/>
                    <a:pt x="550" y="443"/>
                  </a:cubicBezTo>
                  <a:cubicBezTo>
                    <a:pt x="550" y="442"/>
                    <a:pt x="554" y="441"/>
                    <a:pt x="555" y="441"/>
                  </a:cubicBezTo>
                  <a:cubicBezTo>
                    <a:pt x="557" y="441"/>
                    <a:pt x="562" y="440"/>
                    <a:pt x="563" y="438"/>
                  </a:cubicBezTo>
                  <a:cubicBezTo>
                    <a:pt x="564" y="435"/>
                    <a:pt x="568" y="435"/>
                    <a:pt x="569" y="434"/>
                  </a:cubicBezTo>
                  <a:cubicBezTo>
                    <a:pt x="570" y="433"/>
                    <a:pt x="573" y="432"/>
                    <a:pt x="574" y="430"/>
                  </a:cubicBezTo>
                  <a:cubicBezTo>
                    <a:pt x="575" y="429"/>
                    <a:pt x="579" y="429"/>
                    <a:pt x="579" y="428"/>
                  </a:cubicBezTo>
                  <a:cubicBezTo>
                    <a:pt x="580" y="427"/>
                    <a:pt x="583" y="427"/>
                    <a:pt x="585" y="427"/>
                  </a:cubicBezTo>
                  <a:cubicBezTo>
                    <a:pt x="587" y="428"/>
                    <a:pt x="595" y="429"/>
                    <a:pt x="596" y="429"/>
                  </a:cubicBezTo>
                  <a:cubicBezTo>
                    <a:pt x="598" y="429"/>
                    <a:pt x="598" y="433"/>
                    <a:pt x="599" y="434"/>
                  </a:cubicBezTo>
                  <a:cubicBezTo>
                    <a:pt x="600" y="434"/>
                    <a:pt x="604" y="437"/>
                    <a:pt x="606" y="436"/>
                  </a:cubicBezTo>
                  <a:cubicBezTo>
                    <a:pt x="607" y="435"/>
                    <a:pt x="610" y="434"/>
                    <a:pt x="612" y="436"/>
                  </a:cubicBezTo>
                  <a:cubicBezTo>
                    <a:pt x="614" y="437"/>
                    <a:pt x="617" y="439"/>
                    <a:pt x="618" y="437"/>
                  </a:cubicBezTo>
                  <a:cubicBezTo>
                    <a:pt x="619" y="436"/>
                    <a:pt x="624" y="435"/>
                    <a:pt x="624" y="434"/>
                  </a:cubicBezTo>
                  <a:cubicBezTo>
                    <a:pt x="625" y="433"/>
                    <a:pt x="626" y="430"/>
                    <a:pt x="625" y="429"/>
                  </a:cubicBezTo>
                  <a:cubicBezTo>
                    <a:pt x="623" y="428"/>
                    <a:pt x="622" y="424"/>
                    <a:pt x="622" y="423"/>
                  </a:cubicBezTo>
                  <a:cubicBezTo>
                    <a:pt x="621" y="421"/>
                    <a:pt x="625" y="420"/>
                    <a:pt x="625" y="419"/>
                  </a:cubicBezTo>
                  <a:cubicBezTo>
                    <a:pt x="626" y="417"/>
                    <a:pt x="628" y="417"/>
                    <a:pt x="629" y="416"/>
                  </a:cubicBezTo>
                  <a:cubicBezTo>
                    <a:pt x="630" y="415"/>
                    <a:pt x="631" y="413"/>
                    <a:pt x="632" y="413"/>
                  </a:cubicBezTo>
                  <a:cubicBezTo>
                    <a:pt x="634" y="414"/>
                    <a:pt x="637" y="415"/>
                    <a:pt x="638" y="415"/>
                  </a:cubicBezTo>
                  <a:cubicBezTo>
                    <a:pt x="639" y="416"/>
                    <a:pt x="642" y="417"/>
                    <a:pt x="643" y="417"/>
                  </a:cubicBezTo>
                  <a:cubicBezTo>
                    <a:pt x="645" y="417"/>
                    <a:pt x="647" y="418"/>
                    <a:pt x="649" y="419"/>
                  </a:cubicBezTo>
                  <a:cubicBezTo>
                    <a:pt x="651" y="420"/>
                    <a:pt x="656" y="420"/>
                    <a:pt x="657" y="421"/>
                  </a:cubicBezTo>
                  <a:cubicBezTo>
                    <a:pt x="658" y="423"/>
                    <a:pt x="657" y="427"/>
                    <a:pt x="658" y="428"/>
                  </a:cubicBezTo>
                  <a:cubicBezTo>
                    <a:pt x="659" y="430"/>
                    <a:pt x="662" y="433"/>
                    <a:pt x="663" y="432"/>
                  </a:cubicBezTo>
                  <a:cubicBezTo>
                    <a:pt x="664" y="431"/>
                    <a:pt x="668" y="434"/>
                    <a:pt x="670" y="434"/>
                  </a:cubicBezTo>
                  <a:cubicBezTo>
                    <a:pt x="672" y="434"/>
                    <a:pt x="674" y="431"/>
                    <a:pt x="676" y="431"/>
                  </a:cubicBezTo>
                  <a:cubicBezTo>
                    <a:pt x="677" y="431"/>
                    <a:pt x="682" y="430"/>
                    <a:pt x="683" y="430"/>
                  </a:cubicBezTo>
                  <a:cubicBezTo>
                    <a:pt x="685" y="431"/>
                    <a:pt x="690" y="433"/>
                    <a:pt x="691" y="432"/>
                  </a:cubicBezTo>
                  <a:cubicBezTo>
                    <a:pt x="691" y="432"/>
                    <a:pt x="696" y="432"/>
                    <a:pt x="697" y="434"/>
                  </a:cubicBezTo>
                  <a:cubicBezTo>
                    <a:pt x="697" y="435"/>
                    <a:pt x="703" y="435"/>
                    <a:pt x="703" y="437"/>
                  </a:cubicBezTo>
                  <a:cubicBezTo>
                    <a:pt x="703" y="439"/>
                    <a:pt x="707" y="439"/>
                    <a:pt x="708" y="441"/>
                  </a:cubicBezTo>
                  <a:cubicBezTo>
                    <a:pt x="709" y="443"/>
                    <a:pt x="716" y="442"/>
                    <a:pt x="718" y="443"/>
                  </a:cubicBezTo>
                  <a:cubicBezTo>
                    <a:pt x="719" y="444"/>
                    <a:pt x="728" y="444"/>
                    <a:pt x="729" y="443"/>
                  </a:cubicBezTo>
                  <a:cubicBezTo>
                    <a:pt x="729" y="442"/>
                    <a:pt x="737" y="442"/>
                    <a:pt x="739" y="441"/>
                  </a:cubicBezTo>
                  <a:cubicBezTo>
                    <a:pt x="741" y="439"/>
                    <a:pt x="745" y="440"/>
                    <a:pt x="745" y="438"/>
                  </a:cubicBezTo>
                  <a:cubicBezTo>
                    <a:pt x="746" y="437"/>
                    <a:pt x="750" y="435"/>
                    <a:pt x="752" y="434"/>
                  </a:cubicBezTo>
                  <a:cubicBezTo>
                    <a:pt x="754" y="433"/>
                    <a:pt x="761" y="433"/>
                    <a:pt x="762" y="434"/>
                  </a:cubicBezTo>
                  <a:cubicBezTo>
                    <a:pt x="762" y="436"/>
                    <a:pt x="767" y="437"/>
                    <a:pt x="769" y="436"/>
                  </a:cubicBezTo>
                  <a:cubicBezTo>
                    <a:pt x="771" y="435"/>
                    <a:pt x="776" y="436"/>
                    <a:pt x="776" y="438"/>
                  </a:cubicBezTo>
                  <a:cubicBezTo>
                    <a:pt x="777" y="439"/>
                    <a:pt x="783" y="440"/>
                    <a:pt x="784" y="440"/>
                  </a:cubicBezTo>
                  <a:cubicBezTo>
                    <a:pt x="786" y="439"/>
                    <a:pt x="790" y="436"/>
                    <a:pt x="792" y="436"/>
                  </a:cubicBezTo>
                  <a:cubicBezTo>
                    <a:pt x="793" y="436"/>
                    <a:pt x="796" y="434"/>
                    <a:pt x="795" y="432"/>
                  </a:cubicBezTo>
                  <a:cubicBezTo>
                    <a:pt x="795" y="431"/>
                    <a:pt x="799" y="426"/>
                    <a:pt x="799" y="424"/>
                  </a:cubicBezTo>
                  <a:cubicBezTo>
                    <a:pt x="800" y="422"/>
                    <a:pt x="803" y="417"/>
                    <a:pt x="804" y="416"/>
                  </a:cubicBezTo>
                  <a:cubicBezTo>
                    <a:pt x="805" y="416"/>
                    <a:pt x="808" y="414"/>
                    <a:pt x="808" y="412"/>
                  </a:cubicBezTo>
                  <a:cubicBezTo>
                    <a:pt x="808" y="411"/>
                    <a:pt x="807" y="407"/>
                    <a:pt x="805" y="407"/>
                  </a:cubicBezTo>
                  <a:cubicBezTo>
                    <a:pt x="804" y="407"/>
                    <a:pt x="801" y="407"/>
                    <a:pt x="805" y="402"/>
                  </a:cubicBezTo>
                  <a:cubicBezTo>
                    <a:pt x="808" y="398"/>
                    <a:pt x="814" y="399"/>
                    <a:pt x="815" y="399"/>
                  </a:cubicBezTo>
                  <a:cubicBezTo>
                    <a:pt x="816" y="399"/>
                    <a:pt x="823" y="397"/>
                    <a:pt x="827" y="398"/>
                  </a:cubicBezTo>
                  <a:cubicBezTo>
                    <a:pt x="830" y="399"/>
                    <a:pt x="832" y="398"/>
                    <a:pt x="836" y="400"/>
                  </a:cubicBezTo>
                  <a:cubicBezTo>
                    <a:pt x="839" y="401"/>
                    <a:pt x="844" y="401"/>
                    <a:pt x="846" y="402"/>
                  </a:cubicBezTo>
                  <a:cubicBezTo>
                    <a:pt x="847" y="404"/>
                    <a:pt x="851" y="405"/>
                    <a:pt x="851" y="408"/>
                  </a:cubicBezTo>
                  <a:cubicBezTo>
                    <a:pt x="850" y="411"/>
                    <a:pt x="853" y="410"/>
                    <a:pt x="855" y="416"/>
                  </a:cubicBezTo>
                  <a:cubicBezTo>
                    <a:pt x="856" y="422"/>
                    <a:pt x="859" y="422"/>
                    <a:pt x="859" y="425"/>
                  </a:cubicBezTo>
                  <a:cubicBezTo>
                    <a:pt x="860" y="428"/>
                    <a:pt x="864" y="433"/>
                    <a:pt x="863" y="435"/>
                  </a:cubicBezTo>
                  <a:cubicBezTo>
                    <a:pt x="863" y="437"/>
                    <a:pt x="862" y="439"/>
                    <a:pt x="866" y="439"/>
                  </a:cubicBezTo>
                  <a:cubicBezTo>
                    <a:pt x="871" y="440"/>
                    <a:pt x="873" y="443"/>
                    <a:pt x="874" y="442"/>
                  </a:cubicBezTo>
                  <a:cubicBezTo>
                    <a:pt x="875" y="442"/>
                    <a:pt x="880" y="444"/>
                    <a:pt x="882" y="446"/>
                  </a:cubicBezTo>
                  <a:cubicBezTo>
                    <a:pt x="885" y="448"/>
                    <a:pt x="888" y="447"/>
                    <a:pt x="888" y="450"/>
                  </a:cubicBezTo>
                  <a:cubicBezTo>
                    <a:pt x="888" y="452"/>
                    <a:pt x="890" y="454"/>
                    <a:pt x="890" y="457"/>
                  </a:cubicBezTo>
                  <a:cubicBezTo>
                    <a:pt x="890" y="459"/>
                    <a:pt x="894" y="460"/>
                    <a:pt x="898" y="460"/>
                  </a:cubicBezTo>
                  <a:cubicBezTo>
                    <a:pt x="901" y="459"/>
                    <a:pt x="903" y="461"/>
                    <a:pt x="905" y="458"/>
                  </a:cubicBezTo>
                  <a:cubicBezTo>
                    <a:pt x="906" y="455"/>
                    <a:pt x="911" y="456"/>
                    <a:pt x="913" y="455"/>
                  </a:cubicBezTo>
                  <a:cubicBezTo>
                    <a:pt x="914" y="454"/>
                    <a:pt x="919" y="453"/>
                    <a:pt x="919" y="457"/>
                  </a:cubicBezTo>
                  <a:cubicBezTo>
                    <a:pt x="919" y="461"/>
                    <a:pt x="922" y="462"/>
                    <a:pt x="919" y="463"/>
                  </a:cubicBezTo>
                  <a:cubicBezTo>
                    <a:pt x="917" y="465"/>
                    <a:pt x="916" y="471"/>
                    <a:pt x="915" y="474"/>
                  </a:cubicBezTo>
                  <a:cubicBezTo>
                    <a:pt x="914" y="476"/>
                    <a:pt x="911" y="477"/>
                    <a:pt x="910" y="480"/>
                  </a:cubicBezTo>
                  <a:cubicBezTo>
                    <a:pt x="910" y="483"/>
                    <a:pt x="906" y="483"/>
                    <a:pt x="906" y="485"/>
                  </a:cubicBezTo>
                  <a:cubicBezTo>
                    <a:pt x="906" y="487"/>
                    <a:pt x="902" y="487"/>
                    <a:pt x="899" y="485"/>
                  </a:cubicBezTo>
                  <a:cubicBezTo>
                    <a:pt x="897" y="483"/>
                    <a:pt x="895" y="488"/>
                    <a:pt x="893" y="488"/>
                  </a:cubicBezTo>
                  <a:cubicBezTo>
                    <a:pt x="891" y="488"/>
                    <a:pt x="891" y="492"/>
                    <a:pt x="891" y="494"/>
                  </a:cubicBezTo>
                  <a:cubicBezTo>
                    <a:pt x="892" y="496"/>
                    <a:pt x="891" y="498"/>
                    <a:pt x="892" y="501"/>
                  </a:cubicBezTo>
                  <a:cubicBezTo>
                    <a:pt x="893" y="502"/>
                    <a:pt x="892" y="505"/>
                    <a:pt x="892" y="508"/>
                  </a:cubicBezTo>
                  <a:cubicBezTo>
                    <a:pt x="895" y="506"/>
                    <a:pt x="898" y="505"/>
                    <a:pt x="899" y="505"/>
                  </a:cubicBezTo>
                  <a:cubicBezTo>
                    <a:pt x="902" y="505"/>
                    <a:pt x="905" y="510"/>
                    <a:pt x="908" y="510"/>
                  </a:cubicBezTo>
                  <a:cubicBezTo>
                    <a:pt x="912" y="510"/>
                    <a:pt x="927" y="500"/>
                    <a:pt x="927" y="498"/>
                  </a:cubicBezTo>
                  <a:cubicBezTo>
                    <a:pt x="927" y="497"/>
                    <a:pt x="936" y="488"/>
                    <a:pt x="940" y="484"/>
                  </a:cubicBezTo>
                  <a:cubicBezTo>
                    <a:pt x="944" y="479"/>
                    <a:pt x="950" y="473"/>
                    <a:pt x="952" y="468"/>
                  </a:cubicBezTo>
                  <a:cubicBezTo>
                    <a:pt x="953" y="465"/>
                    <a:pt x="959" y="459"/>
                    <a:pt x="960" y="456"/>
                  </a:cubicBezTo>
                  <a:cubicBezTo>
                    <a:pt x="962" y="454"/>
                    <a:pt x="963" y="454"/>
                    <a:pt x="965" y="448"/>
                  </a:cubicBezTo>
                  <a:cubicBezTo>
                    <a:pt x="968" y="443"/>
                    <a:pt x="968" y="428"/>
                    <a:pt x="969" y="427"/>
                  </a:cubicBezTo>
                  <a:cubicBezTo>
                    <a:pt x="970" y="426"/>
                    <a:pt x="969" y="424"/>
                    <a:pt x="970" y="422"/>
                  </a:cubicBezTo>
                  <a:cubicBezTo>
                    <a:pt x="972" y="421"/>
                    <a:pt x="971" y="418"/>
                    <a:pt x="973" y="416"/>
                  </a:cubicBezTo>
                  <a:cubicBezTo>
                    <a:pt x="976" y="414"/>
                    <a:pt x="975" y="413"/>
                    <a:pt x="975" y="411"/>
                  </a:cubicBezTo>
                  <a:cubicBezTo>
                    <a:pt x="974" y="410"/>
                    <a:pt x="975" y="406"/>
                    <a:pt x="974" y="405"/>
                  </a:cubicBezTo>
                  <a:cubicBezTo>
                    <a:pt x="974" y="404"/>
                    <a:pt x="974" y="403"/>
                    <a:pt x="975" y="403"/>
                  </a:cubicBezTo>
                  <a:cubicBezTo>
                    <a:pt x="977" y="402"/>
                    <a:pt x="974" y="400"/>
                    <a:pt x="972" y="399"/>
                  </a:cubicBezTo>
                  <a:cubicBezTo>
                    <a:pt x="970" y="398"/>
                    <a:pt x="968" y="397"/>
                    <a:pt x="967" y="395"/>
                  </a:cubicBezTo>
                  <a:cubicBezTo>
                    <a:pt x="967" y="392"/>
                    <a:pt x="964" y="390"/>
                    <a:pt x="961" y="390"/>
                  </a:cubicBezTo>
                  <a:cubicBezTo>
                    <a:pt x="958" y="390"/>
                    <a:pt x="954" y="388"/>
                    <a:pt x="954" y="390"/>
                  </a:cubicBezTo>
                  <a:cubicBezTo>
                    <a:pt x="955" y="392"/>
                    <a:pt x="954" y="393"/>
                    <a:pt x="953" y="393"/>
                  </a:cubicBezTo>
                  <a:cubicBezTo>
                    <a:pt x="951" y="393"/>
                    <a:pt x="951" y="394"/>
                    <a:pt x="949" y="396"/>
                  </a:cubicBezTo>
                  <a:cubicBezTo>
                    <a:pt x="948" y="398"/>
                    <a:pt x="942" y="399"/>
                    <a:pt x="945" y="396"/>
                  </a:cubicBezTo>
                  <a:cubicBezTo>
                    <a:pt x="947" y="394"/>
                    <a:pt x="944" y="394"/>
                    <a:pt x="944" y="392"/>
                  </a:cubicBezTo>
                  <a:cubicBezTo>
                    <a:pt x="945" y="389"/>
                    <a:pt x="947" y="387"/>
                    <a:pt x="944" y="388"/>
                  </a:cubicBezTo>
                  <a:cubicBezTo>
                    <a:pt x="941" y="390"/>
                    <a:pt x="941" y="394"/>
                    <a:pt x="939" y="394"/>
                  </a:cubicBezTo>
                  <a:cubicBezTo>
                    <a:pt x="937" y="395"/>
                    <a:pt x="937" y="388"/>
                    <a:pt x="938" y="386"/>
                  </a:cubicBezTo>
                  <a:cubicBezTo>
                    <a:pt x="939" y="384"/>
                    <a:pt x="934" y="386"/>
                    <a:pt x="929" y="386"/>
                  </a:cubicBezTo>
                  <a:cubicBezTo>
                    <a:pt x="924" y="385"/>
                    <a:pt x="925" y="382"/>
                    <a:pt x="929" y="380"/>
                  </a:cubicBezTo>
                  <a:cubicBezTo>
                    <a:pt x="933" y="378"/>
                    <a:pt x="933" y="376"/>
                    <a:pt x="935" y="375"/>
                  </a:cubicBezTo>
                  <a:cubicBezTo>
                    <a:pt x="937" y="374"/>
                    <a:pt x="942" y="370"/>
                    <a:pt x="945" y="369"/>
                  </a:cubicBezTo>
                  <a:cubicBezTo>
                    <a:pt x="948" y="367"/>
                    <a:pt x="949" y="365"/>
                    <a:pt x="949" y="363"/>
                  </a:cubicBezTo>
                  <a:cubicBezTo>
                    <a:pt x="950" y="361"/>
                    <a:pt x="956" y="358"/>
                    <a:pt x="961" y="354"/>
                  </a:cubicBezTo>
                  <a:cubicBezTo>
                    <a:pt x="966" y="350"/>
                    <a:pt x="968" y="348"/>
                    <a:pt x="970" y="345"/>
                  </a:cubicBezTo>
                  <a:cubicBezTo>
                    <a:pt x="971" y="343"/>
                    <a:pt x="978" y="339"/>
                    <a:pt x="979" y="338"/>
                  </a:cubicBezTo>
                  <a:cubicBezTo>
                    <a:pt x="979" y="336"/>
                    <a:pt x="988" y="331"/>
                    <a:pt x="994" y="330"/>
                  </a:cubicBezTo>
                  <a:cubicBezTo>
                    <a:pt x="1000" y="329"/>
                    <a:pt x="1009" y="330"/>
                    <a:pt x="1011" y="332"/>
                  </a:cubicBezTo>
                  <a:cubicBezTo>
                    <a:pt x="1013" y="334"/>
                    <a:pt x="1014" y="333"/>
                    <a:pt x="1015" y="332"/>
                  </a:cubicBezTo>
                  <a:cubicBezTo>
                    <a:pt x="1016" y="331"/>
                    <a:pt x="1019" y="331"/>
                    <a:pt x="1023" y="332"/>
                  </a:cubicBezTo>
                  <a:cubicBezTo>
                    <a:pt x="1027" y="332"/>
                    <a:pt x="1028" y="330"/>
                    <a:pt x="1031" y="331"/>
                  </a:cubicBezTo>
                  <a:cubicBezTo>
                    <a:pt x="1033" y="331"/>
                    <a:pt x="1036" y="332"/>
                    <a:pt x="1037" y="329"/>
                  </a:cubicBezTo>
                  <a:cubicBezTo>
                    <a:pt x="1039" y="325"/>
                    <a:pt x="1047" y="326"/>
                    <a:pt x="1049" y="327"/>
                  </a:cubicBezTo>
                  <a:cubicBezTo>
                    <a:pt x="1050" y="329"/>
                    <a:pt x="1052" y="330"/>
                    <a:pt x="1055" y="329"/>
                  </a:cubicBezTo>
                  <a:cubicBezTo>
                    <a:pt x="1057" y="327"/>
                    <a:pt x="1057" y="331"/>
                    <a:pt x="1060" y="331"/>
                  </a:cubicBezTo>
                  <a:cubicBezTo>
                    <a:pt x="1063" y="332"/>
                    <a:pt x="1061" y="334"/>
                    <a:pt x="1059" y="334"/>
                  </a:cubicBezTo>
                  <a:cubicBezTo>
                    <a:pt x="1056" y="334"/>
                    <a:pt x="1053" y="335"/>
                    <a:pt x="1056" y="337"/>
                  </a:cubicBezTo>
                  <a:cubicBezTo>
                    <a:pt x="1059" y="338"/>
                    <a:pt x="1062" y="335"/>
                    <a:pt x="1064" y="335"/>
                  </a:cubicBezTo>
                  <a:cubicBezTo>
                    <a:pt x="1066" y="336"/>
                    <a:pt x="1070" y="336"/>
                    <a:pt x="1073" y="334"/>
                  </a:cubicBezTo>
                  <a:cubicBezTo>
                    <a:pt x="1076" y="332"/>
                    <a:pt x="1076" y="336"/>
                    <a:pt x="1078" y="334"/>
                  </a:cubicBezTo>
                  <a:cubicBezTo>
                    <a:pt x="1080" y="332"/>
                    <a:pt x="1085" y="332"/>
                    <a:pt x="1087" y="332"/>
                  </a:cubicBezTo>
                  <a:cubicBezTo>
                    <a:pt x="1089" y="332"/>
                    <a:pt x="1087" y="329"/>
                    <a:pt x="1083" y="329"/>
                  </a:cubicBezTo>
                  <a:cubicBezTo>
                    <a:pt x="1080" y="329"/>
                    <a:pt x="1080" y="327"/>
                    <a:pt x="1083" y="323"/>
                  </a:cubicBezTo>
                  <a:cubicBezTo>
                    <a:pt x="1086" y="318"/>
                    <a:pt x="1091" y="315"/>
                    <a:pt x="1095" y="312"/>
                  </a:cubicBezTo>
                  <a:cubicBezTo>
                    <a:pt x="1098" y="309"/>
                    <a:pt x="1101" y="311"/>
                    <a:pt x="1101" y="309"/>
                  </a:cubicBezTo>
                  <a:cubicBezTo>
                    <a:pt x="1101" y="307"/>
                    <a:pt x="1102" y="301"/>
                    <a:pt x="1105" y="301"/>
                  </a:cubicBezTo>
                  <a:cubicBezTo>
                    <a:pt x="1107" y="301"/>
                    <a:pt x="1114" y="302"/>
                    <a:pt x="1118" y="300"/>
                  </a:cubicBezTo>
                  <a:cubicBezTo>
                    <a:pt x="1122" y="298"/>
                    <a:pt x="1122" y="302"/>
                    <a:pt x="1123" y="302"/>
                  </a:cubicBezTo>
                  <a:cubicBezTo>
                    <a:pt x="1125" y="303"/>
                    <a:pt x="1127" y="299"/>
                    <a:pt x="1129" y="300"/>
                  </a:cubicBezTo>
                  <a:cubicBezTo>
                    <a:pt x="1131" y="301"/>
                    <a:pt x="1126" y="304"/>
                    <a:pt x="1125" y="308"/>
                  </a:cubicBezTo>
                  <a:cubicBezTo>
                    <a:pt x="1124" y="311"/>
                    <a:pt x="1128" y="310"/>
                    <a:pt x="1130" y="311"/>
                  </a:cubicBezTo>
                  <a:cubicBezTo>
                    <a:pt x="1132" y="312"/>
                    <a:pt x="1127" y="313"/>
                    <a:pt x="1128" y="314"/>
                  </a:cubicBezTo>
                  <a:cubicBezTo>
                    <a:pt x="1128" y="315"/>
                    <a:pt x="1132" y="315"/>
                    <a:pt x="1137" y="310"/>
                  </a:cubicBezTo>
                  <a:cubicBezTo>
                    <a:pt x="1143" y="305"/>
                    <a:pt x="1147" y="303"/>
                    <a:pt x="1151" y="303"/>
                  </a:cubicBezTo>
                  <a:cubicBezTo>
                    <a:pt x="1154" y="304"/>
                    <a:pt x="1152" y="300"/>
                    <a:pt x="1152" y="296"/>
                  </a:cubicBezTo>
                  <a:cubicBezTo>
                    <a:pt x="1153" y="291"/>
                    <a:pt x="1163" y="289"/>
                    <a:pt x="1166" y="291"/>
                  </a:cubicBezTo>
                  <a:cubicBezTo>
                    <a:pt x="1170" y="292"/>
                    <a:pt x="1169" y="293"/>
                    <a:pt x="1166" y="293"/>
                  </a:cubicBezTo>
                  <a:cubicBezTo>
                    <a:pt x="1163" y="292"/>
                    <a:pt x="1160" y="295"/>
                    <a:pt x="1160" y="299"/>
                  </a:cubicBezTo>
                  <a:cubicBezTo>
                    <a:pt x="1160" y="303"/>
                    <a:pt x="1157" y="304"/>
                    <a:pt x="1159" y="306"/>
                  </a:cubicBezTo>
                  <a:cubicBezTo>
                    <a:pt x="1160" y="307"/>
                    <a:pt x="1156" y="308"/>
                    <a:pt x="1156" y="309"/>
                  </a:cubicBezTo>
                  <a:cubicBezTo>
                    <a:pt x="1156" y="311"/>
                    <a:pt x="1156" y="312"/>
                    <a:pt x="1154" y="313"/>
                  </a:cubicBezTo>
                  <a:cubicBezTo>
                    <a:pt x="1152" y="314"/>
                    <a:pt x="1144" y="314"/>
                    <a:pt x="1143" y="317"/>
                  </a:cubicBezTo>
                  <a:cubicBezTo>
                    <a:pt x="1143" y="321"/>
                    <a:pt x="1139" y="321"/>
                    <a:pt x="1137" y="325"/>
                  </a:cubicBezTo>
                  <a:cubicBezTo>
                    <a:pt x="1135" y="329"/>
                    <a:pt x="1127" y="331"/>
                    <a:pt x="1122" y="338"/>
                  </a:cubicBezTo>
                  <a:cubicBezTo>
                    <a:pt x="1117" y="346"/>
                    <a:pt x="1109" y="346"/>
                    <a:pt x="1109" y="347"/>
                  </a:cubicBezTo>
                  <a:cubicBezTo>
                    <a:pt x="1109" y="349"/>
                    <a:pt x="1103" y="349"/>
                    <a:pt x="1101" y="349"/>
                  </a:cubicBezTo>
                  <a:cubicBezTo>
                    <a:pt x="1099" y="349"/>
                    <a:pt x="1103" y="354"/>
                    <a:pt x="1099" y="359"/>
                  </a:cubicBezTo>
                  <a:cubicBezTo>
                    <a:pt x="1094" y="364"/>
                    <a:pt x="1091" y="370"/>
                    <a:pt x="1091" y="377"/>
                  </a:cubicBezTo>
                  <a:cubicBezTo>
                    <a:pt x="1091" y="384"/>
                    <a:pt x="1094" y="403"/>
                    <a:pt x="1096" y="407"/>
                  </a:cubicBezTo>
                  <a:cubicBezTo>
                    <a:pt x="1098" y="410"/>
                    <a:pt x="1096" y="419"/>
                    <a:pt x="1098" y="421"/>
                  </a:cubicBezTo>
                  <a:cubicBezTo>
                    <a:pt x="1100" y="422"/>
                    <a:pt x="1099" y="425"/>
                    <a:pt x="1100" y="426"/>
                  </a:cubicBezTo>
                  <a:cubicBezTo>
                    <a:pt x="1101" y="427"/>
                    <a:pt x="1106" y="422"/>
                    <a:pt x="1109" y="419"/>
                  </a:cubicBezTo>
                  <a:cubicBezTo>
                    <a:pt x="1112" y="417"/>
                    <a:pt x="1111" y="416"/>
                    <a:pt x="1113" y="415"/>
                  </a:cubicBezTo>
                  <a:cubicBezTo>
                    <a:pt x="1115" y="413"/>
                    <a:pt x="1114" y="408"/>
                    <a:pt x="1114" y="406"/>
                  </a:cubicBezTo>
                  <a:cubicBezTo>
                    <a:pt x="1115" y="405"/>
                    <a:pt x="1119" y="404"/>
                    <a:pt x="1120" y="403"/>
                  </a:cubicBezTo>
                  <a:cubicBezTo>
                    <a:pt x="1121" y="401"/>
                    <a:pt x="1124" y="402"/>
                    <a:pt x="1126" y="401"/>
                  </a:cubicBezTo>
                  <a:cubicBezTo>
                    <a:pt x="1128" y="401"/>
                    <a:pt x="1126" y="397"/>
                    <a:pt x="1125" y="395"/>
                  </a:cubicBezTo>
                  <a:cubicBezTo>
                    <a:pt x="1125" y="392"/>
                    <a:pt x="1130" y="389"/>
                    <a:pt x="1133" y="387"/>
                  </a:cubicBezTo>
                  <a:cubicBezTo>
                    <a:pt x="1136" y="385"/>
                    <a:pt x="1139" y="389"/>
                    <a:pt x="1143" y="386"/>
                  </a:cubicBezTo>
                  <a:cubicBezTo>
                    <a:pt x="1146" y="383"/>
                    <a:pt x="1142" y="379"/>
                    <a:pt x="1141" y="378"/>
                  </a:cubicBezTo>
                  <a:cubicBezTo>
                    <a:pt x="1140" y="376"/>
                    <a:pt x="1144" y="369"/>
                    <a:pt x="1147" y="368"/>
                  </a:cubicBezTo>
                  <a:cubicBezTo>
                    <a:pt x="1149" y="367"/>
                    <a:pt x="1151" y="370"/>
                    <a:pt x="1153" y="368"/>
                  </a:cubicBezTo>
                  <a:cubicBezTo>
                    <a:pt x="1155" y="365"/>
                    <a:pt x="1151" y="362"/>
                    <a:pt x="1149" y="362"/>
                  </a:cubicBezTo>
                  <a:cubicBezTo>
                    <a:pt x="1148" y="362"/>
                    <a:pt x="1147" y="356"/>
                    <a:pt x="1151" y="353"/>
                  </a:cubicBezTo>
                  <a:cubicBezTo>
                    <a:pt x="1155" y="350"/>
                    <a:pt x="1153" y="350"/>
                    <a:pt x="1151" y="349"/>
                  </a:cubicBezTo>
                  <a:cubicBezTo>
                    <a:pt x="1148" y="348"/>
                    <a:pt x="1148" y="349"/>
                    <a:pt x="1146" y="349"/>
                  </a:cubicBezTo>
                  <a:cubicBezTo>
                    <a:pt x="1144" y="349"/>
                    <a:pt x="1141" y="345"/>
                    <a:pt x="1145" y="341"/>
                  </a:cubicBezTo>
                  <a:cubicBezTo>
                    <a:pt x="1148" y="337"/>
                    <a:pt x="1151" y="337"/>
                    <a:pt x="1151" y="334"/>
                  </a:cubicBezTo>
                  <a:cubicBezTo>
                    <a:pt x="1152" y="330"/>
                    <a:pt x="1156" y="325"/>
                    <a:pt x="1157" y="324"/>
                  </a:cubicBezTo>
                  <a:cubicBezTo>
                    <a:pt x="1158" y="322"/>
                    <a:pt x="1163" y="324"/>
                    <a:pt x="1164" y="323"/>
                  </a:cubicBezTo>
                  <a:cubicBezTo>
                    <a:pt x="1166" y="323"/>
                    <a:pt x="1166" y="327"/>
                    <a:pt x="1168" y="325"/>
                  </a:cubicBezTo>
                  <a:cubicBezTo>
                    <a:pt x="1170" y="323"/>
                    <a:pt x="1173" y="317"/>
                    <a:pt x="1176" y="317"/>
                  </a:cubicBezTo>
                  <a:cubicBezTo>
                    <a:pt x="1178" y="317"/>
                    <a:pt x="1177" y="321"/>
                    <a:pt x="1177" y="324"/>
                  </a:cubicBezTo>
                  <a:cubicBezTo>
                    <a:pt x="1178" y="327"/>
                    <a:pt x="1180" y="323"/>
                    <a:pt x="1185" y="320"/>
                  </a:cubicBezTo>
                  <a:cubicBezTo>
                    <a:pt x="1190" y="316"/>
                    <a:pt x="1201" y="317"/>
                    <a:pt x="1205" y="318"/>
                  </a:cubicBezTo>
                  <a:cubicBezTo>
                    <a:pt x="1208" y="320"/>
                    <a:pt x="1209" y="324"/>
                    <a:pt x="1211" y="323"/>
                  </a:cubicBezTo>
                  <a:cubicBezTo>
                    <a:pt x="1214" y="323"/>
                    <a:pt x="1211" y="319"/>
                    <a:pt x="1214" y="319"/>
                  </a:cubicBezTo>
                  <a:cubicBezTo>
                    <a:pt x="1217" y="318"/>
                    <a:pt x="1222" y="315"/>
                    <a:pt x="1226" y="312"/>
                  </a:cubicBezTo>
                  <a:cubicBezTo>
                    <a:pt x="1230" y="309"/>
                    <a:pt x="1229" y="311"/>
                    <a:pt x="1231" y="309"/>
                  </a:cubicBezTo>
                  <a:cubicBezTo>
                    <a:pt x="1233" y="306"/>
                    <a:pt x="1235" y="307"/>
                    <a:pt x="1235" y="306"/>
                  </a:cubicBezTo>
                  <a:cubicBezTo>
                    <a:pt x="1236" y="304"/>
                    <a:pt x="1241" y="301"/>
                    <a:pt x="1249" y="300"/>
                  </a:cubicBezTo>
                  <a:cubicBezTo>
                    <a:pt x="1256" y="298"/>
                    <a:pt x="1266" y="293"/>
                    <a:pt x="1265" y="291"/>
                  </a:cubicBezTo>
                  <a:cubicBezTo>
                    <a:pt x="1265" y="290"/>
                    <a:pt x="1268" y="289"/>
                    <a:pt x="1269" y="291"/>
                  </a:cubicBezTo>
                  <a:cubicBezTo>
                    <a:pt x="1269" y="292"/>
                    <a:pt x="1272" y="292"/>
                    <a:pt x="1276" y="293"/>
                  </a:cubicBezTo>
                  <a:cubicBezTo>
                    <a:pt x="1280" y="293"/>
                    <a:pt x="1282" y="295"/>
                    <a:pt x="1285" y="292"/>
                  </a:cubicBezTo>
                  <a:cubicBezTo>
                    <a:pt x="1288" y="289"/>
                    <a:pt x="1284" y="288"/>
                    <a:pt x="1284" y="285"/>
                  </a:cubicBezTo>
                  <a:cubicBezTo>
                    <a:pt x="1285" y="283"/>
                    <a:pt x="1279" y="280"/>
                    <a:pt x="1280" y="278"/>
                  </a:cubicBezTo>
                  <a:cubicBezTo>
                    <a:pt x="1280" y="275"/>
                    <a:pt x="1276" y="269"/>
                    <a:pt x="1274" y="270"/>
                  </a:cubicBezTo>
                  <a:cubicBezTo>
                    <a:pt x="1273" y="271"/>
                    <a:pt x="1270" y="269"/>
                    <a:pt x="1270" y="267"/>
                  </a:cubicBezTo>
                  <a:cubicBezTo>
                    <a:pt x="1270" y="265"/>
                    <a:pt x="1269" y="263"/>
                    <a:pt x="1267" y="264"/>
                  </a:cubicBezTo>
                  <a:cubicBezTo>
                    <a:pt x="1265" y="266"/>
                    <a:pt x="1261" y="265"/>
                    <a:pt x="1260" y="263"/>
                  </a:cubicBezTo>
                  <a:cubicBezTo>
                    <a:pt x="1260" y="261"/>
                    <a:pt x="1265" y="259"/>
                    <a:pt x="1268" y="261"/>
                  </a:cubicBezTo>
                  <a:cubicBezTo>
                    <a:pt x="1272" y="262"/>
                    <a:pt x="1271" y="264"/>
                    <a:pt x="1273" y="265"/>
                  </a:cubicBezTo>
                  <a:cubicBezTo>
                    <a:pt x="1274" y="266"/>
                    <a:pt x="1279" y="265"/>
                    <a:pt x="1282" y="264"/>
                  </a:cubicBezTo>
                  <a:cubicBezTo>
                    <a:pt x="1284" y="263"/>
                    <a:pt x="1291" y="261"/>
                    <a:pt x="1292" y="259"/>
                  </a:cubicBezTo>
                  <a:cubicBezTo>
                    <a:pt x="1294" y="256"/>
                    <a:pt x="1292" y="256"/>
                    <a:pt x="1295" y="254"/>
                  </a:cubicBezTo>
                  <a:cubicBezTo>
                    <a:pt x="1297" y="253"/>
                    <a:pt x="1295" y="251"/>
                    <a:pt x="1293" y="250"/>
                  </a:cubicBezTo>
                  <a:cubicBezTo>
                    <a:pt x="1291" y="249"/>
                    <a:pt x="1292" y="246"/>
                    <a:pt x="1294" y="246"/>
                  </a:cubicBezTo>
                  <a:cubicBezTo>
                    <a:pt x="1296" y="246"/>
                    <a:pt x="1295" y="243"/>
                    <a:pt x="1297" y="243"/>
                  </a:cubicBezTo>
                  <a:cubicBezTo>
                    <a:pt x="1298" y="243"/>
                    <a:pt x="1298" y="244"/>
                    <a:pt x="1301" y="243"/>
                  </a:cubicBezTo>
                  <a:cubicBezTo>
                    <a:pt x="1304" y="242"/>
                    <a:pt x="1301" y="245"/>
                    <a:pt x="1300" y="247"/>
                  </a:cubicBezTo>
                  <a:cubicBezTo>
                    <a:pt x="1299" y="249"/>
                    <a:pt x="1302" y="251"/>
                    <a:pt x="1303" y="253"/>
                  </a:cubicBezTo>
                  <a:cubicBezTo>
                    <a:pt x="1303" y="254"/>
                    <a:pt x="1308" y="254"/>
                    <a:pt x="1311" y="253"/>
                  </a:cubicBezTo>
                  <a:cubicBezTo>
                    <a:pt x="1314" y="251"/>
                    <a:pt x="1323" y="255"/>
                    <a:pt x="1324" y="257"/>
                  </a:cubicBezTo>
                  <a:cubicBezTo>
                    <a:pt x="1324" y="259"/>
                    <a:pt x="1326" y="262"/>
                    <a:pt x="1329" y="264"/>
                  </a:cubicBezTo>
                  <a:cubicBezTo>
                    <a:pt x="1333" y="266"/>
                    <a:pt x="1337" y="265"/>
                    <a:pt x="1337" y="267"/>
                  </a:cubicBezTo>
                  <a:cubicBezTo>
                    <a:pt x="1338" y="269"/>
                    <a:pt x="1340" y="269"/>
                    <a:pt x="1342" y="269"/>
                  </a:cubicBezTo>
                  <a:cubicBezTo>
                    <a:pt x="1344" y="269"/>
                    <a:pt x="1345" y="271"/>
                    <a:pt x="1347" y="269"/>
                  </a:cubicBezTo>
                  <a:cubicBezTo>
                    <a:pt x="1348" y="268"/>
                    <a:pt x="1349" y="270"/>
                    <a:pt x="1351" y="269"/>
                  </a:cubicBezTo>
                  <a:cubicBezTo>
                    <a:pt x="1353" y="267"/>
                    <a:pt x="1347" y="266"/>
                    <a:pt x="1347" y="264"/>
                  </a:cubicBezTo>
                  <a:cubicBezTo>
                    <a:pt x="1348" y="263"/>
                    <a:pt x="1350" y="265"/>
                    <a:pt x="1351" y="265"/>
                  </a:cubicBezTo>
                  <a:cubicBezTo>
                    <a:pt x="1353" y="265"/>
                    <a:pt x="1351" y="261"/>
                    <a:pt x="1352" y="261"/>
                  </a:cubicBezTo>
                  <a:cubicBezTo>
                    <a:pt x="1353" y="261"/>
                    <a:pt x="1352" y="254"/>
                    <a:pt x="1351" y="253"/>
                  </a:cubicBezTo>
                  <a:cubicBezTo>
                    <a:pt x="1350" y="253"/>
                    <a:pt x="1351" y="250"/>
                    <a:pt x="1353" y="252"/>
                  </a:cubicBezTo>
                  <a:cubicBezTo>
                    <a:pt x="1356" y="254"/>
                    <a:pt x="1360" y="254"/>
                    <a:pt x="1363" y="254"/>
                  </a:cubicBezTo>
                  <a:cubicBezTo>
                    <a:pt x="1365" y="254"/>
                    <a:pt x="1363" y="252"/>
                    <a:pt x="1361" y="252"/>
                  </a:cubicBezTo>
                  <a:cubicBezTo>
                    <a:pt x="1359" y="252"/>
                    <a:pt x="1361" y="250"/>
                    <a:pt x="1362" y="251"/>
                  </a:cubicBezTo>
                  <a:cubicBezTo>
                    <a:pt x="1364" y="252"/>
                    <a:pt x="1367" y="253"/>
                    <a:pt x="1367" y="252"/>
                  </a:cubicBezTo>
                  <a:cubicBezTo>
                    <a:pt x="1367" y="250"/>
                    <a:pt x="1368" y="247"/>
                    <a:pt x="1371" y="247"/>
                  </a:cubicBezTo>
                  <a:cubicBezTo>
                    <a:pt x="1373" y="247"/>
                    <a:pt x="1374" y="246"/>
                    <a:pt x="1372" y="245"/>
                  </a:cubicBezTo>
                  <a:close/>
                  <a:moveTo>
                    <a:pt x="709" y="401"/>
                  </a:moveTo>
                  <a:cubicBezTo>
                    <a:pt x="702" y="407"/>
                    <a:pt x="688" y="409"/>
                    <a:pt x="688" y="414"/>
                  </a:cubicBezTo>
                  <a:cubicBezTo>
                    <a:pt x="688" y="419"/>
                    <a:pt x="672" y="421"/>
                    <a:pt x="671" y="419"/>
                  </a:cubicBezTo>
                  <a:cubicBezTo>
                    <a:pt x="669" y="417"/>
                    <a:pt x="683" y="416"/>
                    <a:pt x="686" y="409"/>
                  </a:cubicBezTo>
                  <a:cubicBezTo>
                    <a:pt x="689" y="402"/>
                    <a:pt x="701" y="398"/>
                    <a:pt x="707" y="389"/>
                  </a:cubicBezTo>
                  <a:cubicBezTo>
                    <a:pt x="712" y="382"/>
                    <a:pt x="715" y="372"/>
                    <a:pt x="718" y="373"/>
                  </a:cubicBezTo>
                  <a:cubicBezTo>
                    <a:pt x="720" y="373"/>
                    <a:pt x="716" y="395"/>
                    <a:pt x="709" y="401"/>
                  </a:cubicBezTo>
                  <a:close/>
                  <a:moveTo>
                    <a:pt x="739" y="122"/>
                  </a:moveTo>
                  <a:cubicBezTo>
                    <a:pt x="738" y="124"/>
                    <a:pt x="733" y="124"/>
                    <a:pt x="734" y="126"/>
                  </a:cubicBezTo>
                  <a:cubicBezTo>
                    <a:pt x="737" y="129"/>
                    <a:pt x="749" y="127"/>
                    <a:pt x="749" y="123"/>
                  </a:cubicBezTo>
                  <a:cubicBezTo>
                    <a:pt x="749" y="119"/>
                    <a:pt x="740" y="120"/>
                    <a:pt x="739" y="122"/>
                  </a:cubicBezTo>
                  <a:close/>
                  <a:moveTo>
                    <a:pt x="275" y="141"/>
                  </a:moveTo>
                  <a:cubicBezTo>
                    <a:pt x="275" y="143"/>
                    <a:pt x="273" y="145"/>
                    <a:pt x="269" y="145"/>
                  </a:cubicBezTo>
                  <a:cubicBezTo>
                    <a:pt x="264" y="145"/>
                    <a:pt x="271" y="148"/>
                    <a:pt x="272" y="150"/>
                  </a:cubicBezTo>
                  <a:cubicBezTo>
                    <a:pt x="272" y="153"/>
                    <a:pt x="267" y="151"/>
                    <a:pt x="267" y="155"/>
                  </a:cubicBezTo>
                  <a:cubicBezTo>
                    <a:pt x="267" y="159"/>
                    <a:pt x="258" y="155"/>
                    <a:pt x="257" y="160"/>
                  </a:cubicBezTo>
                  <a:cubicBezTo>
                    <a:pt x="256" y="166"/>
                    <a:pt x="261" y="165"/>
                    <a:pt x="265" y="165"/>
                  </a:cubicBezTo>
                  <a:cubicBezTo>
                    <a:pt x="269" y="165"/>
                    <a:pt x="263" y="169"/>
                    <a:pt x="266" y="171"/>
                  </a:cubicBezTo>
                  <a:cubicBezTo>
                    <a:pt x="269" y="173"/>
                    <a:pt x="271" y="172"/>
                    <a:pt x="269" y="168"/>
                  </a:cubicBezTo>
                  <a:cubicBezTo>
                    <a:pt x="267" y="164"/>
                    <a:pt x="279" y="170"/>
                    <a:pt x="276" y="173"/>
                  </a:cubicBezTo>
                  <a:cubicBezTo>
                    <a:pt x="272" y="176"/>
                    <a:pt x="281" y="178"/>
                    <a:pt x="286" y="179"/>
                  </a:cubicBezTo>
                  <a:cubicBezTo>
                    <a:pt x="291" y="179"/>
                    <a:pt x="307" y="182"/>
                    <a:pt x="307" y="179"/>
                  </a:cubicBezTo>
                  <a:cubicBezTo>
                    <a:pt x="307" y="176"/>
                    <a:pt x="301" y="174"/>
                    <a:pt x="296" y="169"/>
                  </a:cubicBezTo>
                  <a:cubicBezTo>
                    <a:pt x="291" y="164"/>
                    <a:pt x="287" y="155"/>
                    <a:pt x="293" y="152"/>
                  </a:cubicBezTo>
                  <a:cubicBezTo>
                    <a:pt x="299" y="148"/>
                    <a:pt x="294" y="146"/>
                    <a:pt x="300" y="142"/>
                  </a:cubicBezTo>
                  <a:cubicBezTo>
                    <a:pt x="305" y="138"/>
                    <a:pt x="302" y="134"/>
                    <a:pt x="307" y="134"/>
                  </a:cubicBezTo>
                  <a:cubicBezTo>
                    <a:pt x="311" y="133"/>
                    <a:pt x="306" y="129"/>
                    <a:pt x="311" y="128"/>
                  </a:cubicBezTo>
                  <a:cubicBezTo>
                    <a:pt x="316" y="128"/>
                    <a:pt x="317" y="122"/>
                    <a:pt x="316" y="121"/>
                  </a:cubicBezTo>
                  <a:cubicBezTo>
                    <a:pt x="315" y="119"/>
                    <a:pt x="321" y="121"/>
                    <a:pt x="324" y="118"/>
                  </a:cubicBezTo>
                  <a:cubicBezTo>
                    <a:pt x="326" y="115"/>
                    <a:pt x="332" y="117"/>
                    <a:pt x="334" y="113"/>
                  </a:cubicBezTo>
                  <a:cubicBezTo>
                    <a:pt x="336" y="109"/>
                    <a:pt x="364" y="100"/>
                    <a:pt x="379" y="96"/>
                  </a:cubicBezTo>
                  <a:cubicBezTo>
                    <a:pt x="394" y="93"/>
                    <a:pt x="405" y="86"/>
                    <a:pt x="400" y="82"/>
                  </a:cubicBezTo>
                  <a:cubicBezTo>
                    <a:pt x="394" y="78"/>
                    <a:pt x="379" y="83"/>
                    <a:pt x="375" y="87"/>
                  </a:cubicBezTo>
                  <a:cubicBezTo>
                    <a:pt x="371" y="90"/>
                    <a:pt x="366" y="88"/>
                    <a:pt x="362" y="90"/>
                  </a:cubicBezTo>
                  <a:cubicBezTo>
                    <a:pt x="358" y="92"/>
                    <a:pt x="350" y="94"/>
                    <a:pt x="346" y="91"/>
                  </a:cubicBezTo>
                  <a:cubicBezTo>
                    <a:pt x="342" y="88"/>
                    <a:pt x="337" y="94"/>
                    <a:pt x="334" y="94"/>
                  </a:cubicBezTo>
                  <a:cubicBezTo>
                    <a:pt x="331" y="94"/>
                    <a:pt x="327" y="97"/>
                    <a:pt x="324" y="97"/>
                  </a:cubicBezTo>
                  <a:cubicBezTo>
                    <a:pt x="321" y="97"/>
                    <a:pt x="314" y="99"/>
                    <a:pt x="314" y="101"/>
                  </a:cubicBezTo>
                  <a:cubicBezTo>
                    <a:pt x="313" y="103"/>
                    <a:pt x="307" y="103"/>
                    <a:pt x="307" y="105"/>
                  </a:cubicBezTo>
                  <a:cubicBezTo>
                    <a:pt x="307" y="108"/>
                    <a:pt x="303" y="110"/>
                    <a:pt x="301" y="108"/>
                  </a:cubicBezTo>
                  <a:cubicBezTo>
                    <a:pt x="298" y="105"/>
                    <a:pt x="295" y="110"/>
                    <a:pt x="299" y="113"/>
                  </a:cubicBezTo>
                  <a:cubicBezTo>
                    <a:pt x="302" y="116"/>
                    <a:pt x="292" y="116"/>
                    <a:pt x="294" y="118"/>
                  </a:cubicBezTo>
                  <a:cubicBezTo>
                    <a:pt x="296" y="120"/>
                    <a:pt x="291" y="121"/>
                    <a:pt x="292" y="123"/>
                  </a:cubicBezTo>
                  <a:cubicBezTo>
                    <a:pt x="293" y="126"/>
                    <a:pt x="288" y="126"/>
                    <a:pt x="285" y="127"/>
                  </a:cubicBezTo>
                  <a:cubicBezTo>
                    <a:pt x="281" y="128"/>
                    <a:pt x="279" y="132"/>
                    <a:pt x="284" y="133"/>
                  </a:cubicBezTo>
                  <a:cubicBezTo>
                    <a:pt x="288" y="133"/>
                    <a:pt x="281" y="134"/>
                    <a:pt x="282" y="137"/>
                  </a:cubicBezTo>
                  <a:cubicBezTo>
                    <a:pt x="282" y="141"/>
                    <a:pt x="274" y="138"/>
                    <a:pt x="275" y="1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6" name="Freeform 157">
              <a:extLst>
                <a:ext uri="{FF2B5EF4-FFF2-40B4-BE49-F238E27FC236}">
                  <a16:creationId xmlns:a16="http://schemas.microsoft.com/office/drawing/2014/main" id="{13695643-FA78-EE4A-A994-9C74D29500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0763" y="3006271"/>
              <a:ext cx="4768850" cy="1820863"/>
            </a:xfrm>
            <a:custGeom>
              <a:avLst/>
              <a:gdLst>
                <a:gd name="T0" fmla="*/ 423 w 1374"/>
                <a:gd name="T1" fmla="*/ 141 h 524"/>
                <a:gd name="T2" fmla="*/ 587 w 1374"/>
                <a:gd name="T3" fmla="*/ 17 h 524"/>
                <a:gd name="T4" fmla="*/ 481 w 1374"/>
                <a:gd name="T5" fmla="*/ 147 h 524"/>
                <a:gd name="T6" fmla="*/ 664 w 1374"/>
                <a:gd name="T7" fmla="*/ 42 h 524"/>
                <a:gd name="T8" fmla="*/ 1003 w 1374"/>
                <a:gd name="T9" fmla="*/ 107 h 524"/>
                <a:gd name="T10" fmla="*/ 1035 w 1374"/>
                <a:gd name="T11" fmla="*/ 118 h 524"/>
                <a:gd name="T12" fmla="*/ 985 w 1374"/>
                <a:gd name="T13" fmla="*/ 471 h 524"/>
                <a:gd name="T14" fmla="*/ 1349 w 1374"/>
                <a:gd name="T15" fmla="*/ 234 h 524"/>
                <a:gd name="T16" fmla="*/ 1232 w 1374"/>
                <a:gd name="T17" fmla="*/ 193 h 524"/>
                <a:gd name="T18" fmla="*/ 1136 w 1374"/>
                <a:gd name="T19" fmla="*/ 197 h 524"/>
                <a:gd name="T20" fmla="*/ 1015 w 1374"/>
                <a:gd name="T21" fmla="*/ 164 h 524"/>
                <a:gd name="T22" fmla="*/ 964 w 1374"/>
                <a:gd name="T23" fmla="*/ 168 h 524"/>
                <a:gd name="T24" fmla="*/ 869 w 1374"/>
                <a:gd name="T25" fmla="*/ 158 h 524"/>
                <a:gd name="T26" fmla="*/ 830 w 1374"/>
                <a:gd name="T27" fmla="*/ 144 h 524"/>
                <a:gd name="T28" fmla="*/ 727 w 1374"/>
                <a:gd name="T29" fmla="*/ 128 h 524"/>
                <a:gd name="T30" fmla="*/ 751 w 1374"/>
                <a:gd name="T31" fmla="*/ 106 h 524"/>
                <a:gd name="T32" fmla="*/ 686 w 1374"/>
                <a:gd name="T33" fmla="*/ 79 h 524"/>
                <a:gd name="T34" fmla="*/ 631 w 1374"/>
                <a:gd name="T35" fmla="*/ 93 h 524"/>
                <a:gd name="T36" fmla="*/ 550 w 1374"/>
                <a:gd name="T37" fmla="*/ 110 h 524"/>
                <a:gd name="T38" fmla="*/ 535 w 1374"/>
                <a:gd name="T39" fmla="*/ 132 h 524"/>
                <a:gd name="T40" fmla="*/ 469 w 1374"/>
                <a:gd name="T41" fmla="*/ 160 h 524"/>
                <a:gd name="T42" fmla="*/ 445 w 1374"/>
                <a:gd name="T43" fmla="*/ 180 h 524"/>
                <a:gd name="T44" fmla="*/ 448 w 1374"/>
                <a:gd name="T45" fmla="*/ 208 h 524"/>
                <a:gd name="T46" fmla="*/ 426 w 1374"/>
                <a:gd name="T47" fmla="*/ 231 h 524"/>
                <a:gd name="T48" fmla="*/ 423 w 1374"/>
                <a:gd name="T49" fmla="*/ 146 h 524"/>
                <a:gd name="T50" fmla="*/ 387 w 1374"/>
                <a:gd name="T51" fmla="*/ 206 h 524"/>
                <a:gd name="T52" fmla="*/ 323 w 1374"/>
                <a:gd name="T53" fmla="*/ 207 h 524"/>
                <a:gd name="T54" fmla="*/ 229 w 1374"/>
                <a:gd name="T55" fmla="*/ 223 h 524"/>
                <a:gd name="T56" fmla="*/ 201 w 1374"/>
                <a:gd name="T57" fmla="*/ 235 h 524"/>
                <a:gd name="T58" fmla="*/ 138 w 1374"/>
                <a:gd name="T59" fmla="*/ 263 h 524"/>
                <a:gd name="T60" fmla="*/ 107 w 1374"/>
                <a:gd name="T61" fmla="*/ 230 h 524"/>
                <a:gd name="T62" fmla="*/ 103 w 1374"/>
                <a:gd name="T63" fmla="*/ 194 h 524"/>
                <a:gd name="T64" fmla="*/ 79 w 1374"/>
                <a:gd name="T65" fmla="*/ 227 h 524"/>
                <a:gd name="T66" fmla="*/ 67 w 1374"/>
                <a:gd name="T67" fmla="*/ 313 h 524"/>
                <a:gd name="T68" fmla="*/ 67 w 1374"/>
                <a:gd name="T69" fmla="*/ 360 h 524"/>
                <a:gd name="T70" fmla="*/ 99 w 1374"/>
                <a:gd name="T71" fmla="*/ 410 h 524"/>
                <a:gd name="T72" fmla="*/ 159 w 1374"/>
                <a:gd name="T73" fmla="*/ 437 h 524"/>
                <a:gd name="T74" fmla="*/ 140 w 1374"/>
                <a:gd name="T75" fmla="*/ 481 h 524"/>
                <a:gd name="T76" fmla="*/ 224 w 1374"/>
                <a:gd name="T77" fmla="*/ 522 h 524"/>
                <a:gd name="T78" fmla="*/ 218 w 1374"/>
                <a:gd name="T79" fmla="*/ 445 h 524"/>
                <a:gd name="T80" fmla="*/ 281 w 1374"/>
                <a:gd name="T81" fmla="*/ 426 h 524"/>
                <a:gd name="T82" fmla="*/ 329 w 1374"/>
                <a:gd name="T83" fmla="*/ 413 h 524"/>
                <a:gd name="T84" fmla="*/ 418 w 1374"/>
                <a:gd name="T85" fmla="*/ 381 h 524"/>
                <a:gd name="T86" fmla="*/ 481 w 1374"/>
                <a:gd name="T87" fmla="*/ 412 h 524"/>
                <a:gd name="T88" fmla="*/ 555 w 1374"/>
                <a:gd name="T89" fmla="*/ 441 h 524"/>
                <a:gd name="T90" fmla="*/ 625 w 1374"/>
                <a:gd name="T91" fmla="*/ 419 h 524"/>
                <a:gd name="T92" fmla="*/ 703 w 1374"/>
                <a:gd name="T93" fmla="*/ 437 h 524"/>
                <a:gd name="T94" fmla="*/ 804 w 1374"/>
                <a:gd name="T95" fmla="*/ 416 h 524"/>
                <a:gd name="T96" fmla="*/ 882 w 1374"/>
                <a:gd name="T97" fmla="*/ 446 h 524"/>
                <a:gd name="T98" fmla="*/ 892 w 1374"/>
                <a:gd name="T99" fmla="*/ 501 h 524"/>
                <a:gd name="T100" fmla="*/ 975 w 1374"/>
                <a:gd name="T101" fmla="*/ 403 h 524"/>
                <a:gd name="T102" fmla="*/ 935 w 1374"/>
                <a:gd name="T103" fmla="*/ 375 h 524"/>
                <a:gd name="T104" fmla="*/ 1060 w 1374"/>
                <a:gd name="T105" fmla="*/ 331 h 524"/>
                <a:gd name="T106" fmla="*/ 1129 w 1374"/>
                <a:gd name="T107" fmla="*/ 300 h 524"/>
                <a:gd name="T108" fmla="*/ 1137 w 1374"/>
                <a:gd name="T109" fmla="*/ 325 h 524"/>
                <a:gd name="T110" fmla="*/ 1125 w 1374"/>
                <a:gd name="T111" fmla="*/ 395 h 524"/>
                <a:gd name="T112" fmla="*/ 1168 w 1374"/>
                <a:gd name="T113" fmla="*/ 325 h 524"/>
                <a:gd name="T114" fmla="*/ 1285 w 1374"/>
                <a:gd name="T115" fmla="*/ 292 h 524"/>
                <a:gd name="T116" fmla="*/ 1297 w 1374"/>
                <a:gd name="T117" fmla="*/ 243 h 524"/>
                <a:gd name="T118" fmla="*/ 1351 w 1374"/>
                <a:gd name="T119" fmla="*/ 253 h 524"/>
                <a:gd name="T120" fmla="*/ 709 w 1374"/>
                <a:gd name="T121" fmla="*/ 401 h 524"/>
                <a:gd name="T122" fmla="*/ 286 w 1374"/>
                <a:gd name="T123" fmla="*/ 179 h 524"/>
                <a:gd name="T124" fmla="*/ 346 w 1374"/>
                <a:gd name="T125" fmla="*/ 9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4" h="524">
                  <a:moveTo>
                    <a:pt x="21" y="378"/>
                  </a:moveTo>
                  <a:cubicBezTo>
                    <a:pt x="20" y="378"/>
                    <a:pt x="17" y="377"/>
                    <a:pt x="16" y="376"/>
                  </a:cubicBezTo>
                  <a:cubicBezTo>
                    <a:pt x="16" y="375"/>
                    <a:pt x="13" y="375"/>
                    <a:pt x="11" y="375"/>
                  </a:cubicBezTo>
                  <a:cubicBezTo>
                    <a:pt x="12" y="376"/>
                    <a:pt x="12" y="376"/>
                    <a:pt x="13" y="377"/>
                  </a:cubicBezTo>
                  <a:cubicBezTo>
                    <a:pt x="14" y="379"/>
                    <a:pt x="8" y="379"/>
                    <a:pt x="10" y="381"/>
                  </a:cubicBezTo>
                  <a:cubicBezTo>
                    <a:pt x="12" y="383"/>
                    <a:pt x="6" y="383"/>
                    <a:pt x="6" y="381"/>
                  </a:cubicBezTo>
                  <a:cubicBezTo>
                    <a:pt x="6" y="379"/>
                    <a:pt x="1" y="380"/>
                    <a:pt x="1" y="381"/>
                  </a:cubicBezTo>
                  <a:cubicBezTo>
                    <a:pt x="1" y="382"/>
                    <a:pt x="1" y="383"/>
                    <a:pt x="0" y="383"/>
                  </a:cubicBezTo>
                  <a:cubicBezTo>
                    <a:pt x="2" y="384"/>
                    <a:pt x="4" y="385"/>
                    <a:pt x="4" y="385"/>
                  </a:cubicBezTo>
                  <a:cubicBezTo>
                    <a:pt x="5" y="385"/>
                    <a:pt x="20" y="387"/>
                    <a:pt x="25" y="386"/>
                  </a:cubicBezTo>
                  <a:cubicBezTo>
                    <a:pt x="25" y="385"/>
                    <a:pt x="26" y="382"/>
                    <a:pt x="26" y="380"/>
                  </a:cubicBezTo>
                  <a:cubicBezTo>
                    <a:pt x="26" y="379"/>
                    <a:pt x="22" y="377"/>
                    <a:pt x="21" y="378"/>
                  </a:cubicBezTo>
                  <a:close/>
                  <a:moveTo>
                    <a:pt x="411" y="144"/>
                  </a:moveTo>
                  <a:cubicBezTo>
                    <a:pt x="414" y="144"/>
                    <a:pt x="423" y="142"/>
                    <a:pt x="423" y="141"/>
                  </a:cubicBezTo>
                  <a:cubicBezTo>
                    <a:pt x="424" y="139"/>
                    <a:pt x="420" y="137"/>
                    <a:pt x="415" y="137"/>
                  </a:cubicBezTo>
                  <a:cubicBezTo>
                    <a:pt x="409" y="137"/>
                    <a:pt x="408" y="143"/>
                    <a:pt x="411" y="144"/>
                  </a:cubicBezTo>
                  <a:close/>
                  <a:moveTo>
                    <a:pt x="587" y="22"/>
                  </a:moveTo>
                  <a:cubicBezTo>
                    <a:pt x="591" y="24"/>
                    <a:pt x="590" y="25"/>
                    <a:pt x="585" y="25"/>
                  </a:cubicBezTo>
                  <a:cubicBezTo>
                    <a:pt x="580" y="25"/>
                    <a:pt x="576" y="27"/>
                    <a:pt x="579" y="28"/>
                  </a:cubicBezTo>
                  <a:cubicBezTo>
                    <a:pt x="582" y="29"/>
                    <a:pt x="581" y="32"/>
                    <a:pt x="586" y="33"/>
                  </a:cubicBezTo>
                  <a:cubicBezTo>
                    <a:pt x="591" y="34"/>
                    <a:pt x="596" y="30"/>
                    <a:pt x="596" y="27"/>
                  </a:cubicBezTo>
                  <a:cubicBezTo>
                    <a:pt x="595" y="24"/>
                    <a:pt x="613" y="22"/>
                    <a:pt x="618" y="20"/>
                  </a:cubicBezTo>
                  <a:cubicBezTo>
                    <a:pt x="623" y="19"/>
                    <a:pt x="615" y="14"/>
                    <a:pt x="620" y="14"/>
                  </a:cubicBezTo>
                  <a:cubicBezTo>
                    <a:pt x="625" y="13"/>
                    <a:pt x="623" y="11"/>
                    <a:pt x="617" y="10"/>
                  </a:cubicBezTo>
                  <a:cubicBezTo>
                    <a:pt x="610" y="9"/>
                    <a:pt x="613" y="4"/>
                    <a:pt x="611" y="2"/>
                  </a:cubicBezTo>
                  <a:cubicBezTo>
                    <a:pt x="609" y="0"/>
                    <a:pt x="608" y="4"/>
                    <a:pt x="599" y="6"/>
                  </a:cubicBezTo>
                  <a:cubicBezTo>
                    <a:pt x="591" y="7"/>
                    <a:pt x="587" y="10"/>
                    <a:pt x="590" y="11"/>
                  </a:cubicBezTo>
                  <a:cubicBezTo>
                    <a:pt x="593" y="13"/>
                    <a:pt x="590" y="17"/>
                    <a:pt x="587" y="17"/>
                  </a:cubicBezTo>
                  <a:cubicBezTo>
                    <a:pt x="583" y="16"/>
                    <a:pt x="582" y="20"/>
                    <a:pt x="587" y="22"/>
                  </a:cubicBezTo>
                  <a:close/>
                  <a:moveTo>
                    <a:pt x="599" y="29"/>
                  </a:moveTo>
                  <a:cubicBezTo>
                    <a:pt x="599" y="31"/>
                    <a:pt x="592" y="34"/>
                    <a:pt x="594" y="36"/>
                  </a:cubicBezTo>
                  <a:cubicBezTo>
                    <a:pt x="596" y="38"/>
                    <a:pt x="598" y="37"/>
                    <a:pt x="600" y="38"/>
                  </a:cubicBezTo>
                  <a:cubicBezTo>
                    <a:pt x="602" y="38"/>
                    <a:pt x="603" y="44"/>
                    <a:pt x="608" y="43"/>
                  </a:cubicBezTo>
                  <a:cubicBezTo>
                    <a:pt x="612" y="42"/>
                    <a:pt x="624" y="48"/>
                    <a:pt x="631" y="48"/>
                  </a:cubicBezTo>
                  <a:cubicBezTo>
                    <a:pt x="637" y="48"/>
                    <a:pt x="638" y="42"/>
                    <a:pt x="636" y="42"/>
                  </a:cubicBezTo>
                  <a:cubicBezTo>
                    <a:pt x="634" y="42"/>
                    <a:pt x="636" y="38"/>
                    <a:pt x="640" y="33"/>
                  </a:cubicBezTo>
                  <a:cubicBezTo>
                    <a:pt x="643" y="27"/>
                    <a:pt x="628" y="23"/>
                    <a:pt x="628" y="28"/>
                  </a:cubicBezTo>
                  <a:cubicBezTo>
                    <a:pt x="628" y="32"/>
                    <a:pt x="623" y="27"/>
                    <a:pt x="622" y="24"/>
                  </a:cubicBezTo>
                  <a:cubicBezTo>
                    <a:pt x="620" y="21"/>
                    <a:pt x="599" y="26"/>
                    <a:pt x="599" y="29"/>
                  </a:cubicBezTo>
                  <a:close/>
                  <a:moveTo>
                    <a:pt x="481" y="147"/>
                  </a:moveTo>
                  <a:cubicBezTo>
                    <a:pt x="484" y="149"/>
                    <a:pt x="487" y="148"/>
                    <a:pt x="487" y="145"/>
                  </a:cubicBezTo>
                  <a:cubicBezTo>
                    <a:pt x="486" y="141"/>
                    <a:pt x="478" y="146"/>
                    <a:pt x="481" y="147"/>
                  </a:cubicBezTo>
                  <a:close/>
                  <a:moveTo>
                    <a:pt x="581" y="5"/>
                  </a:moveTo>
                  <a:cubicBezTo>
                    <a:pt x="582" y="2"/>
                    <a:pt x="566" y="3"/>
                    <a:pt x="570" y="7"/>
                  </a:cubicBezTo>
                  <a:cubicBezTo>
                    <a:pt x="571" y="8"/>
                    <a:pt x="580" y="9"/>
                    <a:pt x="581" y="5"/>
                  </a:cubicBezTo>
                  <a:close/>
                  <a:moveTo>
                    <a:pt x="1280" y="178"/>
                  </a:moveTo>
                  <a:cubicBezTo>
                    <a:pt x="1285" y="180"/>
                    <a:pt x="1288" y="175"/>
                    <a:pt x="1292" y="177"/>
                  </a:cubicBezTo>
                  <a:cubicBezTo>
                    <a:pt x="1296" y="180"/>
                    <a:pt x="1305" y="176"/>
                    <a:pt x="1309" y="176"/>
                  </a:cubicBezTo>
                  <a:cubicBezTo>
                    <a:pt x="1313" y="175"/>
                    <a:pt x="1311" y="170"/>
                    <a:pt x="1300" y="169"/>
                  </a:cubicBezTo>
                  <a:cubicBezTo>
                    <a:pt x="1289" y="167"/>
                    <a:pt x="1275" y="175"/>
                    <a:pt x="1280" y="178"/>
                  </a:cubicBezTo>
                  <a:close/>
                  <a:moveTo>
                    <a:pt x="636" y="62"/>
                  </a:moveTo>
                  <a:cubicBezTo>
                    <a:pt x="640" y="64"/>
                    <a:pt x="650" y="60"/>
                    <a:pt x="657" y="60"/>
                  </a:cubicBezTo>
                  <a:cubicBezTo>
                    <a:pt x="665" y="60"/>
                    <a:pt x="685" y="55"/>
                    <a:pt x="685" y="51"/>
                  </a:cubicBezTo>
                  <a:cubicBezTo>
                    <a:pt x="686" y="47"/>
                    <a:pt x="678" y="47"/>
                    <a:pt x="675" y="44"/>
                  </a:cubicBezTo>
                  <a:cubicBezTo>
                    <a:pt x="672" y="41"/>
                    <a:pt x="665" y="44"/>
                    <a:pt x="663" y="46"/>
                  </a:cubicBezTo>
                  <a:cubicBezTo>
                    <a:pt x="661" y="49"/>
                    <a:pt x="660" y="47"/>
                    <a:pt x="664" y="42"/>
                  </a:cubicBezTo>
                  <a:cubicBezTo>
                    <a:pt x="669" y="38"/>
                    <a:pt x="660" y="34"/>
                    <a:pt x="659" y="37"/>
                  </a:cubicBezTo>
                  <a:cubicBezTo>
                    <a:pt x="659" y="40"/>
                    <a:pt x="651" y="37"/>
                    <a:pt x="651" y="40"/>
                  </a:cubicBezTo>
                  <a:cubicBezTo>
                    <a:pt x="651" y="43"/>
                    <a:pt x="648" y="44"/>
                    <a:pt x="648" y="46"/>
                  </a:cubicBezTo>
                  <a:cubicBezTo>
                    <a:pt x="648" y="49"/>
                    <a:pt x="642" y="45"/>
                    <a:pt x="642" y="51"/>
                  </a:cubicBezTo>
                  <a:cubicBezTo>
                    <a:pt x="642" y="57"/>
                    <a:pt x="633" y="60"/>
                    <a:pt x="636" y="62"/>
                  </a:cubicBezTo>
                  <a:close/>
                  <a:moveTo>
                    <a:pt x="943" y="111"/>
                  </a:moveTo>
                  <a:cubicBezTo>
                    <a:pt x="946" y="113"/>
                    <a:pt x="948" y="115"/>
                    <a:pt x="949" y="117"/>
                  </a:cubicBezTo>
                  <a:cubicBezTo>
                    <a:pt x="951" y="118"/>
                    <a:pt x="958" y="116"/>
                    <a:pt x="961" y="115"/>
                  </a:cubicBezTo>
                  <a:cubicBezTo>
                    <a:pt x="964" y="114"/>
                    <a:pt x="964" y="119"/>
                    <a:pt x="969" y="116"/>
                  </a:cubicBezTo>
                  <a:cubicBezTo>
                    <a:pt x="973" y="113"/>
                    <a:pt x="978" y="115"/>
                    <a:pt x="983" y="115"/>
                  </a:cubicBezTo>
                  <a:cubicBezTo>
                    <a:pt x="988" y="115"/>
                    <a:pt x="982" y="108"/>
                    <a:pt x="983" y="105"/>
                  </a:cubicBezTo>
                  <a:cubicBezTo>
                    <a:pt x="983" y="103"/>
                    <a:pt x="989" y="104"/>
                    <a:pt x="987" y="107"/>
                  </a:cubicBezTo>
                  <a:cubicBezTo>
                    <a:pt x="985" y="109"/>
                    <a:pt x="990" y="115"/>
                    <a:pt x="997" y="114"/>
                  </a:cubicBezTo>
                  <a:cubicBezTo>
                    <a:pt x="1005" y="114"/>
                    <a:pt x="999" y="109"/>
                    <a:pt x="1003" y="107"/>
                  </a:cubicBezTo>
                  <a:cubicBezTo>
                    <a:pt x="1007" y="106"/>
                    <a:pt x="1006" y="104"/>
                    <a:pt x="1001" y="100"/>
                  </a:cubicBezTo>
                  <a:cubicBezTo>
                    <a:pt x="995" y="97"/>
                    <a:pt x="988" y="99"/>
                    <a:pt x="983" y="97"/>
                  </a:cubicBezTo>
                  <a:cubicBezTo>
                    <a:pt x="978" y="95"/>
                    <a:pt x="972" y="95"/>
                    <a:pt x="972" y="100"/>
                  </a:cubicBezTo>
                  <a:cubicBezTo>
                    <a:pt x="972" y="105"/>
                    <a:pt x="962" y="94"/>
                    <a:pt x="957" y="93"/>
                  </a:cubicBezTo>
                  <a:cubicBezTo>
                    <a:pt x="951" y="91"/>
                    <a:pt x="935" y="107"/>
                    <a:pt x="943" y="111"/>
                  </a:cubicBezTo>
                  <a:close/>
                  <a:moveTo>
                    <a:pt x="993" y="142"/>
                  </a:moveTo>
                  <a:cubicBezTo>
                    <a:pt x="997" y="141"/>
                    <a:pt x="990" y="133"/>
                    <a:pt x="982" y="132"/>
                  </a:cubicBezTo>
                  <a:cubicBezTo>
                    <a:pt x="975" y="131"/>
                    <a:pt x="968" y="137"/>
                    <a:pt x="969" y="138"/>
                  </a:cubicBezTo>
                  <a:cubicBezTo>
                    <a:pt x="971" y="141"/>
                    <a:pt x="988" y="143"/>
                    <a:pt x="993" y="142"/>
                  </a:cubicBezTo>
                  <a:close/>
                  <a:moveTo>
                    <a:pt x="974" y="126"/>
                  </a:moveTo>
                  <a:cubicBezTo>
                    <a:pt x="974" y="122"/>
                    <a:pt x="961" y="127"/>
                    <a:pt x="966" y="129"/>
                  </a:cubicBezTo>
                  <a:cubicBezTo>
                    <a:pt x="969" y="130"/>
                    <a:pt x="974" y="130"/>
                    <a:pt x="974" y="126"/>
                  </a:cubicBezTo>
                  <a:close/>
                  <a:moveTo>
                    <a:pt x="1015" y="111"/>
                  </a:moveTo>
                  <a:cubicBezTo>
                    <a:pt x="1021" y="112"/>
                    <a:pt x="1024" y="117"/>
                    <a:pt x="1035" y="118"/>
                  </a:cubicBezTo>
                  <a:cubicBezTo>
                    <a:pt x="1046" y="118"/>
                    <a:pt x="1054" y="116"/>
                    <a:pt x="1054" y="114"/>
                  </a:cubicBezTo>
                  <a:cubicBezTo>
                    <a:pt x="1054" y="112"/>
                    <a:pt x="1044" y="108"/>
                    <a:pt x="1041" y="110"/>
                  </a:cubicBezTo>
                  <a:cubicBezTo>
                    <a:pt x="1038" y="112"/>
                    <a:pt x="1035" y="107"/>
                    <a:pt x="1032" y="108"/>
                  </a:cubicBezTo>
                  <a:cubicBezTo>
                    <a:pt x="1028" y="109"/>
                    <a:pt x="1022" y="109"/>
                    <a:pt x="1021" y="106"/>
                  </a:cubicBezTo>
                  <a:cubicBezTo>
                    <a:pt x="1019" y="102"/>
                    <a:pt x="1012" y="111"/>
                    <a:pt x="1015" y="111"/>
                  </a:cubicBezTo>
                  <a:close/>
                  <a:moveTo>
                    <a:pt x="991" y="416"/>
                  </a:moveTo>
                  <a:cubicBezTo>
                    <a:pt x="988" y="410"/>
                    <a:pt x="995" y="403"/>
                    <a:pt x="990" y="399"/>
                  </a:cubicBezTo>
                  <a:cubicBezTo>
                    <a:pt x="985" y="396"/>
                    <a:pt x="987" y="388"/>
                    <a:pt x="985" y="390"/>
                  </a:cubicBezTo>
                  <a:cubicBezTo>
                    <a:pt x="982" y="391"/>
                    <a:pt x="985" y="398"/>
                    <a:pt x="981" y="398"/>
                  </a:cubicBezTo>
                  <a:cubicBezTo>
                    <a:pt x="977" y="399"/>
                    <a:pt x="981" y="402"/>
                    <a:pt x="979" y="407"/>
                  </a:cubicBezTo>
                  <a:cubicBezTo>
                    <a:pt x="978" y="412"/>
                    <a:pt x="980" y="419"/>
                    <a:pt x="982" y="423"/>
                  </a:cubicBezTo>
                  <a:cubicBezTo>
                    <a:pt x="984" y="427"/>
                    <a:pt x="979" y="450"/>
                    <a:pt x="981" y="454"/>
                  </a:cubicBezTo>
                  <a:cubicBezTo>
                    <a:pt x="983" y="458"/>
                    <a:pt x="978" y="474"/>
                    <a:pt x="980" y="476"/>
                  </a:cubicBezTo>
                  <a:cubicBezTo>
                    <a:pt x="983" y="480"/>
                    <a:pt x="981" y="472"/>
                    <a:pt x="985" y="471"/>
                  </a:cubicBezTo>
                  <a:cubicBezTo>
                    <a:pt x="989" y="470"/>
                    <a:pt x="989" y="476"/>
                    <a:pt x="992" y="477"/>
                  </a:cubicBezTo>
                  <a:cubicBezTo>
                    <a:pt x="994" y="478"/>
                    <a:pt x="993" y="469"/>
                    <a:pt x="990" y="470"/>
                  </a:cubicBezTo>
                  <a:cubicBezTo>
                    <a:pt x="988" y="470"/>
                    <a:pt x="986" y="464"/>
                    <a:pt x="985" y="460"/>
                  </a:cubicBezTo>
                  <a:cubicBezTo>
                    <a:pt x="984" y="457"/>
                    <a:pt x="987" y="452"/>
                    <a:pt x="987" y="447"/>
                  </a:cubicBezTo>
                  <a:cubicBezTo>
                    <a:pt x="987" y="443"/>
                    <a:pt x="993" y="443"/>
                    <a:pt x="997" y="446"/>
                  </a:cubicBezTo>
                  <a:cubicBezTo>
                    <a:pt x="1000" y="450"/>
                    <a:pt x="1001" y="448"/>
                    <a:pt x="999" y="445"/>
                  </a:cubicBezTo>
                  <a:cubicBezTo>
                    <a:pt x="998" y="442"/>
                    <a:pt x="993" y="423"/>
                    <a:pt x="991" y="416"/>
                  </a:cubicBezTo>
                  <a:close/>
                  <a:moveTo>
                    <a:pt x="233" y="205"/>
                  </a:moveTo>
                  <a:cubicBezTo>
                    <a:pt x="239" y="210"/>
                    <a:pt x="245" y="202"/>
                    <a:pt x="248" y="201"/>
                  </a:cubicBezTo>
                  <a:cubicBezTo>
                    <a:pt x="251" y="201"/>
                    <a:pt x="246" y="198"/>
                    <a:pt x="241" y="196"/>
                  </a:cubicBezTo>
                  <a:cubicBezTo>
                    <a:pt x="235" y="195"/>
                    <a:pt x="228" y="200"/>
                    <a:pt x="233" y="205"/>
                  </a:cubicBezTo>
                  <a:close/>
                  <a:moveTo>
                    <a:pt x="1372" y="245"/>
                  </a:moveTo>
                  <a:cubicBezTo>
                    <a:pt x="1370" y="244"/>
                    <a:pt x="1362" y="239"/>
                    <a:pt x="1360" y="237"/>
                  </a:cubicBezTo>
                  <a:cubicBezTo>
                    <a:pt x="1358" y="234"/>
                    <a:pt x="1349" y="233"/>
                    <a:pt x="1349" y="234"/>
                  </a:cubicBezTo>
                  <a:cubicBezTo>
                    <a:pt x="1349" y="235"/>
                    <a:pt x="1346" y="234"/>
                    <a:pt x="1345" y="232"/>
                  </a:cubicBezTo>
                  <a:cubicBezTo>
                    <a:pt x="1345" y="231"/>
                    <a:pt x="1335" y="230"/>
                    <a:pt x="1335" y="232"/>
                  </a:cubicBezTo>
                  <a:cubicBezTo>
                    <a:pt x="1335" y="234"/>
                    <a:pt x="1337" y="234"/>
                    <a:pt x="1338" y="236"/>
                  </a:cubicBezTo>
                  <a:cubicBezTo>
                    <a:pt x="1340" y="238"/>
                    <a:pt x="1337" y="239"/>
                    <a:pt x="1337" y="241"/>
                  </a:cubicBezTo>
                  <a:cubicBezTo>
                    <a:pt x="1338" y="243"/>
                    <a:pt x="1334" y="240"/>
                    <a:pt x="1332" y="239"/>
                  </a:cubicBezTo>
                  <a:cubicBezTo>
                    <a:pt x="1331" y="237"/>
                    <a:pt x="1331" y="233"/>
                    <a:pt x="1332" y="230"/>
                  </a:cubicBezTo>
                  <a:cubicBezTo>
                    <a:pt x="1332" y="228"/>
                    <a:pt x="1329" y="228"/>
                    <a:pt x="1329" y="226"/>
                  </a:cubicBezTo>
                  <a:cubicBezTo>
                    <a:pt x="1328" y="224"/>
                    <a:pt x="1318" y="219"/>
                    <a:pt x="1313" y="217"/>
                  </a:cubicBezTo>
                  <a:cubicBezTo>
                    <a:pt x="1309" y="215"/>
                    <a:pt x="1303" y="213"/>
                    <a:pt x="1301" y="211"/>
                  </a:cubicBezTo>
                  <a:cubicBezTo>
                    <a:pt x="1300" y="209"/>
                    <a:pt x="1292" y="208"/>
                    <a:pt x="1289" y="205"/>
                  </a:cubicBezTo>
                  <a:cubicBezTo>
                    <a:pt x="1285" y="202"/>
                    <a:pt x="1272" y="196"/>
                    <a:pt x="1266" y="196"/>
                  </a:cubicBezTo>
                  <a:cubicBezTo>
                    <a:pt x="1260" y="195"/>
                    <a:pt x="1262" y="192"/>
                    <a:pt x="1259" y="193"/>
                  </a:cubicBezTo>
                  <a:cubicBezTo>
                    <a:pt x="1256" y="193"/>
                    <a:pt x="1244" y="193"/>
                    <a:pt x="1240" y="192"/>
                  </a:cubicBezTo>
                  <a:cubicBezTo>
                    <a:pt x="1236" y="191"/>
                    <a:pt x="1235" y="194"/>
                    <a:pt x="1232" y="193"/>
                  </a:cubicBezTo>
                  <a:cubicBezTo>
                    <a:pt x="1230" y="192"/>
                    <a:pt x="1216" y="187"/>
                    <a:pt x="1214" y="189"/>
                  </a:cubicBezTo>
                  <a:cubicBezTo>
                    <a:pt x="1212" y="191"/>
                    <a:pt x="1213" y="194"/>
                    <a:pt x="1211" y="194"/>
                  </a:cubicBezTo>
                  <a:cubicBezTo>
                    <a:pt x="1210" y="195"/>
                    <a:pt x="1211" y="197"/>
                    <a:pt x="1215" y="200"/>
                  </a:cubicBezTo>
                  <a:cubicBezTo>
                    <a:pt x="1219" y="204"/>
                    <a:pt x="1217" y="207"/>
                    <a:pt x="1213" y="208"/>
                  </a:cubicBezTo>
                  <a:cubicBezTo>
                    <a:pt x="1210" y="210"/>
                    <a:pt x="1204" y="207"/>
                    <a:pt x="1202" y="204"/>
                  </a:cubicBezTo>
                  <a:cubicBezTo>
                    <a:pt x="1200" y="201"/>
                    <a:pt x="1195" y="203"/>
                    <a:pt x="1194" y="199"/>
                  </a:cubicBezTo>
                  <a:cubicBezTo>
                    <a:pt x="1193" y="195"/>
                    <a:pt x="1196" y="195"/>
                    <a:pt x="1198" y="197"/>
                  </a:cubicBezTo>
                  <a:cubicBezTo>
                    <a:pt x="1200" y="199"/>
                    <a:pt x="1204" y="197"/>
                    <a:pt x="1204" y="195"/>
                  </a:cubicBezTo>
                  <a:cubicBezTo>
                    <a:pt x="1204" y="192"/>
                    <a:pt x="1198" y="190"/>
                    <a:pt x="1194" y="191"/>
                  </a:cubicBezTo>
                  <a:cubicBezTo>
                    <a:pt x="1190" y="191"/>
                    <a:pt x="1188" y="196"/>
                    <a:pt x="1184" y="198"/>
                  </a:cubicBezTo>
                  <a:cubicBezTo>
                    <a:pt x="1181" y="200"/>
                    <a:pt x="1166" y="197"/>
                    <a:pt x="1164" y="196"/>
                  </a:cubicBezTo>
                  <a:cubicBezTo>
                    <a:pt x="1163" y="194"/>
                    <a:pt x="1142" y="196"/>
                    <a:pt x="1140" y="197"/>
                  </a:cubicBezTo>
                  <a:cubicBezTo>
                    <a:pt x="1138" y="199"/>
                    <a:pt x="1139" y="204"/>
                    <a:pt x="1138" y="205"/>
                  </a:cubicBezTo>
                  <a:cubicBezTo>
                    <a:pt x="1137" y="205"/>
                    <a:pt x="1136" y="198"/>
                    <a:pt x="1136" y="197"/>
                  </a:cubicBezTo>
                  <a:cubicBezTo>
                    <a:pt x="1136" y="196"/>
                    <a:pt x="1134" y="195"/>
                    <a:pt x="1130" y="195"/>
                  </a:cubicBezTo>
                  <a:cubicBezTo>
                    <a:pt x="1126" y="195"/>
                    <a:pt x="1124" y="195"/>
                    <a:pt x="1126" y="193"/>
                  </a:cubicBezTo>
                  <a:cubicBezTo>
                    <a:pt x="1127" y="191"/>
                    <a:pt x="1124" y="190"/>
                    <a:pt x="1127" y="188"/>
                  </a:cubicBezTo>
                  <a:cubicBezTo>
                    <a:pt x="1130" y="186"/>
                    <a:pt x="1122" y="180"/>
                    <a:pt x="1114" y="176"/>
                  </a:cubicBezTo>
                  <a:cubicBezTo>
                    <a:pt x="1106" y="173"/>
                    <a:pt x="1088" y="175"/>
                    <a:pt x="1084" y="177"/>
                  </a:cubicBezTo>
                  <a:cubicBezTo>
                    <a:pt x="1079" y="178"/>
                    <a:pt x="1069" y="178"/>
                    <a:pt x="1065" y="178"/>
                  </a:cubicBezTo>
                  <a:cubicBezTo>
                    <a:pt x="1060" y="178"/>
                    <a:pt x="1064" y="176"/>
                    <a:pt x="1063" y="174"/>
                  </a:cubicBezTo>
                  <a:cubicBezTo>
                    <a:pt x="1061" y="172"/>
                    <a:pt x="1054" y="169"/>
                    <a:pt x="1053" y="171"/>
                  </a:cubicBezTo>
                  <a:cubicBezTo>
                    <a:pt x="1052" y="173"/>
                    <a:pt x="1050" y="171"/>
                    <a:pt x="1050" y="169"/>
                  </a:cubicBezTo>
                  <a:cubicBezTo>
                    <a:pt x="1050" y="168"/>
                    <a:pt x="1042" y="166"/>
                    <a:pt x="1039" y="166"/>
                  </a:cubicBezTo>
                  <a:cubicBezTo>
                    <a:pt x="1037" y="167"/>
                    <a:pt x="1035" y="164"/>
                    <a:pt x="1039" y="164"/>
                  </a:cubicBezTo>
                  <a:cubicBezTo>
                    <a:pt x="1042" y="164"/>
                    <a:pt x="1048" y="164"/>
                    <a:pt x="1045" y="160"/>
                  </a:cubicBezTo>
                  <a:cubicBezTo>
                    <a:pt x="1043" y="157"/>
                    <a:pt x="1021" y="155"/>
                    <a:pt x="1019" y="156"/>
                  </a:cubicBezTo>
                  <a:cubicBezTo>
                    <a:pt x="1017" y="157"/>
                    <a:pt x="1019" y="160"/>
                    <a:pt x="1015" y="164"/>
                  </a:cubicBezTo>
                  <a:cubicBezTo>
                    <a:pt x="1010" y="168"/>
                    <a:pt x="1005" y="165"/>
                    <a:pt x="1006" y="163"/>
                  </a:cubicBezTo>
                  <a:cubicBezTo>
                    <a:pt x="1007" y="161"/>
                    <a:pt x="1012" y="161"/>
                    <a:pt x="1012" y="159"/>
                  </a:cubicBezTo>
                  <a:cubicBezTo>
                    <a:pt x="1012" y="157"/>
                    <a:pt x="1004" y="158"/>
                    <a:pt x="1003" y="157"/>
                  </a:cubicBezTo>
                  <a:cubicBezTo>
                    <a:pt x="1002" y="155"/>
                    <a:pt x="1005" y="154"/>
                    <a:pt x="1008" y="154"/>
                  </a:cubicBezTo>
                  <a:cubicBezTo>
                    <a:pt x="1011" y="155"/>
                    <a:pt x="1016" y="156"/>
                    <a:pt x="1016" y="154"/>
                  </a:cubicBezTo>
                  <a:cubicBezTo>
                    <a:pt x="1016" y="153"/>
                    <a:pt x="1013" y="153"/>
                    <a:pt x="1008" y="152"/>
                  </a:cubicBezTo>
                  <a:cubicBezTo>
                    <a:pt x="1003" y="151"/>
                    <a:pt x="992" y="149"/>
                    <a:pt x="986" y="149"/>
                  </a:cubicBezTo>
                  <a:cubicBezTo>
                    <a:pt x="980" y="150"/>
                    <a:pt x="977" y="147"/>
                    <a:pt x="974" y="147"/>
                  </a:cubicBezTo>
                  <a:cubicBezTo>
                    <a:pt x="970" y="146"/>
                    <a:pt x="970" y="148"/>
                    <a:pt x="972" y="150"/>
                  </a:cubicBezTo>
                  <a:cubicBezTo>
                    <a:pt x="973" y="152"/>
                    <a:pt x="969" y="153"/>
                    <a:pt x="965" y="153"/>
                  </a:cubicBezTo>
                  <a:cubicBezTo>
                    <a:pt x="961" y="152"/>
                    <a:pt x="955" y="155"/>
                    <a:pt x="957" y="158"/>
                  </a:cubicBezTo>
                  <a:cubicBezTo>
                    <a:pt x="960" y="161"/>
                    <a:pt x="962" y="157"/>
                    <a:pt x="964" y="158"/>
                  </a:cubicBezTo>
                  <a:cubicBezTo>
                    <a:pt x="966" y="159"/>
                    <a:pt x="959" y="161"/>
                    <a:pt x="962" y="162"/>
                  </a:cubicBezTo>
                  <a:cubicBezTo>
                    <a:pt x="964" y="164"/>
                    <a:pt x="964" y="166"/>
                    <a:pt x="964" y="168"/>
                  </a:cubicBezTo>
                  <a:cubicBezTo>
                    <a:pt x="964" y="169"/>
                    <a:pt x="959" y="170"/>
                    <a:pt x="958" y="168"/>
                  </a:cubicBezTo>
                  <a:cubicBezTo>
                    <a:pt x="956" y="166"/>
                    <a:pt x="953" y="167"/>
                    <a:pt x="950" y="167"/>
                  </a:cubicBezTo>
                  <a:cubicBezTo>
                    <a:pt x="947" y="167"/>
                    <a:pt x="944" y="169"/>
                    <a:pt x="948" y="169"/>
                  </a:cubicBezTo>
                  <a:cubicBezTo>
                    <a:pt x="951" y="169"/>
                    <a:pt x="952" y="172"/>
                    <a:pt x="948" y="172"/>
                  </a:cubicBezTo>
                  <a:cubicBezTo>
                    <a:pt x="943" y="173"/>
                    <a:pt x="944" y="168"/>
                    <a:pt x="941" y="168"/>
                  </a:cubicBezTo>
                  <a:cubicBezTo>
                    <a:pt x="938" y="169"/>
                    <a:pt x="932" y="166"/>
                    <a:pt x="929" y="166"/>
                  </a:cubicBezTo>
                  <a:cubicBezTo>
                    <a:pt x="926" y="166"/>
                    <a:pt x="924" y="169"/>
                    <a:pt x="920" y="169"/>
                  </a:cubicBezTo>
                  <a:cubicBezTo>
                    <a:pt x="915" y="170"/>
                    <a:pt x="909" y="167"/>
                    <a:pt x="907" y="165"/>
                  </a:cubicBezTo>
                  <a:cubicBezTo>
                    <a:pt x="906" y="162"/>
                    <a:pt x="905" y="162"/>
                    <a:pt x="903" y="164"/>
                  </a:cubicBezTo>
                  <a:cubicBezTo>
                    <a:pt x="901" y="167"/>
                    <a:pt x="901" y="172"/>
                    <a:pt x="899" y="173"/>
                  </a:cubicBezTo>
                  <a:cubicBezTo>
                    <a:pt x="896" y="173"/>
                    <a:pt x="896" y="178"/>
                    <a:pt x="893" y="179"/>
                  </a:cubicBezTo>
                  <a:cubicBezTo>
                    <a:pt x="891" y="180"/>
                    <a:pt x="891" y="177"/>
                    <a:pt x="888" y="177"/>
                  </a:cubicBezTo>
                  <a:cubicBezTo>
                    <a:pt x="886" y="178"/>
                    <a:pt x="877" y="169"/>
                    <a:pt x="876" y="166"/>
                  </a:cubicBezTo>
                  <a:cubicBezTo>
                    <a:pt x="876" y="164"/>
                    <a:pt x="871" y="159"/>
                    <a:pt x="869" y="158"/>
                  </a:cubicBezTo>
                  <a:cubicBezTo>
                    <a:pt x="868" y="157"/>
                    <a:pt x="871" y="157"/>
                    <a:pt x="872" y="158"/>
                  </a:cubicBezTo>
                  <a:cubicBezTo>
                    <a:pt x="874" y="160"/>
                    <a:pt x="876" y="160"/>
                    <a:pt x="878" y="159"/>
                  </a:cubicBezTo>
                  <a:cubicBezTo>
                    <a:pt x="880" y="158"/>
                    <a:pt x="880" y="154"/>
                    <a:pt x="877" y="154"/>
                  </a:cubicBezTo>
                  <a:cubicBezTo>
                    <a:pt x="873" y="153"/>
                    <a:pt x="875" y="151"/>
                    <a:pt x="876" y="150"/>
                  </a:cubicBezTo>
                  <a:cubicBezTo>
                    <a:pt x="878" y="150"/>
                    <a:pt x="873" y="145"/>
                    <a:pt x="875" y="145"/>
                  </a:cubicBezTo>
                  <a:cubicBezTo>
                    <a:pt x="876" y="144"/>
                    <a:pt x="876" y="142"/>
                    <a:pt x="873" y="142"/>
                  </a:cubicBezTo>
                  <a:cubicBezTo>
                    <a:pt x="870" y="142"/>
                    <a:pt x="868" y="139"/>
                    <a:pt x="868" y="138"/>
                  </a:cubicBezTo>
                  <a:cubicBezTo>
                    <a:pt x="867" y="137"/>
                    <a:pt x="856" y="136"/>
                    <a:pt x="857" y="138"/>
                  </a:cubicBezTo>
                  <a:cubicBezTo>
                    <a:pt x="857" y="140"/>
                    <a:pt x="853" y="139"/>
                    <a:pt x="854" y="138"/>
                  </a:cubicBezTo>
                  <a:cubicBezTo>
                    <a:pt x="854" y="136"/>
                    <a:pt x="850" y="137"/>
                    <a:pt x="845" y="135"/>
                  </a:cubicBezTo>
                  <a:cubicBezTo>
                    <a:pt x="839" y="134"/>
                    <a:pt x="839" y="130"/>
                    <a:pt x="838" y="130"/>
                  </a:cubicBezTo>
                  <a:cubicBezTo>
                    <a:pt x="836" y="130"/>
                    <a:pt x="836" y="135"/>
                    <a:pt x="834" y="134"/>
                  </a:cubicBezTo>
                  <a:cubicBezTo>
                    <a:pt x="831" y="133"/>
                    <a:pt x="828" y="135"/>
                    <a:pt x="830" y="138"/>
                  </a:cubicBezTo>
                  <a:cubicBezTo>
                    <a:pt x="831" y="141"/>
                    <a:pt x="830" y="142"/>
                    <a:pt x="830" y="144"/>
                  </a:cubicBezTo>
                  <a:cubicBezTo>
                    <a:pt x="829" y="147"/>
                    <a:pt x="828" y="146"/>
                    <a:pt x="825" y="145"/>
                  </a:cubicBezTo>
                  <a:cubicBezTo>
                    <a:pt x="822" y="144"/>
                    <a:pt x="822" y="147"/>
                    <a:pt x="815" y="146"/>
                  </a:cubicBezTo>
                  <a:cubicBezTo>
                    <a:pt x="808" y="144"/>
                    <a:pt x="805" y="146"/>
                    <a:pt x="804" y="144"/>
                  </a:cubicBezTo>
                  <a:cubicBezTo>
                    <a:pt x="803" y="141"/>
                    <a:pt x="801" y="141"/>
                    <a:pt x="801" y="143"/>
                  </a:cubicBezTo>
                  <a:cubicBezTo>
                    <a:pt x="801" y="145"/>
                    <a:pt x="790" y="144"/>
                    <a:pt x="790" y="141"/>
                  </a:cubicBezTo>
                  <a:cubicBezTo>
                    <a:pt x="789" y="139"/>
                    <a:pt x="791" y="138"/>
                    <a:pt x="793" y="138"/>
                  </a:cubicBezTo>
                  <a:cubicBezTo>
                    <a:pt x="794" y="137"/>
                    <a:pt x="791" y="136"/>
                    <a:pt x="786" y="136"/>
                  </a:cubicBezTo>
                  <a:cubicBezTo>
                    <a:pt x="780" y="137"/>
                    <a:pt x="776" y="133"/>
                    <a:pt x="771" y="134"/>
                  </a:cubicBezTo>
                  <a:cubicBezTo>
                    <a:pt x="765" y="135"/>
                    <a:pt x="752" y="136"/>
                    <a:pt x="751" y="137"/>
                  </a:cubicBezTo>
                  <a:cubicBezTo>
                    <a:pt x="749" y="137"/>
                    <a:pt x="752" y="141"/>
                    <a:pt x="749" y="141"/>
                  </a:cubicBezTo>
                  <a:cubicBezTo>
                    <a:pt x="747" y="141"/>
                    <a:pt x="749" y="136"/>
                    <a:pt x="748" y="133"/>
                  </a:cubicBezTo>
                  <a:cubicBezTo>
                    <a:pt x="748" y="130"/>
                    <a:pt x="744" y="130"/>
                    <a:pt x="744" y="132"/>
                  </a:cubicBezTo>
                  <a:cubicBezTo>
                    <a:pt x="745" y="134"/>
                    <a:pt x="738" y="135"/>
                    <a:pt x="736" y="133"/>
                  </a:cubicBezTo>
                  <a:cubicBezTo>
                    <a:pt x="734" y="132"/>
                    <a:pt x="731" y="130"/>
                    <a:pt x="727" y="128"/>
                  </a:cubicBezTo>
                  <a:cubicBezTo>
                    <a:pt x="722" y="127"/>
                    <a:pt x="716" y="132"/>
                    <a:pt x="717" y="134"/>
                  </a:cubicBezTo>
                  <a:cubicBezTo>
                    <a:pt x="719" y="135"/>
                    <a:pt x="722" y="134"/>
                    <a:pt x="722" y="135"/>
                  </a:cubicBezTo>
                  <a:cubicBezTo>
                    <a:pt x="723" y="137"/>
                    <a:pt x="713" y="136"/>
                    <a:pt x="713" y="138"/>
                  </a:cubicBezTo>
                  <a:cubicBezTo>
                    <a:pt x="713" y="139"/>
                    <a:pt x="703" y="142"/>
                    <a:pt x="700" y="142"/>
                  </a:cubicBezTo>
                  <a:cubicBezTo>
                    <a:pt x="692" y="143"/>
                    <a:pt x="691" y="143"/>
                    <a:pt x="687" y="146"/>
                  </a:cubicBezTo>
                  <a:cubicBezTo>
                    <a:pt x="683" y="149"/>
                    <a:pt x="686" y="143"/>
                    <a:pt x="689" y="141"/>
                  </a:cubicBezTo>
                  <a:cubicBezTo>
                    <a:pt x="692" y="138"/>
                    <a:pt x="695" y="139"/>
                    <a:pt x="697" y="137"/>
                  </a:cubicBezTo>
                  <a:cubicBezTo>
                    <a:pt x="698" y="134"/>
                    <a:pt x="701" y="135"/>
                    <a:pt x="705" y="134"/>
                  </a:cubicBezTo>
                  <a:cubicBezTo>
                    <a:pt x="710" y="133"/>
                    <a:pt x="710" y="131"/>
                    <a:pt x="712" y="130"/>
                  </a:cubicBezTo>
                  <a:cubicBezTo>
                    <a:pt x="714" y="129"/>
                    <a:pt x="719" y="127"/>
                    <a:pt x="720" y="125"/>
                  </a:cubicBezTo>
                  <a:cubicBezTo>
                    <a:pt x="721" y="122"/>
                    <a:pt x="732" y="119"/>
                    <a:pt x="734" y="119"/>
                  </a:cubicBezTo>
                  <a:cubicBezTo>
                    <a:pt x="736" y="119"/>
                    <a:pt x="737" y="115"/>
                    <a:pt x="738" y="115"/>
                  </a:cubicBezTo>
                  <a:cubicBezTo>
                    <a:pt x="739" y="115"/>
                    <a:pt x="745" y="112"/>
                    <a:pt x="747" y="111"/>
                  </a:cubicBezTo>
                  <a:cubicBezTo>
                    <a:pt x="750" y="110"/>
                    <a:pt x="751" y="108"/>
                    <a:pt x="751" y="106"/>
                  </a:cubicBezTo>
                  <a:cubicBezTo>
                    <a:pt x="751" y="104"/>
                    <a:pt x="748" y="105"/>
                    <a:pt x="748" y="103"/>
                  </a:cubicBezTo>
                  <a:cubicBezTo>
                    <a:pt x="747" y="102"/>
                    <a:pt x="749" y="103"/>
                    <a:pt x="752" y="102"/>
                  </a:cubicBezTo>
                  <a:cubicBezTo>
                    <a:pt x="754" y="101"/>
                    <a:pt x="752" y="98"/>
                    <a:pt x="750" y="98"/>
                  </a:cubicBezTo>
                  <a:cubicBezTo>
                    <a:pt x="748" y="99"/>
                    <a:pt x="751" y="96"/>
                    <a:pt x="749" y="94"/>
                  </a:cubicBezTo>
                  <a:cubicBezTo>
                    <a:pt x="747" y="92"/>
                    <a:pt x="744" y="96"/>
                    <a:pt x="744" y="93"/>
                  </a:cubicBezTo>
                  <a:cubicBezTo>
                    <a:pt x="744" y="91"/>
                    <a:pt x="743" y="88"/>
                    <a:pt x="742" y="87"/>
                  </a:cubicBezTo>
                  <a:cubicBezTo>
                    <a:pt x="741" y="85"/>
                    <a:pt x="738" y="89"/>
                    <a:pt x="735" y="87"/>
                  </a:cubicBezTo>
                  <a:cubicBezTo>
                    <a:pt x="732" y="85"/>
                    <a:pt x="723" y="83"/>
                    <a:pt x="723" y="84"/>
                  </a:cubicBezTo>
                  <a:cubicBezTo>
                    <a:pt x="723" y="85"/>
                    <a:pt x="719" y="83"/>
                    <a:pt x="718" y="84"/>
                  </a:cubicBezTo>
                  <a:cubicBezTo>
                    <a:pt x="717" y="85"/>
                    <a:pt x="711" y="85"/>
                    <a:pt x="708" y="84"/>
                  </a:cubicBezTo>
                  <a:cubicBezTo>
                    <a:pt x="706" y="83"/>
                    <a:pt x="703" y="85"/>
                    <a:pt x="703" y="87"/>
                  </a:cubicBezTo>
                  <a:cubicBezTo>
                    <a:pt x="703" y="89"/>
                    <a:pt x="695" y="88"/>
                    <a:pt x="693" y="88"/>
                  </a:cubicBezTo>
                  <a:cubicBezTo>
                    <a:pt x="692" y="88"/>
                    <a:pt x="699" y="81"/>
                    <a:pt x="699" y="80"/>
                  </a:cubicBezTo>
                  <a:cubicBezTo>
                    <a:pt x="699" y="79"/>
                    <a:pt x="686" y="81"/>
                    <a:pt x="686" y="79"/>
                  </a:cubicBezTo>
                  <a:cubicBezTo>
                    <a:pt x="685" y="78"/>
                    <a:pt x="679" y="78"/>
                    <a:pt x="676" y="78"/>
                  </a:cubicBezTo>
                  <a:cubicBezTo>
                    <a:pt x="674" y="78"/>
                    <a:pt x="676" y="77"/>
                    <a:pt x="679" y="77"/>
                  </a:cubicBezTo>
                  <a:cubicBezTo>
                    <a:pt x="681" y="77"/>
                    <a:pt x="683" y="75"/>
                    <a:pt x="686" y="74"/>
                  </a:cubicBezTo>
                  <a:cubicBezTo>
                    <a:pt x="689" y="74"/>
                    <a:pt x="688" y="73"/>
                    <a:pt x="687" y="71"/>
                  </a:cubicBezTo>
                  <a:cubicBezTo>
                    <a:pt x="686" y="69"/>
                    <a:pt x="683" y="70"/>
                    <a:pt x="680" y="69"/>
                  </a:cubicBezTo>
                  <a:cubicBezTo>
                    <a:pt x="678" y="69"/>
                    <a:pt x="674" y="67"/>
                    <a:pt x="672" y="67"/>
                  </a:cubicBezTo>
                  <a:cubicBezTo>
                    <a:pt x="669" y="67"/>
                    <a:pt x="667" y="69"/>
                    <a:pt x="661" y="70"/>
                  </a:cubicBezTo>
                  <a:cubicBezTo>
                    <a:pt x="656" y="71"/>
                    <a:pt x="655" y="75"/>
                    <a:pt x="652" y="76"/>
                  </a:cubicBezTo>
                  <a:cubicBezTo>
                    <a:pt x="649" y="78"/>
                    <a:pt x="644" y="83"/>
                    <a:pt x="647" y="83"/>
                  </a:cubicBezTo>
                  <a:cubicBezTo>
                    <a:pt x="649" y="84"/>
                    <a:pt x="648" y="85"/>
                    <a:pt x="648" y="87"/>
                  </a:cubicBezTo>
                  <a:cubicBezTo>
                    <a:pt x="649" y="88"/>
                    <a:pt x="647" y="89"/>
                    <a:pt x="644" y="88"/>
                  </a:cubicBezTo>
                  <a:cubicBezTo>
                    <a:pt x="641" y="88"/>
                    <a:pt x="632" y="88"/>
                    <a:pt x="632" y="90"/>
                  </a:cubicBezTo>
                  <a:cubicBezTo>
                    <a:pt x="632" y="92"/>
                    <a:pt x="637" y="93"/>
                    <a:pt x="637" y="94"/>
                  </a:cubicBezTo>
                  <a:cubicBezTo>
                    <a:pt x="637" y="95"/>
                    <a:pt x="633" y="94"/>
                    <a:pt x="631" y="93"/>
                  </a:cubicBezTo>
                  <a:cubicBezTo>
                    <a:pt x="629" y="92"/>
                    <a:pt x="625" y="92"/>
                    <a:pt x="624" y="94"/>
                  </a:cubicBezTo>
                  <a:cubicBezTo>
                    <a:pt x="623" y="96"/>
                    <a:pt x="620" y="96"/>
                    <a:pt x="619" y="95"/>
                  </a:cubicBezTo>
                  <a:cubicBezTo>
                    <a:pt x="618" y="95"/>
                    <a:pt x="615" y="96"/>
                    <a:pt x="613" y="96"/>
                  </a:cubicBezTo>
                  <a:cubicBezTo>
                    <a:pt x="612" y="95"/>
                    <a:pt x="617" y="92"/>
                    <a:pt x="616" y="91"/>
                  </a:cubicBezTo>
                  <a:cubicBezTo>
                    <a:pt x="614" y="90"/>
                    <a:pt x="609" y="91"/>
                    <a:pt x="608" y="93"/>
                  </a:cubicBezTo>
                  <a:cubicBezTo>
                    <a:pt x="607" y="95"/>
                    <a:pt x="604" y="92"/>
                    <a:pt x="603" y="92"/>
                  </a:cubicBezTo>
                  <a:cubicBezTo>
                    <a:pt x="601" y="93"/>
                    <a:pt x="600" y="94"/>
                    <a:pt x="597" y="95"/>
                  </a:cubicBezTo>
                  <a:cubicBezTo>
                    <a:pt x="595" y="96"/>
                    <a:pt x="591" y="94"/>
                    <a:pt x="590" y="96"/>
                  </a:cubicBezTo>
                  <a:cubicBezTo>
                    <a:pt x="589" y="98"/>
                    <a:pt x="594" y="98"/>
                    <a:pt x="595" y="99"/>
                  </a:cubicBezTo>
                  <a:cubicBezTo>
                    <a:pt x="595" y="100"/>
                    <a:pt x="582" y="100"/>
                    <a:pt x="581" y="101"/>
                  </a:cubicBezTo>
                  <a:cubicBezTo>
                    <a:pt x="581" y="102"/>
                    <a:pt x="576" y="102"/>
                    <a:pt x="571" y="102"/>
                  </a:cubicBezTo>
                  <a:cubicBezTo>
                    <a:pt x="566" y="103"/>
                    <a:pt x="568" y="105"/>
                    <a:pt x="564" y="106"/>
                  </a:cubicBezTo>
                  <a:cubicBezTo>
                    <a:pt x="559" y="107"/>
                    <a:pt x="557" y="107"/>
                    <a:pt x="556" y="109"/>
                  </a:cubicBezTo>
                  <a:cubicBezTo>
                    <a:pt x="555" y="111"/>
                    <a:pt x="551" y="112"/>
                    <a:pt x="550" y="110"/>
                  </a:cubicBezTo>
                  <a:cubicBezTo>
                    <a:pt x="548" y="108"/>
                    <a:pt x="544" y="111"/>
                    <a:pt x="547" y="111"/>
                  </a:cubicBezTo>
                  <a:cubicBezTo>
                    <a:pt x="549" y="111"/>
                    <a:pt x="547" y="113"/>
                    <a:pt x="545" y="113"/>
                  </a:cubicBezTo>
                  <a:cubicBezTo>
                    <a:pt x="544" y="112"/>
                    <a:pt x="540" y="115"/>
                    <a:pt x="542" y="115"/>
                  </a:cubicBezTo>
                  <a:cubicBezTo>
                    <a:pt x="545" y="115"/>
                    <a:pt x="546" y="116"/>
                    <a:pt x="545" y="118"/>
                  </a:cubicBezTo>
                  <a:cubicBezTo>
                    <a:pt x="544" y="119"/>
                    <a:pt x="539" y="116"/>
                    <a:pt x="538" y="117"/>
                  </a:cubicBezTo>
                  <a:cubicBezTo>
                    <a:pt x="537" y="119"/>
                    <a:pt x="540" y="120"/>
                    <a:pt x="542" y="120"/>
                  </a:cubicBezTo>
                  <a:cubicBezTo>
                    <a:pt x="544" y="120"/>
                    <a:pt x="545" y="121"/>
                    <a:pt x="546" y="123"/>
                  </a:cubicBezTo>
                  <a:cubicBezTo>
                    <a:pt x="546" y="124"/>
                    <a:pt x="541" y="122"/>
                    <a:pt x="540" y="123"/>
                  </a:cubicBezTo>
                  <a:cubicBezTo>
                    <a:pt x="539" y="124"/>
                    <a:pt x="540" y="125"/>
                    <a:pt x="543" y="125"/>
                  </a:cubicBezTo>
                  <a:cubicBezTo>
                    <a:pt x="545" y="125"/>
                    <a:pt x="543" y="126"/>
                    <a:pt x="545" y="128"/>
                  </a:cubicBezTo>
                  <a:cubicBezTo>
                    <a:pt x="545" y="128"/>
                    <a:pt x="546" y="128"/>
                    <a:pt x="546" y="128"/>
                  </a:cubicBezTo>
                  <a:cubicBezTo>
                    <a:pt x="547" y="130"/>
                    <a:pt x="545" y="130"/>
                    <a:pt x="545" y="132"/>
                  </a:cubicBezTo>
                  <a:cubicBezTo>
                    <a:pt x="545" y="133"/>
                    <a:pt x="543" y="134"/>
                    <a:pt x="543" y="132"/>
                  </a:cubicBezTo>
                  <a:cubicBezTo>
                    <a:pt x="543" y="131"/>
                    <a:pt x="536" y="131"/>
                    <a:pt x="535" y="132"/>
                  </a:cubicBezTo>
                  <a:cubicBezTo>
                    <a:pt x="534" y="134"/>
                    <a:pt x="533" y="135"/>
                    <a:pt x="531" y="133"/>
                  </a:cubicBezTo>
                  <a:cubicBezTo>
                    <a:pt x="530" y="132"/>
                    <a:pt x="525" y="134"/>
                    <a:pt x="519" y="134"/>
                  </a:cubicBezTo>
                  <a:cubicBezTo>
                    <a:pt x="513" y="134"/>
                    <a:pt x="501" y="135"/>
                    <a:pt x="498" y="136"/>
                  </a:cubicBezTo>
                  <a:cubicBezTo>
                    <a:pt x="496" y="137"/>
                    <a:pt x="493" y="141"/>
                    <a:pt x="496" y="144"/>
                  </a:cubicBezTo>
                  <a:cubicBezTo>
                    <a:pt x="498" y="147"/>
                    <a:pt x="496" y="148"/>
                    <a:pt x="496" y="149"/>
                  </a:cubicBezTo>
                  <a:cubicBezTo>
                    <a:pt x="496" y="151"/>
                    <a:pt x="503" y="155"/>
                    <a:pt x="507" y="155"/>
                  </a:cubicBezTo>
                  <a:cubicBezTo>
                    <a:pt x="511" y="156"/>
                    <a:pt x="514" y="160"/>
                    <a:pt x="511" y="163"/>
                  </a:cubicBezTo>
                  <a:cubicBezTo>
                    <a:pt x="509" y="166"/>
                    <a:pt x="502" y="162"/>
                    <a:pt x="498" y="159"/>
                  </a:cubicBezTo>
                  <a:cubicBezTo>
                    <a:pt x="493" y="155"/>
                    <a:pt x="483" y="154"/>
                    <a:pt x="479" y="154"/>
                  </a:cubicBezTo>
                  <a:cubicBezTo>
                    <a:pt x="476" y="154"/>
                    <a:pt x="478" y="151"/>
                    <a:pt x="474" y="151"/>
                  </a:cubicBezTo>
                  <a:cubicBezTo>
                    <a:pt x="469" y="151"/>
                    <a:pt x="465" y="155"/>
                    <a:pt x="468" y="155"/>
                  </a:cubicBezTo>
                  <a:cubicBezTo>
                    <a:pt x="471" y="155"/>
                    <a:pt x="473" y="155"/>
                    <a:pt x="472" y="156"/>
                  </a:cubicBezTo>
                  <a:cubicBezTo>
                    <a:pt x="470" y="158"/>
                    <a:pt x="473" y="157"/>
                    <a:pt x="476" y="159"/>
                  </a:cubicBezTo>
                  <a:cubicBezTo>
                    <a:pt x="480" y="160"/>
                    <a:pt x="473" y="163"/>
                    <a:pt x="469" y="160"/>
                  </a:cubicBezTo>
                  <a:cubicBezTo>
                    <a:pt x="466" y="158"/>
                    <a:pt x="462" y="160"/>
                    <a:pt x="461" y="162"/>
                  </a:cubicBezTo>
                  <a:cubicBezTo>
                    <a:pt x="460" y="164"/>
                    <a:pt x="465" y="169"/>
                    <a:pt x="471" y="170"/>
                  </a:cubicBezTo>
                  <a:cubicBezTo>
                    <a:pt x="478" y="171"/>
                    <a:pt x="476" y="173"/>
                    <a:pt x="479" y="174"/>
                  </a:cubicBezTo>
                  <a:cubicBezTo>
                    <a:pt x="482" y="175"/>
                    <a:pt x="480" y="176"/>
                    <a:pt x="478" y="177"/>
                  </a:cubicBezTo>
                  <a:cubicBezTo>
                    <a:pt x="476" y="177"/>
                    <a:pt x="471" y="174"/>
                    <a:pt x="468" y="172"/>
                  </a:cubicBezTo>
                  <a:cubicBezTo>
                    <a:pt x="465" y="170"/>
                    <a:pt x="456" y="173"/>
                    <a:pt x="455" y="171"/>
                  </a:cubicBezTo>
                  <a:cubicBezTo>
                    <a:pt x="453" y="169"/>
                    <a:pt x="456" y="167"/>
                    <a:pt x="454" y="165"/>
                  </a:cubicBezTo>
                  <a:cubicBezTo>
                    <a:pt x="452" y="164"/>
                    <a:pt x="454" y="161"/>
                    <a:pt x="456" y="157"/>
                  </a:cubicBezTo>
                  <a:cubicBezTo>
                    <a:pt x="458" y="154"/>
                    <a:pt x="456" y="148"/>
                    <a:pt x="453" y="147"/>
                  </a:cubicBezTo>
                  <a:cubicBezTo>
                    <a:pt x="450" y="147"/>
                    <a:pt x="450" y="150"/>
                    <a:pt x="450" y="151"/>
                  </a:cubicBezTo>
                  <a:cubicBezTo>
                    <a:pt x="451" y="152"/>
                    <a:pt x="451" y="156"/>
                    <a:pt x="448" y="159"/>
                  </a:cubicBezTo>
                  <a:cubicBezTo>
                    <a:pt x="446" y="162"/>
                    <a:pt x="439" y="162"/>
                    <a:pt x="439" y="164"/>
                  </a:cubicBezTo>
                  <a:cubicBezTo>
                    <a:pt x="439" y="166"/>
                    <a:pt x="434" y="168"/>
                    <a:pt x="436" y="169"/>
                  </a:cubicBezTo>
                  <a:cubicBezTo>
                    <a:pt x="437" y="171"/>
                    <a:pt x="444" y="178"/>
                    <a:pt x="445" y="180"/>
                  </a:cubicBezTo>
                  <a:cubicBezTo>
                    <a:pt x="446" y="182"/>
                    <a:pt x="439" y="190"/>
                    <a:pt x="440" y="194"/>
                  </a:cubicBezTo>
                  <a:cubicBezTo>
                    <a:pt x="441" y="198"/>
                    <a:pt x="439" y="200"/>
                    <a:pt x="440" y="202"/>
                  </a:cubicBezTo>
                  <a:cubicBezTo>
                    <a:pt x="442" y="204"/>
                    <a:pt x="445" y="202"/>
                    <a:pt x="447" y="203"/>
                  </a:cubicBezTo>
                  <a:cubicBezTo>
                    <a:pt x="448" y="204"/>
                    <a:pt x="452" y="202"/>
                    <a:pt x="456" y="201"/>
                  </a:cubicBezTo>
                  <a:cubicBezTo>
                    <a:pt x="460" y="200"/>
                    <a:pt x="468" y="205"/>
                    <a:pt x="471" y="206"/>
                  </a:cubicBezTo>
                  <a:cubicBezTo>
                    <a:pt x="474" y="208"/>
                    <a:pt x="473" y="210"/>
                    <a:pt x="474" y="212"/>
                  </a:cubicBezTo>
                  <a:cubicBezTo>
                    <a:pt x="476" y="215"/>
                    <a:pt x="471" y="215"/>
                    <a:pt x="471" y="218"/>
                  </a:cubicBezTo>
                  <a:cubicBezTo>
                    <a:pt x="471" y="222"/>
                    <a:pt x="480" y="223"/>
                    <a:pt x="480" y="224"/>
                  </a:cubicBezTo>
                  <a:cubicBezTo>
                    <a:pt x="480" y="225"/>
                    <a:pt x="474" y="225"/>
                    <a:pt x="471" y="224"/>
                  </a:cubicBezTo>
                  <a:cubicBezTo>
                    <a:pt x="468" y="223"/>
                    <a:pt x="468" y="219"/>
                    <a:pt x="467" y="219"/>
                  </a:cubicBezTo>
                  <a:cubicBezTo>
                    <a:pt x="466" y="218"/>
                    <a:pt x="469" y="215"/>
                    <a:pt x="469" y="213"/>
                  </a:cubicBezTo>
                  <a:cubicBezTo>
                    <a:pt x="469" y="210"/>
                    <a:pt x="466" y="209"/>
                    <a:pt x="465" y="208"/>
                  </a:cubicBezTo>
                  <a:cubicBezTo>
                    <a:pt x="464" y="206"/>
                    <a:pt x="462" y="204"/>
                    <a:pt x="460" y="204"/>
                  </a:cubicBezTo>
                  <a:cubicBezTo>
                    <a:pt x="458" y="205"/>
                    <a:pt x="450" y="205"/>
                    <a:pt x="448" y="208"/>
                  </a:cubicBezTo>
                  <a:cubicBezTo>
                    <a:pt x="445" y="210"/>
                    <a:pt x="448" y="216"/>
                    <a:pt x="449" y="219"/>
                  </a:cubicBezTo>
                  <a:cubicBezTo>
                    <a:pt x="451" y="222"/>
                    <a:pt x="442" y="226"/>
                    <a:pt x="443" y="228"/>
                  </a:cubicBezTo>
                  <a:cubicBezTo>
                    <a:pt x="443" y="231"/>
                    <a:pt x="440" y="232"/>
                    <a:pt x="437" y="234"/>
                  </a:cubicBezTo>
                  <a:cubicBezTo>
                    <a:pt x="433" y="236"/>
                    <a:pt x="429" y="237"/>
                    <a:pt x="429" y="240"/>
                  </a:cubicBezTo>
                  <a:cubicBezTo>
                    <a:pt x="429" y="243"/>
                    <a:pt x="425" y="242"/>
                    <a:pt x="422" y="240"/>
                  </a:cubicBezTo>
                  <a:cubicBezTo>
                    <a:pt x="420" y="239"/>
                    <a:pt x="416" y="241"/>
                    <a:pt x="413" y="241"/>
                  </a:cubicBezTo>
                  <a:cubicBezTo>
                    <a:pt x="409" y="241"/>
                    <a:pt x="409" y="238"/>
                    <a:pt x="406" y="239"/>
                  </a:cubicBezTo>
                  <a:cubicBezTo>
                    <a:pt x="403" y="240"/>
                    <a:pt x="402" y="237"/>
                    <a:pt x="402" y="235"/>
                  </a:cubicBezTo>
                  <a:cubicBezTo>
                    <a:pt x="403" y="233"/>
                    <a:pt x="406" y="235"/>
                    <a:pt x="407" y="236"/>
                  </a:cubicBezTo>
                  <a:cubicBezTo>
                    <a:pt x="407" y="238"/>
                    <a:pt x="409" y="237"/>
                    <a:pt x="411" y="236"/>
                  </a:cubicBezTo>
                  <a:cubicBezTo>
                    <a:pt x="414" y="235"/>
                    <a:pt x="413" y="238"/>
                    <a:pt x="416" y="238"/>
                  </a:cubicBezTo>
                  <a:cubicBezTo>
                    <a:pt x="419" y="238"/>
                    <a:pt x="418" y="236"/>
                    <a:pt x="420" y="236"/>
                  </a:cubicBezTo>
                  <a:cubicBezTo>
                    <a:pt x="423" y="237"/>
                    <a:pt x="423" y="236"/>
                    <a:pt x="422" y="234"/>
                  </a:cubicBezTo>
                  <a:cubicBezTo>
                    <a:pt x="421" y="233"/>
                    <a:pt x="424" y="232"/>
                    <a:pt x="426" y="231"/>
                  </a:cubicBezTo>
                  <a:cubicBezTo>
                    <a:pt x="427" y="231"/>
                    <a:pt x="427" y="228"/>
                    <a:pt x="428" y="227"/>
                  </a:cubicBezTo>
                  <a:cubicBezTo>
                    <a:pt x="430" y="226"/>
                    <a:pt x="429" y="225"/>
                    <a:pt x="430" y="225"/>
                  </a:cubicBezTo>
                  <a:cubicBezTo>
                    <a:pt x="432" y="224"/>
                    <a:pt x="433" y="222"/>
                    <a:pt x="434" y="222"/>
                  </a:cubicBezTo>
                  <a:cubicBezTo>
                    <a:pt x="436" y="222"/>
                    <a:pt x="437" y="219"/>
                    <a:pt x="436" y="218"/>
                  </a:cubicBezTo>
                  <a:cubicBezTo>
                    <a:pt x="435" y="217"/>
                    <a:pt x="436" y="213"/>
                    <a:pt x="438" y="213"/>
                  </a:cubicBezTo>
                  <a:cubicBezTo>
                    <a:pt x="439" y="212"/>
                    <a:pt x="439" y="211"/>
                    <a:pt x="438" y="210"/>
                  </a:cubicBezTo>
                  <a:cubicBezTo>
                    <a:pt x="437" y="209"/>
                    <a:pt x="431" y="205"/>
                    <a:pt x="432" y="203"/>
                  </a:cubicBezTo>
                  <a:cubicBezTo>
                    <a:pt x="432" y="201"/>
                    <a:pt x="431" y="196"/>
                    <a:pt x="431" y="195"/>
                  </a:cubicBezTo>
                  <a:cubicBezTo>
                    <a:pt x="432" y="193"/>
                    <a:pt x="432" y="189"/>
                    <a:pt x="431" y="187"/>
                  </a:cubicBezTo>
                  <a:cubicBezTo>
                    <a:pt x="431" y="185"/>
                    <a:pt x="433" y="183"/>
                    <a:pt x="433" y="179"/>
                  </a:cubicBezTo>
                  <a:cubicBezTo>
                    <a:pt x="434" y="175"/>
                    <a:pt x="429" y="171"/>
                    <a:pt x="427" y="169"/>
                  </a:cubicBezTo>
                  <a:cubicBezTo>
                    <a:pt x="424" y="168"/>
                    <a:pt x="426" y="166"/>
                    <a:pt x="429" y="163"/>
                  </a:cubicBezTo>
                  <a:cubicBezTo>
                    <a:pt x="433" y="161"/>
                    <a:pt x="433" y="152"/>
                    <a:pt x="433" y="150"/>
                  </a:cubicBezTo>
                  <a:cubicBezTo>
                    <a:pt x="433" y="148"/>
                    <a:pt x="426" y="146"/>
                    <a:pt x="423" y="146"/>
                  </a:cubicBezTo>
                  <a:cubicBezTo>
                    <a:pt x="420" y="147"/>
                    <a:pt x="410" y="146"/>
                    <a:pt x="408" y="146"/>
                  </a:cubicBezTo>
                  <a:cubicBezTo>
                    <a:pt x="405" y="145"/>
                    <a:pt x="404" y="148"/>
                    <a:pt x="403" y="150"/>
                  </a:cubicBezTo>
                  <a:cubicBezTo>
                    <a:pt x="402" y="153"/>
                    <a:pt x="399" y="156"/>
                    <a:pt x="398" y="162"/>
                  </a:cubicBezTo>
                  <a:cubicBezTo>
                    <a:pt x="396" y="167"/>
                    <a:pt x="390" y="169"/>
                    <a:pt x="387" y="170"/>
                  </a:cubicBezTo>
                  <a:cubicBezTo>
                    <a:pt x="384" y="171"/>
                    <a:pt x="382" y="175"/>
                    <a:pt x="384" y="177"/>
                  </a:cubicBezTo>
                  <a:cubicBezTo>
                    <a:pt x="385" y="179"/>
                    <a:pt x="387" y="177"/>
                    <a:pt x="388" y="178"/>
                  </a:cubicBezTo>
                  <a:cubicBezTo>
                    <a:pt x="389" y="179"/>
                    <a:pt x="388" y="184"/>
                    <a:pt x="387" y="184"/>
                  </a:cubicBezTo>
                  <a:cubicBezTo>
                    <a:pt x="386" y="185"/>
                    <a:pt x="389" y="187"/>
                    <a:pt x="387" y="188"/>
                  </a:cubicBezTo>
                  <a:cubicBezTo>
                    <a:pt x="385" y="189"/>
                    <a:pt x="383" y="192"/>
                    <a:pt x="384" y="194"/>
                  </a:cubicBezTo>
                  <a:cubicBezTo>
                    <a:pt x="385" y="195"/>
                    <a:pt x="391" y="196"/>
                    <a:pt x="393" y="197"/>
                  </a:cubicBezTo>
                  <a:cubicBezTo>
                    <a:pt x="396" y="199"/>
                    <a:pt x="395" y="201"/>
                    <a:pt x="397" y="204"/>
                  </a:cubicBezTo>
                  <a:cubicBezTo>
                    <a:pt x="399" y="206"/>
                    <a:pt x="401" y="205"/>
                    <a:pt x="402" y="206"/>
                  </a:cubicBezTo>
                  <a:cubicBezTo>
                    <a:pt x="403" y="208"/>
                    <a:pt x="398" y="214"/>
                    <a:pt x="397" y="214"/>
                  </a:cubicBezTo>
                  <a:cubicBezTo>
                    <a:pt x="395" y="214"/>
                    <a:pt x="389" y="208"/>
                    <a:pt x="387" y="206"/>
                  </a:cubicBezTo>
                  <a:cubicBezTo>
                    <a:pt x="385" y="205"/>
                    <a:pt x="378" y="203"/>
                    <a:pt x="374" y="201"/>
                  </a:cubicBezTo>
                  <a:cubicBezTo>
                    <a:pt x="370" y="199"/>
                    <a:pt x="367" y="199"/>
                    <a:pt x="363" y="196"/>
                  </a:cubicBezTo>
                  <a:cubicBezTo>
                    <a:pt x="359" y="194"/>
                    <a:pt x="356" y="192"/>
                    <a:pt x="349" y="193"/>
                  </a:cubicBezTo>
                  <a:cubicBezTo>
                    <a:pt x="341" y="193"/>
                    <a:pt x="336" y="191"/>
                    <a:pt x="334" y="191"/>
                  </a:cubicBezTo>
                  <a:cubicBezTo>
                    <a:pt x="331" y="192"/>
                    <a:pt x="332" y="189"/>
                    <a:pt x="328" y="187"/>
                  </a:cubicBezTo>
                  <a:cubicBezTo>
                    <a:pt x="324" y="185"/>
                    <a:pt x="321" y="182"/>
                    <a:pt x="318" y="184"/>
                  </a:cubicBezTo>
                  <a:cubicBezTo>
                    <a:pt x="316" y="185"/>
                    <a:pt x="317" y="190"/>
                    <a:pt x="321" y="190"/>
                  </a:cubicBezTo>
                  <a:cubicBezTo>
                    <a:pt x="324" y="191"/>
                    <a:pt x="322" y="193"/>
                    <a:pt x="326" y="193"/>
                  </a:cubicBezTo>
                  <a:cubicBezTo>
                    <a:pt x="330" y="192"/>
                    <a:pt x="332" y="194"/>
                    <a:pt x="332" y="196"/>
                  </a:cubicBezTo>
                  <a:cubicBezTo>
                    <a:pt x="331" y="199"/>
                    <a:pt x="333" y="201"/>
                    <a:pt x="335" y="203"/>
                  </a:cubicBezTo>
                  <a:cubicBezTo>
                    <a:pt x="337" y="205"/>
                    <a:pt x="336" y="207"/>
                    <a:pt x="333" y="207"/>
                  </a:cubicBezTo>
                  <a:cubicBezTo>
                    <a:pt x="330" y="207"/>
                    <a:pt x="326" y="208"/>
                    <a:pt x="327" y="210"/>
                  </a:cubicBezTo>
                  <a:cubicBezTo>
                    <a:pt x="329" y="212"/>
                    <a:pt x="326" y="213"/>
                    <a:pt x="323" y="212"/>
                  </a:cubicBezTo>
                  <a:cubicBezTo>
                    <a:pt x="320" y="211"/>
                    <a:pt x="322" y="208"/>
                    <a:pt x="323" y="207"/>
                  </a:cubicBezTo>
                  <a:cubicBezTo>
                    <a:pt x="324" y="206"/>
                    <a:pt x="320" y="204"/>
                    <a:pt x="318" y="203"/>
                  </a:cubicBezTo>
                  <a:cubicBezTo>
                    <a:pt x="316" y="203"/>
                    <a:pt x="308" y="209"/>
                    <a:pt x="306" y="210"/>
                  </a:cubicBezTo>
                  <a:cubicBezTo>
                    <a:pt x="304" y="210"/>
                    <a:pt x="298" y="208"/>
                    <a:pt x="292" y="210"/>
                  </a:cubicBezTo>
                  <a:cubicBezTo>
                    <a:pt x="287" y="211"/>
                    <a:pt x="287" y="215"/>
                    <a:pt x="285" y="215"/>
                  </a:cubicBezTo>
                  <a:cubicBezTo>
                    <a:pt x="283" y="215"/>
                    <a:pt x="276" y="216"/>
                    <a:pt x="274" y="214"/>
                  </a:cubicBezTo>
                  <a:cubicBezTo>
                    <a:pt x="272" y="213"/>
                    <a:pt x="274" y="212"/>
                    <a:pt x="276" y="212"/>
                  </a:cubicBezTo>
                  <a:cubicBezTo>
                    <a:pt x="279" y="212"/>
                    <a:pt x="279" y="211"/>
                    <a:pt x="278" y="210"/>
                  </a:cubicBezTo>
                  <a:cubicBezTo>
                    <a:pt x="277" y="208"/>
                    <a:pt x="280" y="205"/>
                    <a:pt x="280" y="204"/>
                  </a:cubicBezTo>
                  <a:cubicBezTo>
                    <a:pt x="280" y="203"/>
                    <a:pt x="270" y="206"/>
                    <a:pt x="269" y="207"/>
                  </a:cubicBezTo>
                  <a:cubicBezTo>
                    <a:pt x="267" y="209"/>
                    <a:pt x="269" y="211"/>
                    <a:pt x="267" y="212"/>
                  </a:cubicBezTo>
                  <a:cubicBezTo>
                    <a:pt x="266" y="213"/>
                    <a:pt x="266" y="210"/>
                    <a:pt x="264" y="210"/>
                  </a:cubicBezTo>
                  <a:cubicBezTo>
                    <a:pt x="262" y="209"/>
                    <a:pt x="248" y="212"/>
                    <a:pt x="245" y="215"/>
                  </a:cubicBezTo>
                  <a:cubicBezTo>
                    <a:pt x="243" y="218"/>
                    <a:pt x="238" y="218"/>
                    <a:pt x="238" y="220"/>
                  </a:cubicBezTo>
                  <a:cubicBezTo>
                    <a:pt x="238" y="222"/>
                    <a:pt x="231" y="222"/>
                    <a:pt x="229" y="223"/>
                  </a:cubicBezTo>
                  <a:cubicBezTo>
                    <a:pt x="226" y="224"/>
                    <a:pt x="228" y="229"/>
                    <a:pt x="227" y="231"/>
                  </a:cubicBezTo>
                  <a:cubicBezTo>
                    <a:pt x="226" y="234"/>
                    <a:pt x="216" y="233"/>
                    <a:pt x="213" y="233"/>
                  </a:cubicBezTo>
                  <a:cubicBezTo>
                    <a:pt x="210" y="233"/>
                    <a:pt x="209" y="227"/>
                    <a:pt x="207" y="227"/>
                  </a:cubicBezTo>
                  <a:cubicBezTo>
                    <a:pt x="204" y="227"/>
                    <a:pt x="206" y="223"/>
                    <a:pt x="207" y="222"/>
                  </a:cubicBezTo>
                  <a:cubicBezTo>
                    <a:pt x="207" y="220"/>
                    <a:pt x="209" y="222"/>
                    <a:pt x="212" y="220"/>
                  </a:cubicBezTo>
                  <a:cubicBezTo>
                    <a:pt x="215" y="218"/>
                    <a:pt x="218" y="221"/>
                    <a:pt x="219" y="219"/>
                  </a:cubicBezTo>
                  <a:cubicBezTo>
                    <a:pt x="221" y="218"/>
                    <a:pt x="215" y="215"/>
                    <a:pt x="214" y="212"/>
                  </a:cubicBezTo>
                  <a:cubicBezTo>
                    <a:pt x="214" y="209"/>
                    <a:pt x="208" y="208"/>
                    <a:pt x="204" y="209"/>
                  </a:cubicBezTo>
                  <a:cubicBezTo>
                    <a:pt x="201" y="210"/>
                    <a:pt x="197" y="209"/>
                    <a:pt x="194" y="208"/>
                  </a:cubicBezTo>
                  <a:cubicBezTo>
                    <a:pt x="192" y="206"/>
                    <a:pt x="192" y="210"/>
                    <a:pt x="196" y="211"/>
                  </a:cubicBezTo>
                  <a:cubicBezTo>
                    <a:pt x="199" y="212"/>
                    <a:pt x="197" y="215"/>
                    <a:pt x="198" y="216"/>
                  </a:cubicBezTo>
                  <a:cubicBezTo>
                    <a:pt x="199" y="218"/>
                    <a:pt x="197" y="222"/>
                    <a:pt x="195" y="225"/>
                  </a:cubicBezTo>
                  <a:cubicBezTo>
                    <a:pt x="193" y="228"/>
                    <a:pt x="194" y="228"/>
                    <a:pt x="198" y="228"/>
                  </a:cubicBezTo>
                  <a:cubicBezTo>
                    <a:pt x="201" y="228"/>
                    <a:pt x="201" y="232"/>
                    <a:pt x="201" y="235"/>
                  </a:cubicBezTo>
                  <a:cubicBezTo>
                    <a:pt x="201" y="238"/>
                    <a:pt x="198" y="239"/>
                    <a:pt x="198" y="241"/>
                  </a:cubicBezTo>
                  <a:cubicBezTo>
                    <a:pt x="198" y="244"/>
                    <a:pt x="195" y="240"/>
                    <a:pt x="195" y="241"/>
                  </a:cubicBezTo>
                  <a:cubicBezTo>
                    <a:pt x="194" y="242"/>
                    <a:pt x="193" y="241"/>
                    <a:pt x="192" y="239"/>
                  </a:cubicBezTo>
                  <a:cubicBezTo>
                    <a:pt x="192" y="237"/>
                    <a:pt x="187" y="238"/>
                    <a:pt x="184" y="237"/>
                  </a:cubicBezTo>
                  <a:cubicBezTo>
                    <a:pt x="181" y="237"/>
                    <a:pt x="180" y="238"/>
                    <a:pt x="179" y="240"/>
                  </a:cubicBezTo>
                  <a:cubicBezTo>
                    <a:pt x="178" y="242"/>
                    <a:pt x="174" y="243"/>
                    <a:pt x="172" y="243"/>
                  </a:cubicBezTo>
                  <a:cubicBezTo>
                    <a:pt x="170" y="243"/>
                    <a:pt x="166" y="247"/>
                    <a:pt x="164" y="249"/>
                  </a:cubicBezTo>
                  <a:cubicBezTo>
                    <a:pt x="162" y="250"/>
                    <a:pt x="162" y="253"/>
                    <a:pt x="165" y="256"/>
                  </a:cubicBezTo>
                  <a:cubicBezTo>
                    <a:pt x="168" y="258"/>
                    <a:pt x="168" y="260"/>
                    <a:pt x="168" y="262"/>
                  </a:cubicBezTo>
                  <a:cubicBezTo>
                    <a:pt x="168" y="263"/>
                    <a:pt x="160" y="263"/>
                    <a:pt x="158" y="261"/>
                  </a:cubicBezTo>
                  <a:cubicBezTo>
                    <a:pt x="157" y="260"/>
                    <a:pt x="152" y="259"/>
                    <a:pt x="150" y="259"/>
                  </a:cubicBezTo>
                  <a:cubicBezTo>
                    <a:pt x="148" y="260"/>
                    <a:pt x="143" y="254"/>
                    <a:pt x="141" y="254"/>
                  </a:cubicBezTo>
                  <a:cubicBezTo>
                    <a:pt x="138" y="254"/>
                    <a:pt x="137" y="257"/>
                    <a:pt x="136" y="258"/>
                  </a:cubicBezTo>
                  <a:cubicBezTo>
                    <a:pt x="135" y="260"/>
                    <a:pt x="137" y="260"/>
                    <a:pt x="138" y="263"/>
                  </a:cubicBezTo>
                  <a:cubicBezTo>
                    <a:pt x="140" y="266"/>
                    <a:pt x="144" y="266"/>
                    <a:pt x="146" y="266"/>
                  </a:cubicBezTo>
                  <a:cubicBezTo>
                    <a:pt x="148" y="266"/>
                    <a:pt x="148" y="269"/>
                    <a:pt x="147" y="271"/>
                  </a:cubicBezTo>
                  <a:cubicBezTo>
                    <a:pt x="146" y="272"/>
                    <a:pt x="142" y="273"/>
                    <a:pt x="141" y="272"/>
                  </a:cubicBezTo>
                  <a:cubicBezTo>
                    <a:pt x="140" y="270"/>
                    <a:pt x="135" y="272"/>
                    <a:pt x="135" y="270"/>
                  </a:cubicBezTo>
                  <a:cubicBezTo>
                    <a:pt x="134" y="268"/>
                    <a:pt x="131" y="265"/>
                    <a:pt x="127" y="266"/>
                  </a:cubicBezTo>
                  <a:cubicBezTo>
                    <a:pt x="123" y="266"/>
                    <a:pt x="123" y="264"/>
                    <a:pt x="123" y="261"/>
                  </a:cubicBezTo>
                  <a:cubicBezTo>
                    <a:pt x="123" y="258"/>
                    <a:pt x="121" y="256"/>
                    <a:pt x="121" y="255"/>
                  </a:cubicBezTo>
                  <a:cubicBezTo>
                    <a:pt x="121" y="254"/>
                    <a:pt x="119" y="251"/>
                    <a:pt x="121" y="250"/>
                  </a:cubicBezTo>
                  <a:cubicBezTo>
                    <a:pt x="123" y="249"/>
                    <a:pt x="122" y="247"/>
                    <a:pt x="122" y="245"/>
                  </a:cubicBezTo>
                  <a:cubicBezTo>
                    <a:pt x="122" y="243"/>
                    <a:pt x="119" y="240"/>
                    <a:pt x="116" y="240"/>
                  </a:cubicBezTo>
                  <a:cubicBezTo>
                    <a:pt x="113" y="240"/>
                    <a:pt x="113" y="237"/>
                    <a:pt x="111" y="237"/>
                  </a:cubicBezTo>
                  <a:cubicBezTo>
                    <a:pt x="108" y="236"/>
                    <a:pt x="103" y="232"/>
                    <a:pt x="103" y="230"/>
                  </a:cubicBezTo>
                  <a:cubicBezTo>
                    <a:pt x="103" y="228"/>
                    <a:pt x="99" y="228"/>
                    <a:pt x="100" y="227"/>
                  </a:cubicBezTo>
                  <a:cubicBezTo>
                    <a:pt x="101" y="227"/>
                    <a:pt x="104" y="228"/>
                    <a:pt x="107" y="230"/>
                  </a:cubicBezTo>
                  <a:cubicBezTo>
                    <a:pt x="109" y="232"/>
                    <a:pt x="112" y="234"/>
                    <a:pt x="118" y="235"/>
                  </a:cubicBezTo>
                  <a:cubicBezTo>
                    <a:pt x="123" y="235"/>
                    <a:pt x="126" y="238"/>
                    <a:pt x="132" y="239"/>
                  </a:cubicBezTo>
                  <a:cubicBezTo>
                    <a:pt x="138" y="240"/>
                    <a:pt x="142" y="241"/>
                    <a:pt x="151" y="242"/>
                  </a:cubicBezTo>
                  <a:cubicBezTo>
                    <a:pt x="160" y="243"/>
                    <a:pt x="171" y="234"/>
                    <a:pt x="174" y="232"/>
                  </a:cubicBezTo>
                  <a:cubicBezTo>
                    <a:pt x="176" y="229"/>
                    <a:pt x="173" y="224"/>
                    <a:pt x="173" y="222"/>
                  </a:cubicBezTo>
                  <a:cubicBezTo>
                    <a:pt x="173" y="220"/>
                    <a:pt x="169" y="220"/>
                    <a:pt x="169" y="219"/>
                  </a:cubicBezTo>
                  <a:cubicBezTo>
                    <a:pt x="168" y="217"/>
                    <a:pt x="165" y="215"/>
                    <a:pt x="162" y="215"/>
                  </a:cubicBezTo>
                  <a:cubicBezTo>
                    <a:pt x="158" y="215"/>
                    <a:pt x="158" y="211"/>
                    <a:pt x="155" y="211"/>
                  </a:cubicBezTo>
                  <a:cubicBezTo>
                    <a:pt x="152" y="211"/>
                    <a:pt x="151" y="210"/>
                    <a:pt x="143" y="205"/>
                  </a:cubicBezTo>
                  <a:cubicBezTo>
                    <a:pt x="136" y="200"/>
                    <a:pt x="126" y="197"/>
                    <a:pt x="125" y="198"/>
                  </a:cubicBezTo>
                  <a:cubicBezTo>
                    <a:pt x="123" y="199"/>
                    <a:pt x="122" y="199"/>
                    <a:pt x="121" y="197"/>
                  </a:cubicBezTo>
                  <a:cubicBezTo>
                    <a:pt x="119" y="195"/>
                    <a:pt x="117" y="196"/>
                    <a:pt x="115" y="197"/>
                  </a:cubicBezTo>
                  <a:cubicBezTo>
                    <a:pt x="113" y="199"/>
                    <a:pt x="111" y="196"/>
                    <a:pt x="107" y="197"/>
                  </a:cubicBezTo>
                  <a:cubicBezTo>
                    <a:pt x="104" y="198"/>
                    <a:pt x="102" y="195"/>
                    <a:pt x="103" y="194"/>
                  </a:cubicBezTo>
                  <a:cubicBezTo>
                    <a:pt x="104" y="193"/>
                    <a:pt x="109" y="194"/>
                    <a:pt x="109" y="192"/>
                  </a:cubicBezTo>
                  <a:cubicBezTo>
                    <a:pt x="109" y="190"/>
                    <a:pt x="107" y="192"/>
                    <a:pt x="103" y="190"/>
                  </a:cubicBezTo>
                  <a:cubicBezTo>
                    <a:pt x="100" y="188"/>
                    <a:pt x="98" y="189"/>
                    <a:pt x="98" y="191"/>
                  </a:cubicBezTo>
                  <a:cubicBezTo>
                    <a:pt x="97" y="193"/>
                    <a:pt x="94" y="192"/>
                    <a:pt x="93" y="191"/>
                  </a:cubicBezTo>
                  <a:cubicBezTo>
                    <a:pt x="93" y="191"/>
                    <a:pt x="92" y="191"/>
                    <a:pt x="92" y="190"/>
                  </a:cubicBezTo>
                  <a:cubicBezTo>
                    <a:pt x="92" y="193"/>
                    <a:pt x="90" y="194"/>
                    <a:pt x="88" y="193"/>
                  </a:cubicBezTo>
                  <a:cubicBezTo>
                    <a:pt x="86" y="193"/>
                    <a:pt x="84" y="196"/>
                    <a:pt x="82" y="196"/>
                  </a:cubicBezTo>
                  <a:cubicBezTo>
                    <a:pt x="79" y="196"/>
                    <a:pt x="77" y="199"/>
                    <a:pt x="76" y="201"/>
                  </a:cubicBezTo>
                  <a:cubicBezTo>
                    <a:pt x="76" y="203"/>
                    <a:pt x="73" y="202"/>
                    <a:pt x="73" y="204"/>
                  </a:cubicBezTo>
                  <a:cubicBezTo>
                    <a:pt x="73" y="205"/>
                    <a:pt x="73" y="206"/>
                    <a:pt x="72" y="208"/>
                  </a:cubicBezTo>
                  <a:cubicBezTo>
                    <a:pt x="71" y="209"/>
                    <a:pt x="72" y="210"/>
                    <a:pt x="73" y="212"/>
                  </a:cubicBezTo>
                  <a:cubicBezTo>
                    <a:pt x="74" y="215"/>
                    <a:pt x="77" y="215"/>
                    <a:pt x="78" y="215"/>
                  </a:cubicBezTo>
                  <a:cubicBezTo>
                    <a:pt x="79" y="216"/>
                    <a:pt x="84" y="220"/>
                    <a:pt x="84" y="221"/>
                  </a:cubicBezTo>
                  <a:cubicBezTo>
                    <a:pt x="84" y="223"/>
                    <a:pt x="80" y="226"/>
                    <a:pt x="79" y="227"/>
                  </a:cubicBezTo>
                  <a:cubicBezTo>
                    <a:pt x="77" y="228"/>
                    <a:pt x="75" y="230"/>
                    <a:pt x="76" y="232"/>
                  </a:cubicBezTo>
                  <a:cubicBezTo>
                    <a:pt x="77" y="233"/>
                    <a:pt x="81" y="239"/>
                    <a:pt x="84" y="244"/>
                  </a:cubicBezTo>
                  <a:cubicBezTo>
                    <a:pt x="87" y="249"/>
                    <a:pt x="83" y="247"/>
                    <a:pt x="81" y="249"/>
                  </a:cubicBezTo>
                  <a:cubicBezTo>
                    <a:pt x="80" y="251"/>
                    <a:pt x="82" y="254"/>
                    <a:pt x="82" y="255"/>
                  </a:cubicBezTo>
                  <a:cubicBezTo>
                    <a:pt x="83" y="256"/>
                    <a:pt x="80" y="256"/>
                    <a:pt x="81" y="257"/>
                  </a:cubicBezTo>
                  <a:cubicBezTo>
                    <a:pt x="81" y="259"/>
                    <a:pt x="84" y="259"/>
                    <a:pt x="85" y="260"/>
                  </a:cubicBezTo>
                  <a:cubicBezTo>
                    <a:pt x="85" y="261"/>
                    <a:pt x="82" y="262"/>
                    <a:pt x="83" y="264"/>
                  </a:cubicBezTo>
                  <a:cubicBezTo>
                    <a:pt x="85" y="266"/>
                    <a:pt x="87" y="266"/>
                    <a:pt x="88" y="268"/>
                  </a:cubicBezTo>
                  <a:cubicBezTo>
                    <a:pt x="88" y="271"/>
                    <a:pt x="82" y="271"/>
                    <a:pt x="83" y="273"/>
                  </a:cubicBezTo>
                  <a:cubicBezTo>
                    <a:pt x="83" y="275"/>
                    <a:pt x="90" y="277"/>
                    <a:pt x="93" y="281"/>
                  </a:cubicBezTo>
                  <a:cubicBezTo>
                    <a:pt x="96" y="284"/>
                    <a:pt x="96" y="285"/>
                    <a:pt x="95" y="287"/>
                  </a:cubicBezTo>
                  <a:cubicBezTo>
                    <a:pt x="94" y="291"/>
                    <a:pt x="85" y="294"/>
                    <a:pt x="83" y="298"/>
                  </a:cubicBezTo>
                  <a:cubicBezTo>
                    <a:pt x="81" y="303"/>
                    <a:pt x="74" y="305"/>
                    <a:pt x="71" y="308"/>
                  </a:cubicBezTo>
                  <a:cubicBezTo>
                    <a:pt x="69" y="310"/>
                    <a:pt x="68" y="312"/>
                    <a:pt x="67" y="313"/>
                  </a:cubicBezTo>
                  <a:cubicBezTo>
                    <a:pt x="68" y="313"/>
                    <a:pt x="70" y="313"/>
                    <a:pt x="70" y="312"/>
                  </a:cubicBezTo>
                  <a:cubicBezTo>
                    <a:pt x="72" y="311"/>
                    <a:pt x="74" y="316"/>
                    <a:pt x="75" y="317"/>
                  </a:cubicBezTo>
                  <a:cubicBezTo>
                    <a:pt x="77" y="319"/>
                    <a:pt x="81" y="317"/>
                    <a:pt x="82" y="319"/>
                  </a:cubicBezTo>
                  <a:cubicBezTo>
                    <a:pt x="84" y="320"/>
                    <a:pt x="81" y="320"/>
                    <a:pt x="79" y="320"/>
                  </a:cubicBezTo>
                  <a:cubicBezTo>
                    <a:pt x="76" y="320"/>
                    <a:pt x="75" y="321"/>
                    <a:pt x="71" y="323"/>
                  </a:cubicBezTo>
                  <a:cubicBezTo>
                    <a:pt x="68" y="324"/>
                    <a:pt x="68" y="325"/>
                    <a:pt x="67" y="326"/>
                  </a:cubicBezTo>
                  <a:cubicBezTo>
                    <a:pt x="69" y="328"/>
                    <a:pt x="66" y="329"/>
                    <a:pt x="65" y="331"/>
                  </a:cubicBezTo>
                  <a:cubicBezTo>
                    <a:pt x="64" y="333"/>
                    <a:pt x="63" y="334"/>
                    <a:pt x="63" y="335"/>
                  </a:cubicBezTo>
                  <a:cubicBezTo>
                    <a:pt x="62" y="337"/>
                    <a:pt x="63" y="338"/>
                    <a:pt x="63" y="340"/>
                  </a:cubicBezTo>
                  <a:cubicBezTo>
                    <a:pt x="63" y="342"/>
                    <a:pt x="64" y="342"/>
                    <a:pt x="65" y="344"/>
                  </a:cubicBezTo>
                  <a:cubicBezTo>
                    <a:pt x="66" y="346"/>
                    <a:pt x="64" y="346"/>
                    <a:pt x="63" y="347"/>
                  </a:cubicBezTo>
                  <a:cubicBezTo>
                    <a:pt x="62" y="348"/>
                    <a:pt x="62" y="350"/>
                    <a:pt x="64" y="351"/>
                  </a:cubicBezTo>
                  <a:cubicBezTo>
                    <a:pt x="65" y="352"/>
                    <a:pt x="65" y="354"/>
                    <a:pt x="65" y="355"/>
                  </a:cubicBezTo>
                  <a:cubicBezTo>
                    <a:pt x="64" y="357"/>
                    <a:pt x="66" y="359"/>
                    <a:pt x="67" y="360"/>
                  </a:cubicBezTo>
                  <a:cubicBezTo>
                    <a:pt x="69" y="361"/>
                    <a:pt x="68" y="365"/>
                    <a:pt x="69" y="366"/>
                  </a:cubicBezTo>
                  <a:cubicBezTo>
                    <a:pt x="71" y="366"/>
                    <a:pt x="72" y="367"/>
                    <a:pt x="74" y="367"/>
                  </a:cubicBezTo>
                  <a:cubicBezTo>
                    <a:pt x="76" y="366"/>
                    <a:pt x="77" y="367"/>
                    <a:pt x="78" y="369"/>
                  </a:cubicBezTo>
                  <a:cubicBezTo>
                    <a:pt x="79" y="370"/>
                    <a:pt x="80" y="370"/>
                    <a:pt x="82" y="369"/>
                  </a:cubicBezTo>
                  <a:cubicBezTo>
                    <a:pt x="84" y="368"/>
                    <a:pt x="89" y="370"/>
                    <a:pt x="90" y="371"/>
                  </a:cubicBezTo>
                  <a:cubicBezTo>
                    <a:pt x="91" y="371"/>
                    <a:pt x="90" y="374"/>
                    <a:pt x="90" y="376"/>
                  </a:cubicBezTo>
                  <a:cubicBezTo>
                    <a:pt x="90" y="378"/>
                    <a:pt x="89" y="381"/>
                    <a:pt x="91" y="382"/>
                  </a:cubicBezTo>
                  <a:cubicBezTo>
                    <a:pt x="93" y="383"/>
                    <a:pt x="93" y="386"/>
                    <a:pt x="95" y="387"/>
                  </a:cubicBezTo>
                  <a:cubicBezTo>
                    <a:pt x="97" y="388"/>
                    <a:pt x="98" y="391"/>
                    <a:pt x="100" y="392"/>
                  </a:cubicBezTo>
                  <a:cubicBezTo>
                    <a:pt x="101" y="392"/>
                    <a:pt x="104" y="394"/>
                    <a:pt x="104" y="396"/>
                  </a:cubicBezTo>
                  <a:cubicBezTo>
                    <a:pt x="104" y="397"/>
                    <a:pt x="102" y="399"/>
                    <a:pt x="100" y="399"/>
                  </a:cubicBezTo>
                  <a:cubicBezTo>
                    <a:pt x="98" y="400"/>
                    <a:pt x="95" y="397"/>
                    <a:pt x="94" y="399"/>
                  </a:cubicBezTo>
                  <a:cubicBezTo>
                    <a:pt x="93" y="400"/>
                    <a:pt x="95" y="402"/>
                    <a:pt x="95" y="406"/>
                  </a:cubicBezTo>
                  <a:cubicBezTo>
                    <a:pt x="96" y="410"/>
                    <a:pt x="97" y="410"/>
                    <a:pt x="99" y="410"/>
                  </a:cubicBezTo>
                  <a:cubicBezTo>
                    <a:pt x="101" y="410"/>
                    <a:pt x="101" y="409"/>
                    <a:pt x="103" y="408"/>
                  </a:cubicBezTo>
                  <a:cubicBezTo>
                    <a:pt x="104" y="408"/>
                    <a:pt x="107" y="409"/>
                    <a:pt x="108" y="408"/>
                  </a:cubicBezTo>
                  <a:cubicBezTo>
                    <a:pt x="109" y="408"/>
                    <a:pt x="114" y="407"/>
                    <a:pt x="115" y="409"/>
                  </a:cubicBezTo>
                  <a:cubicBezTo>
                    <a:pt x="115" y="410"/>
                    <a:pt x="116" y="414"/>
                    <a:pt x="116" y="415"/>
                  </a:cubicBezTo>
                  <a:cubicBezTo>
                    <a:pt x="115" y="416"/>
                    <a:pt x="117" y="418"/>
                    <a:pt x="117" y="419"/>
                  </a:cubicBezTo>
                  <a:cubicBezTo>
                    <a:pt x="118" y="421"/>
                    <a:pt x="122" y="420"/>
                    <a:pt x="123" y="421"/>
                  </a:cubicBezTo>
                  <a:cubicBezTo>
                    <a:pt x="125" y="421"/>
                    <a:pt x="127" y="425"/>
                    <a:pt x="127" y="427"/>
                  </a:cubicBezTo>
                  <a:cubicBezTo>
                    <a:pt x="126" y="429"/>
                    <a:pt x="129" y="429"/>
                    <a:pt x="130" y="429"/>
                  </a:cubicBezTo>
                  <a:cubicBezTo>
                    <a:pt x="131" y="428"/>
                    <a:pt x="132" y="430"/>
                    <a:pt x="134" y="430"/>
                  </a:cubicBezTo>
                  <a:cubicBezTo>
                    <a:pt x="135" y="431"/>
                    <a:pt x="137" y="431"/>
                    <a:pt x="138" y="430"/>
                  </a:cubicBezTo>
                  <a:cubicBezTo>
                    <a:pt x="139" y="429"/>
                    <a:pt x="142" y="429"/>
                    <a:pt x="142" y="430"/>
                  </a:cubicBezTo>
                  <a:cubicBezTo>
                    <a:pt x="143" y="431"/>
                    <a:pt x="146" y="433"/>
                    <a:pt x="146" y="434"/>
                  </a:cubicBezTo>
                  <a:cubicBezTo>
                    <a:pt x="146" y="435"/>
                    <a:pt x="150" y="434"/>
                    <a:pt x="153" y="435"/>
                  </a:cubicBezTo>
                  <a:cubicBezTo>
                    <a:pt x="155" y="436"/>
                    <a:pt x="157" y="436"/>
                    <a:pt x="159" y="437"/>
                  </a:cubicBezTo>
                  <a:cubicBezTo>
                    <a:pt x="162" y="438"/>
                    <a:pt x="164" y="438"/>
                    <a:pt x="164" y="440"/>
                  </a:cubicBezTo>
                  <a:cubicBezTo>
                    <a:pt x="164" y="441"/>
                    <a:pt x="162" y="442"/>
                    <a:pt x="162" y="443"/>
                  </a:cubicBezTo>
                  <a:cubicBezTo>
                    <a:pt x="162" y="444"/>
                    <a:pt x="164" y="444"/>
                    <a:pt x="164" y="445"/>
                  </a:cubicBezTo>
                  <a:cubicBezTo>
                    <a:pt x="164" y="447"/>
                    <a:pt x="161" y="447"/>
                    <a:pt x="161" y="447"/>
                  </a:cubicBezTo>
                  <a:cubicBezTo>
                    <a:pt x="160" y="448"/>
                    <a:pt x="162" y="450"/>
                    <a:pt x="163" y="450"/>
                  </a:cubicBezTo>
                  <a:cubicBezTo>
                    <a:pt x="163" y="451"/>
                    <a:pt x="161" y="454"/>
                    <a:pt x="161" y="455"/>
                  </a:cubicBezTo>
                  <a:cubicBezTo>
                    <a:pt x="161" y="456"/>
                    <a:pt x="156" y="455"/>
                    <a:pt x="155" y="455"/>
                  </a:cubicBezTo>
                  <a:cubicBezTo>
                    <a:pt x="153" y="455"/>
                    <a:pt x="150" y="459"/>
                    <a:pt x="148" y="459"/>
                  </a:cubicBezTo>
                  <a:cubicBezTo>
                    <a:pt x="147" y="460"/>
                    <a:pt x="148" y="462"/>
                    <a:pt x="148" y="463"/>
                  </a:cubicBezTo>
                  <a:cubicBezTo>
                    <a:pt x="152" y="462"/>
                    <a:pt x="156" y="462"/>
                    <a:pt x="156" y="463"/>
                  </a:cubicBezTo>
                  <a:cubicBezTo>
                    <a:pt x="157" y="464"/>
                    <a:pt x="148" y="468"/>
                    <a:pt x="146" y="469"/>
                  </a:cubicBezTo>
                  <a:cubicBezTo>
                    <a:pt x="145" y="469"/>
                    <a:pt x="150" y="472"/>
                    <a:pt x="149" y="473"/>
                  </a:cubicBezTo>
                  <a:cubicBezTo>
                    <a:pt x="149" y="475"/>
                    <a:pt x="144" y="475"/>
                    <a:pt x="145" y="478"/>
                  </a:cubicBezTo>
                  <a:cubicBezTo>
                    <a:pt x="145" y="481"/>
                    <a:pt x="143" y="481"/>
                    <a:pt x="140" y="481"/>
                  </a:cubicBezTo>
                  <a:cubicBezTo>
                    <a:pt x="138" y="481"/>
                    <a:pt x="137" y="483"/>
                    <a:pt x="138" y="483"/>
                  </a:cubicBezTo>
                  <a:cubicBezTo>
                    <a:pt x="139" y="484"/>
                    <a:pt x="139" y="487"/>
                    <a:pt x="144" y="488"/>
                  </a:cubicBezTo>
                  <a:cubicBezTo>
                    <a:pt x="150" y="490"/>
                    <a:pt x="155" y="495"/>
                    <a:pt x="159" y="499"/>
                  </a:cubicBezTo>
                  <a:cubicBezTo>
                    <a:pt x="160" y="500"/>
                    <a:pt x="161" y="500"/>
                    <a:pt x="161" y="501"/>
                  </a:cubicBezTo>
                  <a:cubicBezTo>
                    <a:pt x="163" y="500"/>
                    <a:pt x="164" y="500"/>
                    <a:pt x="165" y="500"/>
                  </a:cubicBezTo>
                  <a:cubicBezTo>
                    <a:pt x="167" y="499"/>
                    <a:pt x="172" y="501"/>
                    <a:pt x="174" y="502"/>
                  </a:cubicBezTo>
                  <a:cubicBezTo>
                    <a:pt x="177" y="504"/>
                    <a:pt x="186" y="502"/>
                    <a:pt x="187" y="503"/>
                  </a:cubicBezTo>
                  <a:cubicBezTo>
                    <a:pt x="188" y="505"/>
                    <a:pt x="190" y="507"/>
                    <a:pt x="192" y="507"/>
                  </a:cubicBezTo>
                  <a:cubicBezTo>
                    <a:pt x="193" y="507"/>
                    <a:pt x="195" y="510"/>
                    <a:pt x="197" y="509"/>
                  </a:cubicBezTo>
                  <a:cubicBezTo>
                    <a:pt x="198" y="508"/>
                    <a:pt x="203" y="508"/>
                    <a:pt x="205" y="508"/>
                  </a:cubicBezTo>
                  <a:cubicBezTo>
                    <a:pt x="206" y="508"/>
                    <a:pt x="206" y="509"/>
                    <a:pt x="208" y="509"/>
                  </a:cubicBezTo>
                  <a:cubicBezTo>
                    <a:pt x="209" y="509"/>
                    <a:pt x="209" y="514"/>
                    <a:pt x="210" y="514"/>
                  </a:cubicBezTo>
                  <a:cubicBezTo>
                    <a:pt x="211" y="514"/>
                    <a:pt x="215" y="517"/>
                    <a:pt x="218" y="518"/>
                  </a:cubicBezTo>
                  <a:cubicBezTo>
                    <a:pt x="220" y="518"/>
                    <a:pt x="223" y="522"/>
                    <a:pt x="224" y="522"/>
                  </a:cubicBezTo>
                  <a:cubicBezTo>
                    <a:pt x="225" y="522"/>
                    <a:pt x="227" y="524"/>
                    <a:pt x="227" y="522"/>
                  </a:cubicBezTo>
                  <a:cubicBezTo>
                    <a:pt x="228" y="520"/>
                    <a:pt x="231" y="521"/>
                    <a:pt x="232" y="518"/>
                  </a:cubicBezTo>
                  <a:cubicBezTo>
                    <a:pt x="228" y="513"/>
                    <a:pt x="223" y="507"/>
                    <a:pt x="223" y="504"/>
                  </a:cubicBezTo>
                  <a:cubicBezTo>
                    <a:pt x="223" y="500"/>
                    <a:pt x="225" y="497"/>
                    <a:pt x="220" y="493"/>
                  </a:cubicBezTo>
                  <a:cubicBezTo>
                    <a:pt x="215" y="489"/>
                    <a:pt x="221" y="486"/>
                    <a:pt x="224" y="482"/>
                  </a:cubicBezTo>
                  <a:cubicBezTo>
                    <a:pt x="227" y="478"/>
                    <a:pt x="234" y="476"/>
                    <a:pt x="238" y="473"/>
                  </a:cubicBezTo>
                  <a:cubicBezTo>
                    <a:pt x="238" y="472"/>
                    <a:pt x="237" y="472"/>
                    <a:pt x="236" y="471"/>
                  </a:cubicBezTo>
                  <a:cubicBezTo>
                    <a:pt x="233" y="470"/>
                    <a:pt x="232" y="468"/>
                    <a:pt x="234" y="468"/>
                  </a:cubicBezTo>
                  <a:cubicBezTo>
                    <a:pt x="237" y="467"/>
                    <a:pt x="235" y="466"/>
                    <a:pt x="233" y="463"/>
                  </a:cubicBezTo>
                  <a:cubicBezTo>
                    <a:pt x="230" y="460"/>
                    <a:pt x="229" y="457"/>
                    <a:pt x="228" y="457"/>
                  </a:cubicBezTo>
                  <a:cubicBezTo>
                    <a:pt x="227" y="457"/>
                    <a:pt x="224" y="457"/>
                    <a:pt x="222" y="457"/>
                  </a:cubicBezTo>
                  <a:cubicBezTo>
                    <a:pt x="220" y="458"/>
                    <a:pt x="221" y="456"/>
                    <a:pt x="221" y="453"/>
                  </a:cubicBezTo>
                  <a:cubicBezTo>
                    <a:pt x="221" y="451"/>
                    <a:pt x="217" y="451"/>
                    <a:pt x="216" y="450"/>
                  </a:cubicBezTo>
                  <a:cubicBezTo>
                    <a:pt x="216" y="449"/>
                    <a:pt x="217" y="445"/>
                    <a:pt x="218" y="445"/>
                  </a:cubicBezTo>
                  <a:cubicBezTo>
                    <a:pt x="219" y="445"/>
                    <a:pt x="221" y="444"/>
                    <a:pt x="221" y="442"/>
                  </a:cubicBezTo>
                  <a:cubicBezTo>
                    <a:pt x="221" y="441"/>
                    <a:pt x="217" y="441"/>
                    <a:pt x="218" y="439"/>
                  </a:cubicBezTo>
                  <a:cubicBezTo>
                    <a:pt x="220" y="436"/>
                    <a:pt x="223" y="436"/>
                    <a:pt x="223" y="434"/>
                  </a:cubicBezTo>
                  <a:cubicBezTo>
                    <a:pt x="223" y="431"/>
                    <a:pt x="225" y="429"/>
                    <a:pt x="227" y="431"/>
                  </a:cubicBezTo>
                  <a:cubicBezTo>
                    <a:pt x="230" y="432"/>
                    <a:pt x="231" y="437"/>
                    <a:pt x="234" y="436"/>
                  </a:cubicBezTo>
                  <a:cubicBezTo>
                    <a:pt x="237" y="435"/>
                    <a:pt x="235" y="432"/>
                    <a:pt x="234" y="431"/>
                  </a:cubicBezTo>
                  <a:cubicBezTo>
                    <a:pt x="234" y="430"/>
                    <a:pt x="233" y="427"/>
                    <a:pt x="237" y="427"/>
                  </a:cubicBezTo>
                  <a:cubicBezTo>
                    <a:pt x="240" y="426"/>
                    <a:pt x="238" y="423"/>
                    <a:pt x="241" y="423"/>
                  </a:cubicBezTo>
                  <a:cubicBezTo>
                    <a:pt x="243" y="423"/>
                    <a:pt x="248" y="420"/>
                    <a:pt x="249" y="419"/>
                  </a:cubicBezTo>
                  <a:cubicBezTo>
                    <a:pt x="251" y="418"/>
                    <a:pt x="254" y="416"/>
                    <a:pt x="255" y="417"/>
                  </a:cubicBezTo>
                  <a:cubicBezTo>
                    <a:pt x="257" y="418"/>
                    <a:pt x="259" y="420"/>
                    <a:pt x="260" y="417"/>
                  </a:cubicBezTo>
                  <a:cubicBezTo>
                    <a:pt x="261" y="415"/>
                    <a:pt x="265" y="416"/>
                    <a:pt x="265" y="417"/>
                  </a:cubicBezTo>
                  <a:cubicBezTo>
                    <a:pt x="266" y="419"/>
                    <a:pt x="273" y="419"/>
                    <a:pt x="275" y="420"/>
                  </a:cubicBezTo>
                  <a:cubicBezTo>
                    <a:pt x="277" y="421"/>
                    <a:pt x="281" y="424"/>
                    <a:pt x="281" y="426"/>
                  </a:cubicBezTo>
                  <a:cubicBezTo>
                    <a:pt x="281" y="427"/>
                    <a:pt x="284" y="429"/>
                    <a:pt x="284" y="427"/>
                  </a:cubicBezTo>
                  <a:cubicBezTo>
                    <a:pt x="284" y="424"/>
                    <a:pt x="285" y="425"/>
                    <a:pt x="288" y="427"/>
                  </a:cubicBezTo>
                  <a:cubicBezTo>
                    <a:pt x="291" y="429"/>
                    <a:pt x="295" y="428"/>
                    <a:pt x="296" y="426"/>
                  </a:cubicBezTo>
                  <a:cubicBezTo>
                    <a:pt x="296" y="424"/>
                    <a:pt x="302" y="422"/>
                    <a:pt x="304" y="424"/>
                  </a:cubicBezTo>
                  <a:cubicBezTo>
                    <a:pt x="305" y="425"/>
                    <a:pt x="306" y="426"/>
                    <a:pt x="308" y="424"/>
                  </a:cubicBezTo>
                  <a:cubicBezTo>
                    <a:pt x="310" y="422"/>
                    <a:pt x="315" y="422"/>
                    <a:pt x="316" y="424"/>
                  </a:cubicBezTo>
                  <a:cubicBezTo>
                    <a:pt x="317" y="426"/>
                    <a:pt x="319" y="427"/>
                    <a:pt x="321" y="427"/>
                  </a:cubicBezTo>
                  <a:cubicBezTo>
                    <a:pt x="324" y="427"/>
                    <a:pt x="324" y="430"/>
                    <a:pt x="325" y="429"/>
                  </a:cubicBezTo>
                  <a:cubicBezTo>
                    <a:pt x="327" y="429"/>
                    <a:pt x="326" y="425"/>
                    <a:pt x="328" y="425"/>
                  </a:cubicBezTo>
                  <a:cubicBezTo>
                    <a:pt x="330" y="426"/>
                    <a:pt x="331" y="428"/>
                    <a:pt x="334" y="428"/>
                  </a:cubicBezTo>
                  <a:cubicBezTo>
                    <a:pt x="337" y="428"/>
                    <a:pt x="339" y="427"/>
                    <a:pt x="339" y="425"/>
                  </a:cubicBezTo>
                  <a:cubicBezTo>
                    <a:pt x="339" y="423"/>
                    <a:pt x="339" y="419"/>
                    <a:pt x="337" y="419"/>
                  </a:cubicBezTo>
                  <a:cubicBezTo>
                    <a:pt x="335" y="419"/>
                    <a:pt x="334" y="417"/>
                    <a:pt x="331" y="417"/>
                  </a:cubicBezTo>
                  <a:cubicBezTo>
                    <a:pt x="329" y="417"/>
                    <a:pt x="327" y="414"/>
                    <a:pt x="329" y="413"/>
                  </a:cubicBezTo>
                  <a:cubicBezTo>
                    <a:pt x="331" y="412"/>
                    <a:pt x="335" y="411"/>
                    <a:pt x="334" y="409"/>
                  </a:cubicBezTo>
                  <a:cubicBezTo>
                    <a:pt x="334" y="407"/>
                    <a:pt x="333" y="404"/>
                    <a:pt x="336" y="403"/>
                  </a:cubicBezTo>
                  <a:cubicBezTo>
                    <a:pt x="339" y="403"/>
                    <a:pt x="345" y="403"/>
                    <a:pt x="344" y="402"/>
                  </a:cubicBezTo>
                  <a:cubicBezTo>
                    <a:pt x="344" y="401"/>
                    <a:pt x="338" y="400"/>
                    <a:pt x="337" y="398"/>
                  </a:cubicBezTo>
                  <a:cubicBezTo>
                    <a:pt x="336" y="396"/>
                    <a:pt x="336" y="392"/>
                    <a:pt x="337" y="391"/>
                  </a:cubicBezTo>
                  <a:cubicBezTo>
                    <a:pt x="338" y="391"/>
                    <a:pt x="341" y="392"/>
                    <a:pt x="344" y="391"/>
                  </a:cubicBezTo>
                  <a:cubicBezTo>
                    <a:pt x="346" y="390"/>
                    <a:pt x="350" y="392"/>
                    <a:pt x="353" y="390"/>
                  </a:cubicBezTo>
                  <a:cubicBezTo>
                    <a:pt x="356" y="388"/>
                    <a:pt x="362" y="388"/>
                    <a:pt x="365" y="388"/>
                  </a:cubicBezTo>
                  <a:cubicBezTo>
                    <a:pt x="369" y="388"/>
                    <a:pt x="371" y="385"/>
                    <a:pt x="374" y="385"/>
                  </a:cubicBezTo>
                  <a:cubicBezTo>
                    <a:pt x="376" y="385"/>
                    <a:pt x="383" y="384"/>
                    <a:pt x="385" y="383"/>
                  </a:cubicBezTo>
                  <a:cubicBezTo>
                    <a:pt x="387" y="382"/>
                    <a:pt x="396" y="381"/>
                    <a:pt x="397" y="379"/>
                  </a:cubicBezTo>
                  <a:cubicBezTo>
                    <a:pt x="397" y="377"/>
                    <a:pt x="405" y="376"/>
                    <a:pt x="407" y="377"/>
                  </a:cubicBezTo>
                  <a:cubicBezTo>
                    <a:pt x="409" y="378"/>
                    <a:pt x="411" y="378"/>
                    <a:pt x="413" y="378"/>
                  </a:cubicBezTo>
                  <a:cubicBezTo>
                    <a:pt x="415" y="377"/>
                    <a:pt x="418" y="379"/>
                    <a:pt x="418" y="381"/>
                  </a:cubicBezTo>
                  <a:cubicBezTo>
                    <a:pt x="418" y="383"/>
                    <a:pt x="420" y="385"/>
                    <a:pt x="420" y="386"/>
                  </a:cubicBezTo>
                  <a:cubicBezTo>
                    <a:pt x="419" y="388"/>
                    <a:pt x="418" y="389"/>
                    <a:pt x="419" y="390"/>
                  </a:cubicBezTo>
                  <a:cubicBezTo>
                    <a:pt x="420" y="391"/>
                    <a:pt x="425" y="390"/>
                    <a:pt x="426" y="389"/>
                  </a:cubicBezTo>
                  <a:cubicBezTo>
                    <a:pt x="427" y="387"/>
                    <a:pt x="429" y="389"/>
                    <a:pt x="429" y="391"/>
                  </a:cubicBezTo>
                  <a:cubicBezTo>
                    <a:pt x="429" y="392"/>
                    <a:pt x="431" y="393"/>
                    <a:pt x="431" y="391"/>
                  </a:cubicBezTo>
                  <a:cubicBezTo>
                    <a:pt x="431" y="389"/>
                    <a:pt x="434" y="391"/>
                    <a:pt x="435" y="392"/>
                  </a:cubicBezTo>
                  <a:cubicBezTo>
                    <a:pt x="436" y="393"/>
                    <a:pt x="439" y="390"/>
                    <a:pt x="439" y="392"/>
                  </a:cubicBezTo>
                  <a:cubicBezTo>
                    <a:pt x="439" y="394"/>
                    <a:pt x="434" y="395"/>
                    <a:pt x="436" y="397"/>
                  </a:cubicBezTo>
                  <a:cubicBezTo>
                    <a:pt x="439" y="399"/>
                    <a:pt x="440" y="395"/>
                    <a:pt x="443" y="396"/>
                  </a:cubicBezTo>
                  <a:cubicBezTo>
                    <a:pt x="445" y="397"/>
                    <a:pt x="449" y="393"/>
                    <a:pt x="451" y="392"/>
                  </a:cubicBezTo>
                  <a:cubicBezTo>
                    <a:pt x="454" y="392"/>
                    <a:pt x="456" y="389"/>
                    <a:pt x="459" y="388"/>
                  </a:cubicBezTo>
                  <a:cubicBezTo>
                    <a:pt x="461" y="387"/>
                    <a:pt x="465" y="387"/>
                    <a:pt x="464" y="389"/>
                  </a:cubicBezTo>
                  <a:cubicBezTo>
                    <a:pt x="463" y="390"/>
                    <a:pt x="461" y="393"/>
                    <a:pt x="466" y="395"/>
                  </a:cubicBezTo>
                  <a:cubicBezTo>
                    <a:pt x="472" y="397"/>
                    <a:pt x="478" y="407"/>
                    <a:pt x="481" y="412"/>
                  </a:cubicBezTo>
                  <a:cubicBezTo>
                    <a:pt x="484" y="417"/>
                    <a:pt x="488" y="427"/>
                    <a:pt x="489" y="427"/>
                  </a:cubicBezTo>
                  <a:cubicBezTo>
                    <a:pt x="491" y="427"/>
                    <a:pt x="492" y="422"/>
                    <a:pt x="494" y="422"/>
                  </a:cubicBezTo>
                  <a:cubicBezTo>
                    <a:pt x="496" y="421"/>
                    <a:pt x="498" y="426"/>
                    <a:pt x="500" y="426"/>
                  </a:cubicBezTo>
                  <a:cubicBezTo>
                    <a:pt x="503" y="427"/>
                    <a:pt x="506" y="428"/>
                    <a:pt x="508" y="427"/>
                  </a:cubicBezTo>
                  <a:cubicBezTo>
                    <a:pt x="510" y="427"/>
                    <a:pt x="515" y="424"/>
                    <a:pt x="516" y="425"/>
                  </a:cubicBezTo>
                  <a:cubicBezTo>
                    <a:pt x="518" y="426"/>
                    <a:pt x="520" y="426"/>
                    <a:pt x="521" y="429"/>
                  </a:cubicBezTo>
                  <a:cubicBezTo>
                    <a:pt x="523" y="433"/>
                    <a:pt x="525" y="433"/>
                    <a:pt x="526" y="433"/>
                  </a:cubicBezTo>
                  <a:cubicBezTo>
                    <a:pt x="528" y="433"/>
                    <a:pt x="528" y="435"/>
                    <a:pt x="528" y="436"/>
                  </a:cubicBezTo>
                  <a:cubicBezTo>
                    <a:pt x="528" y="438"/>
                    <a:pt x="531" y="440"/>
                    <a:pt x="532" y="440"/>
                  </a:cubicBezTo>
                  <a:cubicBezTo>
                    <a:pt x="534" y="440"/>
                    <a:pt x="537" y="439"/>
                    <a:pt x="539" y="439"/>
                  </a:cubicBezTo>
                  <a:cubicBezTo>
                    <a:pt x="540" y="438"/>
                    <a:pt x="541" y="437"/>
                    <a:pt x="541" y="439"/>
                  </a:cubicBezTo>
                  <a:cubicBezTo>
                    <a:pt x="542" y="440"/>
                    <a:pt x="544" y="443"/>
                    <a:pt x="545" y="443"/>
                  </a:cubicBezTo>
                  <a:cubicBezTo>
                    <a:pt x="547" y="443"/>
                    <a:pt x="549" y="444"/>
                    <a:pt x="550" y="443"/>
                  </a:cubicBezTo>
                  <a:cubicBezTo>
                    <a:pt x="550" y="442"/>
                    <a:pt x="554" y="441"/>
                    <a:pt x="555" y="441"/>
                  </a:cubicBezTo>
                  <a:cubicBezTo>
                    <a:pt x="557" y="441"/>
                    <a:pt x="562" y="440"/>
                    <a:pt x="563" y="438"/>
                  </a:cubicBezTo>
                  <a:cubicBezTo>
                    <a:pt x="564" y="435"/>
                    <a:pt x="568" y="435"/>
                    <a:pt x="569" y="434"/>
                  </a:cubicBezTo>
                  <a:cubicBezTo>
                    <a:pt x="570" y="433"/>
                    <a:pt x="573" y="432"/>
                    <a:pt x="574" y="430"/>
                  </a:cubicBezTo>
                  <a:cubicBezTo>
                    <a:pt x="575" y="429"/>
                    <a:pt x="579" y="429"/>
                    <a:pt x="579" y="428"/>
                  </a:cubicBezTo>
                  <a:cubicBezTo>
                    <a:pt x="580" y="427"/>
                    <a:pt x="583" y="427"/>
                    <a:pt x="585" y="427"/>
                  </a:cubicBezTo>
                  <a:cubicBezTo>
                    <a:pt x="587" y="428"/>
                    <a:pt x="595" y="429"/>
                    <a:pt x="596" y="429"/>
                  </a:cubicBezTo>
                  <a:cubicBezTo>
                    <a:pt x="598" y="429"/>
                    <a:pt x="598" y="433"/>
                    <a:pt x="599" y="434"/>
                  </a:cubicBezTo>
                  <a:cubicBezTo>
                    <a:pt x="600" y="434"/>
                    <a:pt x="604" y="437"/>
                    <a:pt x="606" y="436"/>
                  </a:cubicBezTo>
                  <a:cubicBezTo>
                    <a:pt x="607" y="435"/>
                    <a:pt x="610" y="434"/>
                    <a:pt x="612" y="436"/>
                  </a:cubicBezTo>
                  <a:cubicBezTo>
                    <a:pt x="614" y="437"/>
                    <a:pt x="617" y="439"/>
                    <a:pt x="618" y="437"/>
                  </a:cubicBezTo>
                  <a:cubicBezTo>
                    <a:pt x="619" y="436"/>
                    <a:pt x="624" y="435"/>
                    <a:pt x="624" y="434"/>
                  </a:cubicBezTo>
                  <a:cubicBezTo>
                    <a:pt x="625" y="433"/>
                    <a:pt x="626" y="430"/>
                    <a:pt x="625" y="429"/>
                  </a:cubicBezTo>
                  <a:cubicBezTo>
                    <a:pt x="623" y="428"/>
                    <a:pt x="622" y="424"/>
                    <a:pt x="622" y="423"/>
                  </a:cubicBezTo>
                  <a:cubicBezTo>
                    <a:pt x="621" y="421"/>
                    <a:pt x="625" y="420"/>
                    <a:pt x="625" y="419"/>
                  </a:cubicBezTo>
                  <a:cubicBezTo>
                    <a:pt x="626" y="417"/>
                    <a:pt x="628" y="417"/>
                    <a:pt x="629" y="416"/>
                  </a:cubicBezTo>
                  <a:cubicBezTo>
                    <a:pt x="630" y="415"/>
                    <a:pt x="631" y="413"/>
                    <a:pt x="632" y="413"/>
                  </a:cubicBezTo>
                  <a:cubicBezTo>
                    <a:pt x="634" y="414"/>
                    <a:pt x="637" y="415"/>
                    <a:pt x="638" y="415"/>
                  </a:cubicBezTo>
                  <a:cubicBezTo>
                    <a:pt x="639" y="416"/>
                    <a:pt x="642" y="417"/>
                    <a:pt x="643" y="417"/>
                  </a:cubicBezTo>
                  <a:cubicBezTo>
                    <a:pt x="645" y="417"/>
                    <a:pt x="647" y="418"/>
                    <a:pt x="649" y="419"/>
                  </a:cubicBezTo>
                  <a:cubicBezTo>
                    <a:pt x="651" y="420"/>
                    <a:pt x="656" y="420"/>
                    <a:pt x="657" y="421"/>
                  </a:cubicBezTo>
                  <a:cubicBezTo>
                    <a:pt x="658" y="423"/>
                    <a:pt x="657" y="427"/>
                    <a:pt x="658" y="428"/>
                  </a:cubicBezTo>
                  <a:cubicBezTo>
                    <a:pt x="659" y="430"/>
                    <a:pt x="662" y="433"/>
                    <a:pt x="663" y="432"/>
                  </a:cubicBezTo>
                  <a:cubicBezTo>
                    <a:pt x="664" y="431"/>
                    <a:pt x="668" y="434"/>
                    <a:pt x="670" y="434"/>
                  </a:cubicBezTo>
                  <a:cubicBezTo>
                    <a:pt x="672" y="434"/>
                    <a:pt x="674" y="431"/>
                    <a:pt x="676" y="431"/>
                  </a:cubicBezTo>
                  <a:cubicBezTo>
                    <a:pt x="677" y="431"/>
                    <a:pt x="682" y="430"/>
                    <a:pt x="683" y="430"/>
                  </a:cubicBezTo>
                  <a:cubicBezTo>
                    <a:pt x="685" y="431"/>
                    <a:pt x="690" y="433"/>
                    <a:pt x="691" y="432"/>
                  </a:cubicBezTo>
                  <a:cubicBezTo>
                    <a:pt x="691" y="432"/>
                    <a:pt x="696" y="432"/>
                    <a:pt x="697" y="434"/>
                  </a:cubicBezTo>
                  <a:cubicBezTo>
                    <a:pt x="697" y="435"/>
                    <a:pt x="703" y="435"/>
                    <a:pt x="703" y="437"/>
                  </a:cubicBezTo>
                  <a:cubicBezTo>
                    <a:pt x="703" y="439"/>
                    <a:pt x="707" y="439"/>
                    <a:pt x="708" y="441"/>
                  </a:cubicBezTo>
                  <a:cubicBezTo>
                    <a:pt x="709" y="443"/>
                    <a:pt x="716" y="442"/>
                    <a:pt x="718" y="443"/>
                  </a:cubicBezTo>
                  <a:cubicBezTo>
                    <a:pt x="719" y="444"/>
                    <a:pt x="728" y="444"/>
                    <a:pt x="729" y="443"/>
                  </a:cubicBezTo>
                  <a:cubicBezTo>
                    <a:pt x="729" y="442"/>
                    <a:pt x="737" y="442"/>
                    <a:pt x="739" y="441"/>
                  </a:cubicBezTo>
                  <a:cubicBezTo>
                    <a:pt x="741" y="439"/>
                    <a:pt x="745" y="440"/>
                    <a:pt x="745" y="438"/>
                  </a:cubicBezTo>
                  <a:cubicBezTo>
                    <a:pt x="746" y="437"/>
                    <a:pt x="750" y="435"/>
                    <a:pt x="752" y="434"/>
                  </a:cubicBezTo>
                  <a:cubicBezTo>
                    <a:pt x="754" y="433"/>
                    <a:pt x="761" y="433"/>
                    <a:pt x="762" y="434"/>
                  </a:cubicBezTo>
                  <a:cubicBezTo>
                    <a:pt x="762" y="436"/>
                    <a:pt x="767" y="437"/>
                    <a:pt x="769" y="436"/>
                  </a:cubicBezTo>
                  <a:cubicBezTo>
                    <a:pt x="771" y="435"/>
                    <a:pt x="776" y="436"/>
                    <a:pt x="776" y="438"/>
                  </a:cubicBezTo>
                  <a:cubicBezTo>
                    <a:pt x="777" y="439"/>
                    <a:pt x="783" y="440"/>
                    <a:pt x="784" y="440"/>
                  </a:cubicBezTo>
                  <a:cubicBezTo>
                    <a:pt x="786" y="439"/>
                    <a:pt x="790" y="436"/>
                    <a:pt x="792" y="436"/>
                  </a:cubicBezTo>
                  <a:cubicBezTo>
                    <a:pt x="793" y="436"/>
                    <a:pt x="796" y="434"/>
                    <a:pt x="795" y="432"/>
                  </a:cubicBezTo>
                  <a:cubicBezTo>
                    <a:pt x="795" y="431"/>
                    <a:pt x="799" y="426"/>
                    <a:pt x="799" y="424"/>
                  </a:cubicBezTo>
                  <a:cubicBezTo>
                    <a:pt x="800" y="422"/>
                    <a:pt x="803" y="417"/>
                    <a:pt x="804" y="416"/>
                  </a:cubicBezTo>
                  <a:cubicBezTo>
                    <a:pt x="805" y="416"/>
                    <a:pt x="808" y="414"/>
                    <a:pt x="808" y="412"/>
                  </a:cubicBezTo>
                  <a:cubicBezTo>
                    <a:pt x="808" y="411"/>
                    <a:pt x="807" y="407"/>
                    <a:pt x="805" y="407"/>
                  </a:cubicBezTo>
                  <a:cubicBezTo>
                    <a:pt x="804" y="407"/>
                    <a:pt x="801" y="407"/>
                    <a:pt x="805" y="402"/>
                  </a:cubicBezTo>
                  <a:cubicBezTo>
                    <a:pt x="808" y="398"/>
                    <a:pt x="814" y="399"/>
                    <a:pt x="815" y="399"/>
                  </a:cubicBezTo>
                  <a:cubicBezTo>
                    <a:pt x="816" y="399"/>
                    <a:pt x="823" y="397"/>
                    <a:pt x="827" y="398"/>
                  </a:cubicBezTo>
                  <a:cubicBezTo>
                    <a:pt x="830" y="399"/>
                    <a:pt x="832" y="398"/>
                    <a:pt x="836" y="400"/>
                  </a:cubicBezTo>
                  <a:cubicBezTo>
                    <a:pt x="839" y="401"/>
                    <a:pt x="844" y="401"/>
                    <a:pt x="846" y="402"/>
                  </a:cubicBezTo>
                  <a:cubicBezTo>
                    <a:pt x="847" y="404"/>
                    <a:pt x="851" y="405"/>
                    <a:pt x="851" y="408"/>
                  </a:cubicBezTo>
                  <a:cubicBezTo>
                    <a:pt x="850" y="411"/>
                    <a:pt x="853" y="410"/>
                    <a:pt x="855" y="416"/>
                  </a:cubicBezTo>
                  <a:cubicBezTo>
                    <a:pt x="856" y="422"/>
                    <a:pt x="859" y="422"/>
                    <a:pt x="859" y="425"/>
                  </a:cubicBezTo>
                  <a:cubicBezTo>
                    <a:pt x="860" y="428"/>
                    <a:pt x="864" y="433"/>
                    <a:pt x="863" y="435"/>
                  </a:cubicBezTo>
                  <a:cubicBezTo>
                    <a:pt x="863" y="437"/>
                    <a:pt x="862" y="439"/>
                    <a:pt x="866" y="439"/>
                  </a:cubicBezTo>
                  <a:cubicBezTo>
                    <a:pt x="871" y="440"/>
                    <a:pt x="873" y="443"/>
                    <a:pt x="874" y="442"/>
                  </a:cubicBezTo>
                  <a:cubicBezTo>
                    <a:pt x="875" y="442"/>
                    <a:pt x="880" y="444"/>
                    <a:pt x="882" y="446"/>
                  </a:cubicBezTo>
                  <a:cubicBezTo>
                    <a:pt x="885" y="448"/>
                    <a:pt x="888" y="447"/>
                    <a:pt x="888" y="450"/>
                  </a:cubicBezTo>
                  <a:cubicBezTo>
                    <a:pt x="888" y="452"/>
                    <a:pt x="890" y="454"/>
                    <a:pt x="890" y="457"/>
                  </a:cubicBezTo>
                  <a:cubicBezTo>
                    <a:pt x="890" y="459"/>
                    <a:pt x="894" y="460"/>
                    <a:pt x="898" y="460"/>
                  </a:cubicBezTo>
                  <a:cubicBezTo>
                    <a:pt x="901" y="459"/>
                    <a:pt x="903" y="461"/>
                    <a:pt x="905" y="458"/>
                  </a:cubicBezTo>
                  <a:cubicBezTo>
                    <a:pt x="906" y="455"/>
                    <a:pt x="911" y="456"/>
                    <a:pt x="913" y="455"/>
                  </a:cubicBezTo>
                  <a:cubicBezTo>
                    <a:pt x="914" y="454"/>
                    <a:pt x="919" y="453"/>
                    <a:pt x="919" y="457"/>
                  </a:cubicBezTo>
                  <a:cubicBezTo>
                    <a:pt x="919" y="461"/>
                    <a:pt x="922" y="462"/>
                    <a:pt x="919" y="463"/>
                  </a:cubicBezTo>
                  <a:cubicBezTo>
                    <a:pt x="917" y="465"/>
                    <a:pt x="916" y="471"/>
                    <a:pt x="915" y="474"/>
                  </a:cubicBezTo>
                  <a:cubicBezTo>
                    <a:pt x="914" y="476"/>
                    <a:pt x="911" y="477"/>
                    <a:pt x="910" y="480"/>
                  </a:cubicBezTo>
                  <a:cubicBezTo>
                    <a:pt x="910" y="483"/>
                    <a:pt x="906" y="483"/>
                    <a:pt x="906" y="485"/>
                  </a:cubicBezTo>
                  <a:cubicBezTo>
                    <a:pt x="906" y="487"/>
                    <a:pt x="902" y="487"/>
                    <a:pt x="899" y="485"/>
                  </a:cubicBezTo>
                  <a:cubicBezTo>
                    <a:pt x="897" y="483"/>
                    <a:pt x="895" y="488"/>
                    <a:pt x="893" y="488"/>
                  </a:cubicBezTo>
                  <a:cubicBezTo>
                    <a:pt x="891" y="488"/>
                    <a:pt x="891" y="492"/>
                    <a:pt x="891" y="494"/>
                  </a:cubicBezTo>
                  <a:cubicBezTo>
                    <a:pt x="892" y="496"/>
                    <a:pt x="891" y="498"/>
                    <a:pt x="892" y="501"/>
                  </a:cubicBezTo>
                  <a:cubicBezTo>
                    <a:pt x="893" y="502"/>
                    <a:pt x="892" y="505"/>
                    <a:pt x="892" y="508"/>
                  </a:cubicBezTo>
                  <a:cubicBezTo>
                    <a:pt x="895" y="506"/>
                    <a:pt x="898" y="505"/>
                    <a:pt x="899" y="505"/>
                  </a:cubicBezTo>
                  <a:cubicBezTo>
                    <a:pt x="902" y="505"/>
                    <a:pt x="905" y="510"/>
                    <a:pt x="908" y="510"/>
                  </a:cubicBezTo>
                  <a:cubicBezTo>
                    <a:pt x="912" y="510"/>
                    <a:pt x="927" y="500"/>
                    <a:pt x="927" y="498"/>
                  </a:cubicBezTo>
                  <a:cubicBezTo>
                    <a:pt x="927" y="497"/>
                    <a:pt x="936" y="488"/>
                    <a:pt x="940" y="484"/>
                  </a:cubicBezTo>
                  <a:cubicBezTo>
                    <a:pt x="944" y="479"/>
                    <a:pt x="950" y="473"/>
                    <a:pt x="952" y="468"/>
                  </a:cubicBezTo>
                  <a:cubicBezTo>
                    <a:pt x="953" y="465"/>
                    <a:pt x="959" y="459"/>
                    <a:pt x="960" y="456"/>
                  </a:cubicBezTo>
                  <a:cubicBezTo>
                    <a:pt x="962" y="454"/>
                    <a:pt x="963" y="454"/>
                    <a:pt x="965" y="448"/>
                  </a:cubicBezTo>
                  <a:cubicBezTo>
                    <a:pt x="968" y="443"/>
                    <a:pt x="968" y="428"/>
                    <a:pt x="969" y="427"/>
                  </a:cubicBezTo>
                  <a:cubicBezTo>
                    <a:pt x="970" y="426"/>
                    <a:pt x="969" y="424"/>
                    <a:pt x="970" y="422"/>
                  </a:cubicBezTo>
                  <a:cubicBezTo>
                    <a:pt x="972" y="421"/>
                    <a:pt x="971" y="418"/>
                    <a:pt x="973" y="416"/>
                  </a:cubicBezTo>
                  <a:cubicBezTo>
                    <a:pt x="976" y="414"/>
                    <a:pt x="975" y="413"/>
                    <a:pt x="975" y="411"/>
                  </a:cubicBezTo>
                  <a:cubicBezTo>
                    <a:pt x="974" y="410"/>
                    <a:pt x="975" y="406"/>
                    <a:pt x="974" y="405"/>
                  </a:cubicBezTo>
                  <a:cubicBezTo>
                    <a:pt x="974" y="404"/>
                    <a:pt x="974" y="403"/>
                    <a:pt x="975" y="403"/>
                  </a:cubicBezTo>
                  <a:cubicBezTo>
                    <a:pt x="977" y="402"/>
                    <a:pt x="974" y="400"/>
                    <a:pt x="972" y="399"/>
                  </a:cubicBezTo>
                  <a:cubicBezTo>
                    <a:pt x="970" y="398"/>
                    <a:pt x="968" y="397"/>
                    <a:pt x="967" y="395"/>
                  </a:cubicBezTo>
                  <a:cubicBezTo>
                    <a:pt x="967" y="392"/>
                    <a:pt x="964" y="390"/>
                    <a:pt x="961" y="390"/>
                  </a:cubicBezTo>
                  <a:cubicBezTo>
                    <a:pt x="958" y="390"/>
                    <a:pt x="954" y="388"/>
                    <a:pt x="954" y="390"/>
                  </a:cubicBezTo>
                  <a:cubicBezTo>
                    <a:pt x="955" y="392"/>
                    <a:pt x="954" y="393"/>
                    <a:pt x="953" y="393"/>
                  </a:cubicBezTo>
                  <a:cubicBezTo>
                    <a:pt x="951" y="393"/>
                    <a:pt x="951" y="394"/>
                    <a:pt x="949" y="396"/>
                  </a:cubicBezTo>
                  <a:cubicBezTo>
                    <a:pt x="948" y="398"/>
                    <a:pt x="942" y="399"/>
                    <a:pt x="945" y="396"/>
                  </a:cubicBezTo>
                  <a:cubicBezTo>
                    <a:pt x="947" y="394"/>
                    <a:pt x="944" y="394"/>
                    <a:pt x="944" y="392"/>
                  </a:cubicBezTo>
                  <a:cubicBezTo>
                    <a:pt x="945" y="389"/>
                    <a:pt x="947" y="387"/>
                    <a:pt x="944" y="388"/>
                  </a:cubicBezTo>
                  <a:cubicBezTo>
                    <a:pt x="941" y="390"/>
                    <a:pt x="941" y="394"/>
                    <a:pt x="939" y="394"/>
                  </a:cubicBezTo>
                  <a:cubicBezTo>
                    <a:pt x="937" y="395"/>
                    <a:pt x="937" y="388"/>
                    <a:pt x="938" y="386"/>
                  </a:cubicBezTo>
                  <a:cubicBezTo>
                    <a:pt x="939" y="384"/>
                    <a:pt x="934" y="386"/>
                    <a:pt x="929" y="386"/>
                  </a:cubicBezTo>
                  <a:cubicBezTo>
                    <a:pt x="924" y="385"/>
                    <a:pt x="925" y="382"/>
                    <a:pt x="929" y="380"/>
                  </a:cubicBezTo>
                  <a:cubicBezTo>
                    <a:pt x="933" y="378"/>
                    <a:pt x="933" y="376"/>
                    <a:pt x="935" y="375"/>
                  </a:cubicBezTo>
                  <a:cubicBezTo>
                    <a:pt x="937" y="374"/>
                    <a:pt x="942" y="370"/>
                    <a:pt x="945" y="369"/>
                  </a:cubicBezTo>
                  <a:cubicBezTo>
                    <a:pt x="948" y="367"/>
                    <a:pt x="949" y="365"/>
                    <a:pt x="949" y="363"/>
                  </a:cubicBezTo>
                  <a:cubicBezTo>
                    <a:pt x="950" y="361"/>
                    <a:pt x="956" y="358"/>
                    <a:pt x="961" y="354"/>
                  </a:cubicBezTo>
                  <a:cubicBezTo>
                    <a:pt x="966" y="350"/>
                    <a:pt x="968" y="348"/>
                    <a:pt x="970" y="345"/>
                  </a:cubicBezTo>
                  <a:cubicBezTo>
                    <a:pt x="971" y="343"/>
                    <a:pt x="978" y="339"/>
                    <a:pt x="979" y="338"/>
                  </a:cubicBezTo>
                  <a:cubicBezTo>
                    <a:pt x="979" y="336"/>
                    <a:pt x="988" y="331"/>
                    <a:pt x="994" y="330"/>
                  </a:cubicBezTo>
                  <a:cubicBezTo>
                    <a:pt x="1000" y="329"/>
                    <a:pt x="1009" y="330"/>
                    <a:pt x="1011" y="332"/>
                  </a:cubicBezTo>
                  <a:cubicBezTo>
                    <a:pt x="1013" y="334"/>
                    <a:pt x="1014" y="333"/>
                    <a:pt x="1015" y="332"/>
                  </a:cubicBezTo>
                  <a:cubicBezTo>
                    <a:pt x="1016" y="331"/>
                    <a:pt x="1019" y="331"/>
                    <a:pt x="1023" y="332"/>
                  </a:cubicBezTo>
                  <a:cubicBezTo>
                    <a:pt x="1027" y="332"/>
                    <a:pt x="1028" y="330"/>
                    <a:pt x="1031" y="331"/>
                  </a:cubicBezTo>
                  <a:cubicBezTo>
                    <a:pt x="1033" y="331"/>
                    <a:pt x="1036" y="332"/>
                    <a:pt x="1037" y="329"/>
                  </a:cubicBezTo>
                  <a:cubicBezTo>
                    <a:pt x="1039" y="325"/>
                    <a:pt x="1047" y="326"/>
                    <a:pt x="1049" y="327"/>
                  </a:cubicBezTo>
                  <a:cubicBezTo>
                    <a:pt x="1050" y="329"/>
                    <a:pt x="1052" y="330"/>
                    <a:pt x="1055" y="329"/>
                  </a:cubicBezTo>
                  <a:cubicBezTo>
                    <a:pt x="1057" y="327"/>
                    <a:pt x="1057" y="331"/>
                    <a:pt x="1060" y="331"/>
                  </a:cubicBezTo>
                  <a:cubicBezTo>
                    <a:pt x="1063" y="332"/>
                    <a:pt x="1061" y="334"/>
                    <a:pt x="1059" y="334"/>
                  </a:cubicBezTo>
                  <a:cubicBezTo>
                    <a:pt x="1056" y="334"/>
                    <a:pt x="1053" y="335"/>
                    <a:pt x="1056" y="337"/>
                  </a:cubicBezTo>
                  <a:cubicBezTo>
                    <a:pt x="1059" y="338"/>
                    <a:pt x="1062" y="335"/>
                    <a:pt x="1064" y="335"/>
                  </a:cubicBezTo>
                  <a:cubicBezTo>
                    <a:pt x="1066" y="336"/>
                    <a:pt x="1070" y="336"/>
                    <a:pt x="1073" y="334"/>
                  </a:cubicBezTo>
                  <a:cubicBezTo>
                    <a:pt x="1076" y="332"/>
                    <a:pt x="1076" y="336"/>
                    <a:pt x="1078" y="334"/>
                  </a:cubicBezTo>
                  <a:cubicBezTo>
                    <a:pt x="1080" y="332"/>
                    <a:pt x="1085" y="332"/>
                    <a:pt x="1087" y="332"/>
                  </a:cubicBezTo>
                  <a:cubicBezTo>
                    <a:pt x="1089" y="332"/>
                    <a:pt x="1087" y="329"/>
                    <a:pt x="1083" y="329"/>
                  </a:cubicBezTo>
                  <a:cubicBezTo>
                    <a:pt x="1080" y="329"/>
                    <a:pt x="1080" y="327"/>
                    <a:pt x="1083" y="323"/>
                  </a:cubicBezTo>
                  <a:cubicBezTo>
                    <a:pt x="1086" y="318"/>
                    <a:pt x="1091" y="315"/>
                    <a:pt x="1095" y="312"/>
                  </a:cubicBezTo>
                  <a:cubicBezTo>
                    <a:pt x="1098" y="309"/>
                    <a:pt x="1101" y="311"/>
                    <a:pt x="1101" y="309"/>
                  </a:cubicBezTo>
                  <a:cubicBezTo>
                    <a:pt x="1101" y="307"/>
                    <a:pt x="1102" y="301"/>
                    <a:pt x="1105" y="301"/>
                  </a:cubicBezTo>
                  <a:cubicBezTo>
                    <a:pt x="1107" y="301"/>
                    <a:pt x="1114" y="302"/>
                    <a:pt x="1118" y="300"/>
                  </a:cubicBezTo>
                  <a:cubicBezTo>
                    <a:pt x="1122" y="298"/>
                    <a:pt x="1122" y="302"/>
                    <a:pt x="1123" y="302"/>
                  </a:cubicBezTo>
                  <a:cubicBezTo>
                    <a:pt x="1125" y="303"/>
                    <a:pt x="1127" y="299"/>
                    <a:pt x="1129" y="300"/>
                  </a:cubicBezTo>
                  <a:cubicBezTo>
                    <a:pt x="1131" y="301"/>
                    <a:pt x="1126" y="304"/>
                    <a:pt x="1125" y="308"/>
                  </a:cubicBezTo>
                  <a:cubicBezTo>
                    <a:pt x="1124" y="311"/>
                    <a:pt x="1128" y="310"/>
                    <a:pt x="1130" y="311"/>
                  </a:cubicBezTo>
                  <a:cubicBezTo>
                    <a:pt x="1132" y="312"/>
                    <a:pt x="1127" y="313"/>
                    <a:pt x="1128" y="314"/>
                  </a:cubicBezTo>
                  <a:cubicBezTo>
                    <a:pt x="1128" y="315"/>
                    <a:pt x="1132" y="315"/>
                    <a:pt x="1137" y="310"/>
                  </a:cubicBezTo>
                  <a:cubicBezTo>
                    <a:pt x="1143" y="305"/>
                    <a:pt x="1147" y="303"/>
                    <a:pt x="1151" y="303"/>
                  </a:cubicBezTo>
                  <a:cubicBezTo>
                    <a:pt x="1154" y="304"/>
                    <a:pt x="1152" y="300"/>
                    <a:pt x="1152" y="296"/>
                  </a:cubicBezTo>
                  <a:cubicBezTo>
                    <a:pt x="1153" y="291"/>
                    <a:pt x="1163" y="289"/>
                    <a:pt x="1166" y="291"/>
                  </a:cubicBezTo>
                  <a:cubicBezTo>
                    <a:pt x="1170" y="292"/>
                    <a:pt x="1169" y="293"/>
                    <a:pt x="1166" y="293"/>
                  </a:cubicBezTo>
                  <a:cubicBezTo>
                    <a:pt x="1163" y="292"/>
                    <a:pt x="1160" y="295"/>
                    <a:pt x="1160" y="299"/>
                  </a:cubicBezTo>
                  <a:cubicBezTo>
                    <a:pt x="1160" y="303"/>
                    <a:pt x="1157" y="304"/>
                    <a:pt x="1159" y="306"/>
                  </a:cubicBezTo>
                  <a:cubicBezTo>
                    <a:pt x="1160" y="307"/>
                    <a:pt x="1156" y="308"/>
                    <a:pt x="1156" y="309"/>
                  </a:cubicBezTo>
                  <a:cubicBezTo>
                    <a:pt x="1156" y="311"/>
                    <a:pt x="1156" y="312"/>
                    <a:pt x="1154" y="313"/>
                  </a:cubicBezTo>
                  <a:cubicBezTo>
                    <a:pt x="1152" y="314"/>
                    <a:pt x="1144" y="314"/>
                    <a:pt x="1143" y="317"/>
                  </a:cubicBezTo>
                  <a:cubicBezTo>
                    <a:pt x="1143" y="321"/>
                    <a:pt x="1139" y="321"/>
                    <a:pt x="1137" y="325"/>
                  </a:cubicBezTo>
                  <a:cubicBezTo>
                    <a:pt x="1135" y="329"/>
                    <a:pt x="1127" y="331"/>
                    <a:pt x="1122" y="338"/>
                  </a:cubicBezTo>
                  <a:cubicBezTo>
                    <a:pt x="1117" y="346"/>
                    <a:pt x="1109" y="346"/>
                    <a:pt x="1109" y="347"/>
                  </a:cubicBezTo>
                  <a:cubicBezTo>
                    <a:pt x="1109" y="349"/>
                    <a:pt x="1103" y="349"/>
                    <a:pt x="1101" y="349"/>
                  </a:cubicBezTo>
                  <a:cubicBezTo>
                    <a:pt x="1099" y="349"/>
                    <a:pt x="1103" y="354"/>
                    <a:pt x="1099" y="359"/>
                  </a:cubicBezTo>
                  <a:cubicBezTo>
                    <a:pt x="1094" y="364"/>
                    <a:pt x="1091" y="370"/>
                    <a:pt x="1091" y="377"/>
                  </a:cubicBezTo>
                  <a:cubicBezTo>
                    <a:pt x="1091" y="384"/>
                    <a:pt x="1094" y="403"/>
                    <a:pt x="1096" y="407"/>
                  </a:cubicBezTo>
                  <a:cubicBezTo>
                    <a:pt x="1098" y="410"/>
                    <a:pt x="1096" y="419"/>
                    <a:pt x="1098" y="421"/>
                  </a:cubicBezTo>
                  <a:cubicBezTo>
                    <a:pt x="1100" y="422"/>
                    <a:pt x="1099" y="425"/>
                    <a:pt x="1100" y="426"/>
                  </a:cubicBezTo>
                  <a:cubicBezTo>
                    <a:pt x="1101" y="427"/>
                    <a:pt x="1106" y="422"/>
                    <a:pt x="1109" y="419"/>
                  </a:cubicBezTo>
                  <a:cubicBezTo>
                    <a:pt x="1112" y="417"/>
                    <a:pt x="1111" y="416"/>
                    <a:pt x="1113" y="415"/>
                  </a:cubicBezTo>
                  <a:cubicBezTo>
                    <a:pt x="1115" y="413"/>
                    <a:pt x="1114" y="408"/>
                    <a:pt x="1114" y="406"/>
                  </a:cubicBezTo>
                  <a:cubicBezTo>
                    <a:pt x="1115" y="405"/>
                    <a:pt x="1119" y="404"/>
                    <a:pt x="1120" y="403"/>
                  </a:cubicBezTo>
                  <a:cubicBezTo>
                    <a:pt x="1121" y="401"/>
                    <a:pt x="1124" y="402"/>
                    <a:pt x="1126" y="401"/>
                  </a:cubicBezTo>
                  <a:cubicBezTo>
                    <a:pt x="1128" y="401"/>
                    <a:pt x="1126" y="397"/>
                    <a:pt x="1125" y="395"/>
                  </a:cubicBezTo>
                  <a:cubicBezTo>
                    <a:pt x="1125" y="392"/>
                    <a:pt x="1130" y="389"/>
                    <a:pt x="1133" y="387"/>
                  </a:cubicBezTo>
                  <a:cubicBezTo>
                    <a:pt x="1136" y="385"/>
                    <a:pt x="1139" y="389"/>
                    <a:pt x="1143" y="386"/>
                  </a:cubicBezTo>
                  <a:cubicBezTo>
                    <a:pt x="1146" y="383"/>
                    <a:pt x="1142" y="379"/>
                    <a:pt x="1141" y="378"/>
                  </a:cubicBezTo>
                  <a:cubicBezTo>
                    <a:pt x="1140" y="376"/>
                    <a:pt x="1144" y="369"/>
                    <a:pt x="1147" y="368"/>
                  </a:cubicBezTo>
                  <a:cubicBezTo>
                    <a:pt x="1149" y="367"/>
                    <a:pt x="1151" y="370"/>
                    <a:pt x="1153" y="368"/>
                  </a:cubicBezTo>
                  <a:cubicBezTo>
                    <a:pt x="1155" y="365"/>
                    <a:pt x="1151" y="362"/>
                    <a:pt x="1149" y="362"/>
                  </a:cubicBezTo>
                  <a:cubicBezTo>
                    <a:pt x="1148" y="362"/>
                    <a:pt x="1147" y="356"/>
                    <a:pt x="1151" y="353"/>
                  </a:cubicBezTo>
                  <a:cubicBezTo>
                    <a:pt x="1155" y="350"/>
                    <a:pt x="1153" y="350"/>
                    <a:pt x="1151" y="349"/>
                  </a:cubicBezTo>
                  <a:cubicBezTo>
                    <a:pt x="1148" y="348"/>
                    <a:pt x="1148" y="349"/>
                    <a:pt x="1146" y="349"/>
                  </a:cubicBezTo>
                  <a:cubicBezTo>
                    <a:pt x="1144" y="349"/>
                    <a:pt x="1141" y="345"/>
                    <a:pt x="1145" y="341"/>
                  </a:cubicBezTo>
                  <a:cubicBezTo>
                    <a:pt x="1148" y="337"/>
                    <a:pt x="1151" y="337"/>
                    <a:pt x="1151" y="334"/>
                  </a:cubicBezTo>
                  <a:cubicBezTo>
                    <a:pt x="1152" y="330"/>
                    <a:pt x="1156" y="325"/>
                    <a:pt x="1157" y="324"/>
                  </a:cubicBezTo>
                  <a:cubicBezTo>
                    <a:pt x="1158" y="322"/>
                    <a:pt x="1163" y="324"/>
                    <a:pt x="1164" y="323"/>
                  </a:cubicBezTo>
                  <a:cubicBezTo>
                    <a:pt x="1166" y="323"/>
                    <a:pt x="1166" y="327"/>
                    <a:pt x="1168" y="325"/>
                  </a:cubicBezTo>
                  <a:cubicBezTo>
                    <a:pt x="1170" y="323"/>
                    <a:pt x="1173" y="317"/>
                    <a:pt x="1176" y="317"/>
                  </a:cubicBezTo>
                  <a:cubicBezTo>
                    <a:pt x="1178" y="317"/>
                    <a:pt x="1177" y="321"/>
                    <a:pt x="1177" y="324"/>
                  </a:cubicBezTo>
                  <a:cubicBezTo>
                    <a:pt x="1178" y="327"/>
                    <a:pt x="1180" y="323"/>
                    <a:pt x="1185" y="320"/>
                  </a:cubicBezTo>
                  <a:cubicBezTo>
                    <a:pt x="1190" y="316"/>
                    <a:pt x="1201" y="317"/>
                    <a:pt x="1205" y="318"/>
                  </a:cubicBezTo>
                  <a:cubicBezTo>
                    <a:pt x="1208" y="320"/>
                    <a:pt x="1209" y="324"/>
                    <a:pt x="1211" y="323"/>
                  </a:cubicBezTo>
                  <a:cubicBezTo>
                    <a:pt x="1214" y="323"/>
                    <a:pt x="1211" y="319"/>
                    <a:pt x="1214" y="319"/>
                  </a:cubicBezTo>
                  <a:cubicBezTo>
                    <a:pt x="1217" y="318"/>
                    <a:pt x="1222" y="315"/>
                    <a:pt x="1226" y="312"/>
                  </a:cubicBezTo>
                  <a:cubicBezTo>
                    <a:pt x="1230" y="309"/>
                    <a:pt x="1229" y="311"/>
                    <a:pt x="1231" y="309"/>
                  </a:cubicBezTo>
                  <a:cubicBezTo>
                    <a:pt x="1233" y="306"/>
                    <a:pt x="1235" y="307"/>
                    <a:pt x="1235" y="306"/>
                  </a:cubicBezTo>
                  <a:cubicBezTo>
                    <a:pt x="1236" y="304"/>
                    <a:pt x="1241" y="301"/>
                    <a:pt x="1249" y="300"/>
                  </a:cubicBezTo>
                  <a:cubicBezTo>
                    <a:pt x="1256" y="298"/>
                    <a:pt x="1266" y="293"/>
                    <a:pt x="1265" y="291"/>
                  </a:cubicBezTo>
                  <a:cubicBezTo>
                    <a:pt x="1265" y="290"/>
                    <a:pt x="1268" y="289"/>
                    <a:pt x="1269" y="291"/>
                  </a:cubicBezTo>
                  <a:cubicBezTo>
                    <a:pt x="1269" y="292"/>
                    <a:pt x="1272" y="292"/>
                    <a:pt x="1276" y="293"/>
                  </a:cubicBezTo>
                  <a:cubicBezTo>
                    <a:pt x="1280" y="293"/>
                    <a:pt x="1282" y="295"/>
                    <a:pt x="1285" y="292"/>
                  </a:cubicBezTo>
                  <a:cubicBezTo>
                    <a:pt x="1288" y="289"/>
                    <a:pt x="1284" y="288"/>
                    <a:pt x="1284" y="285"/>
                  </a:cubicBezTo>
                  <a:cubicBezTo>
                    <a:pt x="1285" y="283"/>
                    <a:pt x="1279" y="280"/>
                    <a:pt x="1280" y="278"/>
                  </a:cubicBezTo>
                  <a:cubicBezTo>
                    <a:pt x="1280" y="275"/>
                    <a:pt x="1276" y="269"/>
                    <a:pt x="1274" y="270"/>
                  </a:cubicBezTo>
                  <a:cubicBezTo>
                    <a:pt x="1273" y="271"/>
                    <a:pt x="1270" y="269"/>
                    <a:pt x="1270" y="267"/>
                  </a:cubicBezTo>
                  <a:cubicBezTo>
                    <a:pt x="1270" y="265"/>
                    <a:pt x="1269" y="263"/>
                    <a:pt x="1267" y="264"/>
                  </a:cubicBezTo>
                  <a:cubicBezTo>
                    <a:pt x="1265" y="266"/>
                    <a:pt x="1261" y="265"/>
                    <a:pt x="1260" y="263"/>
                  </a:cubicBezTo>
                  <a:cubicBezTo>
                    <a:pt x="1260" y="261"/>
                    <a:pt x="1265" y="259"/>
                    <a:pt x="1268" y="261"/>
                  </a:cubicBezTo>
                  <a:cubicBezTo>
                    <a:pt x="1272" y="262"/>
                    <a:pt x="1271" y="264"/>
                    <a:pt x="1273" y="265"/>
                  </a:cubicBezTo>
                  <a:cubicBezTo>
                    <a:pt x="1274" y="266"/>
                    <a:pt x="1279" y="265"/>
                    <a:pt x="1282" y="264"/>
                  </a:cubicBezTo>
                  <a:cubicBezTo>
                    <a:pt x="1284" y="263"/>
                    <a:pt x="1291" y="261"/>
                    <a:pt x="1292" y="259"/>
                  </a:cubicBezTo>
                  <a:cubicBezTo>
                    <a:pt x="1294" y="256"/>
                    <a:pt x="1292" y="256"/>
                    <a:pt x="1295" y="254"/>
                  </a:cubicBezTo>
                  <a:cubicBezTo>
                    <a:pt x="1297" y="253"/>
                    <a:pt x="1295" y="251"/>
                    <a:pt x="1293" y="250"/>
                  </a:cubicBezTo>
                  <a:cubicBezTo>
                    <a:pt x="1291" y="249"/>
                    <a:pt x="1292" y="246"/>
                    <a:pt x="1294" y="246"/>
                  </a:cubicBezTo>
                  <a:cubicBezTo>
                    <a:pt x="1296" y="246"/>
                    <a:pt x="1295" y="243"/>
                    <a:pt x="1297" y="243"/>
                  </a:cubicBezTo>
                  <a:cubicBezTo>
                    <a:pt x="1298" y="243"/>
                    <a:pt x="1298" y="244"/>
                    <a:pt x="1301" y="243"/>
                  </a:cubicBezTo>
                  <a:cubicBezTo>
                    <a:pt x="1304" y="242"/>
                    <a:pt x="1301" y="245"/>
                    <a:pt x="1300" y="247"/>
                  </a:cubicBezTo>
                  <a:cubicBezTo>
                    <a:pt x="1299" y="249"/>
                    <a:pt x="1302" y="251"/>
                    <a:pt x="1303" y="253"/>
                  </a:cubicBezTo>
                  <a:cubicBezTo>
                    <a:pt x="1303" y="254"/>
                    <a:pt x="1308" y="254"/>
                    <a:pt x="1311" y="253"/>
                  </a:cubicBezTo>
                  <a:cubicBezTo>
                    <a:pt x="1314" y="251"/>
                    <a:pt x="1323" y="255"/>
                    <a:pt x="1324" y="257"/>
                  </a:cubicBezTo>
                  <a:cubicBezTo>
                    <a:pt x="1324" y="259"/>
                    <a:pt x="1326" y="262"/>
                    <a:pt x="1329" y="264"/>
                  </a:cubicBezTo>
                  <a:cubicBezTo>
                    <a:pt x="1333" y="266"/>
                    <a:pt x="1337" y="265"/>
                    <a:pt x="1337" y="267"/>
                  </a:cubicBezTo>
                  <a:cubicBezTo>
                    <a:pt x="1338" y="269"/>
                    <a:pt x="1340" y="269"/>
                    <a:pt x="1342" y="269"/>
                  </a:cubicBezTo>
                  <a:cubicBezTo>
                    <a:pt x="1344" y="269"/>
                    <a:pt x="1345" y="271"/>
                    <a:pt x="1347" y="269"/>
                  </a:cubicBezTo>
                  <a:cubicBezTo>
                    <a:pt x="1348" y="268"/>
                    <a:pt x="1349" y="270"/>
                    <a:pt x="1351" y="269"/>
                  </a:cubicBezTo>
                  <a:cubicBezTo>
                    <a:pt x="1353" y="267"/>
                    <a:pt x="1347" y="266"/>
                    <a:pt x="1347" y="264"/>
                  </a:cubicBezTo>
                  <a:cubicBezTo>
                    <a:pt x="1348" y="263"/>
                    <a:pt x="1350" y="265"/>
                    <a:pt x="1351" y="265"/>
                  </a:cubicBezTo>
                  <a:cubicBezTo>
                    <a:pt x="1353" y="265"/>
                    <a:pt x="1351" y="261"/>
                    <a:pt x="1352" y="261"/>
                  </a:cubicBezTo>
                  <a:cubicBezTo>
                    <a:pt x="1353" y="261"/>
                    <a:pt x="1352" y="254"/>
                    <a:pt x="1351" y="253"/>
                  </a:cubicBezTo>
                  <a:cubicBezTo>
                    <a:pt x="1350" y="253"/>
                    <a:pt x="1351" y="250"/>
                    <a:pt x="1353" y="252"/>
                  </a:cubicBezTo>
                  <a:cubicBezTo>
                    <a:pt x="1356" y="254"/>
                    <a:pt x="1360" y="254"/>
                    <a:pt x="1363" y="254"/>
                  </a:cubicBezTo>
                  <a:cubicBezTo>
                    <a:pt x="1365" y="254"/>
                    <a:pt x="1363" y="252"/>
                    <a:pt x="1361" y="252"/>
                  </a:cubicBezTo>
                  <a:cubicBezTo>
                    <a:pt x="1359" y="252"/>
                    <a:pt x="1361" y="250"/>
                    <a:pt x="1362" y="251"/>
                  </a:cubicBezTo>
                  <a:cubicBezTo>
                    <a:pt x="1364" y="252"/>
                    <a:pt x="1367" y="253"/>
                    <a:pt x="1367" y="252"/>
                  </a:cubicBezTo>
                  <a:cubicBezTo>
                    <a:pt x="1367" y="250"/>
                    <a:pt x="1368" y="247"/>
                    <a:pt x="1371" y="247"/>
                  </a:cubicBezTo>
                  <a:cubicBezTo>
                    <a:pt x="1373" y="247"/>
                    <a:pt x="1374" y="246"/>
                    <a:pt x="1372" y="245"/>
                  </a:cubicBezTo>
                  <a:close/>
                  <a:moveTo>
                    <a:pt x="709" y="401"/>
                  </a:moveTo>
                  <a:cubicBezTo>
                    <a:pt x="702" y="407"/>
                    <a:pt x="688" y="409"/>
                    <a:pt x="688" y="414"/>
                  </a:cubicBezTo>
                  <a:cubicBezTo>
                    <a:pt x="688" y="419"/>
                    <a:pt x="672" y="421"/>
                    <a:pt x="671" y="419"/>
                  </a:cubicBezTo>
                  <a:cubicBezTo>
                    <a:pt x="669" y="417"/>
                    <a:pt x="683" y="416"/>
                    <a:pt x="686" y="409"/>
                  </a:cubicBezTo>
                  <a:cubicBezTo>
                    <a:pt x="689" y="402"/>
                    <a:pt x="701" y="398"/>
                    <a:pt x="707" y="389"/>
                  </a:cubicBezTo>
                  <a:cubicBezTo>
                    <a:pt x="712" y="382"/>
                    <a:pt x="715" y="372"/>
                    <a:pt x="718" y="373"/>
                  </a:cubicBezTo>
                  <a:cubicBezTo>
                    <a:pt x="720" y="373"/>
                    <a:pt x="716" y="395"/>
                    <a:pt x="709" y="401"/>
                  </a:cubicBezTo>
                  <a:close/>
                  <a:moveTo>
                    <a:pt x="739" y="122"/>
                  </a:moveTo>
                  <a:cubicBezTo>
                    <a:pt x="738" y="124"/>
                    <a:pt x="733" y="124"/>
                    <a:pt x="734" y="126"/>
                  </a:cubicBezTo>
                  <a:cubicBezTo>
                    <a:pt x="737" y="129"/>
                    <a:pt x="749" y="127"/>
                    <a:pt x="749" y="123"/>
                  </a:cubicBezTo>
                  <a:cubicBezTo>
                    <a:pt x="749" y="119"/>
                    <a:pt x="740" y="120"/>
                    <a:pt x="739" y="122"/>
                  </a:cubicBezTo>
                  <a:close/>
                  <a:moveTo>
                    <a:pt x="275" y="141"/>
                  </a:moveTo>
                  <a:cubicBezTo>
                    <a:pt x="275" y="143"/>
                    <a:pt x="273" y="145"/>
                    <a:pt x="269" y="145"/>
                  </a:cubicBezTo>
                  <a:cubicBezTo>
                    <a:pt x="264" y="145"/>
                    <a:pt x="271" y="148"/>
                    <a:pt x="272" y="150"/>
                  </a:cubicBezTo>
                  <a:cubicBezTo>
                    <a:pt x="272" y="153"/>
                    <a:pt x="267" y="151"/>
                    <a:pt x="267" y="155"/>
                  </a:cubicBezTo>
                  <a:cubicBezTo>
                    <a:pt x="267" y="159"/>
                    <a:pt x="258" y="155"/>
                    <a:pt x="257" y="160"/>
                  </a:cubicBezTo>
                  <a:cubicBezTo>
                    <a:pt x="256" y="166"/>
                    <a:pt x="261" y="165"/>
                    <a:pt x="265" y="165"/>
                  </a:cubicBezTo>
                  <a:cubicBezTo>
                    <a:pt x="269" y="165"/>
                    <a:pt x="263" y="169"/>
                    <a:pt x="266" y="171"/>
                  </a:cubicBezTo>
                  <a:cubicBezTo>
                    <a:pt x="269" y="173"/>
                    <a:pt x="271" y="172"/>
                    <a:pt x="269" y="168"/>
                  </a:cubicBezTo>
                  <a:cubicBezTo>
                    <a:pt x="267" y="164"/>
                    <a:pt x="279" y="170"/>
                    <a:pt x="276" y="173"/>
                  </a:cubicBezTo>
                  <a:cubicBezTo>
                    <a:pt x="272" y="176"/>
                    <a:pt x="281" y="178"/>
                    <a:pt x="286" y="179"/>
                  </a:cubicBezTo>
                  <a:cubicBezTo>
                    <a:pt x="291" y="179"/>
                    <a:pt x="307" y="182"/>
                    <a:pt x="307" y="179"/>
                  </a:cubicBezTo>
                  <a:cubicBezTo>
                    <a:pt x="307" y="176"/>
                    <a:pt x="301" y="174"/>
                    <a:pt x="296" y="169"/>
                  </a:cubicBezTo>
                  <a:cubicBezTo>
                    <a:pt x="291" y="164"/>
                    <a:pt x="287" y="155"/>
                    <a:pt x="293" y="152"/>
                  </a:cubicBezTo>
                  <a:cubicBezTo>
                    <a:pt x="299" y="148"/>
                    <a:pt x="294" y="146"/>
                    <a:pt x="300" y="142"/>
                  </a:cubicBezTo>
                  <a:cubicBezTo>
                    <a:pt x="305" y="138"/>
                    <a:pt x="302" y="134"/>
                    <a:pt x="307" y="134"/>
                  </a:cubicBezTo>
                  <a:cubicBezTo>
                    <a:pt x="311" y="133"/>
                    <a:pt x="306" y="129"/>
                    <a:pt x="311" y="128"/>
                  </a:cubicBezTo>
                  <a:cubicBezTo>
                    <a:pt x="316" y="128"/>
                    <a:pt x="317" y="122"/>
                    <a:pt x="316" y="121"/>
                  </a:cubicBezTo>
                  <a:cubicBezTo>
                    <a:pt x="315" y="119"/>
                    <a:pt x="321" y="121"/>
                    <a:pt x="324" y="118"/>
                  </a:cubicBezTo>
                  <a:cubicBezTo>
                    <a:pt x="326" y="115"/>
                    <a:pt x="332" y="117"/>
                    <a:pt x="334" y="113"/>
                  </a:cubicBezTo>
                  <a:cubicBezTo>
                    <a:pt x="336" y="109"/>
                    <a:pt x="364" y="100"/>
                    <a:pt x="379" y="96"/>
                  </a:cubicBezTo>
                  <a:cubicBezTo>
                    <a:pt x="394" y="93"/>
                    <a:pt x="405" y="86"/>
                    <a:pt x="400" y="82"/>
                  </a:cubicBezTo>
                  <a:cubicBezTo>
                    <a:pt x="394" y="78"/>
                    <a:pt x="379" y="83"/>
                    <a:pt x="375" y="87"/>
                  </a:cubicBezTo>
                  <a:cubicBezTo>
                    <a:pt x="371" y="90"/>
                    <a:pt x="366" y="88"/>
                    <a:pt x="362" y="90"/>
                  </a:cubicBezTo>
                  <a:cubicBezTo>
                    <a:pt x="358" y="92"/>
                    <a:pt x="350" y="94"/>
                    <a:pt x="346" y="91"/>
                  </a:cubicBezTo>
                  <a:cubicBezTo>
                    <a:pt x="342" y="88"/>
                    <a:pt x="337" y="94"/>
                    <a:pt x="334" y="94"/>
                  </a:cubicBezTo>
                  <a:cubicBezTo>
                    <a:pt x="331" y="94"/>
                    <a:pt x="327" y="97"/>
                    <a:pt x="324" y="97"/>
                  </a:cubicBezTo>
                  <a:cubicBezTo>
                    <a:pt x="321" y="97"/>
                    <a:pt x="314" y="99"/>
                    <a:pt x="314" y="101"/>
                  </a:cubicBezTo>
                  <a:cubicBezTo>
                    <a:pt x="313" y="103"/>
                    <a:pt x="307" y="103"/>
                    <a:pt x="307" y="105"/>
                  </a:cubicBezTo>
                  <a:cubicBezTo>
                    <a:pt x="307" y="108"/>
                    <a:pt x="303" y="110"/>
                    <a:pt x="301" y="108"/>
                  </a:cubicBezTo>
                  <a:cubicBezTo>
                    <a:pt x="298" y="105"/>
                    <a:pt x="295" y="110"/>
                    <a:pt x="299" y="113"/>
                  </a:cubicBezTo>
                  <a:cubicBezTo>
                    <a:pt x="302" y="116"/>
                    <a:pt x="292" y="116"/>
                    <a:pt x="294" y="118"/>
                  </a:cubicBezTo>
                  <a:cubicBezTo>
                    <a:pt x="296" y="120"/>
                    <a:pt x="291" y="121"/>
                    <a:pt x="292" y="123"/>
                  </a:cubicBezTo>
                  <a:cubicBezTo>
                    <a:pt x="293" y="126"/>
                    <a:pt x="288" y="126"/>
                    <a:pt x="285" y="127"/>
                  </a:cubicBezTo>
                  <a:cubicBezTo>
                    <a:pt x="281" y="128"/>
                    <a:pt x="279" y="132"/>
                    <a:pt x="284" y="133"/>
                  </a:cubicBezTo>
                  <a:cubicBezTo>
                    <a:pt x="288" y="133"/>
                    <a:pt x="281" y="134"/>
                    <a:pt x="282" y="137"/>
                  </a:cubicBezTo>
                  <a:cubicBezTo>
                    <a:pt x="282" y="141"/>
                    <a:pt x="274" y="138"/>
                    <a:pt x="275" y="1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7" name="Freeform 158">
              <a:extLst>
                <a:ext uri="{FF2B5EF4-FFF2-40B4-BE49-F238E27FC236}">
                  <a16:creationId xmlns:a16="http://schemas.microsoft.com/office/drawing/2014/main" id="{CD341A3B-571D-B64A-B70C-0F24D4DB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150" y="5897109"/>
              <a:ext cx="512763" cy="534988"/>
            </a:xfrm>
            <a:custGeom>
              <a:avLst/>
              <a:gdLst>
                <a:gd name="T0" fmla="*/ 132 w 148"/>
                <a:gd name="T1" fmla="*/ 72 h 154"/>
                <a:gd name="T2" fmla="*/ 132 w 148"/>
                <a:gd name="T3" fmla="*/ 67 h 154"/>
                <a:gd name="T4" fmla="*/ 130 w 148"/>
                <a:gd name="T5" fmla="*/ 64 h 154"/>
                <a:gd name="T6" fmla="*/ 133 w 148"/>
                <a:gd name="T7" fmla="*/ 57 h 154"/>
                <a:gd name="T8" fmla="*/ 135 w 148"/>
                <a:gd name="T9" fmla="*/ 50 h 154"/>
                <a:gd name="T10" fmla="*/ 139 w 148"/>
                <a:gd name="T11" fmla="*/ 37 h 154"/>
                <a:gd name="T12" fmla="*/ 145 w 148"/>
                <a:gd name="T13" fmla="*/ 31 h 154"/>
                <a:gd name="T14" fmla="*/ 145 w 148"/>
                <a:gd name="T15" fmla="*/ 23 h 154"/>
                <a:gd name="T16" fmla="*/ 146 w 148"/>
                <a:gd name="T17" fmla="*/ 16 h 154"/>
                <a:gd name="T18" fmla="*/ 132 w 148"/>
                <a:gd name="T19" fmla="*/ 9 h 154"/>
                <a:gd name="T20" fmla="*/ 123 w 148"/>
                <a:gd name="T21" fmla="*/ 8 h 154"/>
                <a:gd name="T22" fmla="*/ 117 w 148"/>
                <a:gd name="T23" fmla="*/ 2 h 154"/>
                <a:gd name="T24" fmla="*/ 112 w 148"/>
                <a:gd name="T25" fmla="*/ 4 h 154"/>
                <a:gd name="T26" fmla="*/ 96 w 148"/>
                <a:gd name="T27" fmla="*/ 4 h 154"/>
                <a:gd name="T28" fmla="*/ 81 w 148"/>
                <a:gd name="T29" fmla="*/ 6 h 154"/>
                <a:gd name="T30" fmla="*/ 64 w 148"/>
                <a:gd name="T31" fmla="*/ 8 h 154"/>
                <a:gd name="T32" fmla="*/ 49 w 148"/>
                <a:gd name="T33" fmla="*/ 10 h 154"/>
                <a:gd name="T34" fmla="*/ 47 w 148"/>
                <a:gd name="T35" fmla="*/ 24 h 154"/>
                <a:gd name="T36" fmla="*/ 39 w 148"/>
                <a:gd name="T37" fmla="*/ 50 h 154"/>
                <a:gd name="T38" fmla="*/ 31 w 148"/>
                <a:gd name="T39" fmla="*/ 72 h 154"/>
                <a:gd name="T40" fmla="*/ 23 w 148"/>
                <a:gd name="T41" fmla="*/ 82 h 154"/>
                <a:gd name="T42" fmla="*/ 13 w 148"/>
                <a:gd name="T43" fmla="*/ 82 h 154"/>
                <a:gd name="T44" fmla="*/ 0 w 148"/>
                <a:gd name="T45" fmla="*/ 86 h 154"/>
                <a:gd name="T46" fmla="*/ 3 w 148"/>
                <a:gd name="T47" fmla="*/ 96 h 154"/>
                <a:gd name="T48" fmla="*/ 34 w 148"/>
                <a:gd name="T49" fmla="*/ 93 h 154"/>
                <a:gd name="T50" fmla="*/ 38 w 148"/>
                <a:gd name="T51" fmla="*/ 106 h 154"/>
                <a:gd name="T52" fmla="*/ 55 w 148"/>
                <a:gd name="T53" fmla="*/ 109 h 154"/>
                <a:gd name="T54" fmla="*/ 64 w 148"/>
                <a:gd name="T55" fmla="*/ 102 h 154"/>
                <a:gd name="T56" fmla="*/ 73 w 148"/>
                <a:gd name="T57" fmla="*/ 105 h 154"/>
                <a:gd name="T58" fmla="*/ 74 w 148"/>
                <a:gd name="T59" fmla="*/ 123 h 154"/>
                <a:gd name="T60" fmla="*/ 78 w 148"/>
                <a:gd name="T61" fmla="*/ 136 h 154"/>
                <a:gd name="T62" fmla="*/ 89 w 148"/>
                <a:gd name="T63" fmla="*/ 133 h 154"/>
                <a:gd name="T64" fmla="*/ 93 w 148"/>
                <a:gd name="T65" fmla="*/ 135 h 154"/>
                <a:gd name="T66" fmla="*/ 101 w 148"/>
                <a:gd name="T67" fmla="*/ 137 h 154"/>
                <a:gd name="T68" fmla="*/ 110 w 148"/>
                <a:gd name="T69" fmla="*/ 143 h 154"/>
                <a:gd name="T70" fmla="*/ 116 w 148"/>
                <a:gd name="T71" fmla="*/ 140 h 154"/>
                <a:gd name="T72" fmla="*/ 127 w 148"/>
                <a:gd name="T73" fmla="*/ 146 h 154"/>
                <a:gd name="T74" fmla="*/ 135 w 148"/>
                <a:gd name="T75" fmla="*/ 153 h 154"/>
                <a:gd name="T76" fmla="*/ 136 w 148"/>
                <a:gd name="T77" fmla="*/ 144 h 154"/>
                <a:gd name="T78" fmla="*/ 125 w 148"/>
                <a:gd name="T79" fmla="*/ 139 h 154"/>
                <a:gd name="T80" fmla="*/ 127 w 148"/>
                <a:gd name="T81" fmla="*/ 123 h 154"/>
                <a:gd name="T82" fmla="*/ 130 w 148"/>
                <a:gd name="T83" fmla="*/ 113 h 154"/>
                <a:gd name="T84" fmla="*/ 140 w 148"/>
                <a:gd name="T85" fmla="*/ 111 h 154"/>
                <a:gd name="T86" fmla="*/ 135 w 148"/>
                <a:gd name="T87" fmla="*/ 10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154">
                  <a:moveTo>
                    <a:pt x="135" y="102"/>
                  </a:moveTo>
                  <a:cubicBezTo>
                    <a:pt x="131" y="100"/>
                    <a:pt x="130" y="73"/>
                    <a:pt x="132" y="72"/>
                  </a:cubicBezTo>
                  <a:cubicBezTo>
                    <a:pt x="132" y="72"/>
                    <a:pt x="132" y="72"/>
                    <a:pt x="132" y="73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1" y="66"/>
                  </a:cubicBezTo>
                  <a:cubicBezTo>
                    <a:pt x="131" y="66"/>
                    <a:pt x="130" y="66"/>
                    <a:pt x="130" y="64"/>
                  </a:cubicBezTo>
                  <a:cubicBezTo>
                    <a:pt x="130" y="62"/>
                    <a:pt x="132" y="62"/>
                    <a:pt x="132" y="62"/>
                  </a:cubicBezTo>
                  <a:cubicBezTo>
                    <a:pt x="132" y="62"/>
                    <a:pt x="131" y="57"/>
                    <a:pt x="133" y="57"/>
                  </a:cubicBezTo>
                  <a:cubicBezTo>
                    <a:pt x="134" y="57"/>
                    <a:pt x="134" y="56"/>
                    <a:pt x="134" y="56"/>
                  </a:cubicBezTo>
                  <a:cubicBezTo>
                    <a:pt x="135" y="55"/>
                    <a:pt x="135" y="52"/>
                    <a:pt x="135" y="50"/>
                  </a:cubicBezTo>
                  <a:cubicBezTo>
                    <a:pt x="135" y="48"/>
                    <a:pt x="136" y="45"/>
                    <a:pt x="137" y="43"/>
                  </a:cubicBezTo>
                  <a:cubicBezTo>
                    <a:pt x="138" y="41"/>
                    <a:pt x="137" y="38"/>
                    <a:pt x="139" y="37"/>
                  </a:cubicBezTo>
                  <a:cubicBezTo>
                    <a:pt x="140" y="36"/>
                    <a:pt x="140" y="33"/>
                    <a:pt x="142" y="33"/>
                  </a:cubicBezTo>
                  <a:cubicBezTo>
                    <a:pt x="144" y="32"/>
                    <a:pt x="145" y="32"/>
                    <a:pt x="145" y="31"/>
                  </a:cubicBezTo>
                  <a:cubicBezTo>
                    <a:pt x="145" y="30"/>
                    <a:pt x="148" y="28"/>
                    <a:pt x="148" y="27"/>
                  </a:cubicBezTo>
                  <a:cubicBezTo>
                    <a:pt x="148" y="25"/>
                    <a:pt x="145" y="25"/>
                    <a:pt x="145" y="23"/>
                  </a:cubicBezTo>
                  <a:cubicBezTo>
                    <a:pt x="145" y="21"/>
                    <a:pt x="146" y="16"/>
                    <a:pt x="146" y="16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2" y="12"/>
                    <a:pt x="137" y="8"/>
                    <a:pt x="136" y="8"/>
                  </a:cubicBezTo>
                  <a:cubicBezTo>
                    <a:pt x="135" y="7"/>
                    <a:pt x="132" y="9"/>
                    <a:pt x="132" y="9"/>
                  </a:cubicBezTo>
                  <a:cubicBezTo>
                    <a:pt x="132" y="9"/>
                    <a:pt x="130" y="6"/>
                    <a:pt x="128" y="8"/>
                  </a:cubicBezTo>
                  <a:cubicBezTo>
                    <a:pt x="126" y="10"/>
                    <a:pt x="123" y="8"/>
                    <a:pt x="123" y="8"/>
                  </a:cubicBezTo>
                  <a:cubicBezTo>
                    <a:pt x="123" y="8"/>
                    <a:pt x="121" y="7"/>
                    <a:pt x="120" y="4"/>
                  </a:cubicBezTo>
                  <a:cubicBezTo>
                    <a:pt x="119" y="3"/>
                    <a:pt x="118" y="3"/>
                    <a:pt x="117" y="2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4"/>
                    <a:pt x="104" y="0"/>
                    <a:pt x="103" y="3"/>
                  </a:cubicBezTo>
                  <a:cubicBezTo>
                    <a:pt x="101" y="5"/>
                    <a:pt x="100" y="4"/>
                    <a:pt x="96" y="4"/>
                  </a:cubicBezTo>
                  <a:cubicBezTo>
                    <a:pt x="93" y="4"/>
                    <a:pt x="90" y="5"/>
                    <a:pt x="88" y="6"/>
                  </a:cubicBezTo>
                  <a:cubicBezTo>
                    <a:pt x="86" y="7"/>
                    <a:pt x="83" y="5"/>
                    <a:pt x="81" y="6"/>
                  </a:cubicBezTo>
                  <a:cubicBezTo>
                    <a:pt x="80" y="7"/>
                    <a:pt x="79" y="11"/>
                    <a:pt x="79" y="11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1" y="4"/>
                    <a:pt x="57" y="4"/>
                  </a:cubicBezTo>
                  <a:cubicBezTo>
                    <a:pt x="54" y="4"/>
                    <a:pt x="49" y="10"/>
                    <a:pt x="49" y="10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9"/>
                    <a:pt x="49" y="22"/>
                    <a:pt x="47" y="24"/>
                  </a:cubicBezTo>
                  <a:cubicBezTo>
                    <a:pt x="46" y="27"/>
                    <a:pt x="44" y="28"/>
                    <a:pt x="44" y="33"/>
                  </a:cubicBezTo>
                  <a:cubicBezTo>
                    <a:pt x="44" y="38"/>
                    <a:pt x="39" y="46"/>
                    <a:pt x="39" y="50"/>
                  </a:cubicBezTo>
                  <a:cubicBezTo>
                    <a:pt x="39" y="54"/>
                    <a:pt x="32" y="56"/>
                    <a:pt x="32" y="58"/>
                  </a:cubicBezTo>
                  <a:cubicBezTo>
                    <a:pt x="32" y="61"/>
                    <a:pt x="31" y="66"/>
                    <a:pt x="31" y="72"/>
                  </a:cubicBezTo>
                  <a:cubicBezTo>
                    <a:pt x="31" y="77"/>
                    <a:pt x="28" y="73"/>
                    <a:pt x="28" y="78"/>
                  </a:cubicBezTo>
                  <a:cubicBezTo>
                    <a:pt x="28" y="83"/>
                    <a:pt x="26" y="80"/>
                    <a:pt x="23" y="82"/>
                  </a:cubicBezTo>
                  <a:cubicBezTo>
                    <a:pt x="21" y="85"/>
                    <a:pt x="20" y="85"/>
                    <a:pt x="20" y="83"/>
                  </a:cubicBezTo>
                  <a:cubicBezTo>
                    <a:pt x="20" y="80"/>
                    <a:pt x="16" y="80"/>
                    <a:pt x="13" y="82"/>
                  </a:cubicBezTo>
                  <a:cubicBezTo>
                    <a:pt x="10" y="85"/>
                    <a:pt x="9" y="82"/>
                    <a:pt x="8" y="82"/>
                  </a:cubicBezTo>
                  <a:cubicBezTo>
                    <a:pt x="7" y="82"/>
                    <a:pt x="3" y="84"/>
                    <a:pt x="0" y="86"/>
                  </a:cubicBezTo>
                  <a:cubicBezTo>
                    <a:pt x="2" y="89"/>
                    <a:pt x="2" y="92"/>
                    <a:pt x="3" y="95"/>
                  </a:cubicBezTo>
                  <a:cubicBezTo>
                    <a:pt x="3" y="95"/>
                    <a:pt x="3" y="95"/>
                    <a:pt x="3" y="96"/>
                  </a:cubicBezTo>
                  <a:cubicBezTo>
                    <a:pt x="5" y="94"/>
                    <a:pt x="7" y="93"/>
                    <a:pt x="8" y="93"/>
                  </a:cubicBezTo>
                  <a:cubicBezTo>
                    <a:pt x="10" y="93"/>
                    <a:pt x="34" y="93"/>
                    <a:pt x="34" y="93"/>
                  </a:cubicBezTo>
                  <a:cubicBezTo>
                    <a:pt x="34" y="93"/>
                    <a:pt x="36" y="97"/>
                    <a:pt x="35" y="100"/>
                  </a:cubicBezTo>
                  <a:cubicBezTo>
                    <a:pt x="35" y="103"/>
                    <a:pt x="37" y="102"/>
                    <a:pt x="38" y="106"/>
                  </a:cubicBezTo>
                  <a:cubicBezTo>
                    <a:pt x="40" y="110"/>
                    <a:pt x="42" y="112"/>
                    <a:pt x="45" y="111"/>
                  </a:cubicBezTo>
                  <a:cubicBezTo>
                    <a:pt x="49" y="110"/>
                    <a:pt x="53" y="109"/>
                    <a:pt x="55" y="109"/>
                  </a:cubicBezTo>
                  <a:cubicBezTo>
                    <a:pt x="56" y="110"/>
                    <a:pt x="56" y="103"/>
                    <a:pt x="58" y="102"/>
                  </a:cubicBezTo>
                  <a:cubicBezTo>
                    <a:pt x="60" y="101"/>
                    <a:pt x="64" y="102"/>
                    <a:pt x="64" y="102"/>
                  </a:cubicBezTo>
                  <a:cubicBezTo>
                    <a:pt x="64" y="102"/>
                    <a:pt x="64" y="104"/>
                    <a:pt x="68" y="104"/>
                  </a:cubicBezTo>
                  <a:cubicBezTo>
                    <a:pt x="72" y="104"/>
                    <a:pt x="73" y="103"/>
                    <a:pt x="73" y="105"/>
                  </a:cubicBezTo>
                  <a:cubicBezTo>
                    <a:pt x="73" y="108"/>
                    <a:pt x="74" y="111"/>
                    <a:pt x="75" y="112"/>
                  </a:cubicBezTo>
                  <a:cubicBezTo>
                    <a:pt x="76" y="113"/>
                    <a:pt x="72" y="122"/>
                    <a:pt x="74" y="123"/>
                  </a:cubicBezTo>
                  <a:cubicBezTo>
                    <a:pt x="76" y="124"/>
                    <a:pt x="78" y="128"/>
                    <a:pt x="78" y="129"/>
                  </a:cubicBezTo>
                  <a:cubicBezTo>
                    <a:pt x="77" y="131"/>
                    <a:pt x="76" y="135"/>
                    <a:pt x="78" y="136"/>
                  </a:cubicBezTo>
                  <a:cubicBezTo>
                    <a:pt x="79" y="136"/>
                    <a:pt x="79" y="134"/>
                    <a:pt x="82" y="134"/>
                  </a:cubicBezTo>
                  <a:cubicBezTo>
                    <a:pt x="84" y="134"/>
                    <a:pt x="87" y="134"/>
                    <a:pt x="89" y="133"/>
                  </a:cubicBezTo>
                  <a:cubicBezTo>
                    <a:pt x="90" y="133"/>
                    <a:pt x="91" y="133"/>
                    <a:pt x="91" y="133"/>
                  </a:cubicBezTo>
                  <a:cubicBezTo>
                    <a:pt x="93" y="134"/>
                    <a:pt x="93" y="135"/>
                    <a:pt x="93" y="135"/>
                  </a:cubicBezTo>
                  <a:cubicBezTo>
                    <a:pt x="93" y="135"/>
                    <a:pt x="94" y="138"/>
                    <a:pt x="96" y="137"/>
                  </a:cubicBezTo>
                  <a:cubicBezTo>
                    <a:pt x="97" y="136"/>
                    <a:pt x="101" y="135"/>
                    <a:pt x="101" y="137"/>
                  </a:cubicBezTo>
                  <a:cubicBezTo>
                    <a:pt x="100" y="138"/>
                    <a:pt x="102" y="141"/>
                    <a:pt x="103" y="140"/>
                  </a:cubicBezTo>
                  <a:cubicBezTo>
                    <a:pt x="104" y="140"/>
                    <a:pt x="108" y="143"/>
                    <a:pt x="110" y="143"/>
                  </a:cubicBezTo>
                  <a:cubicBezTo>
                    <a:pt x="112" y="143"/>
                    <a:pt x="113" y="143"/>
                    <a:pt x="113" y="142"/>
                  </a:cubicBezTo>
                  <a:cubicBezTo>
                    <a:pt x="113" y="140"/>
                    <a:pt x="115" y="139"/>
                    <a:pt x="116" y="140"/>
                  </a:cubicBezTo>
                  <a:cubicBezTo>
                    <a:pt x="117" y="142"/>
                    <a:pt x="119" y="145"/>
                    <a:pt x="120" y="145"/>
                  </a:cubicBezTo>
                  <a:cubicBezTo>
                    <a:pt x="122" y="145"/>
                    <a:pt x="127" y="145"/>
                    <a:pt x="127" y="146"/>
                  </a:cubicBezTo>
                  <a:cubicBezTo>
                    <a:pt x="127" y="148"/>
                    <a:pt x="128" y="152"/>
                    <a:pt x="130" y="153"/>
                  </a:cubicBezTo>
                  <a:cubicBezTo>
                    <a:pt x="132" y="154"/>
                    <a:pt x="135" y="153"/>
                    <a:pt x="135" y="153"/>
                  </a:cubicBezTo>
                  <a:cubicBezTo>
                    <a:pt x="135" y="153"/>
                    <a:pt x="137" y="152"/>
                    <a:pt x="137" y="149"/>
                  </a:cubicBezTo>
                  <a:cubicBezTo>
                    <a:pt x="137" y="147"/>
                    <a:pt x="137" y="144"/>
                    <a:pt x="136" y="144"/>
                  </a:cubicBezTo>
                  <a:cubicBezTo>
                    <a:pt x="135" y="144"/>
                    <a:pt x="133" y="146"/>
                    <a:pt x="130" y="145"/>
                  </a:cubicBezTo>
                  <a:cubicBezTo>
                    <a:pt x="128" y="145"/>
                    <a:pt x="126" y="140"/>
                    <a:pt x="125" y="139"/>
                  </a:cubicBezTo>
                  <a:cubicBezTo>
                    <a:pt x="124" y="138"/>
                    <a:pt x="127" y="134"/>
                    <a:pt x="127" y="132"/>
                  </a:cubicBezTo>
                  <a:cubicBezTo>
                    <a:pt x="127" y="129"/>
                    <a:pt x="129" y="123"/>
                    <a:pt x="127" y="123"/>
                  </a:cubicBezTo>
                  <a:cubicBezTo>
                    <a:pt x="126" y="122"/>
                    <a:pt x="127" y="120"/>
                    <a:pt x="128" y="118"/>
                  </a:cubicBezTo>
                  <a:cubicBezTo>
                    <a:pt x="130" y="117"/>
                    <a:pt x="128" y="113"/>
                    <a:pt x="130" y="113"/>
                  </a:cubicBezTo>
                  <a:cubicBezTo>
                    <a:pt x="133" y="113"/>
                    <a:pt x="139" y="113"/>
                    <a:pt x="140" y="112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41" y="111"/>
                    <a:pt x="141" y="110"/>
                    <a:pt x="141" y="110"/>
                  </a:cubicBezTo>
                  <a:cubicBezTo>
                    <a:pt x="139" y="107"/>
                    <a:pt x="137" y="103"/>
                    <a:pt x="135" y="10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8" name="Freeform 159">
              <a:extLst>
                <a:ext uri="{FF2B5EF4-FFF2-40B4-BE49-F238E27FC236}">
                  <a16:creationId xmlns:a16="http://schemas.microsoft.com/office/drawing/2014/main" id="{426911D6-EA92-9540-B732-BE22C66A6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175" y="6119359"/>
              <a:ext cx="46038" cy="58738"/>
            </a:xfrm>
            <a:custGeom>
              <a:avLst/>
              <a:gdLst>
                <a:gd name="T0" fmla="*/ 1 w 13"/>
                <a:gd name="T1" fmla="*/ 9 h 17"/>
                <a:gd name="T2" fmla="*/ 3 w 13"/>
                <a:gd name="T3" fmla="*/ 17 h 17"/>
                <a:gd name="T4" fmla="*/ 7 w 13"/>
                <a:gd name="T5" fmla="*/ 15 h 17"/>
                <a:gd name="T6" fmla="*/ 13 w 13"/>
                <a:gd name="T7" fmla="*/ 6 h 17"/>
                <a:gd name="T8" fmla="*/ 11 w 13"/>
                <a:gd name="T9" fmla="*/ 4 h 17"/>
                <a:gd name="T10" fmla="*/ 11 w 13"/>
                <a:gd name="T11" fmla="*/ 0 h 17"/>
                <a:gd name="T12" fmla="*/ 7 w 13"/>
                <a:gd name="T13" fmla="*/ 0 h 17"/>
                <a:gd name="T14" fmla="*/ 3 w 13"/>
                <a:gd name="T15" fmla="*/ 3 h 17"/>
                <a:gd name="T16" fmla="*/ 0 w 13"/>
                <a:gd name="T17" fmla="*/ 2 h 17"/>
                <a:gd name="T18" fmla="*/ 1 w 13"/>
                <a:gd name="T19" fmla="*/ 3 h 17"/>
                <a:gd name="T20" fmla="*/ 1 w 13"/>
                <a:gd name="T21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7">
                  <a:moveTo>
                    <a:pt x="1" y="9"/>
                  </a:moveTo>
                  <a:cubicBezTo>
                    <a:pt x="2" y="10"/>
                    <a:pt x="3" y="13"/>
                    <a:pt x="3" y="17"/>
                  </a:cubicBezTo>
                  <a:cubicBezTo>
                    <a:pt x="5" y="16"/>
                    <a:pt x="6" y="15"/>
                    <a:pt x="7" y="15"/>
                  </a:cubicBezTo>
                  <a:cubicBezTo>
                    <a:pt x="9" y="14"/>
                    <a:pt x="13" y="6"/>
                    <a:pt x="13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7" y="0"/>
                    <a:pt x="8" y="4"/>
                    <a:pt x="3" y="3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9" name="Freeform 160">
              <a:extLst>
                <a:ext uri="{FF2B5EF4-FFF2-40B4-BE49-F238E27FC236}">
                  <a16:creationId xmlns:a16="http://schemas.microsoft.com/office/drawing/2014/main" id="{34929BA0-D7DA-B14B-BE93-F2684D83C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925" y="6352721"/>
              <a:ext cx="295275" cy="476250"/>
            </a:xfrm>
            <a:custGeom>
              <a:avLst/>
              <a:gdLst>
                <a:gd name="T0" fmla="*/ 85 w 85"/>
                <a:gd name="T1" fmla="*/ 35 h 137"/>
                <a:gd name="T2" fmla="*/ 83 w 85"/>
                <a:gd name="T3" fmla="*/ 19 h 137"/>
                <a:gd name="T4" fmla="*/ 82 w 85"/>
                <a:gd name="T5" fmla="*/ 0 h 137"/>
                <a:gd name="T6" fmla="*/ 82 w 85"/>
                <a:gd name="T7" fmla="*/ 0 h 137"/>
                <a:gd name="T8" fmla="*/ 73 w 85"/>
                <a:gd name="T9" fmla="*/ 4 h 137"/>
                <a:gd name="T10" fmla="*/ 68 w 85"/>
                <a:gd name="T11" fmla="*/ 6 h 137"/>
                <a:gd name="T12" fmla="*/ 63 w 85"/>
                <a:gd name="T13" fmla="*/ 5 h 137"/>
                <a:gd name="T14" fmla="*/ 60 w 85"/>
                <a:gd name="T15" fmla="*/ 8 h 137"/>
                <a:gd name="T16" fmla="*/ 55 w 85"/>
                <a:gd name="T17" fmla="*/ 9 h 137"/>
                <a:gd name="T18" fmla="*/ 49 w 85"/>
                <a:gd name="T19" fmla="*/ 10 h 137"/>
                <a:gd name="T20" fmla="*/ 46 w 85"/>
                <a:gd name="T21" fmla="*/ 7 h 137"/>
                <a:gd name="T22" fmla="*/ 41 w 85"/>
                <a:gd name="T23" fmla="*/ 8 h 137"/>
                <a:gd name="T24" fmla="*/ 37 w 85"/>
                <a:gd name="T25" fmla="*/ 8 h 137"/>
                <a:gd name="T26" fmla="*/ 36 w 85"/>
                <a:gd name="T27" fmla="*/ 11 h 137"/>
                <a:gd name="T28" fmla="*/ 40 w 85"/>
                <a:gd name="T29" fmla="*/ 28 h 137"/>
                <a:gd name="T30" fmla="*/ 44 w 85"/>
                <a:gd name="T31" fmla="*/ 32 h 137"/>
                <a:gd name="T32" fmla="*/ 45 w 85"/>
                <a:gd name="T33" fmla="*/ 41 h 137"/>
                <a:gd name="T34" fmla="*/ 40 w 85"/>
                <a:gd name="T35" fmla="*/ 46 h 137"/>
                <a:gd name="T36" fmla="*/ 39 w 85"/>
                <a:gd name="T37" fmla="*/ 53 h 137"/>
                <a:gd name="T38" fmla="*/ 32 w 85"/>
                <a:gd name="T39" fmla="*/ 43 h 137"/>
                <a:gd name="T40" fmla="*/ 34 w 85"/>
                <a:gd name="T41" fmla="*/ 33 h 137"/>
                <a:gd name="T42" fmla="*/ 27 w 85"/>
                <a:gd name="T43" fmla="*/ 32 h 137"/>
                <a:gd name="T44" fmla="*/ 22 w 85"/>
                <a:gd name="T45" fmla="*/ 28 h 137"/>
                <a:gd name="T46" fmla="*/ 0 w 85"/>
                <a:gd name="T47" fmla="*/ 36 h 137"/>
                <a:gd name="T48" fmla="*/ 1 w 85"/>
                <a:gd name="T49" fmla="*/ 42 h 137"/>
                <a:gd name="T50" fmla="*/ 1 w 85"/>
                <a:gd name="T51" fmla="*/ 42 h 137"/>
                <a:gd name="T52" fmla="*/ 2 w 85"/>
                <a:gd name="T53" fmla="*/ 45 h 137"/>
                <a:gd name="T54" fmla="*/ 12 w 85"/>
                <a:gd name="T55" fmla="*/ 47 h 137"/>
                <a:gd name="T56" fmla="*/ 22 w 85"/>
                <a:gd name="T57" fmla="*/ 51 h 137"/>
                <a:gd name="T58" fmla="*/ 22 w 85"/>
                <a:gd name="T59" fmla="*/ 63 h 137"/>
                <a:gd name="T60" fmla="*/ 20 w 85"/>
                <a:gd name="T61" fmla="*/ 70 h 137"/>
                <a:gd name="T62" fmla="*/ 22 w 85"/>
                <a:gd name="T63" fmla="*/ 76 h 137"/>
                <a:gd name="T64" fmla="*/ 18 w 85"/>
                <a:gd name="T65" fmla="*/ 82 h 137"/>
                <a:gd name="T66" fmla="*/ 16 w 85"/>
                <a:gd name="T67" fmla="*/ 90 h 137"/>
                <a:gd name="T68" fmla="*/ 8 w 85"/>
                <a:gd name="T69" fmla="*/ 98 h 137"/>
                <a:gd name="T70" fmla="*/ 8 w 85"/>
                <a:gd name="T71" fmla="*/ 98 h 137"/>
                <a:gd name="T72" fmla="*/ 13 w 85"/>
                <a:gd name="T73" fmla="*/ 113 h 137"/>
                <a:gd name="T74" fmla="*/ 14 w 85"/>
                <a:gd name="T75" fmla="*/ 128 h 137"/>
                <a:gd name="T76" fmla="*/ 15 w 85"/>
                <a:gd name="T77" fmla="*/ 137 h 137"/>
                <a:gd name="T78" fmla="*/ 21 w 85"/>
                <a:gd name="T79" fmla="*/ 137 h 137"/>
                <a:gd name="T80" fmla="*/ 21 w 85"/>
                <a:gd name="T81" fmla="*/ 133 h 137"/>
                <a:gd name="T82" fmla="*/ 18 w 85"/>
                <a:gd name="T83" fmla="*/ 130 h 137"/>
                <a:gd name="T84" fmla="*/ 30 w 85"/>
                <a:gd name="T85" fmla="*/ 121 h 137"/>
                <a:gd name="T86" fmla="*/ 40 w 85"/>
                <a:gd name="T87" fmla="*/ 114 h 137"/>
                <a:gd name="T88" fmla="*/ 41 w 85"/>
                <a:gd name="T89" fmla="*/ 103 h 137"/>
                <a:gd name="T90" fmla="*/ 40 w 85"/>
                <a:gd name="T91" fmla="*/ 92 h 137"/>
                <a:gd name="T92" fmla="*/ 36 w 85"/>
                <a:gd name="T93" fmla="*/ 82 h 137"/>
                <a:gd name="T94" fmla="*/ 37 w 85"/>
                <a:gd name="T95" fmla="*/ 76 h 137"/>
                <a:gd name="T96" fmla="*/ 41 w 85"/>
                <a:gd name="T97" fmla="*/ 72 h 137"/>
                <a:gd name="T98" fmla="*/ 48 w 85"/>
                <a:gd name="T99" fmla="*/ 68 h 137"/>
                <a:gd name="T100" fmla="*/ 56 w 85"/>
                <a:gd name="T101" fmla="*/ 58 h 137"/>
                <a:gd name="T102" fmla="*/ 72 w 85"/>
                <a:gd name="T103" fmla="*/ 52 h 137"/>
                <a:gd name="T104" fmla="*/ 85 w 85"/>
                <a:gd name="T105" fmla="*/ 3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5" h="137">
                  <a:moveTo>
                    <a:pt x="85" y="35"/>
                  </a:moveTo>
                  <a:cubicBezTo>
                    <a:pt x="84" y="33"/>
                    <a:pt x="82" y="23"/>
                    <a:pt x="83" y="19"/>
                  </a:cubicBezTo>
                  <a:cubicBezTo>
                    <a:pt x="83" y="15"/>
                    <a:pt x="82" y="5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78" y="1"/>
                    <a:pt x="74" y="3"/>
                    <a:pt x="73" y="4"/>
                  </a:cubicBezTo>
                  <a:cubicBezTo>
                    <a:pt x="73" y="6"/>
                    <a:pt x="69" y="4"/>
                    <a:pt x="68" y="6"/>
                  </a:cubicBezTo>
                  <a:cubicBezTo>
                    <a:pt x="66" y="7"/>
                    <a:pt x="64" y="6"/>
                    <a:pt x="63" y="5"/>
                  </a:cubicBezTo>
                  <a:cubicBezTo>
                    <a:pt x="61" y="5"/>
                    <a:pt x="60" y="7"/>
                    <a:pt x="60" y="8"/>
                  </a:cubicBezTo>
                  <a:cubicBezTo>
                    <a:pt x="60" y="10"/>
                    <a:pt x="57" y="9"/>
                    <a:pt x="55" y="9"/>
                  </a:cubicBezTo>
                  <a:cubicBezTo>
                    <a:pt x="54" y="9"/>
                    <a:pt x="50" y="10"/>
                    <a:pt x="49" y="10"/>
                  </a:cubicBezTo>
                  <a:cubicBezTo>
                    <a:pt x="47" y="10"/>
                    <a:pt x="48" y="8"/>
                    <a:pt x="46" y="7"/>
                  </a:cubicBezTo>
                  <a:cubicBezTo>
                    <a:pt x="44" y="7"/>
                    <a:pt x="42" y="8"/>
                    <a:pt x="41" y="8"/>
                  </a:cubicBezTo>
                  <a:cubicBezTo>
                    <a:pt x="40" y="8"/>
                    <a:pt x="38" y="8"/>
                    <a:pt x="37" y="8"/>
                  </a:cubicBezTo>
                  <a:cubicBezTo>
                    <a:pt x="37" y="9"/>
                    <a:pt x="36" y="10"/>
                    <a:pt x="36" y="11"/>
                  </a:cubicBezTo>
                  <a:cubicBezTo>
                    <a:pt x="35" y="15"/>
                    <a:pt x="39" y="24"/>
                    <a:pt x="40" y="28"/>
                  </a:cubicBezTo>
                  <a:cubicBezTo>
                    <a:pt x="41" y="29"/>
                    <a:pt x="43" y="31"/>
                    <a:pt x="44" y="32"/>
                  </a:cubicBezTo>
                  <a:cubicBezTo>
                    <a:pt x="47" y="35"/>
                    <a:pt x="44" y="35"/>
                    <a:pt x="45" y="41"/>
                  </a:cubicBezTo>
                  <a:cubicBezTo>
                    <a:pt x="45" y="46"/>
                    <a:pt x="42" y="44"/>
                    <a:pt x="40" y="46"/>
                  </a:cubicBezTo>
                  <a:cubicBezTo>
                    <a:pt x="38" y="48"/>
                    <a:pt x="40" y="52"/>
                    <a:pt x="39" y="53"/>
                  </a:cubicBezTo>
                  <a:cubicBezTo>
                    <a:pt x="39" y="54"/>
                    <a:pt x="33" y="45"/>
                    <a:pt x="32" y="43"/>
                  </a:cubicBezTo>
                  <a:cubicBezTo>
                    <a:pt x="32" y="42"/>
                    <a:pt x="34" y="36"/>
                    <a:pt x="34" y="33"/>
                  </a:cubicBezTo>
                  <a:cubicBezTo>
                    <a:pt x="33" y="30"/>
                    <a:pt x="29" y="32"/>
                    <a:pt x="27" y="32"/>
                  </a:cubicBezTo>
                  <a:cubicBezTo>
                    <a:pt x="26" y="32"/>
                    <a:pt x="23" y="28"/>
                    <a:pt x="22" y="28"/>
                  </a:cubicBezTo>
                  <a:cubicBezTo>
                    <a:pt x="21" y="28"/>
                    <a:pt x="0" y="36"/>
                    <a:pt x="0" y="36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9" y="45"/>
                    <a:pt x="12" y="47"/>
                  </a:cubicBezTo>
                  <a:cubicBezTo>
                    <a:pt x="15" y="49"/>
                    <a:pt x="20" y="50"/>
                    <a:pt x="22" y="51"/>
                  </a:cubicBezTo>
                  <a:cubicBezTo>
                    <a:pt x="23" y="51"/>
                    <a:pt x="22" y="59"/>
                    <a:pt x="22" y="63"/>
                  </a:cubicBezTo>
                  <a:cubicBezTo>
                    <a:pt x="22" y="67"/>
                    <a:pt x="18" y="68"/>
                    <a:pt x="20" y="70"/>
                  </a:cubicBezTo>
                  <a:cubicBezTo>
                    <a:pt x="22" y="72"/>
                    <a:pt x="21" y="76"/>
                    <a:pt x="22" y="76"/>
                  </a:cubicBezTo>
                  <a:cubicBezTo>
                    <a:pt x="24" y="77"/>
                    <a:pt x="20" y="81"/>
                    <a:pt x="18" y="82"/>
                  </a:cubicBezTo>
                  <a:cubicBezTo>
                    <a:pt x="16" y="83"/>
                    <a:pt x="18" y="87"/>
                    <a:pt x="16" y="90"/>
                  </a:cubicBezTo>
                  <a:cubicBezTo>
                    <a:pt x="14" y="92"/>
                    <a:pt x="10" y="96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9" y="100"/>
                    <a:pt x="11" y="112"/>
                    <a:pt x="13" y="113"/>
                  </a:cubicBezTo>
                  <a:cubicBezTo>
                    <a:pt x="15" y="115"/>
                    <a:pt x="14" y="127"/>
                    <a:pt x="14" y="128"/>
                  </a:cubicBezTo>
                  <a:cubicBezTo>
                    <a:pt x="13" y="129"/>
                    <a:pt x="15" y="137"/>
                    <a:pt x="15" y="137"/>
                  </a:cubicBezTo>
                  <a:cubicBezTo>
                    <a:pt x="15" y="137"/>
                    <a:pt x="18" y="137"/>
                    <a:pt x="21" y="137"/>
                  </a:cubicBezTo>
                  <a:cubicBezTo>
                    <a:pt x="21" y="135"/>
                    <a:pt x="21" y="134"/>
                    <a:pt x="21" y="133"/>
                  </a:cubicBezTo>
                  <a:cubicBezTo>
                    <a:pt x="21" y="129"/>
                    <a:pt x="19" y="132"/>
                    <a:pt x="18" y="130"/>
                  </a:cubicBezTo>
                  <a:cubicBezTo>
                    <a:pt x="17" y="127"/>
                    <a:pt x="24" y="123"/>
                    <a:pt x="30" y="121"/>
                  </a:cubicBezTo>
                  <a:cubicBezTo>
                    <a:pt x="37" y="118"/>
                    <a:pt x="40" y="117"/>
                    <a:pt x="40" y="114"/>
                  </a:cubicBezTo>
                  <a:cubicBezTo>
                    <a:pt x="41" y="112"/>
                    <a:pt x="40" y="105"/>
                    <a:pt x="41" y="103"/>
                  </a:cubicBezTo>
                  <a:cubicBezTo>
                    <a:pt x="42" y="100"/>
                    <a:pt x="41" y="98"/>
                    <a:pt x="40" y="92"/>
                  </a:cubicBezTo>
                  <a:cubicBezTo>
                    <a:pt x="39" y="87"/>
                    <a:pt x="37" y="86"/>
                    <a:pt x="36" y="82"/>
                  </a:cubicBezTo>
                  <a:cubicBezTo>
                    <a:pt x="35" y="79"/>
                    <a:pt x="35" y="76"/>
                    <a:pt x="37" y="76"/>
                  </a:cubicBezTo>
                  <a:cubicBezTo>
                    <a:pt x="39" y="76"/>
                    <a:pt x="39" y="75"/>
                    <a:pt x="41" y="72"/>
                  </a:cubicBezTo>
                  <a:cubicBezTo>
                    <a:pt x="43" y="69"/>
                    <a:pt x="44" y="70"/>
                    <a:pt x="48" y="68"/>
                  </a:cubicBezTo>
                  <a:cubicBezTo>
                    <a:pt x="51" y="65"/>
                    <a:pt x="51" y="62"/>
                    <a:pt x="56" y="58"/>
                  </a:cubicBezTo>
                  <a:cubicBezTo>
                    <a:pt x="61" y="54"/>
                    <a:pt x="67" y="55"/>
                    <a:pt x="72" y="52"/>
                  </a:cubicBezTo>
                  <a:cubicBezTo>
                    <a:pt x="77" y="49"/>
                    <a:pt x="85" y="37"/>
                    <a:pt x="85" y="3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0" name="Freeform 161">
              <a:extLst>
                <a:ext uri="{FF2B5EF4-FFF2-40B4-BE49-F238E27FC236}">
                  <a16:creationId xmlns:a16="http://schemas.microsoft.com/office/drawing/2014/main" id="{CACBDDD8-87B9-034A-8473-7690BFB8B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288" y="6078084"/>
              <a:ext cx="304800" cy="309563"/>
            </a:xfrm>
            <a:custGeom>
              <a:avLst/>
              <a:gdLst>
                <a:gd name="T0" fmla="*/ 82 w 88"/>
                <a:gd name="T1" fmla="*/ 71 h 89"/>
                <a:gd name="T2" fmla="*/ 79 w 88"/>
                <a:gd name="T3" fmla="*/ 63 h 89"/>
                <a:gd name="T4" fmla="*/ 78 w 88"/>
                <a:gd name="T5" fmla="*/ 56 h 89"/>
                <a:gd name="T6" fmla="*/ 80 w 88"/>
                <a:gd name="T7" fmla="*/ 50 h 89"/>
                <a:gd name="T8" fmla="*/ 75 w 88"/>
                <a:gd name="T9" fmla="*/ 44 h 89"/>
                <a:gd name="T10" fmla="*/ 79 w 88"/>
                <a:gd name="T11" fmla="*/ 31 h 89"/>
                <a:gd name="T12" fmla="*/ 65 w 88"/>
                <a:gd name="T13" fmla="*/ 22 h 89"/>
                <a:gd name="T14" fmla="*/ 66 w 88"/>
                <a:gd name="T15" fmla="*/ 17 h 89"/>
                <a:gd name="T16" fmla="*/ 35 w 88"/>
                <a:gd name="T17" fmla="*/ 1 h 89"/>
                <a:gd name="T18" fmla="*/ 32 w 88"/>
                <a:gd name="T19" fmla="*/ 8 h 89"/>
                <a:gd name="T20" fmla="*/ 32 w 88"/>
                <a:gd name="T21" fmla="*/ 13 h 89"/>
                <a:gd name="T22" fmla="*/ 19 w 88"/>
                <a:gd name="T23" fmla="*/ 13 h 89"/>
                <a:gd name="T24" fmla="*/ 19 w 88"/>
                <a:gd name="T25" fmla="*/ 0 h 89"/>
                <a:gd name="T26" fmla="*/ 12 w 88"/>
                <a:gd name="T27" fmla="*/ 1 h 89"/>
                <a:gd name="T28" fmla="*/ 9 w 88"/>
                <a:gd name="T29" fmla="*/ 2 h 89"/>
                <a:gd name="T30" fmla="*/ 10 w 88"/>
                <a:gd name="T31" fmla="*/ 5 h 89"/>
                <a:gd name="T32" fmla="*/ 11 w 88"/>
                <a:gd name="T33" fmla="*/ 11 h 89"/>
                <a:gd name="T34" fmla="*/ 8 w 88"/>
                <a:gd name="T35" fmla="*/ 12 h 89"/>
                <a:gd name="T36" fmla="*/ 8 w 88"/>
                <a:gd name="T37" fmla="*/ 16 h 89"/>
                <a:gd name="T38" fmla="*/ 10 w 88"/>
                <a:gd name="T39" fmla="*/ 18 h 89"/>
                <a:gd name="T40" fmla="*/ 4 w 88"/>
                <a:gd name="T41" fmla="*/ 27 h 89"/>
                <a:gd name="T42" fmla="*/ 0 w 88"/>
                <a:gd name="T43" fmla="*/ 29 h 89"/>
                <a:gd name="T44" fmla="*/ 5 w 88"/>
                <a:gd name="T45" fmla="*/ 44 h 89"/>
                <a:gd name="T46" fmla="*/ 9 w 88"/>
                <a:gd name="T47" fmla="*/ 55 h 89"/>
                <a:gd name="T48" fmla="*/ 11 w 88"/>
                <a:gd name="T49" fmla="*/ 61 h 89"/>
                <a:gd name="T50" fmla="*/ 7 w 88"/>
                <a:gd name="T51" fmla="*/ 58 h 89"/>
                <a:gd name="T52" fmla="*/ 6 w 88"/>
                <a:gd name="T53" fmla="*/ 59 h 89"/>
                <a:gd name="T54" fmla="*/ 6 w 88"/>
                <a:gd name="T55" fmla="*/ 60 h 89"/>
                <a:gd name="T56" fmla="*/ 12 w 88"/>
                <a:gd name="T57" fmla="*/ 63 h 89"/>
                <a:gd name="T58" fmla="*/ 19 w 88"/>
                <a:gd name="T59" fmla="*/ 66 h 89"/>
                <a:gd name="T60" fmla="*/ 30 w 88"/>
                <a:gd name="T61" fmla="*/ 70 h 89"/>
                <a:gd name="T62" fmla="*/ 30 w 88"/>
                <a:gd name="T63" fmla="*/ 71 h 89"/>
                <a:gd name="T64" fmla="*/ 36 w 88"/>
                <a:gd name="T65" fmla="*/ 71 h 89"/>
                <a:gd name="T66" fmla="*/ 37 w 88"/>
                <a:gd name="T67" fmla="*/ 71 h 89"/>
                <a:gd name="T68" fmla="*/ 43 w 88"/>
                <a:gd name="T69" fmla="*/ 87 h 89"/>
                <a:gd name="T70" fmla="*/ 47 w 88"/>
                <a:gd name="T71" fmla="*/ 87 h 89"/>
                <a:gd name="T72" fmla="*/ 52 w 88"/>
                <a:gd name="T73" fmla="*/ 86 h 89"/>
                <a:gd name="T74" fmla="*/ 55 w 88"/>
                <a:gd name="T75" fmla="*/ 89 h 89"/>
                <a:gd name="T76" fmla="*/ 61 w 88"/>
                <a:gd name="T77" fmla="*/ 88 h 89"/>
                <a:gd name="T78" fmla="*/ 66 w 88"/>
                <a:gd name="T79" fmla="*/ 87 h 89"/>
                <a:gd name="T80" fmla="*/ 69 w 88"/>
                <a:gd name="T81" fmla="*/ 84 h 89"/>
                <a:gd name="T82" fmla="*/ 74 w 88"/>
                <a:gd name="T83" fmla="*/ 85 h 89"/>
                <a:gd name="T84" fmla="*/ 79 w 88"/>
                <a:gd name="T85" fmla="*/ 83 h 89"/>
                <a:gd name="T86" fmla="*/ 88 w 88"/>
                <a:gd name="T87" fmla="*/ 79 h 89"/>
                <a:gd name="T88" fmla="*/ 82 w 88"/>
                <a:gd name="T89" fmla="*/ 7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8" h="89">
                  <a:moveTo>
                    <a:pt x="82" y="71"/>
                  </a:moveTo>
                  <a:cubicBezTo>
                    <a:pt x="82" y="66"/>
                    <a:pt x="79" y="66"/>
                    <a:pt x="79" y="63"/>
                  </a:cubicBezTo>
                  <a:cubicBezTo>
                    <a:pt x="79" y="60"/>
                    <a:pt x="79" y="57"/>
                    <a:pt x="78" y="56"/>
                  </a:cubicBezTo>
                  <a:cubicBezTo>
                    <a:pt x="77" y="56"/>
                    <a:pt x="78" y="53"/>
                    <a:pt x="80" y="50"/>
                  </a:cubicBezTo>
                  <a:cubicBezTo>
                    <a:pt x="82" y="47"/>
                    <a:pt x="76" y="47"/>
                    <a:pt x="75" y="44"/>
                  </a:cubicBezTo>
                  <a:cubicBezTo>
                    <a:pt x="75" y="42"/>
                    <a:pt x="77" y="37"/>
                    <a:pt x="79" y="31"/>
                  </a:cubicBezTo>
                  <a:cubicBezTo>
                    <a:pt x="72" y="27"/>
                    <a:pt x="65" y="22"/>
                    <a:pt x="65" y="22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4"/>
                    <a:pt x="34" y="7"/>
                    <a:pt x="32" y="8"/>
                  </a:cubicBezTo>
                  <a:cubicBezTo>
                    <a:pt x="29" y="9"/>
                    <a:pt x="35" y="13"/>
                    <a:pt x="32" y="13"/>
                  </a:cubicBezTo>
                  <a:cubicBezTo>
                    <a:pt x="29" y="14"/>
                    <a:pt x="23" y="11"/>
                    <a:pt x="19" y="13"/>
                  </a:cubicBezTo>
                  <a:cubicBezTo>
                    <a:pt x="16" y="14"/>
                    <a:pt x="17" y="7"/>
                    <a:pt x="19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1" y="1"/>
                    <a:pt x="9" y="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2" y="9"/>
                    <a:pt x="11" y="11"/>
                  </a:cubicBezTo>
                  <a:cubicBezTo>
                    <a:pt x="11" y="12"/>
                    <a:pt x="9" y="12"/>
                    <a:pt x="8" y="12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6" y="26"/>
                    <a:pt x="4" y="27"/>
                  </a:cubicBezTo>
                  <a:cubicBezTo>
                    <a:pt x="3" y="27"/>
                    <a:pt x="2" y="28"/>
                    <a:pt x="0" y="29"/>
                  </a:cubicBezTo>
                  <a:cubicBezTo>
                    <a:pt x="2" y="35"/>
                    <a:pt x="3" y="42"/>
                    <a:pt x="5" y="44"/>
                  </a:cubicBezTo>
                  <a:cubicBezTo>
                    <a:pt x="9" y="48"/>
                    <a:pt x="9" y="52"/>
                    <a:pt x="9" y="55"/>
                  </a:cubicBezTo>
                  <a:cubicBezTo>
                    <a:pt x="10" y="57"/>
                    <a:pt x="14" y="60"/>
                    <a:pt x="11" y="61"/>
                  </a:cubicBezTo>
                  <a:cubicBezTo>
                    <a:pt x="10" y="62"/>
                    <a:pt x="8" y="60"/>
                    <a:pt x="7" y="58"/>
                  </a:cubicBezTo>
                  <a:cubicBezTo>
                    <a:pt x="7" y="58"/>
                    <a:pt x="7" y="59"/>
                    <a:pt x="6" y="59"/>
                  </a:cubicBezTo>
                  <a:cubicBezTo>
                    <a:pt x="6" y="59"/>
                    <a:pt x="6" y="59"/>
                    <a:pt x="6" y="60"/>
                  </a:cubicBezTo>
                  <a:cubicBezTo>
                    <a:pt x="8" y="61"/>
                    <a:pt x="11" y="63"/>
                    <a:pt x="12" y="63"/>
                  </a:cubicBezTo>
                  <a:cubicBezTo>
                    <a:pt x="14" y="63"/>
                    <a:pt x="17" y="65"/>
                    <a:pt x="19" y="66"/>
                  </a:cubicBezTo>
                  <a:cubicBezTo>
                    <a:pt x="21" y="66"/>
                    <a:pt x="29" y="69"/>
                    <a:pt x="30" y="70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2" y="71"/>
                    <a:pt x="34" y="71"/>
                    <a:pt x="36" y="71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9" y="71"/>
                    <a:pt x="43" y="81"/>
                    <a:pt x="43" y="87"/>
                  </a:cubicBezTo>
                  <a:cubicBezTo>
                    <a:pt x="44" y="87"/>
                    <a:pt x="46" y="87"/>
                    <a:pt x="47" y="87"/>
                  </a:cubicBezTo>
                  <a:cubicBezTo>
                    <a:pt x="48" y="87"/>
                    <a:pt x="50" y="86"/>
                    <a:pt x="52" y="86"/>
                  </a:cubicBezTo>
                  <a:cubicBezTo>
                    <a:pt x="54" y="87"/>
                    <a:pt x="53" y="89"/>
                    <a:pt x="55" y="89"/>
                  </a:cubicBezTo>
                  <a:cubicBezTo>
                    <a:pt x="56" y="89"/>
                    <a:pt x="60" y="88"/>
                    <a:pt x="61" y="88"/>
                  </a:cubicBezTo>
                  <a:cubicBezTo>
                    <a:pt x="63" y="88"/>
                    <a:pt x="66" y="89"/>
                    <a:pt x="66" y="87"/>
                  </a:cubicBezTo>
                  <a:cubicBezTo>
                    <a:pt x="66" y="86"/>
                    <a:pt x="67" y="84"/>
                    <a:pt x="69" y="84"/>
                  </a:cubicBezTo>
                  <a:cubicBezTo>
                    <a:pt x="70" y="85"/>
                    <a:pt x="72" y="86"/>
                    <a:pt x="74" y="85"/>
                  </a:cubicBezTo>
                  <a:cubicBezTo>
                    <a:pt x="75" y="83"/>
                    <a:pt x="79" y="85"/>
                    <a:pt x="79" y="83"/>
                  </a:cubicBezTo>
                  <a:cubicBezTo>
                    <a:pt x="80" y="82"/>
                    <a:pt x="84" y="80"/>
                    <a:pt x="88" y="79"/>
                  </a:cubicBezTo>
                  <a:cubicBezTo>
                    <a:pt x="88" y="74"/>
                    <a:pt x="82" y="76"/>
                    <a:pt x="82" y="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1" name="Freeform 162">
              <a:extLst>
                <a:ext uri="{FF2B5EF4-FFF2-40B4-BE49-F238E27FC236}">
                  <a16:creationId xmlns:a16="http://schemas.microsoft.com/office/drawing/2014/main" id="{93FAA338-0306-084C-A530-F2DAE28C3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4775" y="6324146"/>
              <a:ext cx="93663" cy="215900"/>
            </a:xfrm>
            <a:custGeom>
              <a:avLst/>
              <a:gdLst>
                <a:gd name="T0" fmla="*/ 24 w 27"/>
                <a:gd name="T1" fmla="*/ 40 h 62"/>
                <a:gd name="T2" fmla="*/ 20 w 27"/>
                <a:gd name="T3" fmla="*/ 36 h 62"/>
                <a:gd name="T4" fmla="*/ 19 w 27"/>
                <a:gd name="T5" fmla="*/ 37 h 62"/>
                <a:gd name="T6" fmla="*/ 11 w 27"/>
                <a:gd name="T7" fmla="*/ 25 h 62"/>
                <a:gd name="T8" fmla="*/ 11 w 27"/>
                <a:gd name="T9" fmla="*/ 11 h 62"/>
                <a:gd name="T10" fmla="*/ 10 w 27"/>
                <a:gd name="T11" fmla="*/ 0 h 62"/>
                <a:gd name="T12" fmla="*/ 4 w 27"/>
                <a:gd name="T13" fmla="*/ 0 h 62"/>
                <a:gd name="T14" fmla="*/ 7 w 27"/>
                <a:gd name="T15" fmla="*/ 8 h 62"/>
                <a:gd name="T16" fmla="*/ 4 w 27"/>
                <a:gd name="T17" fmla="*/ 10 h 62"/>
                <a:gd name="T18" fmla="*/ 5 w 27"/>
                <a:gd name="T19" fmla="*/ 23 h 62"/>
                <a:gd name="T20" fmla="*/ 2 w 27"/>
                <a:gd name="T21" fmla="*/ 25 h 62"/>
                <a:gd name="T22" fmla="*/ 0 w 27"/>
                <a:gd name="T23" fmla="*/ 33 h 62"/>
                <a:gd name="T24" fmla="*/ 2 w 27"/>
                <a:gd name="T25" fmla="*/ 36 h 62"/>
                <a:gd name="T26" fmla="*/ 2 w 27"/>
                <a:gd name="T27" fmla="*/ 36 h 62"/>
                <a:gd name="T28" fmla="*/ 7 w 27"/>
                <a:gd name="T29" fmla="*/ 40 h 62"/>
                <a:gd name="T30" fmla="*/ 14 w 27"/>
                <a:gd name="T31" fmla="*/ 41 h 62"/>
                <a:gd name="T32" fmla="*/ 12 w 27"/>
                <a:gd name="T33" fmla="*/ 51 h 62"/>
                <a:gd name="T34" fmla="*/ 19 w 27"/>
                <a:gd name="T35" fmla="*/ 61 h 62"/>
                <a:gd name="T36" fmla="*/ 20 w 27"/>
                <a:gd name="T37" fmla="*/ 54 h 62"/>
                <a:gd name="T38" fmla="*/ 25 w 27"/>
                <a:gd name="T39" fmla="*/ 49 h 62"/>
                <a:gd name="T40" fmla="*/ 24 w 27"/>
                <a:gd name="T41" fmla="*/ 4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62">
                  <a:moveTo>
                    <a:pt x="24" y="40"/>
                  </a:moveTo>
                  <a:cubicBezTo>
                    <a:pt x="23" y="39"/>
                    <a:pt x="21" y="37"/>
                    <a:pt x="20" y="36"/>
                  </a:cubicBezTo>
                  <a:cubicBezTo>
                    <a:pt x="20" y="36"/>
                    <a:pt x="20" y="37"/>
                    <a:pt x="19" y="37"/>
                  </a:cubicBezTo>
                  <a:cubicBezTo>
                    <a:pt x="17" y="40"/>
                    <a:pt x="11" y="31"/>
                    <a:pt x="11" y="25"/>
                  </a:cubicBezTo>
                  <a:cubicBezTo>
                    <a:pt x="10" y="19"/>
                    <a:pt x="14" y="16"/>
                    <a:pt x="11" y="11"/>
                  </a:cubicBezTo>
                  <a:cubicBezTo>
                    <a:pt x="9" y="6"/>
                    <a:pt x="8" y="1"/>
                    <a:pt x="10" y="0"/>
                  </a:cubicBezTo>
                  <a:cubicBezTo>
                    <a:pt x="8" y="0"/>
                    <a:pt x="6" y="0"/>
                    <a:pt x="4" y="0"/>
                  </a:cubicBezTo>
                  <a:cubicBezTo>
                    <a:pt x="5" y="2"/>
                    <a:pt x="7" y="7"/>
                    <a:pt x="7" y="8"/>
                  </a:cubicBezTo>
                  <a:cubicBezTo>
                    <a:pt x="7" y="10"/>
                    <a:pt x="5" y="8"/>
                    <a:pt x="4" y="10"/>
                  </a:cubicBezTo>
                  <a:cubicBezTo>
                    <a:pt x="4" y="12"/>
                    <a:pt x="3" y="21"/>
                    <a:pt x="5" y="23"/>
                  </a:cubicBezTo>
                  <a:cubicBezTo>
                    <a:pt x="7" y="24"/>
                    <a:pt x="2" y="23"/>
                    <a:pt x="2" y="25"/>
                  </a:cubicBezTo>
                  <a:cubicBezTo>
                    <a:pt x="2" y="26"/>
                    <a:pt x="1" y="32"/>
                    <a:pt x="0" y="33"/>
                  </a:cubicBezTo>
                  <a:cubicBezTo>
                    <a:pt x="0" y="33"/>
                    <a:pt x="1" y="34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6"/>
                    <a:pt x="6" y="40"/>
                    <a:pt x="7" y="40"/>
                  </a:cubicBezTo>
                  <a:cubicBezTo>
                    <a:pt x="9" y="40"/>
                    <a:pt x="13" y="38"/>
                    <a:pt x="14" y="41"/>
                  </a:cubicBezTo>
                  <a:cubicBezTo>
                    <a:pt x="14" y="44"/>
                    <a:pt x="12" y="50"/>
                    <a:pt x="12" y="51"/>
                  </a:cubicBezTo>
                  <a:cubicBezTo>
                    <a:pt x="13" y="53"/>
                    <a:pt x="19" y="62"/>
                    <a:pt x="19" y="61"/>
                  </a:cubicBezTo>
                  <a:cubicBezTo>
                    <a:pt x="20" y="60"/>
                    <a:pt x="18" y="56"/>
                    <a:pt x="20" y="54"/>
                  </a:cubicBezTo>
                  <a:cubicBezTo>
                    <a:pt x="22" y="52"/>
                    <a:pt x="25" y="54"/>
                    <a:pt x="25" y="49"/>
                  </a:cubicBezTo>
                  <a:cubicBezTo>
                    <a:pt x="24" y="43"/>
                    <a:pt x="27" y="43"/>
                    <a:pt x="24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2" name="Freeform 163">
              <a:extLst>
                <a:ext uri="{FF2B5EF4-FFF2-40B4-BE49-F238E27FC236}">
                  <a16:creationId xmlns:a16="http://schemas.microsoft.com/office/drawing/2014/main" id="{AB1CA4A5-C106-B141-BEF5-D29DE865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6963" y="4833484"/>
              <a:ext cx="211138" cy="146050"/>
            </a:xfrm>
            <a:custGeom>
              <a:avLst/>
              <a:gdLst>
                <a:gd name="T0" fmla="*/ 50 w 61"/>
                <a:gd name="T1" fmla="*/ 34 h 42"/>
                <a:gd name="T2" fmla="*/ 53 w 61"/>
                <a:gd name="T3" fmla="*/ 36 h 42"/>
                <a:gd name="T4" fmla="*/ 59 w 61"/>
                <a:gd name="T5" fmla="*/ 38 h 42"/>
                <a:gd name="T6" fmla="*/ 61 w 61"/>
                <a:gd name="T7" fmla="*/ 37 h 42"/>
                <a:gd name="T8" fmla="*/ 60 w 61"/>
                <a:gd name="T9" fmla="*/ 26 h 42"/>
                <a:gd name="T10" fmla="*/ 52 w 61"/>
                <a:gd name="T11" fmla="*/ 21 h 42"/>
                <a:gd name="T12" fmla="*/ 51 w 61"/>
                <a:gd name="T13" fmla="*/ 14 h 42"/>
                <a:gd name="T14" fmla="*/ 40 w 61"/>
                <a:gd name="T15" fmla="*/ 15 h 42"/>
                <a:gd name="T16" fmla="*/ 33 w 61"/>
                <a:gd name="T17" fmla="*/ 14 h 42"/>
                <a:gd name="T18" fmla="*/ 26 w 61"/>
                <a:gd name="T19" fmla="*/ 13 h 42"/>
                <a:gd name="T20" fmla="*/ 15 w 61"/>
                <a:gd name="T21" fmla="*/ 13 h 42"/>
                <a:gd name="T22" fmla="*/ 20 w 61"/>
                <a:gd name="T23" fmla="*/ 8 h 42"/>
                <a:gd name="T24" fmla="*/ 23 w 61"/>
                <a:gd name="T25" fmla="*/ 8 h 42"/>
                <a:gd name="T26" fmla="*/ 26 w 61"/>
                <a:gd name="T27" fmla="*/ 1 h 42"/>
                <a:gd name="T28" fmla="*/ 20 w 61"/>
                <a:gd name="T29" fmla="*/ 2 h 42"/>
                <a:gd name="T30" fmla="*/ 14 w 61"/>
                <a:gd name="T31" fmla="*/ 4 h 42"/>
                <a:gd name="T32" fmla="*/ 10 w 61"/>
                <a:gd name="T33" fmla="*/ 8 h 42"/>
                <a:gd name="T34" fmla="*/ 8 w 61"/>
                <a:gd name="T35" fmla="*/ 13 h 42"/>
                <a:gd name="T36" fmla="*/ 0 w 61"/>
                <a:gd name="T37" fmla="*/ 15 h 42"/>
                <a:gd name="T38" fmla="*/ 5 w 61"/>
                <a:gd name="T39" fmla="*/ 22 h 42"/>
                <a:gd name="T40" fmla="*/ 6 w 61"/>
                <a:gd name="T41" fmla="*/ 29 h 42"/>
                <a:gd name="T42" fmla="*/ 3 w 61"/>
                <a:gd name="T43" fmla="*/ 37 h 42"/>
                <a:gd name="T44" fmla="*/ 6 w 61"/>
                <a:gd name="T45" fmla="*/ 38 h 42"/>
                <a:gd name="T46" fmla="*/ 15 w 61"/>
                <a:gd name="T47" fmla="*/ 35 h 42"/>
                <a:gd name="T48" fmla="*/ 22 w 61"/>
                <a:gd name="T49" fmla="*/ 32 h 42"/>
                <a:gd name="T50" fmla="*/ 30 w 61"/>
                <a:gd name="T51" fmla="*/ 25 h 42"/>
                <a:gd name="T52" fmla="*/ 33 w 61"/>
                <a:gd name="T53" fmla="*/ 31 h 42"/>
                <a:gd name="T54" fmla="*/ 33 w 61"/>
                <a:gd name="T55" fmla="*/ 41 h 42"/>
                <a:gd name="T56" fmla="*/ 37 w 61"/>
                <a:gd name="T57" fmla="*/ 41 h 42"/>
                <a:gd name="T58" fmla="*/ 41 w 61"/>
                <a:gd name="T59" fmla="*/ 40 h 42"/>
                <a:gd name="T60" fmla="*/ 50 w 61"/>
                <a:gd name="T61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1" h="42">
                  <a:moveTo>
                    <a:pt x="50" y="34"/>
                  </a:moveTo>
                  <a:cubicBezTo>
                    <a:pt x="52" y="35"/>
                    <a:pt x="51" y="36"/>
                    <a:pt x="53" y="36"/>
                  </a:cubicBezTo>
                  <a:cubicBezTo>
                    <a:pt x="54" y="36"/>
                    <a:pt x="57" y="36"/>
                    <a:pt x="59" y="38"/>
                  </a:cubicBezTo>
                  <a:cubicBezTo>
                    <a:pt x="60" y="37"/>
                    <a:pt x="61" y="37"/>
                    <a:pt x="61" y="37"/>
                  </a:cubicBezTo>
                  <a:cubicBezTo>
                    <a:pt x="61" y="37"/>
                    <a:pt x="60" y="29"/>
                    <a:pt x="60" y="26"/>
                  </a:cubicBezTo>
                  <a:cubicBezTo>
                    <a:pt x="59" y="24"/>
                    <a:pt x="52" y="21"/>
                    <a:pt x="52" y="21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42" y="16"/>
                    <a:pt x="40" y="15"/>
                  </a:cubicBezTo>
                  <a:cubicBezTo>
                    <a:pt x="38" y="14"/>
                    <a:pt x="35" y="16"/>
                    <a:pt x="33" y="14"/>
                  </a:cubicBezTo>
                  <a:cubicBezTo>
                    <a:pt x="32" y="12"/>
                    <a:pt x="29" y="15"/>
                    <a:pt x="26" y="13"/>
                  </a:cubicBezTo>
                  <a:cubicBezTo>
                    <a:pt x="23" y="12"/>
                    <a:pt x="15" y="14"/>
                    <a:pt x="15" y="13"/>
                  </a:cubicBezTo>
                  <a:cubicBezTo>
                    <a:pt x="14" y="11"/>
                    <a:pt x="18" y="7"/>
                    <a:pt x="20" y="8"/>
                  </a:cubicBezTo>
                  <a:cubicBezTo>
                    <a:pt x="21" y="8"/>
                    <a:pt x="22" y="8"/>
                    <a:pt x="23" y="8"/>
                  </a:cubicBezTo>
                  <a:cubicBezTo>
                    <a:pt x="24" y="6"/>
                    <a:pt x="26" y="2"/>
                    <a:pt x="26" y="1"/>
                  </a:cubicBezTo>
                  <a:cubicBezTo>
                    <a:pt x="25" y="0"/>
                    <a:pt x="22" y="1"/>
                    <a:pt x="20" y="2"/>
                  </a:cubicBezTo>
                  <a:cubicBezTo>
                    <a:pt x="18" y="4"/>
                    <a:pt x="15" y="2"/>
                    <a:pt x="14" y="4"/>
                  </a:cubicBezTo>
                  <a:cubicBezTo>
                    <a:pt x="13" y="6"/>
                    <a:pt x="12" y="8"/>
                    <a:pt x="10" y="8"/>
                  </a:cubicBezTo>
                  <a:cubicBezTo>
                    <a:pt x="8" y="8"/>
                    <a:pt x="10" y="12"/>
                    <a:pt x="8" y="13"/>
                  </a:cubicBezTo>
                  <a:cubicBezTo>
                    <a:pt x="5" y="14"/>
                    <a:pt x="1" y="13"/>
                    <a:pt x="0" y="15"/>
                  </a:cubicBezTo>
                  <a:cubicBezTo>
                    <a:pt x="0" y="18"/>
                    <a:pt x="5" y="19"/>
                    <a:pt x="5" y="22"/>
                  </a:cubicBezTo>
                  <a:cubicBezTo>
                    <a:pt x="5" y="24"/>
                    <a:pt x="8" y="27"/>
                    <a:pt x="6" y="29"/>
                  </a:cubicBezTo>
                  <a:cubicBezTo>
                    <a:pt x="4" y="30"/>
                    <a:pt x="3" y="33"/>
                    <a:pt x="3" y="37"/>
                  </a:cubicBezTo>
                  <a:cubicBezTo>
                    <a:pt x="4" y="38"/>
                    <a:pt x="6" y="39"/>
                    <a:pt x="6" y="38"/>
                  </a:cubicBezTo>
                  <a:cubicBezTo>
                    <a:pt x="8" y="35"/>
                    <a:pt x="15" y="38"/>
                    <a:pt x="15" y="35"/>
                  </a:cubicBezTo>
                  <a:cubicBezTo>
                    <a:pt x="15" y="33"/>
                    <a:pt x="22" y="34"/>
                    <a:pt x="22" y="32"/>
                  </a:cubicBezTo>
                  <a:cubicBezTo>
                    <a:pt x="22" y="29"/>
                    <a:pt x="27" y="24"/>
                    <a:pt x="30" y="25"/>
                  </a:cubicBezTo>
                  <a:cubicBezTo>
                    <a:pt x="32" y="25"/>
                    <a:pt x="29" y="30"/>
                    <a:pt x="33" y="31"/>
                  </a:cubicBezTo>
                  <a:cubicBezTo>
                    <a:pt x="36" y="33"/>
                    <a:pt x="31" y="39"/>
                    <a:pt x="33" y="41"/>
                  </a:cubicBezTo>
                  <a:cubicBezTo>
                    <a:pt x="34" y="42"/>
                    <a:pt x="35" y="41"/>
                    <a:pt x="37" y="41"/>
                  </a:cubicBezTo>
                  <a:cubicBezTo>
                    <a:pt x="38" y="41"/>
                    <a:pt x="40" y="40"/>
                    <a:pt x="41" y="40"/>
                  </a:cubicBezTo>
                  <a:cubicBezTo>
                    <a:pt x="44" y="37"/>
                    <a:pt x="49" y="33"/>
                    <a:pt x="50" y="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3" name="Freeform 164">
              <a:extLst>
                <a:ext uri="{FF2B5EF4-FFF2-40B4-BE49-F238E27FC236}">
                  <a16:creationId xmlns:a16="http://schemas.microsoft.com/office/drawing/2014/main" id="{F1A81E94-8CD6-2844-81A0-76D81E4D8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88" y="5324021"/>
              <a:ext cx="25400" cy="52388"/>
            </a:xfrm>
            <a:custGeom>
              <a:avLst/>
              <a:gdLst>
                <a:gd name="T0" fmla="*/ 6 w 7"/>
                <a:gd name="T1" fmla="*/ 14 h 15"/>
                <a:gd name="T2" fmla="*/ 3 w 7"/>
                <a:gd name="T3" fmla="*/ 11 h 15"/>
                <a:gd name="T4" fmla="*/ 0 w 7"/>
                <a:gd name="T5" fmla="*/ 5 h 15"/>
                <a:gd name="T6" fmla="*/ 3 w 7"/>
                <a:gd name="T7" fmla="*/ 3 h 15"/>
                <a:gd name="T8" fmla="*/ 4 w 7"/>
                <a:gd name="T9" fmla="*/ 9 h 15"/>
                <a:gd name="T10" fmla="*/ 6 w 7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5">
                  <a:moveTo>
                    <a:pt x="6" y="14"/>
                  </a:moveTo>
                  <a:cubicBezTo>
                    <a:pt x="6" y="15"/>
                    <a:pt x="3" y="12"/>
                    <a:pt x="3" y="11"/>
                  </a:cubicBezTo>
                  <a:cubicBezTo>
                    <a:pt x="3" y="9"/>
                    <a:pt x="0" y="8"/>
                    <a:pt x="0" y="5"/>
                  </a:cubicBezTo>
                  <a:cubicBezTo>
                    <a:pt x="0" y="2"/>
                    <a:pt x="1" y="0"/>
                    <a:pt x="3" y="3"/>
                  </a:cubicBezTo>
                  <a:cubicBezTo>
                    <a:pt x="5" y="6"/>
                    <a:pt x="4" y="8"/>
                    <a:pt x="4" y="9"/>
                  </a:cubicBezTo>
                  <a:cubicBezTo>
                    <a:pt x="4" y="10"/>
                    <a:pt x="7" y="12"/>
                    <a:pt x="6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4" name="Freeform 165">
              <a:extLst>
                <a:ext uri="{FF2B5EF4-FFF2-40B4-BE49-F238E27FC236}">
                  <a16:creationId xmlns:a16="http://schemas.microsoft.com/office/drawing/2014/main" id="{6EDAEE7A-AAE6-4D40-8399-D925F0BC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350" y="5747884"/>
              <a:ext cx="31750" cy="28575"/>
            </a:xfrm>
            <a:custGeom>
              <a:avLst/>
              <a:gdLst>
                <a:gd name="T0" fmla="*/ 2 w 9"/>
                <a:gd name="T1" fmla="*/ 7 h 8"/>
                <a:gd name="T2" fmla="*/ 1 w 9"/>
                <a:gd name="T3" fmla="*/ 3 h 8"/>
                <a:gd name="T4" fmla="*/ 7 w 9"/>
                <a:gd name="T5" fmla="*/ 1 h 8"/>
                <a:gd name="T6" fmla="*/ 8 w 9"/>
                <a:gd name="T7" fmla="*/ 6 h 8"/>
                <a:gd name="T8" fmla="*/ 2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2" y="7"/>
                  </a:moveTo>
                  <a:cubicBezTo>
                    <a:pt x="0" y="6"/>
                    <a:pt x="3" y="4"/>
                    <a:pt x="1" y="3"/>
                  </a:cubicBezTo>
                  <a:cubicBezTo>
                    <a:pt x="0" y="2"/>
                    <a:pt x="5" y="0"/>
                    <a:pt x="7" y="1"/>
                  </a:cubicBezTo>
                  <a:cubicBezTo>
                    <a:pt x="9" y="3"/>
                    <a:pt x="9" y="5"/>
                    <a:pt x="8" y="6"/>
                  </a:cubicBezTo>
                  <a:cubicBezTo>
                    <a:pt x="6" y="7"/>
                    <a:pt x="2" y="8"/>
                    <a:pt x="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5" name="Freeform 166">
              <a:extLst>
                <a:ext uri="{FF2B5EF4-FFF2-40B4-BE49-F238E27FC236}">
                  <a16:creationId xmlns:a16="http://schemas.microsoft.com/office/drawing/2014/main" id="{B5F43459-10E6-7743-96DF-3FBA1F91E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9575" y="4820784"/>
              <a:ext cx="93663" cy="79375"/>
            </a:xfrm>
            <a:custGeom>
              <a:avLst/>
              <a:gdLst>
                <a:gd name="T0" fmla="*/ 25 w 27"/>
                <a:gd name="T1" fmla="*/ 18 h 23"/>
                <a:gd name="T2" fmla="*/ 20 w 27"/>
                <a:gd name="T3" fmla="*/ 12 h 23"/>
                <a:gd name="T4" fmla="*/ 17 w 27"/>
                <a:gd name="T5" fmla="*/ 5 h 23"/>
                <a:gd name="T6" fmla="*/ 15 w 27"/>
                <a:gd name="T7" fmla="*/ 1 h 23"/>
                <a:gd name="T8" fmla="*/ 8 w 27"/>
                <a:gd name="T9" fmla="*/ 0 h 23"/>
                <a:gd name="T10" fmla="*/ 0 w 27"/>
                <a:gd name="T11" fmla="*/ 2 h 23"/>
                <a:gd name="T12" fmla="*/ 1 w 27"/>
                <a:gd name="T13" fmla="*/ 8 h 23"/>
                <a:gd name="T14" fmla="*/ 8 w 27"/>
                <a:gd name="T15" fmla="*/ 11 h 23"/>
                <a:gd name="T16" fmla="*/ 9 w 27"/>
                <a:gd name="T17" fmla="*/ 14 h 23"/>
                <a:gd name="T18" fmla="*/ 10 w 27"/>
                <a:gd name="T19" fmla="*/ 14 h 23"/>
                <a:gd name="T20" fmla="*/ 12 w 27"/>
                <a:gd name="T21" fmla="*/ 15 h 23"/>
                <a:gd name="T22" fmla="*/ 16 w 27"/>
                <a:gd name="T23" fmla="*/ 17 h 23"/>
                <a:gd name="T24" fmla="*/ 20 w 27"/>
                <a:gd name="T25" fmla="*/ 19 h 23"/>
                <a:gd name="T26" fmla="*/ 21 w 27"/>
                <a:gd name="T27" fmla="*/ 23 h 23"/>
                <a:gd name="T28" fmla="*/ 27 w 27"/>
                <a:gd name="T29" fmla="*/ 22 h 23"/>
                <a:gd name="T30" fmla="*/ 25 w 27"/>
                <a:gd name="T31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23">
                  <a:moveTo>
                    <a:pt x="25" y="18"/>
                  </a:moveTo>
                  <a:cubicBezTo>
                    <a:pt x="25" y="16"/>
                    <a:pt x="20" y="14"/>
                    <a:pt x="20" y="12"/>
                  </a:cubicBezTo>
                  <a:cubicBezTo>
                    <a:pt x="20" y="10"/>
                    <a:pt x="17" y="7"/>
                    <a:pt x="17" y="5"/>
                  </a:cubicBezTo>
                  <a:cubicBezTo>
                    <a:pt x="17" y="4"/>
                    <a:pt x="16" y="2"/>
                    <a:pt x="15" y="1"/>
                  </a:cubicBezTo>
                  <a:cubicBezTo>
                    <a:pt x="13" y="0"/>
                    <a:pt x="10" y="0"/>
                    <a:pt x="8" y="0"/>
                  </a:cubicBezTo>
                  <a:cubicBezTo>
                    <a:pt x="5" y="0"/>
                    <a:pt x="3" y="1"/>
                    <a:pt x="0" y="2"/>
                  </a:cubicBezTo>
                  <a:cubicBezTo>
                    <a:pt x="1" y="4"/>
                    <a:pt x="0" y="5"/>
                    <a:pt x="1" y="8"/>
                  </a:cubicBezTo>
                  <a:cubicBezTo>
                    <a:pt x="3" y="12"/>
                    <a:pt x="6" y="10"/>
                    <a:pt x="8" y="11"/>
                  </a:cubicBezTo>
                  <a:cubicBezTo>
                    <a:pt x="8" y="11"/>
                    <a:pt x="9" y="12"/>
                    <a:pt x="9" y="14"/>
                  </a:cubicBezTo>
                  <a:cubicBezTo>
                    <a:pt x="9" y="14"/>
                    <a:pt x="9" y="14"/>
                    <a:pt x="10" y="14"/>
                  </a:cubicBezTo>
                  <a:cubicBezTo>
                    <a:pt x="11" y="14"/>
                    <a:pt x="12" y="15"/>
                    <a:pt x="12" y="15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8"/>
                    <a:pt x="18" y="16"/>
                    <a:pt x="20" y="19"/>
                  </a:cubicBezTo>
                  <a:cubicBezTo>
                    <a:pt x="21" y="21"/>
                    <a:pt x="22" y="21"/>
                    <a:pt x="21" y="23"/>
                  </a:cubicBezTo>
                  <a:cubicBezTo>
                    <a:pt x="23" y="23"/>
                    <a:pt x="25" y="23"/>
                    <a:pt x="27" y="22"/>
                  </a:cubicBezTo>
                  <a:cubicBezTo>
                    <a:pt x="26" y="20"/>
                    <a:pt x="25" y="19"/>
                    <a:pt x="25" y="1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6" name="Freeform 167">
              <a:extLst>
                <a:ext uri="{FF2B5EF4-FFF2-40B4-BE49-F238E27FC236}">
                  <a16:creationId xmlns:a16="http://schemas.microsoft.com/office/drawing/2014/main" id="{75DC13DE-54AC-694B-B678-A52419E81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30850" y="4803321"/>
              <a:ext cx="139700" cy="111125"/>
            </a:xfrm>
            <a:custGeom>
              <a:avLst/>
              <a:gdLst>
                <a:gd name="T0" fmla="*/ 38 w 40"/>
                <a:gd name="T1" fmla="*/ 10 h 32"/>
                <a:gd name="T2" fmla="*/ 30 w 40"/>
                <a:gd name="T3" fmla="*/ 1 h 32"/>
                <a:gd name="T4" fmla="*/ 25 w 40"/>
                <a:gd name="T5" fmla="*/ 5 h 32"/>
                <a:gd name="T6" fmla="*/ 22 w 40"/>
                <a:gd name="T7" fmla="*/ 5 h 32"/>
                <a:gd name="T8" fmla="*/ 16 w 40"/>
                <a:gd name="T9" fmla="*/ 1 h 32"/>
                <a:gd name="T10" fmla="*/ 13 w 40"/>
                <a:gd name="T11" fmla="*/ 0 h 32"/>
                <a:gd name="T12" fmla="*/ 11 w 40"/>
                <a:gd name="T13" fmla="*/ 3 h 32"/>
                <a:gd name="T14" fmla="*/ 14 w 40"/>
                <a:gd name="T15" fmla="*/ 6 h 32"/>
                <a:gd name="T16" fmla="*/ 8 w 40"/>
                <a:gd name="T17" fmla="*/ 6 h 32"/>
                <a:gd name="T18" fmla="*/ 2 w 40"/>
                <a:gd name="T19" fmla="*/ 4 h 32"/>
                <a:gd name="T20" fmla="*/ 5 w 40"/>
                <a:gd name="T21" fmla="*/ 10 h 32"/>
                <a:gd name="T22" fmla="*/ 8 w 40"/>
                <a:gd name="T23" fmla="*/ 17 h 32"/>
                <a:gd name="T24" fmla="*/ 13 w 40"/>
                <a:gd name="T25" fmla="*/ 23 h 32"/>
                <a:gd name="T26" fmla="*/ 15 w 40"/>
                <a:gd name="T27" fmla="*/ 27 h 32"/>
                <a:gd name="T28" fmla="*/ 24 w 40"/>
                <a:gd name="T29" fmla="*/ 21 h 32"/>
                <a:gd name="T30" fmla="*/ 26 w 40"/>
                <a:gd name="T31" fmla="*/ 28 h 32"/>
                <a:gd name="T32" fmla="*/ 31 w 40"/>
                <a:gd name="T33" fmla="*/ 32 h 32"/>
                <a:gd name="T34" fmla="*/ 33 w 40"/>
                <a:gd name="T35" fmla="*/ 28 h 32"/>
                <a:gd name="T36" fmla="*/ 38 w 40"/>
                <a:gd name="T37" fmla="*/ 10 h 32"/>
                <a:gd name="T38" fmla="*/ 4 w 40"/>
                <a:gd name="T39" fmla="*/ 22 h 32"/>
                <a:gd name="T40" fmla="*/ 0 w 40"/>
                <a:gd name="T41" fmla="*/ 20 h 32"/>
                <a:gd name="T42" fmla="*/ 3 w 40"/>
                <a:gd name="T43" fmla="*/ 25 h 32"/>
                <a:gd name="T44" fmla="*/ 8 w 40"/>
                <a:gd name="T45" fmla="*/ 28 h 32"/>
                <a:gd name="T46" fmla="*/ 9 w 40"/>
                <a:gd name="T47" fmla="*/ 28 h 32"/>
                <a:gd name="T48" fmla="*/ 8 w 40"/>
                <a:gd name="T49" fmla="*/ 24 h 32"/>
                <a:gd name="T50" fmla="*/ 4 w 40"/>
                <a:gd name="T51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" h="32">
                  <a:moveTo>
                    <a:pt x="38" y="10"/>
                  </a:moveTo>
                  <a:cubicBezTo>
                    <a:pt x="37" y="9"/>
                    <a:pt x="34" y="5"/>
                    <a:pt x="30" y="1"/>
                  </a:cubicBezTo>
                  <a:cubicBezTo>
                    <a:pt x="29" y="4"/>
                    <a:pt x="26" y="3"/>
                    <a:pt x="25" y="5"/>
                  </a:cubicBezTo>
                  <a:cubicBezTo>
                    <a:pt x="25" y="7"/>
                    <a:pt x="23" y="5"/>
                    <a:pt x="22" y="5"/>
                  </a:cubicBezTo>
                  <a:cubicBezTo>
                    <a:pt x="21" y="5"/>
                    <a:pt x="18" y="1"/>
                    <a:pt x="16" y="1"/>
                  </a:cubicBezTo>
                  <a:cubicBezTo>
                    <a:pt x="15" y="1"/>
                    <a:pt x="14" y="0"/>
                    <a:pt x="13" y="0"/>
                  </a:cubicBezTo>
                  <a:cubicBezTo>
                    <a:pt x="12" y="1"/>
                    <a:pt x="11" y="2"/>
                    <a:pt x="11" y="3"/>
                  </a:cubicBezTo>
                  <a:cubicBezTo>
                    <a:pt x="12" y="4"/>
                    <a:pt x="15" y="5"/>
                    <a:pt x="14" y="6"/>
                  </a:cubicBezTo>
                  <a:cubicBezTo>
                    <a:pt x="13" y="7"/>
                    <a:pt x="9" y="7"/>
                    <a:pt x="8" y="6"/>
                  </a:cubicBezTo>
                  <a:cubicBezTo>
                    <a:pt x="7" y="5"/>
                    <a:pt x="3" y="3"/>
                    <a:pt x="2" y="4"/>
                  </a:cubicBezTo>
                  <a:cubicBezTo>
                    <a:pt x="2" y="5"/>
                    <a:pt x="6" y="9"/>
                    <a:pt x="5" y="10"/>
                  </a:cubicBezTo>
                  <a:cubicBezTo>
                    <a:pt x="5" y="12"/>
                    <a:pt x="8" y="15"/>
                    <a:pt x="8" y="17"/>
                  </a:cubicBezTo>
                  <a:cubicBezTo>
                    <a:pt x="8" y="19"/>
                    <a:pt x="13" y="21"/>
                    <a:pt x="13" y="23"/>
                  </a:cubicBezTo>
                  <a:cubicBezTo>
                    <a:pt x="13" y="24"/>
                    <a:pt x="14" y="25"/>
                    <a:pt x="15" y="27"/>
                  </a:cubicBezTo>
                  <a:cubicBezTo>
                    <a:pt x="18" y="25"/>
                    <a:pt x="22" y="22"/>
                    <a:pt x="24" y="21"/>
                  </a:cubicBezTo>
                  <a:cubicBezTo>
                    <a:pt x="28" y="19"/>
                    <a:pt x="26" y="27"/>
                    <a:pt x="26" y="28"/>
                  </a:cubicBezTo>
                  <a:cubicBezTo>
                    <a:pt x="25" y="29"/>
                    <a:pt x="28" y="31"/>
                    <a:pt x="31" y="32"/>
                  </a:cubicBezTo>
                  <a:cubicBezTo>
                    <a:pt x="31" y="31"/>
                    <a:pt x="32" y="29"/>
                    <a:pt x="33" y="28"/>
                  </a:cubicBezTo>
                  <a:cubicBezTo>
                    <a:pt x="37" y="23"/>
                    <a:pt x="40" y="15"/>
                    <a:pt x="38" y="10"/>
                  </a:cubicBezTo>
                  <a:close/>
                  <a:moveTo>
                    <a:pt x="4" y="22"/>
                  </a:moveTo>
                  <a:cubicBezTo>
                    <a:pt x="3" y="22"/>
                    <a:pt x="2" y="21"/>
                    <a:pt x="0" y="20"/>
                  </a:cubicBezTo>
                  <a:cubicBezTo>
                    <a:pt x="0" y="22"/>
                    <a:pt x="0" y="24"/>
                    <a:pt x="3" y="25"/>
                  </a:cubicBezTo>
                  <a:cubicBezTo>
                    <a:pt x="6" y="26"/>
                    <a:pt x="1" y="27"/>
                    <a:pt x="8" y="28"/>
                  </a:cubicBezTo>
                  <a:cubicBezTo>
                    <a:pt x="8" y="28"/>
                    <a:pt x="9" y="28"/>
                    <a:pt x="9" y="28"/>
                  </a:cubicBezTo>
                  <a:cubicBezTo>
                    <a:pt x="10" y="26"/>
                    <a:pt x="9" y="26"/>
                    <a:pt x="8" y="24"/>
                  </a:cubicBezTo>
                  <a:cubicBezTo>
                    <a:pt x="6" y="21"/>
                    <a:pt x="5" y="23"/>
                    <a:pt x="4" y="2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7" name="Freeform 168">
              <a:extLst>
                <a:ext uri="{FF2B5EF4-FFF2-40B4-BE49-F238E27FC236}">
                  <a16:creationId xmlns:a16="http://schemas.microsoft.com/office/drawing/2014/main" id="{02A289AA-8C8D-6840-A231-4AB9239A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5350" y="4917621"/>
              <a:ext cx="400050" cy="288925"/>
            </a:xfrm>
            <a:custGeom>
              <a:avLst/>
              <a:gdLst>
                <a:gd name="T0" fmla="*/ 111 w 115"/>
                <a:gd name="T1" fmla="*/ 12 h 83"/>
                <a:gd name="T2" fmla="*/ 108 w 115"/>
                <a:gd name="T3" fmla="*/ 10 h 83"/>
                <a:gd name="T4" fmla="*/ 99 w 115"/>
                <a:gd name="T5" fmla="*/ 16 h 83"/>
                <a:gd name="T6" fmla="*/ 95 w 115"/>
                <a:gd name="T7" fmla="*/ 17 h 83"/>
                <a:gd name="T8" fmla="*/ 91 w 115"/>
                <a:gd name="T9" fmla="*/ 17 h 83"/>
                <a:gd name="T10" fmla="*/ 91 w 115"/>
                <a:gd name="T11" fmla="*/ 7 h 83"/>
                <a:gd name="T12" fmla="*/ 88 w 115"/>
                <a:gd name="T13" fmla="*/ 1 h 83"/>
                <a:gd name="T14" fmla="*/ 80 w 115"/>
                <a:gd name="T15" fmla="*/ 8 h 83"/>
                <a:gd name="T16" fmla="*/ 73 w 115"/>
                <a:gd name="T17" fmla="*/ 11 h 83"/>
                <a:gd name="T18" fmla="*/ 64 w 115"/>
                <a:gd name="T19" fmla="*/ 14 h 83"/>
                <a:gd name="T20" fmla="*/ 57 w 115"/>
                <a:gd name="T21" fmla="*/ 12 h 83"/>
                <a:gd name="T22" fmla="*/ 51 w 115"/>
                <a:gd name="T23" fmla="*/ 9 h 83"/>
                <a:gd name="T24" fmla="*/ 44 w 115"/>
                <a:gd name="T25" fmla="*/ 8 h 83"/>
                <a:gd name="T26" fmla="*/ 38 w 115"/>
                <a:gd name="T27" fmla="*/ 12 h 83"/>
                <a:gd name="T28" fmla="*/ 33 w 115"/>
                <a:gd name="T29" fmla="*/ 20 h 83"/>
                <a:gd name="T30" fmla="*/ 22 w 115"/>
                <a:gd name="T31" fmla="*/ 27 h 83"/>
                <a:gd name="T32" fmla="*/ 15 w 115"/>
                <a:gd name="T33" fmla="*/ 29 h 83"/>
                <a:gd name="T34" fmla="*/ 9 w 115"/>
                <a:gd name="T35" fmla="*/ 28 h 83"/>
                <a:gd name="T36" fmla="*/ 5 w 115"/>
                <a:gd name="T37" fmla="*/ 31 h 83"/>
                <a:gd name="T38" fmla="*/ 2 w 115"/>
                <a:gd name="T39" fmla="*/ 38 h 83"/>
                <a:gd name="T40" fmla="*/ 1 w 115"/>
                <a:gd name="T41" fmla="*/ 45 h 83"/>
                <a:gd name="T42" fmla="*/ 1 w 115"/>
                <a:gd name="T43" fmla="*/ 53 h 83"/>
                <a:gd name="T44" fmla="*/ 3 w 115"/>
                <a:gd name="T45" fmla="*/ 62 h 83"/>
                <a:gd name="T46" fmla="*/ 10 w 115"/>
                <a:gd name="T47" fmla="*/ 67 h 83"/>
                <a:gd name="T48" fmla="*/ 2 w 115"/>
                <a:gd name="T49" fmla="*/ 78 h 83"/>
                <a:gd name="T50" fmla="*/ 4 w 115"/>
                <a:gd name="T51" fmla="*/ 81 h 83"/>
                <a:gd name="T52" fmla="*/ 16 w 115"/>
                <a:gd name="T53" fmla="*/ 82 h 83"/>
                <a:gd name="T54" fmla="*/ 49 w 115"/>
                <a:gd name="T55" fmla="*/ 78 h 83"/>
                <a:gd name="T56" fmla="*/ 48 w 115"/>
                <a:gd name="T57" fmla="*/ 70 h 83"/>
                <a:gd name="T58" fmla="*/ 54 w 115"/>
                <a:gd name="T59" fmla="*/ 66 h 83"/>
                <a:gd name="T60" fmla="*/ 60 w 115"/>
                <a:gd name="T61" fmla="*/ 65 h 83"/>
                <a:gd name="T62" fmla="*/ 68 w 115"/>
                <a:gd name="T63" fmla="*/ 62 h 83"/>
                <a:gd name="T64" fmla="*/ 72 w 115"/>
                <a:gd name="T65" fmla="*/ 58 h 83"/>
                <a:gd name="T66" fmla="*/ 75 w 115"/>
                <a:gd name="T67" fmla="*/ 50 h 83"/>
                <a:gd name="T68" fmla="*/ 80 w 115"/>
                <a:gd name="T69" fmla="*/ 46 h 83"/>
                <a:gd name="T70" fmla="*/ 78 w 115"/>
                <a:gd name="T71" fmla="*/ 41 h 83"/>
                <a:gd name="T72" fmla="*/ 87 w 115"/>
                <a:gd name="T73" fmla="*/ 41 h 83"/>
                <a:gd name="T74" fmla="*/ 87 w 115"/>
                <a:gd name="T75" fmla="*/ 35 h 83"/>
                <a:gd name="T76" fmla="*/ 91 w 115"/>
                <a:gd name="T77" fmla="*/ 29 h 83"/>
                <a:gd name="T78" fmla="*/ 90 w 115"/>
                <a:gd name="T79" fmla="*/ 25 h 83"/>
                <a:gd name="T80" fmla="*/ 91 w 115"/>
                <a:gd name="T81" fmla="*/ 20 h 83"/>
                <a:gd name="T82" fmla="*/ 92 w 115"/>
                <a:gd name="T83" fmla="*/ 20 h 83"/>
                <a:gd name="T84" fmla="*/ 96 w 115"/>
                <a:gd name="T85" fmla="*/ 19 h 83"/>
                <a:gd name="T86" fmla="*/ 107 w 115"/>
                <a:gd name="T87" fmla="*/ 15 h 83"/>
                <a:gd name="T88" fmla="*/ 115 w 115"/>
                <a:gd name="T89" fmla="*/ 13 h 83"/>
                <a:gd name="T90" fmla="*/ 111 w 115"/>
                <a:gd name="T91" fmla="*/ 1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" h="83">
                  <a:moveTo>
                    <a:pt x="111" y="12"/>
                  </a:moveTo>
                  <a:cubicBezTo>
                    <a:pt x="109" y="12"/>
                    <a:pt x="110" y="11"/>
                    <a:pt x="108" y="10"/>
                  </a:cubicBezTo>
                  <a:cubicBezTo>
                    <a:pt x="107" y="9"/>
                    <a:pt x="102" y="13"/>
                    <a:pt x="99" y="16"/>
                  </a:cubicBezTo>
                  <a:cubicBezTo>
                    <a:pt x="98" y="16"/>
                    <a:pt x="96" y="17"/>
                    <a:pt x="95" y="17"/>
                  </a:cubicBezTo>
                  <a:cubicBezTo>
                    <a:pt x="93" y="17"/>
                    <a:pt x="92" y="18"/>
                    <a:pt x="91" y="17"/>
                  </a:cubicBezTo>
                  <a:cubicBezTo>
                    <a:pt x="89" y="15"/>
                    <a:pt x="94" y="9"/>
                    <a:pt x="91" y="7"/>
                  </a:cubicBezTo>
                  <a:cubicBezTo>
                    <a:pt x="87" y="6"/>
                    <a:pt x="90" y="1"/>
                    <a:pt x="88" y="1"/>
                  </a:cubicBezTo>
                  <a:cubicBezTo>
                    <a:pt x="85" y="0"/>
                    <a:pt x="80" y="5"/>
                    <a:pt x="80" y="8"/>
                  </a:cubicBezTo>
                  <a:cubicBezTo>
                    <a:pt x="80" y="10"/>
                    <a:pt x="73" y="9"/>
                    <a:pt x="73" y="11"/>
                  </a:cubicBezTo>
                  <a:cubicBezTo>
                    <a:pt x="73" y="14"/>
                    <a:pt x="66" y="11"/>
                    <a:pt x="64" y="14"/>
                  </a:cubicBezTo>
                  <a:cubicBezTo>
                    <a:pt x="63" y="16"/>
                    <a:pt x="60" y="12"/>
                    <a:pt x="57" y="12"/>
                  </a:cubicBezTo>
                  <a:cubicBezTo>
                    <a:pt x="55" y="12"/>
                    <a:pt x="54" y="9"/>
                    <a:pt x="51" y="9"/>
                  </a:cubicBezTo>
                  <a:cubicBezTo>
                    <a:pt x="48" y="10"/>
                    <a:pt x="46" y="9"/>
                    <a:pt x="44" y="8"/>
                  </a:cubicBezTo>
                  <a:cubicBezTo>
                    <a:pt x="42" y="8"/>
                    <a:pt x="40" y="13"/>
                    <a:pt x="38" y="12"/>
                  </a:cubicBezTo>
                  <a:cubicBezTo>
                    <a:pt x="35" y="11"/>
                    <a:pt x="34" y="17"/>
                    <a:pt x="33" y="20"/>
                  </a:cubicBezTo>
                  <a:cubicBezTo>
                    <a:pt x="32" y="23"/>
                    <a:pt x="21" y="23"/>
                    <a:pt x="22" y="27"/>
                  </a:cubicBezTo>
                  <a:cubicBezTo>
                    <a:pt x="22" y="30"/>
                    <a:pt x="15" y="31"/>
                    <a:pt x="15" y="29"/>
                  </a:cubicBezTo>
                  <a:cubicBezTo>
                    <a:pt x="14" y="27"/>
                    <a:pt x="10" y="28"/>
                    <a:pt x="9" y="28"/>
                  </a:cubicBezTo>
                  <a:cubicBezTo>
                    <a:pt x="8" y="27"/>
                    <a:pt x="5" y="28"/>
                    <a:pt x="5" y="31"/>
                  </a:cubicBezTo>
                  <a:cubicBezTo>
                    <a:pt x="6" y="35"/>
                    <a:pt x="3" y="36"/>
                    <a:pt x="2" y="38"/>
                  </a:cubicBezTo>
                  <a:cubicBezTo>
                    <a:pt x="2" y="39"/>
                    <a:pt x="0" y="43"/>
                    <a:pt x="1" y="45"/>
                  </a:cubicBezTo>
                  <a:cubicBezTo>
                    <a:pt x="3" y="47"/>
                    <a:pt x="0" y="50"/>
                    <a:pt x="1" y="53"/>
                  </a:cubicBezTo>
                  <a:cubicBezTo>
                    <a:pt x="3" y="57"/>
                    <a:pt x="2" y="61"/>
                    <a:pt x="3" y="62"/>
                  </a:cubicBezTo>
                  <a:cubicBezTo>
                    <a:pt x="3" y="64"/>
                    <a:pt x="9" y="63"/>
                    <a:pt x="10" y="67"/>
                  </a:cubicBezTo>
                  <a:cubicBezTo>
                    <a:pt x="12" y="70"/>
                    <a:pt x="3" y="76"/>
                    <a:pt x="2" y="78"/>
                  </a:cubicBezTo>
                  <a:cubicBezTo>
                    <a:pt x="2" y="79"/>
                    <a:pt x="3" y="80"/>
                    <a:pt x="4" y="81"/>
                  </a:cubicBezTo>
                  <a:cubicBezTo>
                    <a:pt x="7" y="81"/>
                    <a:pt x="12" y="81"/>
                    <a:pt x="16" y="82"/>
                  </a:cubicBezTo>
                  <a:cubicBezTo>
                    <a:pt x="21" y="83"/>
                    <a:pt x="48" y="79"/>
                    <a:pt x="49" y="78"/>
                  </a:cubicBezTo>
                  <a:cubicBezTo>
                    <a:pt x="49" y="77"/>
                    <a:pt x="48" y="71"/>
                    <a:pt x="48" y="70"/>
                  </a:cubicBezTo>
                  <a:cubicBezTo>
                    <a:pt x="48" y="69"/>
                    <a:pt x="51" y="66"/>
                    <a:pt x="54" y="66"/>
                  </a:cubicBezTo>
                  <a:cubicBezTo>
                    <a:pt x="57" y="66"/>
                    <a:pt x="60" y="67"/>
                    <a:pt x="60" y="65"/>
                  </a:cubicBezTo>
                  <a:cubicBezTo>
                    <a:pt x="60" y="63"/>
                    <a:pt x="68" y="60"/>
                    <a:pt x="68" y="62"/>
                  </a:cubicBezTo>
                  <a:cubicBezTo>
                    <a:pt x="69" y="64"/>
                    <a:pt x="72" y="63"/>
                    <a:pt x="72" y="58"/>
                  </a:cubicBezTo>
                  <a:cubicBezTo>
                    <a:pt x="72" y="54"/>
                    <a:pt x="72" y="50"/>
                    <a:pt x="75" y="50"/>
                  </a:cubicBezTo>
                  <a:cubicBezTo>
                    <a:pt x="78" y="50"/>
                    <a:pt x="80" y="48"/>
                    <a:pt x="80" y="46"/>
                  </a:cubicBezTo>
                  <a:cubicBezTo>
                    <a:pt x="80" y="45"/>
                    <a:pt x="77" y="42"/>
                    <a:pt x="78" y="41"/>
                  </a:cubicBezTo>
                  <a:cubicBezTo>
                    <a:pt x="78" y="40"/>
                    <a:pt x="86" y="44"/>
                    <a:pt x="87" y="41"/>
                  </a:cubicBezTo>
                  <a:cubicBezTo>
                    <a:pt x="88" y="39"/>
                    <a:pt x="86" y="37"/>
                    <a:pt x="87" y="35"/>
                  </a:cubicBezTo>
                  <a:cubicBezTo>
                    <a:pt x="88" y="33"/>
                    <a:pt x="91" y="31"/>
                    <a:pt x="91" y="29"/>
                  </a:cubicBezTo>
                  <a:cubicBezTo>
                    <a:pt x="91" y="27"/>
                    <a:pt x="91" y="26"/>
                    <a:pt x="90" y="25"/>
                  </a:cubicBezTo>
                  <a:cubicBezTo>
                    <a:pt x="88" y="23"/>
                    <a:pt x="89" y="21"/>
                    <a:pt x="91" y="20"/>
                  </a:cubicBezTo>
                  <a:cubicBezTo>
                    <a:pt x="91" y="20"/>
                    <a:pt x="92" y="20"/>
                    <a:pt x="92" y="20"/>
                  </a:cubicBezTo>
                  <a:cubicBezTo>
                    <a:pt x="94" y="20"/>
                    <a:pt x="95" y="19"/>
                    <a:pt x="96" y="19"/>
                  </a:cubicBezTo>
                  <a:cubicBezTo>
                    <a:pt x="99" y="16"/>
                    <a:pt x="105" y="15"/>
                    <a:pt x="107" y="15"/>
                  </a:cubicBezTo>
                  <a:cubicBezTo>
                    <a:pt x="109" y="16"/>
                    <a:pt x="113" y="15"/>
                    <a:pt x="115" y="13"/>
                  </a:cubicBezTo>
                  <a:cubicBezTo>
                    <a:pt x="114" y="12"/>
                    <a:pt x="112" y="12"/>
                    <a:pt x="111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8" name="Freeform 169">
              <a:extLst>
                <a:ext uri="{FF2B5EF4-FFF2-40B4-BE49-F238E27FC236}">
                  <a16:creationId xmlns:a16="http://schemas.microsoft.com/office/drawing/2014/main" id="{1AB358B7-E11D-5D40-9A44-A9788738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9638" y="4962071"/>
              <a:ext cx="461963" cy="417513"/>
            </a:xfrm>
            <a:custGeom>
              <a:avLst/>
              <a:gdLst>
                <a:gd name="T0" fmla="*/ 122 w 133"/>
                <a:gd name="T1" fmla="*/ 6 h 120"/>
                <a:gd name="T2" fmla="*/ 113 w 133"/>
                <a:gd name="T3" fmla="*/ 1 h 120"/>
                <a:gd name="T4" fmla="*/ 103 w 133"/>
                <a:gd name="T5" fmla="*/ 2 h 120"/>
                <a:gd name="T6" fmla="*/ 88 w 133"/>
                <a:gd name="T7" fmla="*/ 7 h 120"/>
                <a:gd name="T8" fmla="*/ 86 w 133"/>
                <a:gd name="T9" fmla="*/ 12 h 120"/>
                <a:gd name="T10" fmla="*/ 83 w 133"/>
                <a:gd name="T11" fmla="*/ 22 h 120"/>
                <a:gd name="T12" fmla="*/ 74 w 133"/>
                <a:gd name="T13" fmla="*/ 28 h 120"/>
                <a:gd name="T14" fmla="*/ 71 w 133"/>
                <a:gd name="T15" fmla="*/ 37 h 120"/>
                <a:gd name="T16" fmla="*/ 64 w 133"/>
                <a:gd name="T17" fmla="*/ 49 h 120"/>
                <a:gd name="T18" fmla="*/ 50 w 133"/>
                <a:gd name="T19" fmla="*/ 53 h 120"/>
                <a:gd name="T20" fmla="*/ 45 w 133"/>
                <a:gd name="T21" fmla="*/ 65 h 120"/>
                <a:gd name="T22" fmla="*/ 0 w 133"/>
                <a:gd name="T23" fmla="*/ 68 h 120"/>
                <a:gd name="T24" fmla="*/ 12 w 133"/>
                <a:gd name="T25" fmla="*/ 79 h 120"/>
                <a:gd name="T26" fmla="*/ 18 w 133"/>
                <a:gd name="T27" fmla="*/ 94 h 120"/>
                <a:gd name="T28" fmla="*/ 5 w 133"/>
                <a:gd name="T29" fmla="*/ 104 h 120"/>
                <a:gd name="T30" fmla="*/ 20 w 133"/>
                <a:gd name="T31" fmla="*/ 105 h 120"/>
                <a:gd name="T32" fmla="*/ 40 w 133"/>
                <a:gd name="T33" fmla="*/ 104 h 120"/>
                <a:gd name="T34" fmla="*/ 50 w 133"/>
                <a:gd name="T35" fmla="*/ 111 h 120"/>
                <a:gd name="T36" fmla="*/ 58 w 133"/>
                <a:gd name="T37" fmla="*/ 119 h 120"/>
                <a:gd name="T38" fmla="*/ 60 w 133"/>
                <a:gd name="T39" fmla="*/ 119 h 120"/>
                <a:gd name="T40" fmla="*/ 75 w 133"/>
                <a:gd name="T41" fmla="*/ 114 h 120"/>
                <a:gd name="T42" fmla="*/ 78 w 133"/>
                <a:gd name="T43" fmla="*/ 105 h 120"/>
                <a:gd name="T44" fmla="*/ 70 w 133"/>
                <a:gd name="T45" fmla="*/ 91 h 120"/>
                <a:gd name="T46" fmla="*/ 82 w 133"/>
                <a:gd name="T47" fmla="*/ 84 h 120"/>
                <a:gd name="T48" fmla="*/ 92 w 133"/>
                <a:gd name="T49" fmla="*/ 78 h 120"/>
                <a:gd name="T50" fmla="*/ 101 w 133"/>
                <a:gd name="T51" fmla="*/ 65 h 120"/>
                <a:gd name="T52" fmla="*/ 110 w 133"/>
                <a:gd name="T53" fmla="*/ 57 h 120"/>
                <a:gd name="T54" fmla="*/ 116 w 133"/>
                <a:gd name="T55" fmla="*/ 45 h 120"/>
                <a:gd name="T56" fmla="*/ 107 w 133"/>
                <a:gd name="T57" fmla="*/ 34 h 120"/>
                <a:gd name="T58" fmla="*/ 110 w 133"/>
                <a:gd name="T59" fmla="*/ 22 h 120"/>
                <a:gd name="T60" fmla="*/ 130 w 133"/>
                <a:gd name="T61" fmla="*/ 21 h 120"/>
                <a:gd name="T62" fmla="*/ 127 w 133"/>
                <a:gd name="T63" fmla="*/ 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3" h="120">
                  <a:moveTo>
                    <a:pt x="127" y="12"/>
                  </a:moveTo>
                  <a:cubicBezTo>
                    <a:pt x="123" y="11"/>
                    <a:pt x="122" y="7"/>
                    <a:pt x="122" y="6"/>
                  </a:cubicBezTo>
                  <a:cubicBezTo>
                    <a:pt x="122" y="5"/>
                    <a:pt x="118" y="3"/>
                    <a:pt x="115" y="0"/>
                  </a:cubicBezTo>
                  <a:cubicBezTo>
                    <a:pt x="115" y="0"/>
                    <a:pt x="114" y="1"/>
                    <a:pt x="113" y="1"/>
                  </a:cubicBezTo>
                  <a:cubicBezTo>
                    <a:pt x="112" y="0"/>
                    <a:pt x="112" y="0"/>
                    <a:pt x="111" y="0"/>
                  </a:cubicBezTo>
                  <a:cubicBezTo>
                    <a:pt x="109" y="2"/>
                    <a:pt x="105" y="3"/>
                    <a:pt x="103" y="2"/>
                  </a:cubicBezTo>
                  <a:cubicBezTo>
                    <a:pt x="101" y="2"/>
                    <a:pt x="95" y="3"/>
                    <a:pt x="92" y="6"/>
                  </a:cubicBezTo>
                  <a:cubicBezTo>
                    <a:pt x="91" y="6"/>
                    <a:pt x="90" y="7"/>
                    <a:pt x="88" y="7"/>
                  </a:cubicBezTo>
                  <a:cubicBezTo>
                    <a:pt x="88" y="7"/>
                    <a:pt x="87" y="7"/>
                    <a:pt x="87" y="7"/>
                  </a:cubicBezTo>
                  <a:cubicBezTo>
                    <a:pt x="85" y="8"/>
                    <a:pt x="84" y="10"/>
                    <a:pt x="86" y="12"/>
                  </a:cubicBezTo>
                  <a:cubicBezTo>
                    <a:pt x="87" y="13"/>
                    <a:pt x="87" y="14"/>
                    <a:pt x="87" y="16"/>
                  </a:cubicBezTo>
                  <a:cubicBezTo>
                    <a:pt x="87" y="18"/>
                    <a:pt x="84" y="20"/>
                    <a:pt x="83" y="22"/>
                  </a:cubicBezTo>
                  <a:cubicBezTo>
                    <a:pt x="82" y="24"/>
                    <a:pt x="84" y="26"/>
                    <a:pt x="83" y="28"/>
                  </a:cubicBezTo>
                  <a:cubicBezTo>
                    <a:pt x="82" y="31"/>
                    <a:pt x="74" y="27"/>
                    <a:pt x="74" y="28"/>
                  </a:cubicBezTo>
                  <a:cubicBezTo>
                    <a:pt x="73" y="29"/>
                    <a:pt x="76" y="32"/>
                    <a:pt x="76" y="33"/>
                  </a:cubicBezTo>
                  <a:cubicBezTo>
                    <a:pt x="76" y="35"/>
                    <a:pt x="74" y="37"/>
                    <a:pt x="71" y="37"/>
                  </a:cubicBezTo>
                  <a:cubicBezTo>
                    <a:pt x="68" y="37"/>
                    <a:pt x="68" y="41"/>
                    <a:pt x="68" y="45"/>
                  </a:cubicBezTo>
                  <a:cubicBezTo>
                    <a:pt x="68" y="50"/>
                    <a:pt x="65" y="51"/>
                    <a:pt x="64" y="49"/>
                  </a:cubicBezTo>
                  <a:cubicBezTo>
                    <a:pt x="64" y="47"/>
                    <a:pt x="56" y="50"/>
                    <a:pt x="56" y="52"/>
                  </a:cubicBezTo>
                  <a:cubicBezTo>
                    <a:pt x="56" y="54"/>
                    <a:pt x="53" y="53"/>
                    <a:pt x="50" y="53"/>
                  </a:cubicBezTo>
                  <a:cubicBezTo>
                    <a:pt x="47" y="53"/>
                    <a:pt x="44" y="56"/>
                    <a:pt x="44" y="57"/>
                  </a:cubicBezTo>
                  <a:cubicBezTo>
                    <a:pt x="44" y="58"/>
                    <a:pt x="45" y="64"/>
                    <a:pt x="45" y="65"/>
                  </a:cubicBezTo>
                  <a:cubicBezTo>
                    <a:pt x="44" y="66"/>
                    <a:pt x="17" y="70"/>
                    <a:pt x="12" y="69"/>
                  </a:cubicBezTo>
                  <a:cubicBezTo>
                    <a:pt x="8" y="68"/>
                    <a:pt x="3" y="68"/>
                    <a:pt x="0" y="68"/>
                  </a:cubicBezTo>
                  <a:cubicBezTo>
                    <a:pt x="1" y="69"/>
                    <a:pt x="3" y="71"/>
                    <a:pt x="4" y="72"/>
                  </a:cubicBezTo>
                  <a:cubicBezTo>
                    <a:pt x="5" y="75"/>
                    <a:pt x="8" y="77"/>
                    <a:pt x="12" y="79"/>
                  </a:cubicBezTo>
                  <a:cubicBezTo>
                    <a:pt x="16" y="81"/>
                    <a:pt x="14" y="87"/>
                    <a:pt x="16" y="88"/>
                  </a:cubicBezTo>
                  <a:cubicBezTo>
                    <a:pt x="18" y="89"/>
                    <a:pt x="20" y="94"/>
                    <a:pt x="18" y="94"/>
                  </a:cubicBezTo>
                  <a:cubicBezTo>
                    <a:pt x="15" y="94"/>
                    <a:pt x="13" y="95"/>
                    <a:pt x="10" y="96"/>
                  </a:cubicBezTo>
                  <a:cubicBezTo>
                    <a:pt x="8" y="97"/>
                    <a:pt x="5" y="101"/>
                    <a:pt x="5" y="104"/>
                  </a:cubicBezTo>
                  <a:cubicBezTo>
                    <a:pt x="5" y="105"/>
                    <a:pt x="5" y="106"/>
                    <a:pt x="5" y="106"/>
                  </a:cubicBezTo>
                  <a:cubicBezTo>
                    <a:pt x="12" y="107"/>
                    <a:pt x="20" y="106"/>
                    <a:pt x="20" y="105"/>
                  </a:cubicBezTo>
                  <a:cubicBezTo>
                    <a:pt x="22" y="104"/>
                    <a:pt x="25" y="103"/>
                    <a:pt x="27" y="104"/>
                  </a:cubicBezTo>
                  <a:cubicBezTo>
                    <a:pt x="28" y="106"/>
                    <a:pt x="36" y="106"/>
                    <a:pt x="40" y="104"/>
                  </a:cubicBezTo>
                  <a:cubicBezTo>
                    <a:pt x="43" y="102"/>
                    <a:pt x="46" y="104"/>
                    <a:pt x="46" y="106"/>
                  </a:cubicBezTo>
                  <a:cubicBezTo>
                    <a:pt x="46" y="108"/>
                    <a:pt x="48" y="109"/>
                    <a:pt x="50" y="111"/>
                  </a:cubicBezTo>
                  <a:cubicBezTo>
                    <a:pt x="51" y="112"/>
                    <a:pt x="50" y="114"/>
                    <a:pt x="51" y="116"/>
                  </a:cubicBezTo>
                  <a:cubicBezTo>
                    <a:pt x="52" y="118"/>
                    <a:pt x="55" y="118"/>
                    <a:pt x="58" y="119"/>
                  </a:cubicBezTo>
                  <a:cubicBezTo>
                    <a:pt x="59" y="119"/>
                    <a:pt x="59" y="120"/>
                    <a:pt x="60" y="120"/>
                  </a:cubicBezTo>
                  <a:cubicBezTo>
                    <a:pt x="60" y="120"/>
                    <a:pt x="60" y="119"/>
                    <a:pt x="60" y="119"/>
                  </a:cubicBezTo>
                  <a:cubicBezTo>
                    <a:pt x="62" y="117"/>
                    <a:pt x="62" y="113"/>
                    <a:pt x="67" y="114"/>
                  </a:cubicBezTo>
                  <a:cubicBezTo>
                    <a:pt x="72" y="115"/>
                    <a:pt x="72" y="113"/>
                    <a:pt x="75" y="114"/>
                  </a:cubicBezTo>
                  <a:cubicBezTo>
                    <a:pt x="78" y="115"/>
                    <a:pt x="80" y="114"/>
                    <a:pt x="81" y="112"/>
                  </a:cubicBezTo>
                  <a:cubicBezTo>
                    <a:pt x="82" y="110"/>
                    <a:pt x="80" y="107"/>
                    <a:pt x="78" y="105"/>
                  </a:cubicBezTo>
                  <a:cubicBezTo>
                    <a:pt x="77" y="103"/>
                    <a:pt x="74" y="100"/>
                    <a:pt x="75" y="97"/>
                  </a:cubicBezTo>
                  <a:cubicBezTo>
                    <a:pt x="75" y="94"/>
                    <a:pt x="70" y="94"/>
                    <a:pt x="70" y="91"/>
                  </a:cubicBezTo>
                  <a:cubicBezTo>
                    <a:pt x="70" y="89"/>
                    <a:pt x="75" y="84"/>
                    <a:pt x="76" y="83"/>
                  </a:cubicBezTo>
                  <a:cubicBezTo>
                    <a:pt x="77" y="83"/>
                    <a:pt x="81" y="86"/>
                    <a:pt x="82" y="84"/>
                  </a:cubicBezTo>
                  <a:cubicBezTo>
                    <a:pt x="83" y="82"/>
                    <a:pt x="86" y="83"/>
                    <a:pt x="87" y="84"/>
                  </a:cubicBezTo>
                  <a:cubicBezTo>
                    <a:pt x="89" y="84"/>
                    <a:pt x="91" y="81"/>
                    <a:pt x="92" y="78"/>
                  </a:cubicBezTo>
                  <a:cubicBezTo>
                    <a:pt x="92" y="75"/>
                    <a:pt x="97" y="75"/>
                    <a:pt x="98" y="74"/>
                  </a:cubicBezTo>
                  <a:cubicBezTo>
                    <a:pt x="99" y="73"/>
                    <a:pt x="101" y="66"/>
                    <a:pt x="101" y="65"/>
                  </a:cubicBezTo>
                  <a:cubicBezTo>
                    <a:pt x="102" y="64"/>
                    <a:pt x="106" y="65"/>
                    <a:pt x="106" y="61"/>
                  </a:cubicBezTo>
                  <a:cubicBezTo>
                    <a:pt x="106" y="58"/>
                    <a:pt x="108" y="57"/>
                    <a:pt x="110" y="57"/>
                  </a:cubicBezTo>
                  <a:cubicBezTo>
                    <a:pt x="112" y="56"/>
                    <a:pt x="111" y="53"/>
                    <a:pt x="112" y="51"/>
                  </a:cubicBezTo>
                  <a:cubicBezTo>
                    <a:pt x="112" y="48"/>
                    <a:pt x="113" y="45"/>
                    <a:pt x="116" y="45"/>
                  </a:cubicBezTo>
                  <a:cubicBezTo>
                    <a:pt x="118" y="44"/>
                    <a:pt x="115" y="41"/>
                    <a:pt x="112" y="41"/>
                  </a:cubicBezTo>
                  <a:cubicBezTo>
                    <a:pt x="109" y="42"/>
                    <a:pt x="107" y="34"/>
                    <a:pt x="107" y="34"/>
                  </a:cubicBezTo>
                  <a:cubicBezTo>
                    <a:pt x="107" y="34"/>
                    <a:pt x="107" y="27"/>
                    <a:pt x="106" y="26"/>
                  </a:cubicBezTo>
                  <a:cubicBezTo>
                    <a:pt x="104" y="25"/>
                    <a:pt x="106" y="22"/>
                    <a:pt x="110" y="22"/>
                  </a:cubicBezTo>
                  <a:cubicBezTo>
                    <a:pt x="113" y="22"/>
                    <a:pt x="120" y="25"/>
                    <a:pt x="122" y="24"/>
                  </a:cubicBezTo>
                  <a:cubicBezTo>
                    <a:pt x="124" y="22"/>
                    <a:pt x="129" y="21"/>
                    <a:pt x="130" y="21"/>
                  </a:cubicBezTo>
                  <a:cubicBezTo>
                    <a:pt x="131" y="20"/>
                    <a:pt x="132" y="17"/>
                    <a:pt x="133" y="16"/>
                  </a:cubicBezTo>
                  <a:cubicBezTo>
                    <a:pt x="131" y="15"/>
                    <a:pt x="129" y="13"/>
                    <a:pt x="127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9" name="Freeform 170">
              <a:extLst>
                <a:ext uri="{FF2B5EF4-FFF2-40B4-BE49-F238E27FC236}">
                  <a16:creationId xmlns:a16="http://schemas.microsoft.com/office/drawing/2014/main" id="{4D8CF46C-FAFF-FF4D-BFF1-2201360B54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13563" y="5893934"/>
              <a:ext cx="1282700" cy="465138"/>
            </a:xfrm>
            <a:custGeom>
              <a:avLst/>
              <a:gdLst>
                <a:gd name="T0" fmla="*/ 198 w 370"/>
                <a:gd name="T1" fmla="*/ 95 h 134"/>
                <a:gd name="T2" fmla="*/ 207 w 370"/>
                <a:gd name="T3" fmla="*/ 76 h 134"/>
                <a:gd name="T4" fmla="*/ 219 w 370"/>
                <a:gd name="T5" fmla="*/ 78 h 134"/>
                <a:gd name="T6" fmla="*/ 227 w 370"/>
                <a:gd name="T7" fmla="*/ 54 h 134"/>
                <a:gd name="T8" fmla="*/ 227 w 370"/>
                <a:gd name="T9" fmla="*/ 45 h 134"/>
                <a:gd name="T10" fmla="*/ 212 w 370"/>
                <a:gd name="T11" fmla="*/ 37 h 134"/>
                <a:gd name="T12" fmla="*/ 190 w 370"/>
                <a:gd name="T13" fmla="*/ 69 h 134"/>
                <a:gd name="T14" fmla="*/ 88 w 370"/>
                <a:gd name="T15" fmla="*/ 75 h 134"/>
                <a:gd name="T16" fmla="*/ 85 w 370"/>
                <a:gd name="T17" fmla="*/ 61 h 134"/>
                <a:gd name="T18" fmla="*/ 82 w 370"/>
                <a:gd name="T19" fmla="*/ 67 h 134"/>
                <a:gd name="T20" fmla="*/ 68 w 370"/>
                <a:gd name="T21" fmla="*/ 50 h 134"/>
                <a:gd name="T22" fmla="*/ 56 w 370"/>
                <a:gd name="T23" fmla="*/ 35 h 134"/>
                <a:gd name="T24" fmla="*/ 37 w 370"/>
                <a:gd name="T25" fmla="*/ 23 h 134"/>
                <a:gd name="T26" fmla="*/ 2 w 370"/>
                <a:gd name="T27" fmla="*/ 3 h 134"/>
                <a:gd name="T28" fmla="*/ 32 w 370"/>
                <a:gd name="T29" fmla="*/ 46 h 134"/>
                <a:gd name="T30" fmla="*/ 71 w 370"/>
                <a:gd name="T31" fmla="*/ 91 h 134"/>
                <a:gd name="T32" fmla="*/ 86 w 370"/>
                <a:gd name="T33" fmla="*/ 83 h 134"/>
                <a:gd name="T34" fmla="*/ 266 w 370"/>
                <a:gd name="T35" fmla="*/ 37 h 134"/>
                <a:gd name="T36" fmla="*/ 268 w 370"/>
                <a:gd name="T37" fmla="*/ 45 h 134"/>
                <a:gd name="T38" fmla="*/ 249 w 370"/>
                <a:gd name="T39" fmla="*/ 75 h 134"/>
                <a:gd name="T40" fmla="*/ 198 w 370"/>
                <a:gd name="T41" fmla="*/ 119 h 134"/>
                <a:gd name="T42" fmla="*/ 230 w 370"/>
                <a:gd name="T43" fmla="*/ 115 h 134"/>
                <a:gd name="T44" fmla="*/ 276 w 370"/>
                <a:gd name="T45" fmla="*/ 76 h 134"/>
                <a:gd name="T46" fmla="*/ 155 w 370"/>
                <a:gd name="T47" fmla="*/ 112 h 134"/>
                <a:gd name="T48" fmla="*/ 140 w 370"/>
                <a:gd name="T49" fmla="*/ 105 h 134"/>
                <a:gd name="T50" fmla="*/ 87 w 370"/>
                <a:gd name="T51" fmla="*/ 98 h 134"/>
                <a:gd name="T52" fmla="*/ 94 w 370"/>
                <a:gd name="T53" fmla="*/ 108 h 134"/>
                <a:gd name="T54" fmla="*/ 143 w 370"/>
                <a:gd name="T55" fmla="*/ 117 h 134"/>
                <a:gd name="T56" fmla="*/ 155 w 370"/>
                <a:gd name="T57" fmla="*/ 112 h 134"/>
                <a:gd name="T58" fmla="*/ 322 w 370"/>
                <a:gd name="T59" fmla="*/ 75 h 134"/>
                <a:gd name="T60" fmla="*/ 289 w 370"/>
                <a:gd name="T61" fmla="*/ 58 h 134"/>
                <a:gd name="T62" fmla="*/ 310 w 370"/>
                <a:gd name="T63" fmla="*/ 66 h 134"/>
                <a:gd name="T64" fmla="*/ 298 w 370"/>
                <a:gd name="T65" fmla="*/ 71 h 134"/>
                <a:gd name="T66" fmla="*/ 317 w 370"/>
                <a:gd name="T67" fmla="*/ 81 h 134"/>
                <a:gd name="T68" fmla="*/ 351 w 370"/>
                <a:gd name="T69" fmla="*/ 102 h 134"/>
                <a:gd name="T70" fmla="*/ 362 w 370"/>
                <a:gd name="T71" fmla="*/ 114 h 134"/>
                <a:gd name="T72" fmla="*/ 343 w 370"/>
                <a:gd name="T73" fmla="*/ 61 h 134"/>
                <a:gd name="T74" fmla="*/ 236 w 370"/>
                <a:gd name="T75" fmla="*/ 124 h 134"/>
                <a:gd name="T76" fmla="*/ 239 w 370"/>
                <a:gd name="T77" fmla="*/ 126 h 134"/>
                <a:gd name="T78" fmla="*/ 242 w 370"/>
                <a:gd name="T79" fmla="*/ 123 h 134"/>
                <a:gd name="T80" fmla="*/ 178 w 370"/>
                <a:gd name="T81" fmla="*/ 47 h 134"/>
                <a:gd name="T82" fmla="*/ 182 w 370"/>
                <a:gd name="T83" fmla="*/ 27 h 134"/>
                <a:gd name="T84" fmla="*/ 181 w 370"/>
                <a:gd name="T85" fmla="*/ 14 h 134"/>
                <a:gd name="T86" fmla="*/ 160 w 370"/>
                <a:gd name="T87" fmla="*/ 25 h 134"/>
                <a:gd name="T88" fmla="*/ 143 w 370"/>
                <a:gd name="T89" fmla="*/ 36 h 134"/>
                <a:gd name="T90" fmla="*/ 118 w 370"/>
                <a:gd name="T91" fmla="*/ 37 h 134"/>
                <a:gd name="T92" fmla="*/ 110 w 370"/>
                <a:gd name="T93" fmla="*/ 43 h 134"/>
                <a:gd name="T94" fmla="*/ 128 w 370"/>
                <a:gd name="T95" fmla="*/ 73 h 134"/>
                <a:gd name="T96" fmla="*/ 156 w 370"/>
                <a:gd name="T97" fmla="*/ 79 h 134"/>
                <a:gd name="T98" fmla="*/ 191 w 370"/>
                <a:gd name="T99" fmla="*/ 126 h 134"/>
                <a:gd name="T100" fmla="*/ 191 w 370"/>
                <a:gd name="T101" fmla="*/ 126 h 134"/>
                <a:gd name="T102" fmla="*/ 168 w 370"/>
                <a:gd name="T103" fmla="*/ 120 h 134"/>
                <a:gd name="T104" fmla="*/ 179 w 370"/>
                <a:gd name="T105" fmla="*/ 11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0" h="134">
                  <a:moveTo>
                    <a:pt x="195" y="77"/>
                  </a:moveTo>
                  <a:cubicBezTo>
                    <a:pt x="199" y="77"/>
                    <a:pt x="198" y="82"/>
                    <a:pt x="198" y="85"/>
                  </a:cubicBezTo>
                  <a:cubicBezTo>
                    <a:pt x="197" y="89"/>
                    <a:pt x="195" y="96"/>
                    <a:pt x="198" y="95"/>
                  </a:cubicBezTo>
                  <a:cubicBezTo>
                    <a:pt x="202" y="93"/>
                    <a:pt x="205" y="89"/>
                    <a:pt x="203" y="87"/>
                  </a:cubicBezTo>
                  <a:cubicBezTo>
                    <a:pt x="200" y="85"/>
                    <a:pt x="201" y="75"/>
                    <a:pt x="202" y="72"/>
                  </a:cubicBezTo>
                  <a:cubicBezTo>
                    <a:pt x="203" y="70"/>
                    <a:pt x="209" y="71"/>
                    <a:pt x="207" y="76"/>
                  </a:cubicBezTo>
                  <a:cubicBezTo>
                    <a:pt x="205" y="80"/>
                    <a:pt x="211" y="79"/>
                    <a:pt x="211" y="84"/>
                  </a:cubicBezTo>
                  <a:cubicBezTo>
                    <a:pt x="211" y="88"/>
                    <a:pt x="214" y="86"/>
                    <a:pt x="218" y="85"/>
                  </a:cubicBezTo>
                  <a:cubicBezTo>
                    <a:pt x="222" y="83"/>
                    <a:pt x="221" y="81"/>
                    <a:pt x="219" y="78"/>
                  </a:cubicBezTo>
                  <a:cubicBezTo>
                    <a:pt x="216" y="76"/>
                    <a:pt x="221" y="71"/>
                    <a:pt x="217" y="69"/>
                  </a:cubicBezTo>
                  <a:cubicBezTo>
                    <a:pt x="213" y="67"/>
                    <a:pt x="211" y="63"/>
                    <a:pt x="214" y="62"/>
                  </a:cubicBezTo>
                  <a:cubicBezTo>
                    <a:pt x="218" y="62"/>
                    <a:pt x="228" y="56"/>
                    <a:pt x="227" y="54"/>
                  </a:cubicBezTo>
                  <a:cubicBezTo>
                    <a:pt x="225" y="51"/>
                    <a:pt x="211" y="54"/>
                    <a:pt x="210" y="58"/>
                  </a:cubicBezTo>
                  <a:cubicBezTo>
                    <a:pt x="209" y="63"/>
                    <a:pt x="199" y="58"/>
                    <a:pt x="200" y="51"/>
                  </a:cubicBezTo>
                  <a:cubicBezTo>
                    <a:pt x="201" y="43"/>
                    <a:pt x="221" y="42"/>
                    <a:pt x="227" y="45"/>
                  </a:cubicBezTo>
                  <a:cubicBezTo>
                    <a:pt x="232" y="47"/>
                    <a:pt x="239" y="40"/>
                    <a:pt x="241" y="36"/>
                  </a:cubicBezTo>
                  <a:cubicBezTo>
                    <a:pt x="243" y="32"/>
                    <a:pt x="236" y="37"/>
                    <a:pt x="232" y="40"/>
                  </a:cubicBezTo>
                  <a:cubicBezTo>
                    <a:pt x="228" y="42"/>
                    <a:pt x="217" y="39"/>
                    <a:pt x="212" y="37"/>
                  </a:cubicBezTo>
                  <a:cubicBezTo>
                    <a:pt x="207" y="36"/>
                    <a:pt x="207" y="41"/>
                    <a:pt x="202" y="41"/>
                  </a:cubicBezTo>
                  <a:cubicBezTo>
                    <a:pt x="198" y="42"/>
                    <a:pt x="199" y="52"/>
                    <a:pt x="197" y="53"/>
                  </a:cubicBezTo>
                  <a:cubicBezTo>
                    <a:pt x="194" y="55"/>
                    <a:pt x="194" y="62"/>
                    <a:pt x="190" y="69"/>
                  </a:cubicBezTo>
                  <a:cubicBezTo>
                    <a:pt x="186" y="76"/>
                    <a:pt x="192" y="77"/>
                    <a:pt x="195" y="77"/>
                  </a:cubicBezTo>
                  <a:close/>
                  <a:moveTo>
                    <a:pt x="86" y="83"/>
                  </a:moveTo>
                  <a:cubicBezTo>
                    <a:pt x="86" y="80"/>
                    <a:pt x="88" y="76"/>
                    <a:pt x="88" y="75"/>
                  </a:cubicBezTo>
                  <a:cubicBezTo>
                    <a:pt x="88" y="73"/>
                    <a:pt x="89" y="72"/>
                    <a:pt x="91" y="73"/>
                  </a:cubicBezTo>
                  <a:cubicBezTo>
                    <a:pt x="93" y="73"/>
                    <a:pt x="93" y="68"/>
                    <a:pt x="91" y="68"/>
                  </a:cubicBezTo>
                  <a:cubicBezTo>
                    <a:pt x="90" y="67"/>
                    <a:pt x="89" y="61"/>
                    <a:pt x="85" y="61"/>
                  </a:cubicBezTo>
                  <a:cubicBezTo>
                    <a:pt x="81" y="61"/>
                    <a:pt x="81" y="65"/>
                    <a:pt x="84" y="65"/>
                  </a:cubicBezTo>
                  <a:cubicBezTo>
                    <a:pt x="86" y="65"/>
                    <a:pt x="87" y="67"/>
                    <a:pt x="87" y="69"/>
                  </a:cubicBezTo>
                  <a:cubicBezTo>
                    <a:pt x="86" y="71"/>
                    <a:pt x="85" y="67"/>
                    <a:pt x="82" y="67"/>
                  </a:cubicBezTo>
                  <a:cubicBezTo>
                    <a:pt x="78" y="68"/>
                    <a:pt x="81" y="63"/>
                    <a:pt x="77" y="63"/>
                  </a:cubicBezTo>
                  <a:cubicBezTo>
                    <a:pt x="73" y="63"/>
                    <a:pt x="74" y="56"/>
                    <a:pt x="70" y="56"/>
                  </a:cubicBezTo>
                  <a:cubicBezTo>
                    <a:pt x="66" y="56"/>
                    <a:pt x="65" y="53"/>
                    <a:pt x="68" y="50"/>
                  </a:cubicBezTo>
                  <a:cubicBezTo>
                    <a:pt x="71" y="48"/>
                    <a:pt x="64" y="46"/>
                    <a:pt x="64" y="43"/>
                  </a:cubicBezTo>
                  <a:cubicBezTo>
                    <a:pt x="64" y="40"/>
                    <a:pt x="60" y="42"/>
                    <a:pt x="60" y="39"/>
                  </a:cubicBezTo>
                  <a:cubicBezTo>
                    <a:pt x="60" y="37"/>
                    <a:pt x="58" y="38"/>
                    <a:pt x="56" y="35"/>
                  </a:cubicBezTo>
                  <a:cubicBezTo>
                    <a:pt x="53" y="32"/>
                    <a:pt x="52" y="35"/>
                    <a:pt x="51" y="33"/>
                  </a:cubicBezTo>
                  <a:cubicBezTo>
                    <a:pt x="49" y="31"/>
                    <a:pt x="46" y="30"/>
                    <a:pt x="44" y="30"/>
                  </a:cubicBezTo>
                  <a:cubicBezTo>
                    <a:pt x="43" y="31"/>
                    <a:pt x="39" y="27"/>
                    <a:pt x="37" y="23"/>
                  </a:cubicBezTo>
                  <a:cubicBezTo>
                    <a:pt x="36" y="20"/>
                    <a:pt x="25" y="15"/>
                    <a:pt x="24" y="11"/>
                  </a:cubicBezTo>
                  <a:cubicBezTo>
                    <a:pt x="22" y="7"/>
                    <a:pt x="19" y="6"/>
                    <a:pt x="12" y="6"/>
                  </a:cubicBezTo>
                  <a:cubicBezTo>
                    <a:pt x="6" y="6"/>
                    <a:pt x="3" y="0"/>
                    <a:pt x="2" y="3"/>
                  </a:cubicBezTo>
                  <a:cubicBezTo>
                    <a:pt x="0" y="7"/>
                    <a:pt x="9" y="16"/>
                    <a:pt x="13" y="18"/>
                  </a:cubicBezTo>
                  <a:cubicBezTo>
                    <a:pt x="17" y="21"/>
                    <a:pt x="19" y="29"/>
                    <a:pt x="24" y="30"/>
                  </a:cubicBezTo>
                  <a:cubicBezTo>
                    <a:pt x="28" y="30"/>
                    <a:pt x="29" y="45"/>
                    <a:pt x="32" y="46"/>
                  </a:cubicBezTo>
                  <a:cubicBezTo>
                    <a:pt x="36" y="46"/>
                    <a:pt x="44" y="58"/>
                    <a:pt x="45" y="64"/>
                  </a:cubicBezTo>
                  <a:cubicBezTo>
                    <a:pt x="46" y="71"/>
                    <a:pt x="54" y="74"/>
                    <a:pt x="57" y="78"/>
                  </a:cubicBezTo>
                  <a:cubicBezTo>
                    <a:pt x="59" y="83"/>
                    <a:pt x="70" y="89"/>
                    <a:pt x="71" y="91"/>
                  </a:cubicBezTo>
                  <a:cubicBezTo>
                    <a:pt x="72" y="93"/>
                    <a:pt x="74" y="97"/>
                    <a:pt x="75" y="95"/>
                  </a:cubicBezTo>
                  <a:cubicBezTo>
                    <a:pt x="76" y="93"/>
                    <a:pt x="81" y="95"/>
                    <a:pt x="84" y="95"/>
                  </a:cubicBezTo>
                  <a:cubicBezTo>
                    <a:pt x="86" y="95"/>
                    <a:pt x="87" y="86"/>
                    <a:pt x="86" y="83"/>
                  </a:cubicBezTo>
                  <a:close/>
                  <a:moveTo>
                    <a:pt x="268" y="45"/>
                  </a:moveTo>
                  <a:cubicBezTo>
                    <a:pt x="273" y="46"/>
                    <a:pt x="271" y="42"/>
                    <a:pt x="271" y="39"/>
                  </a:cubicBezTo>
                  <a:cubicBezTo>
                    <a:pt x="271" y="36"/>
                    <a:pt x="266" y="39"/>
                    <a:pt x="266" y="37"/>
                  </a:cubicBezTo>
                  <a:cubicBezTo>
                    <a:pt x="266" y="35"/>
                    <a:pt x="265" y="29"/>
                    <a:pt x="261" y="34"/>
                  </a:cubicBezTo>
                  <a:cubicBezTo>
                    <a:pt x="257" y="39"/>
                    <a:pt x="262" y="52"/>
                    <a:pt x="265" y="51"/>
                  </a:cubicBezTo>
                  <a:cubicBezTo>
                    <a:pt x="268" y="51"/>
                    <a:pt x="263" y="45"/>
                    <a:pt x="268" y="45"/>
                  </a:cubicBezTo>
                  <a:close/>
                  <a:moveTo>
                    <a:pt x="249" y="75"/>
                  </a:moveTo>
                  <a:cubicBezTo>
                    <a:pt x="250" y="79"/>
                    <a:pt x="256" y="81"/>
                    <a:pt x="258" y="77"/>
                  </a:cubicBezTo>
                  <a:cubicBezTo>
                    <a:pt x="260" y="74"/>
                    <a:pt x="248" y="70"/>
                    <a:pt x="249" y="75"/>
                  </a:cubicBezTo>
                  <a:close/>
                  <a:moveTo>
                    <a:pt x="230" y="115"/>
                  </a:moveTo>
                  <a:cubicBezTo>
                    <a:pt x="223" y="114"/>
                    <a:pt x="219" y="119"/>
                    <a:pt x="213" y="116"/>
                  </a:cubicBezTo>
                  <a:cubicBezTo>
                    <a:pt x="206" y="114"/>
                    <a:pt x="197" y="116"/>
                    <a:pt x="198" y="119"/>
                  </a:cubicBezTo>
                  <a:cubicBezTo>
                    <a:pt x="199" y="120"/>
                    <a:pt x="204" y="121"/>
                    <a:pt x="211" y="121"/>
                  </a:cubicBezTo>
                  <a:cubicBezTo>
                    <a:pt x="217" y="121"/>
                    <a:pt x="223" y="118"/>
                    <a:pt x="227" y="117"/>
                  </a:cubicBezTo>
                  <a:cubicBezTo>
                    <a:pt x="232" y="117"/>
                    <a:pt x="236" y="116"/>
                    <a:pt x="230" y="115"/>
                  </a:cubicBezTo>
                  <a:close/>
                  <a:moveTo>
                    <a:pt x="281" y="71"/>
                  </a:moveTo>
                  <a:cubicBezTo>
                    <a:pt x="275" y="70"/>
                    <a:pt x="264" y="71"/>
                    <a:pt x="265" y="74"/>
                  </a:cubicBezTo>
                  <a:cubicBezTo>
                    <a:pt x="266" y="77"/>
                    <a:pt x="271" y="76"/>
                    <a:pt x="276" y="76"/>
                  </a:cubicBezTo>
                  <a:cubicBezTo>
                    <a:pt x="281" y="76"/>
                    <a:pt x="284" y="80"/>
                    <a:pt x="286" y="80"/>
                  </a:cubicBezTo>
                  <a:cubicBezTo>
                    <a:pt x="289" y="80"/>
                    <a:pt x="287" y="73"/>
                    <a:pt x="281" y="71"/>
                  </a:cubicBezTo>
                  <a:close/>
                  <a:moveTo>
                    <a:pt x="155" y="112"/>
                  </a:moveTo>
                  <a:cubicBezTo>
                    <a:pt x="155" y="110"/>
                    <a:pt x="146" y="112"/>
                    <a:pt x="141" y="110"/>
                  </a:cubicBezTo>
                  <a:cubicBezTo>
                    <a:pt x="137" y="108"/>
                    <a:pt x="146" y="107"/>
                    <a:pt x="149" y="105"/>
                  </a:cubicBezTo>
                  <a:cubicBezTo>
                    <a:pt x="153" y="103"/>
                    <a:pt x="148" y="102"/>
                    <a:pt x="140" y="105"/>
                  </a:cubicBezTo>
                  <a:cubicBezTo>
                    <a:pt x="132" y="107"/>
                    <a:pt x="124" y="99"/>
                    <a:pt x="123" y="103"/>
                  </a:cubicBezTo>
                  <a:cubicBezTo>
                    <a:pt x="123" y="106"/>
                    <a:pt x="110" y="101"/>
                    <a:pt x="106" y="99"/>
                  </a:cubicBezTo>
                  <a:cubicBezTo>
                    <a:pt x="103" y="96"/>
                    <a:pt x="90" y="93"/>
                    <a:pt x="87" y="98"/>
                  </a:cubicBezTo>
                  <a:cubicBezTo>
                    <a:pt x="85" y="102"/>
                    <a:pt x="83" y="98"/>
                    <a:pt x="84" y="103"/>
                  </a:cubicBezTo>
                  <a:cubicBezTo>
                    <a:pt x="84" y="105"/>
                    <a:pt x="87" y="104"/>
                    <a:pt x="90" y="104"/>
                  </a:cubicBezTo>
                  <a:cubicBezTo>
                    <a:pt x="92" y="104"/>
                    <a:pt x="91" y="108"/>
                    <a:pt x="94" y="108"/>
                  </a:cubicBezTo>
                  <a:cubicBezTo>
                    <a:pt x="97" y="109"/>
                    <a:pt x="107" y="112"/>
                    <a:pt x="108" y="110"/>
                  </a:cubicBezTo>
                  <a:cubicBezTo>
                    <a:pt x="109" y="107"/>
                    <a:pt x="119" y="110"/>
                    <a:pt x="123" y="113"/>
                  </a:cubicBezTo>
                  <a:cubicBezTo>
                    <a:pt x="128" y="117"/>
                    <a:pt x="139" y="117"/>
                    <a:pt x="143" y="117"/>
                  </a:cubicBezTo>
                  <a:cubicBezTo>
                    <a:pt x="148" y="116"/>
                    <a:pt x="152" y="119"/>
                    <a:pt x="154" y="117"/>
                  </a:cubicBezTo>
                  <a:cubicBezTo>
                    <a:pt x="156" y="115"/>
                    <a:pt x="159" y="121"/>
                    <a:pt x="164" y="117"/>
                  </a:cubicBezTo>
                  <a:cubicBezTo>
                    <a:pt x="168" y="114"/>
                    <a:pt x="156" y="115"/>
                    <a:pt x="155" y="112"/>
                  </a:cubicBezTo>
                  <a:close/>
                  <a:moveTo>
                    <a:pt x="343" y="61"/>
                  </a:moveTo>
                  <a:cubicBezTo>
                    <a:pt x="339" y="61"/>
                    <a:pt x="339" y="67"/>
                    <a:pt x="335" y="67"/>
                  </a:cubicBezTo>
                  <a:cubicBezTo>
                    <a:pt x="332" y="67"/>
                    <a:pt x="328" y="73"/>
                    <a:pt x="322" y="75"/>
                  </a:cubicBezTo>
                  <a:cubicBezTo>
                    <a:pt x="317" y="77"/>
                    <a:pt x="316" y="59"/>
                    <a:pt x="314" y="55"/>
                  </a:cubicBezTo>
                  <a:cubicBezTo>
                    <a:pt x="311" y="52"/>
                    <a:pt x="297" y="49"/>
                    <a:pt x="295" y="53"/>
                  </a:cubicBezTo>
                  <a:cubicBezTo>
                    <a:pt x="294" y="57"/>
                    <a:pt x="289" y="55"/>
                    <a:pt x="289" y="58"/>
                  </a:cubicBezTo>
                  <a:cubicBezTo>
                    <a:pt x="288" y="61"/>
                    <a:pt x="290" y="60"/>
                    <a:pt x="293" y="60"/>
                  </a:cubicBezTo>
                  <a:cubicBezTo>
                    <a:pt x="296" y="60"/>
                    <a:pt x="296" y="63"/>
                    <a:pt x="297" y="66"/>
                  </a:cubicBezTo>
                  <a:cubicBezTo>
                    <a:pt x="299" y="69"/>
                    <a:pt x="307" y="67"/>
                    <a:pt x="310" y="66"/>
                  </a:cubicBezTo>
                  <a:cubicBezTo>
                    <a:pt x="313" y="66"/>
                    <a:pt x="314" y="70"/>
                    <a:pt x="310" y="69"/>
                  </a:cubicBezTo>
                  <a:cubicBezTo>
                    <a:pt x="305" y="67"/>
                    <a:pt x="305" y="71"/>
                    <a:pt x="303" y="70"/>
                  </a:cubicBezTo>
                  <a:cubicBezTo>
                    <a:pt x="300" y="69"/>
                    <a:pt x="296" y="70"/>
                    <a:pt x="298" y="71"/>
                  </a:cubicBezTo>
                  <a:cubicBezTo>
                    <a:pt x="300" y="73"/>
                    <a:pt x="303" y="75"/>
                    <a:pt x="303" y="78"/>
                  </a:cubicBezTo>
                  <a:cubicBezTo>
                    <a:pt x="303" y="82"/>
                    <a:pt x="308" y="81"/>
                    <a:pt x="308" y="78"/>
                  </a:cubicBezTo>
                  <a:cubicBezTo>
                    <a:pt x="308" y="75"/>
                    <a:pt x="311" y="79"/>
                    <a:pt x="317" y="81"/>
                  </a:cubicBezTo>
                  <a:cubicBezTo>
                    <a:pt x="322" y="82"/>
                    <a:pt x="318" y="84"/>
                    <a:pt x="324" y="85"/>
                  </a:cubicBezTo>
                  <a:cubicBezTo>
                    <a:pt x="329" y="85"/>
                    <a:pt x="342" y="89"/>
                    <a:pt x="346" y="92"/>
                  </a:cubicBezTo>
                  <a:cubicBezTo>
                    <a:pt x="351" y="96"/>
                    <a:pt x="348" y="98"/>
                    <a:pt x="351" y="102"/>
                  </a:cubicBezTo>
                  <a:cubicBezTo>
                    <a:pt x="354" y="105"/>
                    <a:pt x="355" y="109"/>
                    <a:pt x="351" y="109"/>
                  </a:cubicBezTo>
                  <a:cubicBezTo>
                    <a:pt x="346" y="109"/>
                    <a:pt x="342" y="113"/>
                    <a:pt x="343" y="115"/>
                  </a:cubicBezTo>
                  <a:cubicBezTo>
                    <a:pt x="344" y="117"/>
                    <a:pt x="358" y="114"/>
                    <a:pt x="362" y="114"/>
                  </a:cubicBezTo>
                  <a:cubicBezTo>
                    <a:pt x="364" y="114"/>
                    <a:pt x="366" y="118"/>
                    <a:pt x="370" y="121"/>
                  </a:cubicBezTo>
                  <a:cubicBezTo>
                    <a:pt x="370" y="70"/>
                    <a:pt x="370" y="70"/>
                    <a:pt x="370" y="70"/>
                  </a:cubicBezTo>
                  <a:cubicBezTo>
                    <a:pt x="360" y="67"/>
                    <a:pt x="346" y="60"/>
                    <a:pt x="343" y="61"/>
                  </a:cubicBezTo>
                  <a:close/>
                  <a:moveTo>
                    <a:pt x="240" y="121"/>
                  </a:moveTo>
                  <a:cubicBezTo>
                    <a:pt x="239" y="121"/>
                    <a:pt x="238" y="122"/>
                    <a:pt x="237" y="122"/>
                  </a:cubicBezTo>
                  <a:cubicBezTo>
                    <a:pt x="237" y="123"/>
                    <a:pt x="236" y="124"/>
                    <a:pt x="236" y="124"/>
                  </a:cubicBezTo>
                  <a:cubicBezTo>
                    <a:pt x="235" y="125"/>
                    <a:pt x="234" y="124"/>
                    <a:pt x="233" y="123"/>
                  </a:cubicBezTo>
                  <a:cubicBezTo>
                    <a:pt x="229" y="125"/>
                    <a:pt x="226" y="130"/>
                    <a:pt x="229" y="132"/>
                  </a:cubicBezTo>
                  <a:cubicBezTo>
                    <a:pt x="232" y="133"/>
                    <a:pt x="237" y="129"/>
                    <a:pt x="239" y="126"/>
                  </a:cubicBezTo>
                  <a:cubicBezTo>
                    <a:pt x="240" y="126"/>
                    <a:pt x="240" y="125"/>
                    <a:pt x="241" y="125"/>
                  </a:cubicBezTo>
                  <a:cubicBezTo>
                    <a:pt x="241" y="124"/>
                    <a:pt x="241" y="124"/>
                    <a:pt x="241" y="124"/>
                  </a:cubicBezTo>
                  <a:cubicBezTo>
                    <a:pt x="242" y="124"/>
                    <a:pt x="242" y="124"/>
                    <a:pt x="242" y="123"/>
                  </a:cubicBezTo>
                  <a:cubicBezTo>
                    <a:pt x="241" y="122"/>
                    <a:pt x="240" y="121"/>
                    <a:pt x="240" y="121"/>
                  </a:cubicBezTo>
                  <a:close/>
                  <a:moveTo>
                    <a:pt x="174" y="60"/>
                  </a:moveTo>
                  <a:cubicBezTo>
                    <a:pt x="178" y="57"/>
                    <a:pt x="179" y="52"/>
                    <a:pt x="178" y="47"/>
                  </a:cubicBezTo>
                  <a:cubicBezTo>
                    <a:pt x="178" y="42"/>
                    <a:pt x="189" y="42"/>
                    <a:pt x="190" y="40"/>
                  </a:cubicBezTo>
                  <a:cubicBezTo>
                    <a:pt x="192" y="38"/>
                    <a:pt x="188" y="35"/>
                    <a:pt x="185" y="34"/>
                  </a:cubicBezTo>
                  <a:cubicBezTo>
                    <a:pt x="182" y="32"/>
                    <a:pt x="184" y="29"/>
                    <a:pt x="182" y="27"/>
                  </a:cubicBezTo>
                  <a:cubicBezTo>
                    <a:pt x="180" y="26"/>
                    <a:pt x="177" y="21"/>
                    <a:pt x="180" y="20"/>
                  </a:cubicBezTo>
                  <a:cubicBezTo>
                    <a:pt x="183" y="20"/>
                    <a:pt x="178" y="16"/>
                    <a:pt x="180" y="14"/>
                  </a:cubicBezTo>
                  <a:cubicBezTo>
                    <a:pt x="181" y="14"/>
                    <a:pt x="181" y="14"/>
                    <a:pt x="181" y="14"/>
                  </a:cubicBezTo>
                  <a:cubicBezTo>
                    <a:pt x="180" y="13"/>
                    <a:pt x="178" y="12"/>
                    <a:pt x="178" y="12"/>
                  </a:cubicBezTo>
                  <a:cubicBezTo>
                    <a:pt x="174" y="12"/>
                    <a:pt x="165" y="12"/>
                    <a:pt x="165" y="18"/>
                  </a:cubicBezTo>
                  <a:cubicBezTo>
                    <a:pt x="166" y="24"/>
                    <a:pt x="160" y="22"/>
                    <a:pt x="160" y="25"/>
                  </a:cubicBezTo>
                  <a:cubicBezTo>
                    <a:pt x="161" y="28"/>
                    <a:pt x="158" y="28"/>
                    <a:pt x="158" y="32"/>
                  </a:cubicBezTo>
                  <a:cubicBezTo>
                    <a:pt x="159" y="37"/>
                    <a:pt x="156" y="35"/>
                    <a:pt x="151" y="37"/>
                  </a:cubicBezTo>
                  <a:cubicBezTo>
                    <a:pt x="146" y="40"/>
                    <a:pt x="148" y="36"/>
                    <a:pt x="143" y="36"/>
                  </a:cubicBezTo>
                  <a:cubicBezTo>
                    <a:pt x="139" y="36"/>
                    <a:pt x="138" y="38"/>
                    <a:pt x="135" y="39"/>
                  </a:cubicBezTo>
                  <a:cubicBezTo>
                    <a:pt x="132" y="40"/>
                    <a:pt x="127" y="39"/>
                    <a:pt x="125" y="40"/>
                  </a:cubicBezTo>
                  <a:cubicBezTo>
                    <a:pt x="123" y="41"/>
                    <a:pt x="120" y="37"/>
                    <a:pt x="118" y="37"/>
                  </a:cubicBezTo>
                  <a:cubicBezTo>
                    <a:pt x="117" y="37"/>
                    <a:pt x="116" y="34"/>
                    <a:pt x="116" y="32"/>
                  </a:cubicBezTo>
                  <a:cubicBezTo>
                    <a:pt x="115" y="32"/>
                    <a:pt x="115" y="31"/>
                    <a:pt x="115" y="32"/>
                  </a:cubicBezTo>
                  <a:cubicBezTo>
                    <a:pt x="112" y="32"/>
                    <a:pt x="107" y="40"/>
                    <a:pt x="110" y="43"/>
                  </a:cubicBezTo>
                  <a:cubicBezTo>
                    <a:pt x="113" y="46"/>
                    <a:pt x="112" y="51"/>
                    <a:pt x="114" y="54"/>
                  </a:cubicBezTo>
                  <a:cubicBezTo>
                    <a:pt x="115" y="56"/>
                    <a:pt x="121" y="57"/>
                    <a:pt x="121" y="62"/>
                  </a:cubicBezTo>
                  <a:cubicBezTo>
                    <a:pt x="121" y="67"/>
                    <a:pt x="125" y="75"/>
                    <a:pt x="128" y="73"/>
                  </a:cubicBezTo>
                  <a:cubicBezTo>
                    <a:pt x="131" y="71"/>
                    <a:pt x="134" y="74"/>
                    <a:pt x="135" y="76"/>
                  </a:cubicBezTo>
                  <a:cubicBezTo>
                    <a:pt x="136" y="78"/>
                    <a:pt x="143" y="74"/>
                    <a:pt x="145" y="75"/>
                  </a:cubicBezTo>
                  <a:cubicBezTo>
                    <a:pt x="148" y="75"/>
                    <a:pt x="155" y="76"/>
                    <a:pt x="156" y="79"/>
                  </a:cubicBezTo>
                  <a:cubicBezTo>
                    <a:pt x="156" y="82"/>
                    <a:pt x="163" y="79"/>
                    <a:pt x="167" y="77"/>
                  </a:cubicBezTo>
                  <a:cubicBezTo>
                    <a:pt x="172" y="76"/>
                    <a:pt x="169" y="62"/>
                    <a:pt x="174" y="60"/>
                  </a:cubicBezTo>
                  <a:close/>
                  <a:moveTo>
                    <a:pt x="191" y="126"/>
                  </a:moveTo>
                  <a:cubicBezTo>
                    <a:pt x="193" y="128"/>
                    <a:pt x="197" y="128"/>
                    <a:pt x="198" y="130"/>
                  </a:cubicBezTo>
                  <a:cubicBezTo>
                    <a:pt x="200" y="131"/>
                    <a:pt x="206" y="134"/>
                    <a:pt x="206" y="130"/>
                  </a:cubicBezTo>
                  <a:cubicBezTo>
                    <a:pt x="206" y="126"/>
                    <a:pt x="190" y="124"/>
                    <a:pt x="191" y="126"/>
                  </a:cubicBezTo>
                  <a:close/>
                  <a:moveTo>
                    <a:pt x="179" y="115"/>
                  </a:moveTo>
                  <a:cubicBezTo>
                    <a:pt x="178" y="117"/>
                    <a:pt x="174" y="117"/>
                    <a:pt x="172" y="115"/>
                  </a:cubicBezTo>
                  <a:cubicBezTo>
                    <a:pt x="170" y="114"/>
                    <a:pt x="167" y="118"/>
                    <a:pt x="168" y="120"/>
                  </a:cubicBezTo>
                  <a:cubicBezTo>
                    <a:pt x="169" y="121"/>
                    <a:pt x="174" y="124"/>
                    <a:pt x="180" y="122"/>
                  </a:cubicBezTo>
                  <a:cubicBezTo>
                    <a:pt x="186" y="119"/>
                    <a:pt x="190" y="121"/>
                    <a:pt x="191" y="118"/>
                  </a:cubicBezTo>
                  <a:cubicBezTo>
                    <a:pt x="193" y="115"/>
                    <a:pt x="180" y="112"/>
                    <a:pt x="179" y="1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0" name="Freeform 171">
              <a:extLst>
                <a:ext uri="{FF2B5EF4-FFF2-40B4-BE49-F238E27FC236}">
                  <a16:creationId xmlns:a16="http://schemas.microsoft.com/office/drawing/2014/main" id="{C13FFE28-D030-A144-885D-A0F301B3F3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1600" y="6289221"/>
              <a:ext cx="93663" cy="38100"/>
            </a:xfrm>
            <a:custGeom>
              <a:avLst/>
              <a:gdLst>
                <a:gd name="T0" fmla="*/ 3 w 27"/>
                <a:gd name="T1" fmla="*/ 8 h 11"/>
                <a:gd name="T2" fmla="*/ 0 w 27"/>
                <a:gd name="T3" fmla="*/ 9 h 11"/>
                <a:gd name="T4" fmla="*/ 3 w 27"/>
                <a:gd name="T5" fmla="*/ 10 h 11"/>
                <a:gd name="T6" fmla="*/ 4 w 27"/>
                <a:gd name="T7" fmla="*/ 8 h 11"/>
                <a:gd name="T8" fmla="*/ 3 w 27"/>
                <a:gd name="T9" fmla="*/ 8 h 11"/>
                <a:gd name="T10" fmla="*/ 3 w 27"/>
                <a:gd name="T11" fmla="*/ 8 h 11"/>
                <a:gd name="T12" fmla="*/ 14 w 27"/>
                <a:gd name="T13" fmla="*/ 2 h 11"/>
                <a:gd name="T14" fmla="*/ 7 w 27"/>
                <a:gd name="T15" fmla="*/ 6 h 11"/>
                <a:gd name="T16" fmla="*/ 7 w 27"/>
                <a:gd name="T17" fmla="*/ 7 h 11"/>
                <a:gd name="T18" fmla="*/ 9 w 27"/>
                <a:gd name="T19" fmla="*/ 9 h 11"/>
                <a:gd name="T20" fmla="*/ 26 w 27"/>
                <a:gd name="T21" fmla="*/ 2 h 11"/>
                <a:gd name="T22" fmla="*/ 14 w 27"/>
                <a:gd name="T2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11">
                  <a:moveTo>
                    <a:pt x="3" y="8"/>
                  </a:moveTo>
                  <a:cubicBezTo>
                    <a:pt x="2" y="8"/>
                    <a:pt x="1" y="8"/>
                    <a:pt x="0" y="9"/>
                  </a:cubicBezTo>
                  <a:cubicBezTo>
                    <a:pt x="1" y="10"/>
                    <a:pt x="2" y="11"/>
                    <a:pt x="3" y="10"/>
                  </a:cubicBezTo>
                  <a:cubicBezTo>
                    <a:pt x="3" y="10"/>
                    <a:pt x="4" y="9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lose/>
                  <a:moveTo>
                    <a:pt x="14" y="2"/>
                  </a:moveTo>
                  <a:cubicBezTo>
                    <a:pt x="11" y="2"/>
                    <a:pt x="10" y="4"/>
                    <a:pt x="7" y="6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4" y="7"/>
                    <a:pt x="25" y="3"/>
                    <a:pt x="26" y="2"/>
                  </a:cubicBezTo>
                  <a:cubicBezTo>
                    <a:pt x="27" y="0"/>
                    <a:pt x="19" y="2"/>
                    <a:pt x="14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1" name="Freeform 172">
              <a:extLst>
                <a:ext uri="{FF2B5EF4-FFF2-40B4-BE49-F238E27FC236}">
                  <a16:creationId xmlns:a16="http://schemas.microsoft.com/office/drawing/2014/main" id="{C2D16362-7ECB-F248-8D99-18DC48E8E4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76750" y="4619171"/>
              <a:ext cx="322263" cy="350838"/>
            </a:xfrm>
            <a:custGeom>
              <a:avLst/>
              <a:gdLst>
                <a:gd name="T0" fmla="*/ 65 w 93"/>
                <a:gd name="T1" fmla="*/ 88 h 101"/>
                <a:gd name="T2" fmla="*/ 55 w 93"/>
                <a:gd name="T3" fmla="*/ 88 h 101"/>
                <a:gd name="T4" fmla="*/ 48 w 93"/>
                <a:gd name="T5" fmla="*/ 91 h 101"/>
                <a:gd name="T6" fmla="*/ 56 w 93"/>
                <a:gd name="T7" fmla="*/ 96 h 101"/>
                <a:gd name="T8" fmla="*/ 66 w 93"/>
                <a:gd name="T9" fmla="*/ 101 h 101"/>
                <a:gd name="T10" fmla="*/ 68 w 93"/>
                <a:gd name="T11" fmla="*/ 96 h 101"/>
                <a:gd name="T12" fmla="*/ 71 w 93"/>
                <a:gd name="T13" fmla="*/ 88 h 101"/>
                <a:gd name="T14" fmla="*/ 65 w 93"/>
                <a:gd name="T15" fmla="*/ 88 h 101"/>
                <a:gd name="T16" fmla="*/ 19 w 93"/>
                <a:gd name="T17" fmla="*/ 61 h 101"/>
                <a:gd name="T18" fmla="*/ 13 w 93"/>
                <a:gd name="T19" fmla="*/ 62 h 101"/>
                <a:gd name="T20" fmla="*/ 16 w 93"/>
                <a:gd name="T21" fmla="*/ 73 h 101"/>
                <a:gd name="T22" fmla="*/ 19 w 93"/>
                <a:gd name="T23" fmla="*/ 80 h 101"/>
                <a:gd name="T24" fmla="*/ 25 w 93"/>
                <a:gd name="T25" fmla="*/ 77 h 101"/>
                <a:gd name="T26" fmla="*/ 26 w 93"/>
                <a:gd name="T27" fmla="*/ 64 h 101"/>
                <a:gd name="T28" fmla="*/ 19 w 93"/>
                <a:gd name="T29" fmla="*/ 61 h 101"/>
                <a:gd name="T30" fmla="*/ 77 w 93"/>
                <a:gd name="T31" fmla="*/ 57 h 101"/>
                <a:gd name="T32" fmla="*/ 71 w 93"/>
                <a:gd name="T33" fmla="*/ 52 h 101"/>
                <a:gd name="T34" fmla="*/ 58 w 93"/>
                <a:gd name="T35" fmla="*/ 39 h 101"/>
                <a:gd name="T36" fmla="*/ 47 w 93"/>
                <a:gd name="T37" fmla="*/ 28 h 101"/>
                <a:gd name="T38" fmla="*/ 47 w 93"/>
                <a:gd name="T39" fmla="*/ 20 h 101"/>
                <a:gd name="T40" fmla="*/ 51 w 93"/>
                <a:gd name="T41" fmla="*/ 15 h 101"/>
                <a:gd name="T42" fmla="*/ 51 w 93"/>
                <a:gd name="T43" fmla="*/ 5 h 101"/>
                <a:gd name="T44" fmla="*/ 47 w 93"/>
                <a:gd name="T45" fmla="*/ 4 h 101"/>
                <a:gd name="T46" fmla="*/ 46 w 93"/>
                <a:gd name="T47" fmla="*/ 0 h 101"/>
                <a:gd name="T48" fmla="*/ 39 w 93"/>
                <a:gd name="T49" fmla="*/ 1 h 101"/>
                <a:gd name="T50" fmla="*/ 34 w 93"/>
                <a:gd name="T51" fmla="*/ 3 h 101"/>
                <a:gd name="T52" fmla="*/ 33 w 93"/>
                <a:gd name="T53" fmla="*/ 2 h 101"/>
                <a:gd name="T54" fmla="*/ 32 w 93"/>
                <a:gd name="T55" fmla="*/ 4 h 101"/>
                <a:gd name="T56" fmla="*/ 30 w 93"/>
                <a:gd name="T57" fmla="*/ 6 h 101"/>
                <a:gd name="T58" fmla="*/ 28 w 93"/>
                <a:gd name="T59" fmla="*/ 7 h 101"/>
                <a:gd name="T60" fmla="*/ 24 w 93"/>
                <a:gd name="T61" fmla="*/ 8 h 101"/>
                <a:gd name="T62" fmla="*/ 21 w 93"/>
                <a:gd name="T63" fmla="*/ 9 h 101"/>
                <a:gd name="T64" fmla="*/ 19 w 93"/>
                <a:gd name="T65" fmla="*/ 12 h 101"/>
                <a:gd name="T66" fmla="*/ 15 w 93"/>
                <a:gd name="T67" fmla="*/ 7 h 101"/>
                <a:gd name="T68" fmla="*/ 11 w 93"/>
                <a:gd name="T69" fmla="*/ 12 h 101"/>
                <a:gd name="T70" fmla="*/ 4 w 93"/>
                <a:gd name="T71" fmla="*/ 13 h 101"/>
                <a:gd name="T72" fmla="*/ 5 w 93"/>
                <a:gd name="T73" fmla="*/ 17 h 101"/>
                <a:gd name="T74" fmla="*/ 3 w 93"/>
                <a:gd name="T75" fmla="*/ 20 h 101"/>
                <a:gd name="T76" fmla="*/ 1 w 93"/>
                <a:gd name="T77" fmla="*/ 22 h 101"/>
                <a:gd name="T78" fmla="*/ 4 w 93"/>
                <a:gd name="T79" fmla="*/ 26 h 101"/>
                <a:gd name="T80" fmla="*/ 6 w 93"/>
                <a:gd name="T81" fmla="*/ 30 h 101"/>
                <a:gd name="T82" fmla="*/ 9 w 93"/>
                <a:gd name="T83" fmla="*/ 31 h 101"/>
                <a:gd name="T84" fmla="*/ 8 w 93"/>
                <a:gd name="T85" fmla="*/ 34 h 101"/>
                <a:gd name="T86" fmla="*/ 12 w 93"/>
                <a:gd name="T87" fmla="*/ 33 h 101"/>
                <a:gd name="T88" fmla="*/ 18 w 93"/>
                <a:gd name="T89" fmla="*/ 28 h 101"/>
                <a:gd name="T90" fmla="*/ 29 w 93"/>
                <a:gd name="T91" fmla="*/ 33 h 101"/>
                <a:gd name="T92" fmla="*/ 32 w 93"/>
                <a:gd name="T93" fmla="*/ 37 h 101"/>
                <a:gd name="T94" fmla="*/ 39 w 93"/>
                <a:gd name="T95" fmla="*/ 47 h 101"/>
                <a:gd name="T96" fmla="*/ 50 w 93"/>
                <a:gd name="T97" fmla="*/ 57 h 101"/>
                <a:gd name="T98" fmla="*/ 58 w 93"/>
                <a:gd name="T99" fmla="*/ 60 h 101"/>
                <a:gd name="T100" fmla="*/ 65 w 93"/>
                <a:gd name="T101" fmla="*/ 65 h 101"/>
                <a:gd name="T102" fmla="*/ 71 w 93"/>
                <a:gd name="T103" fmla="*/ 69 h 101"/>
                <a:gd name="T104" fmla="*/ 73 w 93"/>
                <a:gd name="T105" fmla="*/ 74 h 101"/>
                <a:gd name="T106" fmla="*/ 74 w 93"/>
                <a:gd name="T107" fmla="*/ 83 h 101"/>
                <a:gd name="T108" fmla="*/ 74 w 93"/>
                <a:gd name="T109" fmla="*/ 89 h 101"/>
                <a:gd name="T110" fmla="*/ 78 w 93"/>
                <a:gd name="T111" fmla="*/ 82 h 101"/>
                <a:gd name="T112" fmla="*/ 83 w 93"/>
                <a:gd name="T113" fmla="*/ 78 h 101"/>
                <a:gd name="T114" fmla="*/ 79 w 93"/>
                <a:gd name="T115" fmla="*/ 71 h 101"/>
                <a:gd name="T116" fmla="*/ 87 w 93"/>
                <a:gd name="T117" fmla="*/ 68 h 101"/>
                <a:gd name="T118" fmla="*/ 93 w 93"/>
                <a:gd name="T119" fmla="*/ 68 h 101"/>
                <a:gd name="T120" fmla="*/ 77 w 93"/>
                <a:gd name="T121" fmla="*/ 5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" h="101">
                  <a:moveTo>
                    <a:pt x="65" y="88"/>
                  </a:moveTo>
                  <a:cubicBezTo>
                    <a:pt x="60" y="89"/>
                    <a:pt x="58" y="89"/>
                    <a:pt x="55" y="88"/>
                  </a:cubicBezTo>
                  <a:cubicBezTo>
                    <a:pt x="52" y="86"/>
                    <a:pt x="47" y="89"/>
                    <a:pt x="48" y="91"/>
                  </a:cubicBezTo>
                  <a:cubicBezTo>
                    <a:pt x="49" y="92"/>
                    <a:pt x="50" y="94"/>
                    <a:pt x="56" y="96"/>
                  </a:cubicBezTo>
                  <a:cubicBezTo>
                    <a:pt x="62" y="97"/>
                    <a:pt x="63" y="101"/>
                    <a:pt x="66" y="101"/>
                  </a:cubicBezTo>
                  <a:cubicBezTo>
                    <a:pt x="68" y="101"/>
                    <a:pt x="68" y="99"/>
                    <a:pt x="68" y="96"/>
                  </a:cubicBezTo>
                  <a:cubicBezTo>
                    <a:pt x="67" y="93"/>
                    <a:pt x="71" y="89"/>
                    <a:pt x="71" y="88"/>
                  </a:cubicBezTo>
                  <a:cubicBezTo>
                    <a:pt x="71" y="88"/>
                    <a:pt x="69" y="87"/>
                    <a:pt x="65" y="88"/>
                  </a:cubicBezTo>
                  <a:close/>
                  <a:moveTo>
                    <a:pt x="19" y="61"/>
                  </a:moveTo>
                  <a:cubicBezTo>
                    <a:pt x="16" y="63"/>
                    <a:pt x="14" y="60"/>
                    <a:pt x="13" y="62"/>
                  </a:cubicBezTo>
                  <a:cubicBezTo>
                    <a:pt x="11" y="65"/>
                    <a:pt x="17" y="68"/>
                    <a:pt x="16" y="73"/>
                  </a:cubicBezTo>
                  <a:cubicBezTo>
                    <a:pt x="15" y="77"/>
                    <a:pt x="16" y="83"/>
                    <a:pt x="19" y="80"/>
                  </a:cubicBezTo>
                  <a:cubicBezTo>
                    <a:pt x="22" y="78"/>
                    <a:pt x="23" y="79"/>
                    <a:pt x="25" y="77"/>
                  </a:cubicBezTo>
                  <a:cubicBezTo>
                    <a:pt x="26" y="75"/>
                    <a:pt x="25" y="67"/>
                    <a:pt x="26" y="64"/>
                  </a:cubicBezTo>
                  <a:cubicBezTo>
                    <a:pt x="27" y="60"/>
                    <a:pt x="21" y="59"/>
                    <a:pt x="19" y="61"/>
                  </a:cubicBezTo>
                  <a:close/>
                  <a:moveTo>
                    <a:pt x="77" y="57"/>
                  </a:moveTo>
                  <a:cubicBezTo>
                    <a:pt x="74" y="55"/>
                    <a:pt x="76" y="52"/>
                    <a:pt x="71" y="52"/>
                  </a:cubicBezTo>
                  <a:cubicBezTo>
                    <a:pt x="66" y="53"/>
                    <a:pt x="60" y="46"/>
                    <a:pt x="58" y="39"/>
                  </a:cubicBezTo>
                  <a:cubicBezTo>
                    <a:pt x="57" y="32"/>
                    <a:pt x="49" y="32"/>
                    <a:pt x="47" y="28"/>
                  </a:cubicBezTo>
                  <a:cubicBezTo>
                    <a:pt x="45" y="24"/>
                    <a:pt x="49" y="23"/>
                    <a:pt x="47" y="20"/>
                  </a:cubicBezTo>
                  <a:cubicBezTo>
                    <a:pt x="46" y="18"/>
                    <a:pt x="48" y="16"/>
                    <a:pt x="51" y="15"/>
                  </a:cubicBezTo>
                  <a:cubicBezTo>
                    <a:pt x="51" y="11"/>
                    <a:pt x="51" y="7"/>
                    <a:pt x="51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46" y="3"/>
                    <a:pt x="46" y="0"/>
                    <a:pt x="46" y="0"/>
                  </a:cubicBezTo>
                  <a:cubicBezTo>
                    <a:pt x="45" y="0"/>
                    <a:pt x="40" y="0"/>
                    <a:pt x="39" y="1"/>
                  </a:cubicBezTo>
                  <a:cubicBezTo>
                    <a:pt x="38" y="2"/>
                    <a:pt x="36" y="4"/>
                    <a:pt x="34" y="3"/>
                  </a:cubicBezTo>
                  <a:cubicBezTo>
                    <a:pt x="34" y="3"/>
                    <a:pt x="33" y="2"/>
                    <a:pt x="33" y="2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1" y="6"/>
                    <a:pt x="30" y="6"/>
                  </a:cubicBezTo>
                  <a:cubicBezTo>
                    <a:pt x="29" y="6"/>
                    <a:pt x="28" y="5"/>
                    <a:pt x="28" y="7"/>
                  </a:cubicBezTo>
                  <a:cubicBezTo>
                    <a:pt x="28" y="8"/>
                    <a:pt x="25" y="8"/>
                    <a:pt x="24" y="8"/>
                  </a:cubicBezTo>
                  <a:cubicBezTo>
                    <a:pt x="23" y="7"/>
                    <a:pt x="21" y="8"/>
                    <a:pt x="21" y="9"/>
                  </a:cubicBezTo>
                  <a:cubicBezTo>
                    <a:pt x="21" y="11"/>
                    <a:pt x="21" y="14"/>
                    <a:pt x="19" y="12"/>
                  </a:cubicBezTo>
                  <a:cubicBezTo>
                    <a:pt x="17" y="10"/>
                    <a:pt x="15" y="6"/>
                    <a:pt x="15" y="7"/>
                  </a:cubicBezTo>
                  <a:cubicBezTo>
                    <a:pt x="14" y="7"/>
                    <a:pt x="12" y="12"/>
                    <a:pt x="11" y="12"/>
                  </a:cubicBezTo>
                  <a:cubicBezTo>
                    <a:pt x="10" y="12"/>
                    <a:pt x="6" y="13"/>
                    <a:pt x="4" y="13"/>
                  </a:cubicBezTo>
                  <a:cubicBezTo>
                    <a:pt x="3" y="15"/>
                    <a:pt x="4" y="16"/>
                    <a:pt x="5" y="17"/>
                  </a:cubicBezTo>
                  <a:cubicBezTo>
                    <a:pt x="6" y="17"/>
                    <a:pt x="4" y="19"/>
                    <a:pt x="3" y="20"/>
                  </a:cubicBezTo>
                  <a:cubicBezTo>
                    <a:pt x="2" y="20"/>
                    <a:pt x="0" y="20"/>
                    <a:pt x="1" y="22"/>
                  </a:cubicBezTo>
                  <a:cubicBezTo>
                    <a:pt x="3" y="24"/>
                    <a:pt x="5" y="24"/>
                    <a:pt x="4" y="26"/>
                  </a:cubicBezTo>
                  <a:cubicBezTo>
                    <a:pt x="3" y="28"/>
                    <a:pt x="4" y="30"/>
                    <a:pt x="6" y="30"/>
                  </a:cubicBezTo>
                  <a:cubicBezTo>
                    <a:pt x="7" y="30"/>
                    <a:pt x="10" y="30"/>
                    <a:pt x="9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10" y="33"/>
                    <a:pt x="11" y="33"/>
                    <a:pt x="12" y="33"/>
                  </a:cubicBezTo>
                  <a:cubicBezTo>
                    <a:pt x="15" y="31"/>
                    <a:pt x="14" y="29"/>
                    <a:pt x="18" y="28"/>
                  </a:cubicBezTo>
                  <a:cubicBezTo>
                    <a:pt x="22" y="27"/>
                    <a:pt x="28" y="30"/>
                    <a:pt x="29" y="33"/>
                  </a:cubicBezTo>
                  <a:cubicBezTo>
                    <a:pt x="31" y="35"/>
                    <a:pt x="31" y="35"/>
                    <a:pt x="32" y="37"/>
                  </a:cubicBezTo>
                  <a:cubicBezTo>
                    <a:pt x="32" y="39"/>
                    <a:pt x="34" y="43"/>
                    <a:pt x="39" y="47"/>
                  </a:cubicBezTo>
                  <a:cubicBezTo>
                    <a:pt x="45" y="51"/>
                    <a:pt x="47" y="55"/>
                    <a:pt x="50" y="57"/>
                  </a:cubicBezTo>
                  <a:cubicBezTo>
                    <a:pt x="53" y="58"/>
                    <a:pt x="56" y="58"/>
                    <a:pt x="58" y="60"/>
                  </a:cubicBezTo>
                  <a:cubicBezTo>
                    <a:pt x="60" y="62"/>
                    <a:pt x="62" y="63"/>
                    <a:pt x="65" y="65"/>
                  </a:cubicBezTo>
                  <a:cubicBezTo>
                    <a:pt x="68" y="66"/>
                    <a:pt x="68" y="69"/>
                    <a:pt x="71" y="69"/>
                  </a:cubicBezTo>
                  <a:cubicBezTo>
                    <a:pt x="73" y="70"/>
                    <a:pt x="72" y="72"/>
                    <a:pt x="73" y="74"/>
                  </a:cubicBezTo>
                  <a:cubicBezTo>
                    <a:pt x="75" y="76"/>
                    <a:pt x="75" y="80"/>
                    <a:pt x="74" y="83"/>
                  </a:cubicBezTo>
                  <a:cubicBezTo>
                    <a:pt x="72" y="85"/>
                    <a:pt x="73" y="89"/>
                    <a:pt x="74" y="89"/>
                  </a:cubicBezTo>
                  <a:cubicBezTo>
                    <a:pt x="75" y="89"/>
                    <a:pt x="78" y="85"/>
                    <a:pt x="78" y="82"/>
                  </a:cubicBezTo>
                  <a:cubicBezTo>
                    <a:pt x="78" y="80"/>
                    <a:pt x="81" y="80"/>
                    <a:pt x="83" y="78"/>
                  </a:cubicBezTo>
                  <a:cubicBezTo>
                    <a:pt x="85" y="75"/>
                    <a:pt x="80" y="75"/>
                    <a:pt x="79" y="71"/>
                  </a:cubicBezTo>
                  <a:cubicBezTo>
                    <a:pt x="78" y="68"/>
                    <a:pt x="83" y="65"/>
                    <a:pt x="87" y="68"/>
                  </a:cubicBezTo>
                  <a:cubicBezTo>
                    <a:pt x="91" y="71"/>
                    <a:pt x="93" y="72"/>
                    <a:pt x="93" y="68"/>
                  </a:cubicBezTo>
                  <a:cubicBezTo>
                    <a:pt x="93" y="64"/>
                    <a:pt x="80" y="59"/>
                    <a:pt x="77" y="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2" name="Freeform 173">
              <a:extLst>
                <a:ext uri="{FF2B5EF4-FFF2-40B4-BE49-F238E27FC236}">
                  <a16:creationId xmlns:a16="http://schemas.microsoft.com/office/drawing/2014/main" id="{CA773034-27AA-F646-9830-3B9D0807F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013" y="4747759"/>
              <a:ext cx="34925" cy="44450"/>
            </a:xfrm>
            <a:custGeom>
              <a:avLst/>
              <a:gdLst>
                <a:gd name="T0" fmla="*/ 3 w 10"/>
                <a:gd name="T1" fmla="*/ 0 h 13"/>
                <a:gd name="T2" fmla="*/ 0 w 10"/>
                <a:gd name="T3" fmla="*/ 6 h 13"/>
                <a:gd name="T4" fmla="*/ 0 w 10"/>
                <a:gd name="T5" fmla="*/ 9 h 13"/>
                <a:gd name="T6" fmla="*/ 6 w 10"/>
                <a:gd name="T7" fmla="*/ 13 h 13"/>
                <a:gd name="T8" fmla="*/ 6 w 10"/>
                <a:gd name="T9" fmla="*/ 13 h 13"/>
                <a:gd name="T10" fmla="*/ 10 w 10"/>
                <a:gd name="T11" fmla="*/ 8 h 13"/>
                <a:gd name="T12" fmla="*/ 3 w 10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3">
                  <a:moveTo>
                    <a:pt x="3" y="0"/>
                  </a:moveTo>
                  <a:cubicBezTo>
                    <a:pt x="2" y="3"/>
                    <a:pt x="0" y="6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2" y="11"/>
                    <a:pt x="4" y="12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1"/>
                    <a:pt x="8" y="8"/>
                    <a:pt x="10" y="8"/>
                  </a:cubicBezTo>
                  <a:cubicBezTo>
                    <a:pt x="8" y="5"/>
                    <a:pt x="5" y="2"/>
                    <a:pt x="3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3" name="Freeform 174">
              <a:extLst>
                <a:ext uri="{FF2B5EF4-FFF2-40B4-BE49-F238E27FC236}">
                  <a16:creationId xmlns:a16="http://schemas.microsoft.com/office/drawing/2014/main" id="{AD728FCE-C9E6-4648-AB89-84CA3DBC9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5363" y="4650921"/>
              <a:ext cx="119063" cy="138113"/>
            </a:xfrm>
            <a:custGeom>
              <a:avLst/>
              <a:gdLst>
                <a:gd name="T0" fmla="*/ 30 w 34"/>
                <a:gd name="T1" fmla="*/ 27 h 40"/>
                <a:gd name="T2" fmla="*/ 30 w 34"/>
                <a:gd name="T3" fmla="*/ 21 h 40"/>
                <a:gd name="T4" fmla="*/ 30 w 34"/>
                <a:gd name="T5" fmla="*/ 17 h 40"/>
                <a:gd name="T6" fmla="*/ 21 w 34"/>
                <a:gd name="T7" fmla="*/ 14 h 40"/>
                <a:gd name="T8" fmla="*/ 20 w 34"/>
                <a:gd name="T9" fmla="*/ 9 h 40"/>
                <a:gd name="T10" fmla="*/ 17 w 34"/>
                <a:gd name="T11" fmla="*/ 6 h 40"/>
                <a:gd name="T12" fmla="*/ 14 w 34"/>
                <a:gd name="T13" fmla="*/ 2 h 40"/>
                <a:gd name="T14" fmla="*/ 14 w 34"/>
                <a:gd name="T15" fmla="*/ 1 h 40"/>
                <a:gd name="T16" fmla="*/ 12 w 34"/>
                <a:gd name="T17" fmla="*/ 1 h 40"/>
                <a:gd name="T18" fmla="*/ 9 w 34"/>
                <a:gd name="T19" fmla="*/ 0 h 40"/>
                <a:gd name="T20" fmla="*/ 0 w 34"/>
                <a:gd name="T21" fmla="*/ 2 h 40"/>
                <a:gd name="T22" fmla="*/ 2 w 34"/>
                <a:gd name="T23" fmla="*/ 7 h 40"/>
                <a:gd name="T24" fmla="*/ 5 w 34"/>
                <a:gd name="T25" fmla="*/ 13 h 40"/>
                <a:gd name="T26" fmla="*/ 4 w 34"/>
                <a:gd name="T27" fmla="*/ 25 h 40"/>
                <a:gd name="T28" fmla="*/ 1 w 34"/>
                <a:gd name="T29" fmla="*/ 28 h 40"/>
                <a:gd name="T30" fmla="*/ 8 w 34"/>
                <a:gd name="T31" fmla="*/ 36 h 40"/>
                <a:gd name="T32" fmla="*/ 8 w 34"/>
                <a:gd name="T33" fmla="*/ 36 h 40"/>
                <a:gd name="T34" fmla="*/ 15 w 34"/>
                <a:gd name="T35" fmla="*/ 40 h 40"/>
                <a:gd name="T36" fmla="*/ 29 w 34"/>
                <a:gd name="T37" fmla="*/ 37 h 40"/>
                <a:gd name="T38" fmla="*/ 29 w 34"/>
                <a:gd name="T39" fmla="*/ 35 h 40"/>
                <a:gd name="T40" fmla="*/ 32 w 34"/>
                <a:gd name="T41" fmla="*/ 32 h 40"/>
                <a:gd name="T42" fmla="*/ 30 w 34"/>
                <a:gd name="T43" fmla="*/ 2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40">
                  <a:moveTo>
                    <a:pt x="30" y="27"/>
                  </a:moveTo>
                  <a:cubicBezTo>
                    <a:pt x="28" y="25"/>
                    <a:pt x="28" y="22"/>
                    <a:pt x="30" y="21"/>
                  </a:cubicBezTo>
                  <a:cubicBezTo>
                    <a:pt x="31" y="20"/>
                    <a:pt x="30" y="18"/>
                    <a:pt x="30" y="17"/>
                  </a:cubicBezTo>
                  <a:cubicBezTo>
                    <a:pt x="30" y="15"/>
                    <a:pt x="22" y="14"/>
                    <a:pt x="21" y="14"/>
                  </a:cubicBezTo>
                  <a:cubicBezTo>
                    <a:pt x="20" y="14"/>
                    <a:pt x="22" y="9"/>
                    <a:pt x="20" y="9"/>
                  </a:cubicBezTo>
                  <a:cubicBezTo>
                    <a:pt x="18" y="9"/>
                    <a:pt x="17" y="8"/>
                    <a:pt x="17" y="6"/>
                  </a:cubicBezTo>
                  <a:cubicBezTo>
                    <a:pt x="17" y="5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1" y="1"/>
                    <a:pt x="9" y="0"/>
                    <a:pt x="9" y="0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4"/>
                    <a:pt x="1" y="7"/>
                    <a:pt x="2" y="7"/>
                  </a:cubicBezTo>
                  <a:cubicBezTo>
                    <a:pt x="5" y="8"/>
                    <a:pt x="4" y="11"/>
                    <a:pt x="5" y="13"/>
                  </a:cubicBezTo>
                  <a:cubicBezTo>
                    <a:pt x="6" y="15"/>
                    <a:pt x="6" y="25"/>
                    <a:pt x="4" y="25"/>
                  </a:cubicBezTo>
                  <a:cubicBezTo>
                    <a:pt x="4" y="25"/>
                    <a:pt x="3" y="27"/>
                    <a:pt x="1" y="28"/>
                  </a:cubicBezTo>
                  <a:cubicBezTo>
                    <a:pt x="3" y="30"/>
                    <a:pt x="6" y="33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0" y="36"/>
                    <a:pt x="15" y="40"/>
                    <a:pt x="15" y="40"/>
                  </a:cubicBezTo>
                  <a:cubicBezTo>
                    <a:pt x="15" y="40"/>
                    <a:pt x="24" y="38"/>
                    <a:pt x="29" y="37"/>
                  </a:cubicBezTo>
                  <a:cubicBezTo>
                    <a:pt x="29" y="36"/>
                    <a:pt x="29" y="35"/>
                    <a:pt x="29" y="35"/>
                  </a:cubicBezTo>
                  <a:cubicBezTo>
                    <a:pt x="29" y="34"/>
                    <a:pt x="30" y="32"/>
                    <a:pt x="32" y="32"/>
                  </a:cubicBezTo>
                  <a:cubicBezTo>
                    <a:pt x="34" y="32"/>
                    <a:pt x="31" y="28"/>
                    <a:pt x="30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183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11613548" cy="750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5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365" name="Marcador de texto 364"/>
          <p:cNvSpPr>
            <a:spLocks noGrp="1"/>
          </p:cNvSpPr>
          <p:nvPr>
            <p:ph type="body" sz="quarter" idx="14" hasCustomPrompt="1"/>
          </p:nvPr>
        </p:nvSpPr>
        <p:spPr>
          <a:xfrm>
            <a:off x="2662242" y="2367565"/>
            <a:ext cx="765555" cy="747349"/>
          </a:xfrm>
          <a:prstGeom prst="wedgeEllipseCallout">
            <a:avLst>
              <a:gd name="adj1" fmla="val -926"/>
              <a:gd name="adj2" fmla="val 77350"/>
            </a:avLst>
          </a:prstGeom>
          <a:solidFill>
            <a:srgbClr val="009C49"/>
          </a:solidFill>
        </p:spPr>
        <p:txBody>
          <a:bodyPr vert="horz" lIns="0" tIns="45720" rIns="0" bIns="45720" rtlCol="0" anchor="ctr">
            <a:noAutofit/>
          </a:bodyPr>
          <a:lstStyle>
            <a:lvl1pPr marL="0" indent="0" algn="l">
              <a:buNone/>
              <a:tabLst/>
              <a:defRPr lang="es-ES" sz="1600" b="0" smtClean="0">
                <a:solidFill>
                  <a:schemeClr val="bg1"/>
                </a:solidFill>
              </a:defRPr>
            </a:lvl1pPr>
            <a:lvl2pPr marL="457200" indent="0">
              <a:buNone/>
              <a:defRPr lang="es-ES" sz="1000" b="0" smtClean="0">
                <a:solidFill>
                  <a:schemeClr val="bg1"/>
                </a:solidFill>
              </a:defRPr>
            </a:lvl2pPr>
            <a:lvl3pPr marL="914400" indent="0">
              <a:buNone/>
              <a:defRPr lang="es-ES" sz="1000" b="0" smtClean="0">
                <a:solidFill>
                  <a:schemeClr val="bg1"/>
                </a:solidFill>
              </a:defRPr>
            </a:lvl3pPr>
            <a:lvl4pPr marL="1371600" indent="0">
              <a:buNone/>
              <a:defRPr lang="es-ES" sz="1000" b="0" smtClean="0">
                <a:solidFill>
                  <a:schemeClr val="bg1"/>
                </a:solidFill>
              </a:defRPr>
            </a:lvl4pPr>
            <a:lvl5pPr marL="1828800" indent="0">
              <a:buNone/>
              <a:defRPr lang="es-PE" sz="1000" b="0">
                <a:solidFill>
                  <a:schemeClr val="bg1"/>
                </a:solidFill>
              </a:defRPr>
            </a:lvl5pPr>
          </a:lstStyle>
          <a:p>
            <a:pPr lvl="0" indent="0" algn="ctr"/>
            <a:r>
              <a:rPr lang="es-ES" dirty="0"/>
              <a:t>Clic</a:t>
            </a:r>
          </a:p>
        </p:txBody>
      </p:sp>
      <p:sp>
        <p:nvSpPr>
          <p:cNvPr id="366" name="Marcador de texto 364"/>
          <p:cNvSpPr>
            <a:spLocks noGrp="1"/>
          </p:cNvSpPr>
          <p:nvPr>
            <p:ph type="body" sz="quarter" idx="15" hasCustomPrompt="1"/>
          </p:nvPr>
        </p:nvSpPr>
        <p:spPr>
          <a:xfrm>
            <a:off x="3965981" y="3899067"/>
            <a:ext cx="765555" cy="747349"/>
          </a:xfrm>
          <a:prstGeom prst="wedgeEllipseCallout">
            <a:avLst>
              <a:gd name="adj1" fmla="val -926"/>
              <a:gd name="adj2" fmla="val 77350"/>
            </a:avLst>
          </a:prstGeom>
          <a:solidFill>
            <a:srgbClr val="009C49"/>
          </a:solidFill>
        </p:spPr>
        <p:txBody>
          <a:bodyPr vert="horz" lIns="0" tIns="45720" rIns="0" bIns="45720" rtlCol="0" anchor="ctr">
            <a:noAutofit/>
          </a:bodyPr>
          <a:lstStyle>
            <a:lvl1pPr marL="0" indent="0" algn="l">
              <a:buNone/>
              <a:tabLst/>
              <a:defRPr lang="es-ES" sz="1600" b="0" smtClean="0">
                <a:solidFill>
                  <a:schemeClr val="bg1"/>
                </a:solidFill>
              </a:defRPr>
            </a:lvl1pPr>
            <a:lvl2pPr marL="457200" indent="0">
              <a:buNone/>
              <a:defRPr lang="es-ES" sz="1000" b="0" smtClean="0">
                <a:solidFill>
                  <a:schemeClr val="bg1"/>
                </a:solidFill>
              </a:defRPr>
            </a:lvl2pPr>
            <a:lvl3pPr marL="914400" indent="0">
              <a:buNone/>
              <a:defRPr lang="es-ES" sz="1000" b="0" smtClean="0">
                <a:solidFill>
                  <a:schemeClr val="bg1"/>
                </a:solidFill>
              </a:defRPr>
            </a:lvl3pPr>
            <a:lvl4pPr marL="1371600" indent="0">
              <a:buNone/>
              <a:defRPr lang="es-ES" sz="1000" b="0" smtClean="0">
                <a:solidFill>
                  <a:schemeClr val="bg1"/>
                </a:solidFill>
              </a:defRPr>
            </a:lvl4pPr>
            <a:lvl5pPr marL="1828800" indent="0">
              <a:buNone/>
              <a:defRPr lang="es-PE" sz="1000" b="0">
                <a:solidFill>
                  <a:schemeClr val="bg1"/>
                </a:solidFill>
              </a:defRPr>
            </a:lvl5pPr>
          </a:lstStyle>
          <a:p>
            <a:pPr lvl="0" indent="0" algn="ctr"/>
            <a:r>
              <a:rPr lang="es-ES" dirty="0"/>
              <a:t>Clic</a:t>
            </a:r>
          </a:p>
        </p:txBody>
      </p:sp>
      <p:sp>
        <p:nvSpPr>
          <p:cNvPr id="367" name="Marcador de texto 364"/>
          <p:cNvSpPr>
            <a:spLocks noGrp="1"/>
          </p:cNvSpPr>
          <p:nvPr>
            <p:ph type="body" sz="quarter" idx="16" hasCustomPrompt="1"/>
          </p:nvPr>
        </p:nvSpPr>
        <p:spPr>
          <a:xfrm>
            <a:off x="6907622" y="2443595"/>
            <a:ext cx="765555" cy="747349"/>
          </a:xfrm>
          <a:prstGeom prst="wedgeEllipseCallout">
            <a:avLst>
              <a:gd name="adj1" fmla="val -926"/>
              <a:gd name="adj2" fmla="val 77350"/>
            </a:avLst>
          </a:prstGeom>
          <a:solidFill>
            <a:srgbClr val="009C49"/>
          </a:solidFill>
        </p:spPr>
        <p:txBody>
          <a:bodyPr vert="horz" lIns="0" tIns="45720" rIns="0" bIns="45720" rtlCol="0" anchor="ctr">
            <a:noAutofit/>
          </a:bodyPr>
          <a:lstStyle>
            <a:lvl1pPr marL="0" indent="0" algn="l">
              <a:buNone/>
              <a:tabLst/>
              <a:defRPr lang="es-ES" sz="1600" b="0" smtClean="0">
                <a:solidFill>
                  <a:schemeClr val="bg1"/>
                </a:solidFill>
              </a:defRPr>
            </a:lvl1pPr>
            <a:lvl2pPr marL="457200" indent="0">
              <a:buNone/>
              <a:defRPr lang="es-ES" sz="1000" b="0" smtClean="0">
                <a:solidFill>
                  <a:schemeClr val="bg1"/>
                </a:solidFill>
              </a:defRPr>
            </a:lvl2pPr>
            <a:lvl3pPr marL="914400" indent="0">
              <a:buNone/>
              <a:defRPr lang="es-ES" sz="1000" b="0" smtClean="0">
                <a:solidFill>
                  <a:schemeClr val="bg1"/>
                </a:solidFill>
              </a:defRPr>
            </a:lvl3pPr>
            <a:lvl4pPr marL="1371600" indent="0">
              <a:buNone/>
              <a:defRPr lang="es-ES" sz="1000" b="0" smtClean="0">
                <a:solidFill>
                  <a:schemeClr val="bg1"/>
                </a:solidFill>
              </a:defRPr>
            </a:lvl4pPr>
            <a:lvl5pPr marL="1828800" indent="0">
              <a:buNone/>
              <a:defRPr lang="es-PE" sz="1000" b="0">
                <a:solidFill>
                  <a:schemeClr val="bg1"/>
                </a:solidFill>
              </a:defRPr>
            </a:lvl5pPr>
          </a:lstStyle>
          <a:p>
            <a:pPr lvl="0" indent="0" algn="ctr"/>
            <a:r>
              <a:rPr lang="es-ES" dirty="0"/>
              <a:t>Clic</a:t>
            </a:r>
          </a:p>
        </p:txBody>
      </p:sp>
      <p:sp>
        <p:nvSpPr>
          <p:cNvPr id="368" name="Marcador de texto 364"/>
          <p:cNvSpPr>
            <a:spLocks noGrp="1"/>
          </p:cNvSpPr>
          <p:nvPr>
            <p:ph type="body" sz="quarter" idx="17" hasCustomPrompt="1"/>
          </p:nvPr>
        </p:nvSpPr>
        <p:spPr>
          <a:xfrm>
            <a:off x="8417009" y="2679884"/>
            <a:ext cx="765555" cy="747349"/>
          </a:xfrm>
          <a:prstGeom prst="wedgeEllipseCallout">
            <a:avLst>
              <a:gd name="adj1" fmla="val -926"/>
              <a:gd name="adj2" fmla="val 77350"/>
            </a:avLst>
          </a:prstGeom>
          <a:solidFill>
            <a:srgbClr val="009C49"/>
          </a:solidFill>
        </p:spPr>
        <p:txBody>
          <a:bodyPr vert="horz" lIns="0" tIns="45720" rIns="0" bIns="45720" rtlCol="0" anchor="ctr">
            <a:noAutofit/>
          </a:bodyPr>
          <a:lstStyle>
            <a:lvl1pPr marL="0" indent="0" algn="l">
              <a:buNone/>
              <a:tabLst/>
              <a:defRPr lang="es-ES" sz="1600" b="0" smtClean="0">
                <a:solidFill>
                  <a:schemeClr val="bg1"/>
                </a:solidFill>
              </a:defRPr>
            </a:lvl1pPr>
            <a:lvl2pPr marL="457200" indent="0">
              <a:buNone/>
              <a:defRPr lang="es-ES" sz="1000" b="0" smtClean="0">
                <a:solidFill>
                  <a:schemeClr val="bg1"/>
                </a:solidFill>
              </a:defRPr>
            </a:lvl2pPr>
            <a:lvl3pPr marL="914400" indent="0">
              <a:buNone/>
              <a:defRPr lang="es-ES" sz="1000" b="0" smtClean="0">
                <a:solidFill>
                  <a:schemeClr val="bg1"/>
                </a:solidFill>
              </a:defRPr>
            </a:lvl3pPr>
            <a:lvl4pPr marL="1371600" indent="0">
              <a:buNone/>
              <a:defRPr lang="es-ES" sz="1000" b="0" smtClean="0">
                <a:solidFill>
                  <a:schemeClr val="bg1"/>
                </a:solidFill>
              </a:defRPr>
            </a:lvl4pPr>
            <a:lvl5pPr marL="1828800" indent="0">
              <a:buNone/>
              <a:defRPr lang="es-PE" sz="1000" b="0">
                <a:solidFill>
                  <a:schemeClr val="bg1"/>
                </a:solidFill>
              </a:defRPr>
            </a:lvl5pPr>
          </a:lstStyle>
          <a:p>
            <a:pPr lvl="0" indent="0" algn="ctr"/>
            <a:r>
              <a:rPr lang="es-ES" dirty="0"/>
              <a:t>Clic</a:t>
            </a:r>
          </a:p>
        </p:txBody>
      </p:sp>
    </p:spTree>
    <p:extLst>
      <p:ext uri="{BB962C8B-B14F-4D97-AF65-F5344CB8AC3E}">
        <p14:creationId xmlns:p14="http://schemas.microsoft.com/office/powerpoint/2010/main" val="172214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Ran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11613548" cy="750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" name="Marcador de texto 2"/>
          <p:cNvSpPr>
            <a:spLocks noGrp="1"/>
          </p:cNvSpPr>
          <p:nvPr>
            <p:ph idx="1"/>
          </p:nvPr>
        </p:nvSpPr>
        <p:spPr>
          <a:xfrm>
            <a:off x="591152" y="17813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84653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amér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19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1187215" y="2215634"/>
            <a:ext cx="5871219" cy="312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1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20" name="Marcador de texto 2"/>
          <p:cNvSpPr>
            <a:spLocks noGrp="1"/>
          </p:cNvSpPr>
          <p:nvPr userDrawn="1">
            <p:ph type="body" idx="10"/>
          </p:nvPr>
        </p:nvSpPr>
        <p:spPr>
          <a:xfrm>
            <a:off x="1187216" y="2566471"/>
            <a:ext cx="5890480" cy="439737"/>
          </a:xfrm>
        </p:spPr>
        <p:txBody>
          <a:bodyPr anchor="t">
            <a:normAutofit/>
          </a:bodyPr>
          <a:lstStyle>
            <a:lvl1pPr marL="0" indent="0">
              <a:buNone/>
              <a:defRPr lang="es-ES" sz="1500" b="0" kern="1200" dirty="0" smtClean="0">
                <a:solidFill>
                  <a:srgbClr val="F29414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grpSp>
        <p:nvGrpSpPr>
          <p:cNvPr id="196" name="Grupo 195"/>
          <p:cNvGrpSpPr/>
          <p:nvPr userDrawn="1"/>
        </p:nvGrpSpPr>
        <p:grpSpPr>
          <a:xfrm>
            <a:off x="6745847" y="108468"/>
            <a:ext cx="4497416" cy="6239620"/>
            <a:chOff x="10583925" y="108468"/>
            <a:chExt cx="4497416" cy="6239620"/>
          </a:xfrm>
          <a:solidFill>
            <a:srgbClr val="C9C9C9"/>
          </a:solidFill>
        </p:grpSpPr>
        <p:sp>
          <p:nvSpPr>
            <p:cNvPr id="197" name="Freeform 98">
              <a:extLst>
                <a:ext uri="{FF2B5EF4-FFF2-40B4-BE49-F238E27FC236}">
                  <a16:creationId xmlns:a16="http://schemas.microsoft.com/office/drawing/2014/main" id="{E80F4084-CDF5-6B49-9406-C4B532C6BD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76049" y="387918"/>
              <a:ext cx="179026" cy="91696"/>
            </a:xfrm>
            <a:custGeom>
              <a:avLst/>
              <a:gdLst>
                <a:gd name="T0" fmla="*/ 19 w 19"/>
                <a:gd name="T1" fmla="*/ 4 h 10"/>
                <a:gd name="T2" fmla="*/ 10 w 19"/>
                <a:gd name="T3" fmla="*/ 2 h 10"/>
                <a:gd name="T4" fmla="*/ 6 w 19"/>
                <a:gd name="T5" fmla="*/ 0 h 10"/>
                <a:gd name="T6" fmla="*/ 6 w 19"/>
                <a:gd name="T7" fmla="*/ 0 h 10"/>
                <a:gd name="T8" fmla="*/ 0 w 19"/>
                <a:gd name="T9" fmla="*/ 5 h 10"/>
                <a:gd name="T10" fmla="*/ 16 w 19"/>
                <a:gd name="T11" fmla="*/ 10 h 10"/>
                <a:gd name="T12" fmla="*/ 19 w 19"/>
                <a:gd name="T13" fmla="*/ 9 h 10"/>
                <a:gd name="T14" fmla="*/ 19 w 19"/>
                <a:gd name="T1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0">
                  <a:moveTo>
                    <a:pt x="19" y="4"/>
                  </a:moveTo>
                  <a:cubicBezTo>
                    <a:pt x="17" y="2"/>
                    <a:pt x="14" y="4"/>
                    <a:pt x="10" y="2"/>
                  </a:cubicBezTo>
                  <a:cubicBezTo>
                    <a:pt x="9" y="1"/>
                    <a:pt x="8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2"/>
                    <a:pt x="0" y="5"/>
                  </a:cubicBezTo>
                  <a:cubicBezTo>
                    <a:pt x="3" y="7"/>
                    <a:pt x="13" y="10"/>
                    <a:pt x="16" y="10"/>
                  </a:cubicBezTo>
                  <a:cubicBezTo>
                    <a:pt x="17" y="10"/>
                    <a:pt x="18" y="9"/>
                    <a:pt x="19" y="9"/>
                  </a:cubicBezTo>
                  <a:cubicBezTo>
                    <a:pt x="19" y="6"/>
                    <a:pt x="19" y="4"/>
                    <a:pt x="19" y="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198" name="Freeform 99">
              <a:extLst>
                <a:ext uri="{FF2B5EF4-FFF2-40B4-BE49-F238E27FC236}">
                  <a16:creationId xmlns:a16="http://schemas.microsoft.com/office/drawing/2014/main" id="{0D238FBB-ABC5-6D4F-B750-448C051CF8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32815" y="243829"/>
              <a:ext cx="475941" cy="257621"/>
            </a:xfrm>
            <a:custGeom>
              <a:avLst/>
              <a:gdLst>
                <a:gd name="T0" fmla="*/ 21 w 50"/>
                <a:gd name="T1" fmla="*/ 24 h 27"/>
                <a:gd name="T2" fmla="*/ 24 w 50"/>
                <a:gd name="T3" fmla="*/ 19 h 27"/>
                <a:gd name="T4" fmla="*/ 32 w 50"/>
                <a:gd name="T5" fmla="*/ 15 h 27"/>
                <a:gd name="T6" fmla="*/ 40 w 50"/>
                <a:gd name="T7" fmla="*/ 14 h 27"/>
                <a:gd name="T8" fmla="*/ 50 w 50"/>
                <a:gd name="T9" fmla="*/ 10 h 27"/>
                <a:gd name="T10" fmla="*/ 41 w 50"/>
                <a:gd name="T11" fmla="*/ 3 h 27"/>
                <a:gd name="T12" fmla="*/ 23 w 50"/>
                <a:gd name="T13" fmla="*/ 3 h 27"/>
                <a:gd name="T14" fmla="*/ 8 w 50"/>
                <a:gd name="T15" fmla="*/ 4 h 27"/>
                <a:gd name="T16" fmla="*/ 8 w 50"/>
                <a:gd name="T17" fmla="*/ 4 h 27"/>
                <a:gd name="T18" fmla="*/ 4 w 50"/>
                <a:gd name="T19" fmla="*/ 9 h 27"/>
                <a:gd name="T20" fmla="*/ 0 w 50"/>
                <a:gd name="T21" fmla="*/ 15 h 27"/>
                <a:gd name="T22" fmla="*/ 4 w 50"/>
                <a:gd name="T23" fmla="*/ 17 h 27"/>
                <a:gd name="T24" fmla="*/ 13 w 50"/>
                <a:gd name="T25" fmla="*/ 19 h 27"/>
                <a:gd name="T26" fmla="*/ 13 w 50"/>
                <a:gd name="T27" fmla="*/ 24 h 27"/>
                <a:gd name="T28" fmla="*/ 15 w 50"/>
                <a:gd name="T29" fmla="*/ 24 h 27"/>
                <a:gd name="T30" fmla="*/ 16 w 50"/>
                <a:gd name="T31" fmla="*/ 27 h 27"/>
                <a:gd name="T32" fmla="*/ 19 w 50"/>
                <a:gd name="T33" fmla="*/ 26 h 27"/>
                <a:gd name="T34" fmla="*/ 21 w 50"/>
                <a:gd name="T3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27">
                  <a:moveTo>
                    <a:pt x="21" y="24"/>
                  </a:moveTo>
                  <a:cubicBezTo>
                    <a:pt x="21" y="23"/>
                    <a:pt x="19" y="19"/>
                    <a:pt x="24" y="19"/>
                  </a:cubicBezTo>
                  <a:cubicBezTo>
                    <a:pt x="28" y="19"/>
                    <a:pt x="32" y="18"/>
                    <a:pt x="32" y="15"/>
                  </a:cubicBezTo>
                  <a:cubicBezTo>
                    <a:pt x="33" y="12"/>
                    <a:pt x="39" y="14"/>
                    <a:pt x="40" y="14"/>
                  </a:cubicBezTo>
                  <a:cubicBezTo>
                    <a:pt x="41" y="13"/>
                    <a:pt x="46" y="10"/>
                    <a:pt x="50" y="10"/>
                  </a:cubicBezTo>
                  <a:cubicBezTo>
                    <a:pt x="50" y="6"/>
                    <a:pt x="44" y="7"/>
                    <a:pt x="41" y="3"/>
                  </a:cubicBezTo>
                  <a:cubicBezTo>
                    <a:pt x="37" y="0"/>
                    <a:pt x="28" y="1"/>
                    <a:pt x="23" y="3"/>
                  </a:cubicBezTo>
                  <a:cubicBezTo>
                    <a:pt x="19" y="5"/>
                    <a:pt x="13" y="1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5"/>
                    <a:pt x="6" y="7"/>
                    <a:pt x="4" y="9"/>
                  </a:cubicBezTo>
                  <a:cubicBezTo>
                    <a:pt x="1" y="11"/>
                    <a:pt x="2" y="14"/>
                    <a:pt x="0" y="15"/>
                  </a:cubicBezTo>
                  <a:cubicBezTo>
                    <a:pt x="2" y="15"/>
                    <a:pt x="3" y="16"/>
                    <a:pt x="4" y="17"/>
                  </a:cubicBezTo>
                  <a:cubicBezTo>
                    <a:pt x="8" y="19"/>
                    <a:pt x="11" y="17"/>
                    <a:pt x="13" y="19"/>
                  </a:cubicBezTo>
                  <a:cubicBezTo>
                    <a:pt x="13" y="19"/>
                    <a:pt x="13" y="21"/>
                    <a:pt x="13" y="24"/>
                  </a:cubicBezTo>
                  <a:cubicBezTo>
                    <a:pt x="13" y="23"/>
                    <a:pt x="14" y="23"/>
                    <a:pt x="15" y="24"/>
                  </a:cubicBezTo>
                  <a:cubicBezTo>
                    <a:pt x="16" y="25"/>
                    <a:pt x="16" y="26"/>
                    <a:pt x="16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1" y="25"/>
                    <a:pt x="21" y="2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199" name="Freeform 101">
              <a:extLst>
                <a:ext uri="{FF2B5EF4-FFF2-40B4-BE49-F238E27FC236}">
                  <a16:creationId xmlns:a16="http://schemas.microsoft.com/office/drawing/2014/main" id="{F7C024D0-49B3-C64D-B248-FC3EC99E29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83925" y="108468"/>
              <a:ext cx="323115" cy="327482"/>
            </a:xfrm>
            <a:custGeom>
              <a:avLst/>
              <a:gdLst>
                <a:gd name="T0" fmla="*/ 30 w 34"/>
                <a:gd name="T1" fmla="*/ 23 h 34"/>
                <a:gd name="T2" fmla="*/ 34 w 34"/>
                <a:gd name="T3" fmla="*/ 18 h 34"/>
                <a:gd name="T4" fmla="*/ 31 w 34"/>
                <a:gd name="T5" fmla="*/ 16 h 34"/>
                <a:gd name="T6" fmla="*/ 27 w 34"/>
                <a:gd name="T7" fmla="*/ 17 h 34"/>
                <a:gd name="T8" fmla="*/ 27 w 34"/>
                <a:gd name="T9" fmla="*/ 0 h 34"/>
                <a:gd name="T10" fmla="*/ 14 w 34"/>
                <a:gd name="T11" fmla="*/ 0 h 34"/>
                <a:gd name="T12" fmla="*/ 11 w 34"/>
                <a:gd name="T13" fmla="*/ 6 h 34"/>
                <a:gd name="T14" fmla="*/ 17 w 34"/>
                <a:gd name="T15" fmla="*/ 14 h 34"/>
                <a:gd name="T16" fmla="*/ 7 w 34"/>
                <a:gd name="T17" fmla="*/ 15 h 34"/>
                <a:gd name="T18" fmla="*/ 0 w 34"/>
                <a:gd name="T19" fmla="*/ 24 h 34"/>
                <a:gd name="T20" fmla="*/ 9 w 34"/>
                <a:gd name="T21" fmla="*/ 32 h 34"/>
                <a:gd name="T22" fmla="*/ 20 w 34"/>
                <a:gd name="T23" fmla="*/ 34 h 34"/>
                <a:gd name="T24" fmla="*/ 20 w 34"/>
                <a:gd name="T25" fmla="*/ 34 h 34"/>
                <a:gd name="T26" fmla="*/ 26 w 34"/>
                <a:gd name="T27" fmla="*/ 29 h 34"/>
                <a:gd name="T28" fmla="*/ 30 w 34"/>
                <a:gd name="T29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34">
                  <a:moveTo>
                    <a:pt x="30" y="23"/>
                  </a:moveTo>
                  <a:cubicBezTo>
                    <a:pt x="32" y="21"/>
                    <a:pt x="33" y="19"/>
                    <a:pt x="34" y="18"/>
                  </a:cubicBezTo>
                  <a:cubicBezTo>
                    <a:pt x="32" y="20"/>
                    <a:pt x="31" y="18"/>
                    <a:pt x="31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1"/>
                    <a:pt x="15" y="0"/>
                    <a:pt x="14" y="0"/>
                  </a:cubicBezTo>
                  <a:cubicBezTo>
                    <a:pt x="13" y="0"/>
                    <a:pt x="12" y="6"/>
                    <a:pt x="11" y="6"/>
                  </a:cubicBezTo>
                  <a:cubicBezTo>
                    <a:pt x="11" y="7"/>
                    <a:pt x="18" y="12"/>
                    <a:pt x="17" y="14"/>
                  </a:cubicBezTo>
                  <a:cubicBezTo>
                    <a:pt x="16" y="16"/>
                    <a:pt x="7" y="15"/>
                    <a:pt x="7" y="15"/>
                  </a:cubicBezTo>
                  <a:cubicBezTo>
                    <a:pt x="6" y="15"/>
                    <a:pt x="3" y="20"/>
                    <a:pt x="0" y="24"/>
                  </a:cubicBezTo>
                  <a:cubicBezTo>
                    <a:pt x="4" y="27"/>
                    <a:pt x="7" y="30"/>
                    <a:pt x="9" y="32"/>
                  </a:cubicBezTo>
                  <a:cubicBezTo>
                    <a:pt x="12" y="34"/>
                    <a:pt x="18" y="31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3" y="31"/>
                    <a:pt x="25" y="29"/>
                    <a:pt x="26" y="29"/>
                  </a:cubicBezTo>
                  <a:cubicBezTo>
                    <a:pt x="28" y="28"/>
                    <a:pt x="26" y="26"/>
                    <a:pt x="30" y="2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0" name="Freeform 105">
              <a:extLst>
                <a:ext uri="{FF2B5EF4-FFF2-40B4-BE49-F238E27FC236}">
                  <a16:creationId xmlns:a16="http://schemas.microsoft.com/office/drawing/2014/main" id="{5A192765-99F0-DA4E-B097-C5B8AA6A35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72540" y="339889"/>
              <a:ext cx="336216" cy="331849"/>
            </a:xfrm>
            <a:custGeom>
              <a:avLst/>
              <a:gdLst>
                <a:gd name="T0" fmla="*/ 19 w 35"/>
                <a:gd name="T1" fmla="*/ 33 h 35"/>
                <a:gd name="T2" fmla="*/ 27 w 35"/>
                <a:gd name="T3" fmla="*/ 34 h 35"/>
                <a:gd name="T4" fmla="*/ 31 w 35"/>
                <a:gd name="T5" fmla="*/ 35 h 35"/>
                <a:gd name="T6" fmla="*/ 30 w 35"/>
                <a:gd name="T7" fmla="*/ 33 h 35"/>
                <a:gd name="T8" fmla="*/ 32 w 35"/>
                <a:gd name="T9" fmla="*/ 23 h 35"/>
                <a:gd name="T10" fmla="*/ 33 w 35"/>
                <a:gd name="T11" fmla="*/ 9 h 35"/>
                <a:gd name="T12" fmla="*/ 35 w 35"/>
                <a:gd name="T13" fmla="*/ 1 h 35"/>
                <a:gd name="T14" fmla="*/ 35 w 35"/>
                <a:gd name="T15" fmla="*/ 0 h 35"/>
                <a:gd name="T16" fmla="*/ 25 w 35"/>
                <a:gd name="T17" fmla="*/ 4 h 35"/>
                <a:gd name="T18" fmla="*/ 17 w 35"/>
                <a:gd name="T19" fmla="*/ 5 h 35"/>
                <a:gd name="T20" fmla="*/ 9 w 35"/>
                <a:gd name="T21" fmla="*/ 9 h 35"/>
                <a:gd name="T22" fmla="*/ 6 w 35"/>
                <a:gd name="T23" fmla="*/ 14 h 35"/>
                <a:gd name="T24" fmla="*/ 4 w 35"/>
                <a:gd name="T25" fmla="*/ 16 h 35"/>
                <a:gd name="T26" fmla="*/ 1 w 35"/>
                <a:gd name="T27" fmla="*/ 17 h 35"/>
                <a:gd name="T28" fmla="*/ 2 w 35"/>
                <a:gd name="T29" fmla="*/ 20 h 35"/>
                <a:gd name="T30" fmla="*/ 12 w 35"/>
                <a:gd name="T31" fmla="*/ 30 h 35"/>
                <a:gd name="T32" fmla="*/ 14 w 35"/>
                <a:gd name="T33" fmla="*/ 33 h 35"/>
                <a:gd name="T34" fmla="*/ 19 w 35"/>
                <a:gd name="T35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35">
                  <a:moveTo>
                    <a:pt x="19" y="33"/>
                  </a:moveTo>
                  <a:cubicBezTo>
                    <a:pt x="21" y="34"/>
                    <a:pt x="25" y="33"/>
                    <a:pt x="27" y="34"/>
                  </a:cubicBezTo>
                  <a:cubicBezTo>
                    <a:pt x="28" y="35"/>
                    <a:pt x="29" y="35"/>
                    <a:pt x="31" y="35"/>
                  </a:cubicBezTo>
                  <a:cubicBezTo>
                    <a:pt x="30" y="34"/>
                    <a:pt x="30" y="33"/>
                    <a:pt x="30" y="33"/>
                  </a:cubicBezTo>
                  <a:cubicBezTo>
                    <a:pt x="28" y="31"/>
                    <a:pt x="31" y="26"/>
                    <a:pt x="32" y="23"/>
                  </a:cubicBezTo>
                  <a:cubicBezTo>
                    <a:pt x="33" y="19"/>
                    <a:pt x="31" y="11"/>
                    <a:pt x="33" y="9"/>
                  </a:cubicBezTo>
                  <a:cubicBezTo>
                    <a:pt x="35" y="7"/>
                    <a:pt x="34" y="6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1" y="0"/>
                    <a:pt x="26" y="3"/>
                    <a:pt x="25" y="4"/>
                  </a:cubicBezTo>
                  <a:cubicBezTo>
                    <a:pt x="24" y="4"/>
                    <a:pt x="18" y="2"/>
                    <a:pt x="17" y="5"/>
                  </a:cubicBezTo>
                  <a:cubicBezTo>
                    <a:pt x="17" y="8"/>
                    <a:pt x="13" y="9"/>
                    <a:pt x="9" y="9"/>
                  </a:cubicBezTo>
                  <a:cubicBezTo>
                    <a:pt x="4" y="9"/>
                    <a:pt x="6" y="13"/>
                    <a:pt x="6" y="14"/>
                  </a:cubicBezTo>
                  <a:cubicBezTo>
                    <a:pt x="6" y="15"/>
                    <a:pt x="4" y="16"/>
                    <a:pt x="4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19"/>
                    <a:pt x="2" y="20"/>
                  </a:cubicBezTo>
                  <a:cubicBezTo>
                    <a:pt x="5" y="22"/>
                    <a:pt x="9" y="28"/>
                    <a:pt x="12" y="30"/>
                  </a:cubicBezTo>
                  <a:cubicBezTo>
                    <a:pt x="13" y="30"/>
                    <a:pt x="14" y="32"/>
                    <a:pt x="14" y="33"/>
                  </a:cubicBezTo>
                  <a:cubicBezTo>
                    <a:pt x="16" y="33"/>
                    <a:pt x="18" y="33"/>
                    <a:pt x="19" y="3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1" name="Freeform 106">
              <a:extLst>
                <a:ext uri="{FF2B5EF4-FFF2-40B4-BE49-F238E27FC236}">
                  <a16:creationId xmlns:a16="http://schemas.microsoft.com/office/drawing/2014/main" id="{7769B9A2-1062-FC49-AE76-C39996B9C0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016112" y="1104012"/>
              <a:ext cx="3065229" cy="3130726"/>
            </a:xfrm>
            <a:custGeom>
              <a:avLst/>
              <a:gdLst>
                <a:gd name="T0" fmla="*/ 180 w 321"/>
                <a:gd name="T1" fmla="*/ 304 h 328"/>
                <a:gd name="T2" fmla="*/ 185 w 321"/>
                <a:gd name="T3" fmla="*/ 306 h 328"/>
                <a:gd name="T4" fmla="*/ 206 w 321"/>
                <a:gd name="T5" fmla="*/ 270 h 328"/>
                <a:gd name="T6" fmla="*/ 219 w 321"/>
                <a:gd name="T7" fmla="*/ 244 h 328"/>
                <a:gd name="T8" fmla="*/ 240 w 321"/>
                <a:gd name="T9" fmla="*/ 232 h 328"/>
                <a:gd name="T10" fmla="*/ 265 w 321"/>
                <a:gd name="T11" fmla="*/ 225 h 328"/>
                <a:gd name="T12" fmla="*/ 275 w 321"/>
                <a:gd name="T13" fmla="*/ 206 h 328"/>
                <a:gd name="T14" fmla="*/ 283 w 321"/>
                <a:gd name="T15" fmla="*/ 188 h 328"/>
                <a:gd name="T16" fmla="*/ 286 w 321"/>
                <a:gd name="T17" fmla="*/ 151 h 328"/>
                <a:gd name="T18" fmla="*/ 292 w 321"/>
                <a:gd name="T19" fmla="*/ 147 h 328"/>
                <a:gd name="T20" fmla="*/ 317 w 321"/>
                <a:gd name="T21" fmla="*/ 112 h 328"/>
                <a:gd name="T22" fmla="*/ 290 w 321"/>
                <a:gd name="T23" fmla="*/ 74 h 328"/>
                <a:gd name="T24" fmla="*/ 240 w 321"/>
                <a:gd name="T25" fmla="*/ 68 h 328"/>
                <a:gd name="T26" fmla="*/ 211 w 321"/>
                <a:gd name="T27" fmla="*/ 53 h 328"/>
                <a:gd name="T28" fmla="*/ 208 w 321"/>
                <a:gd name="T29" fmla="*/ 47 h 328"/>
                <a:gd name="T30" fmla="*/ 188 w 321"/>
                <a:gd name="T31" fmla="*/ 43 h 328"/>
                <a:gd name="T32" fmla="*/ 184 w 321"/>
                <a:gd name="T33" fmla="*/ 9 h 328"/>
                <a:gd name="T34" fmla="*/ 158 w 321"/>
                <a:gd name="T35" fmla="*/ 23 h 328"/>
                <a:gd name="T36" fmla="*/ 136 w 321"/>
                <a:gd name="T37" fmla="*/ 27 h 328"/>
                <a:gd name="T38" fmla="*/ 118 w 321"/>
                <a:gd name="T39" fmla="*/ 28 h 328"/>
                <a:gd name="T40" fmla="*/ 112 w 321"/>
                <a:gd name="T41" fmla="*/ 1 h 328"/>
                <a:gd name="T42" fmla="*/ 92 w 321"/>
                <a:gd name="T43" fmla="*/ 12 h 328"/>
                <a:gd name="T44" fmla="*/ 76 w 321"/>
                <a:gd name="T45" fmla="*/ 11 h 328"/>
                <a:gd name="T46" fmla="*/ 86 w 321"/>
                <a:gd name="T47" fmla="*/ 23 h 328"/>
                <a:gd name="T48" fmla="*/ 75 w 321"/>
                <a:gd name="T49" fmla="*/ 33 h 328"/>
                <a:gd name="T50" fmla="*/ 60 w 321"/>
                <a:gd name="T51" fmla="*/ 35 h 328"/>
                <a:gd name="T52" fmla="*/ 34 w 321"/>
                <a:gd name="T53" fmla="*/ 30 h 328"/>
                <a:gd name="T54" fmla="*/ 32 w 321"/>
                <a:gd name="T55" fmla="*/ 42 h 328"/>
                <a:gd name="T56" fmla="*/ 33 w 321"/>
                <a:gd name="T57" fmla="*/ 77 h 328"/>
                <a:gd name="T58" fmla="*/ 9 w 321"/>
                <a:gd name="T59" fmla="*/ 86 h 328"/>
                <a:gd name="T60" fmla="*/ 1 w 321"/>
                <a:gd name="T61" fmla="*/ 103 h 328"/>
                <a:gd name="T62" fmla="*/ 11 w 321"/>
                <a:gd name="T63" fmla="*/ 120 h 328"/>
                <a:gd name="T64" fmla="*/ 27 w 321"/>
                <a:gd name="T65" fmla="*/ 122 h 328"/>
                <a:gd name="T66" fmla="*/ 47 w 321"/>
                <a:gd name="T67" fmla="*/ 131 h 328"/>
                <a:gd name="T68" fmla="*/ 71 w 321"/>
                <a:gd name="T69" fmla="*/ 124 h 328"/>
                <a:gd name="T70" fmla="*/ 88 w 321"/>
                <a:gd name="T71" fmla="*/ 146 h 328"/>
                <a:gd name="T72" fmla="*/ 107 w 321"/>
                <a:gd name="T73" fmla="*/ 154 h 328"/>
                <a:gd name="T74" fmla="*/ 112 w 321"/>
                <a:gd name="T75" fmla="*/ 173 h 328"/>
                <a:gd name="T76" fmla="*/ 133 w 321"/>
                <a:gd name="T77" fmla="*/ 189 h 328"/>
                <a:gd name="T78" fmla="*/ 130 w 321"/>
                <a:gd name="T79" fmla="*/ 209 h 328"/>
                <a:gd name="T80" fmla="*/ 142 w 321"/>
                <a:gd name="T81" fmla="*/ 226 h 328"/>
                <a:gd name="T82" fmla="*/ 158 w 321"/>
                <a:gd name="T83" fmla="*/ 240 h 328"/>
                <a:gd name="T84" fmla="*/ 164 w 321"/>
                <a:gd name="T85" fmla="*/ 267 h 328"/>
                <a:gd name="T86" fmla="*/ 134 w 321"/>
                <a:gd name="T87" fmla="*/ 296 h 328"/>
                <a:gd name="T88" fmla="*/ 146 w 321"/>
                <a:gd name="T89" fmla="*/ 304 h 328"/>
                <a:gd name="T90" fmla="*/ 165 w 321"/>
                <a:gd name="T91" fmla="*/ 31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1" h="328">
                  <a:moveTo>
                    <a:pt x="170" y="324"/>
                  </a:moveTo>
                  <a:cubicBezTo>
                    <a:pt x="175" y="320"/>
                    <a:pt x="174" y="318"/>
                    <a:pt x="176" y="314"/>
                  </a:cubicBezTo>
                  <a:cubicBezTo>
                    <a:pt x="178" y="310"/>
                    <a:pt x="176" y="308"/>
                    <a:pt x="180" y="304"/>
                  </a:cubicBezTo>
                  <a:cubicBezTo>
                    <a:pt x="184" y="301"/>
                    <a:pt x="180" y="298"/>
                    <a:pt x="185" y="296"/>
                  </a:cubicBezTo>
                  <a:cubicBezTo>
                    <a:pt x="190" y="293"/>
                    <a:pt x="189" y="298"/>
                    <a:pt x="185" y="303"/>
                  </a:cubicBezTo>
                  <a:cubicBezTo>
                    <a:pt x="181" y="308"/>
                    <a:pt x="180" y="310"/>
                    <a:pt x="185" y="306"/>
                  </a:cubicBezTo>
                  <a:cubicBezTo>
                    <a:pt x="191" y="302"/>
                    <a:pt x="193" y="296"/>
                    <a:pt x="196" y="290"/>
                  </a:cubicBezTo>
                  <a:cubicBezTo>
                    <a:pt x="199" y="284"/>
                    <a:pt x="201" y="282"/>
                    <a:pt x="204" y="281"/>
                  </a:cubicBezTo>
                  <a:cubicBezTo>
                    <a:pt x="206" y="281"/>
                    <a:pt x="206" y="274"/>
                    <a:pt x="206" y="270"/>
                  </a:cubicBezTo>
                  <a:cubicBezTo>
                    <a:pt x="206" y="265"/>
                    <a:pt x="204" y="261"/>
                    <a:pt x="206" y="258"/>
                  </a:cubicBezTo>
                  <a:cubicBezTo>
                    <a:pt x="208" y="255"/>
                    <a:pt x="206" y="252"/>
                    <a:pt x="209" y="252"/>
                  </a:cubicBezTo>
                  <a:cubicBezTo>
                    <a:pt x="211" y="252"/>
                    <a:pt x="215" y="248"/>
                    <a:pt x="219" y="244"/>
                  </a:cubicBezTo>
                  <a:cubicBezTo>
                    <a:pt x="223" y="240"/>
                    <a:pt x="225" y="240"/>
                    <a:pt x="229" y="240"/>
                  </a:cubicBezTo>
                  <a:cubicBezTo>
                    <a:pt x="234" y="239"/>
                    <a:pt x="231" y="238"/>
                    <a:pt x="234" y="237"/>
                  </a:cubicBezTo>
                  <a:cubicBezTo>
                    <a:pt x="237" y="236"/>
                    <a:pt x="238" y="234"/>
                    <a:pt x="240" y="232"/>
                  </a:cubicBezTo>
                  <a:cubicBezTo>
                    <a:pt x="242" y="231"/>
                    <a:pt x="249" y="233"/>
                    <a:pt x="253" y="233"/>
                  </a:cubicBezTo>
                  <a:cubicBezTo>
                    <a:pt x="258" y="233"/>
                    <a:pt x="261" y="233"/>
                    <a:pt x="261" y="230"/>
                  </a:cubicBezTo>
                  <a:cubicBezTo>
                    <a:pt x="261" y="228"/>
                    <a:pt x="263" y="225"/>
                    <a:pt x="265" y="225"/>
                  </a:cubicBezTo>
                  <a:cubicBezTo>
                    <a:pt x="268" y="225"/>
                    <a:pt x="269" y="225"/>
                    <a:pt x="269" y="221"/>
                  </a:cubicBezTo>
                  <a:cubicBezTo>
                    <a:pt x="269" y="218"/>
                    <a:pt x="270" y="215"/>
                    <a:pt x="272" y="214"/>
                  </a:cubicBezTo>
                  <a:cubicBezTo>
                    <a:pt x="274" y="212"/>
                    <a:pt x="274" y="209"/>
                    <a:pt x="275" y="206"/>
                  </a:cubicBezTo>
                  <a:cubicBezTo>
                    <a:pt x="276" y="204"/>
                    <a:pt x="278" y="205"/>
                    <a:pt x="278" y="202"/>
                  </a:cubicBezTo>
                  <a:cubicBezTo>
                    <a:pt x="278" y="199"/>
                    <a:pt x="279" y="195"/>
                    <a:pt x="279" y="192"/>
                  </a:cubicBezTo>
                  <a:cubicBezTo>
                    <a:pt x="279" y="190"/>
                    <a:pt x="282" y="190"/>
                    <a:pt x="283" y="188"/>
                  </a:cubicBezTo>
                  <a:cubicBezTo>
                    <a:pt x="285" y="186"/>
                    <a:pt x="282" y="184"/>
                    <a:pt x="284" y="178"/>
                  </a:cubicBezTo>
                  <a:cubicBezTo>
                    <a:pt x="286" y="172"/>
                    <a:pt x="284" y="167"/>
                    <a:pt x="284" y="162"/>
                  </a:cubicBezTo>
                  <a:cubicBezTo>
                    <a:pt x="284" y="157"/>
                    <a:pt x="284" y="152"/>
                    <a:pt x="286" y="151"/>
                  </a:cubicBezTo>
                  <a:cubicBezTo>
                    <a:pt x="288" y="149"/>
                    <a:pt x="287" y="148"/>
                    <a:pt x="286" y="147"/>
                  </a:cubicBezTo>
                  <a:cubicBezTo>
                    <a:pt x="284" y="147"/>
                    <a:pt x="286" y="145"/>
                    <a:pt x="287" y="145"/>
                  </a:cubicBezTo>
                  <a:cubicBezTo>
                    <a:pt x="288" y="145"/>
                    <a:pt x="290" y="148"/>
                    <a:pt x="292" y="147"/>
                  </a:cubicBezTo>
                  <a:cubicBezTo>
                    <a:pt x="294" y="145"/>
                    <a:pt x="296" y="139"/>
                    <a:pt x="298" y="134"/>
                  </a:cubicBezTo>
                  <a:cubicBezTo>
                    <a:pt x="300" y="129"/>
                    <a:pt x="304" y="129"/>
                    <a:pt x="306" y="128"/>
                  </a:cubicBezTo>
                  <a:cubicBezTo>
                    <a:pt x="309" y="127"/>
                    <a:pt x="314" y="121"/>
                    <a:pt x="317" y="112"/>
                  </a:cubicBezTo>
                  <a:cubicBezTo>
                    <a:pt x="321" y="104"/>
                    <a:pt x="317" y="95"/>
                    <a:pt x="316" y="89"/>
                  </a:cubicBezTo>
                  <a:cubicBezTo>
                    <a:pt x="314" y="83"/>
                    <a:pt x="312" y="84"/>
                    <a:pt x="309" y="84"/>
                  </a:cubicBezTo>
                  <a:cubicBezTo>
                    <a:pt x="305" y="85"/>
                    <a:pt x="298" y="84"/>
                    <a:pt x="290" y="74"/>
                  </a:cubicBezTo>
                  <a:cubicBezTo>
                    <a:pt x="281" y="64"/>
                    <a:pt x="272" y="65"/>
                    <a:pt x="266" y="67"/>
                  </a:cubicBezTo>
                  <a:cubicBezTo>
                    <a:pt x="260" y="68"/>
                    <a:pt x="254" y="64"/>
                    <a:pt x="250" y="63"/>
                  </a:cubicBezTo>
                  <a:cubicBezTo>
                    <a:pt x="246" y="62"/>
                    <a:pt x="242" y="67"/>
                    <a:pt x="240" y="68"/>
                  </a:cubicBezTo>
                  <a:cubicBezTo>
                    <a:pt x="237" y="69"/>
                    <a:pt x="241" y="64"/>
                    <a:pt x="241" y="60"/>
                  </a:cubicBezTo>
                  <a:cubicBezTo>
                    <a:pt x="241" y="57"/>
                    <a:pt x="230" y="52"/>
                    <a:pt x="222" y="49"/>
                  </a:cubicBezTo>
                  <a:cubicBezTo>
                    <a:pt x="214" y="46"/>
                    <a:pt x="211" y="47"/>
                    <a:pt x="211" y="53"/>
                  </a:cubicBezTo>
                  <a:cubicBezTo>
                    <a:pt x="211" y="58"/>
                    <a:pt x="207" y="51"/>
                    <a:pt x="205" y="57"/>
                  </a:cubicBezTo>
                  <a:cubicBezTo>
                    <a:pt x="202" y="62"/>
                    <a:pt x="198" y="58"/>
                    <a:pt x="201" y="57"/>
                  </a:cubicBezTo>
                  <a:cubicBezTo>
                    <a:pt x="204" y="55"/>
                    <a:pt x="207" y="51"/>
                    <a:pt x="208" y="47"/>
                  </a:cubicBezTo>
                  <a:cubicBezTo>
                    <a:pt x="209" y="44"/>
                    <a:pt x="196" y="41"/>
                    <a:pt x="191" y="43"/>
                  </a:cubicBezTo>
                  <a:cubicBezTo>
                    <a:pt x="187" y="45"/>
                    <a:pt x="190" y="51"/>
                    <a:pt x="186" y="49"/>
                  </a:cubicBezTo>
                  <a:cubicBezTo>
                    <a:pt x="183" y="47"/>
                    <a:pt x="186" y="43"/>
                    <a:pt x="188" y="43"/>
                  </a:cubicBezTo>
                  <a:cubicBezTo>
                    <a:pt x="191" y="43"/>
                    <a:pt x="194" y="37"/>
                    <a:pt x="196" y="33"/>
                  </a:cubicBezTo>
                  <a:cubicBezTo>
                    <a:pt x="198" y="29"/>
                    <a:pt x="193" y="28"/>
                    <a:pt x="190" y="24"/>
                  </a:cubicBezTo>
                  <a:cubicBezTo>
                    <a:pt x="187" y="21"/>
                    <a:pt x="187" y="10"/>
                    <a:pt x="184" y="9"/>
                  </a:cubicBezTo>
                  <a:cubicBezTo>
                    <a:pt x="181" y="12"/>
                    <a:pt x="176" y="18"/>
                    <a:pt x="175" y="22"/>
                  </a:cubicBezTo>
                  <a:cubicBezTo>
                    <a:pt x="173" y="27"/>
                    <a:pt x="171" y="24"/>
                    <a:pt x="166" y="25"/>
                  </a:cubicBezTo>
                  <a:cubicBezTo>
                    <a:pt x="162" y="27"/>
                    <a:pt x="159" y="25"/>
                    <a:pt x="158" y="23"/>
                  </a:cubicBezTo>
                  <a:cubicBezTo>
                    <a:pt x="157" y="21"/>
                    <a:pt x="152" y="23"/>
                    <a:pt x="149" y="23"/>
                  </a:cubicBezTo>
                  <a:cubicBezTo>
                    <a:pt x="146" y="22"/>
                    <a:pt x="148" y="26"/>
                    <a:pt x="146" y="28"/>
                  </a:cubicBezTo>
                  <a:cubicBezTo>
                    <a:pt x="144" y="29"/>
                    <a:pt x="138" y="25"/>
                    <a:pt x="136" y="27"/>
                  </a:cubicBezTo>
                  <a:cubicBezTo>
                    <a:pt x="134" y="30"/>
                    <a:pt x="133" y="27"/>
                    <a:pt x="132" y="29"/>
                  </a:cubicBezTo>
                  <a:cubicBezTo>
                    <a:pt x="131" y="31"/>
                    <a:pt x="128" y="30"/>
                    <a:pt x="127" y="31"/>
                  </a:cubicBezTo>
                  <a:cubicBezTo>
                    <a:pt x="126" y="32"/>
                    <a:pt x="122" y="33"/>
                    <a:pt x="118" y="28"/>
                  </a:cubicBezTo>
                  <a:cubicBezTo>
                    <a:pt x="114" y="24"/>
                    <a:pt x="114" y="16"/>
                    <a:pt x="116" y="14"/>
                  </a:cubicBezTo>
                  <a:cubicBezTo>
                    <a:pt x="118" y="13"/>
                    <a:pt x="118" y="9"/>
                    <a:pt x="116" y="7"/>
                  </a:cubicBezTo>
                  <a:cubicBezTo>
                    <a:pt x="113" y="6"/>
                    <a:pt x="116" y="1"/>
                    <a:pt x="112" y="1"/>
                  </a:cubicBezTo>
                  <a:cubicBezTo>
                    <a:pt x="109" y="0"/>
                    <a:pt x="109" y="4"/>
                    <a:pt x="107" y="5"/>
                  </a:cubicBezTo>
                  <a:cubicBezTo>
                    <a:pt x="105" y="6"/>
                    <a:pt x="100" y="10"/>
                    <a:pt x="97" y="9"/>
                  </a:cubicBezTo>
                  <a:cubicBezTo>
                    <a:pt x="95" y="9"/>
                    <a:pt x="92" y="10"/>
                    <a:pt x="92" y="12"/>
                  </a:cubicBezTo>
                  <a:cubicBezTo>
                    <a:pt x="92" y="15"/>
                    <a:pt x="89" y="14"/>
                    <a:pt x="89" y="12"/>
                  </a:cubicBezTo>
                  <a:cubicBezTo>
                    <a:pt x="88" y="10"/>
                    <a:pt x="83" y="11"/>
                    <a:pt x="82" y="10"/>
                  </a:cubicBezTo>
                  <a:cubicBezTo>
                    <a:pt x="80" y="8"/>
                    <a:pt x="73" y="9"/>
                    <a:pt x="76" y="11"/>
                  </a:cubicBezTo>
                  <a:cubicBezTo>
                    <a:pt x="79" y="12"/>
                    <a:pt x="79" y="14"/>
                    <a:pt x="79" y="17"/>
                  </a:cubicBezTo>
                  <a:cubicBezTo>
                    <a:pt x="79" y="19"/>
                    <a:pt x="82" y="18"/>
                    <a:pt x="82" y="22"/>
                  </a:cubicBezTo>
                  <a:cubicBezTo>
                    <a:pt x="82" y="25"/>
                    <a:pt x="84" y="23"/>
                    <a:pt x="86" y="23"/>
                  </a:cubicBezTo>
                  <a:cubicBezTo>
                    <a:pt x="87" y="23"/>
                    <a:pt x="87" y="25"/>
                    <a:pt x="85" y="26"/>
                  </a:cubicBezTo>
                  <a:cubicBezTo>
                    <a:pt x="82" y="26"/>
                    <a:pt x="81" y="28"/>
                    <a:pt x="80" y="30"/>
                  </a:cubicBezTo>
                  <a:cubicBezTo>
                    <a:pt x="79" y="33"/>
                    <a:pt x="77" y="31"/>
                    <a:pt x="75" y="33"/>
                  </a:cubicBezTo>
                  <a:cubicBezTo>
                    <a:pt x="73" y="35"/>
                    <a:pt x="71" y="37"/>
                    <a:pt x="69" y="36"/>
                  </a:cubicBezTo>
                  <a:cubicBezTo>
                    <a:pt x="68" y="35"/>
                    <a:pt x="67" y="36"/>
                    <a:pt x="65" y="37"/>
                  </a:cubicBezTo>
                  <a:cubicBezTo>
                    <a:pt x="63" y="38"/>
                    <a:pt x="63" y="37"/>
                    <a:pt x="60" y="35"/>
                  </a:cubicBezTo>
                  <a:cubicBezTo>
                    <a:pt x="58" y="33"/>
                    <a:pt x="57" y="30"/>
                    <a:pt x="54" y="27"/>
                  </a:cubicBezTo>
                  <a:cubicBezTo>
                    <a:pt x="52" y="27"/>
                    <a:pt x="48" y="29"/>
                    <a:pt x="46" y="29"/>
                  </a:cubicBezTo>
                  <a:cubicBezTo>
                    <a:pt x="43" y="29"/>
                    <a:pt x="34" y="28"/>
                    <a:pt x="34" y="30"/>
                  </a:cubicBezTo>
                  <a:cubicBezTo>
                    <a:pt x="33" y="31"/>
                    <a:pt x="35" y="34"/>
                    <a:pt x="36" y="34"/>
                  </a:cubicBezTo>
                  <a:cubicBezTo>
                    <a:pt x="37" y="34"/>
                    <a:pt x="41" y="35"/>
                    <a:pt x="38" y="37"/>
                  </a:cubicBezTo>
                  <a:cubicBezTo>
                    <a:pt x="35" y="40"/>
                    <a:pt x="32" y="37"/>
                    <a:pt x="32" y="42"/>
                  </a:cubicBezTo>
                  <a:cubicBezTo>
                    <a:pt x="32" y="47"/>
                    <a:pt x="39" y="50"/>
                    <a:pt x="37" y="55"/>
                  </a:cubicBezTo>
                  <a:cubicBezTo>
                    <a:pt x="37" y="57"/>
                    <a:pt x="36" y="63"/>
                    <a:pt x="36" y="66"/>
                  </a:cubicBezTo>
                  <a:cubicBezTo>
                    <a:pt x="36" y="68"/>
                    <a:pt x="35" y="76"/>
                    <a:pt x="33" y="77"/>
                  </a:cubicBezTo>
                  <a:cubicBezTo>
                    <a:pt x="30" y="77"/>
                    <a:pt x="29" y="75"/>
                    <a:pt x="26" y="77"/>
                  </a:cubicBezTo>
                  <a:cubicBezTo>
                    <a:pt x="23" y="80"/>
                    <a:pt x="19" y="78"/>
                    <a:pt x="16" y="81"/>
                  </a:cubicBezTo>
                  <a:cubicBezTo>
                    <a:pt x="13" y="83"/>
                    <a:pt x="9" y="82"/>
                    <a:pt x="9" y="86"/>
                  </a:cubicBezTo>
                  <a:cubicBezTo>
                    <a:pt x="9" y="89"/>
                    <a:pt x="5" y="90"/>
                    <a:pt x="6" y="93"/>
                  </a:cubicBezTo>
                  <a:cubicBezTo>
                    <a:pt x="7" y="96"/>
                    <a:pt x="5" y="95"/>
                    <a:pt x="3" y="97"/>
                  </a:cubicBezTo>
                  <a:cubicBezTo>
                    <a:pt x="0" y="100"/>
                    <a:pt x="3" y="101"/>
                    <a:pt x="1" y="103"/>
                  </a:cubicBezTo>
                  <a:cubicBezTo>
                    <a:pt x="0" y="104"/>
                    <a:pt x="2" y="107"/>
                    <a:pt x="4" y="110"/>
                  </a:cubicBezTo>
                  <a:cubicBezTo>
                    <a:pt x="5" y="112"/>
                    <a:pt x="7" y="114"/>
                    <a:pt x="7" y="116"/>
                  </a:cubicBezTo>
                  <a:cubicBezTo>
                    <a:pt x="7" y="119"/>
                    <a:pt x="9" y="120"/>
                    <a:pt x="11" y="120"/>
                  </a:cubicBezTo>
                  <a:cubicBezTo>
                    <a:pt x="13" y="119"/>
                    <a:pt x="11" y="124"/>
                    <a:pt x="15" y="124"/>
                  </a:cubicBezTo>
                  <a:cubicBezTo>
                    <a:pt x="19" y="124"/>
                    <a:pt x="23" y="125"/>
                    <a:pt x="24" y="123"/>
                  </a:cubicBezTo>
                  <a:cubicBezTo>
                    <a:pt x="25" y="121"/>
                    <a:pt x="27" y="119"/>
                    <a:pt x="27" y="122"/>
                  </a:cubicBezTo>
                  <a:cubicBezTo>
                    <a:pt x="27" y="125"/>
                    <a:pt x="27" y="134"/>
                    <a:pt x="29" y="133"/>
                  </a:cubicBezTo>
                  <a:cubicBezTo>
                    <a:pt x="32" y="132"/>
                    <a:pt x="37" y="132"/>
                    <a:pt x="40" y="133"/>
                  </a:cubicBezTo>
                  <a:cubicBezTo>
                    <a:pt x="42" y="134"/>
                    <a:pt x="45" y="133"/>
                    <a:pt x="47" y="131"/>
                  </a:cubicBezTo>
                  <a:cubicBezTo>
                    <a:pt x="48" y="130"/>
                    <a:pt x="50" y="130"/>
                    <a:pt x="54" y="128"/>
                  </a:cubicBezTo>
                  <a:cubicBezTo>
                    <a:pt x="57" y="126"/>
                    <a:pt x="60" y="123"/>
                    <a:pt x="63" y="123"/>
                  </a:cubicBezTo>
                  <a:cubicBezTo>
                    <a:pt x="66" y="123"/>
                    <a:pt x="71" y="121"/>
                    <a:pt x="71" y="124"/>
                  </a:cubicBezTo>
                  <a:cubicBezTo>
                    <a:pt x="70" y="126"/>
                    <a:pt x="69" y="135"/>
                    <a:pt x="73" y="140"/>
                  </a:cubicBezTo>
                  <a:cubicBezTo>
                    <a:pt x="77" y="144"/>
                    <a:pt x="79" y="146"/>
                    <a:pt x="83" y="145"/>
                  </a:cubicBezTo>
                  <a:cubicBezTo>
                    <a:pt x="86" y="145"/>
                    <a:pt x="86" y="147"/>
                    <a:pt x="88" y="146"/>
                  </a:cubicBezTo>
                  <a:cubicBezTo>
                    <a:pt x="91" y="146"/>
                    <a:pt x="89" y="149"/>
                    <a:pt x="92" y="149"/>
                  </a:cubicBezTo>
                  <a:cubicBezTo>
                    <a:pt x="94" y="149"/>
                    <a:pt x="98" y="150"/>
                    <a:pt x="98" y="152"/>
                  </a:cubicBezTo>
                  <a:cubicBezTo>
                    <a:pt x="98" y="155"/>
                    <a:pt x="106" y="153"/>
                    <a:pt x="107" y="154"/>
                  </a:cubicBezTo>
                  <a:cubicBezTo>
                    <a:pt x="109" y="156"/>
                    <a:pt x="111" y="157"/>
                    <a:pt x="110" y="160"/>
                  </a:cubicBezTo>
                  <a:cubicBezTo>
                    <a:pt x="110" y="163"/>
                    <a:pt x="114" y="165"/>
                    <a:pt x="112" y="166"/>
                  </a:cubicBezTo>
                  <a:cubicBezTo>
                    <a:pt x="109" y="167"/>
                    <a:pt x="112" y="169"/>
                    <a:pt x="112" y="173"/>
                  </a:cubicBezTo>
                  <a:cubicBezTo>
                    <a:pt x="113" y="176"/>
                    <a:pt x="116" y="177"/>
                    <a:pt x="121" y="177"/>
                  </a:cubicBezTo>
                  <a:cubicBezTo>
                    <a:pt x="127" y="176"/>
                    <a:pt x="128" y="177"/>
                    <a:pt x="128" y="181"/>
                  </a:cubicBezTo>
                  <a:cubicBezTo>
                    <a:pt x="128" y="184"/>
                    <a:pt x="132" y="185"/>
                    <a:pt x="133" y="189"/>
                  </a:cubicBezTo>
                  <a:cubicBezTo>
                    <a:pt x="134" y="192"/>
                    <a:pt x="131" y="196"/>
                    <a:pt x="132" y="199"/>
                  </a:cubicBezTo>
                  <a:cubicBezTo>
                    <a:pt x="132" y="201"/>
                    <a:pt x="131" y="203"/>
                    <a:pt x="129" y="204"/>
                  </a:cubicBezTo>
                  <a:cubicBezTo>
                    <a:pt x="131" y="207"/>
                    <a:pt x="131" y="208"/>
                    <a:pt x="130" y="209"/>
                  </a:cubicBezTo>
                  <a:cubicBezTo>
                    <a:pt x="127" y="210"/>
                    <a:pt x="132" y="213"/>
                    <a:pt x="131" y="219"/>
                  </a:cubicBezTo>
                  <a:cubicBezTo>
                    <a:pt x="130" y="224"/>
                    <a:pt x="130" y="225"/>
                    <a:pt x="135" y="225"/>
                  </a:cubicBezTo>
                  <a:cubicBezTo>
                    <a:pt x="141" y="225"/>
                    <a:pt x="140" y="227"/>
                    <a:pt x="142" y="226"/>
                  </a:cubicBezTo>
                  <a:cubicBezTo>
                    <a:pt x="144" y="225"/>
                    <a:pt x="147" y="230"/>
                    <a:pt x="148" y="233"/>
                  </a:cubicBezTo>
                  <a:cubicBezTo>
                    <a:pt x="148" y="235"/>
                    <a:pt x="151" y="242"/>
                    <a:pt x="152" y="242"/>
                  </a:cubicBezTo>
                  <a:cubicBezTo>
                    <a:pt x="153" y="242"/>
                    <a:pt x="155" y="239"/>
                    <a:pt x="158" y="240"/>
                  </a:cubicBezTo>
                  <a:cubicBezTo>
                    <a:pt x="161" y="241"/>
                    <a:pt x="158" y="251"/>
                    <a:pt x="158" y="255"/>
                  </a:cubicBezTo>
                  <a:cubicBezTo>
                    <a:pt x="160" y="254"/>
                    <a:pt x="162" y="254"/>
                    <a:pt x="163" y="255"/>
                  </a:cubicBezTo>
                  <a:cubicBezTo>
                    <a:pt x="164" y="256"/>
                    <a:pt x="165" y="265"/>
                    <a:pt x="164" y="267"/>
                  </a:cubicBezTo>
                  <a:cubicBezTo>
                    <a:pt x="164" y="269"/>
                    <a:pt x="158" y="271"/>
                    <a:pt x="155" y="273"/>
                  </a:cubicBezTo>
                  <a:cubicBezTo>
                    <a:pt x="152" y="275"/>
                    <a:pt x="144" y="282"/>
                    <a:pt x="141" y="287"/>
                  </a:cubicBezTo>
                  <a:cubicBezTo>
                    <a:pt x="139" y="291"/>
                    <a:pt x="136" y="293"/>
                    <a:pt x="134" y="296"/>
                  </a:cubicBezTo>
                  <a:cubicBezTo>
                    <a:pt x="135" y="296"/>
                    <a:pt x="135" y="296"/>
                    <a:pt x="136" y="296"/>
                  </a:cubicBezTo>
                  <a:cubicBezTo>
                    <a:pt x="138" y="295"/>
                    <a:pt x="140" y="295"/>
                    <a:pt x="143" y="298"/>
                  </a:cubicBezTo>
                  <a:cubicBezTo>
                    <a:pt x="146" y="301"/>
                    <a:pt x="145" y="304"/>
                    <a:pt x="146" y="304"/>
                  </a:cubicBezTo>
                  <a:cubicBezTo>
                    <a:pt x="148" y="303"/>
                    <a:pt x="149" y="299"/>
                    <a:pt x="151" y="302"/>
                  </a:cubicBezTo>
                  <a:cubicBezTo>
                    <a:pt x="153" y="305"/>
                    <a:pt x="159" y="308"/>
                    <a:pt x="160" y="309"/>
                  </a:cubicBezTo>
                  <a:cubicBezTo>
                    <a:pt x="161" y="311"/>
                    <a:pt x="165" y="312"/>
                    <a:pt x="165" y="316"/>
                  </a:cubicBezTo>
                  <a:cubicBezTo>
                    <a:pt x="165" y="318"/>
                    <a:pt x="164" y="323"/>
                    <a:pt x="166" y="328"/>
                  </a:cubicBezTo>
                  <a:cubicBezTo>
                    <a:pt x="167" y="326"/>
                    <a:pt x="168" y="325"/>
                    <a:pt x="170" y="32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2" name="Freeform 107">
              <a:extLst>
                <a:ext uri="{FF2B5EF4-FFF2-40B4-BE49-F238E27FC236}">
                  <a16:creationId xmlns:a16="http://schemas.microsoft.com/office/drawing/2014/main" id="{B4B368C0-7A6D-8247-92A1-363354357D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216881" y="3920357"/>
              <a:ext cx="384245" cy="423545"/>
            </a:xfrm>
            <a:custGeom>
              <a:avLst/>
              <a:gdLst>
                <a:gd name="T0" fmla="*/ 39 w 40"/>
                <a:gd name="T1" fmla="*/ 21 h 44"/>
                <a:gd name="T2" fmla="*/ 34 w 40"/>
                <a:gd name="T3" fmla="*/ 14 h 44"/>
                <a:gd name="T4" fmla="*/ 25 w 40"/>
                <a:gd name="T5" fmla="*/ 7 h 44"/>
                <a:gd name="T6" fmla="*/ 20 w 40"/>
                <a:gd name="T7" fmla="*/ 9 h 44"/>
                <a:gd name="T8" fmla="*/ 17 w 40"/>
                <a:gd name="T9" fmla="*/ 3 h 44"/>
                <a:gd name="T10" fmla="*/ 10 w 40"/>
                <a:gd name="T11" fmla="*/ 1 h 44"/>
                <a:gd name="T12" fmla="*/ 8 w 40"/>
                <a:gd name="T13" fmla="*/ 1 h 44"/>
                <a:gd name="T14" fmla="*/ 5 w 40"/>
                <a:gd name="T15" fmla="*/ 5 h 44"/>
                <a:gd name="T16" fmla="*/ 2 w 40"/>
                <a:gd name="T17" fmla="*/ 19 h 44"/>
                <a:gd name="T18" fmla="*/ 0 w 40"/>
                <a:gd name="T19" fmla="*/ 29 h 44"/>
                <a:gd name="T20" fmla="*/ 3 w 40"/>
                <a:gd name="T21" fmla="*/ 34 h 44"/>
                <a:gd name="T22" fmla="*/ 2 w 40"/>
                <a:gd name="T23" fmla="*/ 38 h 44"/>
                <a:gd name="T24" fmla="*/ 5 w 40"/>
                <a:gd name="T25" fmla="*/ 39 h 44"/>
                <a:gd name="T26" fmla="*/ 15 w 40"/>
                <a:gd name="T27" fmla="*/ 42 h 44"/>
                <a:gd name="T28" fmla="*/ 22 w 40"/>
                <a:gd name="T29" fmla="*/ 42 h 44"/>
                <a:gd name="T30" fmla="*/ 34 w 40"/>
                <a:gd name="T31" fmla="*/ 40 h 44"/>
                <a:gd name="T32" fmla="*/ 40 w 40"/>
                <a:gd name="T33" fmla="*/ 33 h 44"/>
                <a:gd name="T34" fmla="*/ 39 w 40"/>
                <a:gd name="T35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4">
                  <a:moveTo>
                    <a:pt x="39" y="21"/>
                  </a:moveTo>
                  <a:cubicBezTo>
                    <a:pt x="39" y="17"/>
                    <a:pt x="35" y="16"/>
                    <a:pt x="34" y="14"/>
                  </a:cubicBezTo>
                  <a:cubicBezTo>
                    <a:pt x="33" y="13"/>
                    <a:pt x="27" y="10"/>
                    <a:pt x="25" y="7"/>
                  </a:cubicBezTo>
                  <a:cubicBezTo>
                    <a:pt x="23" y="4"/>
                    <a:pt x="22" y="8"/>
                    <a:pt x="20" y="9"/>
                  </a:cubicBezTo>
                  <a:cubicBezTo>
                    <a:pt x="19" y="9"/>
                    <a:pt x="20" y="6"/>
                    <a:pt x="17" y="3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6" y="2"/>
                    <a:pt x="5" y="4"/>
                    <a:pt x="5" y="5"/>
                  </a:cubicBezTo>
                  <a:cubicBezTo>
                    <a:pt x="5" y="9"/>
                    <a:pt x="3" y="12"/>
                    <a:pt x="2" y="19"/>
                  </a:cubicBezTo>
                  <a:cubicBezTo>
                    <a:pt x="2" y="25"/>
                    <a:pt x="0" y="24"/>
                    <a:pt x="0" y="29"/>
                  </a:cubicBezTo>
                  <a:cubicBezTo>
                    <a:pt x="0" y="34"/>
                    <a:pt x="2" y="34"/>
                    <a:pt x="3" y="34"/>
                  </a:cubicBezTo>
                  <a:cubicBezTo>
                    <a:pt x="3" y="35"/>
                    <a:pt x="2" y="36"/>
                    <a:pt x="2" y="38"/>
                  </a:cubicBezTo>
                  <a:cubicBezTo>
                    <a:pt x="3" y="38"/>
                    <a:pt x="3" y="39"/>
                    <a:pt x="5" y="39"/>
                  </a:cubicBezTo>
                  <a:cubicBezTo>
                    <a:pt x="8" y="39"/>
                    <a:pt x="12" y="40"/>
                    <a:pt x="15" y="42"/>
                  </a:cubicBezTo>
                  <a:cubicBezTo>
                    <a:pt x="19" y="44"/>
                    <a:pt x="18" y="41"/>
                    <a:pt x="22" y="42"/>
                  </a:cubicBezTo>
                  <a:cubicBezTo>
                    <a:pt x="25" y="42"/>
                    <a:pt x="30" y="43"/>
                    <a:pt x="34" y="40"/>
                  </a:cubicBezTo>
                  <a:cubicBezTo>
                    <a:pt x="37" y="39"/>
                    <a:pt x="38" y="36"/>
                    <a:pt x="40" y="33"/>
                  </a:cubicBezTo>
                  <a:cubicBezTo>
                    <a:pt x="38" y="28"/>
                    <a:pt x="39" y="23"/>
                    <a:pt x="39" y="2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3" name="Freeform 108">
              <a:extLst>
                <a:ext uri="{FF2B5EF4-FFF2-40B4-BE49-F238E27FC236}">
                  <a16:creationId xmlns:a16="http://schemas.microsoft.com/office/drawing/2014/main" id="{A02CF959-B5C3-7849-B89F-29CC3767943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33577" y="3212995"/>
              <a:ext cx="1558814" cy="3078330"/>
            </a:xfrm>
            <a:custGeom>
              <a:avLst/>
              <a:gdLst>
                <a:gd name="T0" fmla="*/ 46 w 163"/>
                <a:gd name="T1" fmla="*/ 305 h 322"/>
                <a:gd name="T2" fmla="*/ 43 w 163"/>
                <a:gd name="T3" fmla="*/ 298 h 322"/>
                <a:gd name="T4" fmla="*/ 40 w 163"/>
                <a:gd name="T5" fmla="*/ 320 h 322"/>
                <a:gd name="T6" fmla="*/ 57 w 163"/>
                <a:gd name="T7" fmla="*/ 321 h 322"/>
                <a:gd name="T8" fmla="*/ 62 w 163"/>
                <a:gd name="T9" fmla="*/ 315 h 322"/>
                <a:gd name="T10" fmla="*/ 156 w 163"/>
                <a:gd name="T11" fmla="*/ 34 h 322"/>
                <a:gd name="T12" fmla="*/ 152 w 163"/>
                <a:gd name="T13" fmla="*/ 46 h 322"/>
                <a:gd name="T14" fmla="*/ 138 w 163"/>
                <a:gd name="T15" fmla="*/ 51 h 322"/>
                <a:gd name="T16" fmla="*/ 123 w 163"/>
                <a:gd name="T17" fmla="*/ 48 h 322"/>
                <a:gd name="T18" fmla="*/ 132 w 163"/>
                <a:gd name="T19" fmla="*/ 32 h 322"/>
                <a:gd name="T20" fmla="*/ 108 w 163"/>
                <a:gd name="T21" fmla="*/ 20 h 322"/>
                <a:gd name="T22" fmla="*/ 88 w 163"/>
                <a:gd name="T23" fmla="*/ 3 h 322"/>
                <a:gd name="T24" fmla="*/ 75 w 163"/>
                <a:gd name="T25" fmla="*/ 8 h 322"/>
                <a:gd name="T26" fmla="*/ 59 w 163"/>
                <a:gd name="T27" fmla="*/ 4 h 322"/>
                <a:gd name="T28" fmla="*/ 51 w 163"/>
                <a:gd name="T29" fmla="*/ 19 h 322"/>
                <a:gd name="T30" fmla="*/ 42 w 163"/>
                <a:gd name="T31" fmla="*/ 32 h 322"/>
                <a:gd name="T32" fmla="*/ 43 w 163"/>
                <a:gd name="T33" fmla="*/ 46 h 322"/>
                <a:gd name="T34" fmla="*/ 35 w 163"/>
                <a:gd name="T35" fmla="*/ 56 h 322"/>
                <a:gd name="T36" fmla="*/ 30 w 163"/>
                <a:gd name="T37" fmla="*/ 68 h 322"/>
                <a:gd name="T38" fmla="*/ 26 w 163"/>
                <a:gd name="T39" fmla="*/ 82 h 322"/>
                <a:gd name="T40" fmla="*/ 29 w 163"/>
                <a:gd name="T41" fmla="*/ 99 h 322"/>
                <a:gd name="T42" fmla="*/ 29 w 163"/>
                <a:gd name="T43" fmla="*/ 113 h 322"/>
                <a:gd name="T44" fmla="*/ 26 w 163"/>
                <a:gd name="T45" fmla="*/ 129 h 322"/>
                <a:gd name="T46" fmla="*/ 20 w 163"/>
                <a:gd name="T47" fmla="*/ 147 h 322"/>
                <a:gd name="T48" fmla="*/ 18 w 163"/>
                <a:gd name="T49" fmla="*/ 155 h 322"/>
                <a:gd name="T50" fmla="*/ 15 w 163"/>
                <a:gd name="T51" fmla="*/ 166 h 322"/>
                <a:gd name="T52" fmla="*/ 15 w 163"/>
                <a:gd name="T53" fmla="*/ 177 h 322"/>
                <a:gd name="T54" fmla="*/ 13 w 163"/>
                <a:gd name="T55" fmla="*/ 194 h 322"/>
                <a:gd name="T56" fmla="*/ 15 w 163"/>
                <a:gd name="T57" fmla="*/ 204 h 322"/>
                <a:gd name="T58" fmla="*/ 19 w 163"/>
                <a:gd name="T59" fmla="*/ 212 h 322"/>
                <a:gd name="T60" fmla="*/ 17 w 163"/>
                <a:gd name="T61" fmla="*/ 219 h 322"/>
                <a:gd name="T62" fmla="*/ 15 w 163"/>
                <a:gd name="T63" fmla="*/ 231 h 322"/>
                <a:gd name="T64" fmla="*/ 9 w 163"/>
                <a:gd name="T65" fmla="*/ 242 h 322"/>
                <a:gd name="T66" fmla="*/ 6 w 163"/>
                <a:gd name="T67" fmla="*/ 254 h 322"/>
                <a:gd name="T68" fmla="*/ 2 w 163"/>
                <a:gd name="T69" fmla="*/ 267 h 322"/>
                <a:gd name="T70" fmla="*/ 11 w 163"/>
                <a:gd name="T71" fmla="*/ 274 h 322"/>
                <a:gd name="T72" fmla="*/ 15 w 163"/>
                <a:gd name="T73" fmla="*/ 287 h 322"/>
                <a:gd name="T74" fmla="*/ 34 w 163"/>
                <a:gd name="T75" fmla="*/ 289 h 322"/>
                <a:gd name="T76" fmla="*/ 37 w 163"/>
                <a:gd name="T77" fmla="*/ 283 h 322"/>
                <a:gd name="T78" fmla="*/ 38 w 163"/>
                <a:gd name="T79" fmla="*/ 269 h 322"/>
                <a:gd name="T80" fmla="*/ 47 w 163"/>
                <a:gd name="T81" fmla="*/ 260 h 322"/>
                <a:gd name="T82" fmla="*/ 62 w 163"/>
                <a:gd name="T83" fmla="*/ 243 h 322"/>
                <a:gd name="T84" fmla="*/ 56 w 163"/>
                <a:gd name="T85" fmla="*/ 233 h 322"/>
                <a:gd name="T86" fmla="*/ 64 w 163"/>
                <a:gd name="T87" fmla="*/ 214 h 322"/>
                <a:gd name="T88" fmla="*/ 68 w 163"/>
                <a:gd name="T89" fmla="*/ 204 h 322"/>
                <a:gd name="T90" fmla="*/ 73 w 163"/>
                <a:gd name="T91" fmla="*/ 193 h 322"/>
                <a:gd name="T92" fmla="*/ 78 w 163"/>
                <a:gd name="T93" fmla="*/ 192 h 322"/>
                <a:gd name="T94" fmla="*/ 75 w 163"/>
                <a:gd name="T95" fmla="*/ 188 h 322"/>
                <a:gd name="T96" fmla="*/ 70 w 163"/>
                <a:gd name="T97" fmla="*/ 179 h 322"/>
                <a:gd name="T98" fmla="*/ 82 w 163"/>
                <a:gd name="T99" fmla="*/ 175 h 322"/>
                <a:gd name="T100" fmla="*/ 92 w 163"/>
                <a:gd name="T101" fmla="*/ 163 h 322"/>
                <a:gd name="T102" fmla="*/ 95 w 163"/>
                <a:gd name="T103" fmla="*/ 154 h 322"/>
                <a:gd name="T104" fmla="*/ 131 w 163"/>
                <a:gd name="T105" fmla="*/ 145 h 322"/>
                <a:gd name="T106" fmla="*/ 135 w 163"/>
                <a:gd name="T107" fmla="*/ 129 h 322"/>
                <a:gd name="T108" fmla="*/ 129 w 163"/>
                <a:gd name="T109" fmla="*/ 118 h 322"/>
                <a:gd name="T110" fmla="*/ 126 w 163"/>
                <a:gd name="T111" fmla="*/ 112 h 322"/>
                <a:gd name="T112" fmla="*/ 124 w 163"/>
                <a:gd name="T113" fmla="*/ 103 h 322"/>
                <a:gd name="T114" fmla="*/ 129 w 163"/>
                <a:gd name="T115" fmla="*/ 79 h 322"/>
                <a:gd name="T116" fmla="*/ 153 w 163"/>
                <a:gd name="T117" fmla="*/ 52 h 322"/>
                <a:gd name="T118" fmla="*/ 161 w 163"/>
                <a:gd name="T119" fmla="*/ 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322">
                  <a:moveTo>
                    <a:pt x="62" y="315"/>
                  </a:moveTo>
                  <a:cubicBezTo>
                    <a:pt x="58" y="315"/>
                    <a:pt x="49" y="307"/>
                    <a:pt x="46" y="305"/>
                  </a:cubicBezTo>
                  <a:cubicBezTo>
                    <a:pt x="44" y="303"/>
                    <a:pt x="46" y="301"/>
                    <a:pt x="42" y="301"/>
                  </a:cubicBezTo>
                  <a:cubicBezTo>
                    <a:pt x="39" y="302"/>
                    <a:pt x="41" y="299"/>
                    <a:pt x="43" y="298"/>
                  </a:cubicBezTo>
                  <a:cubicBezTo>
                    <a:pt x="45" y="297"/>
                    <a:pt x="42" y="294"/>
                    <a:pt x="40" y="293"/>
                  </a:cubicBezTo>
                  <a:cubicBezTo>
                    <a:pt x="40" y="298"/>
                    <a:pt x="39" y="320"/>
                    <a:pt x="40" y="320"/>
                  </a:cubicBezTo>
                  <a:cubicBezTo>
                    <a:pt x="42" y="320"/>
                    <a:pt x="51" y="319"/>
                    <a:pt x="54" y="321"/>
                  </a:cubicBezTo>
                  <a:cubicBezTo>
                    <a:pt x="55" y="321"/>
                    <a:pt x="56" y="322"/>
                    <a:pt x="57" y="321"/>
                  </a:cubicBezTo>
                  <a:cubicBezTo>
                    <a:pt x="59" y="319"/>
                    <a:pt x="65" y="320"/>
                    <a:pt x="67" y="318"/>
                  </a:cubicBezTo>
                  <a:cubicBezTo>
                    <a:pt x="70" y="316"/>
                    <a:pt x="67" y="316"/>
                    <a:pt x="62" y="315"/>
                  </a:cubicBezTo>
                  <a:close/>
                  <a:moveTo>
                    <a:pt x="161" y="34"/>
                  </a:moveTo>
                  <a:cubicBezTo>
                    <a:pt x="160" y="33"/>
                    <a:pt x="158" y="33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8"/>
                    <a:pt x="154" y="46"/>
                    <a:pt x="152" y="46"/>
                  </a:cubicBezTo>
                  <a:cubicBezTo>
                    <a:pt x="149" y="46"/>
                    <a:pt x="147" y="50"/>
                    <a:pt x="145" y="49"/>
                  </a:cubicBezTo>
                  <a:cubicBezTo>
                    <a:pt x="143" y="49"/>
                    <a:pt x="141" y="52"/>
                    <a:pt x="138" y="51"/>
                  </a:cubicBezTo>
                  <a:cubicBezTo>
                    <a:pt x="136" y="49"/>
                    <a:pt x="132" y="51"/>
                    <a:pt x="131" y="50"/>
                  </a:cubicBezTo>
                  <a:cubicBezTo>
                    <a:pt x="129" y="49"/>
                    <a:pt x="123" y="50"/>
                    <a:pt x="123" y="48"/>
                  </a:cubicBezTo>
                  <a:cubicBezTo>
                    <a:pt x="123" y="47"/>
                    <a:pt x="126" y="47"/>
                    <a:pt x="126" y="43"/>
                  </a:cubicBezTo>
                  <a:cubicBezTo>
                    <a:pt x="126" y="39"/>
                    <a:pt x="133" y="34"/>
                    <a:pt x="132" y="32"/>
                  </a:cubicBezTo>
                  <a:cubicBezTo>
                    <a:pt x="131" y="30"/>
                    <a:pt x="119" y="27"/>
                    <a:pt x="117" y="25"/>
                  </a:cubicBezTo>
                  <a:cubicBezTo>
                    <a:pt x="115" y="22"/>
                    <a:pt x="113" y="21"/>
                    <a:pt x="108" y="20"/>
                  </a:cubicBezTo>
                  <a:cubicBezTo>
                    <a:pt x="103" y="20"/>
                    <a:pt x="103" y="17"/>
                    <a:pt x="99" y="15"/>
                  </a:cubicBezTo>
                  <a:cubicBezTo>
                    <a:pt x="96" y="12"/>
                    <a:pt x="90" y="6"/>
                    <a:pt x="88" y="3"/>
                  </a:cubicBezTo>
                  <a:cubicBezTo>
                    <a:pt x="85" y="3"/>
                    <a:pt x="81" y="2"/>
                    <a:pt x="80" y="3"/>
                  </a:cubicBezTo>
                  <a:cubicBezTo>
                    <a:pt x="79" y="5"/>
                    <a:pt x="77" y="11"/>
                    <a:pt x="75" y="8"/>
                  </a:cubicBezTo>
                  <a:cubicBezTo>
                    <a:pt x="74" y="5"/>
                    <a:pt x="70" y="5"/>
                    <a:pt x="66" y="4"/>
                  </a:cubicBezTo>
                  <a:cubicBezTo>
                    <a:pt x="62" y="4"/>
                    <a:pt x="63" y="0"/>
                    <a:pt x="59" y="4"/>
                  </a:cubicBezTo>
                  <a:cubicBezTo>
                    <a:pt x="57" y="6"/>
                    <a:pt x="55" y="8"/>
                    <a:pt x="53" y="9"/>
                  </a:cubicBezTo>
                  <a:cubicBezTo>
                    <a:pt x="53" y="13"/>
                    <a:pt x="52" y="17"/>
                    <a:pt x="51" y="19"/>
                  </a:cubicBezTo>
                  <a:cubicBezTo>
                    <a:pt x="50" y="20"/>
                    <a:pt x="42" y="24"/>
                    <a:pt x="42" y="26"/>
                  </a:cubicBezTo>
                  <a:cubicBezTo>
                    <a:pt x="42" y="28"/>
                    <a:pt x="43" y="30"/>
                    <a:pt x="42" y="32"/>
                  </a:cubicBezTo>
                  <a:cubicBezTo>
                    <a:pt x="40" y="33"/>
                    <a:pt x="45" y="39"/>
                    <a:pt x="42" y="40"/>
                  </a:cubicBezTo>
                  <a:cubicBezTo>
                    <a:pt x="40" y="42"/>
                    <a:pt x="44" y="44"/>
                    <a:pt x="43" y="46"/>
                  </a:cubicBezTo>
                  <a:cubicBezTo>
                    <a:pt x="41" y="47"/>
                    <a:pt x="38" y="48"/>
                    <a:pt x="38" y="50"/>
                  </a:cubicBezTo>
                  <a:cubicBezTo>
                    <a:pt x="38" y="51"/>
                    <a:pt x="38" y="55"/>
                    <a:pt x="35" y="56"/>
                  </a:cubicBezTo>
                  <a:cubicBezTo>
                    <a:pt x="33" y="57"/>
                    <a:pt x="32" y="61"/>
                    <a:pt x="32" y="64"/>
                  </a:cubicBezTo>
                  <a:cubicBezTo>
                    <a:pt x="32" y="66"/>
                    <a:pt x="28" y="64"/>
                    <a:pt x="30" y="68"/>
                  </a:cubicBezTo>
                  <a:cubicBezTo>
                    <a:pt x="31" y="71"/>
                    <a:pt x="32" y="75"/>
                    <a:pt x="30" y="76"/>
                  </a:cubicBezTo>
                  <a:cubicBezTo>
                    <a:pt x="27" y="77"/>
                    <a:pt x="28" y="82"/>
                    <a:pt x="26" y="82"/>
                  </a:cubicBezTo>
                  <a:cubicBezTo>
                    <a:pt x="25" y="82"/>
                    <a:pt x="24" y="88"/>
                    <a:pt x="26" y="91"/>
                  </a:cubicBezTo>
                  <a:cubicBezTo>
                    <a:pt x="28" y="94"/>
                    <a:pt x="29" y="96"/>
                    <a:pt x="29" y="99"/>
                  </a:cubicBezTo>
                  <a:cubicBezTo>
                    <a:pt x="29" y="102"/>
                    <a:pt x="32" y="103"/>
                    <a:pt x="31" y="106"/>
                  </a:cubicBezTo>
                  <a:cubicBezTo>
                    <a:pt x="30" y="109"/>
                    <a:pt x="30" y="112"/>
                    <a:pt x="29" y="113"/>
                  </a:cubicBezTo>
                  <a:cubicBezTo>
                    <a:pt x="27" y="114"/>
                    <a:pt x="28" y="118"/>
                    <a:pt x="26" y="119"/>
                  </a:cubicBezTo>
                  <a:cubicBezTo>
                    <a:pt x="24" y="120"/>
                    <a:pt x="28" y="127"/>
                    <a:pt x="26" y="129"/>
                  </a:cubicBezTo>
                  <a:cubicBezTo>
                    <a:pt x="25" y="130"/>
                    <a:pt x="20" y="131"/>
                    <a:pt x="20" y="137"/>
                  </a:cubicBezTo>
                  <a:cubicBezTo>
                    <a:pt x="20" y="142"/>
                    <a:pt x="21" y="145"/>
                    <a:pt x="20" y="147"/>
                  </a:cubicBezTo>
                  <a:cubicBezTo>
                    <a:pt x="20" y="149"/>
                    <a:pt x="23" y="149"/>
                    <a:pt x="22" y="152"/>
                  </a:cubicBezTo>
                  <a:cubicBezTo>
                    <a:pt x="22" y="155"/>
                    <a:pt x="18" y="153"/>
                    <a:pt x="18" y="155"/>
                  </a:cubicBezTo>
                  <a:cubicBezTo>
                    <a:pt x="18" y="157"/>
                    <a:pt x="19" y="161"/>
                    <a:pt x="17" y="161"/>
                  </a:cubicBezTo>
                  <a:cubicBezTo>
                    <a:pt x="16" y="161"/>
                    <a:pt x="15" y="163"/>
                    <a:pt x="15" y="166"/>
                  </a:cubicBezTo>
                  <a:cubicBezTo>
                    <a:pt x="15" y="170"/>
                    <a:pt x="13" y="170"/>
                    <a:pt x="13" y="172"/>
                  </a:cubicBezTo>
                  <a:cubicBezTo>
                    <a:pt x="13" y="173"/>
                    <a:pt x="15" y="175"/>
                    <a:pt x="15" y="177"/>
                  </a:cubicBezTo>
                  <a:cubicBezTo>
                    <a:pt x="15" y="179"/>
                    <a:pt x="16" y="186"/>
                    <a:pt x="14" y="186"/>
                  </a:cubicBezTo>
                  <a:cubicBezTo>
                    <a:pt x="12" y="186"/>
                    <a:pt x="12" y="193"/>
                    <a:pt x="13" y="194"/>
                  </a:cubicBezTo>
                  <a:cubicBezTo>
                    <a:pt x="14" y="195"/>
                    <a:pt x="14" y="197"/>
                    <a:pt x="14" y="199"/>
                  </a:cubicBezTo>
                  <a:cubicBezTo>
                    <a:pt x="13" y="200"/>
                    <a:pt x="17" y="202"/>
                    <a:pt x="15" y="204"/>
                  </a:cubicBezTo>
                  <a:cubicBezTo>
                    <a:pt x="13" y="206"/>
                    <a:pt x="14" y="209"/>
                    <a:pt x="17" y="208"/>
                  </a:cubicBezTo>
                  <a:cubicBezTo>
                    <a:pt x="20" y="207"/>
                    <a:pt x="21" y="212"/>
                    <a:pt x="19" y="212"/>
                  </a:cubicBezTo>
                  <a:cubicBezTo>
                    <a:pt x="16" y="212"/>
                    <a:pt x="13" y="212"/>
                    <a:pt x="15" y="213"/>
                  </a:cubicBezTo>
                  <a:cubicBezTo>
                    <a:pt x="18" y="215"/>
                    <a:pt x="20" y="217"/>
                    <a:pt x="17" y="219"/>
                  </a:cubicBezTo>
                  <a:cubicBezTo>
                    <a:pt x="13" y="220"/>
                    <a:pt x="16" y="222"/>
                    <a:pt x="15" y="225"/>
                  </a:cubicBezTo>
                  <a:cubicBezTo>
                    <a:pt x="15" y="228"/>
                    <a:pt x="18" y="230"/>
                    <a:pt x="15" y="231"/>
                  </a:cubicBezTo>
                  <a:cubicBezTo>
                    <a:pt x="13" y="232"/>
                    <a:pt x="16" y="236"/>
                    <a:pt x="13" y="237"/>
                  </a:cubicBezTo>
                  <a:cubicBezTo>
                    <a:pt x="9" y="237"/>
                    <a:pt x="12" y="240"/>
                    <a:pt x="9" y="242"/>
                  </a:cubicBezTo>
                  <a:cubicBezTo>
                    <a:pt x="7" y="244"/>
                    <a:pt x="12" y="247"/>
                    <a:pt x="10" y="248"/>
                  </a:cubicBezTo>
                  <a:cubicBezTo>
                    <a:pt x="7" y="250"/>
                    <a:pt x="9" y="254"/>
                    <a:pt x="6" y="254"/>
                  </a:cubicBezTo>
                  <a:cubicBezTo>
                    <a:pt x="4" y="254"/>
                    <a:pt x="2" y="257"/>
                    <a:pt x="2" y="259"/>
                  </a:cubicBezTo>
                  <a:cubicBezTo>
                    <a:pt x="2" y="261"/>
                    <a:pt x="0" y="264"/>
                    <a:pt x="2" y="267"/>
                  </a:cubicBezTo>
                  <a:cubicBezTo>
                    <a:pt x="4" y="269"/>
                    <a:pt x="2" y="271"/>
                    <a:pt x="4" y="272"/>
                  </a:cubicBezTo>
                  <a:cubicBezTo>
                    <a:pt x="5" y="273"/>
                    <a:pt x="12" y="271"/>
                    <a:pt x="11" y="274"/>
                  </a:cubicBezTo>
                  <a:cubicBezTo>
                    <a:pt x="10" y="277"/>
                    <a:pt x="10" y="283"/>
                    <a:pt x="12" y="283"/>
                  </a:cubicBezTo>
                  <a:cubicBezTo>
                    <a:pt x="13" y="283"/>
                    <a:pt x="13" y="287"/>
                    <a:pt x="15" y="287"/>
                  </a:cubicBezTo>
                  <a:cubicBezTo>
                    <a:pt x="17" y="287"/>
                    <a:pt x="26" y="286"/>
                    <a:pt x="30" y="287"/>
                  </a:cubicBezTo>
                  <a:cubicBezTo>
                    <a:pt x="31" y="287"/>
                    <a:pt x="33" y="288"/>
                    <a:pt x="34" y="289"/>
                  </a:cubicBezTo>
                  <a:cubicBezTo>
                    <a:pt x="36" y="288"/>
                    <a:pt x="41" y="291"/>
                    <a:pt x="42" y="290"/>
                  </a:cubicBezTo>
                  <a:cubicBezTo>
                    <a:pt x="43" y="289"/>
                    <a:pt x="37" y="284"/>
                    <a:pt x="37" y="283"/>
                  </a:cubicBezTo>
                  <a:cubicBezTo>
                    <a:pt x="37" y="281"/>
                    <a:pt x="36" y="278"/>
                    <a:pt x="36" y="277"/>
                  </a:cubicBezTo>
                  <a:cubicBezTo>
                    <a:pt x="36" y="275"/>
                    <a:pt x="36" y="271"/>
                    <a:pt x="38" y="269"/>
                  </a:cubicBezTo>
                  <a:cubicBezTo>
                    <a:pt x="41" y="267"/>
                    <a:pt x="41" y="266"/>
                    <a:pt x="42" y="266"/>
                  </a:cubicBezTo>
                  <a:cubicBezTo>
                    <a:pt x="44" y="266"/>
                    <a:pt x="47" y="264"/>
                    <a:pt x="47" y="260"/>
                  </a:cubicBezTo>
                  <a:cubicBezTo>
                    <a:pt x="47" y="256"/>
                    <a:pt x="49" y="254"/>
                    <a:pt x="53" y="251"/>
                  </a:cubicBezTo>
                  <a:cubicBezTo>
                    <a:pt x="57" y="248"/>
                    <a:pt x="63" y="245"/>
                    <a:pt x="62" y="243"/>
                  </a:cubicBezTo>
                  <a:cubicBezTo>
                    <a:pt x="62" y="242"/>
                    <a:pt x="64" y="237"/>
                    <a:pt x="64" y="236"/>
                  </a:cubicBezTo>
                  <a:cubicBezTo>
                    <a:pt x="64" y="234"/>
                    <a:pt x="58" y="234"/>
                    <a:pt x="56" y="233"/>
                  </a:cubicBezTo>
                  <a:cubicBezTo>
                    <a:pt x="54" y="233"/>
                    <a:pt x="47" y="228"/>
                    <a:pt x="50" y="221"/>
                  </a:cubicBezTo>
                  <a:cubicBezTo>
                    <a:pt x="54" y="215"/>
                    <a:pt x="61" y="214"/>
                    <a:pt x="64" y="214"/>
                  </a:cubicBezTo>
                  <a:cubicBezTo>
                    <a:pt x="66" y="213"/>
                    <a:pt x="64" y="210"/>
                    <a:pt x="65" y="209"/>
                  </a:cubicBezTo>
                  <a:cubicBezTo>
                    <a:pt x="67" y="208"/>
                    <a:pt x="68" y="206"/>
                    <a:pt x="68" y="204"/>
                  </a:cubicBezTo>
                  <a:cubicBezTo>
                    <a:pt x="68" y="201"/>
                    <a:pt x="68" y="196"/>
                    <a:pt x="71" y="196"/>
                  </a:cubicBezTo>
                  <a:cubicBezTo>
                    <a:pt x="74" y="195"/>
                    <a:pt x="75" y="193"/>
                    <a:pt x="73" y="193"/>
                  </a:cubicBezTo>
                  <a:cubicBezTo>
                    <a:pt x="71" y="192"/>
                    <a:pt x="70" y="190"/>
                    <a:pt x="73" y="190"/>
                  </a:cubicBezTo>
                  <a:cubicBezTo>
                    <a:pt x="77" y="189"/>
                    <a:pt x="75" y="192"/>
                    <a:pt x="78" y="192"/>
                  </a:cubicBezTo>
                  <a:cubicBezTo>
                    <a:pt x="80" y="192"/>
                    <a:pt x="84" y="188"/>
                    <a:pt x="81" y="186"/>
                  </a:cubicBezTo>
                  <a:cubicBezTo>
                    <a:pt x="78" y="184"/>
                    <a:pt x="77" y="187"/>
                    <a:pt x="75" y="188"/>
                  </a:cubicBezTo>
                  <a:cubicBezTo>
                    <a:pt x="74" y="188"/>
                    <a:pt x="73" y="185"/>
                    <a:pt x="71" y="185"/>
                  </a:cubicBezTo>
                  <a:cubicBezTo>
                    <a:pt x="69" y="185"/>
                    <a:pt x="70" y="181"/>
                    <a:pt x="70" y="179"/>
                  </a:cubicBezTo>
                  <a:cubicBezTo>
                    <a:pt x="69" y="178"/>
                    <a:pt x="68" y="174"/>
                    <a:pt x="69" y="172"/>
                  </a:cubicBezTo>
                  <a:cubicBezTo>
                    <a:pt x="71" y="170"/>
                    <a:pt x="77" y="175"/>
                    <a:pt x="82" y="175"/>
                  </a:cubicBezTo>
                  <a:cubicBezTo>
                    <a:pt x="88" y="176"/>
                    <a:pt x="92" y="173"/>
                    <a:pt x="92" y="171"/>
                  </a:cubicBezTo>
                  <a:cubicBezTo>
                    <a:pt x="92" y="169"/>
                    <a:pt x="89" y="165"/>
                    <a:pt x="92" y="163"/>
                  </a:cubicBezTo>
                  <a:cubicBezTo>
                    <a:pt x="95" y="161"/>
                    <a:pt x="93" y="160"/>
                    <a:pt x="92" y="157"/>
                  </a:cubicBezTo>
                  <a:cubicBezTo>
                    <a:pt x="91" y="154"/>
                    <a:pt x="93" y="153"/>
                    <a:pt x="95" y="154"/>
                  </a:cubicBezTo>
                  <a:cubicBezTo>
                    <a:pt x="96" y="155"/>
                    <a:pt x="107" y="155"/>
                    <a:pt x="115" y="153"/>
                  </a:cubicBezTo>
                  <a:cubicBezTo>
                    <a:pt x="124" y="151"/>
                    <a:pt x="130" y="148"/>
                    <a:pt x="131" y="145"/>
                  </a:cubicBezTo>
                  <a:cubicBezTo>
                    <a:pt x="131" y="143"/>
                    <a:pt x="137" y="137"/>
                    <a:pt x="138" y="135"/>
                  </a:cubicBezTo>
                  <a:cubicBezTo>
                    <a:pt x="139" y="133"/>
                    <a:pt x="138" y="130"/>
                    <a:pt x="135" y="129"/>
                  </a:cubicBezTo>
                  <a:cubicBezTo>
                    <a:pt x="131" y="129"/>
                    <a:pt x="131" y="125"/>
                    <a:pt x="133" y="122"/>
                  </a:cubicBezTo>
                  <a:cubicBezTo>
                    <a:pt x="135" y="120"/>
                    <a:pt x="132" y="118"/>
                    <a:pt x="129" y="118"/>
                  </a:cubicBezTo>
                  <a:cubicBezTo>
                    <a:pt x="125" y="117"/>
                    <a:pt x="120" y="115"/>
                    <a:pt x="123" y="112"/>
                  </a:cubicBezTo>
                  <a:cubicBezTo>
                    <a:pt x="125" y="111"/>
                    <a:pt x="125" y="111"/>
                    <a:pt x="126" y="112"/>
                  </a:cubicBezTo>
                  <a:cubicBezTo>
                    <a:pt x="126" y="110"/>
                    <a:pt x="127" y="109"/>
                    <a:pt x="127" y="108"/>
                  </a:cubicBezTo>
                  <a:cubicBezTo>
                    <a:pt x="126" y="108"/>
                    <a:pt x="124" y="108"/>
                    <a:pt x="124" y="103"/>
                  </a:cubicBezTo>
                  <a:cubicBezTo>
                    <a:pt x="124" y="98"/>
                    <a:pt x="126" y="99"/>
                    <a:pt x="126" y="93"/>
                  </a:cubicBezTo>
                  <a:cubicBezTo>
                    <a:pt x="127" y="86"/>
                    <a:pt x="129" y="83"/>
                    <a:pt x="129" y="79"/>
                  </a:cubicBezTo>
                  <a:cubicBezTo>
                    <a:pt x="129" y="76"/>
                    <a:pt x="135" y="72"/>
                    <a:pt x="139" y="66"/>
                  </a:cubicBezTo>
                  <a:cubicBezTo>
                    <a:pt x="142" y="61"/>
                    <a:pt x="150" y="54"/>
                    <a:pt x="153" y="52"/>
                  </a:cubicBezTo>
                  <a:cubicBezTo>
                    <a:pt x="156" y="50"/>
                    <a:pt x="162" y="48"/>
                    <a:pt x="162" y="46"/>
                  </a:cubicBezTo>
                  <a:cubicBezTo>
                    <a:pt x="163" y="44"/>
                    <a:pt x="162" y="35"/>
                    <a:pt x="161" y="3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4" name="Freeform 109">
              <a:extLst>
                <a:ext uri="{FF2B5EF4-FFF2-40B4-BE49-F238E27FC236}">
                  <a16:creationId xmlns:a16="http://schemas.microsoft.com/office/drawing/2014/main" id="{A100DEB4-C857-C24D-ACF0-350126B6A7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872023" y="2872415"/>
              <a:ext cx="676796" cy="3475673"/>
            </a:xfrm>
            <a:custGeom>
              <a:avLst/>
              <a:gdLst>
                <a:gd name="T0" fmla="*/ 28 w 71"/>
                <a:gd name="T1" fmla="*/ 310 h 364"/>
                <a:gd name="T2" fmla="*/ 19 w 71"/>
                <a:gd name="T3" fmla="*/ 295 h 364"/>
                <a:gd name="T4" fmla="*/ 26 w 71"/>
                <a:gd name="T5" fmla="*/ 278 h 364"/>
                <a:gd name="T6" fmla="*/ 32 w 71"/>
                <a:gd name="T7" fmla="*/ 261 h 364"/>
                <a:gd name="T8" fmla="*/ 36 w 71"/>
                <a:gd name="T9" fmla="*/ 248 h 364"/>
                <a:gd name="T10" fmla="*/ 31 w 71"/>
                <a:gd name="T11" fmla="*/ 235 h 364"/>
                <a:gd name="T12" fmla="*/ 32 w 71"/>
                <a:gd name="T13" fmla="*/ 213 h 364"/>
                <a:gd name="T14" fmla="*/ 34 w 71"/>
                <a:gd name="T15" fmla="*/ 197 h 364"/>
                <a:gd name="T16" fmla="*/ 37 w 71"/>
                <a:gd name="T17" fmla="*/ 183 h 364"/>
                <a:gd name="T18" fmla="*/ 43 w 71"/>
                <a:gd name="T19" fmla="*/ 155 h 364"/>
                <a:gd name="T20" fmla="*/ 46 w 71"/>
                <a:gd name="T21" fmla="*/ 135 h 364"/>
                <a:gd name="T22" fmla="*/ 47 w 71"/>
                <a:gd name="T23" fmla="*/ 112 h 364"/>
                <a:gd name="T24" fmla="*/ 52 w 71"/>
                <a:gd name="T25" fmla="*/ 92 h 364"/>
                <a:gd name="T26" fmla="*/ 59 w 71"/>
                <a:gd name="T27" fmla="*/ 76 h 364"/>
                <a:gd name="T28" fmla="*/ 68 w 71"/>
                <a:gd name="T29" fmla="*/ 55 h 364"/>
                <a:gd name="T30" fmla="*/ 63 w 71"/>
                <a:gd name="T31" fmla="*/ 38 h 364"/>
                <a:gd name="T32" fmla="*/ 59 w 71"/>
                <a:gd name="T33" fmla="*/ 18 h 364"/>
                <a:gd name="T34" fmla="*/ 50 w 71"/>
                <a:gd name="T35" fmla="*/ 2 h 364"/>
                <a:gd name="T36" fmla="*/ 45 w 71"/>
                <a:gd name="T37" fmla="*/ 17 h 364"/>
                <a:gd name="T38" fmla="*/ 44 w 71"/>
                <a:gd name="T39" fmla="*/ 54 h 364"/>
                <a:gd name="T40" fmla="*/ 37 w 71"/>
                <a:gd name="T41" fmla="*/ 91 h 364"/>
                <a:gd name="T42" fmla="*/ 33 w 71"/>
                <a:gd name="T43" fmla="*/ 117 h 364"/>
                <a:gd name="T44" fmla="*/ 29 w 71"/>
                <a:gd name="T45" fmla="*/ 150 h 364"/>
                <a:gd name="T46" fmla="*/ 18 w 71"/>
                <a:gd name="T47" fmla="*/ 179 h 364"/>
                <a:gd name="T48" fmla="*/ 17 w 71"/>
                <a:gd name="T49" fmla="*/ 204 h 364"/>
                <a:gd name="T50" fmla="*/ 11 w 71"/>
                <a:gd name="T51" fmla="*/ 228 h 364"/>
                <a:gd name="T52" fmla="*/ 22 w 71"/>
                <a:gd name="T53" fmla="*/ 215 h 364"/>
                <a:gd name="T54" fmla="*/ 24 w 71"/>
                <a:gd name="T55" fmla="*/ 229 h 364"/>
                <a:gd name="T56" fmla="*/ 21 w 71"/>
                <a:gd name="T57" fmla="*/ 244 h 364"/>
                <a:gd name="T58" fmla="*/ 17 w 71"/>
                <a:gd name="T59" fmla="*/ 255 h 364"/>
                <a:gd name="T60" fmla="*/ 16 w 71"/>
                <a:gd name="T61" fmla="*/ 253 h 364"/>
                <a:gd name="T62" fmla="*/ 10 w 71"/>
                <a:gd name="T63" fmla="*/ 255 h 364"/>
                <a:gd name="T64" fmla="*/ 1 w 71"/>
                <a:gd name="T65" fmla="*/ 267 h 364"/>
                <a:gd name="T66" fmla="*/ 11 w 71"/>
                <a:gd name="T67" fmla="*/ 268 h 364"/>
                <a:gd name="T68" fmla="*/ 17 w 71"/>
                <a:gd name="T69" fmla="*/ 278 h 364"/>
                <a:gd name="T70" fmla="*/ 7 w 71"/>
                <a:gd name="T71" fmla="*/ 280 h 364"/>
                <a:gd name="T72" fmla="*/ 8 w 71"/>
                <a:gd name="T73" fmla="*/ 286 h 364"/>
                <a:gd name="T74" fmla="*/ 3 w 71"/>
                <a:gd name="T75" fmla="*/ 294 h 364"/>
                <a:gd name="T76" fmla="*/ 10 w 71"/>
                <a:gd name="T77" fmla="*/ 297 h 364"/>
                <a:gd name="T78" fmla="*/ 11 w 71"/>
                <a:gd name="T79" fmla="*/ 305 h 364"/>
                <a:gd name="T80" fmla="*/ 6 w 71"/>
                <a:gd name="T81" fmla="*/ 315 h 364"/>
                <a:gd name="T82" fmla="*/ 16 w 71"/>
                <a:gd name="T83" fmla="*/ 317 h 364"/>
                <a:gd name="T84" fmla="*/ 20 w 71"/>
                <a:gd name="T85" fmla="*/ 320 h 364"/>
                <a:gd name="T86" fmla="*/ 15 w 71"/>
                <a:gd name="T87" fmla="*/ 330 h 364"/>
                <a:gd name="T88" fmla="*/ 28 w 71"/>
                <a:gd name="T89" fmla="*/ 330 h 364"/>
                <a:gd name="T90" fmla="*/ 19 w 71"/>
                <a:gd name="T91" fmla="*/ 337 h 364"/>
                <a:gd name="T92" fmla="*/ 30 w 71"/>
                <a:gd name="T93" fmla="*/ 335 h 364"/>
                <a:gd name="T94" fmla="*/ 18 w 71"/>
                <a:gd name="T95" fmla="*/ 344 h 364"/>
                <a:gd name="T96" fmla="*/ 28 w 71"/>
                <a:gd name="T97" fmla="*/ 345 h 364"/>
                <a:gd name="T98" fmla="*/ 45 w 71"/>
                <a:gd name="T99" fmla="*/ 329 h 364"/>
                <a:gd name="T100" fmla="*/ 50 w 71"/>
                <a:gd name="T101" fmla="*/ 338 h 364"/>
                <a:gd name="T102" fmla="*/ 43 w 71"/>
                <a:gd name="T103" fmla="*/ 341 h 364"/>
                <a:gd name="T104" fmla="*/ 35 w 71"/>
                <a:gd name="T105" fmla="*/ 347 h 364"/>
                <a:gd name="T106" fmla="*/ 41 w 71"/>
                <a:gd name="T107" fmla="*/ 359 h 364"/>
                <a:gd name="T108" fmla="*/ 52 w 71"/>
                <a:gd name="T109" fmla="*/ 357 h 364"/>
                <a:gd name="T110" fmla="*/ 64 w 71"/>
                <a:gd name="T111" fmla="*/ 358 h 364"/>
                <a:gd name="T112" fmla="*/ 57 w 71"/>
                <a:gd name="T113" fmla="*/ 356 h 364"/>
                <a:gd name="T114" fmla="*/ 50 w 71"/>
                <a:gd name="T115" fmla="*/ 326 h 364"/>
                <a:gd name="T116" fmla="*/ 32 w 71"/>
                <a:gd name="T117" fmla="*/ 32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" h="364">
                  <a:moveTo>
                    <a:pt x="32" y="323"/>
                  </a:moveTo>
                  <a:cubicBezTo>
                    <a:pt x="30" y="323"/>
                    <a:pt x="30" y="319"/>
                    <a:pt x="29" y="319"/>
                  </a:cubicBezTo>
                  <a:cubicBezTo>
                    <a:pt x="27" y="319"/>
                    <a:pt x="27" y="313"/>
                    <a:pt x="28" y="310"/>
                  </a:cubicBezTo>
                  <a:cubicBezTo>
                    <a:pt x="29" y="307"/>
                    <a:pt x="22" y="309"/>
                    <a:pt x="21" y="308"/>
                  </a:cubicBezTo>
                  <a:cubicBezTo>
                    <a:pt x="19" y="307"/>
                    <a:pt x="21" y="305"/>
                    <a:pt x="19" y="303"/>
                  </a:cubicBezTo>
                  <a:cubicBezTo>
                    <a:pt x="17" y="300"/>
                    <a:pt x="19" y="297"/>
                    <a:pt x="19" y="295"/>
                  </a:cubicBezTo>
                  <a:cubicBezTo>
                    <a:pt x="19" y="293"/>
                    <a:pt x="21" y="290"/>
                    <a:pt x="23" y="290"/>
                  </a:cubicBezTo>
                  <a:cubicBezTo>
                    <a:pt x="26" y="290"/>
                    <a:pt x="24" y="286"/>
                    <a:pt x="27" y="284"/>
                  </a:cubicBezTo>
                  <a:cubicBezTo>
                    <a:pt x="29" y="283"/>
                    <a:pt x="24" y="280"/>
                    <a:pt x="26" y="278"/>
                  </a:cubicBezTo>
                  <a:cubicBezTo>
                    <a:pt x="29" y="276"/>
                    <a:pt x="26" y="273"/>
                    <a:pt x="30" y="273"/>
                  </a:cubicBezTo>
                  <a:cubicBezTo>
                    <a:pt x="33" y="272"/>
                    <a:pt x="30" y="268"/>
                    <a:pt x="32" y="267"/>
                  </a:cubicBezTo>
                  <a:cubicBezTo>
                    <a:pt x="35" y="266"/>
                    <a:pt x="32" y="264"/>
                    <a:pt x="32" y="261"/>
                  </a:cubicBezTo>
                  <a:cubicBezTo>
                    <a:pt x="33" y="258"/>
                    <a:pt x="30" y="256"/>
                    <a:pt x="34" y="255"/>
                  </a:cubicBezTo>
                  <a:cubicBezTo>
                    <a:pt x="37" y="253"/>
                    <a:pt x="35" y="251"/>
                    <a:pt x="32" y="249"/>
                  </a:cubicBezTo>
                  <a:cubicBezTo>
                    <a:pt x="30" y="248"/>
                    <a:pt x="33" y="248"/>
                    <a:pt x="36" y="248"/>
                  </a:cubicBezTo>
                  <a:cubicBezTo>
                    <a:pt x="38" y="248"/>
                    <a:pt x="37" y="243"/>
                    <a:pt x="34" y="244"/>
                  </a:cubicBezTo>
                  <a:cubicBezTo>
                    <a:pt x="31" y="245"/>
                    <a:pt x="30" y="242"/>
                    <a:pt x="32" y="240"/>
                  </a:cubicBezTo>
                  <a:cubicBezTo>
                    <a:pt x="34" y="238"/>
                    <a:pt x="30" y="236"/>
                    <a:pt x="31" y="235"/>
                  </a:cubicBezTo>
                  <a:cubicBezTo>
                    <a:pt x="31" y="233"/>
                    <a:pt x="31" y="231"/>
                    <a:pt x="30" y="230"/>
                  </a:cubicBezTo>
                  <a:cubicBezTo>
                    <a:pt x="29" y="229"/>
                    <a:pt x="29" y="222"/>
                    <a:pt x="31" y="222"/>
                  </a:cubicBezTo>
                  <a:cubicBezTo>
                    <a:pt x="33" y="222"/>
                    <a:pt x="32" y="215"/>
                    <a:pt x="32" y="213"/>
                  </a:cubicBezTo>
                  <a:cubicBezTo>
                    <a:pt x="32" y="211"/>
                    <a:pt x="30" y="209"/>
                    <a:pt x="30" y="208"/>
                  </a:cubicBezTo>
                  <a:cubicBezTo>
                    <a:pt x="30" y="206"/>
                    <a:pt x="32" y="206"/>
                    <a:pt x="32" y="202"/>
                  </a:cubicBezTo>
                  <a:cubicBezTo>
                    <a:pt x="32" y="199"/>
                    <a:pt x="33" y="197"/>
                    <a:pt x="34" y="197"/>
                  </a:cubicBezTo>
                  <a:cubicBezTo>
                    <a:pt x="36" y="197"/>
                    <a:pt x="35" y="193"/>
                    <a:pt x="35" y="191"/>
                  </a:cubicBezTo>
                  <a:cubicBezTo>
                    <a:pt x="35" y="189"/>
                    <a:pt x="39" y="191"/>
                    <a:pt x="39" y="188"/>
                  </a:cubicBezTo>
                  <a:cubicBezTo>
                    <a:pt x="40" y="185"/>
                    <a:pt x="37" y="185"/>
                    <a:pt x="37" y="183"/>
                  </a:cubicBezTo>
                  <a:cubicBezTo>
                    <a:pt x="38" y="181"/>
                    <a:pt x="37" y="178"/>
                    <a:pt x="37" y="173"/>
                  </a:cubicBezTo>
                  <a:cubicBezTo>
                    <a:pt x="37" y="167"/>
                    <a:pt x="42" y="166"/>
                    <a:pt x="43" y="165"/>
                  </a:cubicBezTo>
                  <a:cubicBezTo>
                    <a:pt x="45" y="163"/>
                    <a:pt x="41" y="156"/>
                    <a:pt x="43" y="155"/>
                  </a:cubicBezTo>
                  <a:cubicBezTo>
                    <a:pt x="45" y="154"/>
                    <a:pt x="44" y="150"/>
                    <a:pt x="46" y="149"/>
                  </a:cubicBezTo>
                  <a:cubicBezTo>
                    <a:pt x="47" y="148"/>
                    <a:pt x="47" y="145"/>
                    <a:pt x="48" y="142"/>
                  </a:cubicBezTo>
                  <a:cubicBezTo>
                    <a:pt x="49" y="139"/>
                    <a:pt x="46" y="138"/>
                    <a:pt x="46" y="135"/>
                  </a:cubicBezTo>
                  <a:cubicBezTo>
                    <a:pt x="46" y="132"/>
                    <a:pt x="45" y="130"/>
                    <a:pt x="43" y="127"/>
                  </a:cubicBezTo>
                  <a:cubicBezTo>
                    <a:pt x="41" y="124"/>
                    <a:pt x="42" y="118"/>
                    <a:pt x="43" y="118"/>
                  </a:cubicBezTo>
                  <a:cubicBezTo>
                    <a:pt x="45" y="118"/>
                    <a:pt x="44" y="113"/>
                    <a:pt x="47" y="112"/>
                  </a:cubicBezTo>
                  <a:cubicBezTo>
                    <a:pt x="49" y="111"/>
                    <a:pt x="48" y="107"/>
                    <a:pt x="47" y="104"/>
                  </a:cubicBezTo>
                  <a:cubicBezTo>
                    <a:pt x="45" y="100"/>
                    <a:pt x="49" y="102"/>
                    <a:pt x="49" y="100"/>
                  </a:cubicBezTo>
                  <a:cubicBezTo>
                    <a:pt x="49" y="97"/>
                    <a:pt x="50" y="93"/>
                    <a:pt x="52" y="92"/>
                  </a:cubicBezTo>
                  <a:cubicBezTo>
                    <a:pt x="55" y="91"/>
                    <a:pt x="55" y="87"/>
                    <a:pt x="55" y="86"/>
                  </a:cubicBezTo>
                  <a:cubicBezTo>
                    <a:pt x="55" y="84"/>
                    <a:pt x="58" y="83"/>
                    <a:pt x="60" y="82"/>
                  </a:cubicBezTo>
                  <a:cubicBezTo>
                    <a:pt x="61" y="80"/>
                    <a:pt x="57" y="78"/>
                    <a:pt x="59" y="76"/>
                  </a:cubicBezTo>
                  <a:cubicBezTo>
                    <a:pt x="62" y="75"/>
                    <a:pt x="57" y="69"/>
                    <a:pt x="59" y="68"/>
                  </a:cubicBezTo>
                  <a:cubicBezTo>
                    <a:pt x="60" y="66"/>
                    <a:pt x="59" y="64"/>
                    <a:pt x="59" y="62"/>
                  </a:cubicBezTo>
                  <a:cubicBezTo>
                    <a:pt x="59" y="60"/>
                    <a:pt x="67" y="56"/>
                    <a:pt x="68" y="55"/>
                  </a:cubicBezTo>
                  <a:cubicBezTo>
                    <a:pt x="69" y="53"/>
                    <a:pt x="70" y="49"/>
                    <a:pt x="70" y="45"/>
                  </a:cubicBezTo>
                  <a:cubicBezTo>
                    <a:pt x="68" y="47"/>
                    <a:pt x="65" y="48"/>
                    <a:pt x="65" y="47"/>
                  </a:cubicBezTo>
                  <a:cubicBezTo>
                    <a:pt x="64" y="45"/>
                    <a:pt x="65" y="40"/>
                    <a:pt x="63" y="38"/>
                  </a:cubicBezTo>
                  <a:cubicBezTo>
                    <a:pt x="61" y="36"/>
                    <a:pt x="62" y="32"/>
                    <a:pt x="60" y="31"/>
                  </a:cubicBezTo>
                  <a:cubicBezTo>
                    <a:pt x="58" y="30"/>
                    <a:pt x="55" y="25"/>
                    <a:pt x="57" y="24"/>
                  </a:cubicBezTo>
                  <a:cubicBezTo>
                    <a:pt x="59" y="23"/>
                    <a:pt x="57" y="20"/>
                    <a:pt x="59" y="18"/>
                  </a:cubicBezTo>
                  <a:cubicBezTo>
                    <a:pt x="61" y="17"/>
                    <a:pt x="58" y="17"/>
                    <a:pt x="56" y="14"/>
                  </a:cubicBezTo>
                  <a:cubicBezTo>
                    <a:pt x="53" y="11"/>
                    <a:pt x="57" y="7"/>
                    <a:pt x="54" y="5"/>
                  </a:cubicBezTo>
                  <a:cubicBezTo>
                    <a:pt x="51" y="3"/>
                    <a:pt x="51" y="0"/>
                    <a:pt x="50" y="2"/>
                  </a:cubicBezTo>
                  <a:cubicBezTo>
                    <a:pt x="49" y="3"/>
                    <a:pt x="49" y="7"/>
                    <a:pt x="47" y="8"/>
                  </a:cubicBezTo>
                  <a:cubicBezTo>
                    <a:pt x="46" y="8"/>
                    <a:pt x="46" y="9"/>
                    <a:pt x="45" y="9"/>
                  </a:cubicBezTo>
                  <a:cubicBezTo>
                    <a:pt x="45" y="11"/>
                    <a:pt x="44" y="15"/>
                    <a:pt x="45" y="17"/>
                  </a:cubicBezTo>
                  <a:cubicBezTo>
                    <a:pt x="46" y="19"/>
                    <a:pt x="47" y="32"/>
                    <a:pt x="46" y="37"/>
                  </a:cubicBezTo>
                  <a:cubicBezTo>
                    <a:pt x="45" y="42"/>
                    <a:pt x="44" y="46"/>
                    <a:pt x="43" y="49"/>
                  </a:cubicBezTo>
                  <a:cubicBezTo>
                    <a:pt x="41" y="52"/>
                    <a:pt x="45" y="53"/>
                    <a:pt x="44" y="54"/>
                  </a:cubicBezTo>
                  <a:cubicBezTo>
                    <a:pt x="42" y="55"/>
                    <a:pt x="43" y="59"/>
                    <a:pt x="43" y="65"/>
                  </a:cubicBezTo>
                  <a:cubicBezTo>
                    <a:pt x="43" y="70"/>
                    <a:pt x="39" y="80"/>
                    <a:pt x="39" y="83"/>
                  </a:cubicBezTo>
                  <a:cubicBezTo>
                    <a:pt x="39" y="86"/>
                    <a:pt x="37" y="88"/>
                    <a:pt x="37" y="91"/>
                  </a:cubicBezTo>
                  <a:cubicBezTo>
                    <a:pt x="37" y="95"/>
                    <a:pt x="35" y="97"/>
                    <a:pt x="33" y="98"/>
                  </a:cubicBezTo>
                  <a:cubicBezTo>
                    <a:pt x="31" y="100"/>
                    <a:pt x="37" y="105"/>
                    <a:pt x="36" y="108"/>
                  </a:cubicBezTo>
                  <a:cubicBezTo>
                    <a:pt x="36" y="111"/>
                    <a:pt x="33" y="112"/>
                    <a:pt x="33" y="117"/>
                  </a:cubicBezTo>
                  <a:cubicBezTo>
                    <a:pt x="35" y="123"/>
                    <a:pt x="33" y="132"/>
                    <a:pt x="33" y="134"/>
                  </a:cubicBezTo>
                  <a:cubicBezTo>
                    <a:pt x="33" y="136"/>
                    <a:pt x="31" y="136"/>
                    <a:pt x="32" y="140"/>
                  </a:cubicBezTo>
                  <a:cubicBezTo>
                    <a:pt x="32" y="144"/>
                    <a:pt x="29" y="145"/>
                    <a:pt x="29" y="150"/>
                  </a:cubicBezTo>
                  <a:cubicBezTo>
                    <a:pt x="28" y="155"/>
                    <a:pt x="24" y="163"/>
                    <a:pt x="23" y="167"/>
                  </a:cubicBezTo>
                  <a:cubicBezTo>
                    <a:pt x="21" y="171"/>
                    <a:pt x="21" y="173"/>
                    <a:pt x="19" y="173"/>
                  </a:cubicBezTo>
                  <a:cubicBezTo>
                    <a:pt x="17" y="173"/>
                    <a:pt x="16" y="176"/>
                    <a:pt x="18" y="179"/>
                  </a:cubicBezTo>
                  <a:cubicBezTo>
                    <a:pt x="19" y="183"/>
                    <a:pt x="17" y="186"/>
                    <a:pt x="19" y="190"/>
                  </a:cubicBezTo>
                  <a:cubicBezTo>
                    <a:pt x="21" y="193"/>
                    <a:pt x="20" y="194"/>
                    <a:pt x="19" y="198"/>
                  </a:cubicBezTo>
                  <a:cubicBezTo>
                    <a:pt x="18" y="201"/>
                    <a:pt x="17" y="201"/>
                    <a:pt x="17" y="204"/>
                  </a:cubicBezTo>
                  <a:cubicBezTo>
                    <a:pt x="17" y="208"/>
                    <a:pt x="14" y="210"/>
                    <a:pt x="16" y="214"/>
                  </a:cubicBezTo>
                  <a:cubicBezTo>
                    <a:pt x="17" y="218"/>
                    <a:pt x="17" y="219"/>
                    <a:pt x="15" y="219"/>
                  </a:cubicBezTo>
                  <a:cubicBezTo>
                    <a:pt x="13" y="219"/>
                    <a:pt x="12" y="222"/>
                    <a:pt x="11" y="228"/>
                  </a:cubicBezTo>
                  <a:cubicBezTo>
                    <a:pt x="11" y="233"/>
                    <a:pt x="11" y="233"/>
                    <a:pt x="15" y="233"/>
                  </a:cubicBezTo>
                  <a:cubicBezTo>
                    <a:pt x="20" y="233"/>
                    <a:pt x="16" y="218"/>
                    <a:pt x="19" y="218"/>
                  </a:cubicBezTo>
                  <a:cubicBezTo>
                    <a:pt x="21" y="218"/>
                    <a:pt x="19" y="216"/>
                    <a:pt x="22" y="215"/>
                  </a:cubicBezTo>
                  <a:cubicBezTo>
                    <a:pt x="25" y="215"/>
                    <a:pt x="22" y="218"/>
                    <a:pt x="24" y="218"/>
                  </a:cubicBezTo>
                  <a:cubicBezTo>
                    <a:pt x="26" y="219"/>
                    <a:pt x="27" y="220"/>
                    <a:pt x="25" y="222"/>
                  </a:cubicBezTo>
                  <a:cubicBezTo>
                    <a:pt x="22" y="224"/>
                    <a:pt x="25" y="227"/>
                    <a:pt x="24" y="229"/>
                  </a:cubicBezTo>
                  <a:cubicBezTo>
                    <a:pt x="23" y="231"/>
                    <a:pt x="21" y="233"/>
                    <a:pt x="22" y="235"/>
                  </a:cubicBezTo>
                  <a:cubicBezTo>
                    <a:pt x="23" y="237"/>
                    <a:pt x="21" y="237"/>
                    <a:pt x="20" y="240"/>
                  </a:cubicBezTo>
                  <a:cubicBezTo>
                    <a:pt x="20" y="243"/>
                    <a:pt x="22" y="244"/>
                    <a:pt x="21" y="244"/>
                  </a:cubicBezTo>
                  <a:cubicBezTo>
                    <a:pt x="20" y="245"/>
                    <a:pt x="22" y="247"/>
                    <a:pt x="21" y="248"/>
                  </a:cubicBezTo>
                  <a:cubicBezTo>
                    <a:pt x="19" y="248"/>
                    <a:pt x="20" y="250"/>
                    <a:pt x="21" y="252"/>
                  </a:cubicBezTo>
                  <a:cubicBezTo>
                    <a:pt x="22" y="255"/>
                    <a:pt x="19" y="253"/>
                    <a:pt x="17" y="255"/>
                  </a:cubicBezTo>
                  <a:cubicBezTo>
                    <a:pt x="15" y="256"/>
                    <a:pt x="19" y="258"/>
                    <a:pt x="18" y="260"/>
                  </a:cubicBezTo>
                  <a:cubicBezTo>
                    <a:pt x="16" y="262"/>
                    <a:pt x="14" y="259"/>
                    <a:pt x="12" y="258"/>
                  </a:cubicBezTo>
                  <a:cubicBezTo>
                    <a:pt x="11" y="257"/>
                    <a:pt x="14" y="255"/>
                    <a:pt x="16" y="253"/>
                  </a:cubicBezTo>
                  <a:cubicBezTo>
                    <a:pt x="18" y="251"/>
                    <a:pt x="14" y="246"/>
                    <a:pt x="12" y="247"/>
                  </a:cubicBezTo>
                  <a:cubicBezTo>
                    <a:pt x="9" y="248"/>
                    <a:pt x="14" y="251"/>
                    <a:pt x="14" y="253"/>
                  </a:cubicBezTo>
                  <a:cubicBezTo>
                    <a:pt x="14" y="256"/>
                    <a:pt x="10" y="253"/>
                    <a:pt x="10" y="255"/>
                  </a:cubicBezTo>
                  <a:cubicBezTo>
                    <a:pt x="10" y="258"/>
                    <a:pt x="7" y="257"/>
                    <a:pt x="5" y="259"/>
                  </a:cubicBezTo>
                  <a:cubicBezTo>
                    <a:pt x="4" y="260"/>
                    <a:pt x="8" y="262"/>
                    <a:pt x="6" y="262"/>
                  </a:cubicBezTo>
                  <a:cubicBezTo>
                    <a:pt x="4" y="263"/>
                    <a:pt x="1" y="265"/>
                    <a:pt x="1" y="267"/>
                  </a:cubicBezTo>
                  <a:cubicBezTo>
                    <a:pt x="1" y="269"/>
                    <a:pt x="3" y="269"/>
                    <a:pt x="3" y="268"/>
                  </a:cubicBezTo>
                  <a:cubicBezTo>
                    <a:pt x="3" y="266"/>
                    <a:pt x="6" y="265"/>
                    <a:pt x="7" y="268"/>
                  </a:cubicBezTo>
                  <a:cubicBezTo>
                    <a:pt x="7" y="270"/>
                    <a:pt x="9" y="268"/>
                    <a:pt x="11" y="268"/>
                  </a:cubicBezTo>
                  <a:cubicBezTo>
                    <a:pt x="14" y="269"/>
                    <a:pt x="13" y="272"/>
                    <a:pt x="12" y="272"/>
                  </a:cubicBezTo>
                  <a:cubicBezTo>
                    <a:pt x="10" y="272"/>
                    <a:pt x="9" y="275"/>
                    <a:pt x="9" y="277"/>
                  </a:cubicBezTo>
                  <a:cubicBezTo>
                    <a:pt x="10" y="280"/>
                    <a:pt x="15" y="277"/>
                    <a:pt x="17" y="278"/>
                  </a:cubicBezTo>
                  <a:cubicBezTo>
                    <a:pt x="19" y="279"/>
                    <a:pt x="18" y="282"/>
                    <a:pt x="17" y="281"/>
                  </a:cubicBezTo>
                  <a:cubicBezTo>
                    <a:pt x="16" y="280"/>
                    <a:pt x="13" y="278"/>
                    <a:pt x="12" y="280"/>
                  </a:cubicBezTo>
                  <a:cubicBezTo>
                    <a:pt x="10" y="282"/>
                    <a:pt x="8" y="281"/>
                    <a:pt x="7" y="280"/>
                  </a:cubicBezTo>
                  <a:cubicBezTo>
                    <a:pt x="5" y="280"/>
                    <a:pt x="0" y="283"/>
                    <a:pt x="2" y="285"/>
                  </a:cubicBezTo>
                  <a:cubicBezTo>
                    <a:pt x="3" y="286"/>
                    <a:pt x="3" y="288"/>
                    <a:pt x="5" y="288"/>
                  </a:cubicBezTo>
                  <a:cubicBezTo>
                    <a:pt x="6" y="288"/>
                    <a:pt x="8" y="287"/>
                    <a:pt x="8" y="286"/>
                  </a:cubicBezTo>
                  <a:cubicBezTo>
                    <a:pt x="9" y="284"/>
                    <a:pt x="12" y="283"/>
                    <a:pt x="12" y="286"/>
                  </a:cubicBezTo>
                  <a:cubicBezTo>
                    <a:pt x="12" y="289"/>
                    <a:pt x="8" y="288"/>
                    <a:pt x="8" y="290"/>
                  </a:cubicBezTo>
                  <a:cubicBezTo>
                    <a:pt x="7" y="291"/>
                    <a:pt x="6" y="293"/>
                    <a:pt x="3" y="294"/>
                  </a:cubicBezTo>
                  <a:cubicBezTo>
                    <a:pt x="1" y="296"/>
                    <a:pt x="3" y="299"/>
                    <a:pt x="5" y="298"/>
                  </a:cubicBezTo>
                  <a:cubicBezTo>
                    <a:pt x="7" y="297"/>
                    <a:pt x="5" y="300"/>
                    <a:pt x="7" y="300"/>
                  </a:cubicBezTo>
                  <a:cubicBezTo>
                    <a:pt x="10" y="301"/>
                    <a:pt x="10" y="299"/>
                    <a:pt x="10" y="297"/>
                  </a:cubicBezTo>
                  <a:cubicBezTo>
                    <a:pt x="9" y="295"/>
                    <a:pt x="11" y="291"/>
                    <a:pt x="13" y="293"/>
                  </a:cubicBezTo>
                  <a:cubicBezTo>
                    <a:pt x="15" y="295"/>
                    <a:pt x="12" y="297"/>
                    <a:pt x="12" y="299"/>
                  </a:cubicBezTo>
                  <a:cubicBezTo>
                    <a:pt x="12" y="301"/>
                    <a:pt x="11" y="303"/>
                    <a:pt x="11" y="305"/>
                  </a:cubicBezTo>
                  <a:cubicBezTo>
                    <a:pt x="11" y="307"/>
                    <a:pt x="8" y="306"/>
                    <a:pt x="9" y="308"/>
                  </a:cubicBezTo>
                  <a:cubicBezTo>
                    <a:pt x="9" y="310"/>
                    <a:pt x="4" y="309"/>
                    <a:pt x="6" y="310"/>
                  </a:cubicBezTo>
                  <a:cubicBezTo>
                    <a:pt x="8" y="312"/>
                    <a:pt x="5" y="314"/>
                    <a:pt x="6" y="315"/>
                  </a:cubicBezTo>
                  <a:cubicBezTo>
                    <a:pt x="7" y="316"/>
                    <a:pt x="8" y="313"/>
                    <a:pt x="10" y="314"/>
                  </a:cubicBezTo>
                  <a:cubicBezTo>
                    <a:pt x="12" y="315"/>
                    <a:pt x="12" y="315"/>
                    <a:pt x="14" y="314"/>
                  </a:cubicBezTo>
                  <a:cubicBezTo>
                    <a:pt x="17" y="313"/>
                    <a:pt x="18" y="316"/>
                    <a:pt x="16" y="317"/>
                  </a:cubicBezTo>
                  <a:cubicBezTo>
                    <a:pt x="13" y="317"/>
                    <a:pt x="11" y="320"/>
                    <a:pt x="12" y="320"/>
                  </a:cubicBezTo>
                  <a:cubicBezTo>
                    <a:pt x="13" y="321"/>
                    <a:pt x="16" y="319"/>
                    <a:pt x="17" y="321"/>
                  </a:cubicBezTo>
                  <a:cubicBezTo>
                    <a:pt x="18" y="323"/>
                    <a:pt x="19" y="323"/>
                    <a:pt x="20" y="320"/>
                  </a:cubicBezTo>
                  <a:cubicBezTo>
                    <a:pt x="20" y="318"/>
                    <a:pt x="24" y="320"/>
                    <a:pt x="25" y="322"/>
                  </a:cubicBezTo>
                  <a:cubicBezTo>
                    <a:pt x="25" y="324"/>
                    <a:pt x="20" y="325"/>
                    <a:pt x="18" y="325"/>
                  </a:cubicBezTo>
                  <a:cubicBezTo>
                    <a:pt x="15" y="324"/>
                    <a:pt x="13" y="327"/>
                    <a:pt x="15" y="330"/>
                  </a:cubicBezTo>
                  <a:cubicBezTo>
                    <a:pt x="17" y="332"/>
                    <a:pt x="19" y="330"/>
                    <a:pt x="21" y="328"/>
                  </a:cubicBezTo>
                  <a:cubicBezTo>
                    <a:pt x="23" y="326"/>
                    <a:pt x="33" y="326"/>
                    <a:pt x="33" y="328"/>
                  </a:cubicBezTo>
                  <a:cubicBezTo>
                    <a:pt x="34" y="330"/>
                    <a:pt x="29" y="329"/>
                    <a:pt x="28" y="330"/>
                  </a:cubicBezTo>
                  <a:cubicBezTo>
                    <a:pt x="28" y="331"/>
                    <a:pt x="24" y="332"/>
                    <a:pt x="23" y="331"/>
                  </a:cubicBezTo>
                  <a:cubicBezTo>
                    <a:pt x="23" y="329"/>
                    <a:pt x="19" y="331"/>
                    <a:pt x="19" y="334"/>
                  </a:cubicBezTo>
                  <a:cubicBezTo>
                    <a:pt x="19" y="336"/>
                    <a:pt x="16" y="336"/>
                    <a:pt x="19" y="337"/>
                  </a:cubicBezTo>
                  <a:cubicBezTo>
                    <a:pt x="22" y="338"/>
                    <a:pt x="21" y="333"/>
                    <a:pt x="26" y="334"/>
                  </a:cubicBezTo>
                  <a:cubicBezTo>
                    <a:pt x="31" y="334"/>
                    <a:pt x="34" y="329"/>
                    <a:pt x="36" y="332"/>
                  </a:cubicBezTo>
                  <a:cubicBezTo>
                    <a:pt x="37" y="335"/>
                    <a:pt x="31" y="337"/>
                    <a:pt x="30" y="335"/>
                  </a:cubicBezTo>
                  <a:cubicBezTo>
                    <a:pt x="28" y="334"/>
                    <a:pt x="25" y="337"/>
                    <a:pt x="25" y="339"/>
                  </a:cubicBezTo>
                  <a:cubicBezTo>
                    <a:pt x="26" y="342"/>
                    <a:pt x="20" y="339"/>
                    <a:pt x="17" y="338"/>
                  </a:cubicBezTo>
                  <a:cubicBezTo>
                    <a:pt x="14" y="338"/>
                    <a:pt x="15" y="341"/>
                    <a:pt x="18" y="344"/>
                  </a:cubicBezTo>
                  <a:cubicBezTo>
                    <a:pt x="20" y="346"/>
                    <a:pt x="22" y="343"/>
                    <a:pt x="25" y="345"/>
                  </a:cubicBezTo>
                  <a:cubicBezTo>
                    <a:pt x="28" y="347"/>
                    <a:pt x="28" y="349"/>
                    <a:pt x="30" y="347"/>
                  </a:cubicBezTo>
                  <a:cubicBezTo>
                    <a:pt x="32" y="345"/>
                    <a:pt x="30" y="346"/>
                    <a:pt x="28" y="345"/>
                  </a:cubicBezTo>
                  <a:cubicBezTo>
                    <a:pt x="27" y="344"/>
                    <a:pt x="28" y="341"/>
                    <a:pt x="32" y="342"/>
                  </a:cubicBezTo>
                  <a:cubicBezTo>
                    <a:pt x="35" y="344"/>
                    <a:pt x="39" y="341"/>
                    <a:pt x="38" y="337"/>
                  </a:cubicBezTo>
                  <a:cubicBezTo>
                    <a:pt x="37" y="332"/>
                    <a:pt x="41" y="330"/>
                    <a:pt x="45" y="329"/>
                  </a:cubicBezTo>
                  <a:cubicBezTo>
                    <a:pt x="49" y="328"/>
                    <a:pt x="47" y="332"/>
                    <a:pt x="44" y="333"/>
                  </a:cubicBezTo>
                  <a:cubicBezTo>
                    <a:pt x="41" y="334"/>
                    <a:pt x="40" y="335"/>
                    <a:pt x="43" y="338"/>
                  </a:cubicBezTo>
                  <a:cubicBezTo>
                    <a:pt x="45" y="340"/>
                    <a:pt x="48" y="336"/>
                    <a:pt x="50" y="338"/>
                  </a:cubicBezTo>
                  <a:cubicBezTo>
                    <a:pt x="52" y="340"/>
                    <a:pt x="46" y="340"/>
                    <a:pt x="46" y="341"/>
                  </a:cubicBezTo>
                  <a:cubicBezTo>
                    <a:pt x="45" y="343"/>
                    <a:pt x="49" y="346"/>
                    <a:pt x="46" y="347"/>
                  </a:cubicBezTo>
                  <a:cubicBezTo>
                    <a:pt x="43" y="349"/>
                    <a:pt x="44" y="341"/>
                    <a:pt x="43" y="341"/>
                  </a:cubicBezTo>
                  <a:cubicBezTo>
                    <a:pt x="41" y="340"/>
                    <a:pt x="39" y="341"/>
                    <a:pt x="41" y="346"/>
                  </a:cubicBezTo>
                  <a:cubicBezTo>
                    <a:pt x="43" y="350"/>
                    <a:pt x="39" y="346"/>
                    <a:pt x="37" y="344"/>
                  </a:cubicBezTo>
                  <a:cubicBezTo>
                    <a:pt x="35" y="342"/>
                    <a:pt x="33" y="345"/>
                    <a:pt x="35" y="347"/>
                  </a:cubicBezTo>
                  <a:cubicBezTo>
                    <a:pt x="37" y="349"/>
                    <a:pt x="31" y="347"/>
                    <a:pt x="31" y="350"/>
                  </a:cubicBezTo>
                  <a:cubicBezTo>
                    <a:pt x="31" y="354"/>
                    <a:pt x="33" y="351"/>
                    <a:pt x="37" y="352"/>
                  </a:cubicBezTo>
                  <a:cubicBezTo>
                    <a:pt x="40" y="352"/>
                    <a:pt x="38" y="357"/>
                    <a:pt x="41" y="359"/>
                  </a:cubicBezTo>
                  <a:cubicBezTo>
                    <a:pt x="43" y="361"/>
                    <a:pt x="41" y="353"/>
                    <a:pt x="44" y="353"/>
                  </a:cubicBezTo>
                  <a:cubicBezTo>
                    <a:pt x="46" y="352"/>
                    <a:pt x="44" y="358"/>
                    <a:pt x="49" y="360"/>
                  </a:cubicBezTo>
                  <a:cubicBezTo>
                    <a:pt x="55" y="362"/>
                    <a:pt x="50" y="359"/>
                    <a:pt x="52" y="357"/>
                  </a:cubicBezTo>
                  <a:cubicBezTo>
                    <a:pt x="55" y="355"/>
                    <a:pt x="58" y="363"/>
                    <a:pt x="61" y="363"/>
                  </a:cubicBezTo>
                  <a:cubicBezTo>
                    <a:pt x="63" y="364"/>
                    <a:pt x="61" y="360"/>
                    <a:pt x="59" y="358"/>
                  </a:cubicBezTo>
                  <a:cubicBezTo>
                    <a:pt x="58" y="356"/>
                    <a:pt x="61" y="357"/>
                    <a:pt x="64" y="358"/>
                  </a:cubicBezTo>
                  <a:cubicBezTo>
                    <a:pt x="67" y="359"/>
                    <a:pt x="69" y="359"/>
                    <a:pt x="69" y="357"/>
                  </a:cubicBezTo>
                  <a:cubicBezTo>
                    <a:pt x="70" y="356"/>
                    <a:pt x="70" y="356"/>
                    <a:pt x="71" y="357"/>
                  </a:cubicBezTo>
                  <a:cubicBezTo>
                    <a:pt x="68" y="355"/>
                    <a:pt x="59" y="356"/>
                    <a:pt x="57" y="356"/>
                  </a:cubicBezTo>
                  <a:cubicBezTo>
                    <a:pt x="56" y="356"/>
                    <a:pt x="57" y="334"/>
                    <a:pt x="57" y="329"/>
                  </a:cubicBezTo>
                  <a:cubicBezTo>
                    <a:pt x="57" y="329"/>
                    <a:pt x="57" y="329"/>
                    <a:pt x="57" y="329"/>
                  </a:cubicBezTo>
                  <a:cubicBezTo>
                    <a:pt x="54" y="329"/>
                    <a:pt x="49" y="330"/>
                    <a:pt x="50" y="326"/>
                  </a:cubicBezTo>
                  <a:cubicBezTo>
                    <a:pt x="50" y="326"/>
                    <a:pt x="51" y="325"/>
                    <a:pt x="51" y="325"/>
                  </a:cubicBezTo>
                  <a:cubicBezTo>
                    <a:pt x="50" y="324"/>
                    <a:pt x="48" y="323"/>
                    <a:pt x="47" y="323"/>
                  </a:cubicBezTo>
                  <a:cubicBezTo>
                    <a:pt x="43" y="322"/>
                    <a:pt x="34" y="323"/>
                    <a:pt x="32" y="32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5" name="Freeform 110">
              <a:extLst>
                <a:ext uri="{FF2B5EF4-FFF2-40B4-BE49-F238E27FC236}">
                  <a16:creationId xmlns:a16="http://schemas.microsoft.com/office/drawing/2014/main" id="{4496CC2E-0B9F-DC43-9FC0-DA6E83EA4C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76301" y="3025238"/>
              <a:ext cx="676796" cy="685530"/>
            </a:xfrm>
            <a:custGeom>
              <a:avLst/>
              <a:gdLst>
                <a:gd name="T0" fmla="*/ 68 w 71"/>
                <a:gd name="T1" fmla="*/ 39 h 72"/>
                <a:gd name="T2" fmla="*/ 62 w 71"/>
                <a:gd name="T3" fmla="*/ 41 h 72"/>
                <a:gd name="T4" fmla="*/ 58 w 71"/>
                <a:gd name="T5" fmla="*/ 32 h 72"/>
                <a:gd name="T6" fmla="*/ 52 w 71"/>
                <a:gd name="T7" fmla="*/ 25 h 72"/>
                <a:gd name="T8" fmla="*/ 45 w 71"/>
                <a:gd name="T9" fmla="*/ 24 h 72"/>
                <a:gd name="T10" fmla="*/ 41 w 71"/>
                <a:gd name="T11" fmla="*/ 18 h 72"/>
                <a:gd name="T12" fmla="*/ 40 w 71"/>
                <a:gd name="T13" fmla="*/ 8 h 72"/>
                <a:gd name="T14" fmla="*/ 39 w 71"/>
                <a:gd name="T15" fmla="*/ 3 h 72"/>
                <a:gd name="T16" fmla="*/ 38 w 71"/>
                <a:gd name="T17" fmla="*/ 4 h 72"/>
                <a:gd name="T18" fmla="*/ 30 w 71"/>
                <a:gd name="T19" fmla="*/ 1 h 72"/>
                <a:gd name="T20" fmla="*/ 21 w 71"/>
                <a:gd name="T21" fmla="*/ 2 h 72"/>
                <a:gd name="T22" fmla="*/ 11 w 71"/>
                <a:gd name="T23" fmla="*/ 3 h 72"/>
                <a:gd name="T24" fmla="*/ 5 w 71"/>
                <a:gd name="T25" fmla="*/ 11 h 72"/>
                <a:gd name="T26" fmla="*/ 3 w 71"/>
                <a:gd name="T27" fmla="*/ 23 h 72"/>
                <a:gd name="T28" fmla="*/ 0 w 71"/>
                <a:gd name="T29" fmla="*/ 23 h 72"/>
                <a:gd name="T30" fmla="*/ 11 w 71"/>
                <a:gd name="T31" fmla="*/ 35 h 72"/>
                <a:gd name="T32" fmla="*/ 20 w 71"/>
                <a:gd name="T33" fmla="*/ 40 h 72"/>
                <a:gd name="T34" fmla="*/ 29 w 71"/>
                <a:gd name="T35" fmla="*/ 45 h 72"/>
                <a:gd name="T36" fmla="*/ 44 w 71"/>
                <a:gd name="T37" fmla="*/ 52 h 72"/>
                <a:gd name="T38" fmla="*/ 38 w 71"/>
                <a:gd name="T39" fmla="*/ 63 h 72"/>
                <a:gd name="T40" fmla="*/ 35 w 71"/>
                <a:gd name="T41" fmla="*/ 68 h 72"/>
                <a:gd name="T42" fmla="*/ 43 w 71"/>
                <a:gd name="T43" fmla="*/ 70 h 72"/>
                <a:gd name="T44" fmla="*/ 50 w 71"/>
                <a:gd name="T45" fmla="*/ 71 h 72"/>
                <a:gd name="T46" fmla="*/ 57 w 71"/>
                <a:gd name="T47" fmla="*/ 69 h 72"/>
                <a:gd name="T48" fmla="*/ 64 w 71"/>
                <a:gd name="T49" fmla="*/ 66 h 72"/>
                <a:gd name="T50" fmla="*/ 68 w 71"/>
                <a:gd name="T51" fmla="*/ 54 h 72"/>
                <a:gd name="T52" fmla="*/ 68 w 71"/>
                <a:gd name="T53" fmla="*/ 3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" h="72">
                  <a:moveTo>
                    <a:pt x="68" y="39"/>
                  </a:moveTo>
                  <a:cubicBezTo>
                    <a:pt x="65" y="38"/>
                    <a:pt x="63" y="41"/>
                    <a:pt x="62" y="41"/>
                  </a:cubicBezTo>
                  <a:cubicBezTo>
                    <a:pt x="61" y="41"/>
                    <a:pt x="58" y="34"/>
                    <a:pt x="58" y="32"/>
                  </a:cubicBezTo>
                  <a:cubicBezTo>
                    <a:pt x="57" y="29"/>
                    <a:pt x="54" y="24"/>
                    <a:pt x="52" y="25"/>
                  </a:cubicBezTo>
                  <a:cubicBezTo>
                    <a:pt x="50" y="26"/>
                    <a:pt x="51" y="24"/>
                    <a:pt x="45" y="24"/>
                  </a:cubicBezTo>
                  <a:cubicBezTo>
                    <a:pt x="40" y="24"/>
                    <a:pt x="40" y="23"/>
                    <a:pt x="41" y="18"/>
                  </a:cubicBezTo>
                  <a:cubicBezTo>
                    <a:pt x="42" y="12"/>
                    <a:pt x="37" y="9"/>
                    <a:pt x="40" y="8"/>
                  </a:cubicBezTo>
                  <a:cubicBezTo>
                    <a:pt x="41" y="7"/>
                    <a:pt x="41" y="6"/>
                    <a:pt x="39" y="3"/>
                  </a:cubicBezTo>
                  <a:cubicBezTo>
                    <a:pt x="39" y="4"/>
                    <a:pt x="38" y="4"/>
                    <a:pt x="38" y="4"/>
                  </a:cubicBezTo>
                  <a:cubicBezTo>
                    <a:pt x="36" y="4"/>
                    <a:pt x="34" y="1"/>
                    <a:pt x="30" y="1"/>
                  </a:cubicBezTo>
                  <a:cubicBezTo>
                    <a:pt x="27" y="1"/>
                    <a:pt x="23" y="0"/>
                    <a:pt x="21" y="2"/>
                  </a:cubicBezTo>
                  <a:cubicBezTo>
                    <a:pt x="19" y="3"/>
                    <a:pt x="14" y="1"/>
                    <a:pt x="11" y="3"/>
                  </a:cubicBezTo>
                  <a:cubicBezTo>
                    <a:pt x="8" y="5"/>
                    <a:pt x="5" y="9"/>
                    <a:pt x="5" y="11"/>
                  </a:cubicBezTo>
                  <a:cubicBezTo>
                    <a:pt x="5" y="12"/>
                    <a:pt x="4" y="23"/>
                    <a:pt x="3" y="23"/>
                  </a:cubicBezTo>
                  <a:cubicBezTo>
                    <a:pt x="2" y="23"/>
                    <a:pt x="1" y="23"/>
                    <a:pt x="0" y="23"/>
                  </a:cubicBezTo>
                  <a:cubicBezTo>
                    <a:pt x="2" y="26"/>
                    <a:pt x="8" y="32"/>
                    <a:pt x="11" y="35"/>
                  </a:cubicBezTo>
                  <a:cubicBezTo>
                    <a:pt x="15" y="37"/>
                    <a:pt x="15" y="40"/>
                    <a:pt x="20" y="40"/>
                  </a:cubicBezTo>
                  <a:cubicBezTo>
                    <a:pt x="25" y="41"/>
                    <a:pt x="27" y="42"/>
                    <a:pt x="29" y="45"/>
                  </a:cubicBezTo>
                  <a:cubicBezTo>
                    <a:pt x="31" y="47"/>
                    <a:pt x="43" y="50"/>
                    <a:pt x="44" y="52"/>
                  </a:cubicBezTo>
                  <a:cubicBezTo>
                    <a:pt x="45" y="54"/>
                    <a:pt x="38" y="59"/>
                    <a:pt x="38" y="63"/>
                  </a:cubicBezTo>
                  <a:cubicBezTo>
                    <a:pt x="38" y="67"/>
                    <a:pt x="35" y="67"/>
                    <a:pt x="35" y="68"/>
                  </a:cubicBezTo>
                  <a:cubicBezTo>
                    <a:pt x="35" y="70"/>
                    <a:pt x="41" y="69"/>
                    <a:pt x="43" y="70"/>
                  </a:cubicBezTo>
                  <a:cubicBezTo>
                    <a:pt x="44" y="71"/>
                    <a:pt x="48" y="69"/>
                    <a:pt x="50" y="71"/>
                  </a:cubicBezTo>
                  <a:cubicBezTo>
                    <a:pt x="53" y="72"/>
                    <a:pt x="55" y="69"/>
                    <a:pt x="57" y="69"/>
                  </a:cubicBezTo>
                  <a:cubicBezTo>
                    <a:pt x="59" y="70"/>
                    <a:pt x="61" y="66"/>
                    <a:pt x="64" y="66"/>
                  </a:cubicBezTo>
                  <a:cubicBezTo>
                    <a:pt x="66" y="66"/>
                    <a:pt x="68" y="58"/>
                    <a:pt x="68" y="54"/>
                  </a:cubicBezTo>
                  <a:cubicBezTo>
                    <a:pt x="67" y="51"/>
                    <a:pt x="71" y="41"/>
                    <a:pt x="68" y="3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6" name="Freeform 111">
              <a:extLst>
                <a:ext uri="{FF2B5EF4-FFF2-40B4-BE49-F238E27FC236}">
                  <a16:creationId xmlns:a16="http://schemas.microsoft.com/office/drawing/2014/main" id="{47446589-E4B7-D740-9A16-F00F7D934E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90432" y="654273"/>
              <a:ext cx="257621" cy="200855"/>
            </a:xfrm>
            <a:custGeom>
              <a:avLst/>
              <a:gdLst>
                <a:gd name="T0" fmla="*/ 26 w 27"/>
                <a:gd name="T1" fmla="*/ 17 h 21"/>
                <a:gd name="T2" fmla="*/ 27 w 27"/>
                <a:gd name="T3" fmla="*/ 12 h 21"/>
                <a:gd name="T4" fmla="*/ 19 w 27"/>
                <a:gd name="T5" fmla="*/ 2 h 21"/>
                <a:gd name="T6" fmla="*/ 15 w 27"/>
                <a:gd name="T7" fmla="*/ 1 h 21"/>
                <a:gd name="T8" fmla="*/ 7 w 27"/>
                <a:gd name="T9" fmla="*/ 0 h 21"/>
                <a:gd name="T10" fmla="*/ 2 w 27"/>
                <a:gd name="T11" fmla="*/ 0 h 21"/>
                <a:gd name="T12" fmla="*/ 2 w 27"/>
                <a:gd name="T13" fmla="*/ 3 h 21"/>
                <a:gd name="T14" fmla="*/ 4 w 27"/>
                <a:gd name="T15" fmla="*/ 10 h 21"/>
                <a:gd name="T16" fmla="*/ 9 w 27"/>
                <a:gd name="T17" fmla="*/ 9 h 21"/>
                <a:gd name="T18" fmla="*/ 12 w 27"/>
                <a:gd name="T19" fmla="*/ 12 h 21"/>
                <a:gd name="T20" fmla="*/ 18 w 27"/>
                <a:gd name="T21" fmla="*/ 17 h 21"/>
                <a:gd name="T22" fmla="*/ 23 w 27"/>
                <a:gd name="T23" fmla="*/ 21 h 21"/>
                <a:gd name="T24" fmla="*/ 24 w 27"/>
                <a:gd name="T25" fmla="*/ 21 h 21"/>
                <a:gd name="T26" fmla="*/ 26 w 27"/>
                <a:gd name="T27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21">
                  <a:moveTo>
                    <a:pt x="26" y="17"/>
                  </a:moveTo>
                  <a:cubicBezTo>
                    <a:pt x="25" y="16"/>
                    <a:pt x="25" y="14"/>
                    <a:pt x="27" y="12"/>
                  </a:cubicBezTo>
                  <a:cubicBezTo>
                    <a:pt x="24" y="9"/>
                    <a:pt x="21" y="4"/>
                    <a:pt x="19" y="2"/>
                  </a:cubicBezTo>
                  <a:cubicBezTo>
                    <a:pt x="17" y="2"/>
                    <a:pt x="16" y="2"/>
                    <a:pt x="15" y="1"/>
                  </a:cubicBezTo>
                  <a:cubicBezTo>
                    <a:pt x="13" y="0"/>
                    <a:pt x="9" y="1"/>
                    <a:pt x="7" y="0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0" y="4"/>
                    <a:pt x="0" y="8"/>
                    <a:pt x="4" y="10"/>
                  </a:cubicBezTo>
                  <a:cubicBezTo>
                    <a:pt x="8" y="11"/>
                    <a:pt x="7" y="9"/>
                    <a:pt x="9" y="9"/>
                  </a:cubicBezTo>
                  <a:cubicBezTo>
                    <a:pt x="11" y="9"/>
                    <a:pt x="10" y="12"/>
                    <a:pt x="12" y="12"/>
                  </a:cubicBezTo>
                  <a:cubicBezTo>
                    <a:pt x="14" y="12"/>
                    <a:pt x="18" y="14"/>
                    <a:pt x="18" y="17"/>
                  </a:cubicBezTo>
                  <a:cubicBezTo>
                    <a:pt x="18" y="20"/>
                    <a:pt x="19" y="21"/>
                    <a:pt x="23" y="21"/>
                  </a:cubicBezTo>
                  <a:cubicBezTo>
                    <a:pt x="23" y="21"/>
                    <a:pt x="24" y="21"/>
                    <a:pt x="24" y="21"/>
                  </a:cubicBezTo>
                  <a:cubicBezTo>
                    <a:pt x="25" y="19"/>
                    <a:pt x="26" y="18"/>
                    <a:pt x="26" y="1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7" name="Freeform 112">
              <a:extLst>
                <a:ext uri="{FF2B5EF4-FFF2-40B4-BE49-F238E27FC236}">
                  <a16:creationId xmlns:a16="http://schemas.microsoft.com/office/drawing/2014/main" id="{3FDF50DD-04F2-AA47-9221-E0CC74E541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17484" y="750333"/>
              <a:ext cx="449742" cy="218320"/>
            </a:xfrm>
            <a:custGeom>
              <a:avLst/>
              <a:gdLst>
                <a:gd name="T0" fmla="*/ 42 w 47"/>
                <a:gd name="T1" fmla="*/ 7 h 23"/>
                <a:gd name="T2" fmla="*/ 31 w 47"/>
                <a:gd name="T3" fmla="*/ 1 h 23"/>
                <a:gd name="T4" fmla="*/ 20 w 47"/>
                <a:gd name="T5" fmla="*/ 6 h 23"/>
                <a:gd name="T6" fmla="*/ 7 w 47"/>
                <a:gd name="T7" fmla="*/ 5 h 23"/>
                <a:gd name="T8" fmla="*/ 3 w 47"/>
                <a:gd name="T9" fmla="*/ 2 h 23"/>
                <a:gd name="T10" fmla="*/ 2 w 47"/>
                <a:gd name="T11" fmla="*/ 7 h 23"/>
                <a:gd name="T12" fmla="*/ 0 w 47"/>
                <a:gd name="T13" fmla="*/ 11 h 23"/>
                <a:gd name="T14" fmla="*/ 11 w 47"/>
                <a:gd name="T15" fmla="*/ 16 h 23"/>
                <a:gd name="T16" fmla="*/ 17 w 47"/>
                <a:gd name="T17" fmla="*/ 20 h 23"/>
                <a:gd name="T18" fmla="*/ 23 w 47"/>
                <a:gd name="T19" fmla="*/ 18 h 23"/>
                <a:gd name="T20" fmla="*/ 21 w 47"/>
                <a:gd name="T21" fmla="*/ 14 h 23"/>
                <a:gd name="T22" fmla="*/ 25 w 47"/>
                <a:gd name="T23" fmla="*/ 10 h 23"/>
                <a:gd name="T24" fmla="*/ 34 w 47"/>
                <a:gd name="T25" fmla="*/ 7 h 23"/>
                <a:gd name="T26" fmla="*/ 36 w 47"/>
                <a:gd name="T27" fmla="*/ 13 h 23"/>
                <a:gd name="T28" fmla="*/ 41 w 47"/>
                <a:gd name="T29" fmla="*/ 21 h 23"/>
                <a:gd name="T30" fmla="*/ 46 w 47"/>
                <a:gd name="T31" fmla="*/ 16 h 23"/>
                <a:gd name="T32" fmla="*/ 47 w 47"/>
                <a:gd name="T33" fmla="*/ 13 h 23"/>
                <a:gd name="T34" fmla="*/ 42 w 47"/>
                <a:gd name="T3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3">
                  <a:moveTo>
                    <a:pt x="42" y="7"/>
                  </a:moveTo>
                  <a:cubicBezTo>
                    <a:pt x="40" y="3"/>
                    <a:pt x="34" y="3"/>
                    <a:pt x="31" y="1"/>
                  </a:cubicBezTo>
                  <a:cubicBezTo>
                    <a:pt x="28" y="0"/>
                    <a:pt x="24" y="2"/>
                    <a:pt x="20" y="6"/>
                  </a:cubicBezTo>
                  <a:cubicBezTo>
                    <a:pt x="16" y="10"/>
                    <a:pt x="10" y="7"/>
                    <a:pt x="7" y="5"/>
                  </a:cubicBezTo>
                  <a:cubicBezTo>
                    <a:pt x="6" y="5"/>
                    <a:pt x="4" y="3"/>
                    <a:pt x="3" y="2"/>
                  </a:cubicBezTo>
                  <a:cubicBezTo>
                    <a:pt x="1" y="4"/>
                    <a:pt x="1" y="6"/>
                    <a:pt x="2" y="7"/>
                  </a:cubicBezTo>
                  <a:cubicBezTo>
                    <a:pt x="2" y="8"/>
                    <a:pt x="1" y="9"/>
                    <a:pt x="0" y="11"/>
                  </a:cubicBezTo>
                  <a:cubicBezTo>
                    <a:pt x="4" y="12"/>
                    <a:pt x="9" y="13"/>
                    <a:pt x="11" y="16"/>
                  </a:cubicBezTo>
                  <a:cubicBezTo>
                    <a:pt x="13" y="19"/>
                    <a:pt x="15" y="17"/>
                    <a:pt x="17" y="20"/>
                  </a:cubicBezTo>
                  <a:cubicBezTo>
                    <a:pt x="18" y="23"/>
                    <a:pt x="22" y="20"/>
                    <a:pt x="23" y="18"/>
                  </a:cubicBezTo>
                  <a:cubicBezTo>
                    <a:pt x="24" y="16"/>
                    <a:pt x="21" y="16"/>
                    <a:pt x="21" y="14"/>
                  </a:cubicBezTo>
                  <a:cubicBezTo>
                    <a:pt x="20" y="12"/>
                    <a:pt x="24" y="13"/>
                    <a:pt x="25" y="10"/>
                  </a:cubicBezTo>
                  <a:cubicBezTo>
                    <a:pt x="26" y="7"/>
                    <a:pt x="31" y="6"/>
                    <a:pt x="34" y="7"/>
                  </a:cubicBezTo>
                  <a:cubicBezTo>
                    <a:pt x="36" y="8"/>
                    <a:pt x="38" y="10"/>
                    <a:pt x="36" y="13"/>
                  </a:cubicBezTo>
                  <a:cubicBezTo>
                    <a:pt x="34" y="15"/>
                    <a:pt x="38" y="18"/>
                    <a:pt x="41" y="21"/>
                  </a:cubicBezTo>
                  <a:cubicBezTo>
                    <a:pt x="43" y="19"/>
                    <a:pt x="45" y="16"/>
                    <a:pt x="46" y="16"/>
                  </a:cubicBezTo>
                  <a:cubicBezTo>
                    <a:pt x="47" y="15"/>
                    <a:pt x="47" y="14"/>
                    <a:pt x="47" y="13"/>
                  </a:cubicBezTo>
                  <a:cubicBezTo>
                    <a:pt x="46" y="12"/>
                    <a:pt x="44" y="10"/>
                    <a:pt x="42" y="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8" name="Freeform 113">
              <a:extLst>
                <a:ext uri="{FF2B5EF4-FFF2-40B4-BE49-F238E27FC236}">
                  <a16:creationId xmlns:a16="http://schemas.microsoft.com/office/drawing/2014/main" id="{F53AB353-19A0-E94D-BE44-9663C70D1E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23136" y="527643"/>
              <a:ext cx="925683" cy="1309927"/>
            </a:xfrm>
            <a:custGeom>
              <a:avLst/>
              <a:gdLst>
                <a:gd name="T0" fmla="*/ 15 w 97"/>
                <a:gd name="T1" fmla="*/ 100 h 137"/>
                <a:gd name="T2" fmla="*/ 21 w 97"/>
                <a:gd name="T3" fmla="*/ 100 h 137"/>
                <a:gd name="T4" fmla="*/ 27 w 97"/>
                <a:gd name="T5" fmla="*/ 104 h 137"/>
                <a:gd name="T6" fmla="*/ 28 w 97"/>
                <a:gd name="T7" fmla="*/ 105 h 137"/>
                <a:gd name="T8" fmla="*/ 35 w 97"/>
                <a:gd name="T9" fmla="*/ 104 h 137"/>
                <a:gd name="T10" fmla="*/ 39 w 97"/>
                <a:gd name="T11" fmla="*/ 111 h 137"/>
                <a:gd name="T12" fmla="*/ 44 w 97"/>
                <a:gd name="T13" fmla="*/ 116 h 137"/>
                <a:gd name="T14" fmla="*/ 47 w 97"/>
                <a:gd name="T15" fmla="*/ 121 h 137"/>
                <a:gd name="T16" fmla="*/ 57 w 97"/>
                <a:gd name="T17" fmla="*/ 122 h 137"/>
                <a:gd name="T18" fmla="*/ 61 w 97"/>
                <a:gd name="T19" fmla="*/ 122 h 137"/>
                <a:gd name="T20" fmla="*/ 67 w 97"/>
                <a:gd name="T21" fmla="*/ 121 h 137"/>
                <a:gd name="T22" fmla="*/ 73 w 97"/>
                <a:gd name="T23" fmla="*/ 126 h 137"/>
                <a:gd name="T24" fmla="*/ 68 w 97"/>
                <a:gd name="T25" fmla="*/ 133 h 137"/>
                <a:gd name="T26" fmla="*/ 73 w 97"/>
                <a:gd name="T27" fmla="*/ 137 h 137"/>
                <a:gd name="T28" fmla="*/ 74 w 97"/>
                <a:gd name="T29" fmla="*/ 137 h 137"/>
                <a:gd name="T30" fmla="*/ 77 w 97"/>
                <a:gd name="T31" fmla="*/ 126 h 137"/>
                <a:gd name="T32" fmla="*/ 78 w 97"/>
                <a:gd name="T33" fmla="*/ 115 h 137"/>
                <a:gd name="T34" fmla="*/ 73 w 97"/>
                <a:gd name="T35" fmla="*/ 102 h 137"/>
                <a:gd name="T36" fmla="*/ 79 w 97"/>
                <a:gd name="T37" fmla="*/ 97 h 137"/>
                <a:gd name="T38" fmla="*/ 77 w 97"/>
                <a:gd name="T39" fmla="*/ 94 h 137"/>
                <a:gd name="T40" fmla="*/ 75 w 97"/>
                <a:gd name="T41" fmla="*/ 90 h 137"/>
                <a:gd name="T42" fmla="*/ 87 w 97"/>
                <a:gd name="T43" fmla="*/ 89 h 137"/>
                <a:gd name="T44" fmla="*/ 96 w 97"/>
                <a:gd name="T45" fmla="*/ 86 h 137"/>
                <a:gd name="T46" fmla="*/ 95 w 97"/>
                <a:gd name="T47" fmla="*/ 82 h 137"/>
                <a:gd name="T48" fmla="*/ 95 w 97"/>
                <a:gd name="T49" fmla="*/ 76 h 137"/>
                <a:gd name="T50" fmla="*/ 92 w 97"/>
                <a:gd name="T51" fmla="*/ 70 h 137"/>
                <a:gd name="T52" fmla="*/ 94 w 97"/>
                <a:gd name="T53" fmla="*/ 55 h 137"/>
                <a:gd name="T54" fmla="*/ 84 w 97"/>
                <a:gd name="T55" fmla="*/ 52 h 137"/>
                <a:gd name="T56" fmla="*/ 73 w 97"/>
                <a:gd name="T57" fmla="*/ 47 h 137"/>
                <a:gd name="T58" fmla="*/ 59 w 97"/>
                <a:gd name="T59" fmla="*/ 46 h 137"/>
                <a:gd name="T60" fmla="*/ 54 w 97"/>
                <a:gd name="T61" fmla="*/ 36 h 137"/>
                <a:gd name="T62" fmla="*/ 51 w 97"/>
                <a:gd name="T63" fmla="*/ 30 h 137"/>
                <a:gd name="T64" fmla="*/ 47 w 97"/>
                <a:gd name="T65" fmla="*/ 29 h 137"/>
                <a:gd name="T66" fmla="*/ 48 w 97"/>
                <a:gd name="T67" fmla="*/ 25 h 137"/>
                <a:gd name="T68" fmla="*/ 49 w 97"/>
                <a:gd name="T69" fmla="*/ 19 h 137"/>
                <a:gd name="T70" fmla="*/ 56 w 97"/>
                <a:gd name="T71" fmla="*/ 10 h 137"/>
                <a:gd name="T72" fmla="*/ 59 w 97"/>
                <a:gd name="T73" fmla="*/ 8 h 137"/>
                <a:gd name="T74" fmla="*/ 61 w 97"/>
                <a:gd name="T75" fmla="*/ 7 h 137"/>
                <a:gd name="T76" fmla="*/ 63 w 97"/>
                <a:gd name="T77" fmla="*/ 2 h 137"/>
                <a:gd name="T78" fmla="*/ 54 w 97"/>
                <a:gd name="T79" fmla="*/ 6 h 137"/>
                <a:gd name="T80" fmla="*/ 47 w 97"/>
                <a:gd name="T81" fmla="*/ 10 h 137"/>
                <a:gd name="T82" fmla="*/ 39 w 97"/>
                <a:gd name="T83" fmla="*/ 12 h 137"/>
                <a:gd name="T84" fmla="*/ 36 w 97"/>
                <a:gd name="T85" fmla="*/ 12 h 137"/>
                <a:gd name="T86" fmla="*/ 28 w 97"/>
                <a:gd name="T87" fmla="*/ 19 h 137"/>
                <a:gd name="T88" fmla="*/ 25 w 97"/>
                <a:gd name="T89" fmla="*/ 26 h 137"/>
                <a:gd name="T90" fmla="*/ 17 w 97"/>
                <a:gd name="T91" fmla="*/ 36 h 137"/>
                <a:gd name="T92" fmla="*/ 15 w 97"/>
                <a:gd name="T93" fmla="*/ 36 h 137"/>
                <a:gd name="T94" fmla="*/ 14 w 97"/>
                <a:gd name="T95" fmla="*/ 39 h 137"/>
                <a:gd name="T96" fmla="*/ 9 w 97"/>
                <a:gd name="T97" fmla="*/ 44 h 137"/>
                <a:gd name="T98" fmla="*/ 11 w 97"/>
                <a:gd name="T99" fmla="*/ 46 h 137"/>
                <a:gd name="T100" fmla="*/ 13 w 97"/>
                <a:gd name="T101" fmla="*/ 53 h 137"/>
                <a:gd name="T102" fmla="*/ 13 w 97"/>
                <a:gd name="T103" fmla="*/ 57 h 137"/>
                <a:gd name="T104" fmla="*/ 14 w 97"/>
                <a:gd name="T105" fmla="*/ 70 h 137"/>
                <a:gd name="T106" fmla="*/ 13 w 97"/>
                <a:gd name="T107" fmla="*/ 77 h 137"/>
                <a:gd name="T108" fmla="*/ 6 w 97"/>
                <a:gd name="T109" fmla="*/ 82 h 137"/>
                <a:gd name="T110" fmla="*/ 2 w 97"/>
                <a:gd name="T111" fmla="*/ 87 h 137"/>
                <a:gd name="T112" fmla="*/ 0 w 97"/>
                <a:gd name="T113" fmla="*/ 90 h 137"/>
                <a:gd name="T114" fmla="*/ 10 w 97"/>
                <a:gd name="T115" fmla="*/ 96 h 137"/>
                <a:gd name="T116" fmla="*/ 15 w 97"/>
                <a:gd name="T117" fmla="*/ 10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37">
                  <a:moveTo>
                    <a:pt x="15" y="100"/>
                  </a:moveTo>
                  <a:cubicBezTo>
                    <a:pt x="18" y="101"/>
                    <a:pt x="21" y="101"/>
                    <a:pt x="21" y="100"/>
                  </a:cubicBezTo>
                  <a:cubicBezTo>
                    <a:pt x="22" y="99"/>
                    <a:pt x="24" y="101"/>
                    <a:pt x="27" y="104"/>
                  </a:cubicBezTo>
                  <a:cubicBezTo>
                    <a:pt x="27" y="104"/>
                    <a:pt x="27" y="104"/>
                    <a:pt x="28" y="105"/>
                  </a:cubicBezTo>
                  <a:cubicBezTo>
                    <a:pt x="30" y="104"/>
                    <a:pt x="33" y="104"/>
                    <a:pt x="35" y="104"/>
                  </a:cubicBezTo>
                  <a:cubicBezTo>
                    <a:pt x="37" y="106"/>
                    <a:pt x="36" y="111"/>
                    <a:pt x="39" y="111"/>
                  </a:cubicBezTo>
                  <a:cubicBezTo>
                    <a:pt x="42" y="111"/>
                    <a:pt x="45" y="114"/>
                    <a:pt x="44" y="116"/>
                  </a:cubicBezTo>
                  <a:cubicBezTo>
                    <a:pt x="44" y="118"/>
                    <a:pt x="48" y="119"/>
                    <a:pt x="47" y="121"/>
                  </a:cubicBezTo>
                  <a:cubicBezTo>
                    <a:pt x="47" y="124"/>
                    <a:pt x="56" y="123"/>
                    <a:pt x="57" y="122"/>
                  </a:cubicBezTo>
                  <a:cubicBezTo>
                    <a:pt x="58" y="121"/>
                    <a:pt x="60" y="121"/>
                    <a:pt x="61" y="122"/>
                  </a:cubicBezTo>
                  <a:cubicBezTo>
                    <a:pt x="63" y="123"/>
                    <a:pt x="65" y="121"/>
                    <a:pt x="67" y="121"/>
                  </a:cubicBezTo>
                  <a:cubicBezTo>
                    <a:pt x="68" y="122"/>
                    <a:pt x="74" y="124"/>
                    <a:pt x="73" y="126"/>
                  </a:cubicBezTo>
                  <a:cubicBezTo>
                    <a:pt x="71" y="128"/>
                    <a:pt x="68" y="131"/>
                    <a:pt x="68" y="133"/>
                  </a:cubicBezTo>
                  <a:cubicBezTo>
                    <a:pt x="69" y="134"/>
                    <a:pt x="72" y="135"/>
                    <a:pt x="73" y="137"/>
                  </a:cubicBezTo>
                  <a:cubicBezTo>
                    <a:pt x="73" y="137"/>
                    <a:pt x="73" y="137"/>
                    <a:pt x="74" y="137"/>
                  </a:cubicBezTo>
                  <a:cubicBezTo>
                    <a:pt x="76" y="136"/>
                    <a:pt x="77" y="128"/>
                    <a:pt x="77" y="126"/>
                  </a:cubicBezTo>
                  <a:cubicBezTo>
                    <a:pt x="77" y="123"/>
                    <a:pt x="78" y="117"/>
                    <a:pt x="78" y="115"/>
                  </a:cubicBezTo>
                  <a:cubicBezTo>
                    <a:pt x="80" y="110"/>
                    <a:pt x="73" y="107"/>
                    <a:pt x="73" y="102"/>
                  </a:cubicBezTo>
                  <a:cubicBezTo>
                    <a:pt x="73" y="97"/>
                    <a:pt x="76" y="100"/>
                    <a:pt x="79" y="97"/>
                  </a:cubicBezTo>
                  <a:cubicBezTo>
                    <a:pt x="82" y="95"/>
                    <a:pt x="78" y="94"/>
                    <a:pt x="77" y="94"/>
                  </a:cubicBezTo>
                  <a:cubicBezTo>
                    <a:pt x="76" y="94"/>
                    <a:pt x="74" y="91"/>
                    <a:pt x="75" y="90"/>
                  </a:cubicBezTo>
                  <a:cubicBezTo>
                    <a:pt x="75" y="88"/>
                    <a:pt x="84" y="89"/>
                    <a:pt x="87" y="89"/>
                  </a:cubicBezTo>
                  <a:cubicBezTo>
                    <a:pt x="90" y="89"/>
                    <a:pt x="96" y="86"/>
                    <a:pt x="96" y="86"/>
                  </a:cubicBezTo>
                  <a:cubicBezTo>
                    <a:pt x="96" y="85"/>
                    <a:pt x="97" y="83"/>
                    <a:pt x="95" y="82"/>
                  </a:cubicBezTo>
                  <a:cubicBezTo>
                    <a:pt x="92" y="80"/>
                    <a:pt x="93" y="78"/>
                    <a:pt x="95" y="76"/>
                  </a:cubicBezTo>
                  <a:cubicBezTo>
                    <a:pt x="97" y="74"/>
                    <a:pt x="94" y="72"/>
                    <a:pt x="92" y="70"/>
                  </a:cubicBezTo>
                  <a:cubicBezTo>
                    <a:pt x="90" y="67"/>
                    <a:pt x="91" y="59"/>
                    <a:pt x="94" y="55"/>
                  </a:cubicBezTo>
                  <a:cubicBezTo>
                    <a:pt x="96" y="51"/>
                    <a:pt x="89" y="52"/>
                    <a:pt x="84" y="52"/>
                  </a:cubicBezTo>
                  <a:cubicBezTo>
                    <a:pt x="80" y="53"/>
                    <a:pt x="76" y="51"/>
                    <a:pt x="73" y="47"/>
                  </a:cubicBezTo>
                  <a:cubicBezTo>
                    <a:pt x="70" y="44"/>
                    <a:pt x="66" y="46"/>
                    <a:pt x="59" y="46"/>
                  </a:cubicBezTo>
                  <a:cubicBezTo>
                    <a:pt x="52" y="46"/>
                    <a:pt x="54" y="39"/>
                    <a:pt x="54" y="36"/>
                  </a:cubicBezTo>
                  <a:cubicBezTo>
                    <a:pt x="54" y="33"/>
                    <a:pt x="51" y="32"/>
                    <a:pt x="51" y="30"/>
                  </a:cubicBezTo>
                  <a:cubicBezTo>
                    <a:pt x="51" y="28"/>
                    <a:pt x="49" y="28"/>
                    <a:pt x="47" y="29"/>
                  </a:cubicBezTo>
                  <a:cubicBezTo>
                    <a:pt x="45" y="29"/>
                    <a:pt x="47" y="26"/>
                    <a:pt x="48" y="25"/>
                  </a:cubicBezTo>
                  <a:cubicBezTo>
                    <a:pt x="49" y="23"/>
                    <a:pt x="49" y="22"/>
                    <a:pt x="49" y="19"/>
                  </a:cubicBezTo>
                  <a:cubicBezTo>
                    <a:pt x="49" y="16"/>
                    <a:pt x="54" y="13"/>
                    <a:pt x="56" y="10"/>
                  </a:cubicBezTo>
                  <a:cubicBezTo>
                    <a:pt x="57" y="9"/>
                    <a:pt x="58" y="9"/>
                    <a:pt x="59" y="8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4" y="6"/>
                    <a:pt x="66" y="4"/>
                    <a:pt x="63" y="2"/>
                  </a:cubicBezTo>
                  <a:cubicBezTo>
                    <a:pt x="59" y="0"/>
                    <a:pt x="57" y="5"/>
                    <a:pt x="54" y="6"/>
                  </a:cubicBezTo>
                  <a:cubicBezTo>
                    <a:pt x="50" y="6"/>
                    <a:pt x="49" y="9"/>
                    <a:pt x="47" y="10"/>
                  </a:cubicBezTo>
                  <a:cubicBezTo>
                    <a:pt x="44" y="11"/>
                    <a:pt x="39" y="10"/>
                    <a:pt x="39" y="12"/>
                  </a:cubicBezTo>
                  <a:cubicBezTo>
                    <a:pt x="39" y="15"/>
                    <a:pt x="38" y="12"/>
                    <a:pt x="36" y="12"/>
                  </a:cubicBezTo>
                  <a:cubicBezTo>
                    <a:pt x="33" y="11"/>
                    <a:pt x="28" y="16"/>
                    <a:pt x="28" y="19"/>
                  </a:cubicBezTo>
                  <a:cubicBezTo>
                    <a:pt x="28" y="21"/>
                    <a:pt x="29" y="24"/>
                    <a:pt x="25" y="26"/>
                  </a:cubicBezTo>
                  <a:cubicBezTo>
                    <a:pt x="21" y="29"/>
                    <a:pt x="19" y="34"/>
                    <a:pt x="17" y="36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7"/>
                    <a:pt x="15" y="38"/>
                    <a:pt x="14" y="39"/>
                  </a:cubicBezTo>
                  <a:cubicBezTo>
                    <a:pt x="13" y="39"/>
                    <a:pt x="11" y="42"/>
                    <a:pt x="9" y="44"/>
                  </a:cubicBezTo>
                  <a:cubicBezTo>
                    <a:pt x="10" y="45"/>
                    <a:pt x="11" y="46"/>
                    <a:pt x="11" y="46"/>
                  </a:cubicBezTo>
                  <a:cubicBezTo>
                    <a:pt x="14" y="49"/>
                    <a:pt x="12" y="51"/>
                    <a:pt x="13" y="53"/>
                  </a:cubicBezTo>
                  <a:cubicBezTo>
                    <a:pt x="14" y="54"/>
                    <a:pt x="14" y="56"/>
                    <a:pt x="13" y="57"/>
                  </a:cubicBezTo>
                  <a:cubicBezTo>
                    <a:pt x="12" y="58"/>
                    <a:pt x="13" y="68"/>
                    <a:pt x="14" y="70"/>
                  </a:cubicBezTo>
                  <a:cubicBezTo>
                    <a:pt x="16" y="71"/>
                    <a:pt x="14" y="73"/>
                    <a:pt x="13" y="77"/>
                  </a:cubicBezTo>
                  <a:cubicBezTo>
                    <a:pt x="11" y="80"/>
                    <a:pt x="9" y="82"/>
                    <a:pt x="6" y="82"/>
                  </a:cubicBezTo>
                  <a:cubicBezTo>
                    <a:pt x="3" y="82"/>
                    <a:pt x="3" y="87"/>
                    <a:pt x="2" y="87"/>
                  </a:cubicBezTo>
                  <a:cubicBezTo>
                    <a:pt x="1" y="87"/>
                    <a:pt x="1" y="89"/>
                    <a:pt x="0" y="90"/>
                  </a:cubicBezTo>
                  <a:cubicBezTo>
                    <a:pt x="3" y="93"/>
                    <a:pt x="9" y="96"/>
                    <a:pt x="10" y="96"/>
                  </a:cubicBezTo>
                  <a:cubicBezTo>
                    <a:pt x="12" y="96"/>
                    <a:pt x="13" y="98"/>
                    <a:pt x="15" y="10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09" name="Freeform 114">
              <a:extLst>
                <a:ext uri="{FF2B5EF4-FFF2-40B4-BE49-F238E27FC236}">
                  <a16:creationId xmlns:a16="http://schemas.microsoft.com/office/drawing/2014/main" id="{73A4F5CB-F063-B54B-8DEF-01A7C11ED3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347961" y="2256749"/>
              <a:ext cx="947515" cy="1074139"/>
            </a:xfrm>
            <a:custGeom>
              <a:avLst/>
              <a:gdLst>
                <a:gd name="T0" fmla="*/ 98 w 99"/>
                <a:gd name="T1" fmla="*/ 68 h 112"/>
                <a:gd name="T2" fmla="*/ 93 w 99"/>
                <a:gd name="T3" fmla="*/ 60 h 112"/>
                <a:gd name="T4" fmla="*/ 86 w 99"/>
                <a:gd name="T5" fmla="*/ 56 h 112"/>
                <a:gd name="T6" fmla="*/ 77 w 99"/>
                <a:gd name="T7" fmla="*/ 52 h 112"/>
                <a:gd name="T8" fmla="*/ 77 w 99"/>
                <a:gd name="T9" fmla="*/ 45 h 112"/>
                <a:gd name="T10" fmla="*/ 75 w 99"/>
                <a:gd name="T11" fmla="*/ 39 h 112"/>
                <a:gd name="T12" fmla="*/ 72 w 99"/>
                <a:gd name="T13" fmla="*/ 33 h 112"/>
                <a:gd name="T14" fmla="*/ 63 w 99"/>
                <a:gd name="T15" fmla="*/ 31 h 112"/>
                <a:gd name="T16" fmla="*/ 57 w 99"/>
                <a:gd name="T17" fmla="*/ 28 h 112"/>
                <a:gd name="T18" fmla="*/ 53 w 99"/>
                <a:gd name="T19" fmla="*/ 25 h 112"/>
                <a:gd name="T20" fmla="*/ 48 w 99"/>
                <a:gd name="T21" fmla="*/ 24 h 112"/>
                <a:gd name="T22" fmla="*/ 38 w 99"/>
                <a:gd name="T23" fmla="*/ 19 h 112"/>
                <a:gd name="T24" fmla="*/ 36 w 99"/>
                <a:gd name="T25" fmla="*/ 3 h 112"/>
                <a:gd name="T26" fmla="*/ 28 w 99"/>
                <a:gd name="T27" fmla="*/ 2 h 112"/>
                <a:gd name="T28" fmla="*/ 19 w 99"/>
                <a:gd name="T29" fmla="*/ 7 h 112"/>
                <a:gd name="T30" fmla="*/ 12 w 99"/>
                <a:gd name="T31" fmla="*/ 10 h 112"/>
                <a:gd name="T32" fmla="*/ 5 w 99"/>
                <a:gd name="T33" fmla="*/ 12 h 112"/>
                <a:gd name="T34" fmla="*/ 2 w 99"/>
                <a:gd name="T35" fmla="*/ 11 h 112"/>
                <a:gd name="T36" fmla="*/ 8 w 99"/>
                <a:gd name="T37" fmla="*/ 23 h 112"/>
                <a:gd name="T38" fmla="*/ 5 w 99"/>
                <a:gd name="T39" fmla="*/ 27 h 112"/>
                <a:gd name="T40" fmla="*/ 6 w 99"/>
                <a:gd name="T41" fmla="*/ 38 h 112"/>
                <a:gd name="T42" fmla="*/ 4 w 99"/>
                <a:gd name="T43" fmla="*/ 45 h 112"/>
                <a:gd name="T44" fmla="*/ 2 w 99"/>
                <a:gd name="T45" fmla="*/ 52 h 112"/>
                <a:gd name="T46" fmla="*/ 5 w 99"/>
                <a:gd name="T47" fmla="*/ 56 h 112"/>
                <a:gd name="T48" fmla="*/ 1 w 99"/>
                <a:gd name="T49" fmla="*/ 62 h 112"/>
                <a:gd name="T50" fmla="*/ 0 w 99"/>
                <a:gd name="T51" fmla="*/ 65 h 112"/>
                <a:gd name="T52" fmla="*/ 4 w 99"/>
                <a:gd name="T53" fmla="*/ 69 h 112"/>
                <a:gd name="T54" fmla="*/ 6 w 99"/>
                <a:gd name="T55" fmla="*/ 78 h 112"/>
                <a:gd name="T56" fmla="*/ 9 w 99"/>
                <a:gd name="T57" fmla="*/ 82 h 112"/>
                <a:gd name="T58" fmla="*/ 7 w 99"/>
                <a:gd name="T59" fmla="*/ 88 h 112"/>
                <a:gd name="T60" fmla="*/ 10 w 99"/>
                <a:gd name="T61" fmla="*/ 95 h 112"/>
                <a:gd name="T62" fmla="*/ 13 w 99"/>
                <a:gd name="T63" fmla="*/ 102 h 112"/>
                <a:gd name="T64" fmla="*/ 15 w 99"/>
                <a:gd name="T65" fmla="*/ 111 h 112"/>
                <a:gd name="T66" fmla="*/ 26 w 99"/>
                <a:gd name="T67" fmla="*/ 104 h 112"/>
                <a:gd name="T68" fmla="*/ 33 w 99"/>
                <a:gd name="T69" fmla="*/ 104 h 112"/>
                <a:gd name="T70" fmla="*/ 42 w 99"/>
                <a:gd name="T71" fmla="*/ 108 h 112"/>
                <a:gd name="T72" fmla="*/ 47 w 99"/>
                <a:gd name="T73" fmla="*/ 103 h 112"/>
                <a:gd name="T74" fmla="*/ 58 w 99"/>
                <a:gd name="T75" fmla="*/ 103 h 112"/>
                <a:gd name="T76" fmla="*/ 60 w 99"/>
                <a:gd name="T77" fmla="*/ 91 h 112"/>
                <a:gd name="T78" fmla="*/ 66 w 99"/>
                <a:gd name="T79" fmla="*/ 83 h 112"/>
                <a:gd name="T80" fmla="*/ 76 w 99"/>
                <a:gd name="T81" fmla="*/ 82 h 112"/>
                <a:gd name="T82" fmla="*/ 85 w 99"/>
                <a:gd name="T83" fmla="*/ 81 h 112"/>
                <a:gd name="T84" fmla="*/ 93 w 99"/>
                <a:gd name="T85" fmla="*/ 84 h 112"/>
                <a:gd name="T86" fmla="*/ 97 w 99"/>
                <a:gd name="T87" fmla="*/ 78 h 112"/>
                <a:gd name="T88" fmla="*/ 98 w 99"/>
                <a:gd name="T89" fmla="*/ 6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112">
                  <a:moveTo>
                    <a:pt x="98" y="68"/>
                  </a:moveTo>
                  <a:cubicBezTo>
                    <a:pt x="97" y="64"/>
                    <a:pt x="93" y="63"/>
                    <a:pt x="93" y="60"/>
                  </a:cubicBezTo>
                  <a:cubicBezTo>
                    <a:pt x="93" y="56"/>
                    <a:pt x="92" y="55"/>
                    <a:pt x="86" y="56"/>
                  </a:cubicBezTo>
                  <a:cubicBezTo>
                    <a:pt x="81" y="56"/>
                    <a:pt x="78" y="55"/>
                    <a:pt x="77" y="52"/>
                  </a:cubicBezTo>
                  <a:cubicBezTo>
                    <a:pt x="77" y="48"/>
                    <a:pt x="74" y="46"/>
                    <a:pt x="77" y="45"/>
                  </a:cubicBezTo>
                  <a:cubicBezTo>
                    <a:pt x="79" y="44"/>
                    <a:pt x="75" y="42"/>
                    <a:pt x="75" y="39"/>
                  </a:cubicBezTo>
                  <a:cubicBezTo>
                    <a:pt x="76" y="36"/>
                    <a:pt x="74" y="35"/>
                    <a:pt x="72" y="33"/>
                  </a:cubicBezTo>
                  <a:cubicBezTo>
                    <a:pt x="71" y="32"/>
                    <a:pt x="63" y="34"/>
                    <a:pt x="63" y="31"/>
                  </a:cubicBezTo>
                  <a:cubicBezTo>
                    <a:pt x="63" y="29"/>
                    <a:pt x="59" y="28"/>
                    <a:pt x="57" y="28"/>
                  </a:cubicBezTo>
                  <a:cubicBezTo>
                    <a:pt x="54" y="28"/>
                    <a:pt x="56" y="25"/>
                    <a:pt x="53" y="25"/>
                  </a:cubicBezTo>
                  <a:cubicBezTo>
                    <a:pt x="51" y="26"/>
                    <a:pt x="51" y="24"/>
                    <a:pt x="48" y="24"/>
                  </a:cubicBezTo>
                  <a:cubicBezTo>
                    <a:pt x="44" y="25"/>
                    <a:pt x="42" y="23"/>
                    <a:pt x="38" y="19"/>
                  </a:cubicBezTo>
                  <a:cubicBezTo>
                    <a:pt x="34" y="14"/>
                    <a:pt x="35" y="5"/>
                    <a:pt x="36" y="3"/>
                  </a:cubicBezTo>
                  <a:cubicBezTo>
                    <a:pt x="36" y="0"/>
                    <a:pt x="31" y="2"/>
                    <a:pt x="28" y="2"/>
                  </a:cubicBezTo>
                  <a:cubicBezTo>
                    <a:pt x="25" y="2"/>
                    <a:pt x="22" y="5"/>
                    <a:pt x="19" y="7"/>
                  </a:cubicBezTo>
                  <a:cubicBezTo>
                    <a:pt x="15" y="9"/>
                    <a:pt x="13" y="9"/>
                    <a:pt x="12" y="10"/>
                  </a:cubicBezTo>
                  <a:cubicBezTo>
                    <a:pt x="10" y="12"/>
                    <a:pt x="7" y="13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3" y="15"/>
                    <a:pt x="7" y="20"/>
                    <a:pt x="8" y="23"/>
                  </a:cubicBezTo>
                  <a:cubicBezTo>
                    <a:pt x="9" y="25"/>
                    <a:pt x="6" y="26"/>
                    <a:pt x="5" y="27"/>
                  </a:cubicBezTo>
                  <a:cubicBezTo>
                    <a:pt x="4" y="28"/>
                    <a:pt x="6" y="36"/>
                    <a:pt x="6" y="38"/>
                  </a:cubicBezTo>
                  <a:cubicBezTo>
                    <a:pt x="6" y="40"/>
                    <a:pt x="3" y="44"/>
                    <a:pt x="4" y="45"/>
                  </a:cubicBezTo>
                  <a:cubicBezTo>
                    <a:pt x="6" y="46"/>
                    <a:pt x="2" y="50"/>
                    <a:pt x="2" y="52"/>
                  </a:cubicBezTo>
                  <a:cubicBezTo>
                    <a:pt x="2" y="54"/>
                    <a:pt x="5" y="54"/>
                    <a:pt x="5" y="56"/>
                  </a:cubicBezTo>
                  <a:cubicBezTo>
                    <a:pt x="5" y="57"/>
                    <a:pt x="3" y="61"/>
                    <a:pt x="1" y="62"/>
                  </a:cubicBezTo>
                  <a:cubicBezTo>
                    <a:pt x="0" y="63"/>
                    <a:pt x="0" y="64"/>
                    <a:pt x="0" y="65"/>
                  </a:cubicBezTo>
                  <a:cubicBezTo>
                    <a:pt x="1" y="65"/>
                    <a:pt x="1" y="67"/>
                    <a:pt x="4" y="69"/>
                  </a:cubicBezTo>
                  <a:cubicBezTo>
                    <a:pt x="7" y="71"/>
                    <a:pt x="3" y="75"/>
                    <a:pt x="6" y="78"/>
                  </a:cubicBezTo>
                  <a:cubicBezTo>
                    <a:pt x="8" y="81"/>
                    <a:pt x="11" y="81"/>
                    <a:pt x="9" y="82"/>
                  </a:cubicBezTo>
                  <a:cubicBezTo>
                    <a:pt x="7" y="84"/>
                    <a:pt x="9" y="87"/>
                    <a:pt x="7" y="88"/>
                  </a:cubicBezTo>
                  <a:cubicBezTo>
                    <a:pt x="5" y="89"/>
                    <a:pt x="8" y="94"/>
                    <a:pt x="10" y="95"/>
                  </a:cubicBezTo>
                  <a:cubicBezTo>
                    <a:pt x="12" y="96"/>
                    <a:pt x="11" y="100"/>
                    <a:pt x="13" y="102"/>
                  </a:cubicBezTo>
                  <a:cubicBezTo>
                    <a:pt x="15" y="104"/>
                    <a:pt x="14" y="109"/>
                    <a:pt x="15" y="111"/>
                  </a:cubicBezTo>
                  <a:cubicBezTo>
                    <a:pt x="16" y="112"/>
                    <a:pt x="22" y="108"/>
                    <a:pt x="26" y="104"/>
                  </a:cubicBezTo>
                  <a:cubicBezTo>
                    <a:pt x="30" y="100"/>
                    <a:pt x="29" y="104"/>
                    <a:pt x="33" y="104"/>
                  </a:cubicBezTo>
                  <a:cubicBezTo>
                    <a:pt x="37" y="105"/>
                    <a:pt x="41" y="105"/>
                    <a:pt x="42" y="108"/>
                  </a:cubicBezTo>
                  <a:cubicBezTo>
                    <a:pt x="44" y="111"/>
                    <a:pt x="46" y="105"/>
                    <a:pt x="47" y="103"/>
                  </a:cubicBezTo>
                  <a:cubicBezTo>
                    <a:pt x="48" y="102"/>
                    <a:pt x="56" y="104"/>
                    <a:pt x="58" y="103"/>
                  </a:cubicBezTo>
                  <a:cubicBezTo>
                    <a:pt x="59" y="103"/>
                    <a:pt x="60" y="92"/>
                    <a:pt x="60" y="91"/>
                  </a:cubicBezTo>
                  <a:cubicBezTo>
                    <a:pt x="60" y="89"/>
                    <a:pt x="63" y="85"/>
                    <a:pt x="66" y="83"/>
                  </a:cubicBezTo>
                  <a:cubicBezTo>
                    <a:pt x="69" y="81"/>
                    <a:pt x="74" y="83"/>
                    <a:pt x="76" y="82"/>
                  </a:cubicBezTo>
                  <a:cubicBezTo>
                    <a:pt x="78" y="80"/>
                    <a:pt x="82" y="81"/>
                    <a:pt x="85" y="81"/>
                  </a:cubicBezTo>
                  <a:cubicBezTo>
                    <a:pt x="89" y="81"/>
                    <a:pt x="91" y="84"/>
                    <a:pt x="93" y="84"/>
                  </a:cubicBezTo>
                  <a:cubicBezTo>
                    <a:pt x="95" y="84"/>
                    <a:pt x="97" y="81"/>
                    <a:pt x="97" y="78"/>
                  </a:cubicBezTo>
                  <a:cubicBezTo>
                    <a:pt x="96" y="75"/>
                    <a:pt x="99" y="71"/>
                    <a:pt x="98" y="6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0" name="Freeform 115">
              <a:extLst>
                <a:ext uri="{FF2B5EF4-FFF2-40B4-BE49-F238E27FC236}">
                  <a16:creationId xmlns:a16="http://schemas.microsoft.com/office/drawing/2014/main" id="{530AEAD2-395F-3046-BD59-E7C3F727BC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31012" y="1523190"/>
              <a:ext cx="1004278" cy="1432187"/>
            </a:xfrm>
            <a:custGeom>
              <a:avLst/>
              <a:gdLst>
                <a:gd name="T0" fmla="*/ 96 w 105"/>
                <a:gd name="T1" fmla="*/ 143 h 150"/>
                <a:gd name="T2" fmla="*/ 96 w 105"/>
                <a:gd name="T3" fmla="*/ 142 h 150"/>
                <a:gd name="T4" fmla="*/ 97 w 105"/>
                <a:gd name="T5" fmla="*/ 139 h 150"/>
                <a:gd name="T6" fmla="*/ 101 w 105"/>
                <a:gd name="T7" fmla="*/ 133 h 150"/>
                <a:gd name="T8" fmla="*/ 98 w 105"/>
                <a:gd name="T9" fmla="*/ 129 h 150"/>
                <a:gd name="T10" fmla="*/ 100 w 105"/>
                <a:gd name="T11" fmla="*/ 122 h 150"/>
                <a:gd name="T12" fmla="*/ 102 w 105"/>
                <a:gd name="T13" fmla="*/ 115 h 150"/>
                <a:gd name="T14" fmla="*/ 101 w 105"/>
                <a:gd name="T15" fmla="*/ 104 h 150"/>
                <a:gd name="T16" fmla="*/ 104 w 105"/>
                <a:gd name="T17" fmla="*/ 100 h 150"/>
                <a:gd name="T18" fmla="*/ 98 w 105"/>
                <a:gd name="T19" fmla="*/ 88 h 150"/>
                <a:gd name="T20" fmla="*/ 90 w 105"/>
                <a:gd name="T21" fmla="*/ 89 h 150"/>
                <a:gd name="T22" fmla="*/ 88 w 105"/>
                <a:gd name="T23" fmla="*/ 78 h 150"/>
                <a:gd name="T24" fmla="*/ 85 w 105"/>
                <a:gd name="T25" fmla="*/ 79 h 150"/>
                <a:gd name="T26" fmla="*/ 76 w 105"/>
                <a:gd name="T27" fmla="*/ 80 h 150"/>
                <a:gd name="T28" fmla="*/ 72 w 105"/>
                <a:gd name="T29" fmla="*/ 76 h 150"/>
                <a:gd name="T30" fmla="*/ 68 w 105"/>
                <a:gd name="T31" fmla="*/ 72 h 150"/>
                <a:gd name="T32" fmla="*/ 65 w 105"/>
                <a:gd name="T33" fmla="*/ 66 h 150"/>
                <a:gd name="T34" fmla="*/ 62 w 105"/>
                <a:gd name="T35" fmla="*/ 59 h 150"/>
                <a:gd name="T36" fmla="*/ 64 w 105"/>
                <a:gd name="T37" fmla="*/ 53 h 150"/>
                <a:gd name="T38" fmla="*/ 67 w 105"/>
                <a:gd name="T39" fmla="*/ 49 h 150"/>
                <a:gd name="T40" fmla="*/ 70 w 105"/>
                <a:gd name="T41" fmla="*/ 42 h 150"/>
                <a:gd name="T42" fmla="*/ 77 w 105"/>
                <a:gd name="T43" fmla="*/ 37 h 150"/>
                <a:gd name="T44" fmla="*/ 87 w 105"/>
                <a:gd name="T45" fmla="*/ 33 h 150"/>
                <a:gd name="T46" fmla="*/ 93 w 105"/>
                <a:gd name="T47" fmla="*/ 33 h 150"/>
                <a:gd name="T48" fmla="*/ 88 w 105"/>
                <a:gd name="T49" fmla="*/ 29 h 150"/>
                <a:gd name="T50" fmla="*/ 93 w 105"/>
                <a:gd name="T51" fmla="*/ 22 h 150"/>
                <a:gd name="T52" fmla="*/ 87 w 105"/>
                <a:gd name="T53" fmla="*/ 17 h 150"/>
                <a:gd name="T54" fmla="*/ 81 w 105"/>
                <a:gd name="T55" fmla="*/ 18 h 150"/>
                <a:gd name="T56" fmla="*/ 77 w 105"/>
                <a:gd name="T57" fmla="*/ 18 h 150"/>
                <a:gd name="T58" fmla="*/ 67 w 105"/>
                <a:gd name="T59" fmla="*/ 17 h 150"/>
                <a:gd name="T60" fmla="*/ 64 w 105"/>
                <a:gd name="T61" fmla="*/ 12 h 150"/>
                <a:gd name="T62" fmla="*/ 59 w 105"/>
                <a:gd name="T63" fmla="*/ 7 h 150"/>
                <a:gd name="T64" fmla="*/ 55 w 105"/>
                <a:gd name="T65" fmla="*/ 0 h 150"/>
                <a:gd name="T66" fmla="*/ 48 w 105"/>
                <a:gd name="T67" fmla="*/ 1 h 150"/>
                <a:gd name="T68" fmla="*/ 49 w 105"/>
                <a:gd name="T69" fmla="*/ 6 h 150"/>
                <a:gd name="T70" fmla="*/ 45 w 105"/>
                <a:gd name="T71" fmla="*/ 15 h 150"/>
                <a:gd name="T72" fmla="*/ 29 w 105"/>
                <a:gd name="T73" fmla="*/ 23 h 150"/>
                <a:gd name="T74" fmla="*/ 22 w 105"/>
                <a:gd name="T75" fmla="*/ 36 h 150"/>
                <a:gd name="T76" fmla="*/ 16 w 105"/>
                <a:gd name="T77" fmla="*/ 36 h 150"/>
                <a:gd name="T78" fmla="*/ 10 w 105"/>
                <a:gd name="T79" fmla="*/ 35 h 150"/>
                <a:gd name="T80" fmla="*/ 10 w 105"/>
                <a:gd name="T81" fmla="*/ 31 h 150"/>
                <a:gd name="T82" fmla="*/ 9 w 105"/>
                <a:gd name="T83" fmla="*/ 26 h 150"/>
                <a:gd name="T84" fmla="*/ 2 w 105"/>
                <a:gd name="T85" fmla="*/ 33 h 150"/>
                <a:gd name="T86" fmla="*/ 5 w 105"/>
                <a:gd name="T87" fmla="*/ 44 h 150"/>
                <a:gd name="T88" fmla="*/ 2 w 105"/>
                <a:gd name="T89" fmla="*/ 47 h 150"/>
                <a:gd name="T90" fmla="*/ 11 w 105"/>
                <a:gd name="T91" fmla="*/ 54 h 150"/>
                <a:gd name="T92" fmla="*/ 19 w 105"/>
                <a:gd name="T93" fmla="*/ 65 h 150"/>
                <a:gd name="T94" fmla="*/ 25 w 105"/>
                <a:gd name="T95" fmla="*/ 77 h 150"/>
                <a:gd name="T96" fmla="*/ 37 w 105"/>
                <a:gd name="T97" fmla="*/ 101 h 150"/>
                <a:gd name="T98" fmla="*/ 42 w 105"/>
                <a:gd name="T99" fmla="*/ 111 h 150"/>
                <a:gd name="T100" fmla="*/ 45 w 105"/>
                <a:gd name="T101" fmla="*/ 118 h 150"/>
                <a:gd name="T102" fmla="*/ 58 w 105"/>
                <a:gd name="T103" fmla="*/ 127 h 150"/>
                <a:gd name="T104" fmla="*/ 81 w 105"/>
                <a:gd name="T105" fmla="*/ 141 h 150"/>
                <a:gd name="T106" fmla="*/ 91 w 105"/>
                <a:gd name="T107" fmla="*/ 149 h 150"/>
                <a:gd name="T108" fmla="*/ 91 w 105"/>
                <a:gd name="T109" fmla="*/ 150 h 150"/>
                <a:gd name="T110" fmla="*/ 93 w 105"/>
                <a:gd name="T111" fmla="*/ 149 h 150"/>
                <a:gd name="T112" fmla="*/ 96 w 105"/>
                <a:gd name="T113" fmla="*/ 14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5" h="150">
                  <a:moveTo>
                    <a:pt x="96" y="143"/>
                  </a:moveTo>
                  <a:cubicBezTo>
                    <a:pt x="96" y="142"/>
                    <a:pt x="96" y="142"/>
                    <a:pt x="96" y="142"/>
                  </a:cubicBezTo>
                  <a:cubicBezTo>
                    <a:pt x="96" y="141"/>
                    <a:pt x="96" y="140"/>
                    <a:pt x="97" y="139"/>
                  </a:cubicBezTo>
                  <a:cubicBezTo>
                    <a:pt x="99" y="138"/>
                    <a:pt x="101" y="134"/>
                    <a:pt x="101" y="133"/>
                  </a:cubicBezTo>
                  <a:cubicBezTo>
                    <a:pt x="101" y="131"/>
                    <a:pt x="98" y="131"/>
                    <a:pt x="98" y="129"/>
                  </a:cubicBezTo>
                  <a:cubicBezTo>
                    <a:pt x="98" y="127"/>
                    <a:pt x="102" y="123"/>
                    <a:pt x="100" y="122"/>
                  </a:cubicBezTo>
                  <a:cubicBezTo>
                    <a:pt x="99" y="121"/>
                    <a:pt x="102" y="117"/>
                    <a:pt x="102" y="115"/>
                  </a:cubicBezTo>
                  <a:cubicBezTo>
                    <a:pt x="102" y="113"/>
                    <a:pt x="100" y="105"/>
                    <a:pt x="101" y="104"/>
                  </a:cubicBezTo>
                  <a:cubicBezTo>
                    <a:pt x="102" y="103"/>
                    <a:pt x="105" y="102"/>
                    <a:pt x="104" y="100"/>
                  </a:cubicBezTo>
                  <a:cubicBezTo>
                    <a:pt x="103" y="97"/>
                    <a:pt x="99" y="92"/>
                    <a:pt x="98" y="88"/>
                  </a:cubicBezTo>
                  <a:cubicBezTo>
                    <a:pt x="95" y="88"/>
                    <a:pt x="92" y="88"/>
                    <a:pt x="90" y="89"/>
                  </a:cubicBezTo>
                  <a:cubicBezTo>
                    <a:pt x="88" y="90"/>
                    <a:pt x="88" y="81"/>
                    <a:pt x="88" y="78"/>
                  </a:cubicBezTo>
                  <a:cubicBezTo>
                    <a:pt x="88" y="75"/>
                    <a:pt x="86" y="77"/>
                    <a:pt x="85" y="79"/>
                  </a:cubicBezTo>
                  <a:cubicBezTo>
                    <a:pt x="84" y="81"/>
                    <a:pt x="80" y="80"/>
                    <a:pt x="76" y="80"/>
                  </a:cubicBezTo>
                  <a:cubicBezTo>
                    <a:pt x="72" y="80"/>
                    <a:pt x="74" y="75"/>
                    <a:pt x="72" y="76"/>
                  </a:cubicBezTo>
                  <a:cubicBezTo>
                    <a:pt x="70" y="76"/>
                    <a:pt x="68" y="75"/>
                    <a:pt x="68" y="72"/>
                  </a:cubicBezTo>
                  <a:cubicBezTo>
                    <a:pt x="68" y="70"/>
                    <a:pt x="66" y="68"/>
                    <a:pt x="65" y="66"/>
                  </a:cubicBezTo>
                  <a:cubicBezTo>
                    <a:pt x="63" y="63"/>
                    <a:pt x="61" y="60"/>
                    <a:pt x="62" y="59"/>
                  </a:cubicBezTo>
                  <a:cubicBezTo>
                    <a:pt x="64" y="57"/>
                    <a:pt x="61" y="56"/>
                    <a:pt x="64" y="53"/>
                  </a:cubicBezTo>
                  <a:cubicBezTo>
                    <a:pt x="66" y="51"/>
                    <a:pt x="68" y="52"/>
                    <a:pt x="67" y="49"/>
                  </a:cubicBezTo>
                  <a:cubicBezTo>
                    <a:pt x="66" y="46"/>
                    <a:pt x="70" y="45"/>
                    <a:pt x="70" y="42"/>
                  </a:cubicBezTo>
                  <a:cubicBezTo>
                    <a:pt x="70" y="38"/>
                    <a:pt x="74" y="39"/>
                    <a:pt x="77" y="37"/>
                  </a:cubicBezTo>
                  <a:cubicBezTo>
                    <a:pt x="80" y="34"/>
                    <a:pt x="84" y="36"/>
                    <a:pt x="87" y="33"/>
                  </a:cubicBezTo>
                  <a:cubicBezTo>
                    <a:pt x="89" y="31"/>
                    <a:pt x="91" y="33"/>
                    <a:pt x="93" y="33"/>
                  </a:cubicBezTo>
                  <a:cubicBezTo>
                    <a:pt x="92" y="31"/>
                    <a:pt x="89" y="30"/>
                    <a:pt x="88" y="29"/>
                  </a:cubicBezTo>
                  <a:cubicBezTo>
                    <a:pt x="88" y="27"/>
                    <a:pt x="91" y="24"/>
                    <a:pt x="93" y="22"/>
                  </a:cubicBezTo>
                  <a:cubicBezTo>
                    <a:pt x="94" y="20"/>
                    <a:pt x="88" y="18"/>
                    <a:pt x="87" y="17"/>
                  </a:cubicBezTo>
                  <a:cubicBezTo>
                    <a:pt x="85" y="17"/>
                    <a:pt x="83" y="19"/>
                    <a:pt x="81" y="18"/>
                  </a:cubicBezTo>
                  <a:cubicBezTo>
                    <a:pt x="80" y="17"/>
                    <a:pt x="78" y="17"/>
                    <a:pt x="77" y="18"/>
                  </a:cubicBezTo>
                  <a:cubicBezTo>
                    <a:pt x="76" y="19"/>
                    <a:pt x="67" y="20"/>
                    <a:pt x="67" y="17"/>
                  </a:cubicBezTo>
                  <a:cubicBezTo>
                    <a:pt x="68" y="15"/>
                    <a:pt x="64" y="14"/>
                    <a:pt x="64" y="12"/>
                  </a:cubicBezTo>
                  <a:cubicBezTo>
                    <a:pt x="65" y="10"/>
                    <a:pt x="62" y="7"/>
                    <a:pt x="59" y="7"/>
                  </a:cubicBezTo>
                  <a:cubicBezTo>
                    <a:pt x="56" y="7"/>
                    <a:pt x="57" y="2"/>
                    <a:pt x="55" y="0"/>
                  </a:cubicBezTo>
                  <a:cubicBezTo>
                    <a:pt x="53" y="0"/>
                    <a:pt x="50" y="0"/>
                    <a:pt x="48" y="1"/>
                  </a:cubicBezTo>
                  <a:cubicBezTo>
                    <a:pt x="50" y="4"/>
                    <a:pt x="51" y="5"/>
                    <a:pt x="49" y="6"/>
                  </a:cubicBezTo>
                  <a:cubicBezTo>
                    <a:pt x="47" y="8"/>
                    <a:pt x="49" y="9"/>
                    <a:pt x="45" y="15"/>
                  </a:cubicBezTo>
                  <a:cubicBezTo>
                    <a:pt x="41" y="20"/>
                    <a:pt x="33" y="22"/>
                    <a:pt x="29" y="23"/>
                  </a:cubicBezTo>
                  <a:cubicBezTo>
                    <a:pt x="26" y="24"/>
                    <a:pt x="24" y="31"/>
                    <a:pt x="22" y="36"/>
                  </a:cubicBezTo>
                  <a:cubicBezTo>
                    <a:pt x="20" y="41"/>
                    <a:pt x="18" y="39"/>
                    <a:pt x="16" y="36"/>
                  </a:cubicBezTo>
                  <a:cubicBezTo>
                    <a:pt x="14" y="33"/>
                    <a:pt x="12" y="37"/>
                    <a:pt x="10" y="35"/>
                  </a:cubicBezTo>
                  <a:cubicBezTo>
                    <a:pt x="8" y="32"/>
                    <a:pt x="9" y="32"/>
                    <a:pt x="10" y="31"/>
                  </a:cubicBezTo>
                  <a:cubicBezTo>
                    <a:pt x="11" y="30"/>
                    <a:pt x="10" y="28"/>
                    <a:pt x="9" y="26"/>
                  </a:cubicBezTo>
                  <a:cubicBezTo>
                    <a:pt x="6" y="27"/>
                    <a:pt x="3" y="31"/>
                    <a:pt x="2" y="33"/>
                  </a:cubicBezTo>
                  <a:cubicBezTo>
                    <a:pt x="0" y="36"/>
                    <a:pt x="4" y="42"/>
                    <a:pt x="5" y="44"/>
                  </a:cubicBezTo>
                  <a:cubicBezTo>
                    <a:pt x="5" y="47"/>
                    <a:pt x="3" y="45"/>
                    <a:pt x="2" y="47"/>
                  </a:cubicBezTo>
                  <a:cubicBezTo>
                    <a:pt x="2" y="49"/>
                    <a:pt x="8" y="51"/>
                    <a:pt x="11" y="54"/>
                  </a:cubicBezTo>
                  <a:cubicBezTo>
                    <a:pt x="14" y="56"/>
                    <a:pt x="16" y="62"/>
                    <a:pt x="19" y="65"/>
                  </a:cubicBezTo>
                  <a:cubicBezTo>
                    <a:pt x="22" y="67"/>
                    <a:pt x="22" y="70"/>
                    <a:pt x="25" y="77"/>
                  </a:cubicBezTo>
                  <a:cubicBezTo>
                    <a:pt x="28" y="84"/>
                    <a:pt x="33" y="96"/>
                    <a:pt x="37" y="101"/>
                  </a:cubicBezTo>
                  <a:cubicBezTo>
                    <a:pt x="41" y="106"/>
                    <a:pt x="43" y="110"/>
                    <a:pt x="42" y="111"/>
                  </a:cubicBezTo>
                  <a:cubicBezTo>
                    <a:pt x="41" y="112"/>
                    <a:pt x="42" y="116"/>
                    <a:pt x="45" y="118"/>
                  </a:cubicBezTo>
                  <a:cubicBezTo>
                    <a:pt x="48" y="120"/>
                    <a:pt x="50" y="123"/>
                    <a:pt x="58" y="127"/>
                  </a:cubicBezTo>
                  <a:cubicBezTo>
                    <a:pt x="65" y="131"/>
                    <a:pt x="79" y="138"/>
                    <a:pt x="81" y="141"/>
                  </a:cubicBezTo>
                  <a:cubicBezTo>
                    <a:pt x="83" y="145"/>
                    <a:pt x="89" y="148"/>
                    <a:pt x="91" y="149"/>
                  </a:cubicBezTo>
                  <a:cubicBezTo>
                    <a:pt x="91" y="149"/>
                    <a:pt x="91" y="150"/>
                    <a:pt x="91" y="150"/>
                  </a:cubicBezTo>
                  <a:cubicBezTo>
                    <a:pt x="92" y="150"/>
                    <a:pt x="92" y="149"/>
                    <a:pt x="93" y="149"/>
                  </a:cubicBezTo>
                  <a:cubicBezTo>
                    <a:pt x="95" y="148"/>
                    <a:pt x="95" y="144"/>
                    <a:pt x="96" y="14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1" name="Freeform 116">
              <a:extLst>
                <a:ext uri="{FF2B5EF4-FFF2-40B4-BE49-F238E27FC236}">
                  <a16:creationId xmlns:a16="http://schemas.microsoft.com/office/drawing/2014/main" id="{B64D6D70-2ED9-1C4D-88BE-A4ECDE6FA4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055413" y="566944"/>
              <a:ext cx="1065408" cy="899483"/>
            </a:xfrm>
            <a:custGeom>
              <a:avLst/>
              <a:gdLst>
                <a:gd name="T0" fmla="*/ 11 w 112"/>
                <a:gd name="T1" fmla="*/ 6 h 94"/>
                <a:gd name="T2" fmla="*/ 4 w 112"/>
                <a:gd name="T3" fmla="*/ 15 h 94"/>
                <a:gd name="T4" fmla="*/ 3 w 112"/>
                <a:gd name="T5" fmla="*/ 21 h 94"/>
                <a:gd name="T6" fmla="*/ 2 w 112"/>
                <a:gd name="T7" fmla="*/ 25 h 94"/>
                <a:gd name="T8" fmla="*/ 6 w 112"/>
                <a:gd name="T9" fmla="*/ 26 h 94"/>
                <a:gd name="T10" fmla="*/ 9 w 112"/>
                <a:gd name="T11" fmla="*/ 32 h 94"/>
                <a:gd name="T12" fmla="*/ 14 w 112"/>
                <a:gd name="T13" fmla="*/ 42 h 94"/>
                <a:gd name="T14" fmla="*/ 28 w 112"/>
                <a:gd name="T15" fmla="*/ 43 h 94"/>
                <a:gd name="T16" fmla="*/ 39 w 112"/>
                <a:gd name="T17" fmla="*/ 48 h 94"/>
                <a:gd name="T18" fmla="*/ 49 w 112"/>
                <a:gd name="T19" fmla="*/ 51 h 94"/>
                <a:gd name="T20" fmla="*/ 47 w 112"/>
                <a:gd name="T21" fmla="*/ 66 h 94"/>
                <a:gd name="T22" fmla="*/ 50 w 112"/>
                <a:gd name="T23" fmla="*/ 72 h 94"/>
                <a:gd name="T24" fmla="*/ 50 w 112"/>
                <a:gd name="T25" fmla="*/ 78 h 94"/>
                <a:gd name="T26" fmla="*/ 51 w 112"/>
                <a:gd name="T27" fmla="*/ 82 h 94"/>
                <a:gd name="T28" fmla="*/ 50 w 112"/>
                <a:gd name="T29" fmla="*/ 83 h 94"/>
                <a:gd name="T30" fmla="*/ 56 w 112"/>
                <a:gd name="T31" fmla="*/ 91 h 94"/>
                <a:gd name="T32" fmla="*/ 61 w 112"/>
                <a:gd name="T33" fmla="*/ 93 h 94"/>
                <a:gd name="T34" fmla="*/ 65 w 112"/>
                <a:gd name="T35" fmla="*/ 92 h 94"/>
                <a:gd name="T36" fmla="*/ 71 w 112"/>
                <a:gd name="T37" fmla="*/ 89 h 94"/>
                <a:gd name="T38" fmla="*/ 76 w 112"/>
                <a:gd name="T39" fmla="*/ 86 h 94"/>
                <a:gd name="T40" fmla="*/ 81 w 112"/>
                <a:gd name="T41" fmla="*/ 82 h 94"/>
                <a:gd name="T42" fmla="*/ 82 w 112"/>
                <a:gd name="T43" fmla="*/ 79 h 94"/>
                <a:gd name="T44" fmla="*/ 78 w 112"/>
                <a:gd name="T45" fmla="*/ 78 h 94"/>
                <a:gd name="T46" fmla="*/ 75 w 112"/>
                <a:gd name="T47" fmla="*/ 73 h 94"/>
                <a:gd name="T48" fmla="*/ 72 w 112"/>
                <a:gd name="T49" fmla="*/ 67 h 94"/>
                <a:gd name="T50" fmla="*/ 78 w 112"/>
                <a:gd name="T51" fmla="*/ 66 h 94"/>
                <a:gd name="T52" fmla="*/ 85 w 112"/>
                <a:gd name="T53" fmla="*/ 68 h 94"/>
                <a:gd name="T54" fmla="*/ 88 w 112"/>
                <a:gd name="T55" fmla="*/ 68 h 94"/>
                <a:gd name="T56" fmla="*/ 93 w 112"/>
                <a:gd name="T57" fmla="*/ 65 h 94"/>
                <a:gd name="T58" fmla="*/ 103 w 112"/>
                <a:gd name="T59" fmla="*/ 61 h 94"/>
                <a:gd name="T60" fmla="*/ 105 w 112"/>
                <a:gd name="T61" fmla="*/ 58 h 94"/>
                <a:gd name="T62" fmla="*/ 100 w 112"/>
                <a:gd name="T63" fmla="*/ 52 h 94"/>
                <a:gd name="T64" fmla="*/ 101 w 112"/>
                <a:gd name="T65" fmla="*/ 48 h 94"/>
                <a:gd name="T66" fmla="*/ 105 w 112"/>
                <a:gd name="T67" fmla="*/ 44 h 94"/>
                <a:gd name="T68" fmla="*/ 106 w 112"/>
                <a:gd name="T69" fmla="*/ 39 h 94"/>
                <a:gd name="T70" fmla="*/ 109 w 112"/>
                <a:gd name="T71" fmla="*/ 34 h 94"/>
                <a:gd name="T72" fmla="*/ 112 w 112"/>
                <a:gd name="T73" fmla="*/ 30 h 94"/>
                <a:gd name="T74" fmla="*/ 100 w 112"/>
                <a:gd name="T75" fmla="*/ 29 h 94"/>
                <a:gd name="T76" fmla="*/ 102 w 112"/>
                <a:gd name="T77" fmla="*/ 22 h 94"/>
                <a:gd name="T78" fmla="*/ 90 w 112"/>
                <a:gd name="T79" fmla="*/ 18 h 94"/>
                <a:gd name="T80" fmla="*/ 91 w 112"/>
                <a:gd name="T81" fmla="*/ 13 h 94"/>
                <a:gd name="T82" fmla="*/ 85 w 112"/>
                <a:gd name="T83" fmla="*/ 11 h 94"/>
                <a:gd name="T84" fmla="*/ 69 w 112"/>
                <a:gd name="T85" fmla="*/ 17 h 94"/>
                <a:gd name="T86" fmla="*/ 54 w 112"/>
                <a:gd name="T87" fmla="*/ 12 h 94"/>
                <a:gd name="T88" fmla="*/ 43 w 112"/>
                <a:gd name="T89" fmla="*/ 11 h 94"/>
                <a:gd name="T90" fmla="*/ 37 w 112"/>
                <a:gd name="T91" fmla="*/ 4 h 94"/>
                <a:gd name="T92" fmla="*/ 30 w 112"/>
                <a:gd name="T93" fmla="*/ 0 h 94"/>
                <a:gd name="T94" fmla="*/ 28 w 112"/>
                <a:gd name="T95" fmla="*/ 5 h 94"/>
                <a:gd name="T96" fmla="*/ 17 w 112"/>
                <a:gd name="T97" fmla="*/ 11 h 94"/>
                <a:gd name="T98" fmla="*/ 20 w 112"/>
                <a:gd name="T99" fmla="*/ 23 h 94"/>
                <a:gd name="T100" fmla="*/ 11 w 112"/>
                <a:gd name="T101" fmla="*/ 20 h 94"/>
                <a:gd name="T102" fmla="*/ 15 w 112"/>
                <a:gd name="T103" fmla="*/ 10 h 94"/>
                <a:gd name="T104" fmla="*/ 14 w 112"/>
                <a:gd name="T105" fmla="*/ 4 h 94"/>
                <a:gd name="T106" fmla="*/ 11 w 112"/>
                <a:gd name="T107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94">
                  <a:moveTo>
                    <a:pt x="11" y="6"/>
                  </a:moveTo>
                  <a:cubicBezTo>
                    <a:pt x="9" y="9"/>
                    <a:pt x="4" y="12"/>
                    <a:pt x="4" y="15"/>
                  </a:cubicBezTo>
                  <a:cubicBezTo>
                    <a:pt x="4" y="18"/>
                    <a:pt x="4" y="19"/>
                    <a:pt x="3" y="21"/>
                  </a:cubicBezTo>
                  <a:cubicBezTo>
                    <a:pt x="2" y="22"/>
                    <a:pt x="0" y="25"/>
                    <a:pt x="2" y="25"/>
                  </a:cubicBezTo>
                  <a:cubicBezTo>
                    <a:pt x="4" y="24"/>
                    <a:pt x="6" y="24"/>
                    <a:pt x="6" y="26"/>
                  </a:cubicBezTo>
                  <a:cubicBezTo>
                    <a:pt x="6" y="28"/>
                    <a:pt x="9" y="29"/>
                    <a:pt x="9" y="32"/>
                  </a:cubicBezTo>
                  <a:cubicBezTo>
                    <a:pt x="9" y="35"/>
                    <a:pt x="7" y="42"/>
                    <a:pt x="14" y="42"/>
                  </a:cubicBezTo>
                  <a:cubicBezTo>
                    <a:pt x="21" y="42"/>
                    <a:pt x="25" y="40"/>
                    <a:pt x="28" y="43"/>
                  </a:cubicBezTo>
                  <a:cubicBezTo>
                    <a:pt x="31" y="47"/>
                    <a:pt x="35" y="49"/>
                    <a:pt x="39" y="48"/>
                  </a:cubicBezTo>
                  <a:cubicBezTo>
                    <a:pt x="44" y="48"/>
                    <a:pt x="51" y="47"/>
                    <a:pt x="49" y="51"/>
                  </a:cubicBezTo>
                  <a:cubicBezTo>
                    <a:pt x="46" y="55"/>
                    <a:pt x="45" y="63"/>
                    <a:pt x="47" y="66"/>
                  </a:cubicBezTo>
                  <a:cubicBezTo>
                    <a:pt x="49" y="68"/>
                    <a:pt x="52" y="70"/>
                    <a:pt x="50" y="72"/>
                  </a:cubicBezTo>
                  <a:cubicBezTo>
                    <a:pt x="48" y="74"/>
                    <a:pt x="47" y="76"/>
                    <a:pt x="50" y="78"/>
                  </a:cubicBezTo>
                  <a:cubicBezTo>
                    <a:pt x="52" y="79"/>
                    <a:pt x="51" y="81"/>
                    <a:pt x="51" y="82"/>
                  </a:cubicBezTo>
                  <a:cubicBezTo>
                    <a:pt x="51" y="82"/>
                    <a:pt x="51" y="82"/>
                    <a:pt x="50" y="83"/>
                  </a:cubicBezTo>
                  <a:cubicBezTo>
                    <a:pt x="53" y="86"/>
                    <a:pt x="54" y="89"/>
                    <a:pt x="56" y="91"/>
                  </a:cubicBezTo>
                  <a:cubicBezTo>
                    <a:pt x="59" y="93"/>
                    <a:pt x="59" y="94"/>
                    <a:pt x="61" y="93"/>
                  </a:cubicBezTo>
                  <a:cubicBezTo>
                    <a:pt x="63" y="92"/>
                    <a:pt x="64" y="91"/>
                    <a:pt x="65" y="92"/>
                  </a:cubicBezTo>
                  <a:cubicBezTo>
                    <a:pt x="67" y="93"/>
                    <a:pt x="69" y="91"/>
                    <a:pt x="71" y="89"/>
                  </a:cubicBezTo>
                  <a:cubicBezTo>
                    <a:pt x="73" y="87"/>
                    <a:pt x="75" y="89"/>
                    <a:pt x="76" y="86"/>
                  </a:cubicBezTo>
                  <a:cubicBezTo>
                    <a:pt x="77" y="84"/>
                    <a:pt x="78" y="82"/>
                    <a:pt x="81" y="82"/>
                  </a:cubicBezTo>
                  <a:cubicBezTo>
                    <a:pt x="83" y="81"/>
                    <a:pt x="83" y="79"/>
                    <a:pt x="82" y="79"/>
                  </a:cubicBezTo>
                  <a:cubicBezTo>
                    <a:pt x="80" y="79"/>
                    <a:pt x="78" y="81"/>
                    <a:pt x="78" y="78"/>
                  </a:cubicBezTo>
                  <a:cubicBezTo>
                    <a:pt x="78" y="74"/>
                    <a:pt x="75" y="75"/>
                    <a:pt x="75" y="73"/>
                  </a:cubicBezTo>
                  <a:cubicBezTo>
                    <a:pt x="75" y="70"/>
                    <a:pt x="75" y="68"/>
                    <a:pt x="72" y="67"/>
                  </a:cubicBezTo>
                  <a:cubicBezTo>
                    <a:pt x="69" y="65"/>
                    <a:pt x="76" y="64"/>
                    <a:pt x="78" y="66"/>
                  </a:cubicBezTo>
                  <a:cubicBezTo>
                    <a:pt x="79" y="67"/>
                    <a:pt x="84" y="66"/>
                    <a:pt x="85" y="68"/>
                  </a:cubicBezTo>
                  <a:cubicBezTo>
                    <a:pt x="85" y="70"/>
                    <a:pt x="88" y="71"/>
                    <a:pt x="88" y="68"/>
                  </a:cubicBezTo>
                  <a:cubicBezTo>
                    <a:pt x="88" y="66"/>
                    <a:pt x="91" y="65"/>
                    <a:pt x="93" y="65"/>
                  </a:cubicBezTo>
                  <a:cubicBezTo>
                    <a:pt x="96" y="66"/>
                    <a:pt x="101" y="62"/>
                    <a:pt x="103" y="61"/>
                  </a:cubicBezTo>
                  <a:cubicBezTo>
                    <a:pt x="104" y="61"/>
                    <a:pt x="105" y="59"/>
                    <a:pt x="105" y="58"/>
                  </a:cubicBezTo>
                  <a:cubicBezTo>
                    <a:pt x="104" y="56"/>
                    <a:pt x="101" y="53"/>
                    <a:pt x="100" y="52"/>
                  </a:cubicBezTo>
                  <a:cubicBezTo>
                    <a:pt x="98" y="50"/>
                    <a:pt x="101" y="50"/>
                    <a:pt x="101" y="48"/>
                  </a:cubicBezTo>
                  <a:cubicBezTo>
                    <a:pt x="101" y="45"/>
                    <a:pt x="101" y="44"/>
                    <a:pt x="105" y="44"/>
                  </a:cubicBezTo>
                  <a:cubicBezTo>
                    <a:pt x="108" y="43"/>
                    <a:pt x="108" y="41"/>
                    <a:pt x="106" y="39"/>
                  </a:cubicBezTo>
                  <a:cubicBezTo>
                    <a:pt x="104" y="38"/>
                    <a:pt x="107" y="35"/>
                    <a:pt x="109" y="34"/>
                  </a:cubicBezTo>
                  <a:cubicBezTo>
                    <a:pt x="110" y="33"/>
                    <a:pt x="111" y="32"/>
                    <a:pt x="112" y="30"/>
                  </a:cubicBezTo>
                  <a:cubicBezTo>
                    <a:pt x="108" y="29"/>
                    <a:pt x="102" y="29"/>
                    <a:pt x="100" y="29"/>
                  </a:cubicBezTo>
                  <a:cubicBezTo>
                    <a:pt x="97" y="29"/>
                    <a:pt x="102" y="25"/>
                    <a:pt x="102" y="22"/>
                  </a:cubicBezTo>
                  <a:cubicBezTo>
                    <a:pt x="102" y="19"/>
                    <a:pt x="94" y="19"/>
                    <a:pt x="90" y="18"/>
                  </a:cubicBezTo>
                  <a:cubicBezTo>
                    <a:pt x="87" y="17"/>
                    <a:pt x="88" y="14"/>
                    <a:pt x="91" y="13"/>
                  </a:cubicBezTo>
                  <a:cubicBezTo>
                    <a:pt x="95" y="13"/>
                    <a:pt x="89" y="11"/>
                    <a:pt x="85" y="11"/>
                  </a:cubicBezTo>
                  <a:cubicBezTo>
                    <a:pt x="80" y="12"/>
                    <a:pt x="73" y="15"/>
                    <a:pt x="69" y="17"/>
                  </a:cubicBezTo>
                  <a:cubicBezTo>
                    <a:pt x="65" y="19"/>
                    <a:pt x="58" y="11"/>
                    <a:pt x="54" y="12"/>
                  </a:cubicBezTo>
                  <a:cubicBezTo>
                    <a:pt x="49" y="14"/>
                    <a:pt x="43" y="14"/>
                    <a:pt x="43" y="11"/>
                  </a:cubicBezTo>
                  <a:cubicBezTo>
                    <a:pt x="44" y="7"/>
                    <a:pt x="42" y="4"/>
                    <a:pt x="37" y="4"/>
                  </a:cubicBezTo>
                  <a:cubicBezTo>
                    <a:pt x="33" y="5"/>
                    <a:pt x="34" y="0"/>
                    <a:pt x="30" y="0"/>
                  </a:cubicBezTo>
                  <a:cubicBezTo>
                    <a:pt x="27" y="0"/>
                    <a:pt x="30" y="4"/>
                    <a:pt x="28" y="5"/>
                  </a:cubicBezTo>
                  <a:cubicBezTo>
                    <a:pt x="26" y="6"/>
                    <a:pt x="18" y="8"/>
                    <a:pt x="17" y="11"/>
                  </a:cubicBezTo>
                  <a:cubicBezTo>
                    <a:pt x="17" y="15"/>
                    <a:pt x="21" y="20"/>
                    <a:pt x="20" y="23"/>
                  </a:cubicBezTo>
                  <a:cubicBezTo>
                    <a:pt x="18" y="26"/>
                    <a:pt x="13" y="24"/>
                    <a:pt x="11" y="20"/>
                  </a:cubicBezTo>
                  <a:cubicBezTo>
                    <a:pt x="10" y="17"/>
                    <a:pt x="16" y="12"/>
                    <a:pt x="15" y="10"/>
                  </a:cubicBezTo>
                  <a:cubicBezTo>
                    <a:pt x="14" y="8"/>
                    <a:pt x="13" y="6"/>
                    <a:pt x="14" y="4"/>
                  </a:cubicBezTo>
                  <a:cubicBezTo>
                    <a:pt x="13" y="5"/>
                    <a:pt x="12" y="5"/>
                    <a:pt x="11" y="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2" name="Freeform 117">
              <a:extLst>
                <a:ext uri="{FF2B5EF4-FFF2-40B4-BE49-F238E27FC236}">
                  <a16:creationId xmlns:a16="http://schemas.microsoft.com/office/drawing/2014/main" id="{9EE99FDF-360F-EF4A-82AE-ACFB886EDB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247444" y="1025417"/>
              <a:ext cx="323115" cy="344950"/>
            </a:xfrm>
            <a:custGeom>
              <a:avLst/>
              <a:gdLst>
                <a:gd name="T0" fmla="*/ 8 w 34"/>
                <a:gd name="T1" fmla="*/ 7 h 36"/>
                <a:gd name="T2" fmla="*/ 5 w 34"/>
                <a:gd name="T3" fmla="*/ 11 h 36"/>
                <a:gd name="T4" fmla="*/ 1 w 34"/>
                <a:gd name="T5" fmla="*/ 18 h 36"/>
                <a:gd name="T6" fmla="*/ 8 w 34"/>
                <a:gd name="T7" fmla="*/ 26 h 36"/>
                <a:gd name="T8" fmla="*/ 13 w 34"/>
                <a:gd name="T9" fmla="*/ 35 h 36"/>
                <a:gd name="T10" fmla="*/ 17 w 34"/>
                <a:gd name="T11" fmla="*/ 36 h 36"/>
                <a:gd name="T12" fmla="*/ 20 w 34"/>
                <a:gd name="T13" fmla="*/ 31 h 36"/>
                <a:gd name="T14" fmla="*/ 29 w 34"/>
                <a:gd name="T15" fmla="*/ 31 h 36"/>
                <a:gd name="T16" fmla="*/ 30 w 34"/>
                <a:gd name="T17" fmla="*/ 32 h 36"/>
                <a:gd name="T18" fmla="*/ 32 w 34"/>
                <a:gd name="T19" fmla="*/ 28 h 36"/>
                <a:gd name="T20" fmla="*/ 31 w 34"/>
                <a:gd name="T21" fmla="*/ 17 h 36"/>
                <a:gd name="T22" fmla="*/ 33 w 34"/>
                <a:gd name="T23" fmla="*/ 8 h 36"/>
                <a:gd name="T24" fmla="*/ 34 w 34"/>
                <a:gd name="T25" fmla="*/ 4 h 36"/>
                <a:gd name="T26" fmla="*/ 26 w 34"/>
                <a:gd name="T27" fmla="*/ 2 h 36"/>
                <a:gd name="T28" fmla="*/ 16 w 34"/>
                <a:gd name="T29" fmla="*/ 2 h 36"/>
                <a:gd name="T30" fmla="*/ 10 w 34"/>
                <a:gd name="T31" fmla="*/ 2 h 36"/>
                <a:gd name="T32" fmla="*/ 9 w 34"/>
                <a:gd name="T33" fmla="*/ 2 h 36"/>
                <a:gd name="T34" fmla="*/ 8 w 34"/>
                <a:gd name="T35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6">
                  <a:moveTo>
                    <a:pt x="8" y="7"/>
                  </a:moveTo>
                  <a:cubicBezTo>
                    <a:pt x="9" y="10"/>
                    <a:pt x="7" y="11"/>
                    <a:pt x="5" y="11"/>
                  </a:cubicBezTo>
                  <a:cubicBezTo>
                    <a:pt x="2" y="11"/>
                    <a:pt x="3" y="17"/>
                    <a:pt x="1" y="18"/>
                  </a:cubicBezTo>
                  <a:cubicBezTo>
                    <a:pt x="0" y="19"/>
                    <a:pt x="7" y="23"/>
                    <a:pt x="8" y="26"/>
                  </a:cubicBezTo>
                  <a:cubicBezTo>
                    <a:pt x="9" y="28"/>
                    <a:pt x="11" y="32"/>
                    <a:pt x="13" y="35"/>
                  </a:cubicBezTo>
                  <a:cubicBezTo>
                    <a:pt x="14" y="36"/>
                    <a:pt x="16" y="36"/>
                    <a:pt x="17" y="36"/>
                  </a:cubicBezTo>
                  <a:cubicBezTo>
                    <a:pt x="19" y="34"/>
                    <a:pt x="17" y="30"/>
                    <a:pt x="20" y="31"/>
                  </a:cubicBezTo>
                  <a:cubicBezTo>
                    <a:pt x="23" y="31"/>
                    <a:pt x="28" y="29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1" y="30"/>
                    <a:pt x="32" y="29"/>
                    <a:pt x="32" y="28"/>
                  </a:cubicBezTo>
                  <a:cubicBezTo>
                    <a:pt x="33" y="27"/>
                    <a:pt x="33" y="21"/>
                    <a:pt x="31" y="17"/>
                  </a:cubicBezTo>
                  <a:cubicBezTo>
                    <a:pt x="30" y="14"/>
                    <a:pt x="31" y="9"/>
                    <a:pt x="33" y="8"/>
                  </a:cubicBezTo>
                  <a:cubicBezTo>
                    <a:pt x="33" y="8"/>
                    <a:pt x="34" y="6"/>
                    <a:pt x="34" y="4"/>
                  </a:cubicBezTo>
                  <a:cubicBezTo>
                    <a:pt x="32" y="3"/>
                    <a:pt x="29" y="2"/>
                    <a:pt x="26" y="2"/>
                  </a:cubicBezTo>
                  <a:cubicBezTo>
                    <a:pt x="22" y="2"/>
                    <a:pt x="18" y="4"/>
                    <a:pt x="16" y="2"/>
                  </a:cubicBezTo>
                  <a:cubicBezTo>
                    <a:pt x="14" y="0"/>
                    <a:pt x="12" y="0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4"/>
                    <a:pt x="8" y="6"/>
                    <a:pt x="8" y="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3" name="Freeform 118">
              <a:extLst>
                <a:ext uri="{FF2B5EF4-FFF2-40B4-BE49-F238E27FC236}">
                  <a16:creationId xmlns:a16="http://schemas.microsoft.com/office/drawing/2014/main" id="{4E9974AA-3348-9240-85C9-8DD834A638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9826" y="855128"/>
              <a:ext cx="379881" cy="563270"/>
            </a:xfrm>
            <a:custGeom>
              <a:avLst/>
              <a:gdLst>
                <a:gd name="T0" fmla="*/ 11 w 40"/>
                <a:gd name="T1" fmla="*/ 4 h 59"/>
                <a:gd name="T2" fmla="*/ 8 w 40"/>
                <a:gd name="T3" fmla="*/ 9 h 59"/>
                <a:gd name="T4" fmla="*/ 7 w 40"/>
                <a:gd name="T5" fmla="*/ 14 h 59"/>
                <a:gd name="T6" fmla="*/ 3 w 40"/>
                <a:gd name="T7" fmla="*/ 18 h 59"/>
                <a:gd name="T8" fmla="*/ 2 w 40"/>
                <a:gd name="T9" fmla="*/ 22 h 59"/>
                <a:gd name="T10" fmla="*/ 7 w 40"/>
                <a:gd name="T11" fmla="*/ 28 h 59"/>
                <a:gd name="T12" fmla="*/ 10 w 40"/>
                <a:gd name="T13" fmla="*/ 27 h 59"/>
                <a:gd name="T14" fmla="*/ 14 w 40"/>
                <a:gd name="T15" fmla="*/ 33 h 59"/>
                <a:gd name="T16" fmla="*/ 14 w 40"/>
                <a:gd name="T17" fmla="*/ 40 h 59"/>
                <a:gd name="T18" fmla="*/ 16 w 40"/>
                <a:gd name="T19" fmla="*/ 54 h 59"/>
                <a:gd name="T20" fmla="*/ 25 w 40"/>
                <a:gd name="T21" fmla="*/ 57 h 59"/>
                <a:gd name="T22" fmla="*/ 30 w 40"/>
                <a:gd name="T23" fmla="*/ 55 h 59"/>
                <a:gd name="T24" fmla="*/ 34 w 40"/>
                <a:gd name="T25" fmla="*/ 53 h 59"/>
                <a:gd name="T26" fmla="*/ 40 w 40"/>
                <a:gd name="T27" fmla="*/ 53 h 59"/>
                <a:gd name="T28" fmla="*/ 35 w 40"/>
                <a:gd name="T29" fmla="*/ 44 h 59"/>
                <a:gd name="T30" fmla="*/ 28 w 40"/>
                <a:gd name="T31" fmla="*/ 36 h 59"/>
                <a:gd name="T32" fmla="*/ 32 w 40"/>
                <a:gd name="T33" fmla="*/ 29 h 59"/>
                <a:gd name="T34" fmla="*/ 35 w 40"/>
                <a:gd name="T35" fmla="*/ 25 h 59"/>
                <a:gd name="T36" fmla="*/ 36 w 40"/>
                <a:gd name="T37" fmla="*/ 20 h 59"/>
                <a:gd name="T38" fmla="*/ 29 w 40"/>
                <a:gd name="T39" fmla="*/ 14 h 59"/>
                <a:gd name="T40" fmla="*/ 25 w 40"/>
                <a:gd name="T41" fmla="*/ 9 h 59"/>
                <a:gd name="T42" fmla="*/ 17 w 40"/>
                <a:gd name="T43" fmla="*/ 2 h 59"/>
                <a:gd name="T44" fmla="*/ 14 w 40"/>
                <a:gd name="T45" fmla="*/ 0 h 59"/>
                <a:gd name="T46" fmla="*/ 11 w 40"/>
                <a:gd name="T47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59">
                  <a:moveTo>
                    <a:pt x="11" y="4"/>
                  </a:moveTo>
                  <a:cubicBezTo>
                    <a:pt x="9" y="5"/>
                    <a:pt x="6" y="8"/>
                    <a:pt x="8" y="9"/>
                  </a:cubicBezTo>
                  <a:cubicBezTo>
                    <a:pt x="10" y="11"/>
                    <a:pt x="10" y="13"/>
                    <a:pt x="7" y="14"/>
                  </a:cubicBezTo>
                  <a:cubicBezTo>
                    <a:pt x="3" y="14"/>
                    <a:pt x="3" y="15"/>
                    <a:pt x="3" y="18"/>
                  </a:cubicBezTo>
                  <a:cubicBezTo>
                    <a:pt x="3" y="20"/>
                    <a:pt x="0" y="20"/>
                    <a:pt x="2" y="22"/>
                  </a:cubicBezTo>
                  <a:cubicBezTo>
                    <a:pt x="3" y="23"/>
                    <a:pt x="6" y="26"/>
                    <a:pt x="7" y="28"/>
                  </a:cubicBezTo>
                  <a:cubicBezTo>
                    <a:pt x="8" y="27"/>
                    <a:pt x="9" y="26"/>
                    <a:pt x="10" y="27"/>
                  </a:cubicBezTo>
                  <a:cubicBezTo>
                    <a:pt x="14" y="27"/>
                    <a:pt x="11" y="32"/>
                    <a:pt x="14" y="33"/>
                  </a:cubicBezTo>
                  <a:cubicBezTo>
                    <a:pt x="16" y="35"/>
                    <a:pt x="16" y="39"/>
                    <a:pt x="14" y="40"/>
                  </a:cubicBezTo>
                  <a:cubicBezTo>
                    <a:pt x="12" y="42"/>
                    <a:pt x="12" y="50"/>
                    <a:pt x="16" y="54"/>
                  </a:cubicBezTo>
                  <a:cubicBezTo>
                    <a:pt x="20" y="59"/>
                    <a:pt x="24" y="58"/>
                    <a:pt x="25" y="57"/>
                  </a:cubicBezTo>
                  <a:cubicBezTo>
                    <a:pt x="26" y="56"/>
                    <a:pt x="29" y="57"/>
                    <a:pt x="30" y="55"/>
                  </a:cubicBezTo>
                  <a:cubicBezTo>
                    <a:pt x="31" y="53"/>
                    <a:pt x="32" y="56"/>
                    <a:pt x="34" y="53"/>
                  </a:cubicBezTo>
                  <a:cubicBezTo>
                    <a:pt x="35" y="52"/>
                    <a:pt x="38" y="53"/>
                    <a:pt x="40" y="53"/>
                  </a:cubicBezTo>
                  <a:cubicBezTo>
                    <a:pt x="38" y="50"/>
                    <a:pt x="36" y="46"/>
                    <a:pt x="35" y="44"/>
                  </a:cubicBezTo>
                  <a:cubicBezTo>
                    <a:pt x="34" y="41"/>
                    <a:pt x="27" y="37"/>
                    <a:pt x="28" y="36"/>
                  </a:cubicBezTo>
                  <a:cubicBezTo>
                    <a:pt x="30" y="35"/>
                    <a:pt x="29" y="29"/>
                    <a:pt x="32" y="29"/>
                  </a:cubicBezTo>
                  <a:cubicBezTo>
                    <a:pt x="34" y="29"/>
                    <a:pt x="36" y="28"/>
                    <a:pt x="35" y="25"/>
                  </a:cubicBezTo>
                  <a:cubicBezTo>
                    <a:pt x="35" y="24"/>
                    <a:pt x="35" y="22"/>
                    <a:pt x="36" y="20"/>
                  </a:cubicBezTo>
                  <a:cubicBezTo>
                    <a:pt x="34" y="20"/>
                    <a:pt x="31" y="14"/>
                    <a:pt x="29" y="14"/>
                  </a:cubicBezTo>
                  <a:cubicBezTo>
                    <a:pt x="27" y="14"/>
                    <a:pt x="24" y="12"/>
                    <a:pt x="25" y="9"/>
                  </a:cubicBezTo>
                  <a:cubicBezTo>
                    <a:pt x="25" y="6"/>
                    <a:pt x="20" y="5"/>
                    <a:pt x="17" y="2"/>
                  </a:cubicBezTo>
                  <a:cubicBezTo>
                    <a:pt x="16" y="1"/>
                    <a:pt x="15" y="1"/>
                    <a:pt x="14" y="0"/>
                  </a:cubicBezTo>
                  <a:cubicBezTo>
                    <a:pt x="13" y="2"/>
                    <a:pt x="12" y="3"/>
                    <a:pt x="11" y="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4" name="Freeform 119">
              <a:extLst>
                <a:ext uri="{FF2B5EF4-FFF2-40B4-BE49-F238E27FC236}">
                  <a16:creationId xmlns:a16="http://schemas.microsoft.com/office/drawing/2014/main" id="{DCB03DAB-DB92-244B-833C-6578C9674D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531264" y="1064714"/>
              <a:ext cx="240155" cy="296915"/>
            </a:xfrm>
            <a:custGeom>
              <a:avLst/>
              <a:gdLst>
                <a:gd name="T0" fmla="*/ 1 w 25"/>
                <a:gd name="T1" fmla="*/ 13 h 31"/>
                <a:gd name="T2" fmla="*/ 2 w 25"/>
                <a:gd name="T3" fmla="*/ 24 h 31"/>
                <a:gd name="T4" fmla="*/ 0 w 25"/>
                <a:gd name="T5" fmla="*/ 28 h 31"/>
                <a:gd name="T6" fmla="*/ 7 w 25"/>
                <a:gd name="T7" fmla="*/ 29 h 31"/>
                <a:gd name="T8" fmla="*/ 16 w 25"/>
                <a:gd name="T9" fmla="*/ 26 h 31"/>
                <a:gd name="T10" fmla="*/ 25 w 25"/>
                <a:gd name="T11" fmla="*/ 13 h 31"/>
                <a:gd name="T12" fmla="*/ 25 w 25"/>
                <a:gd name="T13" fmla="*/ 13 h 31"/>
                <a:gd name="T14" fmla="*/ 11 w 25"/>
                <a:gd name="T15" fmla="*/ 2 h 31"/>
                <a:gd name="T16" fmla="*/ 4 w 25"/>
                <a:gd name="T17" fmla="*/ 0 h 31"/>
                <a:gd name="T18" fmla="*/ 3 w 25"/>
                <a:gd name="T19" fmla="*/ 4 h 31"/>
                <a:gd name="T20" fmla="*/ 1 w 25"/>
                <a:gd name="T21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1">
                  <a:moveTo>
                    <a:pt x="1" y="13"/>
                  </a:moveTo>
                  <a:cubicBezTo>
                    <a:pt x="3" y="17"/>
                    <a:pt x="3" y="23"/>
                    <a:pt x="2" y="24"/>
                  </a:cubicBezTo>
                  <a:cubicBezTo>
                    <a:pt x="2" y="25"/>
                    <a:pt x="1" y="26"/>
                    <a:pt x="0" y="28"/>
                  </a:cubicBezTo>
                  <a:cubicBezTo>
                    <a:pt x="1" y="29"/>
                    <a:pt x="3" y="30"/>
                    <a:pt x="7" y="29"/>
                  </a:cubicBezTo>
                  <a:cubicBezTo>
                    <a:pt x="12" y="28"/>
                    <a:pt x="14" y="31"/>
                    <a:pt x="16" y="26"/>
                  </a:cubicBezTo>
                  <a:cubicBezTo>
                    <a:pt x="17" y="22"/>
                    <a:pt x="22" y="16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2" y="11"/>
                    <a:pt x="16" y="3"/>
                    <a:pt x="11" y="2"/>
                  </a:cubicBezTo>
                  <a:cubicBezTo>
                    <a:pt x="9" y="2"/>
                    <a:pt x="7" y="1"/>
                    <a:pt x="4" y="0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1" y="5"/>
                    <a:pt x="0" y="10"/>
                    <a:pt x="1" y="1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  <p:sp>
          <p:nvSpPr>
            <p:cNvPr id="215" name="Freeform 123">
              <a:extLst>
                <a:ext uri="{FF2B5EF4-FFF2-40B4-BE49-F238E27FC236}">
                  <a16:creationId xmlns:a16="http://schemas.microsoft.com/office/drawing/2014/main" id="{3BC40B8A-5E3B-4C48-A38D-0B622B6AC8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61579" y="1387832"/>
              <a:ext cx="458476" cy="528340"/>
            </a:xfrm>
            <a:custGeom>
              <a:avLst/>
              <a:gdLst>
                <a:gd name="T0" fmla="*/ 44 w 48"/>
                <a:gd name="T1" fmla="*/ 14 h 55"/>
                <a:gd name="T2" fmla="*/ 38 w 48"/>
                <a:gd name="T3" fmla="*/ 10 h 55"/>
                <a:gd name="T4" fmla="*/ 32 w 48"/>
                <a:gd name="T5" fmla="*/ 10 h 55"/>
                <a:gd name="T6" fmla="*/ 27 w 48"/>
                <a:gd name="T7" fmla="*/ 6 h 55"/>
                <a:gd name="T8" fmla="*/ 17 w 48"/>
                <a:gd name="T9" fmla="*/ 0 h 55"/>
                <a:gd name="T10" fmla="*/ 17 w 48"/>
                <a:gd name="T11" fmla="*/ 2 h 55"/>
                <a:gd name="T12" fmla="*/ 12 w 48"/>
                <a:gd name="T13" fmla="*/ 4 h 55"/>
                <a:gd name="T14" fmla="*/ 9 w 48"/>
                <a:gd name="T15" fmla="*/ 10 h 55"/>
                <a:gd name="T16" fmla="*/ 6 w 48"/>
                <a:gd name="T17" fmla="*/ 15 h 55"/>
                <a:gd name="T18" fmla="*/ 3 w 48"/>
                <a:gd name="T19" fmla="*/ 19 h 55"/>
                <a:gd name="T20" fmla="*/ 2 w 48"/>
                <a:gd name="T21" fmla="*/ 25 h 55"/>
                <a:gd name="T22" fmla="*/ 1 w 48"/>
                <a:gd name="T23" fmla="*/ 30 h 55"/>
                <a:gd name="T24" fmla="*/ 6 w 48"/>
                <a:gd name="T25" fmla="*/ 34 h 55"/>
                <a:gd name="T26" fmla="*/ 10 w 48"/>
                <a:gd name="T27" fmla="*/ 35 h 55"/>
                <a:gd name="T28" fmla="*/ 6 w 48"/>
                <a:gd name="T29" fmla="*/ 40 h 55"/>
                <a:gd name="T30" fmla="*/ 6 w 48"/>
                <a:gd name="T31" fmla="*/ 40 h 55"/>
                <a:gd name="T32" fmla="*/ 7 w 48"/>
                <a:gd name="T33" fmla="*/ 45 h 55"/>
                <a:gd name="T34" fmla="*/ 7 w 48"/>
                <a:gd name="T35" fmla="*/ 49 h 55"/>
                <a:gd name="T36" fmla="*/ 13 w 48"/>
                <a:gd name="T37" fmla="*/ 50 h 55"/>
                <a:gd name="T38" fmla="*/ 19 w 48"/>
                <a:gd name="T39" fmla="*/ 50 h 55"/>
                <a:gd name="T40" fmla="*/ 26 w 48"/>
                <a:gd name="T41" fmla="*/ 37 h 55"/>
                <a:gd name="T42" fmla="*/ 42 w 48"/>
                <a:gd name="T43" fmla="*/ 29 h 55"/>
                <a:gd name="T44" fmla="*/ 46 w 48"/>
                <a:gd name="T45" fmla="*/ 20 h 55"/>
                <a:gd name="T46" fmla="*/ 44 w 48"/>
                <a:gd name="T4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" h="55">
                  <a:moveTo>
                    <a:pt x="44" y="14"/>
                  </a:moveTo>
                  <a:cubicBezTo>
                    <a:pt x="41" y="11"/>
                    <a:pt x="39" y="9"/>
                    <a:pt x="38" y="10"/>
                  </a:cubicBezTo>
                  <a:cubicBezTo>
                    <a:pt x="38" y="11"/>
                    <a:pt x="35" y="11"/>
                    <a:pt x="32" y="10"/>
                  </a:cubicBezTo>
                  <a:cubicBezTo>
                    <a:pt x="30" y="8"/>
                    <a:pt x="29" y="6"/>
                    <a:pt x="27" y="6"/>
                  </a:cubicBezTo>
                  <a:cubicBezTo>
                    <a:pt x="26" y="6"/>
                    <a:pt x="20" y="3"/>
                    <a:pt x="17" y="0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8" y="3"/>
                    <a:pt x="15" y="4"/>
                    <a:pt x="12" y="4"/>
                  </a:cubicBezTo>
                  <a:cubicBezTo>
                    <a:pt x="9" y="5"/>
                    <a:pt x="9" y="8"/>
                    <a:pt x="9" y="10"/>
                  </a:cubicBezTo>
                  <a:cubicBezTo>
                    <a:pt x="9" y="13"/>
                    <a:pt x="7" y="13"/>
                    <a:pt x="6" y="15"/>
                  </a:cubicBezTo>
                  <a:cubicBezTo>
                    <a:pt x="5" y="18"/>
                    <a:pt x="6" y="18"/>
                    <a:pt x="3" y="19"/>
                  </a:cubicBezTo>
                  <a:cubicBezTo>
                    <a:pt x="1" y="21"/>
                    <a:pt x="0" y="23"/>
                    <a:pt x="2" y="25"/>
                  </a:cubicBezTo>
                  <a:cubicBezTo>
                    <a:pt x="3" y="27"/>
                    <a:pt x="2" y="29"/>
                    <a:pt x="1" y="30"/>
                  </a:cubicBezTo>
                  <a:cubicBezTo>
                    <a:pt x="1" y="32"/>
                    <a:pt x="3" y="32"/>
                    <a:pt x="6" y="34"/>
                  </a:cubicBezTo>
                  <a:cubicBezTo>
                    <a:pt x="8" y="37"/>
                    <a:pt x="9" y="33"/>
                    <a:pt x="10" y="35"/>
                  </a:cubicBezTo>
                  <a:cubicBezTo>
                    <a:pt x="11" y="37"/>
                    <a:pt x="9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7" y="42"/>
                    <a:pt x="8" y="44"/>
                    <a:pt x="7" y="45"/>
                  </a:cubicBezTo>
                  <a:cubicBezTo>
                    <a:pt x="6" y="46"/>
                    <a:pt x="5" y="46"/>
                    <a:pt x="7" y="49"/>
                  </a:cubicBezTo>
                  <a:cubicBezTo>
                    <a:pt x="9" y="51"/>
                    <a:pt x="11" y="47"/>
                    <a:pt x="13" y="50"/>
                  </a:cubicBezTo>
                  <a:cubicBezTo>
                    <a:pt x="15" y="53"/>
                    <a:pt x="17" y="55"/>
                    <a:pt x="19" y="50"/>
                  </a:cubicBezTo>
                  <a:cubicBezTo>
                    <a:pt x="21" y="45"/>
                    <a:pt x="23" y="38"/>
                    <a:pt x="26" y="37"/>
                  </a:cubicBezTo>
                  <a:cubicBezTo>
                    <a:pt x="30" y="36"/>
                    <a:pt x="38" y="34"/>
                    <a:pt x="42" y="29"/>
                  </a:cubicBezTo>
                  <a:cubicBezTo>
                    <a:pt x="46" y="23"/>
                    <a:pt x="44" y="22"/>
                    <a:pt x="46" y="20"/>
                  </a:cubicBezTo>
                  <a:cubicBezTo>
                    <a:pt x="48" y="19"/>
                    <a:pt x="47" y="18"/>
                    <a:pt x="44" y="1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uk-UA"/>
            </a:p>
          </p:txBody>
        </p:sp>
      </p:grpSp>
      <p:sp>
        <p:nvSpPr>
          <p:cNvPr id="217" name="Marcador de gráfico 5"/>
          <p:cNvSpPr>
            <a:spLocks noGrp="1"/>
          </p:cNvSpPr>
          <p:nvPr>
            <p:ph type="chart" sz="quarter" idx="13"/>
          </p:nvPr>
        </p:nvSpPr>
        <p:spPr>
          <a:xfrm>
            <a:off x="1203852" y="3368003"/>
            <a:ext cx="5873844" cy="2715297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2570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Per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grpSp>
        <p:nvGrpSpPr>
          <p:cNvPr id="58" name="Grupo 57"/>
          <p:cNvGrpSpPr/>
          <p:nvPr userDrawn="1"/>
        </p:nvGrpSpPr>
        <p:grpSpPr>
          <a:xfrm>
            <a:off x="7118350" y="519113"/>
            <a:ext cx="3937000" cy="5657850"/>
            <a:chOff x="7118350" y="519113"/>
            <a:chExt cx="3937000" cy="5657850"/>
          </a:xfrm>
          <a:solidFill>
            <a:srgbClr val="C9C9C9"/>
          </a:solidFill>
        </p:grpSpPr>
        <p:sp>
          <p:nvSpPr>
            <p:cNvPr id="56" name="Freeform 31"/>
            <p:cNvSpPr>
              <a:spLocks/>
            </p:cNvSpPr>
            <p:nvPr userDrawn="1"/>
          </p:nvSpPr>
          <p:spPr bwMode="auto">
            <a:xfrm>
              <a:off x="7670801" y="2681288"/>
              <a:ext cx="801688" cy="546100"/>
            </a:xfrm>
            <a:custGeom>
              <a:avLst/>
              <a:gdLst>
                <a:gd name="T0" fmla="*/ 408 w 410"/>
                <a:gd name="T1" fmla="*/ 183 h 278"/>
                <a:gd name="T2" fmla="*/ 330 w 410"/>
                <a:gd name="T3" fmla="*/ 155 h 278"/>
                <a:gd name="T4" fmla="*/ 307 w 410"/>
                <a:gd name="T5" fmla="*/ 94 h 278"/>
                <a:gd name="T6" fmla="*/ 292 w 410"/>
                <a:gd name="T7" fmla="*/ 25 h 278"/>
                <a:gd name="T8" fmla="*/ 278 w 410"/>
                <a:gd name="T9" fmla="*/ 4 h 278"/>
                <a:gd name="T10" fmla="*/ 278 w 410"/>
                <a:gd name="T11" fmla="*/ 4 h 278"/>
                <a:gd name="T12" fmla="*/ 278 w 410"/>
                <a:gd name="T13" fmla="*/ 3 h 278"/>
                <a:gd name="T14" fmla="*/ 278 w 410"/>
                <a:gd name="T15" fmla="*/ 3 h 278"/>
                <a:gd name="T16" fmla="*/ 278 w 410"/>
                <a:gd name="T17" fmla="*/ 0 h 278"/>
                <a:gd name="T18" fmla="*/ 268 w 410"/>
                <a:gd name="T19" fmla="*/ 5 h 278"/>
                <a:gd name="T20" fmla="*/ 285 w 410"/>
                <a:gd name="T21" fmla="*/ 70 h 278"/>
                <a:gd name="T22" fmla="*/ 219 w 410"/>
                <a:gd name="T23" fmla="*/ 123 h 278"/>
                <a:gd name="T24" fmla="*/ 185 w 410"/>
                <a:gd name="T25" fmla="*/ 83 h 278"/>
                <a:gd name="T26" fmla="*/ 133 w 410"/>
                <a:gd name="T27" fmla="*/ 97 h 278"/>
                <a:gd name="T28" fmla="*/ 128 w 410"/>
                <a:gd name="T29" fmla="*/ 72 h 278"/>
                <a:gd name="T30" fmla="*/ 107 w 410"/>
                <a:gd name="T31" fmla="*/ 94 h 278"/>
                <a:gd name="T32" fmla="*/ 79 w 410"/>
                <a:gd name="T33" fmla="*/ 100 h 278"/>
                <a:gd name="T34" fmla="*/ 19 w 410"/>
                <a:gd name="T35" fmla="*/ 39 h 278"/>
                <a:gd name="T36" fmla="*/ 25 w 410"/>
                <a:gd name="T37" fmla="*/ 7 h 278"/>
                <a:gd name="T38" fmla="*/ 0 w 410"/>
                <a:gd name="T39" fmla="*/ 9 h 278"/>
                <a:gd name="T40" fmla="*/ 23 w 410"/>
                <a:gd name="T41" fmla="*/ 59 h 278"/>
                <a:gd name="T42" fmla="*/ 58 w 410"/>
                <a:gd name="T43" fmla="*/ 87 h 278"/>
                <a:gd name="T44" fmla="*/ 79 w 410"/>
                <a:gd name="T45" fmla="*/ 134 h 278"/>
                <a:gd name="T46" fmla="*/ 102 w 410"/>
                <a:gd name="T47" fmla="*/ 182 h 278"/>
                <a:gd name="T48" fmla="*/ 120 w 410"/>
                <a:gd name="T49" fmla="*/ 192 h 278"/>
                <a:gd name="T50" fmla="*/ 123 w 410"/>
                <a:gd name="T51" fmla="*/ 236 h 278"/>
                <a:gd name="T52" fmla="*/ 156 w 410"/>
                <a:gd name="T53" fmla="*/ 278 h 278"/>
                <a:gd name="T54" fmla="*/ 216 w 410"/>
                <a:gd name="T55" fmla="*/ 249 h 278"/>
                <a:gd name="T56" fmla="*/ 269 w 410"/>
                <a:gd name="T57" fmla="*/ 166 h 278"/>
                <a:gd name="T58" fmla="*/ 319 w 410"/>
                <a:gd name="T59" fmla="*/ 194 h 278"/>
                <a:gd name="T60" fmla="*/ 348 w 410"/>
                <a:gd name="T61" fmla="*/ 233 h 278"/>
                <a:gd name="T62" fmla="*/ 408 w 410"/>
                <a:gd name="T63" fmla="*/ 18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0" h="278">
                  <a:moveTo>
                    <a:pt x="408" y="183"/>
                  </a:moveTo>
                  <a:cubicBezTo>
                    <a:pt x="381" y="170"/>
                    <a:pt x="345" y="177"/>
                    <a:pt x="330" y="155"/>
                  </a:cubicBezTo>
                  <a:cubicBezTo>
                    <a:pt x="319" y="140"/>
                    <a:pt x="312" y="115"/>
                    <a:pt x="307" y="94"/>
                  </a:cubicBezTo>
                  <a:cubicBezTo>
                    <a:pt x="302" y="70"/>
                    <a:pt x="301" y="44"/>
                    <a:pt x="292" y="25"/>
                  </a:cubicBezTo>
                  <a:cubicBezTo>
                    <a:pt x="287" y="17"/>
                    <a:pt x="279" y="13"/>
                    <a:pt x="278" y="4"/>
                  </a:cubicBezTo>
                  <a:cubicBezTo>
                    <a:pt x="278" y="4"/>
                    <a:pt x="278" y="4"/>
                    <a:pt x="278" y="4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8" y="0"/>
                    <a:pt x="278" y="0"/>
                    <a:pt x="278" y="0"/>
                  </a:cubicBezTo>
                  <a:cubicBezTo>
                    <a:pt x="275" y="2"/>
                    <a:pt x="272" y="4"/>
                    <a:pt x="268" y="5"/>
                  </a:cubicBezTo>
                  <a:cubicBezTo>
                    <a:pt x="268" y="32"/>
                    <a:pt x="279" y="49"/>
                    <a:pt x="285" y="70"/>
                  </a:cubicBezTo>
                  <a:cubicBezTo>
                    <a:pt x="259" y="83"/>
                    <a:pt x="238" y="102"/>
                    <a:pt x="219" y="123"/>
                  </a:cubicBezTo>
                  <a:cubicBezTo>
                    <a:pt x="191" y="126"/>
                    <a:pt x="174" y="107"/>
                    <a:pt x="185" y="83"/>
                  </a:cubicBezTo>
                  <a:cubicBezTo>
                    <a:pt x="167" y="86"/>
                    <a:pt x="149" y="96"/>
                    <a:pt x="133" y="97"/>
                  </a:cubicBezTo>
                  <a:cubicBezTo>
                    <a:pt x="133" y="88"/>
                    <a:pt x="134" y="77"/>
                    <a:pt x="128" y="72"/>
                  </a:cubicBezTo>
                  <a:cubicBezTo>
                    <a:pt x="118" y="76"/>
                    <a:pt x="115" y="87"/>
                    <a:pt x="107" y="94"/>
                  </a:cubicBezTo>
                  <a:cubicBezTo>
                    <a:pt x="97" y="95"/>
                    <a:pt x="88" y="98"/>
                    <a:pt x="79" y="100"/>
                  </a:cubicBezTo>
                  <a:cubicBezTo>
                    <a:pt x="57" y="82"/>
                    <a:pt x="31" y="68"/>
                    <a:pt x="19" y="39"/>
                  </a:cubicBezTo>
                  <a:cubicBezTo>
                    <a:pt x="21" y="29"/>
                    <a:pt x="27" y="21"/>
                    <a:pt x="25" y="7"/>
                  </a:cubicBezTo>
                  <a:cubicBezTo>
                    <a:pt x="19" y="10"/>
                    <a:pt x="6" y="6"/>
                    <a:pt x="0" y="9"/>
                  </a:cubicBezTo>
                  <a:cubicBezTo>
                    <a:pt x="9" y="25"/>
                    <a:pt x="16" y="42"/>
                    <a:pt x="23" y="59"/>
                  </a:cubicBezTo>
                  <a:cubicBezTo>
                    <a:pt x="33" y="70"/>
                    <a:pt x="49" y="74"/>
                    <a:pt x="58" y="87"/>
                  </a:cubicBezTo>
                  <a:cubicBezTo>
                    <a:pt x="67" y="99"/>
                    <a:pt x="72" y="119"/>
                    <a:pt x="79" y="134"/>
                  </a:cubicBezTo>
                  <a:cubicBezTo>
                    <a:pt x="87" y="151"/>
                    <a:pt x="95" y="167"/>
                    <a:pt x="102" y="182"/>
                  </a:cubicBezTo>
                  <a:cubicBezTo>
                    <a:pt x="108" y="185"/>
                    <a:pt x="115" y="188"/>
                    <a:pt x="120" y="192"/>
                  </a:cubicBezTo>
                  <a:cubicBezTo>
                    <a:pt x="122" y="206"/>
                    <a:pt x="126" y="221"/>
                    <a:pt x="123" y="236"/>
                  </a:cubicBezTo>
                  <a:cubicBezTo>
                    <a:pt x="134" y="250"/>
                    <a:pt x="144" y="264"/>
                    <a:pt x="156" y="278"/>
                  </a:cubicBezTo>
                  <a:cubicBezTo>
                    <a:pt x="171" y="263"/>
                    <a:pt x="182" y="241"/>
                    <a:pt x="216" y="249"/>
                  </a:cubicBezTo>
                  <a:cubicBezTo>
                    <a:pt x="238" y="232"/>
                    <a:pt x="247" y="181"/>
                    <a:pt x="269" y="166"/>
                  </a:cubicBezTo>
                  <a:cubicBezTo>
                    <a:pt x="291" y="151"/>
                    <a:pt x="309" y="179"/>
                    <a:pt x="319" y="194"/>
                  </a:cubicBezTo>
                  <a:cubicBezTo>
                    <a:pt x="330" y="209"/>
                    <a:pt x="336" y="223"/>
                    <a:pt x="348" y="233"/>
                  </a:cubicBezTo>
                  <a:cubicBezTo>
                    <a:pt x="376" y="225"/>
                    <a:pt x="410" y="222"/>
                    <a:pt x="408" y="18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7" name="Freeform 32"/>
            <p:cNvSpPr>
              <a:spLocks/>
            </p:cNvSpPr>
            <p:nvPr userDrawn="1"/>
          </p:nvSpPr>
          <p:spPr bwMode="auto">
            <a:xfrm>
              <a:off x="8224838" y="2205038"/>
              <a:ext cx="674688" cy="971550"/>
            </a:xfrm>
            <a:custGeom>
              <a:avLst/>
              <a:gdLst>
                <a:gd name="T0" fmla="*/ 230 w 345"/>
                <a:gd name="T1" fmla="*/ 110 h 495"/>
                <a:gd name="T2" fmla="*/ 216 w 345"/>
                <a:gd name="T3" fmla="*/ 93 h 495"/>
                <a:gd name="T4" fmla="*/ 142 w 345"/>
                <a:gd name="T5" fmla="*/ 72 h 495"/>
                <a:gd name="T6" fmla="*/ 108 w 345"/>
                <a:gd name="T7" fmla="*/ 43 h 495"/>
                <a:gd name="T8" fmla="*/ 35 w 345"/>
                <a:gd name="T9" fmla="*/ 29 h 495"/>
                <a:gd name="T10" fmla="*/ 13 w 345"/>
                <a:gd name="T11" fmla="*/ 0 h 495"/>
                <a:gd name="T12" fmla="*/ 4 w 345"/>
                <a:gd name="T13" fmla="*/ 45 h 495"/>
                <a:gd name="T14" fmla="*/ 27 w 345"/>
                <a:gd name="T15" fmla="*/ 83 h 495"/>
                <a:gd name="T16" fmla="*/ 104 w 345"/>
                <a:gd name="T17" fmla="*/ 137 h 495"/>
                <a:gd name="T18" fmla="*/ 50 w 345"/>
                <a:gd name="T19" fmla="*/ 199 h 495"/>
                <a:gd name="T20" fmla="*/ 17 w 345"/>
                <a:gd name="T21" fmla="*/ 203 h 495"/>
                <a:gd name="T22" fmla="*/ 0 w 345"/>
                <a:gd name="T23" fmla="*/ 237 h 495"/>
                <a:gd name="T24" fmla="*/ 0 w 345"/>
                <a:gd name="T25" fmla="*/ 241 h 495"/>
                <a:gd name="T26" fmla="*/ 1 w 345"/>
                <a:gd name="T27" fmla="*/ 240 h 495"/>
                <a:gd name="T28" fmla="*/ 59 w 345"/>
                <a:gd name="T29" fmla="*/ 395 h 495"/>
                <a:gd name="T30" fmla="*/ 138 w 345"/>
                <a:gd name="T31" fmla="*/ 418 h 495"/>
                <a:gd name="T32" fmla="*/ 137 w 345"/>
                <a:gd name="T33" fmla="*/ 447 h 495"/>
                <a:gd name="T34" fmla="*/ 124 w 345"/>
                <a:gd name="T35" fmla="*/ 468 h 495"/>
                <a:gd name="T36" fmla="*/ 188 w 345"/>
                <a:gd name="T37" fmla="*/ 485 h 495"/>
                <a:gd name="T38" fmla="*/ 222 w 345"/>
                <a:gd name="T39" fmla="*/ 454 h 495"/>
                <a:gd name="T40" fmla="*/ 245 w 345"/>
                <a:gd name="T41" fmla="*/ 495 h 495"/>
                <a:gd name="T42" fmla="*/ 254 w 345"/>
                <a:gd name="T43" fmla="*/ 453 h 495"/>
                <a:gd name="T44" fmla="*/ 291 w 345"/>
                <a:gd name="T45" fmla="*/ 422 h 495"/>
                <a:gd name="T46" fmla="*/ 294 w 345"/>
                <a:gd name="T47" fmla="*/ 395 h 495"/>
                <a:gd name="T48" fmla="*/ 251 w 345"/>
                <a:gd name="T49" fmla="*/ 355 h 495"/>
                <a:gd name="T50" fmla="*/ 262 w 345"/>
                <a:gd name="T51" fmla="*/ 250 h 495"/>
                <a:gd name="T52" fmla="*/ 269 w 345"/>
                <a:gd name="T53" fmla="*/ 206 h 495"/>
                <a:gd name="T54" fmla="*/ 295 w 345"/>
                <a:gd name="T55" fmla="*/ 190 h 495"/>
                <a:gd name="T56" fmla="*/ 337 w 345"/>
                <a:gd name="T57" fmla="*/ 205 h 495"/>
                <a:gd name="T58" fmla="*/ 345 w 345"/>
                <a:gd name="T59" fmla="*/ 128 h 495"/>
                <a:gd name="T60" fmla="*/ 230 w 345"/>
                <a:gd name="T61" fmla="*/ 11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495">
                  <a:moveTo>
                    <a:pt x="230" y="110"/>
                  </a:moveTo>
                  <a:cubicBezTo>
                    <a:pt x="224" y="105"/>
                    <a:pt x="223" y="96"/>
                    <a:pt x="216" y="93"/>
                  </a:cubicBezTo>
                  <a:cubicBezTo>
                    <a:pt x="187" y="106"/>
                    <a:pt x="161" y="86"/>
                    <a:pt x="142" y="72"/>
                  </a:cubicBezTo>
                  <a:cubicBezTo>
                    <a:pt x="130" y="63"/>
                    <a:pt x="120" y="48"/>
                    <a:pt x="108" y="43"/>
                  </a:cubicBezTo>
                  <a:cubicBezTo>
                    <a:pt x="87" y="33"/>
                    <a:pt x="63" y="36"/>
                    <a:pt x="35" y="29"/>
                  </a:cubicBezTo>
                  <a:cubicBezTo>
                    <a:pt x="29" y="19"/>
                    <a:pt x="24" y="6"/>
                    <a:pt x="13" y="0"/>
                  </a:cubicBezTo>
                  <a:cubicBezTo>
                    <a:pt x="12" y="17"/>
                    <a:pt x="2" y="31"/>
                    <a:pt x="4" y="45"/>
                  </a:cubicBezTo>
                  <a:cubicBezTo>
                    <a:pt x="6" y="61"/>
                    <a:pt x="23" y="70"/>
                    <a:pt x="27" y="83"/>
                  </a:cubicBezTo>
                  <a:cubicBezTo>
                    <a:pt x="65" y="89"/>
                    <a:pt x="79" y="119"/>
                    <a:pt x="104" y="137"/>
                  </a:cubicBezTo>
                  <a:cubicBezTo>
                    <a:pt x="95" y="167"/>
                    <a:pt x="62" y="173"/>
                    <a:pt x="50" y="199"/>
                  </a:cubicBezTo>
                  <a:cubicBezTo>
                    <a:pt x="38" y="200"/>
                    <a:pt x="28" y="202"/>
                    <a:pt x="17" y="203"/>
                  </a:cubicBezTo>
                  <a:cubicBezTo>
                    <a:pt x="12" y="215"/>
                    <a:pt x="8" y="228"/>
                    <a:pt x="0" y="237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41"/>
                    <a:pt x="1" y="240"/>
                    <a:pt x="1" y="240"/>
                  </a:cubicBezTo>
                  <a:cubicBezTo>
                    <a:pt x="40" y="272"/>
                    <a:pt x="29" y="354"/>
                    <a:pt x="59" y="395"/>
                  </a:cubicBezTo>
                  <a:cubicBezTo>
                    <a:pt x="83" y="405"/>
                    <a:pt x="116" y="406"/>
                    <a:pt x="138" y="418"/>
                  </a:cubicBezTo>
                  <a:cubicBezTo>
                    <a:pt x="139" y="429"/>
                    <a:pt x="138" y="438"/>
                    <a:pt x="137" y="447"/>
                  </a:cubicBezTo>
                  <a:cubicBezTo>
                    <a:pt x="133" y="453"/>
                    <a:pt x="120" y="464"/>
                    <a:pt x="124" y="468"/>
                  </a:cubicBezTo>
                  <a:cubicBezTo>
                    <a:pt x="142" y="468"/>
                    <a:pt x="171" y="489"/>
                    <a:pt x="188" y="485"/>
                  </a:cubicBezTo>
                  <a:cubicBezTo>
                    <a:pt x="205" y="482"/>
                    <a:pt x="207" y="455"/>
                    <a:pt x="222" y="454"/>
                  </a:cubicBezTo>
                  <a:cubicBezTo>
                    <a:pt x="230" y="468"/>
                    <a:pt x="235" y="483"/>
                    <a:pt x="245" y="495"/>
                  </a:cubicBezTo>
                  <a:cubicBezTo>
                    <a:pt x="247" y="479"/>
                    <a:pt x="252" y="467"/>
                    <a:pt x="254" y="453"/>
                  </a:cubicBezTo>
                  <a:cubicBezTo>
                    <a:pt x="260" y="444"/>
                    <a:pt x="286" y="438"/>
                    <a:pt x="291" y="422"/>
                  </a:cubicBezTo>
                  <a:cubicBezTo>
                    <a:pt x="293" y="417"/>
                    <a:pt x="295" y="402"/>
                    <a:pt x="294" y="395"/>
                  </a:cubicBezTo>
                  <a:cubicBezTo>
                    <a:pt x="290" y="378"/>
                    <a:pt x="264" y="368"/>
                    <a:pt x="251" y="355"/>
                  </a:cubicBezTo>
                  <a:cubicBezTo>
                    <a:pt x="218" y="321"/>
                    <a:pt x="255" y="284"/>
                    <a:pt x="262" y="250"/>
                  </a:cubicBezTo>
                  <a:cubicBezTo>
                    <a:pt x="265" y="234"/>
                    <a:pt x="261" y="218"/>
                    <a:pt x="269" y="206"/>
                  </a:cubicBezTo>
                  <a:cubicBezTo>
                    <a:pt x="272" y="201"/>
                    <a:pt x="285" y="192"/>
                    <a:pt x="295" y="190"/>
                  </a:cubicBezTo>
                  <a:cubicBezTo>
                    <a:pt x="314" y="187"/>
                    <a:pt x="321" y="201"/>
                    <a:pt x="337" y="205"/>
                  </a:cubicBezTo>
                  <a:cubicBezTo>
                    <a:pt x="340" y="180"/>
                    <a:pt x="343" y="155"/>
                    <a:pt x="345" y="128"/>
                  </a:cubicBezTo>
                  <a:cubicBezTo>
                    <a:pt x="316" y="110"/>
                    <a:pt x="263" y="124"/>
                    <a:pt x="230" y="11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9" name="Freeform 5"/>
            <p:cNvSpPr>
              <a:spLocks/>
            </p:cNvSpPr>
            <p:nvPr userDrawn="1"/>
          </p:nvSpPr>
          <p:spPr bwMode="auto">
            <a:xfrm>
              <a:off x="7929563" y="1462088"/>
              <a:ext cx="461963" cy="1211263"/>
            </a:xfrm>
            <a:custGeom>
              <a:avLst/>
              <a:gdLst>
                <a:gd name="T0" fmla="*/ 169 w 236"/>
                <a:gd name="T1" fmla="*/ 476 h 619"/>
                <a:gd name="T2" fmla="*/ 139 w 236"/>
                <a:gd name="T3" fmla="*/ 428 h 619"/>
                <a:gd name="T4" fmla="*/ 151 w 236"/>
                <a:gd name="T5" fmla="*/ 372 h 619"/>
                <a:gd name="T6" fmla="*/ 143 w 236"/>
                <a:gd name="T7" fmla="*/ 325 h 619"/>
                <a:gd name="T8" fmla="*/ 136 w 236"/>
                <a:gd name="T9" fmla="*/ 276 h 619"/>
                <a:gd name="T10" fmla="*/ 160 w 236"/>
                <a:gd name="T11" fmla="*/ 221 h 619"/>
                <a:gd name="T12" fmla="*/ 181 w 236"/>
                <a:gd name="T13" fmla="*/ 163 h 619"/>
                <a:gd name="T14" fmla="*/ 167 w 236"/>
                <a:gd name="T15" fmla="*/ 127 h 619"/>
                <a:gd name="T16" fmla="*/ 134 w 236"/>
                <a:gd name="T17" fmla="*/ 11 h 619"/>
                <a:gd name="T18" fmla="*/ 127 w 236"/>
                <a:gd name="T19" fmla="*/ 0 h 619"/>
                <a:gd name="T20" fmla="*/ 116 w 236"/>
                <a:gd name="T21" fmla="*/ 14 h 619"/>
                <a:gd name="T22" fmla="*/ 81 w 236"/>
                <a:gd name="T23" fmla="*/ 31 h 619"/>
                <a:gd name="T24" fmla="*/ 40 w 236"/>
                <a:gd name="T25" fmla="*/ 219 h 619"/>
                <a:gd name="T26" fmla="*/ 11 w 236"/>
                <a:gd name="T27" fmla="*/ 255 h 619"/>
                <a:gd name="T28" fmla="*/ 14 w 236"/>
                <a:gd name="T29" fmla="*/ 321 h 619"/>
                <a:gd name="T30" fmla="*/ 0 w 236"/>
                <a:gd name="T31" fmla="*/ 344 h 619"/>
                <a:gd name="T32" fmla="*/ 20 w 236"/>
                <a:gd name="T33" fmla="*/ 404 h 619"/>
                <a:gd name="T34" fmla="*/ 4 w 236"/>
                <a:gd name="T35" fmla="*/ 442 h 619"/>
                <a:gd name="T36" fmla="*/ 10 w 236"/>
                <a:gd name="T37" fmla="*/ 468 h 619"/>
                <a:gd name="T38" fmla="*/ 95 w 236"/>
                <a:gd name="T39" fmla="*/ 565 h 619"/>
                <a:gd name="T40" fmla="*/ 127 w 236"/>
                <a:gd name="T41" fmla="*/ 619 h 619"/>
                <a:gd name="T42" fmla="*/ 160 w 236"/>
                <a:gd name="T43" fmla="*/ 573 h 619"/>
                <a:gd name="T44" fmla="*/ 192 w 236"/>
                <a:gd name="T45" fmla="*/ 569 h 619"/>
                <a:gd name="T46" fmla="*/ 236 w 236"/>
                <a:gd name="T47" fmla="*/ 521 h 619"/>
                <a:gd name="T48" fmla="*/ 169 w 236"/>
                <a:gd name="T49" fmla="*/ 476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619">
                  <a:moveTo>
                    <a:pt x="169" y="476"/>
                  </a:moveTo>
                  <a:cubicBezTo>
                    <a:pt x="165" y="460"/>
                    <a:pt x="140" y="443"/>
                    <a:pt x="139" y="428"/>
                  </a:cubicBezTo>
                  <a:cubicBezTo>
                    <a:pt x="137" y="411"/>
                    <a:pt x="151" y="389"/>
                    <a:pt x="151" y="372"/>
                  </a:cubicBezTo>
                  <a:cubicBezTo>
                    <a:pt x="151" y="357"/>
                    <a:pt x="145" y="340"/>
                    <a:pt x="143" y="325"/>
                  </a:cubicBezTo>
                  <a:cubicBezTo>
                    <a:pt x="140" y="309"/>
                    <a:pt x="134" y="291"/>
                    <a:pt x="136" y="276"/>
                  </a:cubicBezTo>
                  <a:cubicBezTo>
                    <a:pt x="139" y="259"/>
                    <a:pt x="153" y="240"/>
                    <a:pt x="160" y="221"/>
                  </a:cubicBezTo>
                  <a:cubicBezTo>
                    <a:pt x="165" y="206"/>
                    <a:pt x="181" y="176"/>
                    <a:pt x="181" y="163"/>
                  </a:cubicBezTo>
                  <a:cubicBezTo>
                    <a:pt x="181" y="152"/>
                    <a:pt x="171" y="138"/>
                    <a:pt x="167" y="127"/>
                  </a:cubicBezTo>
                  <a:cubicBezTo>
                    <a:pt x="152" y="90"/>
                    <a:pt x="137" y="57"/>
                    <a:pt x="134" y="11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4" y="4"/>
                    <a:pt x="120" y="9"/>
                    <a:pt x="116" y="14"/>
                  </a:cubicBezTo>
                  <a:cubicBezTo>
                    <a:pt x="106" y="27"/>
                    <a:pt x="100" y="33"/>
                    <a:pt x="81" y="31"/>
                  </a:cubicBezTo>
                  <a:cubicBezTo>
                    <a:pt x="71" y="97"/>
                    <a:pt x="55" y="158"/>
                    <a:pt x="40" y="219"/>
                  </a:cubicBezTo>
                  <a:cubicBezTo>
                    <a:pt x="34" y="234"/>
                    <a:pt x="15" y="238"/>
                    <a:pt x="11" y="255"/>
                  </a:cubicBezTo>
                  <a:cubicBezTo>
                    <a:pt x="6" y="275"/>
                    <a:pt x="17" y="302"/>
                    <a:pt x="14" y="321"/>
                  </a:cubicBezTo>
                  <a:cubicBezTo>
                    <a:pt x="12" y="332"/>
                    <a:pt x="2" y="334"/>
                    <a:pt x="0" y="344"/>
                  </a:cubicBezTo>
                  <a:cubicBezTo>
                    <a:pt x="13" y="363"/>
                    <a:pt x="23" y="379"/>
                    <a:pt x="20" y="404"/>
                  </a:cubicBezTo>
                  <a:cubicBezTo>
                    <a:pt x="18" y="418"/>
                    <a:pt x="5" y="430"/>
                    <a:pt x="4" y="442"/>
                  </a:cubicBezTo>
                  <a:cubicBezTo>
                    <a:pt x="4" y="451"/>
                    <a:pt x="11" y="460"/>
                    <a:pt x="10" y="468"/>
                  </a:cubicBezTo>
                  <a:cubicBezTo>
                    <a:pt x="44" y="494"/>
                    <a:pt x="76" y="525"/>
                    <a:pt x="95" y="565"/>
                  </a:cubicBezTo>
                  <a:cubicBezTo>
                    <a:pt x="104" y="583"/>
                    <a:pt x="109" y="606"/>
                    <a:pt x="127" y="619"/>
                  </a:cubicBezTo>
                  <a:cubicBezTo>
                    <a:pt x="147" y="612"/>
                    <a:pt x="148" y="587"/>
                    <a:pt x="160" y="573"/>
                  </a:cubicBezTo>
                  <a:cubicBezTo>
                    <a:pt x="170" y="571"/>
                    <a:pt x="180" y="569"/>
                    <a:pt x="192" y="569"/>
                  </a:cubicBezTo>
                  <a:cubicBezTo>
                    <a:pt x="201" y="547"/>
                    <a:pt x="229" y="544"/>
                    <a:pt x="236" y="521"/>
                  </a:cubicBezTo>
                  <a:cubicBezTo>
                    <a:pt x="217" y="503"/>
                    <a:pt x="204" y="479"/>
                    <a:pt x="169" y="47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0" name="Freeform 6"/>
            <p:cNvSpPr>
              <a:spLocks/>
            </p:cNvSpPr>
            <p:nvPr userDrawn="1"/>
          </p:nvSpPr>
          <p:spPr bwMode="auto">
            <a:xfrm>
              <a:off x="8194675" y="519113"/>
              <a:ext cx="2422525" cy="2646363"/>
            </a:xfrm>
            <a:custGeom>
              <a:avLst/>
              <a:gdLst>
                <a:gd name="T0" fmla="*/ 1090 w 1237"/>
                <a:gd name="T1" fmla="*/ 339 h 1352"/>
                <a:gd name="T2" fmla="*/ 962 w 1237"/>
                <a:gd name="T3" fmla="*/ 339 h 1352"/>
                <a:gd name="T4" fmla="*/ 887 w 1237"/>
                <a:gd name="T5" fmla="*/ 374 h 1352"/>
                <a:gd name="T6" fmla="*/ 799 w 1237"/>
                <a:gd name="T7" fmla="*/ 351 h 1352"/>
                <a:gd name="T8" fmla="*/ 758 w 1237"/>
                <a:gd name="T9" fmla="*/ 278 h 1352"/>
                <a:gd name="T10" fmla="*/ 707 w 1237"/>
                <a:gd name="T11" fmla="*/ 206 h 1352"/>
                <a:gd name="T12" fmla="*/ 617 w 1237"/>
                <a:gd name="T13" fmla="*/ 136 h 1352"/>
                <a:gd name="T14" fmla="*/ 551 w 1237"/>
                <a:gd name="T15" fmla="*/ 47 h 1352"/>
                <a:gd name="T16" fmla="*/ 440 w 1237"/>
                <a:gd name="T17" fmla="*/ 0 h 1352"/>
                <a:gd name="T18" fmla="*/ 372 w 1237"/>
                <a:gd name="T19" fmla="*/ 57 h 1352"/>
                <a:gd name="T20" fmla="*/ 426 w 1237"/>
                <a:gd name="T21" fmla="*/ 107 h 1352"/>
                <a:gd name="T22" fmla="*/ 381 w 1237"/>
                <a:gd name="T23" fmla="*/ 140 h 1352"/>
                <a:gd name="T24" fmla="*/ 336 w 1237"/>
                <a:gd name="T25" fmla="*/ 249 h 1352"/>
                <a:gd name="T26" fmla="*/ 181 w 1237"/>
                <a:gd name="T27" fmla="*/ 382 h 1352"/>
                <a:gd name="T28" fmla="*/ 27 w 1237"/>
                <a:gd name="T29" fmla="*/ 439 h 1352"/>
                <a:gd name="T30" fmla="*/ 6 w 1237"/>
                <a:gd name="T31" fmla="*/ 489 h 1352"/>
                <a:gd name="T32" fmla="*/ 27 w 1237"/>
                <a:gd name="T33" fmla="*/ 571 h 1352"/>
                <a:gd name="T34" fmla="*/ 58 w 1237"/>
                <a:gd name="T35" fmla="*/ 646 h 1352"/>
                <a:gd name="T36" fmla="*/ 37 w 1237"/>
                <a:gd name="T37" fmla="*/ 704 h 1352"/>
                <a:gd name="T38" fmla="*/ 27 w 1237"/>
                <a:gd name="T39" fmla="*/ 848 h 1352"/>
                <a:gd name="T40" fmla="*/ 129 w 1237"/>
                <a:gd name="T41" fmla="*/ 894 h 1352"/>
                <a:gd name="T42" fmla="*/ 235 w 1237"/>
                <a:gd name="T43" fmla="*/ 937 h 1352"/>
                <a:gd name="T44" fmla="*/ 373 w 1237"/>
                <a:gd name="T45" fmla="*/ 986 h 1352"/>
                <a:gd name="T46" fmla="*/ 311 w 1237"/>
                <a:gd name="T47" fmla="*/ 1065 h 1352"/>
                <a:gd name="T48" fmla="*/ 289 w 1237"/>
                <a:gd name="T49" fmla="*/ 1115 h 1352"/>
                <a:gd name="T50" fmla="*/ 321 w 1237"/>
                <a:gd name="T51" fmla="*/ 1254 h 1352"/>
                <a:gd name="T52" fmla="*/ 310 w 1237"/>
                <a:gd name="T53" fmla="*/ 1301 h 1352"/>
                <a:gd name="T54" fmla="*/ 369 w 1237"/>
                <a:gd name="T55" fmla="*/ 1319 h 1352"/>
                <a:gd name="T56" fmla="*/ 495 w 1237"/>
                <a:gd name="T57" fmla="*/ 1252 h 1352"/>
                <a:gd name="T58" fmla="*/ 589 w 1237"/>
                <a:gd name="T59" fmla="*/ 1167 h 1352"/>
                <a:gd name="T60" fmla="*/ 609 w 1237"/>
                <a:gd name="T61" fmla="*/ 1148 h 1352"/>
                <a:gd name="T62" fmla="*/ 667 w 1237"/>
                <a:gd name="T63" fmla="*/ 1035 h 1352"/>
                <a:gd name="T64" fmla="*/ 742 w 1237"/>
                <a:gd name="T65" fmla="*/ 936 h 1352"/>
                <a:gd name="T66" fmla="*/ 790 w 1237"/>
                <a:gd name="T67" fmla="*/ 809 h 1352"/>
                <a:gd name="T68" fmla="*/ 854 w 1237"/>
                <a:gd name="T69" fmla="*/ 750 h 1352"/>
                <a:gd name="T70" fmla="*/ 966 w 1237"/>
                <a:gd name="T71" fmla="*/ 692 h 1352"/>
                <a:gd name="T72" fmla="*/ 1086 w 1237"/>
                <a:gd name="T73" fmla="*/ 675 h 1352"/>
                <a:gd name="T74" fmla="*/ 1154 w 1237"/>
                <a:gd name="T75" fmla="*/ 651 h 1352"/>
                <a:gd name="T76" fmla="*/ 1193 w 1237"/>
                <a:gd name="T77" fmla="*/ 623 h 1352"/>
                <a:gd name="T78" fmla="*/ 1214 w 1237"/>
                <a:gd name="T79" fmla="*/ 44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37" h="1352">
                  <a:moveTo>
                    <a:pt x="1122" y="364"/>
                  </a:moveTo>
                  <a:cubicBezTo>
                    <a:pt x="1111" y="355"/>
                    <a:pt x="1100" y="340"/>
                    <a:pt x="1090" y="339"/>
                  </a:cubicBezTo>
                  <a:cubicBezTo>
                    <a:pt x="1073" y="336"/>
                    <a:pt x="1049" y="352"/>
                    <a:pt x="1030" y="352"/>
                  </a:cubicBezTo>
                  <a:cubicBezTo>
                    <a:pt x="1007" y="352"/>
                    <a:pt x="984" y="336"/>
                    <a:pt x="962" y="339"/>
                  </a:cubicBezTo>
                  <a:cubicBezTo>
                    <a:pt x="951" y="340"/>
                    <a:pt x="935" y="351"/>
                    <a:pt x="924" y="356"/>
                  </a:cubicBezTo>
                  <a:cubicBezTo>
                    <a:pt x="911" y="362"/>
                    <a:pt x="900" y="370"/>
                    <a:pt x="887" y="374"/>
                  </a:cubicBezTo>
                  <a:cubicBezTo>
                    <a:pt x="872" y="369"/>
                    <a:pt x="862" y="350"/>
                    <a:pt x="845" y="347"/>
                  </a:cubicBezTo>
                  <a:cubicBezTo>
                    <a:pt x="832" y="344"/>
                    <a:pt x="817" y="353"/>
                    <a:pt x="799" y="351"/>
                  </a:cubicBezTo>
                  <a:cubicBezTo>
                    <a:pt x="788" y="342"/>
                    <a:pt x="776" y="334"/>
                    <a:pt x="767" y="323"/>
                  </a:cubicBezTo>
                  <a:cubicBezTo>
                    <a:pt x="764" y="309"/>
                    <a:pt x="762" y="292"/>
                    <a:pt x="758" y="278"/>
                  </a:cubicBezTo>
                  <a:cubicBezTo>
                    <a:pt x="747" y="268"/>
                    <a:pt x="733" y="261"/>
                    <a:pt x="723" y="250"/>
                  </a:cubicBezTo>
                  <a:cubicBezTo>
                    <a:pt x="715" y="237"/>
                    <a:pt x="716" y="219"/>
                    <a:pt x="707" y="206"/>
                  </a:cubicBezTo>
                  <a:cubicBezTo>
                    <a:pt x="699" y="194"/>
                    <a:pt x="677" y="183"/>
                    <a:pt x="662" y="171"/>
                  </a:cubicBezTo>
                  <a:cubicBezTo>
                    <a:pt x="647" y="160"/>
                    <a:pt x="627" y="148"/>
                    <a:pt x="617" y="136"/>
                  </a:cubicBezTo>
                  <a:cubicBezTo>
                    <a:pt x="601" y="116"/>
                    <a:pt x="594" y="88"/>
                    <a:pt x="578" y="69"/>
                  </a:cubicBezTo>
                  <a:cubicBezTo>
                    <a:pt x="571" y="61"/>
                    <a:pt x="560" y="55"/>
                    <a:pt x="551" y="47"/>
                  </a:cubicBezTo>
                  <a:cubicBezTo>
                    <a:pt x="543" y="40"/>
                    <a:pt x="535" y="29"/>
                    <a:pt x="526" y="25"/>
                  </a:cubicBezTo>
                  <a:cubicBezTo>
                    <a:pt x="498" y="12"/>
                    <a:pt x="466" y="14"/>
                    <a:pt x="440" y="0"/>
                  </a:cubicBezTo>
                  <a:cubicBezTo>
                    <a:pt x="421" y="9"/>
                    <a:pt x="400" y="17"/>
                    <a:pt x="380" y="26"/>
                  </a:cubicBezTo>
                  <a:cubicBezTo>
                    <a:pt x="376" y="35"/>
                    <a:pt x="375" y="47"/>
                    <a:pt x="372" y="57"/>
                  </a:cubicBezTo>
                  <a:cubicBezTo>
                    <a:pt x="379" y="64"/>
                    <a:pt x="389" y="71"/>
                    <a:pt x="400" y="80"/>
                  </a:cubicBezTo>
                  <a:cubicBezTo>
                    <a:pt x="407" y="87"/>
                    <a:pt x="424" y="98"/>
                    <a:pt x="426" y="107"/>
                  </a:cubicBezTo>
                  <a:cubicBezTo>
                    <a:pt x="428" y="116"/>
                    <a:pt x="423" y="127"/>
                    <a:pt x="423" y="140"/>
                  </a:cubicBezTo>
                  <a:cubicBezTo>
                    <a:pt x="381" y="140"/>
                    <a:pt x="381" y="140"/>
                    <a:pt x="381" y="140"/>
                  </a:cubicBezTo>
                  <a:cubicBezTo>
                    <a:pt x="370" y="169"/>
                    <a:pt x="389" y="189"/>
                    <a:pt x="397" y="211"/>
                  </a:cubicBezTo>
                  <a:cubicBezTo>
                    <a:pt x="379" y="225"/>
                    <a:pt x="372" y="252"/>
                    <a:pt x="336" y="249"/>
                  </a:cubicBezTo>
                  <a:cubicBezTo>
                    <a:pt x="303" y="277"/>
                    <a:pt x="272" y="312"/>
                    <a:pt x="237" y="343"/>
                  </a:cubicBezTo>
                  <a:cubicBezTo>
                    <a:pt x="221" y="357"/>
                    <a:pt x="201" y="368"/>
                    <a:pt x="181" y="382"/>
                  </a:cubicBezTo>
                  <a:cubicBezTo>
                    <a:pt x="164" y="394"/>
                    <a:pt x="142" y="415"/>
                    <a:pt x="124" y="422"/>
                  </a:cubicBezTo>
                  <a:cubicBezTo>
                    <a:pt x="95" y="434"/>
                    <a:pt x="62" y="433"/>
                    <a:pt x="27" y="439"/>
                  </a:cubicBezTo>
                  <a:cubicBezTo>
                    <a:pt x="18" y="447"/>
                    <a:pt x="9" y="459"/>
                    <a:pt x="0" y="471"/>
                  </a:cubicBezTo>
                  <a:cubicBezTo>
                    <a:pt x="6" y="489"/>
                    <a:pt x="6" y="489"/>
                    <a:pt x="6" y="489"/>
                  </a:cubicBezTo>
                  <a:cubicBezTo>
                    <a:pt x="6" y="489"/>
                    <a:pt x="7" y="489"/>
                    <a:pt x="8" y="489"/>
                  </a:cubicBezTo>
                  <a:cubicBezTo>
                    <a:pt x="18" y="518"/>
                    <a:pt x="16" y="543"/>
                    <a:pt x="27" y="571"/>
                  </a:cubicBezTo>
                  <a:cubicBezTo>
                    <a:pt x="31" y="581"/>
                    <a:pt x="38" y="593"/>
                    <a:pt x="44" y="606"/>
                  </a:cubicBezTo>
                  <a:cubicBezTo>
                    <a:pt x="49" y="619"/>
                    <a:pt x="58" y="635"/>
                    <a:pt x="58" y="646"/>
                  </a:cubicBezTo>
                  <a:cubicBezTo>
                    <a:pt x="58" y="654"/>
                    <a:pt x="51" y="665"/>
                    <a:pt x="48" y="675"/>
                  </a:cubicBezTo>
                  <a:cubicBezTo>
                    <a:pt x="44" y="685"/>
                    <a:pt x="40" y="695"/>
                    <a:pt x="37" y="704"/>
                  </a:cubicBezTo>
                  <a:cubicBezTo>
                    <a:pt x="31" y="720"/>
                    <a:pt x="15" y="745"/>
                    <a:pt x="13" y="761"/>
                  </a:cubicBezTo>
                  <a:cubicBezTo>
                    <a:pt x="10" y="789"/>
                    <a:pt x="24" y="815"/>
                    <a:pt x="27" y="848"/>
                  </a:cubicBezTo>
                  <a:cubicBezTo>
                    <a:pt x="41" y="855"/>
                    <a:pt x="50" y="866"/>
                    <a:pt x="57" y="881"/>
                  </a:cubicBezTo>
                  <a:cubicBezTo>
                    <a:pt x="82" y="884"/>
                    <a:pt x="106" y="889"/>
                    <a:pt x="129" y="894"/>
                  </a:cubicBezTo>
                  <a:cubicBezTo>
                    <a:pt x="151" y="908"/>
                    <a:pt x="179" y="951"/>
                    <a:pt x="214" y="948"/>
                  </a:cubicBezTo>
                  <a:cubicBezTo>
                    <a:pt x="225" y="947"/>
                    <a:pt x="227" y="939"/>
                    <a:pt x="235" y="937"/>
                  </a:cubicBezTo>
                  <a:cubicBezTo>
                    <a:pt x="242" y="946"/>
                    <a:pt x="244" y="957"/>
                    <a:pt x="255" y="962"/>
                  </a:cubicBezTo>
                  <a:cubicBezTo>
                    <a:pt x="287" y="978"/>
                    <a:pt x="352" y="958"/>
                    <a:pt x="373" y="986"/>
                  </a:cubicBezTo>
                  <a:cubicBezTo>
                    <a:pt x="369" y="1022"/>
                    <a:pt x="366" y="1059"/>
                    <a:pt x="361" y="1094"/>
                  </a:cubicBezTo>
                  <a:cubicBezTo>
                    <a:pt x="348" y="1081"/>
                    <a:pt x="333" y="1070"/>
                    <a:pt x="311" y="1065"/>
                  </a:cubicBezTo>
                  <a:cubicBezTo>
                    <a:pt x="306" y="1069"/>
                    <a:pt x="300" y="1072"/>
                    <a:pt x="294" y="1076"/>
                  </a:cubicBezTo>
                  <a:cubicBezTo>
                    <a:pt x="289" y="1091"/>
                    <a:pt x="292" y="1103"/>
                    <a:pt x="289" y="1115"/>
                  </a:cubicBezTo>
                  <a:cubicBezTo>
                    <a:pt x="284" y="1140"/>
                    <a:pt x="264" y="1158"/>
                    <a:pt x="264" y="1181"/>
                  </a:cubicBezTo>
                  <a:cubicBezTo>
                    <a:pt x="263" y="1219"/>
                    <a:pt x="315" y="1226"/>
                    <a:pt x="321" y="1254"/>
                  </a:cubicBezTo>
                  <a:cubicBezTo>
                    <a:pt x="322" y="1261"/>
                    <a:pt x="320" y="1278"/>
                    <a:pt x="318" y="1287"/>
                  </a:cubicBezTo>
                  <a:cubicBezTo>
                    <a:pt x="316" y="1292"/>
                    <a:pt x="311" y="1296"/>
                    <a:pt x="310" y="1301"/>
                  </a:cubicBezTo>
                  <a:cubicBezTo>
                    <a:pt x="306" y="1317"/>
                    <a:pt x="307" y="1333"/>
                    <a:pt x="309" y="1352"/>
                  </a:cubicBezTo>
                  <a:cubicBezTo>
                    <a:pt x="337" y="1349"/>
                    <a:pt x="347" y="1329"/>
                    <a:pt x="369" y="1319"/>
                  </a:cubicBezTo>
                  <a:cubicBezTo>
                    <a:pt x="382" y="1286"/>
                    <a:pt x="402" y="1264"/>
                    <a:pt x="438" y="1258"/>
                  </a:cubicBezTo>
                  <a:cubicBezTo>
                    <a:pt x="457" y="1254"/>
                    <a:pt x="476" y="1260"/>
                    <a:pt x="495" y="1252"/>
                  </a:cubicBezTo>
                  <a:cubicBezTo>
                    <a:pt x="534" y="1235"/>
                    <a:pt x="482" y="1180"/>
                    <a:pt x="509" y="1156"/>
                  </a:cubicBezTo>
                  <a:cubicBezTo>
                    <a:pt x="524" y="1142"/>
                    <a:pt x="571" y="1157"/>
                    <a:pt x="589" y="1167"/>
                  </a:cubicBezTo>
                  <a:cubicBezTo>
                    <a:pt x="596" y="1170"/>
                    <a:pt x="600" y="1178"/>
                    <a:pt x="607" y="1176"/>
                  </a:cubicBezTo>
                  <a:cubicBezTo>
                    <a:pt x="609" y="1168"/>
                    <a:pt x="608" y="1157"/>
                    <a:pt x="609" y="1148"/>
                  </a:cubicBezTo>
                  <a:cubicBezTo>
                    <a:pt x="622" y="1146"/>
                    <a:pt x="631" y="1141"/>
                    <a:pt x="643" y="1139"/>
                  </a:cubicBezTo>
                  <a:cubicBezTo>
                    <a:pt x="642" y="1094"/>
                    <a:pt x="659" y="1069"/>
                    <a:pt x="667" y="1035"/>
                  </a:cubicBezTo>
                  <a:cubicBezTo>
                    <a:pt x="693" y="1022"/>
                    <a:pt x="716" y="1006"/>
                    <a:pt x="741" y="993"/>
                  </a:cubicBezTo>
                  <a:cubicBezTo>
                    <a:pt x="751" y="974"/>
                    <a:pt x="754" y="954"/>
                    <a:pt x="742" y="936"/>
                  </a:cubicBezTo>
                  <a:cubicBezTo>
                    <a:pt x="749" y="917"/>
                    <a:pt x="765" y="904"/>
                    <a:pt x="773" y="883"/>
                  </a:cubicBezTo>
                  <a:cubicBezTo>
                    <a:pt x="782" y="860"/>
                    <a:pt x="781" y="832"/>
                    <a:pt x="790" y="809"/>
                  </a:cubicBezTo>
                  <a:cubicBezTo>
                    <a:pt x="792" y="804"/>
                    <a:pt x="799" y="796"/>
                    <a:pt x="803" y="790"/>
                  </a:cubicBezTo>
                  <a:cubicBezTo>
                    <a:pt x="818" y="768"/>
                    <a:pt x="831" y="763"/>
                    <a:pt x="854" y="750"/>
                  </a:cubicBezTo>
                  <a:cubicBezTo>
                    <a:pt x="867" y="743"/>
                    <a:pt x="881" y="738"/>
                    <a:pt x="893" y="732"/>
                  </a:cubicBezTo>
                  <a:cubicBezTo>
                    <a:pt x="915" y="720"/>
                    <a:pt x="944" y="699"/>
                    <a:pt x="966" y="692"/>
                  </a:cubicBezTo>
                  <a:cubicBezTo>
                    <a:pt x="985" y="686"/>
                    <a:pt x="1007" y="687"/>
                    <a:pt x="1027" y="684"/>
                  </a:cubicBezTo>
                  <a:cubicBezTo>
                    <a:pt x="1047" y="681"/>
                    <a:pt x="1066" y="677"/>
                    <a:pt x="1086" y="675"/>
                  </a:cubicBezTo>
                  <a:cubicBezTo>
                    <a:pt x="1090" y="667"/>
                    <a:pt x="1092" y="659"/>
                    <a:pt x="1097" y="652"/>
                  </a:cubicBezTo>
                  <a:cubicBezTo>
                    <a:pt x="1103" y="642"/>
                    <a:pt x="1125" y="641"/>
                    <a:pt x="1154" y="651"/>
                  </a:cubicBezTo>
                  <a:cubicBezTo>
                    <a:pt x="1190" y="663"/>
                    <a:pt x="1234" y="689"/>
                    <a:pt x="1235" y="687"/>
                  </a:cubicBezTo>
                  <a:cubicBezTo>
                    <a:pt x="1237" y="680"/>
                    <a:pt x="1220" y="646"/>
                    <a:pt x="1193" y="623"/>
                  </a:cubicBezTo>
                  <a:cubicBezTo>
                    <a:pt x="1164" y="597"/>
                    <a:pt x="1139" y="571"/>
                    <a:pt x="1143" y="564"/>
                  </a:cubicBezTo>
                  <a:cubicBezTo>
                    <a:pt x="1167" y="522"/>
                    <a:pt x="1191" y="482"/>
                    <a:pt x="1214" y="440"/>
                  </a:cubicBezTo>
                  <a:cubicBezTo>
                    <a:pt x="1188" y="414"/>
                    <a:pt x="1153" y="390"/>
                    <a:pt x="1122" y="36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1" name="Freeform 7"/>
            <p:cNvSpPr>
              <a:spLocks/>
            </p:cNvSpPr>
            <p:nvPr userDrawn="1"/>
          </p:nvSpPr>
          <p:spPr bwMode="auto">
            <a:xfrm>
              <a:off x="7132638" y="1485900"/>
              <a:ext cx="395288" cy="350838"/>
            </a:xfrm>
            <a:custGeom>
              <a:avLst/>
              <a:gdLst>
                <a:gd name="T0" fmla="*/ 162 w 202"/>
                <a:gd name="T1" fmla="*/ 0 h 179"/>
                <a:gd name="T2" fmla="*/ 191 w 202"/>
                <a:gd name="T3" fmla="*/ 79 h 179"/>
                <a:gd name="T4" fmla="*/ 144 w 202"/>
                <a:gd name="T5" fmla="*/ 127 h 179"/>
                <a:gd name="T6" fmla="*/ 144 w 202"/>
                <a:gd name="T7" fmla="*/ 135 h 179"/>
                <a:gd name="T8" fmla="*/ 133 w 202"/>
                <a:gd name="T9" fmla="*/ 143 h 179"/>
                <a:gd name="T10" fmla="*/ 132 w 202"/>
                <a:gd name="T11" fmla="*/ 155 h 179"/>
                <a:gd name="T12" fmla="*/ 120 w 202"/>
                <a:gd name="T13" fmla="*/ 152 h 179"/>
                <a:gd name="T14" fmla="*/ 61 w 202"/>
                <a:gd name="T15" fmla="*/ 173 h 179"/>
                <a:gd name="T16" fmla="*/ 44 w 202"/>
                <a:gd name="T17" fmla="*/ 162 h 179"/>
                <a:gd name="T18" fmla="*/ 0 w 202"/>
                <a:gd name="T19" fmla="*/ 148 h 179"/>
                <a:gd name="T20" fmla="*/ 11 w 202"/>
                <a:gd name="T21" fmla="*/ 120 h 179"/>
                <a:gd name="T22" fmla="*/ 62 w 202"/>
                <a:gd name="T23" fmla="*/ 75 h 179"/>
                <a:gd name="T24" fmla="*/ 98 w 202"/>
                <a:gd name="T25" fmla="*/ 60 h 179"/>
                <a:gd name="T26" fmla="*/ 162 w 202"/>
                <a:gd name="T2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9">
                  <a:moveTo>
                    <a:pt x="162" y="0"/>
                  </a:moveTo>
                  <a:cubicBezTo>
                    <a:pt x="172" y="25"/>
                    <a:pt x="202" y="45"/>
                    <a:pt x="191" y="79"/>
                  </a:cubicBezTo>
                  <a:cubicBezTo>
                    <a:pt x="186" y="97"/>
                    <a:pt x="154" y="111"/>
                    <a:pt x="144" y="127"/>
                  </a:cubicBezTo>
                  <a:cubicBezTo>
                    <a:pt x="144" y="129"/>
                    <a:pt x="144" y="132"/>
                    <a:pt x="144" y="135"/>
                  </a:cubicBezTo>
                  <a:cubicBezTo>
                    <a:pt x="138" y="135"/>
                    <a:pt x="136" y="139"/>
                    <a:pt x="133" y="143"/>
                  </a:cubicBezTo>
                  <a:cubicBezTo>
                    <a:pt x="131" y="145"/>
                    <a:pt x="132" y="150"/>
                    <a:pt x="132" y="155"/>
                  </a:cubicBezTo>
                  <a:cubicBezTo>
                    <a:pt x="127" y="155"/>
                    <a:pt x="124" y="153"/>
                    <a:pt x="120" y="152"/>
                  </a:cubicBezTo>
                  <a:cubicBezTo>
                    <a:pt x="106" y="167"/>
                    <a:pt x="89" y="179"/>
                    <a:pt x="61" y="173"/>
                  </a:cubicBezTo>
                  <a:cubicBezTo>
                    <a:pt x="54" y="172"/>
                    <a:pt x="50" y="166"/>
                    <a:pt x="44" y="162"/>
                  </a:cubicBezTo>
                  <a:cubicBezTo>
                    <a:pt x="29" y="156"/>
                    <a:pt x="11" y="153"/>
                    <a:pt x="0" y="148"/>
                  </a:cubicBezTo>
                  <a:cubicBezTo>
                    <a:pt x="3" y="138"/>
                    <a:pt x="7" y="130"/>
                    <a:pt x="11" y="120"/>
                  </a:cubicBezTo>
                  <a:cubicBezTo>
                    <a:pt x="31" y="109"/>
                    <a:pt x="54" y="100"/>
                    <a:pt x="62" y="75"/>
                  </a:cubicBezTo>
                  <a:cubicBezTo>
                    <a:pt x="75" y="71"/>
                    <a:pt x="85" y="64"/>
                    <a:pt x="98" y="60"/>
                  </a:cubicBezTo>
                  <a:cubicBezTo>
                    <a:pt x="105" y="25"/>
                    <a:pt x="148" y="27"/>
                    <a:pt x="162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2" name="Freeform 8"/>
            <p:cNvSpPr>
              <a:spLocks/>
            </p:cNvSpPr>
            <p:nvPr userDrawn="1"/>
          </p:nvSpPr>
          <p:spPr bwMode="auto">
            <a:xfrm>
              <a:off x="7705725" y="1989138"/>
              <a:ext cx="487363" cy="909638"/>
            </a:xfrm>
            <a:custGeom>
              <a:avLst/>
              <a:gdLst>
                <a:gd name="T0" fmla="*/ 110 w 249"/>
                <a:gd name="T1" fmla="*/ 0 h 465"/>
                <a:gd name="T2" fmla="*/ 114 w 249"/>
                <a:gd name="T3" fmla="*/ 48 h 465"/>
                <a:gd name="T4" fmla="*/ 101 w 249"/>
                <a:gd name="T5" fmla="*/ 73 h 465"/>
                <a:gd name="T6" fmla="*/ 118 w 249"/>
                <a:gd name="T7" fmla="*/ 106 h 465"/>
                <a:gd name="T8" fmla="*/ 104 w 249"/>
                <a:gd name="T9" fmla="*/ 172 h 465"/>
                <a:gd name="T10" fmla="*/ 112 w 249"/>
                <a:gd name="T11" fmla="*/ 205 h 465"/>
                <a:gd name="T12" fmla="*/ 191 w 249"/>
                <a:gd name="T13" fmla="*/ 286 h 465"/>
                <a:gd name="T14" fmla="*/ 234 w 249"/>
                <a:gd name="T15" fmla="*/ 363 h 465"/>
                <a:gd name="T16" fmla="*/ 249 w 249"/>
                <a:gd name="T17" fmla="*/ 418 h 465"/>
                <a:gd name="T18" fmla="*/ 195 w 249"/>
                <a:gd name="T19" fmla="*/ 463 h 465"/>
                <a:gd name="T20" fmla="*/ 176 w 249"/>
                <a:gd name="T21" fmla="*/ 460 h 465"/>
                <a:gd name="T22" fmla="*/ 175 w 249"/>
                <a:gd name="T23" fmla="*/ 421 h 465"/>
                <a:gd name="T24" fmla="*/ 126 w 249"/>
                <a:gd name="T25" fmla="*/ 437 h 465"/>
                <a:gd name="T26" fmla="*/ 122 w 249"/>
                <a:gd name="T27" fmla="*/ 412 h 465"/>
                <a:gd name="T28" fmla="*/ 63 w 249"/>
                <a:gd name="T29" fmla="*/ 441 h 465"/>
                <a:gd name="T30" fmla="*/ 13 w 249"/>
                <a:gd name="T31" fmla="*/ 394 h 465"/>
                <a:gd name="T32" fmla="*/ 20 w 249"/>
                <a:gd name="T33" fmla="*/ 352 h 465"/>
                <a:gd name="T34" fmla="*/ 39 w 249"/>
                <a:gd name="T35" fmla="*/ 318 h 465"/>
                <a:gd name="T36" fmla="*/ 9 w 249"/>
                <a:gd name="T37" fmla="*/ 248 h 465"/>
                <a:gd name="T38" fmla="*/ 42 w 249"/>
                <a:gd name="T39" fmla="*/ 209 h 465"/>
                <a:gd name="T40" fmla="*/ 9 w 249"/>
                <a:gd name="T41" fmla="*/ 193 h 465"/>
                <a:gd name="T42" fmla="*/ 5 w 249"/>
                <a:gd name="T43" fmla="*/ 152 h 465"/>
                <a:gd name="T44" fmla="*/ 14 w 249"/>
                <a:gd name="T45" fmla="*/ 128 h 465"/>
                <a:gd name="T46" fmla="*/ 10 w 249"/>
                <a:gd name="T47" fmla="*/ 81 h 465"/>
                <a:gd name="T48" fmla="*/ 30 w 249"/>
                <a:gd name="T49" fmla="*/ 48 h 465"/>
                <a:gd name="T50" fmla="*/ 47 w 249"/>
                <a:gd name="T51" fmla="*/ 14 h 465"/>
                <a:gd name="T52" fmla="*/ 43 w 249"/>
                <a:gd name="T53" fmla="*/ 4 h 465"/>
                <a:gd name="T54" fmla="*/ 110 w 249"/>
                <a:gd name="T55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9" h="465">
                  <a:moveTo>
                    <a:pt x="110" y="0"/>
                  </a:moveTo>
                  <a:cubicBezTo>
                    <a:pt x="112" y="18"/>
                    <a:pt x="117" y="31"/>
                    <a:pt x="114" y="48"/>
                  </a:cubicBezTo>
                  <a:cubicBezTo>
                    <a:pt x="113" y="57"/>
                    <a:pt x="102" y="64"/>
                    <a:pt x="101" y="73"/>
                  </a:cubicBezTo>
                  <a:cubicBezTo>
                    <a:pt x="101" y="85"/>
                    <a:pt x="115" y="93"/>
                    <a:pt x="118" y="106"/>
                  </a:cubicBezTo>
                  <a:cubicBezTo>
                    <a:pt x="126" y="134"/>
                    <a:pt x="114" y="150"/>
                    <a:pt x="104" y="172"/>
                  </a:cubicBezTo>
                  <a:cubicBezTo>
                    <a:pt x="107" y="182"/>
                    <a:pt x="109" y="194"/>
                    <a:pt x="112" y="205"/>
                  </a:cubicBezTo>
                  <a:cubicBezTo>
                    <a:pt x="141" y="231"/>
                    <a:pt x="171" y="251"/>
                    <a:pt x="191" y="286"/>
                  </a:cubicBezTo>
                  <a:cubicBezTo>
                    <a:pt x="205" y="312"/>
                    <a:pt x="211" y="346"/>
                    <a:pt x="234" y="363"/>
                  </a:cubicBezTo>
                  <a:cubicBezTo>
                    <a:pt x="235" y="386"/>
                    <a:pt x="242" y="401"/>
                    <a:pt x="249" y="418"/>
                  </a:cubicBezTo>
                  <a:cubicBezTo>
                    <a:pt x="229" y="431"/>
                    <a:pt x="211" y="446"/>
                    <a:pt x="195" y="463"/>
                  </a:cubicBezTo>
                  <a:cubicBezTo>
                    <a:pt x="188" y="463"/>
                    <a:pt x="179" y="465"/>
                    <a:pt x="176" y="460"/>
                  </a:cubicBezTo>
                  <a:cubicBezTo>
                    <a:pt x="173" y="447"/>
                    <a:pt x="184" y="433"/>
                    <a:pt x="175" y="421"/>
                  </a:cubicBezTo>
                  <a:cubicBezTo>
                    <a:pt x="158" y="426"/>
                    <a:pt x="142" y="430"/>
                    <a:pt x="126" y="437"/>
                  </a:cubicBezTo>
                  <a:cubicBezTo>
                    <a:pt x="124" y="429"/>
                    <a:pt x="123" y="420"/>
                    <a:pt x="122" y="412"/>
                  </a:cubicBezTo>
                  <a:cubicBezTo>
                    <a:pt x="91" y="409"/>
                    <a:pt x="91" y="439"/>
                    <a:pt x="63" y="441"/>
                  </a:cubicBezTo>
                  <a:cubicBezTo>
                    <a:pt x="44" y="428"/>
                    <a:pt x="24" y="415"/>
                    <a:pt x="13" y="394"/>
                  </a:cubicBezTo>
                  <a:cubicBezTo>
                    <a:pt x="21" y="382"/>
                    <a:pt x="16" y="367"/>
                    <a:pt x="20" y="352"/>
                  </a:cubicBezTo>
                  <a:cubicBezTo>
                    <a:pt x="23" y="339"/>
                    <a:pt x="37" y="330"/>
                    <a:pt x="39" y="318"/>
                  </a:cubicBezTo>
                  <a:cubicBezTo>
                    <a:pt x="28" y="297"/>
                    <a:pt x="0" y="283"/>
                    <a:pt x="9" y="248"/>
                  </a:cubicBezTo>
                  <a:cubicBezTo>
                    <a:pt x="13" y="232"/>
                    <a:pt x="34" y="224"/>
                    <a:pt x="42" y="209"/>
                  </a:cubicBezTo>
                  <a:cubicBezTo>
                    <a:pt x="32" y="202"/>
                    <a:pt x="23" y="195"/>
                    <a:pt x="9" y="193"/>
                  </a:cubicBezTo>
                  <a:cubicBezTo>
                    <a:pt x="11" y="178"/>
                    <a:pt x="4" y="167"/>
                    <a:pt x="5" y="152"/>
                  </a:cubicBezTo>
                  <a:cubicBezTo>
                    <a:pt x="6" y="143"/>
                    <a:pt x="13" y="137"/>
                    <a:pt x="14" y="128"/>
                  </a:cubicBezTo>
                  <a:cubicBezTo>
                    <a:pt x="16" y="112"/>
                    <a:pt x="7" y="97"/>
                    <a:pt x="10" y="81"/>
                  </a:cubicBezTo>
                  <a:cubicBezTo>
                    <a:pt x="13" y="70"/>
                    <a:pt x="24" y="59"/>
                    <a:pt x="30" y="48"/>
                  </a:cubicBezTo>
                  <a:cubicBezTo>
                    <a:pt x="37" y="35"/>
                    <a:pt x="41" y="24"/>
                    <a:pt x="47" y="14"/>
                  </a:cubicBezTo>
                  <a:cubicBezTo>
                    <a:pt x="49" y="8"/>
                    <a:pt x="40" y="7"/>
                    <a:pt x="43" y="4"/>
                  </a:cubicBezTo>
                  <a:cubicBezTo>
                    <a:pt x="65" y="2"/>
                    <a:pt x="96" y="13"/>
                    <a:pt x="110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4" name="Freeform 10"/>
            <p:cNvSpPr>
              <a:spLocks/>
            </p:cNvSpPr>
            <p:nvPr userDrawn="1"/>
          </p:nvSpPr>
          <p:spPr bwMode="auto">
            <a:xfrm>
              <a:off x="7421563" y="2268538"/>
              <a:ext cx="328613" cy="406400"/>
            </a:xfrm>
            <a:custGeom>
              <a:avLst/>
              <a:gdLst>
                <a:gd name="T0" fmla="*/ 67 w 168"/>
                <a:gd name="T1" fmla="*/ 0 h 208"/>
                <a:gd name="T2" fmla="*/ 92 w 168"/>
                <a:gd name="T3" fmla="*/ 43 h 208"/>
                <a:gd name="T4" fmla="*/ 166 w 168"/>
                <a:gd name="T5" fmla="*/ 67 h 208"/>
                <a:gd name="T6" fmla="*/ 141 w 168"/>
                <a:gd name="T7" fmla="*/ 100 h 208"/>
                <a:gd name="T8" fmla="*/ 168 w 168"/>
                <a:gd name="T9" fmla="*/ 175 h 208"/>
                <a:gd name="T10" fmla="*/ 150 w 168"/>
                <a:gd name="T11" fmla="*/ 205 h 208"/>
                <a:gd name="T12" fmla="*/ 120 w 168"/>
                <a:gd name="T13" fmla="*/ 207 h 208"/>
                <a:gd name="T14" fmla="*/ 100 w 168"/>
                <a:gd name="T15" fmla="*/ 151 h 208"/>
                <a:gd name="T16" fmla="*/ 85 w 168"/>
                <a:gd name="T17" fmla="*/ 135 h 208"/>
                <a:gd name="T18" fmla="*/ 39 w 168"/>
                <a:gd name="T19" fmla="*/ 96 h 208"/>
                <a:gd name="T20" fmla="*/ 0 w 168"/>
                <a:gd name="T21" fmla="*/ 68 h 208"/>
                <a:gd name="T22" fmla="*/ 8 w 168"/>
                <a:gd name="T23" fmla="*/ 68 h 208"/>
                <a:gd name="T24" fmla="*/ 64 w 168"/>
                <a:gd name="T25" fmla="*/ 9 h 208"/>
                <a:gd name="T26" fmla="*/ 67 w 168"/>
                <a:gd name="T27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8" h="208">
                  <a:moveTo>
                    <a:pt x="67" y="0"/>
                  </a:moveTo>
                  <a:cubicBezTo>
                    <a:pt x="74" y="15"/>
                    <a:pt x="80" y="32"/>
                    <a:pt x="92" y="43"/>
                  </a:cubicBezTo>
                  <a:cubicBezTo>
                    <a:pt x="115" y="53"/>
                    <a:pt x="141" y="59"/>
                    <a:pt x="166" y="67"/>
                  </a:cubicBezTo>
                  <a:cubicBezTo>
                    <a:pt x="163" y="78"/>
                    <a:pt x="148" y="89"/>
                    <a:pt x="141" y="100"/>
                  </a:cubicBezTo>
                  <a:cubicBezTo>
                    <a:pt x="135" y="140"/>
                    <a:pt x="153" y="156"/>
                    <a:pt x="168" y="175"/>
                  </a:cubicBezTo>
                  <a:cubicBezTo>
                    <a:pt x="164" y="187"/>
                    <a:pt x="158" y="197"/>
                    <a:pt x="150" y="205"/>
                  </a:cubicBezTo>
                  <a:cubicBezTo>
                    <a:pt x="140" y="205"/>
                    <a:pt x="131" y="208"/>
                    <a:pt x="120" y="207"/>
                  </a:cubicBezTo>
                  <a:cubicBezTo>
                    <a:pt x="113" y="188"/>
                    <a:pt x="100" y="176"/>
                    <a:pt x="100" y="151"/>
                  </a:cubicBezTo>
                  <a:cubicBezTo>
                    <a:pt x="97" y="144"/>
                    <a:pt x="91" y="140"/>
                    <a:pt x="85" y="135"/>
                  </a:cubicBezTo>
                  <a:cubicBezTo>
                    <a:pt x="57" y="135"/>
                    <a:pt x="43" y="121"/>
                    <a:pt x="39" y="96"/>
                  </a:cubicBezTo>
                  <a:cubicBezTo>
                    <a:pt x="27" y="86"/>
                    <a:pt x="13" y="78"/>
                    <a:pt x="0" y="68"/>
                  </a:cubicBezTo>
                  <a:cubicBezTo>
                    <a:pt x="1" y="65"/>
                    <a:pt x="4" y="70"/>
                    <a:pt x="8" y="68"/>
                  </a:cubicBezTo>
                  <a:cubicBezTo>
                    <a:pt x="32" y="54"/>
                    <a:pt x="41" y="25"/>
                    <a:pt x="64" y="9"/>
                  </a:cubicBezTo>
                  <a:cubicBezTo>
                    <a:pt x="63" y="4"/>
                    <a:pt x="67" y="4"/>
                    <a:pt x="67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5" name="Freeform 11"/>
            <p:cNvSpPr>
              <a:spLocks/>
            </p:cNvSpPr>
            <p:nvPr userDrawn="1"/>
          </p:nvSpPr>
          <p:spPr bwMode="auto">
            <a:xfrm>
              <a:off x="8796338" y="2795588"/>
              <a:ext cx="1655763" cy="1212850"/>
            </a:xfrm>
            <a:custGeom>
              <a:avLst/>
              <a:gdLst>
                <a:gd name="T0" fmla="*/ 327 w 846"/>
                <a:gd name="T1" fmla="*/ 48 h 620"/>
                <a:gd name="T2" fmla="*/ 371 w 846"/>
                <a:gd name="T3" fmla="*/ 121 h 620"/>
                <a:gd name="T4" fmla="*/ 443 w 846"/>
                <a:gd name="T5" fmla="*/ 188 h 620"/>
                <a:gd name="T6" fmla="*/ 447 w 846"/>
                <a:gd name="T7" fmla="*/ 222 h 620"/>
                <a:gd name="T8" fmla="*/ 459 w 846"/>
                <a:gd name="T9" fmla="*/ 251 h 620"/>
                <a:gd name="T10" fmla="*/ 431 w 846"/>
                <a:gd name="T11" fmla="*/ 307 h 620"/>
                <a:gd name="T12" fmla="*/ 447 w 846"/>
                <a:gd name="T13" fmla="*/ 328 h 620"/>
                <a:gd name="T14" fmla="*/ 489 w 846"/>
                <a:gd name="T15" fmla="*/ 324 h 620"/>
                <a:gd name="T16" fmla="*/ 530 w 846"/>
                <a:gd name="T17" fmla="*/ 320 h 620"/>
                <a:gd name="T18" fmla="*/ 549 w 846"/>
                <a:gd name="T19" fmla="*/ 344 h 620"/>
                <a:gd name="T20" fmla="*/ 608 w 846"/>
                <a:gd name="T21" fmla="*/ 410 h 620"/>
                <a:gd name="T22" fmla="*/ 673 w 846"/>
                <a:gd name="T23" fmla="*/ 408 h 620"/>
                <a:gd name="T24" fmla="*/ 745 w 846"/>
                <a:gd name="T25" fmla="*/ 377 h 620"/>
                <a:gd name="T26" fmla="*/ 756 w 846"/>
                <a:gd name="T27" fmla="*/ 334 h 620"/>
                <a:gd name="T28" fmla="*/ 783 w 846"/>
                <a:gd name="T29" fmla="*/ 309 h 620"/>
                <a:gd name="T30" fmla="*/ 816 w 846"/>
                <a:gd name="T31" fmla="*/ 262 h 620"/>
                <a:gd name="T32" fmla="*/ 836 w 846"/>
                <a:gd name="T33" fmla="*/ 263 h 620"/>
                <a:gd name="T34" fmla="*/ 827 w 846"/>
                <a:gd name="T35" fmla="*/ 296 h 620"/>
                <a:gd name="T36" fmla="*/ 818 w 846"/>
                <a:gd name="T37" fmla="*/ 328 h 620"/>
                <a:gd name="T38" fmla="*/ 841 w 846"/>
                <a:gd name="T39" fmla="*/ 356 h 620"/>
                <a:gd name="T40" fmla="*/ 845 w 846"/>
                <a:gd name="T41" fmla="*/ 383 h 620"/>
                <a:gd name="T42" fmla="*/ 799 w 846"/>
                <a:gd name="T43" fmla="*/ 443 h 620"/>
                <a:gd name="T44" fmla="*/ 771 w 846"/>
                <a:gd name="T45" fmla="*/ 498 h 620"/>
                <a:gd name="T46" fmla="*/ 758 w 846"/>
                <a:gd name="T47" fmla="*/ 499 h 620"/>
                <a:gd name="T48" fmla="*/ 704 w 846"/>
                <a:gd name="T49" fmla="*/ 564 h 620"/>
                <a:gd name="T50" fmla="*/ 595 w 846"/>
                <a:gd name="T51" fmla="*/ 553 h 620"/>
                <a:gd name="T52" fmla="*/ 542 w 846"/>
                <a:gd name="T53" fmla="*/ 618 h 620"/>
                <a:gd name="T54" fmla="*/ 472 w 846"/>
                <a:gd name="T55" fmla="*/ 611 h 620"/>
                <a:gd name="T56" fmla="*/ 449 w 846"/>
                <a:gd name="T57" fmla="*/ 595 h 620"/>
                <a:gd name="T58" fmla="*/ 397 w 846"/>
                <a:gd name="T59" fmla="*/ 609 h 620"/>
                <a:gd name="T60" fmla="*/ 336 w 846"/>
                <a:gd name="T61" fmla="*/ 516 h 620"/>
                <a:gd name="T62" fmla="*/ 318 w 846"/>
                <a:gd name="T63" fmla="*/ 585 h 620"/>
                <a:gd name="T64" fmla="*/ 281 w 846"/>
                <a:gd name="T65" fmla="*/ 557 h 620"/>
                <a:gd name="T66" fmla="*/ 226 w 846"/>
                <a:gd name="T67" fmla="*/ 540 h 620"/>
                <a:gd name="T68" fmla="*/ 293 w 846"/>
                <a:gd name="T69" fmla="*/ 506 h 620"/>
                <a:gd name="T70" fmla="*/ 248 w 846"/>
                <a:gd name="T71" fmla="*/ 453 h 620"/>
                <a:gd name="T72" fmla="*/ 269 w 846"/>
                <a:gd name="T73" fmla="*/ 446 h 620"/>
                <a:gd name="T74" fmla="*/ 199 w 846"/>
                <a:gd name="T75" fmla="*/ 320 h 620"/>
                <a:gd name="T76" fmla="*/ 211 w 846"/>
                <a:gd name="T77" fmla="*/ 189 h 620"/>
                <a:gd name="T78" fmla="*/ 194 w 846"/>
                <a:gd name="T79" fmla="*/ 184 h 620"/>
                <a:gd name="T80" fmla="*/ 136 w 846"/>
                <a:gd name="T81" fmla="*/ 242 h 620"/>
                <a:gd name="T82" fmla="*/ 119 w 846"/>
                <a:gd name="T83" fmla="*/ 270 h 620"/>
                <a:gd name="T84" fmla="*/ 19 w 846"/>
                <a:gd name="T85" fmla="*/ 288 h 620"/>
                <a:gd name="T86" fmla="*/ 7 w 846"/>
                <a:gd name="T87" fmla="*/ 201 h 620"/>
                <a:gd name="T88" fmla="*/ 73 w 846"/>
                <a:gd name="T89" fmla="*/ 164 h 620"/>
                <a:gd name="T90" fmla="*/ 135 w 846"/>
                <a:gd name="T91" fmla="*/ 106 h 620"/>
                <a:gd name="T92" fmla="*/ 193 w 846"/>
                <a:gd name="T93" fmla="*/ 101 h 620"/>
                <a:gd name="T94" fmla="*/ 219 w 846"/>
                <a:gd name="T95" fmla="*/ 73 h 620"/>
                <a:gd name="T96" fmla="*/ 217 w 846"/>
                <a:gd name="T97" fmla="*/ 0 h 620"/>
                <a:gd name="T98" fmla="*/ 278 w 846"/>
                <a:gd name="T99" fmla="*/ 15 h 620"/>
                <a:gd name="T100" fmla="*/ 327 w 846"/>
                <a:gd name="T101" fmla="*/ 4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46" h="620">
                  <a:moveTo>
                    <a:pt x="327" y="48"/>
                  </a:moveTo>
                  <a:cubicBezTo>
                    <a:pt x="332" y="81"/>
                    <a:pt x="350" y="99"/>
                    <a:pt x="371" y="121"/>
                  </a:cubicBezTo>
                  <a:cubicBezTo>
                    <a:pt x="394" y="146"/>
                    <a:pt x="415" y="169"/>
                    <a:pt x="443" y="188"/>
                  </a:cubicBezTo>
                  <a:cubicBezTo>
                    <a:pt x="445" y="201"/>
                    <a:pt x="444" y="211"/>
                    <a:pt x="447" y="222"/>
                  </a:cubicBezTo>
                  <a:cubicBezTo>
                    <a:pt x="450" y="233"/>
                    <a:pt x="459" y="243"/>
                    <a:pt x="459" y="251"/>
                  </a:cubicBezTo>
                  <a:cubicBezTo>
                    <a:pt x="459" y="270"/>
                    <a:pt x="435" y="289"/>
                    <a:pt x="431" y="307"/>
                  </a:cubicBezTo>
                  <a:cubicBezTo>
                    <a:pt x="434" y="316"/>
                    <a:pt x="442" y="321"/>
                    <a:pt x="447" y="328"/>
                  </a:cubicBezTo>
                  <a:cubicBezTo>
                    <a:pt x="462" y="327"/>
                    <a:pt x="476" y="325"/>
                    <a:pt x="489" y="324"/>
                  </a:cubicBezTo>
                  <a:cubicBezTo>
                    <a:pt x="503" y="323"/>
                    <a:pt x="520" y="317"/>
                    <a:pt x="530" y="320"/>
                  </a:cubicBezTo>
                  <a:cubicBezTo>
                    <a:pt x="537" y="322"/>
                    <a:pt x="543" y="337"/>
                    <a:pt x="549" y="344"/>
                  </a:cubicBezTo>
                  <a:cubicBezTo>
                    <a:pt x="567" y="367"/>
                    <a:pt x="591" y="389"/>
                    <a:pt x="608" y="410"/>
                  </a:cubicBezTo>
                  <a:cubicBezTo>
                    <a:pt x="631" y="406"/>
                    <a:pt x="653" y="411"/>
                    <a:pt x="673" y="408"/>
                  </a:cubicBezTo>
                  <a:cubicBezTo>
                    <a:pt x="700" y="404"/>
                    <a:pt x="721" y="382"/>
                    <a:pt x="745" y="377"/>
                  </a:cubicBezTo>
                  <a:cubicBezTo>
                    <a:pt x="750" y="361"/>
                    <a:pt x="749" y="346"/>
                    <a:pt x="756" y="334"/>
                  </a:cubicBezTo>
                  <a:cubicBezTo>
                    <a:pt x="761" y="323"/>
                    <a:pt x="775" y="319"/>
                    <a:pt x="783" y="309"/>
                  </a:cubicBezTo>
                  <a:cubicBezTo>
                    <a:pt x="797" y="294"/>
                    <a:pt x="802" y="275"/>
                    <a:pt x="816" y="262"/>
                  </a:cubicBezTo>
                  <a:cubicBezTo>
                    <a:pt x="823" y="263"/>
                    <a:pt x="832" y="261"/>
                    <a:pt x="836" y="263"/>
                  </a:cubicBezTo>
                  <a:cubicBezTo>
                    <a:pt x="833" y="274"/>
                    <a:pt x="830" y="285"/>
                    <a:pt x="827" y="296"/>
                  </a:cubicBezTo>
                  <a:cubicBezTo>
                    <a:pt x="824" y="306"/>
                    <a:pt x="817" y="320"/>
                    <a:pt x="818" y="328"/>
                  </a:cubicBezTo>
                  <a:cubicBezTo>
                    <a:pt x="819" y="339"/>
                    <a:pt x="836" y="343"/>
                    <a:pt x="841" y="356"/>
                  </a:cubicBezTo>
                  <a:cubicBezTo>
                    <a:pt x="846" y="366"/>
                    <a:pt x="841" y="371"/>
                    <a:pt x="845" y="383"/>
                  </a:cubicBezTo>
                  <a:cubicBezTo>
                    <a:pt x="831" y="401"/>
                    <a:pt x="808" y="417"/>
                    <a:pt x="799" y="443"/>
                  </a:cubicBezTo>
                  <a:cubicBezTo>
                    <a:pt x="792" y="464"/>
                    <a:pt x="791" y="487"/>
                    <a:pt x="771" y="498"/>
                  </a:cubicBezTo>
                  <a:cubicBezTo>
                    <a:pt x="768" y="500"/>
                    <a:pt x="763" y="497"/>
                    <a:pt x="758" y="499"/>
                  </a:cubicBezTo>
                  <a:cubicBezTo>
                    <a:pt x="738" y="518"/>
                    <a:pt x="724" y="544"/>
                    <a:pt x="704" y="564"/>
                  </a:cubicBezTo>
                  <a:cubicBezTo>
                    <a:pt x="663" y="561"/>
                    <a:pt x="619" y="572"/>
                    <a:pt x="595" y="553"/>
                  </a:cubicBezTo>
                  <a:cubicBezTo>
                    <a:pt x="583" y="581"/>
                    <a:pt x="566" y="603"/>
                    <a:pt x="542" y="618"/>
                  </a:cubicBezTo>
                  <a:cubicBezTo>
                    <a:pt x="515" y="619"/>
                    <a:pt x="493" y="620"/>
                    <a:pt x="472" y="611"/>
                  </a:cubicBezTo>
                  <a:cubicBezTo>
                    <a:pt x="464" y="608"/>
                    <a:pt x="457" y="596"/>
                    <a:pt x="449" y="595"/>
                  </a:cubicBezTo>
                  <a:cubicBezTo>
                    <a:pt x="430" y="594"/>
                    <a:pt x="420" y="611"/>
                    <a:pt x="397" y="609"/>
                  </a:cubicBezTo>
                  <a:cubicBezTo>
                    <a:pt x="397" y="562"/>
                    <a:pt x="374" y="529"/>
                    <a:pt x="336" y="516"/>
                  </a:cubicBezTo>
                  <a:cubicBezTo>
                    <a:pt x="328" y="536"/>
                    <a:pt x="322" y="560"/>
                    <a:pt x="318" y="585"/>
                  </a:cubicBezTo>
                  <a:cubicBezTo>
                    <a:pt x="302" y="580"/>
                    <a:pt x="293" y="567"/>
                    <a:pt x="281" y="557"/>
                  </a:cubicBezTo>
                  <a:cubicBezTo>
                    <a:pt x="260" y="555"/>
                    <a:pt x="229" y="556"/>
                    <a:pt x="226" y="540"/>
                  </a:cubicBezTo>
                  <a:cubicBezTo>
                    <a:pt x="255" y="535"/>
                    <a:pt x="273" y="520"/>
                    <a:pt x="293" y="506"/>
                  </a:cubicBezTo>
                  <a:cubicBezTo>
                    <a:pt x="278" y="488"/>
                    <a:pt x="263" y="471"/>
                    <a:pt x="248" y="453"/>
                  </a:cubicBezTo>
                  <a:cubicBezTo>
                    <a:pt x="254" y="449"/>
                    <a:pt x="263" y="449"/>
                    <a:pt x="269" y="446"/>
                  </a:cubicBezTo>
                  <a:cubicBezTo>
                    <a:pt x="257" y="393"/>
                    <a:pt x="230" y="355"/>
                    <a:pt x="199" y="320"/>
                  </a:cubicBezTo>
                  <a:cubicBezTo>
                    <a:pt x="203" y="278"/>
                    <a:pt x="232" y="230"/>
                    <a:pt x="211" y="189"/>
                  </a:cubicBezTo>
                  <a:cubicBezTo>
                    <a:pt x="206" y="188"/>
                    <a:pt x="199" y="187"/>
                    <a:pt x="194" y="184"/>
                  </a:cubicBezTo>
                  <a:cubicBezTo>
                    <a:pt x="171" y="197"/>
                    <a:pt x="153" y="221"/>
                    <a:pt x="136" y="242"/>
                  </a:cubicBezTo>
                  <a:cubicBezTo>
                    <a:pt x="129" y="251"/>
                    <a:pt x="125" y="261"/>
                    <a:pt x="119" y="270"/>
                  </a:cubicBezTo>
                  <a:cubicBezTo>
                    <a:pt x="102" y="293"/>
                    <a:pt x="41" y="324"/>
                    <a:pt x="19" y="288"/>
                  </a:cubicBezTo>
                  <a:cubicBezTo>
                    <a:pt x="6" y="268"/>
                    <a:pt x="0" y="228"/>
                    <a:pt x="7" y="201"/>
                  </a:cubicBezTo>
                  <a:cubicBezTo>
                    <a:pt x="36" y="196"/>
                    <a:pt x="49" y="175"/>
                    <a:pt x="73" y="164"/>
                  </a:cubicBezTo>
                  <a:cubicBezTo>
                    <a:pt x="83" y="133"/>
                    <a:pt x="101" y="113"/>
                    <a:pt x="135" y="106"/>
                  </a:cubicBezTo>
                  <a:cubicBezTo>
                    <a:pt x="154" y="103"/>
                    <a:pt x="174" y="108"/>
                    <a:pt x="193" y="101"/>
                  </a:cubicBezTo>
                  <a:cubicBezTo>
                    <a:pt x="201" y="98"/>
                    <a:pt x="218" y="79"/>
                    <a:pt x="219" y="73"/>
                  </a:cubicBezTo>
                  <a:cubicBezTo>
                    <a:pt x="222" y="59"/>
                    <a:pt x="193" y="0"/>
                    <a:pt x="217" y="0"/>
                  </a:cubicBezTo>
                  <a:cubicBezTo>
                    <a:pt x="238" y="0"/>
                    <a:pt x="265" y="8"/>
                    <a:pt x="278" y="15"/>
                  </a:cubicBezTo>
                  <a:cubicBezTo>
                    <a:pt x="298" y="26"/>
                    <a:pt x="303" y="45"/>
                    <a:pt x="327" y="4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6" name="Freeform 12"/>
            <p:cNvSpPr>
              <a:spLocks/>
            </p:cNvSpPr>
            <p:nvPr userDrawn="1"/>
          </p:nvSpPr>
          <p:spPr bwMode="auto">
            <a:xfrm>
              <a:off x="7985125" y="3024188"/>
              <a:ext cx="523875" cy="771525"/>
            </a:xfrm>
            <a:custGeom>
              <a:avLst/>
              <a:gdLst>
                <a:gd name="T0" fmla="*/ 267 w 267"/>
                <a:gd name="T1" fmla="*/ 178 h 394"/>
                <a:gd name="T2" fmla="*/ 227 w 267"/>
                <a:gd name="T3" fmla="*/ 244 h 394"/>
                <a:gd name="T4" fmla="*/ 250 w 267"/>
                <a:gd name="T5" fmla="*/ 275 h 394"/>
                <a:gd name="T6" fmla="*/ 252 w 267"/>
                <a:gd name="T7" fmla="*/ 322 h 394"/>
                <a:gd name="T8" fmla="*/ 214 w 267"/>
                <a:gd name="T9" fmla="*/ 357 h 394"/>
                <a:gd name="T10" fmla="*/ 148 w 267"/>
                <a:gd name="T11" fmla="*/ 385 h 394"/>
                <a:gd name="T12" fmla="*/ 140 w 267"/>
                <a:gd name="T13" fmla="*/ 357 h 394"/>
                <a:gd name="T14" fmla="*/ 128 w 267"/>
                <a:gd name="T15" fmla="*/ 360 h 394"/>
                <a:gd name="T16" fmla="*/ 95 w 267"/>
                <a:gd name="T17" fmla="*/ 295 h 394"/>
                <a:gd name="T18" fmla="*/ 60 w 267"/>
                <a:gd name="T19" fmla="*/ 253 h 394"/>
                <a:gd name="T20" fmla="*/ 48 w 267"/>
                <a:gd name="T21" fmla="*/ 199 h 394"/>
                <a:gd name="T22" fmla="*/ 25 w 267"/>
                <a:gd name="T23" fmla="*/ 155 h 394"/>
                <a:gd name="T24" fmla="*/ 0 w 267"/>
                <a:gd name="T25" fmla="*/ 116 h 394"/>
                <a:gd name="T26" fmla="*/ 57 w 267"/>
                <a:gd name="T27" fmla="*/ 90 h 394"/>
                <a:gd name="T28" fmla="*/ 86 w 267"/>
                <a:gd name="T29" fmla="*/ 47 h 394"/>
                <a:gd name="T30" fmla="*/ 119 w 267"/>
                <a:gd name="T31" fmla="*/ 0 h 394"/>
                <a:gd name="T32" fmla="*/ 153 w 267"/>
                <a:gd name="T33" fmla="*/ 41 h 394"/>
                <a:gd name="T34" fmla="*/ 186 w 267"/>
                <a:gd name="T35" fmla="*/ 83 h 394"/>
                <a:gd name="T36" fmla="*/ 238 w 267"/>
                <a:gd name="T37" fmla="*/ 157 h 394"/>
                <a:gd name="T38" fmla="*/ 267 w 267"/>
                <a:gd name="T39" fmla="*/ 178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94">
                  <a:moveTo>
                    <a:pt x="267" y="178"/>
                  </a:moveTo>
                  <a:cubicBezTo>
                    <a:pt x="254" y="188"/>
                    <a:pt x="224" y="218"/>
                    <a:pt x="227" y="244"/>
                  </a:cubicBezTo>
                  <a:cubicBezTo>
                    <a:pt x="229" y="257"/>
                    <a:pt x="245" y="266"/>
                    <a:pt x="250" y="275"/>
                  </a:cubicBezTo>
                  <a:cubicBezTo>
                    <a:pt x="255" y="287"/>
                    <a:pt x="256" y="309"/>
                    <a:pt x="252" y="322"/>
                  </a:cubicBezTo>
                  <a:cubicBezTo>
                    <a:pt x="247" y="337"/>
                    <a:pt x="227" y="348"/>
                    <a:pt x="214" y="357"/>
                  </a:cubicBezTo>
                  <a:cubicBezTo>
                    <a:pt x="194" y="372"/>
                    <a:pt x="179" y="394"/>
                    <a:pt x="148" y="385"/>
                  </a:cubicBezTo>
                  <a:cubicBezTo>
                    <a:pt x="145" y="376"/>
                    <a:pt x="146" y="363"/>
                    <a:pt x="140" y="357"/>
                  </a:cubicBezTo>
                  <a:cubicBezTo>
                    <a:pt x="136" y="353"/>
                    <a:pt x="134" y="361"/>
                    <a:pt x="128" y="360"/>
                  </a:cubicBezTo>
                  <a:cubicBezTo>
                    <a:pt x="116" y="340"/>
                    <a:pt x="110" y="318"/>
                    <a:pt x="95" y="295"/>
                  </a:cubicBezTo>
                  <a:cubicBezTo>
                    <a:pt x="86" y="280"/>
                    <a:pt x="66" y="268"/>
                    <a:pt x="60" y="253"/>
                  </a:cubicBezTo>
                  <a:cubicBezTo>
                    <a:pt x="52" y="235"/>
                    <a:pt x="54" y="216"/>
                    <a:pt x="48" y="199"/>
                  </a:cubicBezTo>
                  <a:cubicBezTo>
                    <a:pt x="43" y="183"/>
                    <a:pt x="33" y="169"/>
                    <a:pt x="25" y="155"/>
                  </a:cubicBezTo>
                  <a:cubicBezTo>
                    <a:pt x="18" y="142"/>
                    <a:pt x="12" y="127"/>
                    <a:pt x="0" y="116"/>
                  </a:cubicBezTo>
                  <a:cubicBezTo>
                    <a:pt x="13" y="99"/>
                    <a:pt x="26" y="80"/>
                    <a:pt x="57" y="90"/>
                  </a:cubicBezTo>
                  <a:cubicBezTo>
                    <a:pt x="67" y="81"/>
                    <a:pt x="76" y="65"/>
                    <a:pt x="86" y="47"/>
                  </a:cubicBezTo>
                  <a:cubicBezTo>
                    <a:pt x="94" y="33"/>
                    <a:pt x="109" y="0"/>
                    <a:pt x="119" y="0"/>
                  </a:cubicBezTo>
                  <a:cubicBezTo>
                    <a:pt x="130" y="0"/>
                    <a:pt x="146" y="30"/>
                    <a:pt x="153" y="41"/>
                  </a:cubicBezTo>
                  <a:cubicBezTo>
                    <a:pt x="164" y="56"/>
                    <a:pt x="178" y="70"/>
                    <a:pt x="186" y="83"/>
                  </a:cubicBezTo>
                  <a:cubicBezTo>
                    <a:pt x="204" y="112"/>
                    <a:pt x="210" y="140"/>
                    <a:pt x="238" y="157"/>
                  </a:cubicBezTo>
                  <a:cubicBezTo>
                    <a:pt x="251" y="165"/>
                    <a:pt x="263" y="161"/>
                    <a:pt x="267" y="17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7" name="Freeform 13"/>
            <p:cNvSpPr>
              <a:spLocks/>
            </p:cNvSpPr>
            <p:nvPr userDrawn="1"/>
          </p:nvSpPr>
          <p:spPr bwMode="auto">
            <a:xfrm>
              <a:off x="8366125" y="3089275"/>
              <a:ext cx="844550" cy="631825"/>
            </a:xfrm>
            <a:custGeom>
              <a:avLst/>
              <a:gdLst>
                <a:gd name="T0" fmla="*/ 421 w 432"/>
                <a:gd name="T1" fmla="*/ 49 h 323"/>
                <a:gd name="T2" fmla="*/ 415 w 432"/>
                <a:gd name="T3" fmla="*/ 128 h 323"/>
                <a:gd name="T4" fmla="*/ 405 w 432"/>
                <a:gd name="T5" fmla="*/ 177 h 323"/>
                <a:gd name="T6" fmla="*/ 359 w 432"/>
                <a:gd name="T7" fmla="*/ 223 h 323"/>
                <a:gd name="T8" fmla="*/ 306 w 432"/>
                <a:gd name="T9" fmla="*/ 241 h 323"/>
                <a:gd name="T10" fmla="*/ 252 w 432"/>
                <a:gd name="T11" fmla="*/ 267 h 323"/>
                <a:gd name="T12" fmla="*/ 208 w 432"/>
                <a:gd name="T13" fmla="*/ 320 h 323"/>
                <a:gd name="T14" fmla="*/ 165 w 432"/>
                <a:gd name="T15" fmla="*/ 314 h 323"/>
                <a:gd name="T16" fmla="*/ 125 w 432"/>
                <a:gd name="T17" fmla="*/ 303 h 323"/>
                <a:gd name="T18" fmla="*/ 94 w 432"/>
                <a:gd name="T19" fmla="*/ 323 h 323"/>
                <a:gd name="T20" fmla="*/ 66 w 432"/>
                <a:gd name="T21" fmla="*/ 303 h 323"/>
                <a:gd name="T22" fmla="*/ 67 w 432"/>
                <a:gd name="T23" fmla="*/ 237 h 323"/>
                <a:gd name="T24" fmla="*/ 46 w 432"/>
                <a:gd name="T25" fmla="*/ 209 h 323"/>
                <a:gd name="T26" fmla="*/ 67 w 432"/>
                <a:gd name="T27" fmla="*/ 165 h 323"/>
                <a:gd name="T28" fmla="*/ 86 w 432"/>
                <a:gd name="T29" fmla="*/ 149 h 323"/>
                <a:gd name="T30" fmla="*/ 49 w 432"/>
                <a:gd name="T31" fmla="*/ 112 h 323"/>
                <a:gd name="T32" fmla="*/ 0 w 432"/>
                <a:gd name="T33" fmla="*/ 37 h 323"/>
                <a:gd name="T34" fmla="*/ 29 w 432"/>
                <a:gd name="T35" fmla="*/ 28 h 323"/>
                <a:gd name="T36" fmla="*/ 73 w 432"/>
                <a:gd name="T37" fmla="*/ 38 h 323"/>
                <a:gd name="T38" fmla="*/ 115 w 432"/>
                <a:gd name="T39" fmla="*/ 50 h 323"/>
                <a:gd name="T40" fmla="*/ 145 w 432"/>
                <a:gd name="T41" fmla="*/ 25 h 323"/>
                <a:gd name="T42" fmla="*/ 174 w 432"/>
                <a:gd name="T43" fmla="*/ 82 h 323"/>
                <a:gd name="T44" fmla="*/ 193 w 432"/>
                <a:gd name="T45" fmla="*/ 10 h 323"/>
                <a:gd name="T46" fmla="*/ 207 w 432"/>
                <a:gd name="T47" fmla="*/ 0 h 323"/>
                <a:gd name="T48" fmla="*/ 208 w 432"/>
                <a:gd name="T49" fmla="*/ 1 h 323"/>
                <a:gd name="T50" fmla="*/ 212 w 432"/>
                <a:gd name="T51" fmla="*/ 55 h 323"/>
                <a:gd name="T52" fmla="*/ 210 w 432"/>
                <a:gd name="T53" fmla="*/ 71 h 323"/>
                <a:gd name="T54" fmla="*/ 251 w 432"/>
                <a:gd name="T55" fmla="*/ 166 h 323"/>
                <a:gd name="T56" fmla="*/ 307 w 432"/>
                <a:gd name="T57" fmla="*/ 159 h 323"/>
                <a:gd name="T58" fmla="*/ 348 w 432"/>
                <a:gd name="T59" fmla="*/ 129 h 323"/>
                <a:gd name="T60" fmla="*/ 363 w 432"/>
                <a:gd name="T61" fmla="*/ 101 h 323"/>
                <a:gd name="T62" fmla="*/ 386 w 432"/>
                <a:gd name="T63" fmla="*/ 79 h 323"/>
                <a:gd name="T64" fmla="*/ 421 w 432"/>
                <a:gd name="T65" fmla="*/ 49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2" h="323">
                  <a:moveTo>
                    <a:pt x="421" y="49"/>
                  </a:moveTo>
                  <a:cubicBezTo>
                    <a:pt x="432" y="73"/>
                    <a:pt x="421" y="100"/>
                    <a:pt x="415" y="128"/>
                  </a:cubicBezTo>
                  <a:cubicBezTo>
                    <a:pt x="412" y="145"/>
                    <a:pt x="410" y="165"/>
                    <a:pt x="405" y="177"/>
                  </a:cubicBezTo>
                  <a:cubicBezTo>
                    <a:pt x="399" y="192"/>
                    <a:pt x="375" y="219"/>
                    <a:pt x="359" y="223"/>
                  </a:cubicBezTo>
                  <a:cubicBezTo>
                    <a:pt x="339" y="227"/>
                    <a:pt x="314" y="218"/>
                    <a:pt x="306" y="241"/>
                  </a:cubicBezTo>
                  <a:cubicBezTo>
                    <a:pt x="289" y="253"/>
                    <a:pt x="268" y="256"/>
                    <a:pt x="252" y="267"/>
                  </a:cubicBezTo>
                  <a:cubicBezTo>
                    <a:pt x="233" y="280"/>
                    <a:pt x="226" y="306"/>
                    <a:pt x="208" y="320"/>
                  </a:cubicBezTo>
                  <a:cubicBezTo>
                    <a:pt x="194" y="318"/>
                    <a:pt x="180" y="317"/>
                    <a:pt x="165" y="314"/>
                  </a:cubicBezTo>
                  <a:cubicBezTo>
                    <a:pt x="151" y="311"/>
                    <a:pt x="135" y="302"/>
                    <a:pt x="125" y="303"/>
                  </a:cubicBezTo>
                  <a:cubicBezTo>
                    <a:pt x="112" y="304"/>
                    <a:pt x="106" y="318"/>
                    <a:pt x="94" y="323"/>
                  </a:cubicBezTo>
                  <a:cubicBezTo>
                    <a:pt x="83" y="317"/>
                    <a:pt x="77" y="308"/>
                    <a:pt x="66" y="303"/>
                  </a:cubicBezTo>
                  <a:cubicBezTo>
                    <a:pt x="76" y="280"/>
                    <a:pt x="76" y="255"/>
                    <a:pt x="67" y="237"/>
                  </a:cubicBezTo>
                  <a:cubicBezTo>
                    <a:pt x="62" y="226"/>
                    <a:pt x="47" y="218"/>
                    <a:pt x="46" y="209"/>
                  </a:cubicBezTo>
                  <a:cubicBezTo>
                    <a:pt x="45" y="196"/>
                    <a:pt x="61" y="171"/>
                    <a:pt x="67" y="165"/>
                  </a:cubicBezTo>
                  <a:cubicBezTo>
                    <a:pt x="73" y="159"/>
                    <a:pt x="84" y="157"/>
                    <a:pt x="86" y="149"/>
                  </a:cubicBezTo>
                  <a:cubicBezTo>
                    <a:pt x="90" y="127"/>
                    <a:pt x="62" y="120"/>
                    <a:pt x="49" y="112"/>
                  </a:cubicBezTo>
                  <a:cubicBezTo>
                    <a:pt x="24" y="96"/>
                    <a:pt x="13" y="62"/>
                    <a:pt x="0" y="37"/>
                  </a:cubicBezTo>
                  <a:cubicBezTo>
                    <a:pt x="12" y="38"/>
                    <a:pt x="19" y="28"/>
                    <a:pt x="29" y="28"/>
                  </a:cubicBezTo>
                  <a:cubicBezTo>
                    <a:pt x="42" y="27"/>
                    <a:pt x="59" y="35"/>
                    <a:pt x="73" y="38"/>
                  </a:cubicBezTo>
                  <a:cubicBezTo>
                    <a:pt x="88" y="42"/>
                    <a:pt x="102" y="46"/>
                    <a:pt x="115" y="50"/>
                  </a:cubicBezTo>
                  <a:cubicBezTo>
                    <a:pt x="129" y="45"/>
                    <a:pt x="135" y="33"/>
                    <a:pt x="145" y="25"/>
                  </a:cubicBezTo>
                  <a:cubicBezTo>
                    <a:pt x="155" y="44"/>
                    <a:pt x="166" y="61"/>
                    <a:pt x="174" y="82"/>
                  </a:cubicBezTo>
                  <a:cubicBezTo>
                    <a:pt x="182" y="59"/>
                    <a:pt x="187" y="34"/>
                    <a:pt x="193" y="10"/>
                  </a:cubicBezTo>
                  <a:cubicBezTo>
                    <a:pt x="197" y="7"/>
                    <a:pt x="202" y="3"/>
                    <a:pt x="207" y="0"/>
                  </a:cubicBezTo>
                  <a:cubicBezTo>
                    <a:pt x="208" y="0"/>
                    <a:pt x="208" y="0"/>
                    <a:pt x="208" y="1"/>
                  </a:cubicBezTo>
                  <a:cubicBezTo>
                    <a:pt x="203" y="19"/>
                    <a:pt x="212" y="38"/>
                    <a:pt x="212" y="55"/>
                  </a:cubicBezTo>
                  <a:cubicBezTo>
                    <a:pt x="213" y="61"/>
                    <a:pt x="210" y="66"/>
                    <a:pt x="210" y="71"/>
                  </a:cubicBezTo>
                  <a:cubicBezTo>
                    <a:pt x="208" y="112"/>
                    <a:pt x="226" y="148"/>
                    <a:pt x="251" y="166"/>
                  </a:cubicBezTo>
                  <a:cubicBezTo>
                    <a:pt x="275" y="166"/>
                    <a:pt x="291" y="167"/>
                    <a:pt x="307" y="159"/>
                  </a:cubicBezTo>
                  <a:cubicBezTo>
                    <a:pt x="321" y="153"/>
                    <a:pt x="340" y="139"/>
                    <a:pt x="348" y="129"/>
                  </a:cubicBezTo>
                  <a:cubicBezTo>
                    <a:pt x="354" y="121"/>
                    <a:pt x="356" y="110"/>
                    <a:pt x="363" y="101"/>
                  </a:cubicBezTo>
                  <a:cubicBezTo>
                    <a:pt x="369" y="94"/>
                    <a:pt x="379" y="88"/>
                    <a:pt x="386" y="79"/>
                  </a:cubicBezTo>
                  <a:cubicBezTo>
                    <a:pt x="396" y="67"/>
                    <a:pt x="401" y="49"/>
                    <a:pt x="421" y="4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8" name="Freeform 14"/>
            <p:cNvSpPr>
              <a:spLocks/>
            </p:cNvSpPr>
            <p:nvPr userDrawn="1"/>
          </p:nvSpPr>
          <p:spPr bwMode="auto">
            <a:xfrm>
              <a:off x="8559800" y="3448050"/>
              <a:ext cx="771525" cy="482600"/>
            </a:xfrm>
            <a:custGeom>
              <a:avLst/>
              <a:gdLst>
                <a:gd name="T0" fmla="*/ 315 w 394"/>
                <a:gd name="T1" fmla="*/ 0 h 246"/>
                <a:gd name="T2" fmla="*/ 374 w 394"/>
                <a:gd name="T3" fmla="*/ 103 h 246"/>
                <a:gd name="T4" fmla="*/ 348 w 394"/>
                <a:gd name="T5" fmla="*/ 111 h 246"/>
                <a:gd name="T6" fmla="*/ 394 w 394"/>
                <a:gd name="T7" fmla="*/ 169 h 246"/>
                <a:gd name="T8" fmla="*/ 357 w 394"/>
                <a:gd name="T9" fmla="*/ 192 h 246"/>
                <a:gd name="T10" fmla="*/ 286 w 394"/>
                <a:gd name="T11" fmla="*/ 181 h 246"/>
                <a:gd name="T12" fmla="*/ 200 w 394"/>
                <a:gd name="T13" fmla="*/ 202 h 246"/>
                <a:gd name="T14" fmla="*/ 181 w 394"/>
                <a:gd name="T15" fmla="*/ 188 h 246"/>
                <a:gd name="T16" fmla="*/ 59 w 394"/>
                <a:gd name="T17" fmla="*/ 226 h 246"/>
                <a:gd name="T18" fmla="*/ 58 w 394"/>
                <a:gd name="T19" fmla="*/ 246 h 246"/>
                <a:gd name="T20" fmla="*/ 24 w 394"/>
                <a:gd name="T21" fmla="*/ 235 h 246"/>
                <a:gd name="T22" fmla="*/ 0 w 394"/>
                <a:gd name="T23" fmla="*/ 151 h 246"/>
                <a:gd name="T24" fmla="*/ 28 w 394"/>
                <a:gd name="T25" fmla="*/ 132 h 246"/>
                <a:gd name="T26" fmla="*/ 69 w 394"/>
                <a:gd name="T27" fmla="*/ 143 h 246"/>
                <a:gd name="T28" fmla="*/ 113 w 394"/>
                <a:gd name="T29" fmla="*/ 149 h 246"/>
                <a:gd name="T30" fmla="*/ 138 w 394"/>
                <a:gd name="T31" fmla="*/ 122 h 246"/>
                <a:gd name="T32" fmla="*/ 161 w 394"/>
                <a:gd name="T33" fmla="*/ 93 h 246"/>
                <a:gd name="T34" fmla="*/ 218 w 394"/>
                <a:gd name="T35" fmla="*/ 65 h 246"/>
                <a:gd name="T36" fmla="*/ 227 w 394"/>
                <a:gd name="T37" fmla="*/ 53 h 246"/>
                <a:gd name="T38" fmla="*/ 254 w 394"/>
                <a:gd name="T39" fmla="*/ 52 h 246"/>
                <a:gd name="T40" fmla="*/ 315 w 394"/>
                <a:gd name="T41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4" h="246">
                  <a:moveTo>
                    <a:pt x="315" y="0"/>
                  </a:moveTo>
                  <a:cubicBezTo>
                    <a:pt x="341" y="28"/>
                    <a:pt x="363" y="61"/>
                    <a:pt x="374" y="103"/>
                  </a:cubicBezTo>
                  <a:cubicBezTo>
                    <a:pt x="367" y="107"/>
                    <a:pt x="356" y="108"/>
                    <a:pt x="348" y="111"/>
                  </a:cubicBezTo>
                  <a:cubicBezTo>
                    <a:pt x="359" y="130"/>
                    <a:pt x="380" y="149"/>
                    <a:pt x="394" y="169"/>
                  </a:cubicBezTo>
                  <a:cubicBezTo>
                    <a:pt x="388" y="176"/>
                    <a:pt x="374" y="187"/>
                    <a:pt x="357" y="192"/>
                  </a:cubicBezTo>
                  <a:cubicBezTo>
                    <a:pt x="329" y="200"/>
                    <a:pt x="297" y="200"/>
                    <a:pt x="286" y="181"/>
                  </a:cubicBezTo>
                  <a:cubicBezTo>
                    <a:pt x="253" y="184"/>
                    <a:pt x="220" y="186"/>
                    <a:pt x="200" y="202"/>
                  </a:cubicBezTo>
                  <a:cubicBezTo>
                    <a:pt x="192" y="200"/>
                    <a:pt x="188" y="192"/>
                    <a:pt x="181" y="188"/>
                  </a:cubicBezTo>
                  <a:cubicBezTo>
                    <a:pt x="149" y="209"/>
                    <a:pt x="99" y="212"/>
                    <a:pt x="59" y="226"/>
                  </a:cubicBezTo>
                  <a:cubicBezTo>
                    <a:pt x="60" y="234"/>
                    <a:pt x="58" y="238"/>
                    <a:pt x="58" y="246"/>
                  </a:cubicBezTo>
                  <a:cubicBezTo>
                    <a:pt x="47" y="242"/>
                    <a:pt x="35" y="239"/>
                    <a:pt x="24" y="235"/>
                  </a:cubicBezTo>
                  <a:cubicBezTo>
                    <a:pt x="23" y="200"/>
                    <a:pt x="8" y="179"/>
                    <a:pt x="0" y="151"/>
                  </a:cubicBezTo>
                  <a:cubicBezTo>
                    <a:pt x="8" y="143"/>
                    <a:pt x="18" y="138"/>
                    <a:pt x="28" y="132"/>
                  </a:cubicBezTo>
                  <a:cubicBezTo>
                    <a:pt x="40" y="135"/>
                    <a:pt x="53" y="140"/>
                    <a:pt x="69" y="143"/>
                  </a:cubicBezTo>
                  <a:cubicBezTo>
                    <a:pt x="81" y="145"/>
                    <a:pt x="102" y="152"/>
                    <a:pt x="113" y="149"/>
                  </a:cubicBezTo>
                  <a:cubicBezTo>
                    <a:pt x="120" y="148"/>
                    <a:pt x="131" y="131"/>
                    <a:pt x="138" y="122"/>
                  </a:cubicBezTo>
                  <a:cubicBezTo>
                    <a:pt x="147" y="111"/>
                    <a:pt x="153" y="98"/>
                    <a:pt x="161" y="93"/>
                  </a:cubicBezTo>
                  <a:cubicBezTo>
                    <a:pt x="176" y="82"/>
                    <a:pt x="203" y="78"/>
                    <a:pt x="218" y="65"/>
                  </a:cubicBezTo>
                  <a:cubicBezTo>
                    <a:pt x="222" y="62"/>
                    <a:pt x="223" y="55"/>
                    <a:pt x="227" y="53"/>
                  </a:cubicBezTo>
                  <a:cubicBezTo>
                    <a:pt x="236" y="48"/>
                    <a:pt x="244" y="53"/>
                    <a:pt x="254" y="52"/>
                  </a:cubicBezTo>
                  <a:cubicBezTo>
                    <a:pt x="287" y="49"/>
                    <a:pt x="299" y="21"/>
                    <a:pt x="315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39" name="Freeform 15"/>
            <p:cNvSpPr>
              <a:spLocks/>
            </p:cNvSpPr>
            <p:nvPr userDrawn="1"/>
          </p:nvSpPr>
          <p:spPr bwMode="auto">
            <a:xfrm>
              <a:off x="9912350" y="3578225"/>
              <a:ext cx="1143000" cy="995363"/>
            </a:xfrm>
            <a:custGeom>
              <a:avLst/>
              <a:gdLst>
                <a:gd name="T0" fmla="*/ 275 w 584"/>
                <a:gd name="T1" fmla="*/ 0 h 509"/>
                <a:gd name="T2" fmla="*/ 284 w 584"/>
                <a:gd name="T3" fmla="*/ 61 h 509"/>
                <a:gd name="T4" fmla="*/ 317 w 584"/>
                <a:gd name="T5" fmla="*/ 101 h 509"/>
                <a:gd name="T6" fmla="*/ 354 w 584"/>
                <a:gd name="T7" fmla="*/ 79 h 509"/>
                <a:gd name="T8" fmla="*/ 393 w 584"/>
                <a:gd name="T9" fmla="*/ 60 h 509"/>
                <a:gd name="T10" fmla="*/ 455 w 584"/>
                <a:gd name="T11" fmla="*/ 70 h 509"/>
                <a:gd name="T12" fmla="*/ 584 w 584"/>
                <a:gd name="T13" fmla="*/ 297 h 509"/>
                <a:gd name="T14" fmla="*/ 545 w 584"/>
                <a:gd name="T15" fmla="*/ 460 h 509"/>
                <a:gd name="T16" fmla="*/ 435 w 584"/>
                <a:gd name="T17" fmla="*/ 509 h 509"/>
                <a:gd name="T18" fmla="*/ 307 w 584"/>
                <a:gd name="T19" fmla="*/ 481 h 509"/>
                <a:gd name="T20" fmla="*/ 244 w 584"/>
                <a:gd name="T21" fmla="*/ 480 h 509"/>
                <a:gd name="T22" fmla="*/ 172 w 584"/>
                <a:gd name="T23" fmla="*/ 462 h 509"/>
                <a:gd name="T24" fmla="*/ 97 w 584"/>
                <a:gd name="T25" fmla="*/ 448 h 509"/>
                <a:gd name="T26" fmla="*/ 52 w 584"/>
                <a:gd name="T27" fmla="*/ 405 h 509"/>
                <a:gd name="T28" fmla="*/ 71 w 584"/>
                <a:gd name="T29" fmla="*/ 379 h 509"/>
                <a:gd name="T30" fmla="*/ 9 w 584"/>
                <a:gd name="T31" fmla="*/ 323 h 509"/>
                <a:gd name="T32" fmla="*/ 8 w 584"/>
                <a:gd name="T33" fmla="*/ 246 h 509"/>
                <a:gd name="T34" fmla="*/ 34 w 584"/>
                <a:gd name="T35" fmla="*/ 177 h 509"/>
                <a:gd name="T36" fmla="*/ 29 w 584"/>
                <a:gd name="T37" fmla="*/ 174 h 509"/>
                <a:gd name="T38" fmla="*/ 46 w 584"/>
                <a:gd name="T39" fmla="*/ 178 h 509"/>
                <a:gd name="T40" fmla="*/ 96 w 584"/>
                <a:gd name="T41" fmla="*/ 177 h 509"/>
                <a:gd name="T42" fmla="*/ 139 w 584"/>
                <a:gd name="T43" fmla="*/ 176 h 509"/>
                <a:gd name="T44" fmla="*/ 158 w 584"/>
                <a:gd name="T45" fmla="*/ 155 h 509"/>
                <a:gd name="T46" fmla="*/ 191 w 584"/>
                <a:gd name="T47" fmla="*/ 111 h 509"/>
                <a:gd name="T48" fmla="*/ 205 w 584"/>
                <a:gd name="T49" fmla="*/ 110 h 509"/>
                <a:gd name="T50" fmla="*/ 242 w 584"/>
                <a:gd name="T51" fmla="*/ 44 h 509"/>
                <a:gd name="T52" fmla="*/ 275 w 584"/>
                <a:gd name="T53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" h="509">
                  <a:moveTo>
                    <a:pt x="275" y="0"/>
                  </a:moveTo>
                  <a:cubicBezTo>
                    <a:pt x="285" y="20"/>
                    <a:pt x="278" y="42"/>
                    <a:pt x="284" y="61"/>
                  </a:cubicBezTo>
                  <a:cubicBezTo>
                    <a:pt x="290" y="78"/>
                    <a:pt x="311" y="86"/>
                    <a:pt x="317" y="101"/>
                  </a:cubicBezTo>
                  <a:cubicBezTo>
                    <a:pt x="330" y="96"/>
                    <a:pt x="341" y="87"/>
                    <a:pt x="354" y="79"/>
                  </a:cubicBezTo>
                  <a:cubicBezTo>
                    <a:pt x="365" y="73"/>
                    <a:pt x="381" y="61"/>
                    <a:pt x="393" y="60"/>
                  </a:cubicBezTo>
                  <a:cubicBezTo>
                    <a:pt x="412" y="57"/>
                    <a:pt x="432" y="69"/>
                    <a:pt x="455" y="70"/>
                  </a:cubicBezTo>
                  <a:cubicBezTo>
                    <a:pt x="501" y="143"/>
                    <a:pt x="540" y="222"/>
                    <a:pt x="584" y="297"/>
                  </a:cubicBezTo>
                  <a:cubicBezTo>
                    <a:pt x="573" y="353"/>
                    <a:pt x="566" y="414"/>
                    <a:pt x="545" y="460"/>
                  </a:cubicBezTo>
                  <a:cubicBezTo>
                    <a:pt x="515" y="473"/>
                    <a:pt x="484" y="509"/>
                    <a:pt x="435" y="509"/>
                  </a:cubicBezTo>
                  <a:cubicBezTo>
                    <a:pt x="393" y="509"/>
                    <a:pt x="344" y="486"/>
                    <a:pt x="307" y="481"/>
                  </a:cubicBezTo>
                  <a:cubicBezTo>
                    <a:pt x="286" y="479"/>
                    <a:pt x="264" y="482"/>
                    <a:pt x="244" y="480"/>
                  </a:cubicBezTo>
                  <a:cubicBezTo>
                    <a:pt x="220" y="477"/>
                    <a:pt x="197" y="466"/>
                    <a:pt x="172" y="462"/>
                  </a:cubicBezTo>
                  <a:cubicBezTo>
                    <a:pt x="146" y="457"/>
                    <a:pt x="116" y="456"/>
                    <a:pt x="97" y="448"/>
                  </a:cubicBezTo>
                  <a:cubicBezTo>
                    <a:pt x="85" y="444"/>
                    <a:pt x="53" y="418"/>
                    <a:pt x="52" y="405"/>
                  </a:cubicBezTo>
                  <a:cubicBezTo>
                    <a:pt x="52" y="392"/>
                    <a:pt x="64" y="387"/>
                    <a:pt x="71" y="379"/>
                  </a:cubicBezTo>
                  <a:cubicBezTo>
                    <a:pt x="55" y="356"/>
                    <a:pt x="41" y="330"/>
                    <a:pt x="9" y="323"/>
                  </a:cubicBezTo>
                  <a:cubicBezTo>
                    <a:pt x="2" y="296"/>
                    <a:pt x="0" y="271"/>
                    <a:pt x="8" y="246"/>
                  </a:cubicBezTo>
                  <a:cubicBezTo>
                    <a:pt x="14" y="223"/>
                    <a:pt x="34" y="203"/>
                    <a:pt x="34" y="177"/>
                  </a:cubicBezTo>
                  <a:cubicBezTo>
                    <a:pt x="35" y="173"/>
                    <a:pt x="31" y="175"/>
                    <a:pt x="29" y="174"/>
                  </a:cubicBezTo>
                  <a:cubicBezTo>
                    <a:pt x="31" y="166"/>
                    <a:pt x="40" y="178"/>
                    <a:pt x="46" y="178"/>
                  </a:cubicBezTo>
                  <a:cubicBezTo>
                    <a:pt x="63" y="173"/>
                    <a:pt x="79" y="177"/>
                    <a:pt x="96" y="177"/>
                  </a:cubicBezTo>
                  <a:cubicBezTo>
                    <a:pt x="109" y="177"/>
                    <a:pt x="128" y="179"/>
                    <a:pt x="139" y="176"/>
                  </a:cubicBezTo>
                  <a:cubicBezTo>
                    <a:pt x="146" y="174"/>
                    <a:pt x="152" y="162"/>
                    <a:pt x="158" y="155"/>
                  </a:cubicBezTo>
                  <a:cubicBezTo>
                    <a:pt x="170" y="140"/>
                    <a:pt x="181" y="129"/>
                    <a:pt x="191" y="111"/>
                  </a:cubicBezTo>
                  <a:cubicBezTo>
                    <a:pt x="196" y="111"/>
                    <a:pt x="201" y="111"/>
                    <a:pt x="205" y="110"/>
                  </a:cubicBezTo>
                  <a:cubicBezTo>
                    <a:pt x="231" y="101"/>
                    <a:pt x="233" y="69"/>
                    <a:pt x="242" y="44"/>
                  </a:cubicBezTo>
                  <a:cubicBezTo>
                    <a:pt x="250" y="23"/>
                    <a:pt x="267" y="15"/>
                    <a:pt x="275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8269288" y="3698875"/>
              <a:ext cx="620713" cy="860425"/>
            </a:xfrm>
            <a:custGeom>
              <a:avLst/>
              <a:gdLst>
                <a:gd name="T0" fmla="*/ 197 w 317"/>
                <a:gd name="T1" fmla="*/ 201 h 439"/>
                <a:gd name="T2" fmla="*/ 215 w 317"/>
                <a:gd name="T3" fmla="*/ 199 h 439"/>
                <a:gd name="T4" fmla="*/ 218 w 317"/>
                <a:gd name="T5" fmla="*/ 231 h 439"/>
                <a:gd name="T6" fmla="*/ 314 w 317"/>
                <a:gd name="T7" fmla="*/ 306 h 439"/>
                <a:gd name="T8" fmla="*/ 313 w 317"/>
                <a:gd name="T9" fmla="*/ 357 h 439"/>
                <a:gd name="T10" fmla="*/ 283 w 317"/>
                <a:gd name="T11" fmla="*/ 412 h 439"/>
                <a:gd name="T12" fmla="*/ 232 w 317"/>
                <a:gd name="T13" fmla="*/ 439 h 439"/>
                <a:gd name="T14" fmla="*/ 185 w 317"/>
                <a:gd name="T15" fmla="*/ 368 h 439"/>
                <a:gd name="T16" fmla="*/ 149 w 317"/>
                <a:gd name="T17" fmla="*/ 329 h 439"/>
                <a:gd name="T18" fmla="*/ 134 w 317"/>
                <a:gd name="T19" fmla="*/ 273 h 439"/>
                <a:gd name="T20" fmla="*/ 126 w 317"/>
                <a:gd name="T21" fmla="*/ 264 h 439"/>
                <a:gd name="T22" fmla="*/ 109 w 317"/>
                <a:gd name="T23" fmla="*/ 234 h 439"/>
                <a:gd name="T24" fmla="*/ 78 w 317"/>
                <a:gd name="T25" fmla="*/ 198 h 439"/>
                <a:gd name="T26" fmla="*/ 56 w 317"/>
                <a:gd name="T27" fmla="*/ 144 h 439"/>
                <a:gd name="T28" fmla="*/ 23 w 317"/>
                <a:gd name="T29" fmla="*/ 100 h 439"/>
                <a:gd name="T30" fmla="*/ 12 w 317"/>
                <a:gd name="T31" fmla="*/ 103 h 439"/>
                <a:gd name="T32" fmla="*/ 4 w 317"/>
                <a:gd name="T33" fmla="*/ 56 h 439"/>
                <a:gd name="T34" fmla="*/ 66 w 317"/>
                <a:gd name="T35" fmla="*/ 31 h 439"/>
                <a:gd name="T36" fmla="*/ 106 w 317"/>
                <a:gd name="T37" fmla="*/ 0 h 439"/>
                <a:gd name="T38" fmla="*/ 135 w 317"/>
                <a:gd name="T39" fmla="*/ 21 h 439"/>
                <a:gd name="T40" fmla="*/ 157 w 317"/>
                <a:gd name="T41" fmla="*/ 87 h 439"/>
                <a:gd name="T42" fmla="*/ 159 w 317"/>
                <a:gd name="T43" fmla="*/ 127 h 439"/>
                <a:gd name="T44" fmla="*/ 197 w 317"/>
                <a:gd name="T45" fmla="*/ 201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439">
                  <a:moveTo>
                    <a:pt x="197" y="201"/>
                  </a:moveTo>
                  <a:cubicBezTo>
                    <a:pt x="201" y="198"/>
                    <a:pt x="209" y="200"/>
                    <a:pt x="215" y="199"/>
                  </a:cubicBezTo>
                  <a:cubicBezTo>
                    <a:pt x="215" y="211"/>
                    <a:pt x="218" y="220"/>
                    <a:pt x="218" y="231"/>
                  </a:cubicBezTo>
                  <a:cubicBezTo>
                    <a:pt x="238" y="262"/>
                    <a:pt x="301" y="269"/>
                    <a:pt x="314" y="306"/>
                  </a:cubicBezTo>
                  <a:cubicBezTo>
                    <a:pt x="317" y="315"/>
                    <a:pt x="316" y="346"/>
                    <a:pt x="313" y="357"/>
                  </a:cubicBezTo>
                  <a:cubicBezTo>
                    <a:pt x="308" y="378"/>
                    <a:pt x="292" y="396"/>
                    <a:pt x="283" y="412"/>
                  </a:cubicBezTo>
                  <a:cubicBezTo>
                    <a:pt x="255" y="410"/>
                    <a:pt x="248" y="429"/>
                    <a:pt x="232" y="439"/>
                  </a:cubicBezTo>
                  <a:cubicBezTo>
                    <a:pt x="225" y="407"/>
                    <a:pt x="206" y="390"/>
                    <a:pt x="185" y="368"/>
                  </a:cubicBezTo>
                  <a:cubicBezTo>
                    <a:pt x="173" y="355"/>
                    <a:pt x="156" y="341"/>
                    <a:pt x="149" y="329"/>
                  </a:cubicBezTo>
                  <a:cubicBezTo>
                    <a:pt x="141" y="311"/>
                    <a:pt x="141" y="290"/>
                    <a:pt x="134" y="273"/>
                  </a:cubicBezTo>
                  <a:cubicBezTo>
                    <a:pt x="132" y="269"/>
                    <a:pt x="128" y="267"/>
                    <a:pt x="126" y="264"/>
                  </a:cubicBezTo>
                  <a:cubicBezTo>
                    <a:pt x="119" y="253"/>
                    <a:pt x="116" y="243"/>
                    <a:pt x="109" y="234"/>
                  </a:cubicBezTo>
                  <a:cubicBezTo>
                    <a:pt x="100" y="223"/>
                    <a:pt x="85" y="213"/>
                    <a:pt x="78" y="198"/>
                  </a:cubicBezTo>
                  <a:cubicBezTo>
                    <a:pt x="70" y="180"/>
                    <a:pt x="67" y="161"/>
                    <a:pt x="56" y="144"/>
                  </a:cubicBezTo>
                  <a:cubicBezTo>
                    <a:pt x="46" y="128"/>
                    <a:pt x="34" y="116"/>
                    <a:pt x="23" y="100"/>
                  </a:cubicBezTo>
                  <a:cubicBezTo>
                    <a:pt x="18" y="100"/>
                    <a:pt x="16" y="106"/>
                    <a:pt x="12" y="103"/>
                  </a:cubicBezTo>
                  <a:cubicBezTo>
                    <a:pt x="0" y="94"/>
                    <a:pt x="14" y="68"/>
                    <a:pt x="4" y="56"/>
                  </a:cubicBezTo>
                  <a:cubicBezTo>
                    <a:pt x="34" y="60"/>
                    <a:pt x="45" y="46"/>
                    <a:pt x="66" y="31"/>
                  </a:cubicBezTo>
                  <a:cubicBezTo>
                    <a:pt x="82" y="19"/>
                    <a:pt x="95" y="9"/>
                    <a:pt x="106" y="0"/>
                  </a:cubicBezTo>
                  <a:cubicBezTo>
                    <a:pt x="117" y="6"/>
                    <a:pt x="125" y="15"/>
                    <a:pt x="135" y="21"/>
                  </a:cubicBezTo>
                  <a:cubicBezTo>
                    <a:pt x="137" y="44"/>
                    <a:pt x="153" y="62"/>
                    <a:pt x="157" y="87"/>
                  </a:cubicBezTo>
                  <a:cubicBezTo>
                    <a:pt x="159" y="100"/>
                    <a:pt x="157" y="113"/>
                    <a:pt x="159" y="127"/>
                  </a:cubicBezTo>
                  <a:cubicBezTo>
                    <a:pt x="163" y="154"/>
                    <a:pt x="182" y="183"/>
                    <a:pt x="197" y="20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8609013" y="3821113"/>
              <a:ext cx="944563" cy="558800"/>
            </a:xfrm>
            <a:custGeom>
              <a:avLst/>
              <a:gdLst>
                <a:gd name="T0" fmla="*/ 305 w 483"/>
                <a:gd name="T1" fmla="*/ 19 h 286"/>
                <a:gd name="T2" fmla="*/ 331 w 483"/>
                <a:gd name="T3" fmla="*/ 41 h 286"/>
                <a:gd name="T4" fmla="*/ 371 w 483"/>
                <a:gd name="T5" fmla="*/ 45 h 286"/>
                <a:gd name="T6" fmla="*/ 385 w 483"/>
                <a:gd name="T7" fmla="*/ 60 h 286"/>
                <a:gd name="T8" fmla="*/ 418 w 483"/>
                <a:gd name="T9" fmla="*/ 79 h 286"/>
                <a:gd name="T10" fmla="*/ 439 w 483"/>
                <a:gd name="T11" fmla="*/ 11 h 286"/>
                <a:gd name="T12" fmla="*/ 475 w 483"/>
                <a:gd name="T13" fmla="*/ 53 h 286"/>
                <a:gd name="T14" fmla="*/ 475 w 483"/>
                <a:gd name="T15" fmla="*/ 103 h 286"/>
                <a:gd name="T16" fmla="*/ 465 w 483"/>
                <a:gd name="T17" fmla="*/ 162 h 286"/>
                <a:gd name="T18" fmla="*/ 480 w 483"/>
                <a:gd name="T19" fmla="*/ 193 h 286"/>
                <a:gd name="T20" fmla="*/ 463 w 483"/>
                <a:gd name="T21" fmla="*/ 236 h 286"/>
                <a:gd name="T22" fmla="*/ 435 w 483"/>
                <a:gd name="T23" fmla="*/ 243 h 286"/>
                <a:gd name="T24" fmla="*/ 403 w 483"/>
                <a:gd name="T25" fmla="*/ 235 h 286"/>
                <a:gd name="T26" fmla="*/ 363 w 483"/>
                <a:gd name="T27" fmla="*/ 235 h 286"/>
                <a:gd name="T28" fmla="*/ 336 w 483"/>
                <a:gd name="T29" fmla="*/ 209 h 286"/>
                <a:gd name="T30" fmla="*/ 237 w 483"/>
                <a:gd name="T31" fmla="*/ 191 h 286"/>
                <a:gd name="T32" fmla="*/ 177 w 483"/>
                <a:gd name="T33" fmla="*/ 286 h 286"/>
                <a:gd name="T34" fmla="*/ 154 w 483"/>
                <a:gd name="T35" fmla="*/ 286 h 286"/>
                <a:gd name="T36" fmla="*/ 58 w 483"/>
                <a:gd name="T37" fmla="*/ 165 h 286"/>
                <a:gd name="T38" fmla="*/ 54 w 483"/>
                <a:gd name="T39" fmla="*/ 124 h 286"/>
                <a:gd name="T40" fmla="*/ 0 w 483"/>
                <a:gd name="T41" fmla="*/ 60 h 286"/>
                <a:gd name="T42" fmla="*/ 45 w 483"/>
                <a:gd name="T43" fmla="*/ 73 h 286"/>
                <a:gd name="T44" fmla="*/ 46 w 483"/>
                <a:gd name="T45" fmla="*/ 48 h 286"/>
                <a:gd name="T46" fmla="*/ 153 w 483"/>
                <a:gd name="T47" fmla="*/ 13 h 286"/>
                <a:gd name="T48" fmla="*/ 173 w 483"/>
                <a:gd name="T49" fmla="*/ 28 h 286"/>
                <a:gd name="T50" fmla="*/ 253 w 483"/>
                <a:gd name="T51" fmla="*/ 4 h 286"/>
                <a:gd name="T52" fmla="*/ 276 w 483"/>
                <a:gd name="T53" fmla="*/ 20 h 286"/>
                <a:gd name="T54" fmla="*/ 305 w 483"/>
                <a:gd name="T55" fmla="*/ 1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3" h="286">
                  <a:moveTo>
                    <a:pt x="305" y="19"/>
                  </a:moveTo>
                  <a:cubicBezTo>
                    <a:pt x="315" y="27"/>
                    <a:pt x="318" y="37"/>
                    <a:pt x="331" y="41"/>
                  </a:cubicBezTo>
                  <a:cubicBezTo>
                    <a:pt x="343" y="45"/>
                    <a:pt x="358" y="40"/>
                    <a:pt x="371" y="45"/>
                  </a:cubicBezTo>
                  <a:cubicBezTo>
                    <a:pt x="377" y="47"/>
                    <a:pt x="379" y="55"/>
                    <a:pt x="385" y="60"/>
                  </a:cubicBezTo>
                  <a:cubicBezTo>
                    <a:pt x="395" y="68"/>
                    <a:pt x="409" y="73"/>
                    <a:pt x="418" y="79"/>
                  </a:cubicBezTo>
                  <a:cubicBezTo>
                    <a:pt x="431" y="63"/>
                    <a:pt x="430" y="32"/>
                    <a:pt x="439" y="11"/>
                  </a:cubicBezTo>
                  <a:cubicBezTo>
                    <a:pt x="458" y="15"/>
                    <a:pt x="467" y="32"/>
                    <a:pt x="475" y="53"/>
                  </a:cubicBezTo>
                  <a:cubicBezTo>
                    <a:pt x="481" y="71"/>
                    <a:pt x="481" y="82"/>
                    <a:pt x="475" y="103"/>
                  </a:cubicBezTo>
                  <a:cubicBezTo>
                    <a:pt x="469" y="121"/>
                    <a:pt x="458" y="135"/>
                    <a:pt x="465" y="162"/>
                  </a:cubicBezTo>
                  <a:cubicBezTo>
                    <a:pt x="468" y="173"/>
                    <a:pt x="478" y="182"/>
                    <a:pt x="480" y="193"/>
                  </a:cubicBezTo>
                  <a:cubicBezTo>
                    <a:pt x="483" y="212"/>
                    <a:pt x="475" y="224"/>
                    <a:pt x="463" y="236"/>
                  </a:cubicBezTo>
                  <a:cubicBezTo>
                    <a:pt x="450" y="233"/>
                    <a:pt x="445" y="242"/>
                    <a:pt x="435" y="243"/>
                  </a:cubicBezTo>
                  <a:cubicBezTo>
                    <a:pt x="423" y="244"/>
                    <a:pt x="414" y="236"/>
                    <a:pt x="403" y="235"/>
                  </a:cubicBezTo>
                  <a:cubicBezTo>
                    <a:pt x="390" y="234"/>
                    <a:pt x="377" y="242"/>
                    <a:pt x="363" y="235"/>
                  </a:cubicBezTo>
                  <a:cubicBezTo>
                    <a:pt x="351" y="228"/>
                    <a:pt x="347" y="217"/>
                    <a:pt x="336" y="209"/>
                  </a:cubicBezTo>
                  <a:cubicBezTo>
                    <a:pt x="313" y="191"/>
                    <a:pt x="278" y="192"/>
                    <a:pt x="237" y="191"/>
                  </a:cubicBezTo>
                  <a:cubicBezTo>
                    <a:pt x="219" y="225"/>
                    <a:pt x="203" y="261"/>
                    <a:pt x="177" y="286"/>
                  </a:cubicBezTo>
                  <a:cubicBezTo>
                    <a:pt x="169" y="286"/>
                    <a:pt x="162" y="286"/>
                    <a:pt x="154" y="286"/>
                  </a:cubicBezTo>
                  <a:cubicBezTo>
                    <a:pt x="171" y="202"/>
                    <a:pt x="94" y="201"/>
                    <a:pt x="58" y="165"/>
                  </a:cubicBezTo>
                  <a:cubicBezTo>
                    <a:pt x="58" y="151"/>
                    <a:pt x="55" y="138"/>
                    <a:pt x="54" y="124"/>
                  </a:cubicBezTo>
                  <a:cubicBezTo>
                    <a:pt x="13" y="135"/>
                    <a:pt x="9" y="86"/>
                    <a:pt x="0" y="60"/>
                  </a:cubicBezTo>
                  <a:cubicBezTo>
                    <a:pt x="16" y="63"/>
                    <a:pt x="30" y="68"/>
                    <a:pt x="45" y="73"/>
                  </a:cubicBezTo>
                  <a:cubicBezTo>
                    <a:pt x="48" y="67"/>
                    <a:pt x="46" y="56"/>
                    <a:pt x="46" y="48"/>
                  </a:cubicBezTo>
                  <a:cubicBezTo>
                    <a:pt x="78" y="32"/>
                    <a:pt x="125" y="33"/>
                    <a:pt x="153" y="13"/>
                  </a:cubicBezTo>
                  <a:cubicBezTo>
                    <a:pt x="161" y="16"/>
                    <a:pt x="166" y="24"/>
                    <a:pt x="173" y="28"/>
                  </a:cubicBezTo>
                  <a:cubicBezTo>
                    <a:pt x="189" y="17"/>
                    <a:pt x="227" y="0"/>
                    <a:pt x="253" y="4"/>
                  </a:cubicBezTo>
                  <a:cubicBezTo>
                    <a:pt x="264" y="6"/>
                    <a:pt x="268" y="15"/>
                    <a:pt x="276" y="20"/>
                  </a:cubicBezTo>
                  <a:cubicBezTo>
                    <a:pt x="286" y="21"/>
                    <a:pt x="295" y="19"/>
                    <a:pt x="305" y="1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9424988" y="3967163"/>
              <a:ext cx="1092200" cy="1268413"/>
            </a:xfrm>
            <a:custGeom>
              <a:avLst/>
              <a:gdLst>
                <a:gd name="T0" fmla="*/ 246 w 558"/>
                <a:gd name="T1" fmla="*/ 134 h 648"/>
                <a:gd name="T2" fmla="*/ 301 w 558"/>
                <a:gd name="T3" fmla="*/ 176 h 648"/>
                <a:gd name="T4" fmla="*/ 288 w 558"/>
                <a:gd name="T5" fmla="*/ 205 h 648"/>
                <a:gd name="T6" fmla="*/ 344 w 558"/>
                <a:gd name="T7" fmla="*/ 263 h 648"/>
                <a:gd name="T8" fmla="*/ 555 w 558"/>
                <a:gd name="T9" fmla="*/ 296 h 648"/>
                <a:gd name="T10" fmla="*/ 545 w 558"/>
                <a:gd name="T11" fmla="*/ 300 h 648"/>
                <a:gd name="T12" fmla="*/ 514 w 558"/>
                <a:gd name="T13" fmla="*/ 369 h 648"/>
                <a:gd name="T14" fmla="*/ 481 w 558"/>
                <a:gd name="T15" fmla="*/ 420 h 648"/>
                <a:gd name="T16" fmla="*/ 475 w 558"/>
                <a:gd name="T17" fmla="*/ 471 h 648"/>
                <a:gd name="T18" fmla="*/ 456 w 558"/>
                <a:gd name="T19" fmla="*/ 504 h 648"/>
                <a:gd name="T20" fmla="*/ 437 w 558"/>
                <a:gd name="T21" fmla="*/ 538 h 648"/>
                <a:gd name="T22" fmla="*/ 433 w 558"/>
                <a:gd name="T23" fmla="*/ 648 h 648"/>
                <a:gd name="T24" fmla="*/ 432 w 558"/>
                <a:gd name="T25" fmla="*/ 588 h 648"/>
                <a:gd name="T26" fmla="*/ 396 w 558"/>
                <a:gd name="T27" fmla="*/ 586 h 648"/>
                <a:gd name="T28" fmla="*/ 336 w 558"/>
                <a:gd name="T29" fmla="*/ 584 h 648"/>
                <a:gd name="T30" fmla="*/ 319 w 558"/>
                <a:gd name="T31" fmla="*/ 538 h 648"/>
                <a:gd name="T32" fmla="*/ 295 w 558"/>
                <a:gd name="T33" fmla="*/ 525 h 648"/>
                <a:gd name="T34" fmla="*/ 291 w 558"/>
                <a:gd name="T35" fmla="*/ 554 h 648"/>
                <a:gd name="T36" fmla="*/ 232 w 558"/>
                <a:gd name="T37" fmla="*/ 533 h 648"/>
                <a:gd name="T38" fmla="*/ 234 w 558"/>
                <a:gd name="T39" fmla="*/ 510 h 648"/>
                <a:gd name="T40" fmla="*/ 287 w 558"/>
                <a:gd name="T41" fmla="*/ 472 h 648"/>
                <a:gd name="T42" fmla="*/ 290 w 558"/>
                <a:gd name="T43" fmla="*/ 402 h 648"/>
                <a:gd name="T44" fmla="*/ 201 w 558"/>
                <a:gd name="T45" fmla="*/ 346 h 648"/>
                <a:gd name="T46" fmla="*/ 145 w 558"/>
                <a:gd name="T47" fmla="*/ 329 h 648"/>
                <a:gd name="T48" fmla="*/ 118 w 558"/>
                <a:gd name="T49" fmla="*/ 327 h 648"/>
                <a:gd name="T50" fmla="*/ 93 w 558"/>
                <a:gd name="T51" fmla="*/ 305 h 648"/>
                <a:gd name="T52" fmla="*/ 50 w 558"/>
                <a:gd name="T53" fmla="*/ 239 h 648"/>
                <a:gd name="T54" fmla="*/ 0 w 558"/>
                <a:gd name="T55" fmla="*/ 180 h 648"/>
                <a:gd name="T56" fmla="*/ 54 w 558"/>
                <a:gd name="T57" fmla="*/ 173 h 648"/>
                <a:gd name="T58" fmla="*/ 76 w 558"/>
                <a:gd name="T59" fmla="*/ 143 h 648"/>
                <a:gd name="T60" fmla="*/ 59 w 558"/>
                <a:gd name="T61" fmla="*/ 57 h 648"/>
                <a:gd name="T62" fmla="*/ 72 w 558"/>
                <a:gd name="T63" fmla="*/ 23 h 648"/>
                <a:gd name="T64" fmla="*/ 125 w 558"/>
                <a:gd name="T65" fmla="*/ 10 h 648"/>
                <a:gd name="T66" fmla="*/ 189 w 558"/>
                <a:gd name="T67" fmla="*/ 33 h 648"/>
                <a:gd name="T68" fmla="*/ 224 w 558"/>
                <a:gd name="T69" fmla="*/ 32 h 648"/>
                <a:gd name="T70" fmla="*/ 262 w 558"/>
                <a:gd name="T71" fmla="*/ 0 h 648"/>
                <a:gd name="T72" fmla="*/ 265 w 558"/>
                <a:gd name="T73" fmla="*/ 3 h 648"/>
                <a:gd name="T74" fmla="*/ 246 w 558"/>
                <a:gd name="T75" fmla="*/ 13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8" h="648">
                  <a:moveTo>
                    <a:pt x="246" y="134"/>
                  </a:moveTo>
                  <a:cubicBezTo>
                    <a:pt x="273" y="139"/>
                    <a:pt x="290" y="155"/>
                    <a:pt x="301" y="176"/>
                  </a:cubicBezTo>
                  <a:cubicBezTo>
                    <a:pt x="299" y="185"/>
                    <a:pt x="288" y="192"/>
                    <a:pt x="288" y="205"/>
                  </a:cubicBezTo>
                  <a:cubicBezTo>
                    <a:pt x="288" y="232"/>
                    <a:pt x="329" y="248"/>
                    <a:pt x="344" y="263"/>
                  </a:cubicBezTo>
                  <a:cubicBezTo>
                    <a:pt x="419" y="269"/>
                    <a:pt x="470" y="299"/>
                    <a:pt x="555" y="296"/>
                  </a:cubicBezTo>
                  <a:cubicBezTo>
                    <a:pt x="552" y="298"/>
                    <a:pt x="549" y="299"/>
                    <a:pt x="545" y="300"/>
                  </a:cubicBezTo>
                  <a:cubicBezTo>
                    <a:pt x="558" y="329"/>
                    <a:pt x="530" y="349"/>
                    <a:pt x="514" y="369"/>
                  </a:cubicBezTo>
                  <a:cubicBezTo>
                    <a:pt x="501" y="385"/>
                    <a:pt x="485" y="403"/>
                    <a:pt x="481" y="420"/>
                  </a:cubicBezTo>
                  <a:cubicBezTo>
                    <a:pt x="476" y="438"/>
                    <a:pt x="480" y="456"/>
                    <a:pt x="475" y="471"/>
                  </a:cubicBezTo>
                  <a:cubicBezTo>
                    <a:pt x="471" y="483"/>
                    <a:pt x="461" y="494"/>
                    <a:pt x="456" y="504"/>
                  </a:cubicBezTo>
                  <a:cubicBezTo>
                    <a:pt x="449" y="516"/>
                    <a:pt x="445" y="527"/>
                    <a:pt x="437" y="538"/>
                  </a:cubicBezTo>
                  <a:cubicBezTo>
                    <a:pt x="451" y="565"/>
                    <a:pt x="475" y="633"/>
                    <a:pt x="433" y="648"/>
                  </a:cubicBezTo>
                  <a:cubicBezTo>
                    <a:pt x="429" y="629"/>
                    <a:pt x="427" y="607"/>
                    <a:pt x="432" y="588"/>
                  </a:cubicBezTo>
                  <a:cubicBezTo>
                    <a:pt x="418" y="592"/>
                    <a:pt x="407" y="587"/>
                    <a:pt x="396" y="586"/>
                  </a:cubicBezTo>
                  <a:cubicBezTo>
                    <a:pt x="372" y="582"/>
                    <a:pt x="352" y="597"/>
                    <a:pt x="336" y="584"/>
                  </a:cubicBezTo>
                  <a:cubicBezTo>
                    <a:pt x="330" y="569"/>
                    <a:pt x="324" y="553"/>
                    <a:pt x="319" y="538"/>
                  </a:cubicBezTo>
                  <a:cubicBezTo>
                    <a:pt x="312" y="533"/>
                    <a:pt x="302" y="530"/>
                    <a:pt x="295" y="525"/>
                  </a:cubicBezTo>
                  <a:cubicBezTo>
                    <a:pt x="293" y="534"/>
                    <a:pt x="293" y="545"/>
                    <a:pt x="291" y="554"/>
                  </a:cubicBezTo>
                  <a:cubicBezTo>
                    <a:pt x="273" y="545"/>
                    <a:pt x="250" y="542"/>
                    <a:pt x="232" y="533"/>
                  </a:cubicBezTo>
                  <a:cubicBezTo>
                    <a:pt x="231" y="524"/>
                    <a:pt x="235" y="519"/>
                    <a:pt x="234" y="510"/>
                  </a:cubicBezTo>
                  <a:cubicBezTo>
                    <a:pt x="252" y="498"/>
                    <a:pt x="269" y="485"/>
                    <a:pt x="287" y="472"/>
                  </a:cubicBezTo>
                  <a:cubicBezTo>
                    <a:pt x="289" y="449"/>
                    <a:pt x="292" y="428"/>
                    <a:pt x="290" y="402"/>
                  </a:cubicBezTo>
                  <a:cubicBezTo>
                    <a:pt x="267" y="373"/>
                    <a:pt x="243" y="359"/>
                    <a:pt x="201" y="346"/>
                  </a:cubicBezTo>
                  <a:cubicBezTo>
                    <a:pt x="183" y="340"/>
                    <a:pt x="162" y="332"/>
                    <a:pt x="145" y="329"/>
                  </a:cubicBezTo>
                  <a:cubicBezTo>
                    <a:pt x="136" y="327"/>
                    <a:pt x="127" y="330"/>
                    <a:pt x="118" y="327"/>
                  </a:cubicBezTo>
                  <a:cubicBezTo>
                    <a:pt x="111" y="325"/>
                    <a:pt x="98" y="311"/>
                    <a:pt x="93" y="305"/>
                  </a:cubicBezTo>
                  <a:cubicBezTo>
                    <a:pt x="77" y="283"/>
                    <a:pt x="67" y="259"/>
                    <a:pt x="50" y="239"/>
                  </a:cubicBezTo>
                  <a:cubicBezTo>
                    <a:pt x="32" y="219"/>
                    <a:pt x="16" y="200"/>
                    <a:pt x="0" y="180"/>
                  </a:cubicBezTo>
                  <a:cubicBezTo>
                    <a:pt x="18" y="184"/>
                    <a:pt x="33" y="174"/>
                    <a:pt x="54" y="173"/>
                  </a:cubicBezTo>
                  <a:cubicBezTo>
                    <a:pt x="63" y="164"/>
                    <a:pt x="68" y="152"/>
                    <a:pt x="76" y="143"/>
                  </a:cubicBezTo>
                  <a:cubicBezTo>
                    <a:pt x="83" y="105"/>
                    <a:pt x="57" y="94"/>
                    <a:pt x="59" y="57"/>
                  </a:cubicBezTo>
                  <a:cubicBezTo>
                    <a:pt x="64" y="46"/>
                    <a:pt x="71" y="37"/>
                    <a:pt x="72" y="23"/>
                  </a:cubicBezTo>
                  <a:cubicBezTo>
                    <a:pt x="94" y="23"/>
                    <a:pt x="108" y="15"/>
                    <a:pt x="125" y="10"/>
                  </a:cubicBezTo>
                  <a:cubicBezTo>
                    <a:pt x="139" y="20"/>
                    <a:pt x="161" y="31"/>
                    <a:pt x="189" y="33"/>
                  </a:cubicBezTo>
                  <a:cubicBezTo>
                    <a:pt x="200" y="34"/>
                    <a:pt x="216" y="34"/>
                    <a:pt x="224" y="32"/>
                  </a:cubicBezTo>
                  <a:cubicBezTo>
                    <a:pt x="240" y="28"/>
                    <a:pt x="249" y="7"/>
                    <a:pt x="262" y="0"/>
                  </a:cubicBezTo>
                  <a:cubicBezTo>
                    <a:pt x="264" y="0"/>
                    <a:pt x="264" y="1"/>
                    <a:pt x="265" y="3"/>
                  </a:cubicBezTo>
                  <a:cubicBezTo>
                    <a:pt x="241" y="34"/>
                    <a:pt x="231" y="88"/>
                    <a:pt x="246" y="13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3" name="Freeform 19"/>
            <p:cNvSpPr>
              <a:spLocks/>
            </p:cNvSpPr>
            <p:nvPr userDrawn="1"/>
          </p:nvSpPr>
          <p:spPr bwMode="auto">
            <a:xfrm>
              <a:off x="8845550" y="4221163"/>
              <a:ext cx="444500" cy="609600"/>
            </a:xfrm>
            <a:custGeom>
              <a:avLst/>
              <a:gdLst>
                <a:gd name="T0" fmla="*/ 215 w 227"/>
                <a:gd name="T1" fmla="*/ 21 h 311"/>
                <a:gd name="T2" fmla="*/ 209 w 227"/>
                <a:gd name="T3" fmla="*/ 30 h 311"/>
                <a:gd name="T4" fmla="*/ 188 w 227"/>
                <a:gd name="T5" fmla="*/ 30 h 311"/>
                <a:gd name="T6" fmla="*/ 219 w 227"/>
                <a:gd name="T7" fmla="*/ 100 h 311"/>
                <a:gd name="T8" fmla="*/ 222 w 227"/>
                <a:gd name="T9" fmla="*/ 122 h 311"/>
                <a:gd name="T10" fmla="*/ 226 w 227"/>
                <a:gd name="T11" fmla="*/ 143 h 311"/>
                <a:gd name="T12" fmla="*/ 186 w 227"/>
                <a:gd name="T13" fmla="*/ 176 h 311"/>
                <a:gd name="T14" fmla="*/ 127 w 227"/>
                <a:gd name="T15" fmla="*/ 200 h 311"/>
                <a:gd name="T16" fmla="*/ 145 w 227"/>
                <a:gd name="T17" fmla="*/ 304 h 311"/>
                <a:gd name="T18" fmla="*/ 78 w 227"/>
                <a:gd name="T19" fmla="*/ 297 h 311"/>
                <a:gd name="T20" fmla="*/ 43 w 227"/>
                <a:gd name="T21" fmla="*/ 279 h 311"/>
                <a:gd name="T22" fmla="*/ 49 w 227"/>
                <a:gd name="T23" fmla="*/ 185 h 311"/>
                <a:gd name="T24" fmla="*/ 0 w 227"/>
                <a:gd name="T25" fmla="*/ 197 h 311"/>
                <a:gd name="T26" fmla="*/ 31 w 227"/>
                <a:gd name="T27" fmla="*/ 94 h 311"/>
                <a:gd name="T28" fmla="*/ 61 w 227"/>
                <a:gd name="T29" fmla="*/ 93 h 311"/>
                <a:gd name="T30" fmla="*/ 123 w 227"/>
                <a:gd name="T31" fmla="*/ 0 h 311"/>
                <a:gd name="T32" fmla="*/ 215 w 227"/>
                <a:gd name="T33" fmla="*/ 2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7" h="311">
                  <a:moveTo>
                    <a:pt x="215" y="21"/>
                  </a:moveTo>
                  <a:cubicBezTo>
                    <a:pt x="211" y="22"/>
                    <a:pt x="206" y="22"/>
                    <a:pt x="209" y="30"/>
                  </a:cubicBezTo>
                  <a:cubicBezTo>
                    <a:pt x="202" y="30"/>
                    <a:pt x="195" y="30"/>
                    <a:pt x="188" y="30"/>
                  </a:cubicBezTo>
                  <a:cubicBezTo>
                    <a:pt x="176" y="62"/>
                    <a:pt x="211" y="75"/>
                    <a:pt x="219" y="100"/>
                  </a:cubicBezTo>
                  <a:cubicBezTo>
                    <a:pt x="221" y="105"/>
                    <a:pt x="221" y="114"/>
                    <a:pt x="222" y="122"/>
                  </a:cubicBezTo>
                  <a:cubicBezTo>
                    <a:pt x="223" y="127"/>
                    <a:pt x="227" y="138"/>
                    <a:pt x="226" y="143"/>
                  </a:cubicBezTo>
                  <a:cubicBezTo>
                    <a:pt x="224" y="153"/>
                    <a:pt x="196" y="171"/>
                    <a:pt x="186" y="176"/>
                  </a:cubicBezTo>
                  <a:cubicBezTo>
                    <a:pt x="165" y="187"/>
                    <a:pt x="144" y="189"/>
                    <a:pt x="127" y="200"/>
                  </a:cubicBezTo>
                  <a:cubicBezTo>
                    <a:pt x="133" y="235"/>
                    <a:pt x="143" y="266"/>
                    <a:pt x="145" y="304"/>
                  </a:cubicBezTo>
                  <a:cubicBezTo>
                    <a:pt x="117" y="311"/>
                    <a:pt x="100" y="305"/>
                    <a:pt x="78" y="297"/>
                  </a:cubicBezTo>
                  <a:cubicBezTo>
                    <a:pt x="62" y="292"/>
                    <a:pt x="49" y="291"/>
                    <a:pt x="43" y="279"/>
                  </a:cubicBezTo>
                  <a:cubicBezTo>
                    <a:pt x="47" y="250"/>
                    <a:pt x="51" y="221"/>
                    <a:pt x="49" y="185"/>
                  </a:cubicBezTo>
                  <a:cubicBezTo>
                    <a:pt x="38" y="189"/>
                    <a:pt x="13" y="222"/>
                    <a:pt x="0" y="197"/>
                  </a:cubicBezTo>
                  <a:cubicBezTo>
                    <a:pt x="13" y="165"/>
                    <a:pt x="26" y="134"/>
                    <a:pt x="31" y="94"/>
                  </a:cubicBezTo>
                  <a:cubicBezTo>
                    <a:pt x="40" y="94"/>
                    <a:pt x="53" y="96"/>
                    <a:pt x="61" y="93"/>
                  </a:cubicBezTo>
                  <a:cubicBezTo>
                    <a:pt x="88" y="68"/>
                    <a:pt x="107" y="35"/>
                    <a:pt x="123" y="0"/>
                  </a:cubicBezTo>
                  <a:cubicBezTo>
                    <a:pt x="161" y="0"/>
                    <a:pt x="197" y="1"/>
                    <a:pt x="215" y="2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4" name="Freeform 20"/>
            <p:cNvSpPr>
              <a:spLocks/>
            </p:cNvSpPr>
            <p:nvPr userDrawn="1"/>
          </p:nvSpPr>
          <p:spPr bwMode="auto">
            <a:xfrm>
              <a:off x="9064625" y="4283075"/>
              <a:ext cx="638175" cy="982663"/>
            </a:xfrm>
            <a:custGeom>
              <a:avLst/>
              <a:gdLst>
                <a:gd name="T0" fmla="*/ 110 w 326"/>
                <a:gd name="T1" fmla="*/ 0 h 502"/>
                <a:gd name="T2" fmla="*/ 165 w 326"/>
                <a:gd name="T3" fmla="*/ 13 h 502"/>
                <a:gd name="T4" fmla="*/ 223 w 326"/>
                <a:gd name="T5" fmla="*/ 87 h 502"/>
                <a:gd name="T6" fmla="*/ 292 w 326"/>
                <a:gd name="T7" fmla="*/ 178 h 502"/>
                <a:gd name="T8" fmla="*/ 196 w 326"/>
                <a:gd name="T9" fmla="*/ 144 h 502"/>
                <a:gd name="T10" fmla="*/ 184 w 326"/>
                <a:gd name="T11" fmla="*/ 174 h 502"/>
                <a:gd name="T12" fmla="*/ 209 w 326"/>
                <a:gd name="T13" fmla="*/ 233 h 502"/>
                <a:gd name="T14" fmla="*/ 227 w 326"/>
                <a:gd name="T15" fmla="*/ 299 h 502"/>
                <a:gd name="T16" fmla="*/ 226 w 326"/>
                <a:gd name="T17" fmla="*/ 363 h 502"/>
                <a:gd name="T18" fmla="*/ 238 w 326"/>
                <a:gd name="T19" fmla="*/ 398 h 502"/>
                <a:gd name="T20" fmla="*/ 326 w 326"/>
                <a:gd name="T21" fmla="*/ 381 h 502"/>
                <a:gd name="T22" fmla="*/ 288 w 326"/>
                <a:gd name="T23" fmla="*/ 473 h 502"/>
                <a:gd name="T24" fmla="*/ 247 w 326"/>
                <a:gd name="T25" fmla="*/ 483 h 502"/>
                <a:gd name="T26" fmla="*/ 196 w 326"/>
                <a:gd name="T27" fmla="*/ 472 h 502"/>
                <a:gd name="T28" fmla="*/ 160 w 326"/>
                <a:gd name="T29" fmla="*/ 502 h 502"/>
                <a:gd name="T30" fmla="*/ 157 w 326"/>
                <a:gd name="T31" fmla="*/ 473 h 502"/>
                <a:gd name="T32" fmla="*/ 126 w 326"/>
                <a:gd name="T33" fmla="*/ 484 h 502"/>
                <a:gd name="T34" fmla="*/ 99 w 326"/>
                <a:gd name="T35" fmla="*/ 450 h 502"/>
                <a:gd name="T36" fmla="*/ 58 w 326"/>
                <a:gd name="T37" fmla="*/ 436 h 502"/>
                <a:gd name="T38" fmla="*/ 44 w 326"/>
                <a:gd name="T39" fmla="*/ 365 h 502"/>
                <a:gd name="T40" fmla="*/ 19 w 326"/>
                <a:gd name="T41" fmla="*/ 347 h 502"/>
                <a:gd name="T42" fmla="*/ 3 w 326"/>
                <a:gd name="T43" fmla="*/ 356 h 502"/>
                <a:gd name="T44" fmla="*/ 4 w 326"/>
                <a:gd name="T45" fmla="*/ 289 h 502"/>
                <a:gd name="T46" fmla="*/ 47 w 326"/>
                <a:gd name="T47" fmla="*/ 285 h 502"/>
                <a:gd name="T48" fmla="*/ 31 w 326"/>
                <a:gd name="T49" fmla="*/ 178 h 502"/>
                <a:gd name="T50" fmla="*/ 127 w 326"/>
                <a:gd name="T51" fmla="*/ 116 h 502"/>
                <a:gd name="T52" fmla="*/ 120 w 326"/>
                <a:gd name="T53" fmla="*/ 67 h 502"/>
                <a:gd name="T54" fmla="*/ 86 w 326"/>
                <a:gd name="T55" fmla="*/ 12 h 502"/>
                <a:gd name="T56" fmla="*/ 109 w 326"/>
                <a:gd name="T57" fmla="*/ 11 h 502"/>
                <a:gd name="T58" fmla="*/ 110 w 326"/>
                <a:gd name="T5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6" h="502">
                  <a:moveTo>
                    <a:pt x="110" y="0"/>
                  </a:moveTo>
                  <a:cubicBezTo>
                    <a:pt x="123" y="10"/>
                    <a:pt x="144" y="19"/>
                    <a:pt x="165" y="13"/>
                  </a:cubicBezTo>
                  <a:cubicBezTo>
                    <a:pt x="182" y="37"/>
                    <a:pt x="202" y="63"/>
                    <a:pt x="223" y="87"/>
                  </a:cubicBezTo>
                  <a:cubicBezTo>
                    <a:pt x="248" y="117"/>
                    <a:pt x="264" y="151"/>
                    <a:pt x="292" y="178"/>
                  </a:cubicBezTo>
                  <a:cubicBezTo>
                    <a:pt x="241" y="185"/>
                    <a:pt x="243" y="140"/>
                    <a:pt x="196" y="144"/>
                  </a:cubicBezTo>
                  <a:cubicBezTo>
                    <a:pt x="193" y="152"/>
                    <a:pt x="183" y="163"/>
                    <a:pt x="184" y="174"/>
                  </a:cubicBezTo>
                  <a:cubicBezTo>
                    <a:pt x="184" y="188"/>
                    <a:pt x="204" y="217"/>
                    <a:pt x="209" y="233"/>
                  </a:cubicBezTo>
                  <a:cubicBezTo>
                    <a:pt x="215" y="252"/>
                    <a:pt x="224" y="278"/>
                    <a:pt x="227" y="299"/>
                  </a:cubicBezTo>
                  <a:cubicBezTo>
                    <a:pt x="230" y="321"/>
                    <a:pt x="223" y="344"/>
                    <a:pt x="226" y="363"/>
                  </a:cubicBezTo>
                  <a:cubicBezTo>
                    <a:pt x="227" y="374"/>
                    <a:pt x="234" y="384"/>
                    <a:pt x="238" y="398"/>
                  </a:cubicBezTo>
                  <a:cubicBezTo>
                    <a:pt x="275" y="401"/>
                    <a:pt x="289" y="379"/>
                    <a:pt x="326" y="381"/>
                  </a:cubicBezTo>
                  <a:cubicBezTo>
                    <a:pt x="318" y="417"/>
                    <a:pt x="306" y="448"/>
                    <a:pt x="288" y="473"/>
                  </a:cubicBezTo>
                  <a:cubicBezTo>
                    <a:pt x="272" y="474"/>
                    <a:pt x="262" y="482"/>
                    <a:pt x="247" y="483"/>
                  </a:cubicBezTo>
                  <a:cubicBezTo>
                    <a:pt x="228" y="483"/>
                    <a:pt x="211" y="469"/>
                    <a:pt x="196" y="472"/>
                  </a:cubicBezTo>
                  <a:cubicBezTo>
                    <a:pt x="179" y="475"/>
                    <a:pt x="178" y="498"/>
                    <a:pt x="160" y="502"/>
                  </a:cubicBezTo>
                  <a:cubicBezTo>
                    <a:pt x="160" y="492"/>
                    <a:pt x="157" y="484"/>
                    <a:pt x="157" y="473"/>
                  </a:cubicBezTo>
                  <a:cubicBezTo>
                    <a:pt x="146" y="477"/>
                    <a:pt x="137" y="481"/>
                    <a:pt x="126" y="484"/>
                  </a:cubicBezTo>
                  <a:cubicBezTo>
                    <a:pt x="116" y="473"/>
                    <a:pt x="109" y="460"/>
                    <a:pt x="99" y="450"/>
                  </a:cubicBezTo>
                  <a:cubicBezTo>
                    <a:pt x="84" y="447"/>
                    <a:pt x="73" y="440"/>
                    <a:pt x="58" y="436"/>
                  </a:cubicBezTo>
                  <a:cubicBezTo>
                    <a:pt x="65" y="411"/>
                    <a:pt x="51" y="386"/>
                    <a:pt x="44" y="365"/>
                  </a:cubicBezTo>
                  <a:cubicBezTo>
                    <a:pt x="36" y="359"/>
                    <a:pt x="26" y="354"/>
                    <a:pt x="19" y="347"/>
                  </a:cubicBezTo>
                  <a:cubicBezTo>
                    <a:pt x="11" y="348"/>
                    <a:pt x="10" y="355"/>
                    <a:pt x="3" y="356"/>
                  </a:cubicBezTo>
                  <a:cubicBezTo>
                    <a:pt x="0" y="334"/>
                    <a:pt x="2" y="310"/>
                    <a:pt x="4" y="289"/>
                  </a:cubicBezTo>
                  <a:cubicBezTo>
                    <a:pt x="18" y="287"/>
                    <a:pt x="32" y="286"/>
                    <a:pt x="47" y="285"/>
                  </a:cubicBezTo>
                  <a:cubicBezTo>
                    <a:pt x="48" y="248"/>
                    <a:pt x="36" y="213"/>
                    <a:pt x="31" y="178"/>
                  </a:cubicBezTo>
                  <a:cubicBezTo>
                    <a:pt x="64" y="159"/>
                    <a:pt x="107" y="149"/>
                    <a:pt x="127" y="116"/>
                  </a:cubicBezTo>
                  <a:cubicBezTo>
                    <a:pt x="123" y="98"/>
                    <a:pt x="124" y="82"/>
                    <a:pt x="120" y="67"/>
                  </a:cubicBezTo>
                  <a:cubicBezTo>
                    <a:pt x="114" y="45"/>
                    <a:pt x="93" y="33"/>
                    <a:pt x="86" y="12"/>
                  </a:cubicBezTo>
                  <a:cubicBezTo>
                    <a:pt x="92" y="10"/>
                    <a:pt x="101" y="11"/>
                    <a:pt x="109" y="11"/>
                  </a:cubicBezTo>
                  <a:cubicBezTo>
                    <a:pt x="111" y="10"/>
                    <a:pt x="109" y="3"/>
                    <a:pt x="110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5" name="Freeform 21"/>
            <p:cNvSpPr>
              <a:spLocks/>
            </p:cNvSpPr>
            <p:nvPr userDrawn="1"/>
          </p:nvSpPr>
          <p:spPr bwMode="auto">
            <a:xfrm>
              <a:off x="8639175" y="4500563"/>
              <a:ext cx="519113" cy="692150"/>
            </a:xfrm>
            <a:custGeom>
              <a:avLst/>
              <a:gdLst>
                <a:gd name="T0" fmla="*/ 111 w 265"/>
                <a:gd name="T1" fmla="*/ 0 h 354"/>
                <a:gd name="T2" fmla="*/ 87 w 265"/>
                <a:gd name="T3" fmla="*/ 67 h 354"/>
                <a:gd name="T4" fmla="*/ 97 w 265"/>
                <a:gd name="T5" fmla="*/ 66 h 354"/>
                <a:gd name="T6" fmla="*/ 111 w 265"/>
                <a:gd name="T7" fmla="*/ 79 h 354"/>
                <a:gd name="T8" fmla="*/ 138 w 265"/>
                <a:gd name="T9" fmla="*/ 70 h 354"/>
                <a:gd name="T10" fmla="*/ 133 w 265"/>
                <a:gd name="T11" fmla="*/ 140 h 354"/>
                <a:gd name="T12" fmla="*/ 208 w 265"/>
                <a:gd name="T13" fmla="*/ 178 h 354"/>
                <a:gd name="T14" fmla="*/ 208 w 265"/>
                <a:gd name="T15" fmla="*/ 270 h 354"/>
                <a:gd name="T16" fmla="*/ 236 w 265"/>
                <a:gd name="T17" fmla="*/ 252 h 354"/>
                <a:gd name="T18" fmla="*/ 265 w 265"/>
                <a:gd name="T19" fmla="*/ 315 h 354"/>
                <a:gd name="T20" fmla="*/ 232 w 265"/>
                <a:gd name="T21" fmla="*/ 354 h 354"/>
                <a:gd name="T22" fmla="*/ 206 w 265"/>
                <a:gd name="T23" fmla="*/ 328 h 354"/>
                <a:gd name="T24" fmla="*/ 167 w 265"/>
                <a:gd name="T25" fmla="*/ 298 h 354"/>
                <a:gd name="T26" fmla="*/ 166 w 265"/>
                <a:gd name="T27" fmla="*/ 285 h 354"/>
                <a:gd name="T28" fmla="*/ 129 w 265"/>
                <a:gd name="T29" fmla="*/ 270 h 354"/>
                <a:gd name="T30" fmla="*/ 112 w 265"/>
                <a:gd name="T31" fmla="*/ 242 h 354"/>
                <a:gd name="T32" fmla="*/ 96 w 265"/>
                <a:gd name="T33" fmla="*/ 233 h 354"/>
                <a:gd name="T34" fmla="*/ 88 w 265"/>
                <a:gd name="T35" fmla="*/ 220 h 354"/>
                <a:gd name="T36" fmla="*/ 71 w 265"/>
                <a:gd name="T37" fmla="*/ 203 h 354"/>
                <a:gd name="T38" fmla="*/ 39 w 265"/>
                <a:gd name="T39" fmla="*/ 171 h 354"/>
                <a:gd name="T40" fmla="*/ 43 w 265"/>
                <a:gd name="T41" fmla="*/ 157 h 354"/>
                <a:gd name="T42" fmla="*/ 25 w 265"/>
                <a:gd name="T43" fmla="*/ 133 h 354"/>
                <a:gd name="T44" fmla="*/ 21 w 265"/>
                <a:gd name="T45" fmla="*/ 144 h 354"/>
                <a:gd name="T46" fmla="*/ 12 w 265"/>
                <a:gd name="T47" fmla="*/ 101 h 354"/>
                <a:gd name="T48" fmla="*/ 8 w 265"/>
                <a:gd name="T49" fmla="*/ 107 h 354"/>
                <a:gd name="T50" fmla="*/ 4 w 265"/>
                <a:gd name="T51" fmla="*/ 87 h 354"/>
                <a:gd name="T52" fmla="*/ 20 w 265"/>
                <a:gd name="T53" fmla="*/ 82 h 354"/>
                <a:gd name="T54" fmla="*/ 20 w 265"/>
                <a:gd name="T55" fmla="*/ 93 h 354"/>
                <a:gd name="T56" fmla="*/ 43 w 265"/>
                <a:gd name="T57" fmla="*/ 71 h 354"/>
                <a:gd name="T58" fmla="*/ 100 w 265"/>
                <a:gd name="T59" fmla="*/ 14 h 354"/>
                <a:gd name="T60" fmla="*/ 111 w 265"/>
                <a:gd name="T61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65" h="354">
                  <a:moveTo>
                    <a:pt x="111" y="0"/>
                  </a:moveTo>
                  <a:cubicBezTo>
                    <a:pt x="107" y="21"/>
                    <a:pt x="94" y="44"/>
                    <a:pt x="87" y="67"/>
                  </a:cubicBezTo>
                  <a:cubicBezTo>
                    <a:pt x="88" y="70"/>
                    <a:pt x="94" y="65"/>
                    <a:pt x="97" y="66"/>
                  </a:cubicBezTo>
                  <a:cubicBezTo>
                    <a:pt x="101" y="71"/>
                    <a:pt x="106" y="75"/>
                    <a:pt x="111" y="79"/>
                  </a:cubicBezTo>
                  <a:cubicBezTo>
                    <a:pt x="124" y="80"/>
                    <a:pt x="132" y="75"/>
                    <a:pt x="138" y="70"/>
                  </a:cubicBezTo>
                  <a:cubicBezTo>
                    <a:pt x="143" y="94"/>
                    <a:pt x="135" y="117"/>
                    <a:pt x="133" y="140"/>
                  </a:cubicBezTo>
                  <a:cubicBezTo>
                    <a:pt x="147" y="163"/>
                    <a:pt x="180" y="168"/>
                    <a:pt x="208" y="178"/>
                  </a:cubicBezTo>
                  <a:cubicBezTo>
                    <a:pt x="204" y="208"/>
                    <a:pt x="207" y="239"/>
                    <a:pt x="208" y="270"/>
                  </a:cubicBezTo>
                  <a:cubicBezTo>
                    <a:pt x="217" y="269"/>
                    <a:pt x="225" y="255"/>
                    <a:pt x="236" y="252"/>
                  </a:cubicBezTo>
                  <a:cubicBezTo>
                    <a:pt x="256" y="262"/>
                    <a:pt x="260" y="289"/>
                    <a:pt x="265" y="315"/>
                  </a:cubicBezTo>
                  <a:cubicBezTo>
                    <a:pt x="255" y="329"/>
                    <a:pt x="244" y="342"/>
                    <a:pt x="232" y="354"/>
                  </a:cubicBezTo>
                  <a:cubicBezTo>
                    <a:pt x="217" y="354"/>
                    <a:pt x="214" y="338"/>
                    <a:pt x="206" y="328"/>
                  </a:cubicBezTo>
                  <a:cubicBezTo>
                    <a:pt x="194" y="315"/>
                    <a:pt x="178" y="310"/>
                    <a:pt x="167" y="298"/>
                  </a:cubicBezTo>
                  <a:cubicBezTo>
                    <a:pt x="168" y="293"/>
                    <a:pt x="167" y="288"/>
                    <a:pt x="166" y="285"/>
                  </a:cubicBezTo>
                  <a:cubicBezTo>
                    <a:pt x="155" y="278"/>
                    <a:pt x="145" y="264"/>
                    <a:pt x="129" y="270"/>
                  </a:cubicBezTo>
                  <a:cubicBezTo>
                    <a:pt x="122" y="262"/>
                    <a:pt x="121" y="251"/>
                    <a:pt x="112" y="242"/>
                  </a:cubicBezTo>
                  <a:cubicBezTo>
                    <a:pt x="108" y="238"/>
                    <a:pt x="101" y="238"/>
                    <a:pt x="96" y="233"/>
                  </a:cubicBezTo>
                  <a:cubicBezTo>
                    <a:pt x="93" y="230"/>
                    <a:pt x="91" y="224"/>
                    <a:pt x="88" y="220"/>
                  </a:cubicBezTo>
                  <a:cubicBezTo>
                    <a:pt x="84" y="215"/>
                    <a:pt x="76" y="210"/>
                    <a:pt x="71" y="203"/>
                  </a:cubicBezTo>
                  <a:cubicBezTo>
                    <a:pt x="60" y="188"/>
                    <a:pt x="59" y="175"/>
                    <a:pt x="39" y="171"/>
                  </a:cubicBezTo>
                  <a:cubicBezTo>
                    <a:pt x="40" y="164"/>
                    <a:pt x="35" y="157"/>
                    <a:pt x="43" y="157"/>
                  </a:cubicBezTo>
                  <a:cubicBezTo>
                    <a:pt x="37" y="150"/>
                    <a:pt x="33" y="134"/>
                    <a:pt x="25" y="133"/>
                  </a:cubicBezTo>
                  <a:cubicBezTo>
                    <a:pt x="19" y="132"/>
                    <a:pt x="25" y="143"/>
                    <a:pt x="21" y="144"/>
                  </a:cubicBezTo>
                  <a:cubicBezTo>
                    <a:pt x="4" y="138"/>
                    <a:pt x="28" y="107"/>
                    <a:pt x="12" y="101"/>
                  </a:cubicBezTo>
                  <a:cubicBezTo>
                    <a:pt x="8" y="101"/>
                    <a:pt x="8" y="104"/>
                    <a:pt x="8" y="107"/>
                  </a:cubicBezTo>
                  <a:cubicBezTo>
                    <a:pt x="0" y="105"/>
                    <a:pt x="3" y="95"/>
                    <a:pt x="4" y="87"/>
                  </a:cubicBezTo>
                  <a:cubicBezTo>
                    <a:pt x="9" y="85"/>
                    <a:pt x="14" y="83"/>
                    <a:pt x="20" y="82"/>
                  </a:cubicBezTo>
                  <a:cubicBezTo>
                    <a:pt x="20" y="86"/>
                    <a:pt x="20" y="90"/>
                    <a:pt x="20" y="93"/>
                  </a:cubicBezTo>
                  <a:cubicBezTo>
                    <a:pt x="32" y="90"/>
                    <a:pt x="31" y="74"/>
                    <a:pt x="43" y="71"/>
                  </a:cubicBezTo>
                  <a:cubicBezTo>
                    <a:pt x="46" y="36"/>
                    <a:pt x="65" y="18"/>
                    <a:pt x="100" y="14"/>
                  </a:cubicBezTo>
                  <a:cubicBezTo>
                    <a:pt x="104" y="10"/>
                    <a:pt x="108" y="5"/>
                    <a:pt x="111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6" name="Freeform 22"/>
            <p:cNvSpPr>
              <a:spLocks/>
            </p:cNvSpPr>
            <p:nvPr userDrawn="1"/>
          </p:nvSpPr>
          <p:spPr bwMode="auto">
            <a:xfrm>
              <a:off x="10309225" y="4519613"/>
              <a:ext cx="696913" cy="1657350"/>
            </a:xfrm>
            <a:custGeom>
              <a:avLst/>
              <a:gdLst>
                <a:gd name="T0" fmla="*/ 130 w 356"/>
                <a:gd name="T1" fmla="*/ 847 h 847"/>
                <a:gd name="T2" fmla="*/ 124 w 356"/>
                <a:gd name="T3" fmla="*/ 847 h 847"/>
                <a:gd name="T4" fmla="*/ 68 w 356"/>
                <a:gd name="T5" fmla="*/ 758 h 847"/>
                <a:gd name="T6" fmla="*/ 12 w 356"/>
                <a:gd name="T7" fmla="*/ 728 h 847"/>
                <a:gd name="T8" fmla="*/ 35 w 356"/>
                <a:gd name="T9" fmla="*/ 702 h 847"/>
                <a:gd name="T10" fmla="*/ 50 w 356"/>
                <a:gd name="T11" fmla="*/ 667 h 847"/>
                <a:gd name="T12" fmla="*/ 104 w 356"/>
                <a:gd name="T13" fmla="*/ 625 h 847"/>
                <a:gd name="T14" fmla="*/ 126 w 356"/>
                <a:gd name="T15" fmla="*/ 580 h 847"/>
                <a:gd name="T16" fmla="*/ 137 w 356"/>
                <a:gd name="T17" fmla="*/ 611 h 847"/>
                <a:gd name="T18" fmla="*/ 147 w 356"/>
                <a:gd name="T19" fmla="*/ 619 h 847"/>
                <a:gd name="T20" fmla="*/ 159 w 356"/>
                <a:gd name="T21" fmla="*/ 642 h 847"/>
                <a:gd name="T22" fmla="*/ 234 w 356"/>
                <a:gd name="T23" fmla="*/ 661 h 847"/>
                <a:gd name="T24" fmla="*/ 257 w 356"/>
                <a:gd name="T25" fmla="*/ 657 h 847"/>
                <a:gd name="T26" fmla="*/ 236 w 356"/>
                <a:gd name="T27" fmla="*/ 649 h 847"/>
                <a:gd name="T28" fmla="*/ 166 w 356"/>
                <a:gd name="T29" fmla="*/ 632 h 847"/>
                <a:gd name="T30" fmla="*/ 170 w 356"/>
                <a:gd name="T31" fmla="*/ 566 h 847"/>
                <a:gd name="T32" fmla="*/ 132 w 356"/>
                <a:gd name="T33" fmla="*/ 529 h 847"/>
                <a:gd name="T34" fmla="*/ 124 w 356"/>
                <a:gd name="T35" fmla="*/ 503 h 847"/>
                <a:gd name="T36" fmla="*/ 107 w 356"/>
                <a:gd name="T37" fmla="*/ 482 h 847"/>
                <a:gd name="T38" fmla="*/ 87 w 356"/>
                <a:gd name="T39" fmla="*/ 462 h 847"/>
                <a:gd name="T40" fmla="*/ 55 w 356"/>
                <a:gd name="T41" fmla="*/ 459 h 847"/>
                <a:gd name="T42" fmla="*/ 31 w 356"/>
                <a:gd name="T43" fmla="*/ 425 h 847"/>
                <a:gd name="T44" fmla="*/ 9 w 356"/>
                <a:gd name="T45" fmla="*/ 388 h 847"/>
                <a:gd name="T46" fmla="*/ 5 w 356"/>
                <a:gd name="T47" fmla="*/ 370 h 847"/>
                <a:gd name="T48" fmla="*/ 18 w 356"/>
                <a:gd name="T49" fmla="*/ 327 h 847"/>
                <a:gd name="T50" fmla="*/ 0 w 356"/>
                <a:gd name="T51" fmla="*/ 257 h 847"/>
                <a:gd name="T52" fmla="*/ 37 w 356"/>
                <a:gd name="T53" fmla="*/ 189 h 847"/>
                <a:gd name="T54" fmla="*/ 43 w 356"/>
                <a:gd name="T55" fmla="*/ 138 h 847"/>
                <a:gd name="T56" fmla="*/ 75 w 356"/>
                <a:gd name="T57" fmla="*/ 90 h 847"/>
                <a:gd name="T58" fmla="*/ 108 w 356"/>
                <a:gd name="T59" fmla="*/ 15 h 847"/>
                <a:gd name="T60" fmla="*/ 267 w 356"/>
                <a:gd name="T61" fmla="*/ 36 h 847"/>
                <a:gd name="T62" fmla="*/ 335 w 356"/>
                <a:gd name="T63" fmla="*/ 0 h 847"/>
                <a:gd name="T64" fmla="*/ 341 w 356"/>
                <a:gd name="T65" fmla="*/ 72 h 847"/>
                <a:gd name="T66" fmla="*/ 356 w 356"/>
                <a:gd name="T67" fmla="*/ 115 h 847"/>
                <a:gd name="T68" fmla="*/ 313 w 356"/>
                <a:gd name="T69" fmla="*/ 169 h 847"/>
                <a:gd name="T70" fmla="*/ 271 w 356"/>
                <a:gd name="T71" fmla="*/ 223 h 847"/>
                <a:gd name="T72" fmla="*/ 275 w 356"/>
                <a:gd name="T73" fmla="*/ 263 h 847"/>
                <a:gd name="T74" fmla="*/ 278 w 356"/>
                <a:gd name="T75" fmla="*/ 305 h 847"/>
                <a:gd name="T76" fmla="*/ 265 w 356"/>
                <a:gd name="T77" fmla="*/ 342 h 847"/>
                <a:gd name="T78" fmla="*/ 250 w 356"/>
                <a:gd name="T79" fmla="*/ 379 h 847"/>
                <a:gd name="T80" fmla="*/ 302 w 356"/>
                <a:gd name="T81" fmla="*/ 455 h 847"/>
                <a:gd name="T82" fmla="*/ 327 w 356"/>
                <a:gd name="T83" fmla="*/ 464 h 847"/>
                <a:gd name="T84" fmla="*/ 328 w 356"/>
                <a:gd name="T85" fmla="*/ 524 h 847"/>
                <a:gd name="T86" fmla="*/ 308 w 356"/>
                <a:gd name="T87" fmla="*/ 567 h 847"/>
                <a:gd name="T88" fmla="*/ 246 w 356"/>
                <a:gd name="T89" fmla="*/ 698 h 847"/>
                <a:gd name="T90" fmla="*/ 199 w 356"/>
                <a:gd name="T91" fmla="*/ 719 h 847"/>
                <a:gd name="T92" fmla="*/ 205 w 356"/>
                <a:gd name="T93" fmla="*/ 818 h 847"/>
                <a:gd name="T94" fmla="*/ 130 w 356"/>
                <a:gd name="T95" fmla="*/ 847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6" h="847">
                  <a:moveTo>
                    <a:pt x="130" y="847"/>
                  </a:moveTo>
                  <a:cubicBezTo>
                    <a:pt x="128" y="847"/>
                    <a:pt x="126" y="847"/>
                    <a:pt x="124" y="847"/>
                  </a:cubicBezTo>
                  <a:cubicBezTo>
                    <a:pt x="104" y="819"/>
                    <a:pt x="81" y="793"/>
                    <a:pt x="68" y="758"/>
                  </a:cubicBezTo>
                  <a:cubicBezTo>
                    <a:pt x="50" y="748"/>
                    <a:pt x="28" y="741"/>
                    <a:pt x="12" y="728"/>
                  </a:cubicBezTo>
                  <a:cubicBezTo>
                    <a:pt x="18" y="717"/>
                    <a:pt x="29" y="714"/>
                    <a:pt x="35" y="702"/>
                  </a:cubicBezTo>
                  <a:cubicBezTo>
                    <a:pt x="41" y="691"/>
                    <a:pt x="42" y="677"/>
                    <a:pt x="50" y="667"/>
                  </a:cubicBezTo>
                  <a:cubicBezTo>
                    <a:pt x="64" y="649"/>
                    <a:pt x="88" y="642"/>
                    <a:pt x="104" y="625"/>
                  </a:cubicBezTo>
                  <a:cubicBezTo>
                    <a:pt x="102" y="601"/>
                    <a:pt x="107" y="584"/>
                    <a:pt x="126" y="580"/>
                  </a:cubicBezTo>
                  <a:cubicBezTo>
                    <a:pt x="131" y="590"/>
                    <a:pt x="133" y="601"/>
                    <a:pt x="137" y="611"/>
                  </a:cubicBezTo>
                  <a:cubicBezTo>
                    <a:pt x="142" y="615"/>
                    <a:pt x="143" y="613"/>
                    <a:pt x="147" y="619"/>
                  </a:cubicBezTo>
                  <a:cubicBezTo>
                    <a:pt x="152" y="625"/>
                    <a:pt x="152" y="637"/>
                    <a:pt x="159" y="642"/>
                  </a:cubicBezTo>
                  <a:cubicBezTo>
                    <a:pt x="179" y="653"/>
                    <a:pt x="205" y="657"/>
                    <a:pt x="234" y="661"/>
                  </a:cubicBezTo>
                  <a:cubicBezTo>
                    <a:pt x="244" y="662"/>
                    <a:pt x="257" y="667"/>
                    <a:pt x="257" y="657"/>
                  </a:cubicBezTo>
                  <a:cubicBezTo>
                    <a:pt x="256" y="648"/>
                    <a:pt x="243" y="650"/>
                    <a:pt x="236" y="649"/>
                  </a:cubicBezTo>
                  <a:cubicBezTo>
                    <a:pt x="207" y="645"/>
                    <a:pt x="185" y="641"/>
                    <a:pt x="166" y="632"/>
                  </a:cubicBezTo>
                  <a:cubicBezTo>
                    <a:pt x="152" y="610"/>
                    <a:pt x="160" y="587"/>
                    <a:pt x="170" y="566"/>
                  </a:cubicBezTo>
                  <a:cubicBezTo>
                    <a:pt x="156" y="550"/>
                    <a:pt x="142" y="547"/>
                    <a:pt x="132" y="529"/>
                  </a:cubicBezTo>
                  <a:cubicBezTo>
                    <a:pt x="127" y="521"/>
                    <a:pt x="128" y="511"/>
                    <a:pt x="124" y="503"/>
                  </a:cubicBezTo>
                  <a:cubicBezTo>
                    <a:pt x="121" y="497"/>
                    <a:pt x="112" y="488"/>
                    <a:pt x="107" y="482"/>
                  </a:cubicBezTo>
                  <a:cubicBezTo>
                    <a:pt x="101" y="474"/>
                    <a:pt x="94" y="464"/>
                    <a:pt x="87" y="462"/>
                  </a:cubicBezTo>
                  <a:cubicBezTo>
                    <a:pt x="78" y="458"/>
                    <a:pt x="67" y="461"/>
                    <a:pt x="55" y="459"/>
                  </a:cubicBezTo>
                  <a:cubicBezTo>
                    <a:pt x="45" y="451"/>
                    <a:pt x="39" y="438"/>
                    <a:pt x="31" y="425"/>
                  </a:cubicBezTo>
                  <a:cubicBezTo>
                    <a:pt x="24" y="411"/>
                    <a:pt x="13" y="403"/>
                    <a:pt x="9" y="388"/>
                  </a:cubicBezTo>
                  <a:cubicBezTo>
                    <a:pt x="8" y="384"/>
                    <a:pt x="4" y="373"/>
                    <a:pt x="5" y="370"/>
                  </a:cubicBezTo>
                  <a:cubicBezTo>
                    <a:pt x="9" y="355"/>
                    <a:pt x="18" y="344"/>
                    <a:pt x="18" y="327"/>
                  </a:cubicBezTo>
                  <a:cubicBezTo>
                    <a:pt x="19" y="302"/>
                    <a:pt x="10" y="282"/>
                    <a:pt x="0" y="257"/>
                  </a:cubicBezTo>
                  <a:cubicBezTo>
                    <a:pt x="8" y="232"/>
                    <a:pt x="29" y="216"/>
                    <a:pt x="37" y="189"/>
                  </a:cubicBezTo>
                  <a:cubicBezTo>
                    <a:pt x="41" y="173"/>
                    <a:pt x="37" y="156"/>
                    <a:pt x="43" y="138"/>
                  </a:cubicBezTo>
                  <a:cubicBezTo>
                    <a:pt x="48" y="121"/>
                    <a:pt x="63" y="105"/>
                    <a:pt x="75" y="90"/>
                  </a:cubicBezTo>
                  <a:cubicBezTo>
                    <a:pt x="94" y="68"/>
                    <a:pt x="119" y="49"/>
                    <a:pt x="108" y="15"/>
                  </a:cubicBezTo>
                  <a:cubicBezTo>
                    <a:pt x="156" y="23"/>
                    <a:pt x="213" y="52"/>
                    <a:pt x="267" y="36"/>
                  </a:cubicBezTo>
                  <a:cubicBezTo>
                    <a:pt x="293" y="28"/>
                    <a:pt x="312" y="6"/>
                    <a:pt x="335" y="0"/>
                  </a:cubicBezTo>
                  <a:cubicBezTo>
                    <a:pt x="318" y="27"/>
                    <a:pt x="332" y="46"/>
                    <a:pt x="341" y="72"/>
                  </a:cubicBezTo>
                  <a:cubicBezTo>
                    <a:pt x="347" y="87"/>
                    <a:pt x="350" y="102"/>
                    <a:pt x="356" y="115"/>
                  </a:cubicBezTo>
                  <a:cubicBezTo>
                    <a:pt x="342" y="134"/>
                    <a:pt x="329" y="151"/>
                    <a:pt x="313" y="169"/>
                  </a:cubicBezTo>
                  <a:cubicBezTo>
                    <a:pt x="304" y="181"/>
                    <a:pt x="274" y="209"/>
                    <a:pt x="271" y="223"/>
                  </a:cubicBezTo>
                  <a:cubicBezTo>
                    <a:pt x="269" y="236"/>
                    <a:pt x="274" y="251"/>
                    <a:pt x="275" y="263"/>
                  </a:cubicBezTo>
                  <a:cubicBezTo>
                    <a:pt x="276" y="276"/>
                    <a:pt x="280" y="291"/>
                    <a:pt x="278" y="305"/>
                  </a:cubicBezTo>
                  <a:cubicBezTo>
                    <a:pt x="276" y="318"/>
                    <a:pt x="269" y="331"/>
                    <a:pt x="265" y="342"/>
                  </a:cubicBezTo>
                  <a:cubicBezTo>
                    <a:pt x="260" y="354"/>
                    <a:pt x="255" y="365"/>
                    <a:pt x="250" y="379"/>
                  </a:cubicBezTo>
                  <a:cubicBezTo>
                    <a:pt x="268" y="404"/>
                    <a:pt x="284" y="430"/>
                    <a:pt x="302" y="455"/>
                  </a:cubicBezTo>
                  <a:cubicBezTo>
                    <a:pt x="308" y="460"/>
                    <a:pt x="321" y="459"/>
                    <a:pt x="327" y="464"/>
                  </a:cubicBezTo>
                  <a:cubicBezTo>
                    <a:pt x="325" y="485"/>
                    <a:pt x="332" y="503"/>
                    <a:pt x="328" y="524"/>
                  </a:cubicBezTo>
                  <a:cubicBezTo>
                    <a:pt x="325" y="537"/>
                    <a:pt x="315" y="553"/>
                    <a:pt x="308" y="567"/>
                  </a:cubicBezTo>
                  <a:cubicBezTo>
                    <a:pt x="287" y="612"/>
                    <a:pt x="266" y="655"/>
                    <a:pt x="246" y="698"/>
                  </a:cubicBezTo>
                  <a:cubicBezTo>
                    <a:pt x="230" y="704"/>
                    <a:pt x="215" y="713"/>
                    <a:pt x="199" y="719"/>
                  </a:cubicBezTo>
                  <a:cubicBezTo>
                    <a:pt x="200" y="753"/>
                    <a:pt x="203" y="785"/>
                    <a:pt x="205" y="818"/>
                  </a:cubicBezTo>
                  <a:cubicBezTo>
                    <a:pt x="181" y="828"/>
                    <a:pt x="154" y="836"/>
                    <a:pt x="130" y="84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7" name="Freeform 23"/>
            <p:cNvSpPr>
              <a:spLocks/>
            </p:cNvSpPr>
            <p:nvPr userDrawn="1"/>
          </p:nvSpPr>
          <p:spPr bwMode="auto">
            <a:xfrm>
              <a:off x="9450388" y="4589463"/>
              <a:ext cx="520700" cy="449263"/>
            </a:xfrm>
            <a:custGeom>
              <a:avLst/>
              <a:gdLst>
                <a:gd name="T0" fmla="*/ 8 w 266"/>
                <a:gd name="T1" fmla="*/ 0 h 229"/>
                <a:gd name="T2" fmla="*/ 68 w 266"/>
                <a:gd name="T3" fmla="*/ 34 h 229"/>
                <a:gd name="T4" fmla="*/ 124 w 266"/>
                <a:gd name="T5" fmla="*/ 22 h 229"/>
                <a:gd name="T6" fmla="*/ 263 w 266"/>
                <a:gd name="T7" fmla="*/ 88 h 229"/>
                <a:gd name="T8" fmla="*/ 261 w 266"/>
                <a:gd name="T9" fmla="*/ 146 h 229"/>
                <a:gd name="T10" fmla="*/ 205 w 266"/>
                <a:gd name="T11" fmla="*/ 210 h 229"/>
                <a:gd name="T12" fmla="*/ 141 w 266"/>
                <a:gd name="T13" fmla="*/ 212 h 229"/>
                <a:gd name="T14" fmla="*/ 53 w 266"/>
                <a:gd name="T15" fmla="*/ 229 h 229"/>
                <a:gd name="T16" fmla="*/ 42 w 266"/>
                <a:gd name="T17" fmla="*/ 138 h 229"/>
                <a:gd name="T18" fmla="*/ 25 w 266"/>
                <a:gd name="T19" fmla="*/ 74 h 229"/>
                <a:gd name="T20" fmla="*/ 0 w 266"/>
                <a:gd name="T21" fmla="*/ 17 h 229"/>
                <a:gd name="T22" fmla="*/ 8 w 266"/>
                <a:gd name="T2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229">
                  <a:moveTo>
                    <a:pt x="8" y="0"/>
                  </a:moveTo>
                  <a:cubicBezTo>
                    <a:pt x="33" y="0"/>
                    <a:pt x="46" y="29"/>
                    <a:pt x="68" y="34"/>
                  </a:cubicBezTo>
                  <a:cubicBezTo>
                    <a:pt x="91" y="39"/>
                    <a:pt x="106" y="29"/>
                    <a:pt x="124" y="22"/>
                  </a:cubicBezTo>
                  <a:cubicBezTo>
                    <a:pt x="175" y="39"/>
                    <a:pt x="235" y="48"/>
                    <a:pt x="263" y="88"/>
                  </a:cubicBezTo>
                  <a:cubicBezTo>
                    <a:pt x="266" y="108"/>
                    <a:pt x="264" y="128"/>
                    <a:pt x="261" y="146"/>
                  </a:cubicBezTo>
                  <a:cubicBezTo>
                    <a:pt x="244" y="169"/>
                    <a:pt x="206" y="171"/>
                    <a:pt x="205" y="210"/>
                  </a:cubicBezTo>
                  <a:cubicBezTo>
                    <a:pt x="186" y="203"/>
                    <a:pt x="157" y="200"/>
                    <a:pt x="141" y="212"/>
                  </a:cubicBezTo>
                  <a:cubicBezTo>
                    <a:pt x="106" y="207"/>
                    <a:pt x="81" y="223"/>
                    <a:pt x="53" y="229"/>
                  </a:cubicBezTo>
                  <a:cubicBezTo>
                    <a:pt x="34" y="208"/>
                    <a:pt x="46" y="170"/>
                    <a:pt x="42" y="138"/>
                  </a:cubicBezTo>
                  <a:cubicBezTo>
                    <a:pt x="40" y="118"/>
                    <a:pt x="31" y="94"/>
                    <a:pt x="25" y="74"/>
                  </a:cubicBezTo>
                  <a:cubicBezTo>
                    <a:pt x="18" y="53"/>
                    <a:pt x="6" y="34"/>
                    <a:pt x="0" y="17"/>
                  </a:cubicBezTo>
                  <a:cubicBezTo>
                    <a:pt x="3" y="12"/>
                    <a:pt x="3" y="4"/>
                    <a:pt x="8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8" name="Freeform 24"/>
            <p:cNvSpPr>
              <a:spLocks/>
            </p:cNvSpPr>
            <p:nvPr userDrawn="1"/>
          </p:nvSpPr>
          <p:spPr bwMode="auto">
            <a:xfrm>
              <a:off x="9367838" y="4994275"/>
              <a:ext cx="1014413" cy="804863"/>
            </a:xfrm>
            <a:custGeom>
              <a:avLst/>
              <a:gdLst>
                <a:gd name="T0" fmla="*/ 330 w 518"/>
                <a:gd name="T1" fmla="*/ 49 h 411"/>
                <a:gd name="T2" fmla="*/ 334 w 518"/>
                <a:gd name="T3" fmla="*/ 21 h 411"/>
                <a:gd name="T4" fmla="*/ 353 w 518"/>
                <a:gd name="T5" fmla="*/ 66 h 411"/>
                <a:gd name="T6" fmla="*/ 445 w 518"/>
                <a:gd name="T7" fmla="*/ 78 h 411"/>
                <a:gd name="T8" fmla="*/ 450 w 518"/>
                <a:gd name="T9" fmla="*/ 140 h 411"/>
                <a:gd name="T10" fmla="*/ 474 w 518"/>
                <a:gd name="T11" fmla="*/ 133 h 411"/>
                <a:gd name="T12" fmla="*/ 499 w 518"/>
                <a:gd name="T13" fmla="*/ 183 h 411"/>
                <a:gd name="T14" fmla="*/ 518 w 518"/>
                <a:gd name="T15" fmla="*/ 215 h 411"/>
                <a:gd name="T16" fmla="*/ 483 w 518"/>
                <a:gd name="T17" fmla="*/ 279 h 411"/>
                <a:gd name="T18" fmla="*/ 439 w 518"/>
                <a:gd name="T19" fmla="*/ 311 h 411"/>
                <a:gd name="T20" fmla="*/ 411 w 518"/>
                <a:gd name="T21" fmla="*/ 330 h 411"/>
                <a:gd name="T22" fmla="*/ 425 w 518"/>
                <a:gd name="T23" fmla="*/ 382 h 411"/>
                <a:gd name="T24" fmla="*/ 407 w 518"/>
                <a:gd name="T25" fmla="*/ 411 h 411"/>
                <a:gd name="T26" fmla="*/ 367 w 518"/>
                <a:gd name="T27" fmla="*/ 361 h 411"/>
                <a:gd name="T28" fmla="*/ 211 w 518"/>
                <a:gd name="T29" fmla="*/ 262 h 411"/>
                <a:gd name="T30" fmla="*/ 134 w 518"/>
                <a:gd name="T31" fmla="*/ 249 h 411"/>
                <a:gd name="T32" fmla="*/ 108 w 518"/>
                <a:gd name="T33" fmla="*/ 232 h 411"/>
                <a:gd name="T34" fmla="*/ 70 w 518"/>
                <a:gd name="T35" fmla="*/ 206 h 411"/>
                <a:gd name="T36" fmla="*/ 25 w 518"/>
                <a:gd name="T37" fmla="*/ 210 h 411"/>
                <a:gd name="T38" fmla="*/ 0 w 518"/>
                <a:gd name="T39" fmla="*/ 169 h 411"/>
                <a:gd name="T40" fmla="*/ 43 w 518"/>
                <a:gd name="T41" fmla="*/ 121 h 411"/>
                <a:gd name="T42" fmla="*/ 141 w 518"/>
                <a:gd name="T43" fmla="*/ 121 h 411"/>
                <a:gd name="T44" fmla="*/ 172 w 518"/>
                <a:gd name="T45" fmla="*/ 66 h 411"/>
                <a:gd name="T46" fmla="*/ 192 w 518"/>
                <a:gd name="T47" fmla="*/ 13 h 411"/>
                <a:gd name="T48" fmla="*/ 275 w 518"/>
                <a:gd name="T49" fmla="*/ 29 h 411"/>
                <a:gd name="T50" fmla="*/ 330 w 518"/>
                <a:gd name="T51" fmla="*/ 49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8" h="411">
                  <a:moveTo>
                    <a:pt x="330" y="49"/>
                  </a:moveTo>
                  <a:cubicBezTo>
                    <a:pt x="333" y="41"/>
                    <a:pt x="334" y="31"/>
                    <a:pt x="334" y="21"/>
                  </a:cubicBezTo>
                  <a:cubicBezTo>
                    <a:pt x="343" y="33"/>
                    <a:pt x="347" y="51"/>
                    <a:pt x="353" y="66"/>
                  </a:cubicBezTo>
                  <a:cubicBezTo>
                    <a:pt x="374" y="89"/>
                    <a:pt x="412" y="68"/>
                    <a:pt x="445" y="78"/>
                  </a:cubicBezTo>
                  <a:cubicBezTo>
                    <a:pt x="442" y="99"/>
                    <a:pt x="449" y="119"/>
                    <a:pt x="450" y="140"/>
                  </a:cubicBezTo>
                  <a:cubicBezTo>
                    <a:pt x="460" y="139"/>
                    <a:pt x="466" y="135"/>
                    <a:pt x="474" y="133"/>
                  </a:cubicBezTo>
                  <a:cubicBezTo>
                    <a:pt x="473" y="158"/>
                    <a:pt x="490" y="167"/>
                    <a:pt x="499" y="183"/>
                  </a:cubicBezTo>
                  <a:cubicBezTo>
                    <a:pt x="506" y="194"/>
                    <a:pt x="507" y="207"/>
                    <a:pt x="518" y="215"/>
                  </a:cubicBezTo>
                  <a:cubicBezTo>
                    <a:pt x="508" y="238"/>
                    <a:pt x="486" y="249"/>
                    <a:pt x="483" y="279"/>
                  </a:cubicBezTo>
                  <a:cubicBezTo>
                    <a:pt x="455" y="277"/>
                    <a:pt x="445" y="292"/>
                    <a:pt x="439" y="311"/>
                  </a:cubicBezTo>
                  <a:cubicBezTo>
                    <a:pt x="430" y="319"/>
                    <a:pt x="415" y="319"/>
                    <a:pt x="411" y="330"/>
                  </a:cubicBezTo>
                  <a:cubicBezTo>
                    <a:pt x="404" y="346"/>
                    <a:pt x="421" y="367"/>
                    <a:pt x="425" y="382"/>
                  </a:cubicBezTo>
                  <a:cubicBezTo>
                    <a:pt x="420" y="393"/>
                    <a:pt x="412" y="401"/>
                    <a:pt x="407" y="411"/>
                  </a:cubicBezTo>
                  <a:cubicBezTo>
                    <a:pt x="392" y="396"/>
                    <a:pt x="380" y="379"/>
                    <a:pt x="367" y="361"/>
                  </a:cubicBezTo>
                  <a:cubicBezTo>
                    <a:pt x="312" y="331"/>
                    <a:pt x="255" y="303"/>
                    <a:pt x="211" y="262"/>
                  </a:cubicBezTo>
                  <a:cubicBezTo>
                    <a:pt x="184" y="255"/>
                    <a:pt x="157" y="258"/>
                    <a:pt x="134" y="249"/>
                  </a:cubicBezTo>
                  <a:cubicBezTo>
                    <a:pt x="126" y="246"/>
                    <a:pt x="118" y="238"/>
                    <a:pt x="108" y="232"/>
                  </a:cubicBezTo>
                  <a:cubicBezTo>
                    <a:pt x="92" y="223"/>
                    <a:pt x="79" y="218"/>
                    <a:pt x="70" y="206"/>
                  </a:cubicBezTo>
                  <a:cubicBezTo>
                    <a:pt x="55" y="207"/>
                    <a:pt x="38" y="207"/>
                    <a:pt x="25" y="210"/>
                  </a:cubicBezTo>
                  <a:cubicBezTo>
                    <a:pt x="21" y="191"/>
                    <a:pt x="9" y="181"/>
                    <a:pt x="0" y="169"/>
                  </a:cubicBezTo>
                  <a:cubicBezTo>
                    <a:pt x="13" y="151"/>
                    <a:pt x="29" y="137"/>
                    <a:pt x="43" y="121"/>
                  </a:cubicBezTo>
                  <a:cubicBezTo>
                    <a:pt x="76" y="132"/>
                    <a:pt x="108" y="131"/>
                    <a:pt x="141" y="121"/>
                  </a:cubicBezTo>
                  <a:cubicBezTo>
                    <a:pt x="149" y="104"/>
                    <a:pt x="165" y="86"/>
                    <a:pt x="172" y="66"/>
                  </a:cubicBezTo>
                  <a:cubicBezTo>
                    <a:pt x="179" y="47"/>
                    <a:pt x="176" y="25"/>
                    <a:pt x="192" y="13"/>
                  </a:cubicBezTo>
                  <a:cubicBezTo>
                    <a:pt x="225" y="0"/>
                    <a:pt x="248" y="21"/>
                    <a:pt x="275" y="29"/>
                  </a:cubicBezTo>
                  <a:cubicBezTo>
                    <a:pt x="296" y="35"/>
                    <a:pt x="315" y="39"/>
                    <a:pt x="330" y="4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49" name="Freeform 25"/>
            <p:cNvSpPr>
              <a:spLocks/>
            </p:cNvSpPr>
            <p:nvPr userDrawn="1"/>
          </p:nvSpPr>
          <p:spPr bwMode="auto">
            <a:xfrm>
              <a:off x="9118600" y="5149850"/>
              <a:ext cx="238125" cy="168275"/>
            </a:xfrm>
            <a:custGeom>
              <a:avLst/>
              <a:gdLst>
                <a:gd name="T0" fmla="*/ 23 w 121"/>
                <a:gd name="T1" fmla="*/ 0 h 86"/>
                <a:gd name="T2" fmla="*/ 24 w 121"/>
                <a:gd name="T3" fmla="*/ 1 h 86"/>
                <a:gd name="T4" fmla="*/ 65 w 121"/>
                <a:gd name="T5" fmla="*/ 19 h 86"/>
                <a:gd name="T6" fmla="*/ 90 w 121"/>
                <a:gd name="T7" fmla="*/ 58 h 86"/>
                <a:gd name="T8" fmla="*/ 116 w 121"/>
                <a:gd name="T9" fmla="*/ 48 h 86"/>
                <a:gd name="T10" fmla="*/ 121 w 121"/>
                <a:gd name="T11" fmla="*/ 86 h 86"/>
                <a:gd name="T12" fmla="*/ 102 w 121"/>
                <a:gd name="T13" fmla="*/ 86 h 86"/>
                <a:gd name="T14" fmla="*/ 81 w 121"/>
                <a:gd name="T15" fmla="*/ 62 h 86"/>
                <a:gd name="T16" fmla="*/ 49 w 121"/>
                <a:gd name="T17" fmla="*/ 53 h 86"/>
                <a:gd name="T18" fmla="*/ 0 w 121"/>
                <a:gd name="T19" fmla="*/ 30 h 86"/>
                <a:gd name="T20" fmla="*/ 23 w 121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86">
                  <a:moveTo>
                    <a:pt x="23" y="0"/>
                  </a:moveTo>
                  <a:cubicBezTo>
                    <a:pt x="24" y="0"/>
                    <a:pt x="24" y="1"/>
                    <a:pt x="24" y="1"/>
                  </a:cubicBezTo>
                  <a:cubicBezTo>
                    <a:pt x="31" y="13"/>
                    <a:pt x="53" y="10"/>
                    <a:pt x="65" y="19"/>
                  </a:cubicBezTo>
                  <a:cubicBezTo>
                    <a:pt x="78" y="28"/>
                    <a:pt x="82" y="45"/>
                    <a:pt x="90" y="58"/>
                  </a:cubicBezTo>
                  <a:cubicBezTo>
                    <a:pt x="98" y="54"/>
                    <a:pt x="109" y="52"/>
                    <a:pt x="116" y="48"/>
                  </a:cubicBezTo>
                  <a:cubicBezTo>
                    <a:pt x="121" y="57"/>
                    <a:pt x="119" y="74"/>
                    <a:pt x="121" y="86"/>
                  </a:cubicBezTo>
                  <a:cubicBezTo>
                    <a:pt x="115" y="86"/>
                    <a:pt x="108" y="86"/>
                    <a:pt x="102" y="86"/>
                  </a:cubicBezTo>
                  <a:cubicBezTo>
                    <a:pt x="92" y="81"/>
                    <a:pt x="90" y="68"/>
                    <a:pt x="81" y="62"/>
                  </a:cubicBezTo>
                  <a:cubicBezTo>
                    <a:pt x="72" y="57"/>
                    <a:pt x="59" y="57"/>
                    <a:pt x="49" y="53"/>
                  </a:cubicBezTo>
                  <a:cubicBezTo>
                    <a:pt x="31" y="46"/>
                    <a:pt x="16" y="34"/>
                    <a:pt x="0" y="30"/>
                  </a:cubicBezTo>
                  <a:cubicBezTo>
                    <a:pt x="3" y="20"/>
                    <a:pt x="17" y="11"/>
                    <a:pt x="23" y="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0" name="Freeform 26"/>
            <p:cNvSpPr>
              <a:spLocks/>
            </p:cNvSpPr>
            <p:nvPr userDrawn="1"/>
          </p:nvSpPr>
          <p:spPr bwMode="auto">
            <a:xfrm>
              <a:off x="10180638" y="5438775"/>
              <a:ext cx="431800" cy="482600"/>
            </a:xfrm>
            <a:custGeom>
              <a:avLst/>
              <a:gdLst>
                <a:gd name="T0" fmla="*/ 221 w 221"/>
                <a:gd name="T1" fmla="*/ 97 h 246"/>
                <a:gd name="T2" fmla="*/ 212 w 221"/>
                <a:gd name="T3" fmla="*/ 125 h 246"/>
                <a:gd name="T4" fmla="*/ 205 w 221"/>
                <a:gd name="T5" fmla="*/ 105 h 246"/>
                <a:gd name="T6" fmla="*/ 159 w 221"/>
                <a:gd name="T7" fmla="*/ 116 h 246"/>
                <a:gd name="T8" fmla="*/ 157 w 221"/>
                <a:gd name="T9" fmla="*/ 150 h 246"/>
                <a:gd name="T10" fmla="*/ 88 w 221"/>
                <a:gd name="T11" fmla="*/ 229 h 246"/>
                <a:gd name="T12" fmla="*/ 68 w 221"/>
                <a:gd name="T13" fmla="*/ 246 h 246"/>
                <a:gd name="T14" fmla="*/ 37 w 221"/>
                <a:gd name="T15" fmla="*/ 204 h 246"/>
                <a:gd name="T16" fmla="*/ 0 w 221"/>
                <a:gd name="T17" fmla="*/ 196 h 246"/>
                <a:gd name="T18" fmla="*/ 25 w 221"/>
                <a:gd name="T19" fmla="*/ 157 h 246"/>
                <a:gd name="T20" fmla="*/ 9 w 221"/>
                <a:gd name="T21" fmla="*/ 109 h 246"/>
                <a:gd name="T22" fmla="*/ 33 w 221"/>
                <a:gd name="T23" fmla="*/ 93 h 246"/>
                <a:gd name="T24" fmla="*/ 80 w 221"/>
                <a:gd name="T25" fmla="*/ 66 h 246"/>
                <a:gd name="T26" fmla="*/ 111 w 221"/>
                <a:gd name="T27" fmla="*/ 0 h 246"/>
                <a:gd name="T28" fmla="*/ 149 w 221"/>
                <a:gd name="T29" fmla="*/ 4 h 246"/>
                <a:gd name="T30" fmla="*/ 178 w 221"/>
                <a:gd name="T31" fmla="*/ 39 h 246"/>
                <a:gd name="T32" fmla="*/ 183 w 221"/>
                <a:gd name="T33" fmla="*/ 59 h 246"/>
                <a:gd name="T34" fmla="*/ 221 w 221"/>
                <a:gd name="T35" fmla="*/ 97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1" h="246">
                  <a:moveTo>
                    <a:pt x="221" y="97"/>
                  </a:moveTo>
                  <a:cubicBezTo>
                    <a:pt x="219" y="107"/>
                    <a:pt x="214" y="115"/>
                    <a:pt x="212" y="125"/>
                  </a:cubicBezTo>
                  <a:cubicBezTo>
                    <a:pt x="207" y="119"/>
                    <a:pt x="209" y="110"/>
                    <a:pt x="205" y="105"/>
                  </a:cubicBezTo>
                  <a:cubicBezTo>
                    <a:pt x="192" y="86"/>
                    <a:pt x="172" y="108"/>
                    <a:pt x="159" y="116"/>
                  </a:cubicBezTo>
                  <a:cubicBezTo>
                    <a:pt x="159" y="128"/>
                    <a:pt x="157" y="138"/>
                    <a:pt x="157" y="150"/>
                  </a:cubicBezTo>
                  <a:cubicBezTo>
                    <a:pt x="129" y="171"/>
                    <a:pt x="96" y="188"/>
                    <a:pt x="88" y="229"/>
                  </a:cubicBezTo>
                  <a:cubicBezTo>
                    <a:pt x="81" y="234"/>
                    <a:pt x="77" y="243"/>
                    <a:pt x="68" y="246"/>
                  </a:cubicBezTo>
                  <a:cubicBezTo>
                    <a:pt x="59" y="231"/>
                    <a:pt x="46" y="219"/>
                    <a:pt x="37" y="204"/>
                  </a:cubicBezTo>
                  <a:cubicBezTo>
                    <a:pt x="22" y="209"/>
                    <a:pt x="3" y="213"/>
                    <a:pt x="0" y="196"/>
                  </a:cubicBezTo>
                  <a:cubicBezTo>
                    <a:pt x="7" y="182"/>
                    <a:pt x="18" y="171"/>
                    <a:pt x="25" y="157"/>
                  </a:cubicBezTo>
                  <a:cubicBezTo>
                    <a:pt x="20" y="141"/>
                    <a:pt x="10" y="129"/>
                    <a:pt x="9" y="109"/>
                  </a:cubicBezTo>
                  <a:cubicBezTo>
                    <a:pt x="15" y="102"/>
                    <a:pt x="24" y="98"/>
                    <a:pt x="33" y="93"/>
                  </a:cubicBezTo>
                  <a:cubicBezTo>
                    <a:pt x="39" y="75"/>
                    <a:pt x="50" y="60"/>
                    <a:pt x="80" y="66"/>
                  </a:cubicBezTo>
                  <a:cubicBezTo>
                    <a:pt x="81" y="34"/>
                    <a:pt x="100" y="21"/>
                    <a:pt x="111" y="0"/>
                  </a:cubicBezTo>
                  <a:cubicBezTo>
                    <a:pt x="123" y="2"/>
                    <a:pt x="135" y="3"/>
                    <a:pt x="149" y="4"/>
                  </a:cubicBezTo>
                  <a:cubicBezTo>
                    <a:pt x="156" y="16"/>
                    <a:pt x="171" y="24"/>
                    <a:pt x="178" y="39"/>
                  </a:cubicBezTo>
                  <a:cubicBezTo>
                    <a:pt x="181" y="45"/>
                    <a:pt x="180" y="53"/>
                    <a:pt x="183" y="59"/>
                  </a:cubicBezTo>
                  <a:cubicBezTo>
                    <a:pt x="191" y="76"/>
                    <a:pt x="204" y="90"/>
                    <a:pt x="221" y="9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1" name="Freeform 27"/>
            <p:cNvSpPr>
              <a:spLocks/>
            </p:cNvSpPr>
            <p:nvPr userDrawn="1"/>
          </p:nvSpPr>
          <p:spPr bwMode="auto">
            <a:xfrm>
              <a:off x="7118350" y="1798638"/>
              <a:ext cx="660400" cy="584200"/>
            </a:xfrm>
            <a:custGeom>
              <a:avLst/>
              <a:gdLst>
                <a:gd name="T0" fmla="*/ 28 w 337"/>
                <a:gd name="T1" fmla="*/ 112 h 298"/>
                <a:gd name="T2" fmla="*/ 41 w 337"/>
                <a:gd name="T3" fmla="*/ 107 h 298"/>
                <a:gd name="T4" fmla="*/ 4 w 337"/>
                <a:gd name="T5" fmla="*/ 46 h 298"/>
                <a:gd name="T6" fmla="*/ 2 w 337"/>
                <a:gd name="T7" fmla="*/ 0 h 298"/>
                <a:gd name="T8" fmla="*/ 61 w 337"/>
                <a:gd name="T9" fmla="*/ 26 h 298"/>
                <a:gd name="T10" fmla="*/ 115 w 337"/>
                <a:gd name="T11" fmla="*/ 21 h 298"/>
                <a:gd name="T12" fmla="*/ 128 w 337"/>
                <a:gd name="T13" fmla="*/ 6 h 298"/>
                <a:gd name="T14" fmla="*/ 161 w 337"/>
                <a:gd name="T15" fmla="*/ 1 h 298"/>
                <a:gd name="T16" fmla="*/ 275 w 337"/>
                <a:gd name="T17" fmla="*/ 22 h 298"/>
                <a:gd name="T18" fmla="*/ 326 w 337"/>
                <a:gd name="T19" fmla="*/ 95 h 298"/>
                <a:gd name="T20" fmla="*/ 337 w 337"/>
                <a:gd name="T21" fmla="*/ 101 h 298"/>
                <a:gd name="T22" fmla="*/ 297 w 337"/>
                <a:gd name="T23" fmla="*/ 178 h 298"/>
                <a:gd name="T24" fmla="*/ 300 w 337"/>
                <a:gd name="T25" fmla="*/ 224 h 298"/>
                <a:gd name="T26" fmla="*/ 292 w 337"/>
                <a:gd name="T27" fmla="*/ 245 h 298"/>
                <a:gd name="T28" fmla="*/ 296 w 337"/>
                <a:gd name="T29" fmla="*/ 285 h 298"/>
                <a:gd name="T30" fmla="*/ 255 w 337"/>
                <a:gd name="T31" fmla="*/ 273 h 298"/>
                <a:gd name="T32" fmla="*/ 222 w 337"/>
                <a:gd name="T33" fmla="*/ 207 h 298"/>
                <a:gd name="T34" fmla="*/ 207 w 337"/>
                <a:gd name="T35" fmla="*/ 242 h 298"/>
                <a:gd name="T36" fmla="*/ 192 w 337"/>
                <a:gd name="T37" fmla="*/ 256 h 298"/>
                <a:gd name="T38" fmla="*/ 160 w 337"/>
                <a:gd name="T39" fmla="*/ 294 h 298"/>
                <a:gd name="T40" fmla="*/ 138 w 337"/>
                <a:gd name="T41" fmla="*/ 298 h 298"/>
                <a:gd name="T42" fmla="*/ 36 w 337"/>
                <a:gd name="T43" fmla="*/ 254 h 298"/>
                <a:gd name="T44" fmla="*/ 47 w 337"/>
                <a:gd name="T45" fmla="*/ 203 h 298"/>
                <a:gd name="T46" fmla="*/ 52 w 337"/>
                <a:gd name="T47" fmla="*/ 217 h 298"/>
                <a:gd name="T48" fmla="*/ 84 w 337"/>
                <a:gd name="T49" fmla="*/ 172 h 298"/>
                <a:gd name="T50" fmla="*/ 32 w 337"/>
                <a:gd name="T51" fmla="*/ 134 h 298"/>
                <a:gd name="T52" fmla="*/ 28 w 337"/>
                <a:gd name="T53" fmla="*/ 112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7" h="298">
                  <a:moveTo>
                    <a:pt x="28" y="112"/>
                  </a:moveTo>
                  <a:cubicBezTo>
                    <a:pt x="33" y="112"/>
                    <a:pt x="39" y="113"/>
                    <a:pt x="41" y="107"/>
                  </a:cubicBezTo>
                  <a:cubicBezTo>
                    <a:pt x="34" y="82"/>
                    <a:pt x="17" y="66"/>
                    <a:pt x="4" y="46"/>
                  </a:cubicBezTo>
                  <a:cubicBezTo>
                    <a:pt x="4" y="30"/>
                    <a:pt x="0" y="13"/>
                    <a:pt x="2" y="0"/>
                  </a:cubicBezTo>
                  <a:cubicBezTo>
                    <a:pt x="23" y="7"/>
                    <a:pt x="47" y="12"/>
                    <a:pt x="61" y="26"/>
                  </a:cubicBezTo>
                  <a:cubicBezTo>
                    <a:pt x="85" y="25"/>
                    <a:pt x="101" y="28"/>
                    <a:pt x="115" y="21"/>
                  </a:cubicBezTo>
                  <a:cubicBezTo>
                    <a:pt x="121" y="18"/>
                    <a:pt x="123" y="10"/>
                    <a:pt x="128" y="6"/>
                  </a:cubicBezTo>
                  <a:cubicBezTo>
                    <a:pt x="139" y="0"/>
                    <a:pt x="148" y="7"/>
                    <a:pt x="161" y="1"/>
                  </a:cubicBezTo>
                  <a:cubicBezTo>
                    <a:pt x="190" y="17"/>
                    <a:pt x="234" y="18"/>
                    <a:pt x="275" y="22"/>
                  </a:cubicBezTo>
                  <a:cubicBezTo>
                    <a:pt x="294" y="44"/>
                    <a:pt x="307" y="72"/>
                    <a:pt x="326" y="95"/>
                  </a:cubicBezTo>
                  <a:cubicBezTo>
                    <a:pt x="328" y="97"/>
                    <a:pt x="331" y="102"/>
                    <a:pt x="337" y="101"/>
                  </a:cubicBezTo>
                  <a:cubicBezTo>
                    <a:pt x="327" y="128"/>
                    <a:pt x="302" y="146"/>
                    <a:pt x="297" y="178"/>
                  </a:cubicBezTo>
                  <a:cubicBezTo>
                    <a:pt x="295" y="192"/>
                    <a:pt x="302" y="208"/>
                    <a:pt x="300" y="224"/>
                  </a:cubicBezTo>
                  <a:cubicBezTo>
                    <a:pt x="299" y="231"/>
                    <a:pt x="293" y="237"/>
                    <a:pt x="292" y="245"/>
                  </a:cubicBezTo>
                  <a:cubicBezTo>
                    <a:pt x="290" y="259"/>
                    <a:pt x="295" y="271"/>
                    <a:pt x="296" y="285"/>
                  </a:cubicBezTo>
                  <a:cubicBezTo>
                    <a:pt x="283" y="285"/>
                    <a:pt x="268" y="276"/>
                    <a:pt x="255" y="273"/>
                  </a:cubicBezTo>
                  <a:cubicBezTo>
                    <a:pt x="240" y="255"/>
                    <a:pt x="234" y="228"/>
                    <a:pt x="222" y="207"/>
                  </a:cubicBezTo>
                  <a:cubicBezTo>
                    <a:pt x="214" y="217"/>
                    <a:pt x="215" y="232"/>
                    <a:pt x="207" y="242"/>
                  </a:cubicBezTo>
                  <a:cubicBezTo>
                    <a:pt x="204" y="248"/>
                    <a:pt x="196" y="251"/>
                    <a:pt x="192" y="256"/>
                  </a:cubicBezTo>
                  <a:cubicBezTo>
                    <a:pt x="181" y="268"/>
                    <a:pt x="175" y="286"/>
                    <a:pt x="160" y="294"/>
                  </a:cubicBezTo>
                  <a:cubicBezTo>
                    <a:pt x="151" y="293"/>
                    <a:pt x="142" y="293"/>
                    <a:pt x="138" y="298"/>
                  </a:cubicBezTo>
                  <a:cubicBezTo>
                    <a:pt x="105" y="282"/>
                    <a:pt x="67" y="272"/>
                    <a:pt x="36" y="254"/>
                  </a:cubicBezTo>
                  <a:cubicBezTo>
                    <a:pt x="31" y="231"/>
                    <a:pt x="42" y="219"/>
                    <a:pt x="47" y="203"/>
                  </a:cubicBezTo>
                  <a:cubicBezTo>
                    <a:pt x="49" y="207"/>
                    <a:pt x="49" y="214"/>
                    <a:pt x="52" y="217"/>
                  </a:cubicBezTo>
                  <a:cubicBezTo>
                    <a:pt x="80" y="220"/>
                    <a:pt x="82" y="196"/>
                    <a:pt x="84" y="172"/>
                  </a:cubicBezTo>
                  <a:cubicBezTo>
                    <a:pt x="71" y="155"/>
                    <a:pt x="54" y="142"/>
                    <a:pt x="32" y="134"/>
                  </a:cubicBezTo>
                  <a:cubicBezTo>
                    <a:pt x="30" y="127"/>
                    <a:pt x="31" y="118"/>
                    <a:pt x="28" y="112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</p:grpSp>
      <p:sp>
        <p:nvSpPr>
          <p:cNvPr id="59" name="Marcador de texto 2"/>
          <p:cNvSpPr>
            <a:spLocks noGrp="1"/>
          </p:cNvSpPr>
          <p:nvPr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65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739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Boli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8139743" y="1463647"/>
            <a:ext cx="2868687" cy="3231060"/>
            <a:chOff x="7181851" y="904875"/>
            <a:chExt cx="3908425" cy="4402138"/>
          </a:xfrm>
          <a:solidFill>
            <a:srgbClr val="C9C9C9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7318376" y="3535363"/>
              <a:ext cx="1049338" cy="760413"/>
            </a:xfrm>
            <a:custGeom>
              <a:avLst/>
              <a:gdLst>
                <a:gd name="T0" fmla="*/ 82 w 439"/>
                <a:gd name="T1" fmla="*/ 269 h 318"/>
                <a:gd name="T2" fmla="*/ 123 w 439"/>
                <a:gd name="T3" fmla="*/ 290 h 318"/>
                <a:gd name="T4" fmla="*/ 168 w 439"/>
                <a:gd name="T5" fmla="*/ 303 h 318"/>
                <a:gd name="T6" fmla="*/ 211 w 439"/>
                <a:gd name="T7" fmla="*/ 314 h 318"/>
                <a:gd name="T8" fmla="*/ 276 w 439"/>
                <a:gd name="T9" fmla="*/ 284 h 318"/>
                <a:gd name="T10" fmla="*/ 354 w 439"/>
                <a:gd name="T11" fmla="*/ 259 h 318"/>
                <a:gd name="T12" fmla="*/ 405 w 439"/>
                <a:gd name="T13" fmla="*/ 202 h 318"/>
                <a:gd name="T14" fmla="*/ 375 w 439"/>
                <a:gd name="T15" fmla="*/ 149 h 318"/>
                <a:gd name="T16" fmla="*/ 353 w 439"/>
                <a:gd name="T17" fmla="*/ 69 h 318"/>
                <a:gd name="T18" fmla="*/ 332 w 439"/>
                <a:gd name="T19" fmla="*/ 34 h 318"/>
                <a:gd name="T20" fmla="*/ 314 w 439"/>
                <a:gd name="T21" fmla="*/ 9 h 318"/>
                <a:gd name="T22" fmla="*/ 313 w 439"/>
                <a:gd name="T23" fmla="*/ 8 h 318"/>
                <a:gd name="T24" fmla="*/ 292 w 439"/>
                <a:gd name="T25" fmla="*/ 7 h 318"/>
                <a:gd name="T26" fmla="*/ 250 w 439"/>
                <a:gd name="T27" fmla="*/ 4 h 318"/>
                <a:gd name="T28" fmla="*/ 216 w 439"/>
                <a:gd name="T29" fmla="*/ 32 h 318"/>
                <a:gd name="T30" fmla="*/ 175 w 439"/>
                <a:gd name="T31" fmla="*/ 47 h 318"/>
                <a:gd name="T32" fmla="*/ 114 w 439"/>
                <a:gd name="T33" fmla="*/ 33 h 318"/>
                <a:gd name="T34" fmla="*/ 81 w 439"/>
                <a:gd name="T35" fmla="*/ 49 h 318"/>
                <a:gd name="T36" fmla="*/ 51 w 439"/>
                <a:gd name="T37" fmla="*/ 58 h 318"/>
                <a:gd name="T38" fmla="*/ 0 w 439"/>
                <a:gd name="T39" fmla="*/ 72 h 318"/>
                <a:gd name="T40" fmla="*/ 9 w 439"/>
                <a:gd name="T41" fmla="*/ 95 h 318"/>
                <a:gd name="T42" fmla="*/ 19 w 439"/>
                <a:gd name="T43" fmla="*/ 156 h 318"/>
                <a:gd name="T44" fmla="*/ 28 w 439"/>
                <a:gd name="T45" fmla="*/ 199 h 318"/>
                <a:gd name="T46" fmla="*/ 80 w 439"/>
                <a:gd name="T47" fmla="*/ 244 h 318"/>
                <a:gd name="T48" fmla="*/ 82 w 439"/>
                <a:gd name="T49" fmla="*/ 26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9" h="318">
                  <a:moveTo>
                    <a:pt x="82" y="269"/>
                  </a:moveTo>
                  <a:cubicBezTo>
                    <a:pt x="94" y="277"/>
                    <a:pt x="107" y="285"/>
                    <a:pt x="123" y="290"/>
                  </a:cubicBezTo>
                  <a:cubicBezTo>
                    <a:pt x="138" y="294"/>
                    <a:pt x="153" y="298"/>
                    <a:pt x="168" y="303"/>
                  </a:cubicBezTo>
                  <a:cubicBezTo>
                    <a:pt x="180" y="307"/>
                    <a:pt x="199" y="318"/>
                    <a:pt x="211" y="314"/>
                  </a:cubicBezTo>
                  <a:cubicBezTo>
                    <a:pt x="233" y="307"/>
                    <a:pt x="253" y="292"/>
                    <a:pt x="276" y="284"/>
                  </a:cubicBezTo>
                  <a:cubicBezTo>
                    <a:pt x="302" y="274"/>
                    <a:pt x="328" y="265"/>
                    <a:pt x="354" y="259"/>
                  </a:cubicBezTo>
                  <a:cubicBezTo>
                    <a:pt x="379" y="254"/>
                    <a:pt x="439" y="238"/>
                    <a:pt x="405" y="202"/>
                  </a:cubicBezTo>
                  <a:cubicBezTo>
                    <a:pt x="389" y="186"/>
                    <a:pt x="379" y="172"/>
                    <a:pt x="375" y="149"/>
                  </a:cubicBezTo>
                  <a:cubicBezTo>
                    <a:pt x="369" y="121"/>
                    <a:pt x="369" y="93"/>
                    <a:pt x="353" y="69"/>
                  </a:cubicBezTo>
                  <a:cubicBezTo>
                    <a:pt x="346" y="57"/>
                    <a:pt x="338" y="46"/>
                    <a:pt x="332" y="34"/>
                  </a:cubicBezTo>
                  <a:cubicBezTo>
                    <a:pt x="327" y="25"/>
                    <a:pt x="324" y="14"/>
                    <a:pt x="314" y="9"/>
                  </a:cubicBezTo>
                  <a:cubicBezTo>
                    <a:pt x="314" y="8"/>
                    <a:pt x="314" y="8"/>
                    <a:pt x="313" y="8"/>
                  </a:cubicBezTo>
                  <a:cubicBezTo>
                    <a:pt x="306" y="9"/>
                    <a:pt x="299" y="9"/>
                    <a:pt x="292" y="7"/>
                  </a:cubicBezTo>
                  <a:cubicBezTo>
                    <a:pt x="279" y="5"/>
                    <a:pt x="263" y="0"/>
                    <a:pt x="250" y="4"/>
                  </a:cubicBezTo>
                  <a:cubicBezTo>
                    <a:pt x="233" y="10"/>
                    <a:pt x="229" y="21"/>
                    <a:pt x="216" y="32"/>
                  </a:cubicBezTo>
                  <a:cubicBezTo>
                    <a:pt x="204" y="43"/>
                    <a:pt x="191" y="48"/>
                    <a:pt x="175" y="47"/>
                  </a:cubicBezTo>
                  <a:cubicBezTo>
                    <a:pt x="154" y="46"/>
                    <a:pt x="135" y="32"/>
                    <a:pt x="114" y="33"/>
                  </a:cubicBezTo>
                  <a:cubicBezTo>
                    <a:pt x="100" y="34"/>
                    <a:pt x="93" y="44"/>
                    <a:pt x="81" y="49"/>
                  </a:cubicBezTo>
                  <a:cubicBezTo>
                    <a:pt x="71" y="53"/>
                    <a:pt x="61" y="56"/>
                    <a:pt x="51" y="58"/>
                  </a:cubicBezTo>
                  <a:cubicBezTo>
                    <a:pt x="33" y="62"/>
                    <a:pt x="17" y="66"/>
                    <a:pt x="0" y="72"/>
                  </a:cubicBezTo>
                  <a:cubicBezTo>
                    <a:pt x="9" y="95"/>
                    <a:pt x="9" y="95"/>
                    <a:pt x="9" y="95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80" y="244"/>
                    <a:pt x="80" y="244"/>
                    <a:pt x="80" y="244"/>
                  </a:cubicBezTo>
                  <a:lnTo>
                    <a:pt x="82" y="269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7454901" y="3636963"/>
              <a:ext cx="1292225" cy="1670050"/>
            </a:xfrm>
            <a:custGeom>
              <a:avLst/>
              <a:gdLst>
                <a:gd name="T0" fmla="*/ 485 w 541"/>
                <a:gd name="T1" fmla="*/ 547 h 699"/>
                <a:gd name="T2" fmla="*/ 457 w 541"/>
                <a:gd name="T3" fmla="*/ 492 h 699"/>
                <a:gd name="T4" fmla="*/ 457 w 541"/>
                <a:gd name="T5" fmla="*/ 384 h 699"/>
                <a:gd name="T6" fmla="*/ 456 w 541"/>
                <a:gd name="T7" fmla="*/ 317 h 699"/>
                <a:gd name="T8" fmla="*/ 464 w 541"/>
                <a:gd name="T9" fmla="*/ 289 h 699"/>
                <a:gd name="T10" fmla="*/ 510 w 541"/>
                <a:gd name="T11" fmla="*/ 260 h 699"/>
                <a:gd name="T12" fmla="*/ 526 w 541"/>
                <a:gd name="T13" fmla="*/ 225 h 699"/>
                <a:gd name="T14" fmla="*/ 509 w 541"/>
                <a:gd name="T15" fmla="*/ 214 h 699"/>
                <a:gd name="T16" fmla="*/ 447 w 541"/>
                <a:gd name="T17" fmla="*/ 172 h 699"/>
                <a:gd name="T18" fmla="*/ 434 w 541"/>
                <a:gd name="T19" fmla="*/ 147 h 699"/>
                <a:gd name="T20" fmla="*/ 420 w 541"/>
                <a:gd name="T21" fmla="*/ 138 h 699"/>
                <a:gd name="T22" fmla="*/ 416 w 541"/>
                <a:gd name="T23" fmla="*/ 113 h 699"/>
                <a:gd name="T24" fmla="*/ 451 w 541"/>
                <a:gd name="T25" fmla="*/ 81 h 699"/>
                <a:gd name="T26" fmla="*/ 414 w 541"/>
                <a:gd name="T27" fmla="*/ 16 h 699"/>
                <a:gd name="T28" fmla="*/ 301 w 541"/>
                <a:gd name="T29" fmla="*/ 10 h 699"/>
                <a:gd name="T30" fmla="*/ 307 w 541"/>
                <a:gd name="T31" fmla="*/ 20 h 699"/>
                <a:gd name="T32" fmla="*/ 331 w 541"/>
                <a:gd name="T33" fmla="*/ 111 h 699"/>
                <a:gd name="T34" fmla="*/ 361 w 541"/>
                <a:gd name="T35" fmla="*/ 156 h 699"/>
                <a:gd name="T36" fmla="*/ 371 w 541"/>
                <a:gd name="T37" fmla="*/ 179 h 699"/>
                <a:gd name="T38" fmla="*/ 333 w 541"/>
                <a:gd name="T39" fmla="*/ 222 h 699"/>
                <a:gd name="T40" fmla="*/ 236 w 541"/>
                <a:gd name="T41" fmla="*/ 249 h 699"/>
                <a:gd name="T42" fmla="*/ 185 w 541"/>
                <a:gd name="T43" fmla="*/ 270 h 699"/>
                <a:gd name="T44" fmla="*/ 152 w 541"/>
                <a:gd name="T45" fmla="*/ 285 h 699"/>
                <a:gd name="T46" fmla="*/ 116 w 541"/>
                <a:gd name="T47" fmla="*/ 276 h 699"/>
                <a:gd name="T48" fmla="*/ 62 w 541"/>
                <a:gd name="T49" fmla="*/ 260 h 699"/>
                <a:gd name="T50" fmla="*/ 18 w 541"/>
                <a:gd name="T51" fmla="*/ 237 h 699"/>
                <a:gd name="T52" fmla="*/ 11 w 541"/>
                <a:gd name="T53" fmla="*/ 247 h 699"/>
                <a:gd name="T54" fmla="*/ 21 w 541"/>
                <a:gd name="T55" fmla="*/ 269 h 699"/>
                <a:gd name="T56" fmla="*/ 21 w 541"/>
                <a:gd name="T57" fmla="*/ 282 h 699"/>
                <a:gd name="T58" fmla="*/ 0 w 541"/>
                <a:gd name="T59" fmla="*/ 304 h 699"/>
                <a:gd name="T60" fmla="*/ 2 w 541"/>
                <a:gd name="T61" fmla="*/ 351 h 699"/>
                <a:gd name="T62" fmla="*/ 28 w 541"/>
                <a:gd name="T63" fmla="*/ 375 h 699"/>
                <a:gd name="T64" fmla="*/ 30 w 541"/>
                <a:gd name="T65" fmla="*/ 425 h 699"/>
                <a:gd name="T66" fmla="*/ 50 w 541"/>
                <a:gd name="T67" fmla="*/ 436 h 699"/>
                <a:gd name="T68" fmla="*/ 81 w 541"/>
                <a:gd name="T69" fmla="*/ 471 h 699"/>
                <a:gd name="T70" fmla="*/ 79 w 541"/>
                <a:gd name="T71" fmla="*/ 496 h 699"/>
                <a:gd name="T72" fmla="*/ 91 w 541"/>
                <a:gd name="T73" fmla="*/ 526 h 699"/>
                <a:gd name="T74" fmla="*/ 111 w 541"/>
                <a:gd name="T75" fmla="*/ 586 h 699"/>
                <a:gd name="T76" fmla="*/ 118 w 541"/>
                <a:gd name="T77" fmla="*/ 639 h 699"/>
                <a:gd name="T78" fmla="*/ 117 w 541"/>
                <a:gd name="T79" fmla="*/ 665 h 699"/>
                <a:gd name="T80" fmla="*/ 139 w 541"/>
                <a:gd name="T81" fmla="*/ 699 h 699"/>
                <a:gd name="T82" fmla="*/ 161 w 541"/>
                <a:gd name="T83" fmla="*/ 690 h 699"/>
                <a:gd name="T84" fmla="*/ 216 w 541"/>
                <a:gd name="T85" fmla="*/ 682 h 699"/>
                <a:gd name="T86" fmla="*/ 250 w 541"/>
                <a:gd name="T87" fmla="*/ 654 h 699"/>
                <a:gd name="T88" fmla="*/ 296 w 541"/>
                <a:gd name="T89" fmla="*/ 607 h 699"/>
                <a:gd name="T90" fmla="*/ 327 w 541"/>
                <a:gd name="T91" fmla="*/ 579 h 699"/>
                <a:gd name="T92" fmla="*/ 357 w 541"/>
                <a:gd name="T93" fmla="*/ 547 h 699"/>
                <a:gd name="T94" fmla="*/ 379 w 541"/>
                <a:gd name="T95" fmla="*/ 553 h 699"/>
                <a:gd name="T96" fmla="*/ 425 w 541"/>
                <a:gd name="T97" fmla="*/ 589 h 699"/>
                <a:gd name="T98" fmla="*/ 492 w 541"/>
                <a:gd name="T99" fmla="*/ 579 h 699"/>
                <a:gd name="T100" fmla="*/ 485 w 541"/>
                <a:gd name="T101" fmla="*/ 547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1" h="699">
                  <a:moveTo>
                    <a:pt x="485" y="547"/>
                  </a:moveTo>
                  <a:cubicBezTo>
                    <a:pt x="483" y="524"/>
                    <a:pt x="464" y="512"/>
                    <a:pt x="457" y="492"/>
                  </a:cubicBezTo>
                  <a:cubicBezTo>
                    <a:pt x="445" y="455"/>
                    <a:pt x="450" y="421"/>
                    <a:pt x="457" y="384"/>
                  </a:cubicBezTo>
                  <a:cubicBezTo>
                    <a:pt x="460" y="361"/>
                    <a:pt x="465" y="339"/>
                    <a:pt x="456" y="317"/>
                  </a:cubicBezTo>
                  <a:cubicBezTo>
                    <a:pt x="452" y="307"/>
                    <a:pt x="456" y="296"/>
                    <a:pt x="464" y="289"/>
                  </a:cubicBezTo>
                  <a:cubicBezTo>
                    <a:pt x="478" y="277"/>
                    <a:pt x="494" y="270"/>
                    <a:pt x="510" y="260"/>
                  </a:cubicBezTo>
                  <a:cubicBezTo>
                    <a:pt x="521" y="253"/>
                    <a:pt x="541" y="239"/>
                    <a:pt x="526" y="225"/>
                  </a:cubicBezTo>
                  <a:cubicBezTo>
                    <a:pt x="521" y="220"/>
                    <a:pt x="516" y="216"/>
                    <a:pt x="509" y="214"/>
                  </a:cubicBezTo>
                  <a:cubicBezTo>
                    <a:pt x="490" y="205"/>
                    <a:pt x="451" y="197"/>
                    <a:pt x="447" y="172"/>
                  </a:cubicBezTo>
                  <a:cubicBezTo>
                    <a:pt x="445" y="162"/>
                    <a:pt x="445" y="152"/>
                    <a:pt x="434" y="147"/>
                  </a:cubicBezTo>
                  <a:cubicBezTo>
                    <a:pt x="430" y="144"/>
                    <a:pt x="424" y="142"/>
                    <a:pt x="420" y="138"/>
                  </a:cubicBezTo>
                  <a:cubicBezTo>
                    <a:pt x="414" y="131"/>
                    <a:pt x="411" y="122"/>
                    <a:pt x="416" y="113"/>
                  </a:cubicBezTo>
                  <a:cubicBezTo>
                    <a:pt x="424" y="99"/>
                    <a:pt x="445" y="95"/>
                    <a:pt x="451" y="81"/>
                  </a:cubicBezTo>
                  <a:cubicBezTo>
                    <a:pt x="463" y="53"/>
                    <a:pt x="437" y="26"/>
                    <a:pt x="414" y="16"/>
                  </a:cubicBezTo>
                  <a:cubicBezTo>
                    <a:pt x="378" y="0"/>
                    <a:pt x="338" y="2"/>
                    <a:pt x="301" y="10"/>
                  </a:cubicBezTo>
                  <a:cubicBezTo>
                    <a:pt x="303" y="13"/>
                    <a:pt x="305" y="17"/>
                    <a:pt x="307" y="20"/>
                  </a:cubicBezTo>
                  <a:cubicBezTo>
                    <a:pt x="324" y="49"/>
                    <a:pt x="322" y="79"/>
                    <a:pt x="331" y="111"/>
                  </a:cubicBezTo>
                  <a:cubicBezTo>
                    <a:pt x="337" y="131"/>
                    <a:pt x="348" y="141"/>
                    <a:pt x="361" y="156"/>
                  </a:cubicBezTo>
                  <a:cubicBezTo>
                    <a:pt x="367" y="163"/>
                    <a:pt x="370" y="170"/>
                    <a:pt x="371" y="179"/>
                  </a:cubicBezTo>
                  <a:cubicBezTo>
                    <a:pt x="373" y="198"/>
                    <a:pt x="349" y="217"/>
                    <a:pt x="333" y="222"/>
                  </a:cubicBezTo>
                  <a:cubicBezTo>
                    <a:pt x="301" y="232"/>
                    <a:pt x="268" y="238"/>
                    <a:pt x="236" y="249"/>
                  </a:cubicBezTo>
                  <a:cubicBezTo>
                    <a:pt x="219" y="256"/>
                    <a:pt x="201" y="262"/>
                    <a:pt x="185" y="270"/>
                  </a:cubicBezTo>
                  <a:cubicBezTo>
                    <a:pt x="174" y="276"/>
                    <a:pt x="164" y="283"/>
                    <a:pt x="152" y="285"/>
                  </a:cubicBezTo>
                  <a:cubicBezTo>
                    <a:pt x="140" y="288"/>
                    <a:pt x="127" y="280"/>
                    <a:pt x="116" y="276"/>
                  </a:cubicBezTo>
                  <a:cubicBezTo>
                    <a:pt x="98" y="270"/>
                    <a:pt x="80" y="266"/>
                    <a:pt x="62" y="260"/>
                  </a:cubicBezTo>
                  <a:cubicBezTo>
                    <a:pt x="45" y="254"/>
                    <a:pt x="32" y="246"/>
                    <a:pt x="18" y="237"/>
                  </a:cubicBezTo>
                  <a:cubicBezTo>
                    <a:pt x="11" y="247"/>
                    <a:pt x="11" y="247"/>
                    <a:pt x="11" y="247"/>
                  </a:cubicBezTo>
                  <a:cubicBezTo>
                    <a:pt x="21" y="269"/>
                    <a:pt x="21" y="269"/>
                    <a:pt x="21" y="269"/>
                  </a:cubicBezTo>
                  <a:cubicBezTo>
                    <a:pt x="21" y="282"/>
                    <a:pt x="21" y="282"/>
                    <a:pt x="21" y="282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2" y="351"/>
                    <a:pt x="2" y="351"/>
                    <a:pt x="2" y="351"/>
                  </a:cubicBezTo>
                  <a:cubicBezTo>
                    <a:pt x="28" y="375"/>
                    <a:pt x="28" y="375"/>
                    <a:pt x="28" y="375"/>
                  </a:cubicBezTo>
                  <a:cubicBezTo>
                    <a:pt x="30" y="425"/>
                    <a:pt x="30" y="425"/>
                    <a:pt x="30" y="425"/>
                  </a:cubicBezTo>
                  <a:cubicBezTo>
                    <a:pt x="50" y="436"/>
                    <a:pt x="50" y="436"/>
                    <a:pt x="50" y="436"/>
                  </a:cubicBezTo>
                  <a:cubicBezTo>
                    <a:pt x="81" y="471"/>
                    <a:pt x="81" y="471"/>
                    <a:pt x="81" y="471"/>
                  </a:cubicBezTo>
                  <a:cubicBezTo>
                    <a:pt x="79" y="496"/>
                    <a:pt x="79" y="496"/>
                    <a:pt x="79" y="496"/>
                  </a:cubicBezTo>
                  <a:cubicBezTo>
                    <a:pt x="79" y="496"/>
                    <a:pt x="82" y="510"/>
                    <a:pt x="91" y="526"/>
                  </a:cubicBezTo>
                  <a:cubicBezTo>
                    <a:pt x="99" y="542"/>
                    <a:pt x="111" y="586"/>
                    <a:pt x="111" y="586"/>
                  </a:cubicBezTo>
                  <a:cubicBezTo>
                    <a:pt x="118" y="639"/>
                    <a:pt x="118" y="639"/>
                    <a:pt x="118" y="639"/>
                  </a:cubicBezTo>
                  <a:cubicBezTo>
                    <a:pt x="117" y="665"/>
                    <a:pt x="117" y="665"/>
                    <a:pt x="117" y="665"/>
                  </a:cubicBezTo>
                  <a:cubicBezTo>
                    <a:pt x="139" y="699"/>
                    <a:pt x="139" y="699"/>
                    <a:pt x="139" y="699"/>
                  </a:cubicBezTo>
                  <a:cubicBezTo>
                    <a:pt x="161" y="690"/>
                    <a:pt x="161" y="690"/>
                    <a:pt x="161" y="690"/>
                  </a:cubicBezTo>
                  <a:cubicBezTo>
                    <a:pt x="216" y="682"/>
                    <a:pt x="216" y="682"/>
                    <a:pt x="216" y="682"/>
                  </a:cubicBezTo>
                  <a:cubicBezTo>
                    <a:pt x="216" y="682"/>
                    <a:pt x="247" y="654"/>
                    <a:pt x="250" y="654"/>
                  </a:cubicBezTo>
                  <a:cubicBezTo>
                    <a:pt x="253" y="653"/>
                    <a:pt x="296" y="607"/>
                    <a:pt x="296" y="607"/>
                  </a:cubicBezTo>
                  <a:cubicBezTo>
                    <a:pt x="327" y="579"/>
                    <a:pt x="327" y="579"/>
                    <a:pt x="327" y="579"/>
                  </a:cubicBezTo>
                  <a:cubicBezTo>
                    <a:pt x="357" y="547"/>
                    <a:pt x="357" y="547"/>
                    <a:pt x="357" y="547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425" y="589"/>
                    <a:pt x="425" y="589"/>
                    <a:pt x="425" y="589"/>
                  </a:cubicBezTo>
                  <a:cubicBezTo>
                    <a:pt x="492" y="579"/>
                    <a:pt x="492" y="579"/>
                    <a:pt x="492" y="579"/>
                  </a:cubicBezTo>
                  <a:cubicBezTo>
                    <a:pt x="490" y="568"/>
                    <a:pt x="487" y="558"/>
                    <a:pt x="485" y="54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8570914" y="4625975"/>
              <a:ext cx="1025525" cy="666750"/>
            </a:xfrm>
            <a:custGeom>
              <a:avLst/>
              <a:gdLst>
                <a:gd name="T0" fmla="*/ 392 w 429"/>
                <a:gd name="T1" fmla="*/ 22 h 279"/>
                <a:gd name="T2" fmla="*/ 298 w 429"/>
                <a:gd name="T3" fmla="*/ 21 h 279"/>
                <a:gd name="T4" fmla="*/ 242 w 429"/>
                <a:gd name="T5" fmla="*/ 23 h 279"/>
                <a:gd name="T6" fmla="*/ 198 w 429"/>
                <a:gd name="T7" fmla="*/ 22 h 279"/>
                <a:gd name="T8" fmla="*/ 142 w 429"/>
                <a:gd name="T9" fmla="*/ 36 h 279"/>
                <a:gd name="T10" fmla="*/ 114 w 429"/>
                <a:gd name="T11" fmla="*/ 22 h 279"/>
                <a:gd name="T12" fmla="*/ 76 w 429"/>
                <a:gd name="T13" fmla="*/ 19 h 279"/>
                <a:gd name="T14" fmla="*/ 62 w 429"/>
                <a:gd name="T15" fmla="*/ 17 h 279"/>
                <a:gd name="T16" fmla="*/ 56 w 429"/>
                <a:gd name="T17" fmla="*/ 10 h 279"/>
                <a:gd name="T18" fmla="*/ 40 w 429"/>
                <a:gd name="T19" fmla="*/ 11 h 279"/>
                <a:gd name="T20" fmla="*/ 42 w 429"/>
                <a:gd name="T21" fmla="*/ 72 h 279"/>
                <a:gd name="T22" fmla="*/ 17 w 429"/>
                <a:gd name="T23" fmla="*/ 98 h 279"/>
                <a:gd name="T24" fmla="*/ 31 w 429"/>
                <a:gd name="T25" fmla="*/ 133 h 279"/>
                <a:gd name="T26" fmla="*/ 38 w 429"/>
                <a:gd name="T27" fmla="*/ 166 h 279"/>
                <a:gd name="T28" fmla="*/ 63 w 429"/>
                <a:gd name="T29" fmla="*/ 170 h 279"/>
                <a:gd name="T30" fmla="*/ 97 w 429"/>
                <a:gd name="T31" fmla="*/ 170 h 279"/>
                <a:gd name="T32" fmla="*/ 109 w 429"/>
                <a:gd name="T33" fmla="*/ 225 h 279"/>
                <a:gd name="T34" fmla="*/ 132 w 429"/>
                <a:gd name="T35" fmla="*/ 277 h 279"/>
                <a:gd name="T36" fmla="*/ 155 w 429"/>
                <a:gd name="T37" fmla="*/ 279 h 279"/>
                <a:gd name="T38" fmla="*/ 153 w 429"/>
                <a:gd name="T39" fmla="*/ 238 h 279"/>
                <a:gd name="T40" fmla="*/ 173 w 429"/>
                <a:gd name="T41" fmla="*/ 191 h 279"/>
                <a:gd name="T42" fmla="*/ 192 w 429"/>
                <a:gd name="T43" fmla="*/ 148 h 279"/>
                <a:gd name="T44" fmla="*/ 217 w 429"/>
                <a:gd name="T45" fmla="*/ 172 h 279"/>
                <a:gd name="T46" fmla="*/ 221 w 429"/>
                <a:gd name="T47" fmla="*/ 152 h 279"/>
                <a:gd name="T48" fmla="*/ 334 w 429"/>
                <a:gd name="T49" fmla="*/ 153 h 279"/>
                <a:gd name="T50" fmla="*/ 342 w 429"/>
                <a:gd name="T51" fmla="*/ 172 h 279"/>
                <a:gd name="T52" fmla="*/ 362 w 429"/>
                <a:gd name="T53" fmla="*/ 194 h 279"/>
                <a:gd name="T54" fmla="*/ 429 w 429"/>
                <a:gd name="T55" fmla="*/ 21 h 279"/>
                <a:gd name="T56" fmla="*/ 429 w 429"/>
                <a:gd name="T57" fmla="*/ 21 h 279"/>
                <a:gd name="T58" fmla="*/ 392 w 429"/>
                <a:gd name="T59" fmla="*/ 2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29" h="279">
                  <a:moveTo>
                    <a:pt x="392" y="22"/>
                  </a:moveTo>
                  <a:cubicBezTo>
                    <a:pt x="361" y="23"/>
                    <a:pt x="329" y="22"/>
                    <a:pt x="298" y="21"/>
                  </a:cubicBezTo>
                  <a:cubicBezTo>
                    <a:pt x="279" y="21"/>
                    <a:pt x="261" y="22"/>
                    <a:pt x="242" y="23"/>
                  </a:cubicBezTo>
                  <a:cubicBezTo>
                    <a:pt x="227" y="24"/>
                    <a:pt x="212" y="21"/>
                    <a:pt x="198" y="22"/>
                  </a:cubicBezTo>
                  <a:cubicBezTo>
                    <a:pt x="178" y="23"/>
                    <a:pt x="164" y="43"/>
                    <a:pt x="142" y="36"/>
                  </a:cubicBezTo>
                  <a:cubicBezTo>
                    <a:pt x="132" y="33"/>
                    <a:pt x="123" y="27"/>
                    <a:pt x="114" y="22"/>
                  </a:cubicBezTo>
                  <a:cubicBezTo>
                    <a:pt x="100" y="13"/>
                    <a:pt x="91" y="14"/>
                    <a:pt x="76" y="19"/>
                  </a:cubicBezTo>
                  <a:cubicBezTo>
                    <a:pt x="72" y="21"/>
                    <a:pt x="66" y="20"/>
                    <a:pt x="62" y="17"/>
                  </a:cubicBezTo>
                  <a:cubicBezTo>
                    <a:pt x="59" y="14"/>
                    <a:pt x="58" y="13"/>
                    <a:pt x="56" y="10"/>
                  </a:cubicBezTo>
                  <a:cubicBezTo>
                    <a:pt x="50" y="0"/>
                    <a:pt x="45" y="9"/>
                    <a:pt x="40" y="11"/>
                  </a:cubicBezTo>
                  <a:cubicBezTo>
                    <a:pt x="0" y="28"/>
                    <a:pt x="45" y="50"/>
                    <a:pt x="42" y="72"/>
                  </a:cubicBezTo>
                  <a:cubicBezTo>
                    <a:pt x="41" y="86"/>
                    <a:pt x="27" y="92"/>
                    <a:pt x="17" y="98"/>
                  </a:cubicBezTo>
                  <a:cubicBezTo>
                    <a:pt x="24" y="108"/>
                    <a:pt x="30" y="118"/>
                    <a:pt x="31" y="133"/>
                  </a:cubicBezTo>
                  <a:cubicBezTo>
                    <a:pt x="32" y="144"/>
                    <a:pt x="35" y="155"/>
                    <a:pt x="38" y="166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109" y="225"/>
                    <a:pt x="109" y="225"/>
                    <a:pt x="109" y="225"/>
                  </a:cubicBezTo>
                  <a:cubicBezTo>
                    <a:pt x="132" y="277"/>
                    <a:pt x="132" y="277"/>
                    <a:pt x="132" y="277"/>
                  </a:cubicBezTo>
                  <a:cubicBezTo>
                    <a:pt x="155" y="279"/>
                    <a:pt x="155" y="279"/>
                    <a:pt x="155" y="279"/>
                  </a:cubicBezTo>
                  <a:cubicBezTo>
                    <a:pt x="153" y="238"/>
                    <a:pt x="153" y="238"/>
                    <a:pt x="153" y="238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92" y="148"/>
                    <a:pt x="192" y="148"/>
                    <a:pt x="192" y="148"/>
                  </a:cubicBezTo>
                  <a:cubicBezTo>
                    <a:pt x="217" y="172"/>
                    <a:pt x="217" y="172"/>
                    <a:pt x="217" y="17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334" y="153"/>
                    <a:pt x="334" y="153"/>
                    <a:pt x="334" y="153"/>
                  </a:cubicBezTo>
                  <a:cubicBezTo>
                    <a:pt x="342" y="172"/>
                    <a:pt x="342" y="172"/>
                    <a:pt x="342" y="172"/>
                  </a:cubicBezTo>
                  <a:cubicBezTo>
                    <a:pt x="362" y="194"/>
                    <a:pt x="362" y="194"/>
                    <a:pt x="362" y="194"/>
                  </a:cubicBezTo>
                  <a:cubicBezTo>
                    <a:pt x="429" y="21"/>
                    <a:pt x="429" y="21"/>
                    <a:pt x="429" y="21"/>
                  </a:cubicBezTo>
                  <a:cubicBezTo>
                    <a:pt x="429" y="21"/>
                    <a:pt x="429" y="21"/>
                    <a:pt x="429" y="21"/>
                  </a:cubicBezTo>
                  <a:cubicBezTo>
                    <a:pt x="417" y="21"/>
                    <a:pt x="405" y="22"/>
                    <a:pt x="392" y="22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8448676" y="3798888"/>
              <a:ext cx="1157288" cy="1036638"/>
            </a:xfrm>
            <a:custGeom>
              <a:avLst/>
              <a:gdLst>
                <a:gd name="T0" fmla="*/ 315 w 484"/>
                <a:gd name="T1" fmla="*/ 284 h 434"/>
                <a:gd name="T2" fmla="*/ 279 w 484"/>
                <a:gd name="T3" fmla="*/ 266 h 434"/>
                <a:gd name="T4" fmla="*/ 282 w 484"/>
                <a:gd name="T5" fmla="*/ 214 h 434"/>
                <a:gd name="T6" fmla="*/ 281 w 484"/>
                <a:gd name="T7" fmla="*/ 154 h 434"/>
                <a:gd name="T8" fmla="*/ 268 w 484"/>
                <a:gd name="T9" fmla="*/ 107 h 434"/>
                <a:gd name="T10" fmla="*/ 251 w 484"/>
                <a:gd name="T11" fmla="*/ 112 h 434"/>
                <a:gd name="T12" fmla="*/ 244 w 484"/>
                <a:gd name="T13" fmla="*/ 93 h 434"/>
                <a:gd name="T14" fmla="*/ 215 w 484"/>
                <a:gd name="T15" fmla="*/ 39 h 434"/>
                <a:gd name="T16" fmla="*/ 186 w 484"/>
                <a:gd name="T17" fmla="*/ 33 h 434"/>
                <a:gd name="T18" fmla="*/ 167 w 484"/>
                <a:gd name="T19" fmla="*/ 25 h 434"/>
                <a:gd name="T20" fmla="*/ 112 w 484"/>
                <a:gd name="T21" fmla="*/ 30 h 434"/>
                <a:gd name="T22" fmla="*/ 80 w 484"/>
                <a:gd name="T23" fmla="*/ 22 h 434"/>
                <a:gd name="T24" fmla="*/ 77 w 484"/>
                <a:gd name="T25" fmla="*/ 11 h 434"/>
                <a:gd name="T26" fmla="*/ 51 w 484"/>
                <a:gd name="T27" fmla="*/ 1 h 434"/>
                <a:gd name="T28" fmla="*/ 51 w 484"/>
                <a:gd name="T29" fmla="*/ 4 h 434"/>
                <a:gd name="T30" fmla="*/ 28 w 484"/>
                <a:gd name="T31" fmla="*/ 36 h 434"/>
                <a:gd name="T32" fmla="*/ 13 w 484"/>
                <a:gd name="T33" fmla="*/ 61 h 434"/>
                <a:gd name="T34" fmla="*/ 25 w 484"/>
                <a:gd name="T35" fmla="*/ 68 h 434"/>
                <a:gd name="T36" fmla="*/ 37 w 484"/>
                <a:gd name="T37" fmla="*/ 78 h 434"/>
                <a:gd name="T38" fmla="*/ 42 w 484"/>
                <a:gd name="T39" fmla="*/ 96 h 434"/>
                <a:gd name="T40" fmla="*/ 66 w 484"/>
                <a:gd name="T41" fmla="*/ 120 h 434"/>
                <a:gd name="T42" fmla="*/ 108 w 484"/>
                <a:gd name="T43" fmla="*/ 139 h 434"/>
                <a:gd name="T44" fmla="*/ 114 w 484"/>
                <a:gd name="T45" fmla="*/ 194 h 434"/>
                <a:gd name="T46" fmla="*/ 57 w 484"/>
                <a:gd name="T47" fmla="*/ 230 h 434"/>
                <a:gd name="T48" fmla="*/ 58 w 484"/>
                <a:gd name="T49" fmla="*/ 262 h 434"/>
                <a:gd name="T50" fmla="*/ 57 w 484"/>
                <a:gd name="T51" fmla="*/ 292 h 434"/>
                <a:gd name="T52" fmla="*/ 58 w 484"/>
                <a:gd name="T53" fmla="*/ 430 h 434"/>
                <a:gd name="T54" fmla="*/ 60 w 484"/>
                <a:gd name="T55" fmla="*/ 434 h 434"/>
                <a:gd name="T56" fmla="*/ 61 w 484"/>
                <a:gd name="T57" fmla="*/ 434 h 434"/>
                <a:gd name="T58" fmla="*/ 78 w 484"/>
                <a:gd name="T59" fmla="*/ 423 h 434"/>
                <a:gd name="T60" fmla="*/ 73 w 484"/>
                <a:gd name="T61" fmla="*/ 403 h 434"/>
                <a:gd name="T62" fmla="*/ 60 w 484"/>
                <a:gd name="T63" fmla="*/ 375 h 434"/>
                <a:gd name="T64" fmla="*/ 92 w 484"/>
                <a:gd name="T65" fmla="*/ 341 h 434"/>
                <a:gd name="T66" fmla="*/ 132 w 484"/>
                <a:gd name="T67" fmla="*/ 350 h 434"/>
                <a:gd name="T68" fmla="*/ 185 w 484"/>
                <a:gd name="T69" fmla="*/ 365 h 434"/>
                <a:gd name="T70" fmla="*/ 255 w 484"/>
                <a:gd name="T71" fmla="*/ 356 h 434"/>
                <a:gd name="T72" fmla="*/ 356 w 484"/>
                <a:gd name="T73" fmla="*/ 355 h 434"/>
                <a:gd name="T74" fmla="*/ 480 w 484"/>
                <a:gd name="T75" fmla="*/ 353 h 434"/>
                <a:gd name="T76" fmla="*/ 480 w 484"/>
                <a:gd name="T77" fmla="*/ 322 h 434"/>
                <a:gd name="T78" fmla="*/ 484 w 484"/>
                <a:gd name="T79" fmla="*/ 287 h 434"/>
                <a:gd name="T80" fmla="*/ 315 w 484"/>
                <a:gd name="T81" fmla="*/ 28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4" h="434">
                  <a:moveTo>
                    <a:pt x="315" y="284"/>
                  </a:moveTo>
                  <a:cubicBezTo>
                    <a:pt x="297" y="286"/>
                    <a:pt x="277" y="288"/>
                    <a:pt x="279" y="266"/>
                  </a:cubicBezTo>
                  <a:cubicBezTo>
                    <a:pt x="281" y="248"/>
                    <a:pt x="284" y="232"/>
                    <a:pt x="282" y="214"/>
                  </a:cubicBezTo>
                  <a:cubicBezTo>
                    <a:pt x="281" y="194"/>
                    <a:pt x="281" y="174"/>
                    <a:pt x="281" y="154"/>
                  </a:cubicBezTo>
                  <a:cubicBezTo>
                    <a:pt x="281" y="144"/>
                    <a:pt x="284" y="96"/>
                    <a:pt x="268" y="107"/>
                  </a:cubicBezTo>
                  <a:cubicBezTo>
                    <a:pt x="263" y="111"/>
                    <a:pt x="258" y="114"/>
                    <a:pt x="251" y="112"/>
                  </a:cubicBezTo>
                  <a:cubicBezTo>
                    <a:pt x="242" y="110"/>
                    <a:pt x="244" y="100"/>
                    <a:pt x="244" y="93"/>
                  </a:cubicBezTo>
                  <a:cubicBezTo>
                    <a:pt x="243" y="78"/>
                    <a:pt x="227" y="48"/>
                    <a:pt x="215" y="39"/>
                  </a:cubicBezTo>
                  <a:cubicBezTo>
                    <a:pt x="206" y="32"/>
                    <a:pt x="196" y="36"/>
                    <a:pt x="186" y="33"/>
                  </a:cubicBezTo>
                  <a:cubicBezTo>
                    <a:pt x="179" y="30"/>
                    <a:pt x="173" y="27"/>
                    <a:pt x="167" y="25"/>
                  </a:cubicBezTo>
                  <a:cubicBezTo>
                    <a:pt x="147" y="16"/>
                    <a:pt x="132" y="29"/>
                    <a:pt x="112" y="30"/>
                  </a:cubicBezTo>
                  <a:cubicBezTo>
                    <a:pt x="102" y="31"/>
                    <a:pt x="86" y="33"/>
                    <a:pt x="80" y="22"/>
                  </a:cubicBezTo>
                  <a:cubicBezTo>
                    <a:pt x="78" y="19"/>
                    <a:pt x="79" y="14"/>
                    <a:pt x="77" y="11"/>
                  </a:cubicBezTo>
                  <a:cubicBezTo>
                    <a:pt x="73" y="0"/>
                    <a:pt x="60" y="0"/>
                    <a:pt x="51" y="1"/>
                  </a:cubicBezTo>
                  <a:cubicBezTo>
                    <a:pt x="51" y="2"/>
                    <a:pt x="51" y="3"/>
                    <a:pt x="51" y="4"/>
                  </a:cubicBezTo>
                  <a:cubicBezTo>
                    <a:pt x="50" y="19"/>
                    <a:pt x="40" y="30"/>
                    <a:pt x="28" y="36"/>
                  </a:cubicBezTo>
                  <a:cubicBezTo>
                    <a:pt x="23" y="39"/>
                    <a:pt x="0" y="51"/>
                    <a:pt x="13" y="61"/>
                  </a:cubicBezTo>
                  <a:cubicBezTo>
                    <a:pt x="17" y="64"/>
                    <a:pt x="21" y="66"/>
                    <a:pt x="25" y="68"/>
                  </a:cubicBezTo>
                  <a:cubicBezTo>
                    <a:pt x="29" y="70"/>
                    <a:pt x="35" y="73"/>
                    <a:pt x="37" y="78"/>
                  </a:cubicBezTo>
                  <a:cubicBezTo>
                    <a:pt x="40" y="84"/>
                    <a:pt x="41" y="89"/>
                    <a:pt x="42" y="96"/>
                  </a:cubicBezTo>
                  <a:cubicBezTo>
                    <a:pt x="45" y="110"/>
                    <a:pt x="55" y="115"/>
                    <a:pt x="66" y="120"/>
                  </a:cubicBezTo>
                  <a:cubicBezTo>
                    <a:pt x="80" y="126"/>
                    <a:pt x="95" y="131"/>
                    <a:pt x="108" y="139"/>
                  </a:cubicBezTo>
                  <a:cubicBezTo>
                    <a:pt x="129" y="152"/>
                    <a:pt x="137" y="178"/>
                    <a:pt x="114" y="194"/>
                  </a:cubicBezTo>
                  <a:cubicBezTo>
                    <a:pt x="96" y="207"/>
                    <a:pt x="72" y="214"/>
                    <a:pt x="57" y="230"/>
                  </a:cubicBezTo>
                  <a:cubicBezTo>
                    <a:pt x="47" y="242"/>
                    <a:pt x="56" y="251"/>
                    <a:pt x="58" y="262"/>
                  </a:cubicBezTo>
                  <a:cubicBezTo>
                    <a:pt x="59" y="272"/>
                    <a:pt x="58" y="282"/>
                    <a:pt x="57" y="292"/>
                  </a:cubicBezTo>
                  <a:cubicBezTo>
                    <a:pt x="52" y="335"/>
                    <a:pt x="31" y="390"/>
                    <a:pt x="58" y="430"/>
                  </a:cubicBezTo>
                  <a:cubicBezTo>
                    <a:pt x="59" y="431"/>
                    <a:pt x="59" y="433"/>
                    <a:pt x="60" y="434"/>
                  </a:cubicBezTo>
                  <a:cubicBezTo>
                    <a:pt x="60" y="434"/>
                    <a:pt x="61" y="434"/>
                    <a:pt x="61" y="434"/>
                  </a:cubicBezTo>
                  <a:cubicBezTo>
                    <a:pt x="66" y="430"/>
                    <a:pt x="73" y="427"/>
                    <a:pt x="78" y="423"/>
                  </a:cubicBezTo>
                  <a:cubicBezTo>
                    <a:pt x="83" y="417"/>
                    <a:pt x="75" y="408"/>
                    <a:pt x="73" y="403"/>
                  </a:cubicBezTo>
                  <a:cubicBezTo>
                    <a:pt x="68" y="394"/>
                    <a:pt x="62" y="385"/>
                    <a:pt x="60" y="375"/>
                  </a:cubicBezTo>
                  <a:cubicBezTo>
                    <a:pt x="56" y="356"/>
                    <a:pt x="79" y="347"/>
                    <a:pt x="92" y="341"/>
                  </a:cubicBezTo>
                  <a:cubicBezTo>
                    <a:pt x="111" y="332"/>
                    <a:pt x="116" y="357"/>
                    <a:pt x="132" y="350"/>
                  </a:cubicBezTo>
                  <a:cubicBezTo>
                    <a:pt x="152" y="342"/>
                    <a:pt x="168" y="356"/>
                    <a:pt x="185" y="365"/>
                  </a:cubicBezTo>
                  <a:cubicBezTo>
                    <a:pt x="211" y="379"/>
                    <a:pt x="229" y="353"/>
                    <a:pt x="255" y="356"/>
                  </a:cubicBezTo>
                  <a:cubicBezTo>
                    <a:pt x="289" y="358"/>
                    <a:pt x="323" y="354"/>
                    <a:pt x="356" y="355"/>
                  </a:cubicBezTo>
                  <a:cubicBezTo>
                    <a:pt x="397" y="355"/>
                    <a:pt x="439" y="353"/>
                    <a:pt x="480" y="353"/>
                  </a:cubicBezTo>
                  <a:cubicBezTo>
                    <a:pt x="480" y="322"/>
                    <a:pt x="480" y="322"/>
                    <a:pt x="480" y="322"/>
                  </a:cubicBezTo>
                  <a:cubicBezTo>
                    <a:pt x="484" y="287"/>
                    <a:pt x="484" y="287"/>
                    <a:pt x="484" y="287"/>
                  </a:cubicBezTo>
                  <a:cubicBezTo>
                    <a:pt x="427" y="282"/>
                    <a:pt x="371" y="277"/>
                    <a:pt x="315" y="28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8078789" y="2952750"/>
              <a:ext cx="909638" cy="896938"/>
            </a:xfrm>
            <a:custGeom>
              <a:avLst/>
              <a:gdLst>
                <a:gd name="T0" fmla="*/ 323 w 381"/>
                <a:gd name="T1" fmla="*/ 318 h 375"/>
                <a:gd name="T2" fmla="*/ 308 w 381"/>
                <a:gd name="T3" fmla="*/ 284 h 375"/>
                <a:gd name="T4" fmla="*/ 355 w 381"/>
                <a:gd name="T5" fmla="*/ 233 h 375"/>
                <a:gd name="T6" fmla="*/ 338 w 381"/>
                <a:gd name="T7" fmla="*/ 178 h 375"/>
                <a:gd name="T8" fmla="*/ 313 w 381"/>
                <a:gd name="T9" fmla="*/ 159 h 375"/>
                <a:gd name="T10" fmla="*/ 298 w 381"/>
                <a:gd name="T11" fmla="*/ 113 h 375"/>
                <a:gd name="T12" fmla="*/ 315 w 381"/>
                <a:gd name="T13" fmla="*/ 69 h 375"/>
                <a:gd name="T14" fmla="*/ 300 w 381"/>
                <a:gd name="T15" fmla="*/ 14 h 375"/>
                <a:gd name="T16" fmla="*/ 250 w 381"/>
                <a:gd name="T17" fmla="*/ 5 h 375"/>
                <a:gd name="T18" fmla="*/ 217 w 381"/>
                <a:gd name="T19" fmla="*/ 16 h 375"/>
                <a:gd name="T20" fmla="*/ 203 w 381"/>
                <a:gd name="T21" fmla="*/ 35 h 375"/>
                <a:gd name="T22" fmla="*/ 181 w 381"/>
                <a:gd name="T23" fmla="*/ 64 h 375"/>
                <a:gd name="T24" fmla="*/ 105 w 381"/>
                <a:gd name="T25" fmla="*/ 74 h 375"/>
                <a:gd name="T26" fmla="*/ 54 w 381"/>
                <a:gd name="T27" fmla="*/ 48 h 375"/>
                <a:gd name="T28" fmla="*/ 10 w 381"/>
                <a:gd name="T29" fmla="*/ 23 h 375"/>
                <a:gd name="T30" fmla="*/ 12 w 381"/>
                <a:gd name="T31" fmla="*/ 44 h 375"/>
                <a:gd name="T32" fmla="*/ 21 w 381"/>
                <a:gd name="T33" fmla="*/ 73 h 375"/>
                <a:gd name="T34" fmla="*/ 26 w 381"/>
                <a:gd name="T35" fmla="*/ 122 h 375"/>
                <a:gd name="T36" fmla="*/ 16 w 381"/>
                <a:gd name="T37" fmla="*/ 147 h 375"/>
                <a:gd name="T38" fmla="*/ 0 w 381"/>
                <a:gd name="T39" fmla="*/ 182 h 375"/>
                <a:gd name="T40" fmla="*/ 3 w 381"/>
                <a:gd name="T41" fmla="*/ 185 h 375"/>
                <a:gd name="T42" fmla="*/ 8 w 381"/>
                <a:gd name="T43" fmla="*/ 245 h 375"/>
                <a:gd name="T44" fmla="*/ 23 w 381"/>
                <a:gd name="T45" fmla="*/ 267 h 375"/>
                <a:gd name="T46" fmla="*/ 33 w 381"/>
                <a:gd name="T47" fmla="*/ 285 h 375"/>
                <a:gd name="T48" fmla="*/ 146 w 381"/>
                <a:gd name="T49" fmla="*/ 286 h 375"/>
                <a:gd name="T50" fmla="*/ 204 w 381"/>
                <a:gd name="T51" fmla="*/ 342 h 375"/>
                <a:gd name="T52" fmla="*/ 205 w 381"/>
                <a:gd name="T53" fmla="*/ 342 h 375"/>
                <a:gd name="T54" fmla="*/ 236 w 381"/>
                <a:gd name="T55" fmla="*/ 348 h 375"/>
                <a:gd name="T56" fmla="*/ 245 w 381"/>
                <a:gd name="T57" fmla="*/ 361 h 375"/>
                <a:gd name="T58" fmla="*/ 272 w 381"/>
                <a:gd name="T59" fmla="*/ 371 h 375"/>
                <a:gd name="T60" fmla="*/ 316 w 381"/>
                <a:gd name="T61" fmla="*/ 362 h 375"/>
                <a:gd name="T62" fmla="*/ 354 w 381"/>
                <a:gd name="T63" fmla="*/ 375 h 375"/>
                <a:gd name="T64" fmla="*/ 323 w 381"/>
                <a:gd name="T65" fmla="*/ 318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1" h="375">
                  <a:moveTo>
                    <a:pt x="323" y="318"/>
                  </a:moveTo>
                  <a:cubicBezTo>
                    <a:pt x="317" y="309"/>
                    <a:pt x="305" y="296"/>
                    <a:pt x="308" y="284"/>
                  </a:cubicBezTo>
                  <a:cubicBezTo>
                    <a:pt x="312" y="263"/>
                    <a:pt x="335" y="240"/>
                    <a:pt x="355" y="233"/>
                  </a:cubicBezTo>
                  <a:cubicBezTo>
                    <a:pt x="381" y="223"/>
                    <a:pt x="358" y="181"/>
                    <a:pt x="338" y="178"/>
                  </a:cubicBezTo>
                  <a:cubicBezTo>
                    <a:pt x="324" y="176"/>
                    <a:pt x="318" y="172"/>
                    <a:pt x="313" y="159"/>
                  </a:cubicBezTo>
                  <a:cubicBezTo>
                    <a:pt x="306" y="144"/>
                    <a:pt x="298" y="130"/>
                    <a:pt x="298" y="113"/>
                  </a:cubicBezTo>
                  <a:cubicBezTo>
                    <a:pt x="298" y="97"/>
                    <a:pt x="312" y="85"/>
                    <a:pt x="315" y="69"/>
                  </a:cubicBezTo>
                  <a:cubicBezTo>
                    <a:pt x="317" y="49"/>
                    <a:pt x="300" y="33"/>
                    <a:pt x="300" y="14"/>
                  </a:cubicBezTo>
                  <a:cubicBezTo>
                    <a:pt x="301" y="0"/>
                    <a:pt x="260" y="5"/>
                    <a:pt x="250" y="5"/>
                  </a:cubicBezTo>
                  <a:cubicBezTo>
                    <a:pt x="237" y="4"/>
                    <a:pt x="226" y="5"/>
                    <a:pt x="217" y="16"/>
                  </a:cubicBezTo>
                  <a:cubicBezTo>
                    <a:pt x="212" y="22"/>
                    <a:pt x="208" y="29"/>
                    <a:pt x="203" y="35"/>
                  </a:cubicBezTo>
                  <a:cubicBezTo>
                    <a:pt x="196" y="45"/>
                    <a:pt x="190" y="56"/>
                    <a:pt x="181" y="64"/>
                  </a:cubicBezTo>
                  <a:cubicBezTo>
                    <a:pt x="158" y="85"/>
                    <a:pt x="132" y="85"/>
                    <a:pt x="105" y="74"/>
                  </a:cubicBezTo>
                  <a:cubicBezTo>
                    <a:pt x="87" y="67"/>
                    <a:pt x="70" y="58"/>
                    <a:pt x="54" y="48"/>
                  </a:cubicBezTo>
                  <a:cubicBezTo>
                    <a:pt x="42" y="40"/>
                    <a:pt x="26" y="26"/>
                    <a:pt x="10" y="23"/>
                  </a:cubicBezTo>
                  <a:cubicBezTo>
                    <a:pt x="12" y="30"/>
                    <a:pt x="12" y="37"/>
                    <a:pt x="12" y="44"/>
                  </a:cubicBezTo>
                  <a:cubicBezTo>
                    <a:pt x="13" y="55"/>
                    <a:pt x="17" y="63"/>
                    <a:pt x="21" y="73"/>
                  </a:cubicBezTo>
                  <a:cubicBezTo>
                    <a:pt x="26" y="89"/>
                    <a:pt x="27" y="105"/>
                    <a:pt x="26" y="122"/>
                  </a:cubicBezTo>
                  <a:cubicBezTo>
                    <a:pt x="25" y="132"/>
                    <a:pt x="22" y="139"/>
                    <a:pt x="16" y="147"/>
                  </a:cubicBezTo>
                  <a:cubicBezTo>
                    <a:pt x="7" y="157"/>
                    <a:pt x="6" y="170"/>
                    <a:pt x="0" y="182"/>
                  </a:cubicBezTo>
                  <a:cubicBezTo>
                    <a:pt x="1" y="182"/>
                    <a:pt x="2" y="183"/>
                    <a:pt x="3" y="185"/>
                  </a:cubicBezTo>
                  <a:cubicBezTo>
                    <a:pt x="9" y="199"/>
                    <a:pt x="21" y="231"/>
                    <a:pt x="8" y="245"/>
                  </a:cubicBezTo>
                  <a:cubicBezTo>
                    <a:pt x="15" y="251"/>
                    <a:pt x="18" y="259"/>
                    <a:pt x="23" y="267"/>
                  </a:cubicBezTo>
                  <a:cubicBezTo>
                    <a:pt x="26" y="273"/>
                    <a:pt x="29" y="279"/>
                    <a:pt x="33" y="285"/>
                  </a:cubicBezTo>
                  <a:cubicBezTo>
                    <a:pt x="69" y="277"/>
                    <a:pt x="111" y="272"/>
                    <a:pt x="146" y="286"/>
                  </a:cubicBezTo>
                  <a:cubicBezTo>
                    <a:pt x="172" y="296"/>
                    <a:pt x="198" y="315"/>
                    <a:pt x="204" y="342"/>
                  </a:cubicBezTo>
                  <a:cubicBezTo>
                    <a:pt x="204" y="342"/>
                    <a:pt x="205" y="342"/>
                    <a:pt x="205" y="342"/>
                  </a:cubicBezTo>
                  <a:cubicBezTo>
                    <a:pt x="214" y="342"/>
                    <a:pt x="228" y="342"/>
                    <a:pt x="236" y="348"/>
                  </a:cubicBezTo>
                  <a:cubicBezTo>
                    <a:pt x="240" y="351"/>
                    <a:pt x="244" y="356"/>
                    <a:pt x="245" y="361"/>
                  </a:cubicBezTo>
                  <a:cubicBezTo>
                    <a:pt x="247" y="374"/>
                    <a:pt x="260" y="373"/>
                    <a:pt x="272" y="371"/>
                  </a:cubicBezTo>
                  <a:cubicBezTo>
                    <a:pt x="287" y="367"/>
                    <a:pt x="300" y="357"/>
                    <a:pt x="316" y="362"/>
                  </a:cubicBezTo>
                  <a:cubicBezTo>
                    <a:pt x="329" y="367"/>
                    <a:pt x="341" y="373"/>
                    <a:pt x="354" y="375"/>
                  </a:cubicBezTo>
                  <a:cubicBezTo>
                    <a:pt x="346" y="355"/>
                    <a:pt x="336" y="336"/>
                    <a:pt x="323" y="31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7824789" y="1201738"/>
              <a:ext cx="1984375" cy="1928813"/>
            </a:xfrm>
            <a:custGeom>
              <a:avLst/>
              <a:gdLst>
                <a:gd name="T0" fmla="*/ 414 w 830"/>
                <a:gd name="T1" fmla="*/ 727 h 807"/>
                <a:gd name="T2" fmla="*/ 452 w 830"/>
                <a:gd name="T3" fmla="*/ 717 h 807"/>
                <a:gd name="T4" fmla="*/ 500 w 830"/>
                <a:gd name="T5" fmla="*/ 720 h 807"/>
                <a:gd name="T6" fmla="*/ 558 w 830"/>
                <a:gd name="T7" fmla="*/ 706 h 807"/>
                <a:gd name="T8" fmla="*/ 605 w 830"/>
                <a:gd name="T9" fmla="*/ 687 h 807"/>
                <a:gd name="T10" fmla="*/ 585 w 830"/>
                <a:gd name="T11" fmla="*/ 635 h 807"/>
                <a:gd name="T12" fmla="*/ 561 w 830"/>
                <a:gd name="T13" fmla="*/ 597 h 807"/>
                <a:gd name="T14" fmla="*/ 569 w 830"/>
                <a:gd name="T15" fmla="*/ 534 h 807"/>
                <a:gd name="T16" fmla="*/ 727 w 830"/>
                <a:gd name="T17" fmla="*/ 472 h 807"/>
                <a:gd name="T18" fmla="*/ 830 w 830"/>
                <a:gd name="T19" fmla="*/ 421 h 807"/>
                <a:gd name="T20" fmla="*/ 829 w 830"/>
                <a:gd name="T21" fmla="*/ 419 h 807"/>
                <a:gd name="T22" fmla="*/ 809 w 830"/>
                <a:gd name="T23" fmla="*/ 417 h 807"/>
                <a:gd name="T24" fmla="*/ 782 w 830"/>
                <a:gd name="T25" fmla="*/ 397 h 807"/>
                <a:gd name="T26" fmla="*/ 754 w 830"/>
                <a:gd name="T27" fmla="*/ 349 h 807"/>
                <a:gd name="T28" fmla="*/ 722 w 830"/>
                <a:gd name="T29" fmla="*/ 348 h 807"/>
                <a:gd name="T30" fmla="*/ 634 w 830"/>
                <a:gd name="T31" fmla="*/ 319 h 807"/>
                <a:gd name="T32" fmla="*/ 561 w 830"/>
                <a:gd name="T33" fmla="*/ 271 h 807"/>
                <a:gd name="T34" fmla="*/ 481 w 830"/>
                <a:gd name="T35" fmla="*/ 271 h 807"/>
                <a:gd name="T36" fmla="*/ 430 w 830"/>
                <a:gd name="T37" fmla="*/ 240 h 807"/>
                <a:gd name="T38" fmla="*/ 395 w 830"/>
                <a:gd name="T39" fmla="*/ 216 h 807"/>
                <a:gd name="T40" fmla="*/ 365 w 830"/>
                <a:gd name="T41" fmla="*/ 194 h 807"/>
                <a:gd name="T42" fmla="*/ 338 w 830"/>
                <a:gd name="T43" fmla="*/ 137 h 807"/>
                <a:gd name="T44" fmla="*/ 322 w 830"/>
                <a:gd name="T45" fmla="*/ 99 h 807"/>
                <a:gd name="T46" fmla="*/ 332 w 830"/>
                <a:gd name="T47" fmla="*/ 53 h 807"/>
                <a:gd name="T48" fmla="*/ 313 w 830"/>
                <a:gd name="T49" fmla="*/ 0 h 807"/>
                <a:gd name="T50" fmla="*/ 276 w 830"/>
                <a:gd name="T51" fmla="*/ 19 h 807"/>
                <a:gd name="T52" fmla="*/ 248 w 830"/>
                <a:gd name="T53" fmla="*/ 33 h 807"/>
                <a:gd name="T54" fmla="*/ 206 w 830"/>
                <a:gd name="T55" fmla="*/ 106 h 807"/>
                <a:gd name="T56" fmla="*/ 187 w 830"/>
                <a:gd name="T57" fmla="*/ 129 h 807"/>
                <a:gd name="T58" fmla="*/ 151 w 830"/>
                <a:gd name="T59" fmla="*/ 153 h 807"/>
                <a:gd name="T60" fmla="*/ 139 w 830"/>
                <a:gd name="T61" fmla="*/ 198 h 807"/>
                <a:gd name="T62" fmla="*/ 117 w 830"/>
                <a:gd name="T63" fmla="*/ 250 h 807"/>
                <a:gd name="T64" fmla="*/ 114 w 830"/>
                <a:gd name="T65" fmla="*/ 254 h 807"/>
                <a:gd name="T66" fmla="*/ 106 w 830"/>
                <a:gd name="T67" fmla="*/ 339 h 807"/>
                <a:gd name="T68" fmla="*/ 51 w 830"/>
                <a:gd name="T69" fmla="*/ 419 h 807"/>
                <a:gd name="T70" fmla="*/ 37 w 830"/>
                <a:gd name="T71" fmla="*/ 472 h 807"/>
                <a:gd name="T72" fmla="*/ 29 w 830"/>
                <a:gd name="T73" fmla="*/ 522 h 807"/>
                <a:gd name="T74" fmla="*/ 0 w 830"/>
                <a:gd name="T75" fmla="*/ 620 h 807"/>
                <a:gd name="T76" fmla="*/ 68 w 830"/>
                <a:gd name="T77" fmla="*/ 694 h 807"/>
                <a:gd name="T78" fmla="*/ 112 w 830"/>
                <a:gd name="T79" fmla="*/ 743 h 807"/>
                <a:gd name="T80" fmla="*/ 156 w 830"/>
                <a:gd name="T81" fmla="*/ 763 h 807"/>
                <a:gd name="T82" fmla="*/ 214 w 830"/>
                <a:gd name="T83" fmla="*/ 795 h 807"/>
                <a:gd name="T84" fmla="*/ 274 w 830"/>
                <a:gd name="T85" fmla="*/ 791 h 807"/>
                <a:gd name="T86" fmla="*/ 304 w 830"/>
                <a:gd name="T87" fmla="*/ 753 h 807"/>
                <a:gd name="T88" fmla="*/ 332 w 830"/>
                <a:gd name="T89" fmla="*/ 727 h 807"/>
                <a:gd name="T90" fmla="*/ 377 w 830"/>
                <a:gd name="T91" fmla="*/ 725 h 807"/>
                <a:gd name="T92" fmla="*/ 411 w 830"/>
                <a:gd name="T93" fmla="*/ 729 h 807"/>
                <a:gd name="T94" fmla="*/ 414 w 830"/>
                <a:gd name="T95" fmla="*/ 7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30" h="807">
                  <a:moveTo>
                    <a:pt x="414" y="727"/>
                  </a:moveTo>
                  <a:cubicBezTo>
                    <a:pt x="426" y="722"/>
                    <a:pt x="439" y="716"/>
                    <a:pt x="452" y="717"/>
                  </a:cubicBezTo>
                  <a:cubicBezTo>
                    <a:pt x="468" y="719"/>
                    <a:pt x="484" y="723"/>
                    <a:pt x="500" y="720"/>
                  </a:cubicBezTo>
                  <a:cubicBezTo>
                    <a:pt x="520" y="718"/>
                    <a:pt x="539" y="711"/>
                    <a:pt x="558" y="706"/>
                  </a:cubicBezTo>
                  <a:cubicBezTo>
                    <a:pt x="566" y="704"/>
                    <a:pt x="609" y="700"/>
                    <a:pt x="605" y="687"/>
                  </a:cubicBezTo>
                  <a:cubicBezTo>
                    <a:pt x="599" y="670"/>
                    <a:pt x="594" y="652"/>
                    <a:pt x="585" y="635"/>
                  </a:cubicBezTo>
                  <a:cubicBezTo>
                    <a:pt x="578" y="622"/>
                    <a:pt x="568" y="610"/>
                    <a:pt x="561" y="597"/>
                  </a:cubicBezTo>
                  <a:cubicBezTo>
                    <a:pt x="552" y="576"/>
                    <a:pt x="561" y="554"/>
                    <a:pt x="569" y="534"/>
                  </a:cubicBezTo>
                  <a:cubicBezTo>
                    <a:pt x="596" y="473"/>
                    <a:pt x="681" y="499"/>
                    <a:pt x="727" y="472"/>
                  </a:cubicBezTo>
                  <a:cubicBezTo>
                    <a:pt x="761" y="452"/>
                    <a:pt x="795" y="436"/>
                    <a:pt x="830" y="421"/>
                  </a:cubicBezTo>
                  <a:cubicBezTo>
                    <a:pt x="829" y="419"/>
                    <a:pt x="829" y="419"/>
                    <a:pt x="829" y="419"/>
                  </a:cubicBezTo>
                  <a:cubicBezTo>
                    <a:pt x="809" y="417"/>
                    <a:pt x="809" y="417"/>
                    <a:pt x="809" y="417"/>
                  </a:cubicBezTo>
                  <a:cubicBezTo>
                    <a:pt x="782" y="397"/>
                    <a:pt x="782" y="397"/>
                    <a:pt x="782" y="397"/>
                  </a:cubicBezTo>
                  <a:cubicBezTo>
                    <a:pt x="754" y="349"/>
                    <a:pt x="754" y="349"/>
                    <a:pt x="754" y="349"/>
                  </a:cubicBezTo>
                  <a:cubicBezTo>
                    <a:pt x="722" y="348"/>
                    <a:pt x="722" y="348"/>
                    <a:pt x="722" y="348"/>
                  </a:cubicBezTo>
                  <a:cubicBezTo>
                    <a:pt x="634" y="319"/>
                    <a:pt x="634" y="319"/>
                    <a:pt x="634" y="319"/>
                  </a:cubicBezTo>
                  <a:cubicBezTo>
                    <a:pt x="561" y="271"/>
                    <a:pt x="561" y="271"/>
                    <a:pt x="561" y="271"/>
                  </a:cubicBezTo>
                  <a:cubicBezTo>
                    <a:pt x="481" y="271"/>
                    <a:pt x="481" y="271"/>
                    <a:pt x="481" y="271"/>
                  </a:cubicBezTo>
                  <a:cubicBezTo>
                    <a:pt x="430" y="240"/>
                    <a:pt x="430" y="240"/>
                    <a:pt x="430" y="240"/>
                  </a:cubicBezTo>
                  <a:cubicBezTo>
                    <a:pt x="395" y="216"/>
                    <a:pt x="395" y="216"/>
                    <a:pt x="395" y="216"/>
                  </a:cubicBezTo>
                  <a:cubicBezTo>
                    <a:pt x="365" y="194"/>
                    <a:pt x="365" y="194"/>
                    <a:pt x="365" y="194"/>
                  </a:cubicBezTo>
                  <a:cubicBezTo>
                    <a:pt x="338" y="137"/>
                    <a:pt x="338" y="137"/>
                    <a:pt x="338" y="137"/>
                  </a:cubicBezTo>
                  <a:cubicBezTo>
                    <a:pt x="322" y="99"/>
                    <a:pt x="322" y="99"/>
                    <a:pt x="322" y="99"/>
                  </a:cubicBezTo>
                  <a:cubicBezTo>
                    <a:pt x="332" y="53"/>
                    <a:pt x="332" y="53"/>
                    <a:pt x="332" y="53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00" y="5"/>
                    <a:pt x="288" y="10"/>
                    <a:pt x="276" y="19"/>
                  </a:cubicBezTo>
                  <a:cubicBezTo>
                    <a:pt x="267" y="26"/>
                    <a:pt x="259" y="31"/>
                    <a:pt x="248" y="33"/>
                  </a:cubicBezTo>
                  <a:cubicBezTo>
                    <a:pt x="209" y="39"/>
                    <a:pt x="216" y="78"/>
                    <a:pt x="206" y="106"/>
                  </a:cubicBezTo>
                  <a:cubicBezTo>
                    <a:pt x="203" y="116"/>
                    <a:pt x="196" y="123"/>
                    <a:pt x="187" y="129"/>
                  </a:cubicBezTo>
                  <a:cubicBezTo>
                    <a:pt x="173" y="137"/>
                    <a:pt x="156" y="133"/>
                    <a:pt x="151" y="153"/>
                  </a:cubicBezTo>
                  <a:cubicBezTo>
                    <a:pt x="147" y="168"/>
                    <a:pt x="145" y="184"/>
                    <a:pt x="139" y="198"/>
                  </a:cubicBezTo>
                  <a:cubicBezTo>
                    <a:pt x="133" y="216"/>
                    <a:pt x="124" y="232"/>
                    <a:pt x="117" y="250"/>
                  </a:cubicBezTo>
                  <a:cubicBezTo>
                    <a:pt x="116" y="252"/>
                    <a:pt x="115" y="253"/>
                    <a:pt x="114" y="254"/>
                  </a:cubicBezTo>
                  <a:cubicBezTo>
                    <a:pt x="115" y="282"/>
                    <a:pt x="120" y="314"/>
                    <a:pt x="106" y="339"/>
                  </a:cubicBezTo>
                  <a:cubicBezTo>
                    <a:pt x="91" y="365"/>
                    <a:pt x="57" y="389"/>
                    <a:pt x="51" y="419"/>
                  </a:cubicBezTo>
                  <a:cubicBezTo>
                    <a:pt x="48" y="438"/>
                    <a:pt x="42" y="454"/>
                    <a:pt x="37" y="472"/>
                  </a:cubicBezTo>
                  <a:cubicBezTo>
                    <a:pt x="33" y="489"/>
                    <a:pt x="32" y="505"/>
                    <a:pt x="29" y="522"/>
                  </a:cubicBezTo>
                  <a:cubicBezTo>
                    <a:pt x="23" y="555"/>
                    <a:pt x="13" y="588"/>
                    <a:pt x="0" y="620"/>
                  </a:cubicBezTo>
                  <a:cubicBezTo>
                    <a:pt x="13" y="651"/>
                    <a:pt x="44" y="670"/>
                    <a:pt x="68" y="694"/>
                  </a:cubicBezTo>
                  <a:cubicBezTo>
                    <a:pt x="81" y="708"/>
                    <a:pt x="103" y="724"/>
                    <a:pt x="112" y="743"/>
                  </a:cubicBezTo>
                  <a:cubicBezTo>
                    <a:pt x="129" y="743"/>
                    <a:pt x="142" y="754"/>
                    <a:pt x="156" y="763"/>
                  </a:cubicBezTo>
                  <a:cubicBezTo>
                    <a:pt x="174" y="775"/>
                    <a:pt x="193" y="787"/>
                    <a:pt x="214" y="795"/>
                  </a:cubicBezTo>
                  <a:cubicBezTo>
                    <a:pt x="234" y="802"/>
                    <a:pt x="257" y="807"/>
                    <a:pt x="274" y="791"/>
                  </a:cubicBezTo>
                  <a:cubicBezTo>
                    <a:pt x="286" y="780"/>
                    <a:pt x="295" y="766"/>
                    <a:pt x="304" y="753"/>
                  </a:cubicBezTo>
                  <a:cubicBezTo>
                    <a:pt x="311" y="744"/>
                    <a:pt x="320" y="730"/>
                    <a:pt x="332" y="727"/>
                  </a:cubicBezTo>
                  <a:cubicBezTo>
                    <a:pt x="347" y="723"/>
                    <a:pt x="362" y="726"/>
                    <a:pt x="377" y="725"/>
                  </a:cubicBezTo>
                  <a:cubicBezTo>
                    <a:pt x="389" y="725"/>
                    <a:pt x="400" y="724"/>
                    <a:pt x="411" y="729"/>
                  </a:cubicBezTo>
                  <a:cubicBezTo>
                    <a:pt x="411" y="728"/>
                    <a:pt x="413" y="727"/>
                    <a:pt x="414" y="72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8816976" y="2190750"/>
              <a:ext cx="2273300" cy="2265363"/>
            </a:xfrm>
            <a:custGeom>
              <a:avLst/>
              <a:gdLst>
                <a:gd name="T0" fmla="*/ 871 w 951"/>
                <a:gd name="T1" fmla="*/ 515 h 948"/>
                <a:gd name="T2" fmla="*/ 861 w 951"/>
                <a:gd name="T3" fmla="*/ 402 h 948"/>
                <a:gd name="T4" fmla="*/ 609 w 951"/>
                <a:gd name="T5" fmla="*/ 272 h 948"/>
                <a:gd name="T6" fmla="*/ 609 w 951"/>
                <a:gd name="T7" fmla="*/ 185 h 948"/>
                <a:gd name="T8" fmla="*/ 583 w 951"/>
                <a:gd name="T9" fmla="*/ 61 h 948"/>
                <a:gd name="T10" fmla="*/ 485 w 951"/>
                <a:gd name="T11" fmla="*/ 0 h 948"/>
                <a:gd name="T12" fmla="*/ 432 w 951"/>
                <a:gd name="T13" fmla="*/ 12 h 948"/>
                <a:gd name="T14" fmla="*/ 304 w 951"/>
                <a:gd name="T15" fmla="*/ 77 h 948"/>
                <a:gd name="T16" fmla="*/ 164 w 951"/>
                <a:gd name="T17" fmla="*/ 130 h 948"/>
                <a:gd name="T18" fmla="*/ 181 w 951"/>
                <a:gd name="T19" fmla="*/ 215 h 948"/>
                <a:gd name="T20" fmla="*/ 185 w 951"/>
                <a:gd name="T21" fmla="*/ 297 h 948"/>
                <a:gd name="T22" fmla="*/ 44 w 951"/>
                <a:gd name="T23" fmla="*/ 317 h 948"/>
                <a:gd name="T24" fmla="*/ 4 w 951"/>
                <a:gd name="T25" fmla="*/ 327 h 948"/>
                <a:gd name="T26" fmla="*/ 16 w 951"/>
                <a:gd name="T27" fmla="*/ 398 h 948"/>
                <a:gd name="T28" fmla="*/ 13 w 951"/>
                <a:gd name="T29" fmla="*/ 468 h 948"/>
                <a:gd name="T30" fmla="*/ 48 w 951"/>
                <a:gd name="T31" fmla="*/ 492 h 948"/>
                <a:gd name="T32" fmla="*/ 67 w 951"/>
                <a:gd name="T33" fmla="*/ 553 h 948"/>
                <a:gd name="T34" fmla="*/ 13 w 951"/>
                <a:gd name="T35" fmla="*/ 600 h 948"/>
                <a:gd name="T36" fmla="*/ 58 w 951"/>
                <a:gd name="T37" fmla="*/ 693 h 948"/>
                <a:gd name="T38" fmla="*/ 102 w 951"/>
                <a:gd name="T39" fmla="*/ 761 h 948"/>
                <a:gd name="T40" fmla="*/ 115 w 951"/>
                <a:gd name="T41" fmla="*/ 765 h 948"/>
                <a:gd name="T42" fmla="*/ 139 w 951"/>
                <a:gd name="T43" fmla="*/ 805 h 948"/>
                <a:gd name="T44" fmla="*/ 140 w 951"/>
                <a:gd name="T45" fmla="*/ 926 h 948"/>
                <a:gd name="T46" fmla="*/ 156 w 951"/>
                <a:gd name="T47" fmla="*/ 945 h 948"/>
                <a:gd name="T48" fmla="*/ 359 w 951"/>
                <a:gd name="T49" fmla="*/ 928 h 948"/>
                <a:gd name="T50" fmla="*/ 482 w 951"/>
                <a:gd name="T51" fmla="*/ 835 h 948"/>
                <a:gd name="T52" fmla="*/ 737 w 951"/>
                <a:gd name="T53" fmla="*/ 822 h 948"/>
                <a:gd name="T54" fmla="*/ 840 w 951"/>
                <a:gd name="T55" fmla="*/ 880 h 948"/>
                <a:gd name="T56" fmla="*/ 873 w 951"/>
                <a:gd name="T57" fmla="*/ 929 h 948"/>
                <a:gd name="T58" fmla="*/ 883 w 951"/>
                <a:gd name="T59" fmla="*/ 859 h 948"/>
                <a:gd name="T60" fmla="*/ 932 w 951"/>
                <a:gd name="T61" fmla="*/ 768 h 948"/>
                <a:gd name="T62" fmla="*/ 951 w 951"/>
                <a:gd name="T63" fmla="*/ 636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51" h="948">
                  <a:moveTo>
                    <a:pt x="919" y="559"/>
                  </a:moveTo>
                  <a:cubicBezTo>
                    <a:pt x="871" y="515"/>
                    <a:pt x="871" y="515"/>
                    <a:pt x="871" y="515"/>
                  </a:cubicBezTo>
                  <a:cubicBezTo>
                    <a:pt x="857" y="465"/>
                    <a:pt x="857" y="465"/>
                    <a:pt x="857" y="465"/>
                  </a:cubicBezTo>
                  <a:cubicBezTo>
                    <a:pt x="861" y="402"/>
                    <a:pt x="861" y="402"/>
                    <a:pt x="861" y="402"/>
                  </a:cubicBezTo>
                  <a:cubicBezTo>
                    <a:pt x="624" y="376"/>
                    <a:pt x="624" y="376"/>
                    <a:pt x="624" y="376"/>
                  </a:cubicBezTo>
                  <a:cubicBezTo>
                    <a:pt x="624" y="376"/>
                    <a:pt x="611" y="285"/>
                    <a:pt x="609" y="272"/>
                  </a:cubicBezTo>
                  <a:cubicBezTo>
                    <a:pt x="608" y="260"/>
                    <a:pt x="590" y="228"/>
                    <a:pt x="592" y="227"/>
                  </a:cubicBezTo>
                  <a:cubicBezTo>
                    <a:pt x="594" y="226"/>
                    <a:pt x="609" y="223"/>
                    <a:pt x="609" y="185"/>
                  </a:cubicBezTo>
                  <a:cubicBezTo>
                    <a:pt x="608" y="146"/>
                    <a:pt x="591" y="134"/>
                    <a:pt x="591" y="134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68" y="44"/>
                    <a:pt x="568" y="44"/>
                    <a:pt x="568" y="44"/>
                  </a:cubicBezTo>
                  <a:cubicBezTo>
                    <a:pt x="485" y="0"/>
                    <a:pt x="485" y="0"/>
                    <a:pt x="485" y="0"/>
                  </a:cubicBezTo>
                  <a:cubicBezTo>
                    <a:pt x="436" y="10"/>
                    <a:pt x="436" y="10"/>
                    <a:pt x="436" y="10"/>
                  </a:cubicBezTo>
                  <a:cubicBezTo>
                    <a:pt x="434" y="11"/>
                    <a:pt x="433" y="12"/>
                    <a:pt x="432" y="12"/>
                  </a:cubicBezTo>
                  <a:cubicBezTo>
                    <a:pt x="419" y="18"/>
                    <a:pt x="406" y="26"/>
                    <a:pt x="393" y="31"/>
                  </a:cubicBezTo>
                  <a:cubicBezTo>
                    <a:pt x="361" y="42"/>
                    <a:pt x="335" y="65"/>
                    <a:pt x="304" y="77"/>
                  </a:cubicBezTo>
                  <a:cubicBezTo>
                    <a:pt x="273" y="89"/>
                    <a:pt x="238" y="83"/>
                    <a:pt x="206" y="95"/>
                  </a:cubicBezTo>
                  <a:cubicBezTo>
                    <a:pt x="185" y="102"/>
                    <a:pt x="171" y="109"/>
                    <a:pt x="164" y="130"/>
                  </a:cubicBezTo>
                  <a:cubicBezTo>
                    <a:pt x="159" y="143"/>
                    <a:pt x="151" y="158"/>
                    <a:pt x="156" y="173"/>
                  </a:cubicBezTo>
                  <a:cubicBezTo>
                    <a:pt x="162" y="188"/>
                    <a:pt x="174" y="200"/>
                    <a:pt x="181" y="215"/>
                  </a:cubicBezTo>
                  <a:cubicBezTo>
                    <a:pt x="187" y="228"/>
                    <a:pt x="193" y="242"/>
                    <a:pt x="198" y="257"/>
                  </a:cubicBezTo>
                  <a:cubicBezTo>
                    <a:pt x="203" y="273"/>
                    <a:pt x="209" y="293"/>
                    <a:pt x="185" y="297"/>
                  </a:cubicBezTo>
                  <a:cubicBezTo>
                    <a:pt x="154" y="302"/>
                    <a:pt x="124" y="314"/>
                    <a:pt x="93" y="318"/>
                  </a:cubicBezTo>
                  <a:cubicBezTo>
                    <a:pt x="76" y="320"/>
                    <a:pt x="61" y="318"/>
                    <a:pt x="44" y="317"/>
                  </a:cubicBezTo>
                  <a:cubicBezTo>
                    <a:pt x="29" y="316"/>
                    <a:pt x="17" y="320"/>
                    <a:pt x="3" y="325"/>
                  </a:cubicBezTo>
                  <a:cubicBezTo>
                    <a:pt x="4" y="325"/>
                    <a:pt x="4" y="326"/>
                    <a:pt x="4" y="327"/>
                  </a:cubicBezTo>
                  <a:cubicBezTo>
                    <a:pt x="5" y="334"/>
                    <a:pt x="6" y="342"/>
                    <a:pt x="9" y="349"/>
                  </a:cubicBezTo>
                  <a:cubicBezTo>
                    <a:pt x="15" y="367"/>
                    <a:pt x="22" y="380"/>
                    <a:pt x="16" y="398"/>
                  </a:cubicBezTo>
                  <a:cubicBezTo>
                    <a:pt x="13" y="408"/>
                    <a:pt x="5" y="417"/>
                    <a:pt x="3" y="427"/>
                  </a:cubicBezTo>
                  <a:cubicBezTo>
                    <a:pt x="0" y="444"/>
                    <a:pt x="7" y="454"/>
                    <a:pt x="13" y="468"/>
                  </a:cubicBezTo>
                  <a:cubicBezTo>
                    <a:pt x="18" y="480"/>
                    <a:pt x="26" y="483"/>
                    <a:pt x="38" y="486"/>
                  </a:cubicBezTo>
                  <a:cubicBezTo>
                    <a:pt x="42" y="487"/>
                    <a:pt x="46" y="490"/>
                    <a:pt x="48" y="492"/>
                  </a:cubicBezTo>
                  <a:cubicBezTo>
                    <a:pt x="57" y="501"/>
                    <a:pt x="64" y="512"/>
                    <a:pt x="68" y="524"/>
                  </a:cubicBezTo>
                  <a:cubicBezTo>
                    <a:pt x="71" y="534"/>
                    <a:pt x="72" y="544"/>
                    <a:pt x="67" y="553"/>
                  </a:cubicBezTo>
                  <a:cubicBezTo>
                    <a:pt x="60" y="565"/>
                    <a:pt x="41" y="567"/>
                    <a:pt x="31" y="577"/>
                  </a:cubicBezTo>
                  <a:cubicBezTo>
                    <a:pt x="25" y="584"/>
                    <a:pt x="16" y="591"/>
                    <a:pt x="13" y="600"/>
                  </a:cubicBezTo>
                  <a:cubicBezTo>
                    <a:pt x="8" y="611"/>
                    <a:pt x="20" y="622"/>
                    <a:pt x="25" y="630"/>
                  </a:cubicBezTo>
                  <a:cubicBezTo>
                    <a:pt x="38" y="650"/>
                    <a:pt x="49" y="671"/>
                    <a:pt x="58" y="693"/>
                  </a:cubicBezTo>
                  <a:cubicBezTo>
                    <a:pt x="59" y="694"/>
                    <a:pt x="59" y="695"/>
                    <a:pt x="59" y="696"/>
                  </a:cubicBezTo>
                  <a:cubicBezTo>
                    <a:pt x="82" y="703"/>
                    <a:pt x="96" y="742"/>
                    <a:pt x="102" y="761"/>
                  </a:cubicBezTo>
                  <a:cubicBezTo>
                    <a:pt x="104" y="765"/>
                    <a:pt x="99" y="775"/>
                    <a:pt x="105" y="771"/>
                  </a:cubicBezTo>
                  <a:cubicBezTo>
                    <a:pt x="109" y="769"/>
                    <a:pt x="112" y="767"/>
                    <a:pt x="115" y="765"/>
                  </a:cubicBezTo>
                  <a:cubicBezTo>
                    <a:pt x="120" y="763"/>
                    <a:pt x="126" y="764"/>
                    <a:pt x="130" y="767"/>
                  </a:cubicBezTo>
                  <a:cubicBezTo>
                    <a:pt x="139" y="776"/>
                    <a:pt x="139" y="794"/>
                    <a:pt x="139" y="805"/>
                  </a:cubicBezTo>
                  <a:cubicBezTo>
                    <a:pt x="140" y="827"/>
                    <a:pt x="139" y="849"/>
                    <a:pt x="140" y="871"/>
                  </a:cubicBezTo>
                  <a:cubicBezTo>
                    <a:pt x="141" y="889"/>
                    <a:pt x="144" y="908"/>
                    <a:pt x="140" y="926"/>
                  </a:cubicBezTo>
                  <a:cubicBezTo>
                    <a:pt x="140" y="928"/>
                    <a:pt x="136" y="944"/>
                    <a:pt x="137" y="945"/>
                  </a:cubicBezTo>
                  <a:cubicBezTo>
                    <a:pt x="143" y="946"/>
                    <a:pt x="150" y="945"/>
                    <a:pt x="156" y="945"/>
                  </a:cubicBezTo>
                  <a:cubicBezTo>
                    <a:pt x="215" y="937"/>
                    <a:pt x="275" y="943"/>
                    <a:pt x="334" y="948"/>
                  </a:cubicBezTo>
                  <a:cubicBezTo>
                    <a:pt x="359" y="928"/>
                    <a:pt x="359" y="928"/>
                    <a:pt x="359" y="928"/>
                  </a:cubicBezTo>
                  <a:cubicBezTo>
                    <a:pt x="359" y="928"/>
                    <a:pt x="396" y="850"/>
                    <a:pt x="398" y="849"/>
                  </a:cubicBezTo>
                  <a:cubicBezTo>
                    <a:pt x="401" y="847"/>
                    <a:pt x="482" y="835"/>
                    <a:pt x="482" y="835"/>
                  </a:cubicBezTo>
                  <a:cubicBezTo>
                    <a:pt x="602" y="823"/>
                    <a:pt x="602" y="823"/>
                    <a:pt x="602" y="823"/>
                  </a:cubicBezTo>
                  <a:cubicBezTo>
                    <a:pt x="737" y="822"/>
                    <a:pt x="737" y="822"/>
                    <a:pt x="737" y="822"/>
                  </a:cubicBezTo>
                  <a:cubicBezTo>
                    <a:pt x="799" y="861"/>
                    <a:pt x="799" y="861"/>
                    <a:pt x="799" y="861"/>
                  </a:cubicBezTo>
                  <a:cubicBezTo>
                    <a:pt x="840" y="880"/>
                    <a:pt x="840" y="880"/>
                    <a:pt x="840" y="880"/>
                  </a:cubicBezTo>
                  <a:cubicBezTo>
                    <a:pt x="856" y="922"/>
                    <a:pt x="856" y="922"/>
                    <a:pt x="856" y="922"/>
                  </a:cubicBezTo>
                  <a:cubicBezTo>
                    <a:pt x="856" y="922"/>
                    <a:pt x="870" y="929"/>
                    <a:pt x="873" y="929"/>
                  </a:cubicBezTo>
                  <a:cubicBezTo>
                    <a:pt x="876" y="928"/>
                    <a:pt x="892" y="907"/>
                    <a:pt x="892" y="907"/>
                  </a:cubicBezTo>
                  <a:cubicBezTo>
                    <a:pt x="883" y="859"/>
                    <a:pt x="883" y="859"/>
                    <a:pt x="883" y="859"/>
                  </a:cubicBezTo>
                  <a:cubicBezTo>
                    <a:pt x="883" y="859"/>
                    <a:pt x="906" y="810"/>
                    <a:pt x="912" y="808"/>
                  </a:cubicBezTo>
                  <a:cubicBezTo>
                    <a:pt x="917" y="805"/>
                    <a:pt x="932" y="768"/>
                    <a:pt x="932" y="768"/>
                  </a:cubicBezTo>
                  <a:cubicBezTo>
                    <a:pt x="940" y="711"/>
                    <a:pt x="940" y="711"/>
                    <a:pt x="940" y="711"/>
                  </a:cubicBezTo>
                  <a:cubicBezTo>
                    <a:pt x="951" y="636"/>
                    <a:pt x="951" y="636"/>
                    <a:pt x="951" y="636"/>
                  </a:cubicBezTo>
                  <a:lnTo>
                    <a:pt x="919" y="559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7181851" y="1636713"/>
              <a:ext cx="927100" cy="2043113"/>
            </a:xfrm>
            <a:custGeom>
              <a:avLst/>
              <a:gdLst>
                <a:gd name="T0" fmla="*/ 53 w 388"/>
                <a:gd name="T1" fmla="*/ 855 h 855"/>
                <a:gd name="T2" fmla="*/ 83 w 388"/>
                <a:gd name="T3" fmla="*/ 846 h 855"/>
                <a:gd name="T4" fmla="*/ 144 w 388"/>
                <a:gd name="T5" fmla="*/ 824 h 855"/>
                <a:gd name="T6" fmla="*/ 228 w 388"/>
                <a:gd name="T7" fmla="*/ 828 h 855"/>
                <a:gd name="T8" fmla="*/ 288 w 388"/>
                <a:gd name="T9" fmla="*/ 794 h 855"/>
                <a:gd name="T10" fmla="*/ 325 w 388"/>
                <a:gd name="T11" fmla="*/ 786 h 855"/>
                <a:gd name="T12" fmla="*/ 375 w 388"/>
                <a:gd name="T13" fmla="*/ 776 h 855"/>
                <a:gd name="T14" fmla="*/ 367 w 388"/>
                <a:gd name="T15" fmla="*/ 742 h 855"/>
                <a:gd name="T16" fmla="*/ 367 w 388"/>
                <a:gd name="T17" fmla="*/ 736 h 855"/>
                <a:gd name="T18" fmla="*/ 364 w 388"/>
                <a:gd name="T19" fmla="*/ 727 h 855"/>
                <a:gd name="T20" fmla="*/ 377 w 388"/>
                <a:gd name="T21" fmla="*/ 694 h 855"/>
                <a:gd name="T22" fmla="*/ 388 w 388"/>
                <a:gd name="T23" fmla="*/ 673 h 855"/>
                <a:gd name="T24" fmla="*/ 388 w 388"/>
                <a:gd name="T25" fmla="*/ 650 h 855"/>
                <a:gd name="T26" fmla="*/ 375 w 388"/>
                <a:gd name="T27" fmla="*/ 603 h 855"/>
                <a:gd name="T28" fmla="*/ 361 w 388"/>
                <a:gd name="T29" fmla="*/ 555 h 855"/>
                <a:gd name="T30" fmla="*/ 302 w 388"/>
                <a:gd name="T31" fmla="*/ 497 h 855"/>
                <a:gd name="T32" fmla="*/ 256 w 388"/>
                <a:gd name="T33" fmla="*/ 439 h 855"/>
                <a:gd name="T34" fmla="*/ 257 w 388"/>
                <a:gd name="T35" fmla="*/ 434 h 855"/>
                <a:gd name="T36" fmla="*/ 257 w 388"/>
                <a:gd name="T37" fmla="*/ 432 h 855"/>
                <a:gd name="T38" fmla="*/ 287 w 388"/>
                <a:gd name="T39" fmla="*/ 322 h 855"/>
                <a:gd name="T40" fmla="*/ 308 w 388"/>
                <a:gd name="T41" fmla="*/ 234 h 855"/>
                <a:gd name="T42" fmla="*/ 354 w 388"/>
                <a:gd name="T43" fmla="*/ 166 h 855"/>
                <a:gd name="T44" fmla="*/ 370 w 388"/>
                <a:gd name="T45" fmla="*/ 69 h 855"/>
                <a:gd name="T46" fmla="*/ 301 w 388"/>
                <a:gd name="T47" fmla="*/ 32 h 855"/>
                <a:gd name="T48" fmla="*/ 258 w 388"/>
                <a:gd name="T49" fmla="*/ 5 h 855"/>
                <a:gd name="T50" fmla="*/ 214 w 388"/>
                <a:gd name="T51" fmla="*/ 24 h 855"/>
                <a:gd name="T52" fmla="*/ 120 w 388"/>
                <a:gd name="T53" fmla="*/ 85 h 855"/>
                <a:gd name="T54" fmla="*/ 119 w 388"/>
                <a:gd name="T55" fmla="*/ 89 h 855"/>
                <a:gd name="T56" fmla="*/ 100 w 388"/>
                <a:gd name="T57" fmla="*/ 121 h 855"/>
                <a:gd name="T58" fmla="*/ 86 w 388"/>
                <a:gd name="T59" fmla="*/ 131 h 855"/>
                <a:gd name="T60" fmla="*/ 79 w 388"/>
                <a:gd name="T61" fmla="*/ 157 h 855"/>
                <a:gd name="T62" fmla="*/ 83 w 388"/>
                <a:gd name="T63" fmla="*/ 201 h 855"/>
                <a:gd name="T64" fmla="*/ 79 w 388"/>
                <a:gd name="T65" fmla="*/ 229 h 855"/>
                <a:gd name="T66" fmla="*/ 81 w 388"/>
                <a:gd name="T67" fmla="*/ 265 h 855"/>
                <a:gd name="T68" fmla="*/ 103 w 388"/>
                <a:gd name="T69" fmla="*/ 313 h 855"/>
                <a:gd name="T70" fmla="*/ 34 w 388"/>
                <a:gd name="T71" fmla="*/ 410 h 855"/>
                <a:gd name="T72" fmla="*/ 33 w 388"/>
                <a:gd name="T73" fmla="*/ 439 h 855"/>
                <a:gd name="T74" fmla="*/ 54 w 388"/>
                <a:gd name="T75" fmla="*/ 469 h 855"/>
                <a:gd name="T76" fmla="*/ 38 w 388"/>
                <a:gd name="T77" fmla="*/ 492 h 855"/>
                <a:gd name="T78" fmla="*/ 57 w 388"/>
                <a:gd name="T79" fmla="*/ 537 h 855"/>
                <a:gd name="T80" fmla="*/ 95 w 388"/>
                <a:gd name="T81" fmla="*/ 555 h 855"/>
                <a:gd name="T82" fmla="*/ 117 w 388"/>
                <a:gd name="T83" fmla="*/ 574 h 855"/>
                <a:gd name="T84" fmla="*/ 105 w 388"/>
                <a:gd name="T85" fmla="*/ 589 h 855"/>
                <a:gd name="T86" fmla="*/ 130 w 388"/>
                <a:gd name="T87" fmla="*/ 600 h 855"/>
                <a:gd name="T88" fmla="*/ 141 w 388"/>
                <a:gd name="T89" fmla="*/ 613 h 855"/>
                <a:gd name="T90" fmla="*/ 110 w 388"/>
                <a:gd name="T91" fmla="*/ 631 h 855"/>
                <a:gd name="T92" fmla="*/ 80 w 388"/>
                <a:gd name="T93" fmla="*/ 634 h 855"/>
                <a:gd name="T94" fmla="*/ 62 w 388"/>
                <a:gd name="T95" fmla="*/ 677 h 855"/>
                <a:gd name="T96" fmla="*/ 28 w 388"/>
                <a:gd name="T97" fmla="*/ 734 h 855"/>
                <a:gd name="T98" fmla="*/ 0 w 388"/>
                <a:gd name="T99" fmla="*/ 741 h 855"/>
                <a:gd name="T100" fmla="*/ 1 w 388"/>
                <a:gd name="T101" fmla="*/ 760 h 855"/>
                <a:gd name="T102" fmla="*/ 32 w 388"/>
                <a:gd name="T103" fmla="*/ 809 h 855"/>
                <a:gd name="T104" fmla="*/ 53 w 388"/>
                <a:gd name="T105" fmla="*/ 855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855">
                  <a:moveTo>
                    <a:pt x="53" y="855"/>
                  </a:moveTo>
                  <a:cubicBezTo>
                    <a:pt x="62" y="852"/>
                    <a:pt x="72" y="849"/>
                    <a:pt x="83" y="846"/>
                  </a:cubicBezTo>
                  <a:cubicBezTo>
                    <a:pt x="104" y="840"/>
                    <a:pt x="126" y="838"/>
                    <a:pt x="144" y="824"/>
                  </a:cubicBezTo>
                  <a:cubicBezTo>
                    <a:pt x="170" y="805"/>
                    <a:pt x="201" y="823"/>
                    <a:pt x="228" y="828"/>
                  </a:cubicBezTo>
                  <a:cubicBezTo>
                    <a:pt x="258" y="834"/>
                    <a:pt x="268" y="810"/>
                    <a:pt x="288" y="794"/>
                  </a:cubicBezTo>
                  <a:cubicBezTo>
                    <a:pt x="298" y="787"/>
                    <a:pt x="312" y="784"/>
                    <a:pt x="325" y="786"/>
                  </a:cubicBezTo>
                  <a:cubicBezTo>
                    <a:pt x="340" y="787"/>
                    <a:pt x="377" y="801"/>
                    <a:pt x="375" y="776"/>
                  </a:cubicBezTo>
                  <a:cubicBezTo>
                    <a:pt x="375" y="764"/>
                    <a:pt x="372" y="753"/>
                    <a:pt x="367" y="742"/>
                  </a:cubicBezTo>
                  <a:cubicBezTo>
                    <a:pt x="366" y="740"/>
                    <a:pt x="366" y="738"/>
                    <a:pt x="367" y="736"/>
                  </a:cubicBezTo>
                  <a:cubicBezTo>
                    <a:pt x="364" y="734"/>
                    <a:pt x="362" y="731"/>
                    <a:pt x="364" y="727"/>
                  </a:cubicBezTo>
                  <a:cubicBezTo>
                    <a:pt x="370" y="716"/>
                    <a:pt x="370" y="705"/>
                    <a:pt x="377" y="694"/>
                  </a:cubicBezTo>
                  <a:cubicBezTo>
                    <a:pt x="382" y="686"/>
                    <a:pt x="388" y="684"/>
                    <a:pt x="388" y="673"/>
                  </a:cubicBezTo>
                  <a:cubicBezTo>
                    <a:pt x="388" y="665"/>
                    <a:pt x="388" y="657"/>
                    <a:pt x="388" y="650"/>
                  </a:cubicBezTo>
                  <a:cubicBezTo>
                    <a:pt x="387" y="633"/>
                    <a:pt x="378" y="619"/>
                    <a:pt x="375" y="603"/>
                  </a:cubicBezTo>
                  <a:cubicBezTo>
                    <a:pt x="372" y="585"/>
                    <a:pt x="374" y="570"/>
                    <a:pt x="361" y="555"/>
                  </a:cubicBezTo>
                  <a:cubicBezTo>
                    <a:pt x="343" y="534"/>
                    <a:pt x="322" y="515"/>
                    <a:pt x="302" y="497"/>
                  </a:cubicBezTo>
                  <a:cubicBezTo>
                    <a:pt x="283" y="480"/>
                    <a:pt x="265" y="463"/>
                    <a:pt x="256" y="439"/>
                  </a:cubicBezTo>
                  <a:cubicBezTo>
                    <a:pt x="255" y="437"/>
                    <a:pt x="255" y="435"/>
                    <a:pt x="257" y="434"/>
                  </a:cubicBezTo>
                  <a:cubicBezTo>
                    <a:pt x="257" y="433"/>
                    <a:pt x="257" y="433"/>
                    <a:pt x="257" y="432"/>
                  </a:cubicBezTo>
                  <a:cubicBezTo>
                    <a:pt x="272" y="398"/>
                    <a:pt x="283" y="360"/>
                    <a:pt x="287" y="322"/>
                  </a:cubicBezTo>
                  <a:cubicBezTo>
                    <a:pt x="291" y="292"/>
                    <a:pt x="302" y="264"/>
                    <a:pt x="308" y="234"/>
                  </a:cubicBezTo>
                  <a:cubicBezTo>
                    <a:pt x="314" y="206"/>
                    <a:pt x="338" y="189"/>
                    <a:pt x="354" y="166"/>
                  </a:cubicBezTo>
                  <a:cubicBezTo>
                    <a:pt x="375" y="136"/>
                    <a:pt x="370" y="104"/>
                    <a:pt x="370" y="69"/>
                  </a:cubicBezTo>
                  <a:cubicBezTo>
                    <a:pt x="346" y="59"/>
                    <a:pt x="320" y="47"/>
                    <a:pt x="301" y="32"/>
                  </a:cubicBezTo>
                  <a:cubicBezTo>
                    <a:pt x="288" y="21"/>
                    <a:pt x="274" y="10"/>
                    <a:pt x="258" y="5"/>
                  </a:cubicBezTo>
                  <a:cubicBezTo>
                    <a:pt x="240" y="0"/>
                    <a:pt x="226" y="13"/>
                    <a:pt x="214" y="24"/>
                  </a:cubicBezTo>
                  <a:cubicBezTo>
                    <a:pt x="187" y="48"/>
                    <a:pt x="159" y="84"/>
                    <a:pt x="120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00" y="121"/>
                    <a:pt x="100" y="121"/>
                    <a:pt x="100" y="121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79" y="157"/>
                    <a:pt x="79" y="157"/>
                    <a:pt x="79" y="157"/>
                  </a:cubicBezTo>
                  <a:cubicBezTo>
                    <a:pt x="83" y="201"/>
                    <a:pt x="83" y="201"/>
                    <a:pt x="83" y="201"/>
                  </a:cubicBezTo>
                  <a:cubicBezTo>
                    <a:pt x="79" y="229"/>
                    <a:pt x="79" y="229"/>
                    <a:pt x="79" y="229"/>
                  </a:cubicBezTo>
                  <a:cubicBezTo>
                    <a:pt x="81" y="265"/>
                    <a:pt x="81" y="265"/>
                    <a:pt x="81" y="265"/>
                  </a:cubicBezTo>
                  <a:cubicBezTo>
                    <a:pt x="103" y="313"/>
                    <a:pt x="103" y="313"/>
                    <a:pt x="103" y="313"/>
                  </a:cubicBezTo>
                  <a:cubicBezTo>
                    <a:pt x="34" y="410"/>
                    <a:pt x="34" y="410"/>
                    <a:pt x="34" y="410"/>
                  </a:cubicBezTo>
                  <a:cubicBezTo>
                    <a:pt x="33" y="439"/>
                    <a:pt x="33" y="439"/>
                    <a:pt x="33" y="439"/>
                  </a:cubicBezTo>
                  <a:cubicBezTo>
                    <a:pt x="54" y="469"/>
                    <a:pt x="54" y="469"/>
                    <a:pt x="54" y="469"/>
                  </a:cubicBezTo>
                  <a:cubicBezTo>
                    <a:pt x="38" y="492"/>
                    <a:pt x="38" y="492"/>
                    <a:pt x="38" y="492"/>
                  </a:cubicBezTo>
                  <a:cubicBezTo>
                    <a:pt x="57" y="537"/>
                    <a:pt x="57" y="537"/>
                    <a:pt x="57" y="537"/>
                  </a:cubicBezTo>
                  <a:cubicBezTo>
                    <a:pt x="95" y="555"/>
                    <a:pt x="95" y="555"/>
                    <a:pt x="95" y="555"/>
                  </a:cubicBezTo>
                  <a:cubicBezTo>
                    <a:pt x="117" y="574"/>
                    <a:pt x="117" y="574"/>
                    <a:pt x="117" y="574"/>
                  </a:cubicBezTo>
                  <a:cubicBezTo>
                    <a:pt x="105" y="589"/>
                    <a:pt x="105" y="589"/>
                    <a:pt x="105" y="589"/>
                  </a:cubicBezTo>
                  <a:cubicBezTo>
                    <a:pt x="130" y="600"/>
                    <a:pt x="130" y="600"/>
                    <a:pt x="130" y="600"/>
                  </a:cubicBezTo>
                  <a:cubicBezTo>
                    <a:pt x="141" y="613"/>
                    <a:pt x="141" y="613"/>
                    <a:pt x="141" y="613"/>
                  </a:cubicBezTo>
                  <a:cubicBezTo>
                    <a:pt x="110" y="631"/>
                    <a:pt x="110" y="631"/>
                    <a:pt x="110" y="631"/>
                  </a:cubicBezTo>
                  <a:cubicBezTo>
                    <a:pt x="80" y="634"/>
                    <a:pt x="80" y="634"/>
                    <a:pt x="80" y="634"/>
                  </a:cubicBezTo>
                  <a:cubicBezTo>
                    <a:pt x="62" y="677"/>
                    <a:pt x="62" y="677"/>
                    <a:pt x="62" y="677"/>
                  </a:cubicBezTo>
                  <a:cubicBezTo>
                    <a:pt x="28" y="734"/>
                    <a:pt x="28" y="734"/>
                    <a:pt x="28" y="734"/>
                  </a:cubicBezTo>
                  <a:cubicBezTo>
                    <a:pt x="0" y="741"/>
                    <a:pt x="0" y="741"/>
                    <a:pt x="0" y="741"/>
                  </a:cubicBezTo>
                  <a:cubicBezTo>
                    <a:pt x="1" y="760"/>
                    <a:pt x="1" y="760"/>
                    <a:pt x="1" y="760"/>
                  </a:cubicBezTo>
                  <a:cubicBezTo>
                    <a:pt x="32" y="809"/>
                    <a:pt x="32" y="809"/>
                    <a:pt x="32" y="809"/>
                  </a:cubicBezTo>
                  <a:lnTo>
                    <a:pt x="53" y="855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7204076" y="904875"/>
              <a:ext cx="1409700" cy="906463"/>
            </a:xfrm>
            <a:custGeom>
              <a:avLst/>
              <a:gdLst>
                <a:gd name="T0" fmla="*/ 66 w 590"/>
                <a:gd name="T1" fmla="*/ 306 h 379"/>
                <a:gd name="T2" fmla="*/ 109 w 590"/>
                <a:gd name="T3" fmla="*/ 378 h 379"/>
                <a:gd name="T4" fmla="*/ 180 w 590"/>
                <a:gd name="T5" fmla="*/ 335 h 379"/>
                <a:gd name="T6" fmla="*/ 235 w 590"/>
                <a:gd name="T7" fmla="*/ 297 h 379"/>
                <a:gd name="T8" fmla="*/ 296 w 590"/>
                <a:gd name="T9" fmla="*/ 325 h 379"/>
                <a:gd name="T10" fmla="*/ 368 w 590"/>
                <a:gd name="T11" fmla="*/ 364 h 379"/>
                <a:gd name="T12" fmla="*/ 391 w 590"/>
                <a:gd name="T13" fmla="*/ 306 h 379"/>
                <a:gd name="T14" fmla="*/ 404 w 590"/>
                <a:gd name="T15" fmla="*/ 261 h 379"/>
                <a:gd name="T16" fmla="*/ 428 w 590"/>
                <a:gd name="T17" fmla="*/ 246 h 379"/>
                <a:gd name="T18" fmla="*/ 459 w 590"/>
                <a:gd name="T19" fmla="*/ 205 h 379"/>
                <a:gd name="T20" fmla="*/ 500 w 590"/>
                <a:gd name="T21" fmla="*/ 145 h 379"/>
                <a:gd name="T22" fmla="*/ 545 w 590"/>
                <a:gd name="T23" fmla="*/ 122 h 379"/>
                <a:gd name="T24" fmla="*/ 573 w 590"/>
                <a:gd name="T25" fmla="*/ 110 h 379"/>
                <a:gd name="T26" fmla="*/ 585 w 590"/>
                <a:gd name="T27" fmla="*/ 85 h 379"/>
                <a:gd name="T28" fmla="*/ 590 w 590"/>
                <a:gd name="T29" fmla="*/ 29 h 379"/>
                <a:gd name="T30" fmla="*/ 586 w 590"/>
                <a:gd name="T31" fmla="*/ 6 h 379"/>
                <a:gd name="T32" fmla="*/ 567 w 590"/>
                <a:gd name="T33" fmla="*/ 0 h 379"/>
                <a:gd name="T34" fmla="*/ 545 w 590"/>
                <a:gd name="T35" fmla="*/ 13 h 379"/>
                <a:gd name="T36" fmla="*/ 414 w 590"/>
                <a:gd name="T37" fmla="*/ 20 h 379"/>
                <a:gd name="T38" fmla="*/ 334 w 590"/>
                <a:gd name="T39" fmla="*/ 84 h 379"/>
                <a:gd name="T40" fmla="*/ 322 w 590"/>
                <a:gd name="T41" fmla="*/ 87 h 379"/>
                <a:gd name="T42" fmla="*/ 264 w 590"/>
                <a:gd name="T43" fmla="*/ 120 h 379"/>
                <a:gd name="T44" fmla="*/ 178 w 590"/>
                <a:gd name="T45" fmla="*/ 185 h 379"/>
                <a:gd name="T46" fmla="*/ 162 w 590"/>
                <a:gd name="T47" fmla="*/ 194 h 379"/>
                <a:gd name="T48" fmla="*/ 88 w 590"/>
                <a:gd name="T49" fmla="*/ 184 h 379"/>
                <a:gd name="T50" fmla="*/ 24 w 590"/>
                <a:gd name="T51" fmla="*/ 164 h 379"/>
                <a:gd name="T52" fmla="*/ 0 w 590"/>
                <a:gd name="T53" fmla="*/ 182 h 379"/>
                <a:gd name="T54" fmla="*/ 7 w 590"/>
                <a:gd name="T55" fmla="*/ 209 h 379"/>
                <a:gd name="T56" fmla="*/ 66 w 590"/>
                <a:gd name="T57" fmla="*/ 30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90" h="379">
                  <a:moveTo>
                    <a:pt x="66" y="306"/>
                  </a:moveTo>
                  <a:cubicBezTo>
                    <a:pt x="80" y="340"/>
                    <a:pt x="102" y="369"/>
                    <a:pt x="109" y="378"/>
                  </a:cubicBezTo>
                  <a:cubicBezTo>
                    <a:pt x="138" y="379"/>
                    <a:pt x="161" y="354"/>
                    <a:pt x="180" y="335"/>
                  </a:cubicBezTo>
                  <a:cubicBezTo>
                    <a:pt x="194" y="323"/>
                    <a:pt x="215" y="297"/>
                    <a:pt x="235" y="297"/>
                  </a:cubicBezTo>
                  <a:cubicBezTo>
                    <a:pt x="258" y="296"/>
                    <a:pt x="279" y="311"/>
                    <a:pt x="296" y="325"/>
                  </a:cubicBezTo>
                  <a:cubicBezTo>
                    <a:pt x="316" y="341"/>
                    <a:pt x="343" y="353"/>
                    <a:pt x="368" y="364"/>
                  </a:cubicBezTo>
                  <a:cubicBezTo>
                    <a:pt x="376" y="345"/>
                    <a:pt x="387" y="326"/>
                    <a:pt x="391" y="306"/>
                  </a:cubicBezTo>
                  <a:cubicBezTo>
                    <a:pt x="395" y="291"/>
                    <a:pt x="397" y="275"/>
                    <a:pt x="404" y="261"/>
                  </a:cubicBezTo>
                  <a:cubicBezTo>
                    <a:pt x="408" y="252"/>
                    <a:pt x="419" y="248"/>
                    <a:pt x="428" y="246"/>
                  </a:cubicBezTo>
                  <a:cubicBezTo>
                    <a:pt x="449" y="240"/>
                    <a:pt x="457" y="226"/>
                    <a:pt x="459" y="205"/>
                  </a:cubicBezTo>
                  <a:cubicBezTo>
                    <a:pt x="463" y="180"/>
                    <a:pt x="470" y="150"/>
                    <a:pt x="500" y="145"/>
                  </a:cubicBezTo>
                  <a:cubicBezTo>
                    <a:pt x="519" y="142"/>
                    <a:pt x="529" y="129"/>
                    <a:pt x="545" y="122"/>
                  </a:cubicBezTo>
                  <a:cubicBezTo>
                    <a:pt x="554" y="117"/>
                    <a:pt x="563" y="114"/>
                    <a:pt x="573" y="110"/>
                  </a:cubicBezTo>
                  <a:cubicBezTo>
                    <a:pt x="585" y="85"/>
                    <a:pt x="585" y="85"/>
                    <a:pt x="585" y="85"/>
                  </a:cubicBezTo>
                  <a:cubicBezTo>
                    <a:pt x="590" y="29"/>
                    <a:pt x="590" y="29"/>
                    <a:pt x="590" y="29"/>
                  </a:cubicBezTo>
                  <a:cubicBezTo>
                    <a:pt x="586" y="6"/>
                    <a:pt x="586" y="6"/>
                    <a:pt x="586" y="6"/>
                  </a:cubicBezTo>
                  <a:cubicBezTo>
                    <a:pt x="567" y="0"/>
                    <a:pt x="567" y="0"/>
                    <a:pt x="567" y="0"/>
                  </a:cubicBezTo>
                  <a:cubicBezTo>
                    <a:pt x="545" y="13"/>
                    <a:pt x="545" y="13"/>
                    <a:pt x="545" y="13"/>
                  </a:cubicBezTo>
                  <a:cubicBezTo>
                    <a:pt x="414" y="20"/>
                    <a:pt x="414" y="20"/>
                    <a:pt x="414" y="20"/>
                  </a:cubicBezTo>
                  <a:cubicBezTo>
                    <a:pt x="334" y="84"/>
                    <a:pt x="334" y="84"/>
                    <a:pt x="334" y="84"/>
                  </a:cubicBezTo>
                  <a:cubicBezTo>
                    <a:pt x="322" y="87"/>
                    <a:pt x="322" y="87"/>
                    <a:pt x="322" y="87"/>
                  </a:cubicBezTo>
                  <a:cubicBezTo>
                    <a:pt x="264" y="120"/>
                    <a:pt x="264" y="120"/>
                    <a:pt x="264" y="120"/>
                  </a:cubicBezTo>
                  <a:cubicBezTo>
                    <a:pt x="178" y="185"/>
                    <a:pt x="178" y="185"/>
                    <a:pt x="178" y="18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7" y="209"/>
                    <a:pt x="7" y="209"/>
                    <a:pt x="7" y="209"/>
                  </a:cubicBezTo>
                  <a:cubicBezTo>
                    <a:pt x="7" y="209"/>
                    <a:pt x="48" y="264"/>
                    <a:pt x="66" y="30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</p:grpSp>
      <p:sp>
        <p:nvSpPr>
          <p:cNvPr id="52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167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Ecu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grpSp>
        <p:nvGrpSpPr>
          <p:cNvPr id="52" name="Grupo 51"/>
          <p:cNvGrpSpPr/>
          <p:nvPr userDrawn="1"/>
        </p:nvGrpSpPr>
        <p:grpSpPr>
          <a:xfrm>
            <a:off x="8176923" y="1718548"/>
            <a:ext cx="2641979" cy="2941956"/>
            <a:chOff x="7314407" y="727869"/>
            <a:chExt cx="3844925" cy="4281487"/>
          </a:xfrm>
          <a:solidFill>
            <a:srgbClr val="C9C9C9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7906545" y="727869"/>
              <a:ext cx="1135063" cy="877887"/>
            </a:xfrm>
            <a:custGeom>
              <a:avLst/>
              <a:gdLst>
                <a:gd name="T0" fmla="*/ 17 w 358"/>
                <a:gd name="T1" fmla="*/ 187 h 277"/>
                <a:gd name="T2" fmla="*/ 14 w 358"/>
                <a:gd name="T3" fmla="*/ 195 h 277"/>
                <a:gd name="T4" fmla="*/ 17 w 358"/>
                <a:gd name="T5" fmla="*/ 210 h 277"/>
                <a:gd name="T6" fmla="*/ 23 w 358"/>
                <a:gd name="T7" fmla="*/ 227 h 277"/>
                <a:gd name="T8" fmla="*/ 29 w 358"/>
                <a:gd name="T9" fmla="*/ 239 h 277"/>
                <a:gd name="T10" fmla="*/ 54 w 358"/>
                <a:gd name="T11" fmla="*/ 232 h 277"/>
                <a:gd name="T12" fmla="*/ 81 w 358"/>
                <a:gd name="T13" fmla="*/ 243 h 277"/>
                <a:gd name="T14" fmla="*/ 100 w 358"/>
                <a:gd name="T15" fmla="*/ 248 h 277"/>
                <a:gd name="T16" fmla="*/ 106 w 358"/>
                <a:gd name="T17" fmla="*/ 262 h 277"/>
                <a:gd name="T18" fmla="*/ 128 w 358"/>
                <a:gd name="T19" fmla="*/ 276 h 277"/>
                <a:gd name="T20" fmla="*/ 147 w 358"/>
                <a:gd name="T21" fmla="*/ 275 h 277"/>
                <a:gd name="T22" fmla="*/ 153 w 358"/>
                <a:gd name="T23" fmla="*/ 257 h 277"/>
                <a:gd name="T24" fmla="*/ 146 w 358"/>
                <a:gd name="T25" fmla="*/ 244 h 277"/>
                <a:gd name="T26" fmla="*/ 169 w 358"/>
                <a:gd name="T27" fmla="*/ 228 h 277"/>
                <a:gd name="T28" fmla="*/ 185 w 358"/>
                <a:gd name="T29" fmla="*/ 215 h 277"/>
                <a:gd name="T30" fmla="*/ 206 w 358"/>
                <a:gd name="T31" fmla="*/ 210 h 277"/>
                <a:gd name="T32" fmla="*/ 239 w 358"/>
                <a:gd name="T33" fmla="*/ 221 h 277"/>
                <a:gd name="T34" fmla="*/ 290 w 358"/>
                <a:gd name="T35" fmla="*/ 213 h 277"/>
                <a:gd name="T36" fmla="*/ 314 w 358"/>
                <a:gd name="T37" fmla="*/ 209 h 277"/>
                <a:gd name="T38" fmla="*/ 323 w 358"/>
                <a:gd name="T39" fmla="*/ 191 h 277"/>
                <a:gd name="T40" fmla="*/ 353 w 358"/>
                <a:gd name="T41" fmla="*/ 168 h 277"/>
                <a:gd name="T42" fmla="*/ 346 w 358"/>
                <a:gd name="T43" fmla="*/ 144 h 277"/>
                <a:gd name="T44" fmla="*/ 341 w 358"/>
                <a:gd name="T45" fmla="*/ 116 h 277"/>
                <a:gd name="T46" fmla="*/ 325 w 358"/>
                <a:gd name="T47" fmla="*/ 89 h 277"/>
                <a:gd name="T48" fmla="*/ 328 w 358"/>
                <a:gd name="T49" fmla="*/ 58 h 277"/>
                <a:gd name="T50" fmla="*/ 324 w 358"/>
                <a:gd name="T51" fmla="*/ 47 h 277"/>
                <a:gd name="T52" fmla="*/ 303 w 358"/>
                <a:gd name="T53" fmla="*/ 35 h 277"/>
                <a:gd name="T54" fmla="*/ 271 w 358"/>
                <a:gd name="T55" fmla="*/ 0 h 277"/>
                <a:gd name="T56" fmla="*/ 263 w 358"/>
                <a:gd name="T57" fmla="*/ 21 h 277"/>
                <a:gd name="T58" fmla="*/ 262 w 358"/>
                <a:gd name="T59" fmla="*/ 35 h 277"/>
                <a:gd name="T60" fmla="*/ 256 w 358"/>
                <a:gd name="T61" fmla="*/ 37 h 277"/>
                <a:gd name="T62" fmla="*/ 256 w 358"/>
                <a:gd name="T63" fmla="*/ 21 h 277"/>
                <a:gd name="T64" fmla="*/ 253 w 358"/>
                <a:gd name="T65" fmla="*/ 17 h 277"/>
                <a:gd name="T66" fmla="*/ 236 w 358"/>
                <a:gd name="T67" fmla="*/ 28 h 277"/>
                <a:gd name="T68" fmla="*/ 239 w 358"/>
                <a:gd name="T69" fmla="*/ 45 h 277"/>
                <a:gd name="T70" fmla="*/ 235 w 358"/>
                <a:gd name="T71" fmla="*/ 55 h 277"/>
                <a:gd name="T72" fmla="*/ 225 w 358"/>
                <a:gd name="T73" fmla="*/ 41 h 277"/>
                <a:gd name="T74" fmla="*/ 211 w 358"/>
                <a:gd name="T75" fmla="*/ 56 h 277"/>
                <a:gd name="T76" fmla="*/ 196 w 358"/>
                <a:gd name="T77" fmla="*/ 74 h 277"/>
                <a:gd name="T78" fmla="*/ 181 w 358"/>
                <a:gd name="T79" fmla="*/ 77 h 277"/>
                <a:gd name="T80" fmla="*/ 142 w 358"/>
                <a:gd name="T81" fmla="*/ 78 h 277"/>
                <a:gd name="T82" fmla="*/ 123 w 358"/>
                <a:gd name="T83" fmla="*/ 92 h 277"/>
                <a:gd name="T84" fmla="*/ 101 w 358"/>
                <a:gd name="T85" fmla="*/ 93 h 277"/>
                <a:gd name="T86" fmla="*/ 83 w 358"/>
                <a:gd name="T87" fmla="*/ 96 h 277"/>
                <a:gd name="T88" fmla="*/ 58 w 358"/>
                <a:gd name="T89" fmla="*/ 116 h 277"/>
                <a:gd name="T90" fmla="*/ 41 w 358"/>
                <a:gd name="T91" fmla="*/ 120 h 277"/>
                <a:gd name="T92" fmla="*/ 32 w 358"/>
                <a:gd name="T93" fmla="*/ 124 h 277"/>
                <a:gd name="T94" fmla="*/ 19 w 358"/>
                <a:gd name="T95" fmla="*/ 126 h 277"/>
                <a:gd name="T96" fmla="*/ 5 w 358"/>
                <a:gd name="T97" fmla="*/ 134 h 277"/>
                <a:gd name="T98" fmla="*/ 1 w 358"/>
                <a:gd name="T99" fmla="*/ 148 h 277"/>
                <a:gd name="T100" fmla="*/ 8 w 358"/>
                <a:gd name="T101" fmla="*/ 165 h 277"/>
                <a:gd name="T102" fmla="*/ 17 w 358"/>
                <a:gd name="T103" fmla="*/ 18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8" h="277">
                  <a:moveTo>
                    <a:pt x="17" y="187"/>
                  </a:moveTo>
                  <a:cubicBezTo>
                    <a:pt x="14" y="195"/>
                    <a:pt x="14" y="195"/>
                    <a:pt x="14" y="195"/>
                  </a:cubicBezTo>
                  <a:cubicBezTo>
                    <a:pt x="14" y="195"/>
                    <a:pt x="8" y="203"/>
                    <a:pt x="17" y="210"/>
                  </a:cubicBezTo>
                  <a:cubicBezTo>
                    <a:pt x="24" y="215"/>
                    <a:pt x="24" y="224"/>
                    <a:pt x="23" y="227"/>
                  </a:cubicBezTo>
                  <a:cubicBezTo>
                    <a:pt x="25" y="231"/>
                    <a:pt x="27" y="235"/>
                    <a:pt x="29" y="239"/>
                  </a:cubicBezTo>
                  <a:cubicBezTo>
                    <a:pt x="35" y="249"/>
                    <a:pt x="47" y="235"/>
                    <a:pt x="54" y="232"/>
                  </a:cubicBezTo>
                  <a:cubicBezTo>
                    <a:pt x="66" y="226"/>
                    <a:pt x="78" y="230"/>
                    <a:pt x="81" y="243"/>
                  </a:cubicBezTo>
                  <a:cubicBezTo>
                    <a:pt x="82" y="247"/>
                    <a:pt x="96" y="244"/>
                    <a:pt x="100" y="248"/>
                  </a:cubicBezTo>
                  <a:cubicBezTo>
                    <a:pt x="104" y="252"/>
                    <a:pt x="105" y="257"/>
                    <a:pt x="106" y="262"/>
                  </a:cubicBezTo>
                  <a:cubicBezTo>
                    <a:pt x="107" y="276"/>
                    <a:pt x="117" y="275"/>
                    <a:pt x="128" y="276"/>
                  </a:cubicBezTo>
                  <a:cubicBezTo>
                    <a:pt x="134" y="276"/>
                    <a:pt x="141" y="277"/>
                    <a:pt x="147" y="275"/>
                  </a:cubicBezTo>
                  <a:cubicBezTo>
                    <a:pt x="157" y="273"/>
                    <a:pt x="164" y="267"/>
                    <a:pt x="153" y="257"/>
                  </a:cubicBezTo>
                  <a:cubicBezTo>
                    <a:pt x="150" y="254"/>
                    <a:pt x="146" y="250"/>
                    <a:pt x="146" y="244"/>
                  </a:cubicBezTo>
                  <a:cubicBezTo>
                    <a:pt x="146" y="233"/>
                    <a:pt x="161" y="231"/>
                    <a:pt x="169" y="228"/>
                  </a:cubicBezTo>
                  <a:cubicBezTo>
                    <a:pt x="176" y="225"/>
                    <a:pt x="178" y="217"/>
                    <a:pt x="185" y="215"/>
                  </a:cubicBezTo>
                  <a:cubicBezTo>
                    <a:pt x="192" y="212"/>
                    <a:pt x="199" y="210"/>
                    <a:pt x="206" y="210"/>
                  </a:cubicBezTo>
                  <a:cubicBezTo>
                    <a:pt x="219" y="209"/>
                    <a:pt x="231" y="211"/>
                    <a:pt x="239" y="221"/>
                  </a:cubicBezTo>
                  <a:cubicBezTo>
                    <a:pt x="255" y="217"/>
                    <a:pt x="275" y="207"/>
                    <a:pt x="290" y="213"/>
                  </a:cubicBezTo>
                  <a:cubicBezTo>
                    <a:pt x="300" y="216"/>
                    <a:pt x="308" y="221"/>
                    <a:pt x="314" y="209"/>
                  </a:cubicBezTo>
                  <a:cubicBezTo>
                    <a:pt x="317" y="203"/>
                    <a:pt x="319" y="196"/>
                    <a:pt x="323" y="191"/>
                  </a:cubicBezTo>
                  <a:cubicBezTo>
                    <a:pt x="331" y="182"/>
                    <a:pt x="348" y="178"/>
                    <a:pt x="353" y="168"/>
                  </a:cubicBezTo>
                  <a:cubicBezTo>
                    <a:pt x="358" y="158"/>
                    <a:pt x="348" y="153"/>
                    <a:pt x="346" y="144"/>
                  </a:cubicBezTo>
                  <a:cubicBezTo>
                    <a:pt x="345" y="135"/>
                    <a:pt x="343" y="125"/>
                    <a:pt x="341" y="116"/>
                  </a:cubicBezTo>
                  <a:cubicBezTo>
                    <a:pt x="330" y="112"/>
                    <a:pt x="322" y="101"/>
                    <a:pt x="325" y="89"/>
                  </a:cubicBezTo>
                  <a:cubicBezTo>
                    <a:pt x="329" y="79"/>
                    <a:pt x="332" y="68"/>
                    <a:pt x="328" y="58"/>
                  </a:cubicBezTo>
                  <a:cubicBezTo>
                    <a:pt x="327" y="54"/>
                    <a:pt x="325" y="50"/>
                    <a:pt x="324" y="47"/>
                  </a:cubicBezTo>
                  <a:cubicBezTo>
                    <a:pt x="303" y="35"/>
                    <a:pt x="303" y="35"/>
                    <a:pt x="303" y="35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263" y="21"/>
                    <a:pt x="263" y="21"/>
                    <a:pt x="263" y="21"/>
                  </a:cubicBezTo>
                  <a:cubicBezTo>
                    <a:pt x="262" y="35"/>
                    <a:pt x="262" y="35"/>
                    <a:pt x="262" y="35"/>
                  </a:cubicBezTo>
                  <a:cubicBezTo>
                    <a:pt x="256" y="37"/>
                    <a:pt x="256" y="37"/>
                    <a:pt x="256" y="37"/>
                  </a:cubicBezTo>
                  <a:cubicBezTo>
                    <a:pt x="256" y="21"/>
                    <a:pt x="256" y="21"/>
                    <a:pt x="256" y="21"/>
                  </a:cubicBezTo>
                  <a:cubicBezTo>
                    <a:pt x="253" y="17"/>
                    <a:pt x="253" y="17"/>
                    <a:pt x="253" y="17"/>
                  </a:cubicBezTo>
                  <a:cubicBezTo>
                    <a:pt x="253" y="17"/>
                    <a:pt x="237" y="21"/>
                    <a:pt x="236" y="28"/>
                  </a:cubicBezTo>
                  <a:cubicBezTo>
                    <a:pt x="235" y="34"/>
                    <a:pt x="239" y="45"/>
                    <a:pt x="239" y="45"/>
                  </a:cubicBezTo>
                  <a:cubicBezTo>
                    <a:pt x="235" y="55"/>
                    <a:pt x="235" y="55"/>
                    <a:pt x="235" y="55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196" y="74"/>
                    <a:pt x="196" y="74"/>
                    <a:pt x="196" y="74"/>
                  </a:cubicBezTo>
                  <a:cubicBezTo>
                    <a:pt x="181" y="77"/>
                    <a:pt x="181" y="77"/>
                    <a:pt x="181" y="77"/>
                  </a:cubicBezTo>
                  <a:cubicBezTo>
                    <a:pt x="181" y="77"/>
                    <a:pt x="151" y="76"/>
                    <a:pt x="142" y="78"/>
                  </a:cubicBezTo>
                  <a:cubicBezTo>
                    <a:pt x="133" y="79"/>
                    <a:pt x="123" y="92"/>
                    <a:pt x="123" y="92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101" y="93"/>
                    <a:pt x="94" y="95"/>
                    <a:pt x="83" y="96"/>
                  </a:cubicBezTo>
                  <a:cubicBezTo>
                    <a:pt x="72" y="97"/>
                    <a:pt x="58" y="116"/>
                    <a:pt x="58" y="116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32" y="124"/>
                    <a:pt x="32" y="124"/>
                    <a:pt x="32" y="124"/>
                  </a:cubicBezTo>
                  <a:cubicBezTo>
                    <a:pt x="19" y="126"/>
                    <a:pt x="19" y="126"/>
                    <a:pt x="19" y="126"/>
                  </a:cubicBezTo>
                  <a:cubicBezTo>
                    <a:pt x="5" y="134"/>
                    <a:pt x="5" y="134"/>
                    <a:pt x="5" y="134"/>
                  </a:cubicBezTo>
                  <a:cubicBezTo>
                    <a:pt x="5" y="134"/>
                    <a:pt x="1" y="141"/>
                    <a:pt x="1" y="148"/>
                  </a:cubicBezTo>
                  <a:cubicBezTo>
                    <a:pt x="0" y="154"/>
                    <a:pt x="0" y="157"/>
                    <a:pt x="8" y="165"/>
                  </a:cubicBezTo>
                  <a:cubicBezTo>
                    <a:pt x="15" y="172"/>
                    <a:pt x="17" y="187"/>
                    <a:pt x="17" y="18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8949532" y="889794"/>
              <a:ext cx="622300" cy="534987"/>
            </a:xfrm>
            <a:custGeom>
              <a:avLst/>
              <a:gdLst>
                <a:gd name="T0" fmla="*/ 16 w 196"/>
                <a:gd name="T1" fmla="*/ 55 h 169"/>
                <a:gd name="T2" fmla="*/ 19 w 196"/>
                <a:gd name="T3" fmla="*/ 57 h 169"/>
                <a:gd name="T4" fmla="*/ 22 w 196"/>
                <a:gd name="T5" fmla="*/ 61 h 169"/>
                <a:gd name="T6" fmla="*/ 22 w 196"/>
                <a:gd name="T7" fmla="*/ 62 h 169"/>
                <a:gd name="T8" fmla="*/ 24 w 196"/>
                <a:gd name="T9" fmla="*/ 62 h 169"/>
                <a:gd name="T10" fmla="*/ 78 w 196"/>
                <a:gd name="T11" fmla="*/ 90 h 169"/>
                <a:gd name="T12" fmla="*/ 91 w 196"/>
                <a:gd name="T13" fmla="*/ 112 h 169"/>
                <a:gd name="T14" fmla="*/ 112 w 196"/>
                <a:gd name="T15" fmla="*/ 143 h 169"/>
                <a:gd name="T16" fmla="*/ 139 w 196"/>
                <a:gd name="T17" fmla="*/ 159 h 169"/>
                <a:gd name="T18" fmla="*/ 165 w 196"/>
                <a:gd name="T19" fmla="*/ 147 h 169"/>
                <a:gd name="T20" fmla="*/ 196 w 196"/>
                <a:gd name="T21" fmla="*/ 104 h 169"/>
                <a:gd name="T22" fmla="*/ 188 w 196"/>
                <a:gd name="T23" fmla="*/ 99 h 169"/>
                <a:gd name="T24" fmla="*/ 181 w 196"/>
                <a:gd name="T25" fmla="*/ 78 h 169"/>
                <a:gd name="T26" fmla="*/ 166 w 196"/>
                <a:gd name="T27" fmla="*/ 68 h 169"/>
                <a:gd name="T28" fmla="*/ 150 w 196"/>
                <a:gd name="T29" fmla="*/ 81 h 169"/>
                <a:gd name="T30" fmla="*/ 139 w 196"/>
                <a:gd name="T31" fmla="*/ 73 h 169"/>
                <a:gd name="T32" fmla="*/ 122 w 196"/>
                <a:gd name="T33" fmla="*/ 60 h 169"/>
                <a:gd name="T34" fmla="*/ 103 w 196"/>
                <a:gd name="T35" fmla="*/ 59 h 169"/>
                <a:gd name="T36" fmla="*/ 74 w 196"/>
                <a:gd name="T37" fmla="*/ 47 h 169"/>
                <a:gd name="T38" fmla="*/ 27 w 196"/>
                <a:gd name="T39" fmla="*/ 14 h 169"/>
                <a:gd name="T40" fmla="*/ 12 w 196"/>
                <a:gd name="T41" fmla="*/ 0 h 169"/>
                <a:gd name="T42" fmla="*/ 8 w 196"/>
                <a:gd name="T43" fmla="*/ 0 h 169"/>
                <a:gd name="T44" fmla="*/ 12 w 196"/>
                <a:gd name="T45" fmla="*/ 17 h 169"/>
                <a:gd name="T46" fmla="*/ 16 w 196"/>
                <a:gd name="T47" fmla="*/ 5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69">
                  <a:moveTo>
                    <a:pt x="16" y="55"/>
                  </a:moveTo>
                  <a:cubicBezTo>
                    <a:pt x="18" y="56"/>
                    <a:pt x="19" y="56"/>
                    <a:pt x="19" y="57"/>
                  </a:cubicBezTo>
                  <a:cubicBezTo>
                    <a:pt x="20" y="58"/>
                    <a:pt x="22" y="59"/>
                    <a:pt x="22" y="61"/>
                  </a:cubicBezTo>
                  <a:cubicBezTo>
                    <a:pt x="22" y="61"/>
                    <a:pt x="22" y="62"/>
                    <a:pt x="22" y="62"/>
                  </a:cubicBezTo>
                  <a:cubicBezTo>
                    <a:pt x="23" y="62"/>
                    <a:pt x="23" y="62"/>
                    <a:pt x="24" y="62"/>
                  </a:cubicBezTo>
                  <a:cubicBezTo>
                    <a:pt x="45" y="62"/>
                    <a:pt x="63" y="78"/>
                    <a:pt x="78" y="90"/>
                  </a:cubicBezTo>
                  <a:cubicBezTo>
                    <a:pt x="85" y="97"/>
                    <a:pt x="89" y="103"/>
                    <a:pt x="91" y="112"/>
                  </a:cubicBezTo>
                  <a:cubicBezTo>
                    <a:pt x="94" y="127"/>
                    <a:pt x="100" y="134"/>
                    <a:pt x="112" y="143"/>
                  </a:cubicBezTo>
                  <a:cubicBezTo>
                    <a:pt x="121" y="149"/>
                    <a:pt x="130" y="154"/>
                    <a:pt x="139" y="159"/>
                  </a:cubicBezTo>
                  <a:cubicBezTo>
                    <a:pt x="152" y="169"/>
                    <a:pt x="158" y="155"/>
                    <a:pt x="165" y="147"/>
                  </a:cubicBezTo>
                  <a:cubicBezTo>
                    <a:pt x="176" y="134"/>
                    <a:pt x="188" y="119"/>
                    <a:pt x="196" y="104"/>
                  </a:cubicBezTo>
                  <a:cubicBezTo>
                    <a:pt x="188" y="99"/>
                    <a:pt x="188" y="99"/>
                    <a:pt x="188" y="99"/>
                  </a:cubicBezTo>
                  <a:cubicBezTo>
                    <a:pt x="181" y="78"/>
                    <a:pt x="181" y="78"/>
                    <a:pt x="181" y="78"/>
                  </a:cubicBezTo>
                  <a:cubicBezTo>
                    <a:pt x="181" y="78"/>
                    <a:pt x="170" y="70"/>
                    <a:pt x="166" y="68"/>
                  </a:cubicBezTo>
                  <a:cubicBezTo>
                    <a:pt x="162" y="66"/>
                    <a:pt x="151" y="81"/>
                    <a:pt x="150" y="81"/>
                  </a:cubicBezTo>
                  <a:cubicBezTo>
                    <a:pt x="149" y="81"/>
                    <a:pt x="141" y="75"/>
                    <a:pt x="139" y="73"/>
                  </a:cubicBezTo>
                  <a:cubicBezTo>
                    <a:pt x="137" y="72"/>
                    <a:pt x="122" y="60"/>
                    <a:pt x="122" y="60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5"/>
                    <a:pt x="12" y="11"/>
                    <a:pt x="12" y="17"/>
                  </a:cubicBezTo>
                  <a:cubicBezTo>
                    <a:pt x="11" y="29"/>
                    <a:pt x="0" y="50"/>
                    <a:pt x="16" y="55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8497095" y="1116806"/>
              <a:ext cx="912813" cy="454025"/>
            </a:xfrm>
            <a:custGeom>
              <a:avLst/>
              <a:gdLst>
                <a:gd name="T0" fmla="*/ 0 w 288"/>
                <a:gd name="T1" fmla="*/ 105 h 143"/>
                <a:gd name="T2" fmla="*/ 14 w 288"/>
                <a:gd name="T3" fmla="*/ 120 h 143"/>
                <a:gd name="T4" fmla="*/ 39 w 288"/>
                <a:gd name="T5" fmla="*/ 121 h 143"/>
                <a:gd name="T6" fmla="*/ 72 w 288"/>
                <a:gd name="T7" fmla="*/ 120 h 143"/>
                <a:gd name="T8" fmla="*/ 115 w 288"/>
                <a:gd name="T9" fmla="*/ 125 h 143"/>
                <a:gd name="T10" fmla="*/ 155 w 288"/>
                <a:gd name="T11" fmla="*/ 121 h 143"/>
                <a:gd name="T12" fmla="*/ 186 w 288"/>
                <a:gd name="T13" fmla="*/ 131 h 143"/>
                <a:gd name="T14" fmla="*/ 225 w 288"/>
                <a:gd name="T15" fmla="*/ 141 h 143"/>
                <a:gd name="T16" fmla="*/ 268 w 288"/>
                <a:gd name="T17" fmla="*/ 137 h 143"/>
                <a:gd name="T18" fmla="*/ 288 w 288"/>
                <a:gd name="T19" fmla="*/ 102 h 143"/>
                <a:gd name="T20" fmla="*/ 276 w 288"/>
                <a:gd name="T21" fmla="*/ 97 h 143"/>
                <a:gd name="T22" fmla="*/ 227 w 288"/>
                <a:gd name="T23" fmla="*/ 55 h 143"/>
                <a:gd name="T24" fmla="*/ 220 w 288"/>
                <a:gd name="T25" fmla="*/ 33 h 143"/>
                <a:gd name="T26" fmla="*/ 205 w 288"/>
                <a:gd name="T27" fmla="*/ 20 h 143"/>
                <a:gd name="T28" fmla="*/ 167 w 288"/>
                <a:gd name="T29" fmla="*/ 0 h 143"/>
                <a:gd name="T30" fmla="*/ 167 w 288"/>
                <a:gd name="T31" fmla="*/ 0 h 143"/>
                <a:gd name="T32" fmla="*/ 175 w 288"/>
                <a:gd name="T33" fmla="*/ 27 h 143"/>
                <a:gd name="T34" fmla="*/ 178 w 288"/>
                <a:gd name="T35" fmla="*/ 47 h 143"/>
                <a:gd name="T36" fmla="*/ 147 w 288"/>
                <a:gd name="T37" fmla="*/ 74 h 143"/>
                <a:gd name="T38" fmla="*/ 115 w 288"/>
                <a:gd name="T39" fmla="*/ 106 h 143"/>
                <a:gd name="T40" fmla="*/ 106 w 288"/>
                <a:gd name="T41" fmla="*/ 102 h 143"/>
                <a:gd name="T42" fmla="*/ 85 w 288"/>
                <a:gd name="T43" fmla="*/ 100 h 143"/>
                <a:gd name="T44" fmla="*/ 53 w 288"/>
                <a:gd name="T45" fmla="*/ 109 h 143"/>
                <a:gd name="T46" fmla="*/ 47 w 288"/>
                <a:gd name="T47" fmla="*/ 106 h 143"/>
                <a:gd name="T48" fmla="*/ 15 w 288"/>
                <a:gd name="T49" fmla="*/ 98 h 143"/>
                <a:gd name="T50" fmla="*/ 0 w 288"/>
                <a:gd name="T51" fmla="*/ 105 h 143"/>
                <a:gd name="T52" fmla="*/ 0 w 288"/>
                <a:gd name="T53" fmla="*/ 10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143">
                  <a:moveTo>
                    <a:pt x="0" y="105"/>
                  </a:moveTo>
                  <a:cubicBezTo>
                    <a:pt x="6" y="110"/>
                    <a:pt x="9" y="116"/>
                    <a:pt x="14" y="120"/>
                  </a:cubicBezTo>
                  <a:cubicBezTo>
                    <a:pt x="21" y="125"/>
                    <a:pt x="31" y="122"/>
                    <a:pt x="39" y="121"/>
                  </a:cubicBezTo>
                  <a:cubicBezTo>
                    <a:pt x="50" y="120"/>
                    <a:pt x="61" y="118"/>
                    <a:pt x="72" y="120"/>
                  </a:cubicBezTo>
                  <a:cubicBezTo>
                    <a:pt x="87" y="123"/>
                    <a:pt x="100" y="126"/>
                    <a:pt x="115" y="125"/>
                  </a:cubicBezTo>
                  <a:cubicBezTo>
                    <a:pt x="129" y="125"/>
                    <a:pt x="141" y="123"/>
                    <a:pt x="155" y="121"/>
                  </a:cubicBezTo>
                  <a:cubicBezTo>
                    <a:pt x="167" y="120"/>
                    <a:pt x="176" y="123"/>
                    <a:pt x="186" y="131"/>
                  </a:cubicBezTo>
                  <a:cubicBezTo>
                    <a:pt x="199" y="141"/>
                    <a:pt x="209" y="143"/>
                    <a:pt x="225" y="141"/>
                  </a:cubicBezTo>
                  <a:cubicBezTo>
                    <a:pt x="239" y="139"/>
                    <a:pt x="254" y="141"/>
                    <a:pt x="268" y="137"/>
                  </a:cubicBezTo>
                  <a:cubicBezTo>
                    <a:pt x="280" y="134"/>
                    <a:pt x="285" y="113"/>
                    <a:pt x="288" y="102"/>
                  </a:cubicBezTo>
                  <a:cubicBezTo>
                    <a:pt x="285" y="101"/>
                    <a:pt x="281" y="100"/>
                    <a:pt x="276" y="97"/>
                  </a:cubicBezTo>
                  <a:cubicBezTo>
                    <a:pt x="260" y="85"/>
                    <a:pt x="234" y="76"/>
                    <a:pt x="227" y="55"/>
                  </a:cubicBezTo>
                  <a:cubicBezTo>
                    <a:pt x="225" y="49"/>
                    <a:pt x="225" y="38"/>
                    <a:pt x="220" y="33"/>
                  </a:cubicBezTo>
                  <a:cubicBezTo>
                    <a:pt x="216" y="27"/>
                    <a:pt x="210" y="24"/>
                    <a:pt x="205" y="20"/>
                  </a:cubicBezTo>
                  <a:cubicBezTo>
                    <a:pt x="193" y="11"/>
                    <a:pt x="183" y="1"/>
                    <a:pt x="167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9" y="10"/>
                    <a:pt x="171" y="19"/>
                    <a:pt x="175" y="27"/>
                  </a:cubicBezTo>
                  <a:cubicBezTo>
                    <a:pt x="179" y="33"/>
                    <a:pt x="180" y="40"/>
                    <a:pt x="178" y="47"/>
                  </a:cubicBezTo>
                  <a:cubicBezTo>
                    <a:pt x="173" y="61"/>
                    <a:pt x="156" y="64"/>
                    <a:pt x="147" y="74"/>
                  </a:cubicBezTo>
                  <a:cubicBezTo>
                    <a:pt x="136" y="86"/>
                    <a:pt x="136" y="104"/>
                    <a:pt x="115" y="106"/>
                  </a:cubicBezTo>
                  <a:cubicBezTo>
                    <a:pt x="112" y="106"/>
                    <a:pt x="109" y="103"/>
                    <a:pt x="106" y="102"/>
                  </a:cubicBezTo>
                  <a:cubicBezTo>
                    <a:pt x="99" y="98"/>
                    <a:pt x="92" y="98"/>
                    <a:pt x="85" y="100"/>
                  </a:cubicBezTo>
                  <a:cubicBezTo>
                    <a:pt x="74" y="104"/>
                    <a:pt x="64" y="107"/>
                    <a:pt x="53" y="109"/>
                  </a:cubicBezTo>
                  <a:cubicBezTo>
                    <a:pt x="50" y="109"/>
                    <a:pt x="48" y="108"/>
                    <a:pt x="47" y="106"/>
                  </a:cubicBezTo>
                  <a:cubicBezTo>
                    <a:pt x="40" y="96"/>
                    <a:pt x="26" y="96"/>
                    <a:pt x="15" y="98"/>
                  </a:cubicBezTo>
                  <a:cubicBezTo>
                    <a:pt x="9" y="99"/>
                    <a:pt x="4" y="102"/>
                    <a:pt x="0" y="105"/>
                  </a:cubicBezTo>
                  <a:cubicBezTo>
                    <a:pt x="0" y="105"/>
                    <a:pt x="0" y="105"/>
                    <a:pt x="0" y="105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8233570" y="1472406"/>
              <a:ext cx="1179513" cy="674687"/>
            </a:xfrm>
            <a:custGeom>
              <a:avLst/>
              <a:gdLst>
                <a:gd name="T0" fmla="*/ 4 w 372"/>
                <a:gd name="T1" fmla="*/ 51 h 213"/>
                <a:gd name="T2" fmla="*/ 4 w 372"/>
                <a:gd name="T3" fmla="*/ 72 h 213"/>
                <a:gd name="T4" fmla="*/ 15 w 372"/>
                <a:gd name="T5" fmla="*/ 95 h 213"/>
                <a:gd name="T6" fmla="*/ 47 w 372"/>
                <a:gd name="T7" fmla="*/ 108 h 213"/>
                <a:gd name="T8" fmla="*/ 44 w 372"/>
                <a:gd name="T9" fmla="*/ 128 h 213"/>
                <a:gd name="T10" fmla="*/ 42 w 372"/>
                <a:gd name="T11" fmla="*/ 151 h 213"/>
                <a:gd name="T12" fmla="*/ 39 w 372"/>
                <a:gd name="T13" fmla="*/ 167 h 213"/>
                <a:gd name="T14" fmla="*/ 59 w 372"/>
                <a:gd name="T15" fmla="*/ 178 h 213"/>
                <a:gd name="T16" fmla="*/ 63 w 372"/>
                <a:gd name="T17" fmla="*/ 193 h 213"/>
                <a:gd name="T18" fmla="*/ 76 w 372"/>
                <a:gd name="T19" fmla="*/ 204 h 213"/>
                <a:gd name="T20" fmla="*/ 81 w 372"/>
                <a:gd name="T21" fmla="*/ 199 h 213"/>
                <a:gd name="T22" fmla="*/ 95 w 372"/>
                <a:gd name="T23" fmla="*/ 188 h 213"/>
                <a:gd name="T24" fmla="*/ 112 w 372"/>
                <a:gd name="T25" fmla="*/ 175 h 213"/>
                <a:gd name="T26" fmla="*/ 131 w 372"/>
                <a:gd name="T27" fmla="*/ 148 h 213"/>
                <a:gd name="T28" fmla="*/ 151 w 372"/>
                <a:gd name="T29" fmla="*/ 136 h 213"/>
                <a:gd name="T30" fmla="*/ 166 w 372"/>
                <a:gd name="T31" fmla="*/ 149 h 213"/>
                <a:gd name="T32" fmla="*/ 171 w 372"/>
                <a:gd name="T33" fmla="*/ 163 h 213"/>
                <a:gd name="T34" fmla="*/ 187 w 372"/>
                <a:gd name="T35" fmla="*/ 175 h 213"/>
                <a:gd name="T36" fmla="*/ 221 w 372"/>
                <a:gd name="T37" fmla="*/ 190 h 213"/>
                <a:gd name="T38" fmla="*/ 248 w 372"/>
                <a:gd name="T39" fmla="*/ 187 h 213"/>
                <a:gd name="T40" fmla="*/ 264 w 372"/>
                <a:gd name="T41" fmla="*/ 197 h 213"/>
                <a:gd name="T42" fmla="*/ 281 w 372"/>
                <a:gd name="T43" fmla="*/ 179 h 213"/>
                <a:gd name="T44" fmla="*/ 301 w 372"/>
                <a:gd name="T45" fmla="*/ 165 h 213"/>
                <a:gd name="T46" fmla="*/ 298 w 372"/>
                <a:gd name="T47" fmla="*/ 144 h 213"/>
                <a:gd name="T48" fmla="*/ 295 w 372"/>
                <a:gd name="T49" fmla="*/ 127 h 213"/>
                <a:gd name="T50" fmla="*/ 302 w 372"/>
                <a:gd name="T51" fmla="*/ 102 h 213"/>
                <a:gd name="T52" fmla="*/ 328 w 372"/>
                <a:gd name="T53" fmla="*/ 93 h 213"/>
                <a:gd name="T54" fmla="*/ 362 w 372"/>
                <a:gd name="T55" fmla="*/ 66 h 213"/>
                <a:gd name="T56" fmla="*/ 360 w 372"/>
                <a:gd name="T57" fmla="*/ 36 h 213"/>
                <a:gd name="T58" fmla="*/ 358 w 372"/>
                <a:gd name="T59" fmla="*/ 34 h 213"/>
                <a:gd name="T60" fmla="*/ 330 w 372"/>
                <a:gd name="T61" fmla="*/ 38 h 213"/>
                <a:gd name="T62" fmla="*/ 285 w 372"/>
                <a:gd name="T63" fmla="*/ 40 h 213"/>
                <a:gd name="T64" fmla="*/ 246 w 372"/>
                <a:gd name="T65" fmla="*/ 20 h 213"/>
                <a:gd name="T66" fmla="*/ 194 w 372"/>
                <a:gd name="T67" fmla="*/ 24 h 213"/>
                <a:gd name="T68" fmla="*/ 145 w 372"/>
                <a:gd name="T69" fmla="*/ 18 h 213"/>
                <a:gd name="T70" fmla="*/ 102 w 372"/>
                <a:gd name="T71" fmla="*/ 21 h 213"/>
                <a:gd name="T72" fmla="*/ 76 w 372"/>
                <a:gd name="T73" fmla="*/ 1 h 213"/>
                <a:gd name="T74" fmla="*/ 75 w 372"/>
                <a:gd name="T75" fmla="*/ 0 h 213"/>
                <a:gd name="T76" fmla="*/ 61 w 372"/>
                <a:gd name="T77" fmla="*/ 5 h 213"/>
                <a:gd name="T78" fmla="*/ 63 w 372"/>
                <a:gd name="T79" fmla="*/ 20 h 213"/>
                <a:gd name="T80" fmla="*/ 27 w 372"/>
                <a:gd name="T81" fmla="*/ 52 h 213"/>
                <a:gd name="T82" fmla="*/ 6 w 372"/>
                <a:gd name="T83" fmla="*/ 50 h 213"/>
                <a:gd name="T84" fmla="*/ 4 w 372"/>
                <a:gd name="T85" fmla="*/ 5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2" h="213">
                  <a:moveTo>
                    <a:pt x="4" y="51"/>
                  </a:moveTo>
                  <a:cubicBezTo>
                    <a:pt x="0" y="53"/>
                    <a:pt x="4" y="69"/>
                    <a:pt x="4" y="72"/>
                  </a:cubicBezTo>
                  <a:cubicBezTo>
                    <a:pt x="4" y="82"/>
                    <a:pt x="6" y="90"/>
                    <a:pt x="15" y="95"/>
                  </a:cubicBezTo>
                  <a:cubicBezTo>
                    <a:pt x="25" y="102"/>
                    <a:pt x="38" y="100"/>
                    <a:pt x="47" y="108"/>
                  </a:cubicBezTo>
                  <a:cubicBezTo>
                    <a:pt x="54" y="113"/>
                    <a:pt x="46" y="122"/>
                    <a:pt x="44" y="128"/>
                  </a:cubicBezTo>
                  <a:cubicBezTo>
                    <a:pt x="42" y="136"/>
                    <a:pt x="42" y="143"/>
                    <a:pt x="42" y="151"/>
                  </a:cubicBezTo>
                  <a:cubicBezTo>
                    <a:pt x="41" y="157"/>
                    <a:pt x="40" y="162"/>
                    <a:pt x="39" y="167"/>
                  </a:cubicBezTo>
                  <a:cubicBezTo>
                    <a:pt x="47" y="168"/>
                    <a:pt x="55" y="171"/>
                    <a:pt x="59" y="178"/>
                  </a:cubicBezTo>
                  <a:cubicBezTo>
                    <a:pt x="61" y="183"/>
                    <a:pt x="62" y="188"/>
                    <a:pt x="63" y="193"/>
                  </a:cubicBezTo>
                  <a:cubicBezTo>
                    <a:pt x="64" y="196"/>
                    <a:pt x="68" y="213"/>
                    <a:pt x="76" y="204"/>
                  </a:cubicBezTo>
                  <a:cubicBezTo>
                    <a:pt x="78" y="203"/>
                    <a:pt x="80" y="201"/>
                    <a:pt x="81" y="199"/>
                  </a:cubicBezTo>
                  <a:cubicBezTo>
                    <a:pt x="86" y="195"/>
                    <a:pt x="90" y="191"/>
                    <a:pt x="95" y="188"/>
                  </a:cubicBezTo>
                  <a:cubicBezTo>
                    <a:pt x="100" y="185"/>
                    <a:pt x="111" y="182"/>
                    <a:pt x="112" y="175"/>
                  </a:cubicBezTo>
                  <a:cubicBezTo>
                    <a:pt x="115" y="164"/>
                    <a:pt x="122" y="155"/>
                    <a:pt x="131" y="148"/>
                  </a:cubicBezTo>
                  <a:cubicBezTo>
                    <a:pt x="135" y="144"/>
                    <a:pt x="143" y="132"/>
                    <a:pt x="151" y="136"/>
                  </a:cubicBezTo>
                  <a:cubicBezTo>
                    <a:pt x="156" y="139"/>
                    <a:pt x="161" y="144"/>
                    <a:pt x="166" y="149"/>
                  </a:cubicBezTo>
                  <a:cubicBezTo>
                    <a:pt x="169" y="153"/>
                    <a:pt x="168" y="158"/>
                    <a:pt x="171" y="163"/>
                  </a:cubicBezTo>
                  <a:cubicBezTo>
                    <a:pt x="175" y="168"/>
                    <a:pt x="182" y="171"/>
                    <a:pt x="187" y="175"/>
                  </a:cubicBezTo>
                  <a:cubicBezTo>
                    <a:pt x="198" y="184"/>
                    <a:pt x="203" y="203"/>
                    <a:pt x="221" y="190"/>
                  </a:cubicBezTo>
                  <a:cubicBezTo>
                    <a:pt x="230" y="184"/>
                    <a:pt x="238" y="181"/>
                    <a:pt x="248" y="187"/>
                  </a:cubicBezTo>
                  <a:cubicBezTo>
                    <a:pt x="254" y="190"/>
                    <a:pt x="258" y="194"/>
                    <a:pt x="264" y="197"/>
                  </a:cubicBezTo>
                  <a:cubicBezTo>
                    <a:pt x="273" y="201"/>
                    <a:pt x="278" y="184"/>
                    <a:pt x="281" y="179"/>
                  </a:cubicBezTo>
                  <a:cubicBezTo>
                    <a:pt x="287" y="170"/>
                    <a:pt x="291" y="169"/>
                    <a:pt x="301" y="165"/>
                  </a:cubicBezTo>
                  <a:cubicBezTo>
                    <a:pt x="312" y="160"/>
                    <a:pt x="300" y="149"/>
                    <a:pt x="298" y="144"/>
                  </a:cubicBezTo>
                  <a:cubicBezTo>
                    <a:pt x="296" y="138"/>
                    <a:pt x="295" y="133"/>
                    <a:pt x="295" y="127"/>
                  </a:cubicBezTo>
                  <a:cubicBezTo>
                    <a:pt x="295" y="119"/>
                    <a:pt x="297" y="108"/>
                    <a:pt x="302" y="102"/>
                  </a:cubicBezTo>
                  <a:cubicBezTo>
                    <a:pt x="308" y="94"/>
                    <a:pt x="319" y="96"/>
                    <a:pt x="328" y="93"/>
                  </a:cubicBezTo>
                  <a:cubicBezTo>
                    <a:pt x="344" y="88"/>
                    <a:pt x="353" y="80"/>
                    <a:pt x="362" y="66"/>
                  </a:cubicBezTo>
                  <a:cubicBezTo>
                    <a:pt x="367" y="57"/>
                    <a:pt x="372" y="42"/>
                    <a:pt x="360" y="36"/>
                  </a:cubicBezTo>
                  <a:cubicBezTo>
                    <a:pt x="359" y="36"/>
                    <a:pt x="359" y="35"/>
                    <a:pt x="358" y="34"/>
                  </a:cubicBezTo>
                  <a:cubicBezTo>
                    <a:pt x="350" y="38"/>
                    <a:pt x="338" y="38"/>
                    <a:pt x="330" y="38"/>
                  </a:cubicBezTo>
                  <a:cubicBezTo>
                    <a:pt x="317" y="39"/>
                    <a:pt x="299" y="44"/>
                    <a:pt x="285" y="40"/>
                  </a:cubicBezTo>
                  <a:cubicBezTo>
                    <a:pt x="272" y="36"/>
                    <a:pt x="260" y="19"/>
                    <a:pt x="246" y="20"/>
                  </a:cubicBezTo>
                  <a:cubicBezTo>
                    <a:pt x="228" y="20"/>
                    <a:pt x="211" y="24"/>
                    <a:pt x="194" y="24"/>
                  </a:cubicBezTo>
                  <a:cubicBezTo>
                    <a:pt x="177" y="24"/>
                    <a:pt x="161" y="18"/>
                    <a:pt x="145" y="18"/>
                  </a:cubicBezTo>
                  <a:cubicBezTo>
                    <a:pt x="131" y="18"/>
                    <a:pt x="116" y="23"/>
                    <a:pt x="102" y="21"/>
                  </a:cubicBezTo>
                  <a:cubicBezTo>
                    <a:pt x="90" y="20"/>
                    <a:pt x="85" y="8"/>
                    <a:pt x="76" y="1"/>
                  </a:cubicBezTo>
                  <a:cubicBezTo>
                    <a:pt x="76" y="0"/>
                    <a:pt x="75" y="0"/>
                    <a:pt x="75" y="0"/>
                  </a:cubicBezTo>
                  <a:cubicBezTo>
                    <a:pt x="71" y="3"/>
                    <a:pt x="66" y="4"/>
                    <a:pt x="61" y="5"/>
                  </a:cubicBezTo>
                  <a:cubicBezTo>
                    <a:pt x="49" y="10"/>
                    <a:pt x="60" y="14"/>
                    <a:pt x="63" y="20"/>
                  </a:cubicBezTo>
                  <a:cubicBezTo>
                    <a:pt x="78" y="46"/>
                    <a:pt x="45" y="52"/>
                    <a:pt x="27" y="52"/>
                  </a:cubicBezTo>
                  <a:cubicBezTo>
                    <a:pt x="21" y="51"/>
                    <a:pt x="13" y="52"/>
                    <a:pt x="6" y="50"/>
                  </a:cubicBezTo>
                  <a:cubicBezTo>
                    <a:pt x="6" y="50"/>
                    <a:pt x="5" y="51"/>
                    <a:pt x="4" y="5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365207" y="1466056"/>
              <a:ext cx="995363" cy="1381125"/>
            </a:xfrm>
            <a:custGeom>
              <a:avLst/>
              <a:gdLst>
                <a:gd name="T0" fmla="*/ 28 w 314"/>
                <a:gd name="T1" fmla="*/ 341 h 436"/>
                <a:gd name="T2" fmla="*/ 33 w 314"/>
                <a:gd name="T3" fmla="*/ 353 h 436"/>
                <a:gd name="T4" fmla="*/ 16 w 314"/>
                <a:gd name="T5" fmla="*/ 405 h 436"/>
                <a:gd name="T6" fmla="*/ 21 w 314"/>
                <a:gd name="T7" fmla="*/ 417 h 436"/>
                <a:gd name="T8" fmla="*/ 58 w 314"/>
                <a:gd name="T9" fmla="*/ 413 h 436"/>
                <a:gd name="T10" fmla="*/ 91 w 314"/>
                <a:gd name="T11" fmla="*/ 418 h 436"/>
                <a:gd name="T12" fmla="*/ 108 w 314"/>
                <a:gd name="T13" fmla="*/ 415 h 436"/>
                <a:gd name="T14" fmla="*/ 155 w 314"/>
                <a:gd name="T15" fmla="*/ 422 h 436"/>
                <a:gd name="T16" fmla="*/ 165 w 314"/>
                <a:gd name="T17" fmla="*/ 408 h 436"/>
                <a:gd name="T18" fmla="*/ 164 w 314"/>
                <a:gd name="T19" fmla="*/ 397 h 436"/>
                <a:gd name="T20" fmla="*/ 166 w 314"/>
                <a:gd name="T21" fmla="*/ 369 h 436"/>
                <a:gd name="T22" fmla="*/ 167 w 314"/>
                <a:gd name="T23" fmla="*/ 365 h 436"/>
                <a:gd name="T24" fmla="*/ 165 w 314"/>
                <a:gd name="T25" fmla="*/ 348 h 436"/>
                <a:gd name="T26" fmla="*/ 169 w 314"/>
                <a:gd name="T27" fmla="*/ 331 h 436"/>
                <a:gd name="T28" fmla="*/ 192 w 314"/>
                <a:gd name="T29" fmla="*/ 318 h 436"/>
                <a:gd name="T30" fmla="*/ 214 w 314"/>
                <a:gd name="T31" fmla="*/ 315 h 436"/>
                <a:gd name="T32" fmla="*/ 211 w 314"/>
                <a:gd name="T33" fmla="*/ 301 h 436"/>
                <a:gd name="T34" fmla="*/ 227 w 314"/>
                <a:gd name="T35" fmla="*/ 269 h 436"/>
                <a:gd name="T36" fmla="*/ 260 w 314"/>
                <a:gd name="T37" fmla="*/ 253 h 436"/>
                <a:gd name="T38" fmla="*/ 268 w 314"/>
                <a:gd name="T39" fmla="*/ 245 h 436"/>
                <a:gd name="T40" fmla="*/ 272 w 314"/>
                <a:gd name="T41" fmla="*/ 234 h 436"/>
                <a:gd name="T42" fmla="*/ 280 w 314"/>
                <a:gd name="T43" fmla="*/ 218 h 436"/>
                <a:gd name="T44" fmla="*/ 302 w 314"/>
                <a:gd name="T45" fmla="*/ 175 h 436"/>
                <a:gd name="T46" fmla="*/ 302 w 314"/>
                <a:gd name="T47" fmla="*/ 174 h 436"/>
                <a:gd name="T48" fmla="*/ 306 w 314"/>
                <a:gd name="T49" fmla="*/ 145 h 436"/>
                <a:gd name="T50" fmla="*/ 310 w 314"/>
                <a:gd name="T51" fmla="*/ 123 h 436"/>
                <a:gd name="T52" fmla="*/ 313 w 314"/>
                <a:gd name="T53" fmla="*/ 117 h 436"/>
                <a:gd name="T54" fmla="*/ 298 w 314"/>
                <a:gd name="T55" fmla="*/ 113 h 436"/>
                <a:gd name="T56" fmla="*/ 281 w 314"/>
                <a:gd name="T57" fmla="*/ 104 h 436"/>
                <a:gd name="T58" fmla="*/ 267 w 314"/>
                <a:gd name="T59" fmla="*/ 74 h 436"/>
                <a:gd name="T60" fmla="*/ 271 w 314"/>
                <a:gd name="T61" fmla="*/ 45 h 436"/>
                <a:gd name="T62" fmla="*/ 270 w 314"/>
                <a:gd name="T63" fmla="*/ 44 h 436"/>
                <a:gd name="T64" fmla="*/ 259 w 314"/>
                <a:gd name="T65" fmla="*/ 23 h 436"/>
                <a:gd name="T66" fmla="*/ 245 w 314"/>
                <a:gd name="T67" fmla="*/ 21 h 436"/>
                <a:gd name="T68" fmla="*/ 242 w 314"/>
                <a:gd name="T69" fmla="*/ 13 h 436"/>
                <a:gd name="T70" fmla="*/ 221 w 314"/>
                <a:gd name="T71" fmla="*/ 14 h 436"/>
                <a:gd name="T72" fmla="*/ 203 w 314"/>
                <a:gd name="T73" fmla="*/ 23 h 436"/>
                <a:gd name="T74" fmla="*/ 185 w 314"/>
                <a:gd name="T75" fmla="*/ 1 h 436"/>
                <a:gd name="T76" fmla="*/ 185 w 314"/>
                <a:gd name="T77" fmla="*/ 17 h 436"/>
                <a:gd name="T78" fmla="*/ 182 w 314"/>
                <a:gd name="T79" fmla="*/ 47 h 436"/>
                <a:gd name="T80" fmla="*/ 141 w 314"/>
                <a:gd name="T81" fmla="*/ 95 h 436"/>
                <a:gd name="T82" fmla="*/ 115 w 314"/>
                <a:gd name="T83" fmla="*/ 117 h 436"/>
                <a:gd name="T84" fmla="*/ 101 w 314"/>
                <a:gd name="T85" fmla="*/ 137 h 436"/>
                <a:gd name="T86" fmla="*/ 90 w 314"/>
                <a:gd name="T87" fmla="*/ 146 h 436"/>
                <a:gd name="T88" fmla="*/ 104 w 314"/>
                <a:gd name="T89" fmla="*/ 176 h 436"/>
                <a:gd name="T90" fmla="*/ 129 w 314"/>
                <a:gd name="T91" fmla="*/ 199 h 436"/>
                <a:gd name="T92" fmla="*/ 128 w 314"/>
                <a:gd name="T93" fmla="*/ 205 h 436"/>
                <a:gd name="T94" fmla="*/ 111 w 314"/>
                <a:gd name="T95" fmla="*/ 201 h 436"/>
                <a:gd name="T96" fmla="*/ 101 w 314"/>
                <a:gd name="T97" fmla="*/ 188 h 436"/>
                <a:gd name="T98" fmla="*/ 91 w 314"/>
                <a:gd name="T99" fmla="*/ 204 h 436"/>
                <a:gd name="T100" fmla="*/ 85 w 314"/>
                <a:gd name="T101" fmla="*/ 225 h 436"/>
                <a:gd name="T102" fmla="*/ 75 w 314"/>
                <a:gd name="T103" fmla="*/ 250 h 436"/>
                <a:gd name="T104" fmla="*/ 61 w 314"/>
                <a:gd name="T105" fmla="*/ 263 h 436"/>
                <a:gd name="T106" fmla="*/ 52 w 314"/>
                <a:gd name="T107" fmla="*/ 262 h 436"/>
                <a:gd name="T108" fmla="*/ 41 w 314"/>
                <a:gd name="T109" fmla="*/ 265 h 436"/>
                <a:gd name="T110" fmla="*/ 19 w 314"/>
                <a:gd name="T111" fmla="*/ 266 h 436"/>
                <a:gd name="T112" fmla="*/ 3 w 314"/>
                <a:gd name="T113" fmla="*/ 283 h 436"/>
                <a:gd name="T114" fmla="*/ 0 w 314"/>
                <a:gd name="T115" fmla="*/ 293 h 436"/>
                <a:gd name="T116" fmla="*/ 15 w 314"/>
                <a:gd name="T117" fmla="*/ 318 h 436"/>
                <a:gd name="T118" fmla="*/ 28 w 314"/>
                <a:gd name="T119" fmla="*/ 341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4" h="436">
                  <a:moveTo>
                    <a:pt x="28" y="341"/>
                  </a:moveTo>
                  <a:cubicBezTo>
                    <a:pt x="33" y="353"/>
                    <a:pt x="33" y="353"/>
                    <a:pt x="33" y="353"/>
                  </a:cubicBezTo>
                  <a:cubicBezTo>
                    <a:pt x="16" y="405"/>
                    <a:pt x="16" y="405"/>
                    <a:pt x="16" y="405"/>
                  </a:cubicBezTo>
                  <a:cubicBezTo>
                    <a:pt x="21" y="417"/>
                    <a:pt x="21" y="417"/>
                    <a:pt x="21" y="417"/>
                  </a:cubicBezTo>
                  <a:cubicBezTo>
                    <a:pt x="33" y="414"/>
                    <a:pt x="46" y="411"/>
                    <a:pt x="58" y="413"/>
                  </a:cubicBezTo>
                  <a:cubicBezTo>
                    <a:pt x="69" y="416"/>
                    <a:pt x="80" y="421"/>
                    <a:pt x="91" y="418"/>
                  </a:cubicBezTo>
                  <a:cubicBezTo>
                    <a:pt x="96" y="417"/>
                    <a:pt x="103" y="413"/>
                    <a:pt x="108" y="415"/>
                  </a:cubicBezTo>
                  <a:cubicBezTo>
                    <a:pt x="121" y="420"/>
                    <a:pt x="142" y="436"/>
                    <a:pt x="155" y="422"/>
                  </a:cubicBezTo>
                  <a:cubicBezTo>
                    <a:pt x="159" y="419"/>
                    <a:pt x="165" y="414"/>
                    <a:pt x="165" y="408"/>
                  </a:cubicBezTo>
                  <a:cubicBezTo>
                    <a:pt x="164" y="404"/>
                    <a:pt x="163" y="400"/>
                    <a:pt x="164" y="397"/>
                  </a:cubicBezTo>
                  <a:cubicBezTo>
                    <a:pt x="164" y="387"/>
                    <a:pt x="166" y="378"/>
                    <a:pt x="166" y="369"/>
                  </a:cubicBezTo>
                  <a:cubicBezTo>
                    <a:pt x="166" y="367"/>
                    <a:pt x="167" y="366"/>
                    <a:pt x="167" y="365"/>
                  </a:cubicBezTo>
                  <a:cubicBezTo>
                    <a:pt x="169" y="360"/>
                    <a:pt x="165" y="354"/>
                    <a:pt x="165" y="348"/>
                  </a:cubicBezTo>
                  <a:cubicBezTo>
                    <a:pt x="165" y="342"/>
                    <a:pt x="166" y="336"/>
                    <a:pt x="169" y="331"/>
                  </a:cubicBezTo>
                  <a:cubicBezTo>
                    <a:pt x="175" y="323"/>
                    <a:pt x="182" y="318"/>
                    <a:pt x="192" y="318"/>
                  </a:cubicBezTo>
                  <a:cubicBezTo>
                    <a:pt x="195" y="319"/>
                    <a:pt x="218" y="327"/>
                    <a:pt x="214" y="315"/>
                  </a:cubicBezTo>
                  <a:cubicBezTo>
                    <a:pt x="213" y="311"/>
                    <a:pt x="210" y="306"/>
                    <a:pt x="211" y="301"/>
                  </a:cubicBezTo>
                  <a:cubicBezTo>
                    <a:pt x="212" y="290"/>
                    <a:pt x="221" y="279"/>
                    <a:pt x="227" y="269"/>
                  </a:cubicBezTo>
                  <a:cubicBezTo>
                    <a:pt x="231" y="264"/>
                    <a:pt x="254" y="230"/>
                    <a:pt x="260" y="253"/>
                  </a:cubicBezTo>
                  <a:cubicBezTo>
                    <a:pt x="260" y="251"/>
                    <a:pt x="267" y="249"/>
                    <a:pt x="268" y="245"/>
                  </a:cubicBezTo>
                  <a:cubicBezTo>
                    <a:pt x="269" y="242"/>
                    <a:pt x="270" y="238"/>
                    <a:pt x="272" y="234"/>
                  </a:cubicBezTo>
                  <a:cubicBezTo>
                    <a:pt x="274" y="229"/>
                    <a:pt x="277" y="223"/>
                    <a:pt x="280" y="218"/>
                  </a:cubicBezTo>
                  <a:cubicBezTo>
                    <a:pt x="288" y="204"/>
                    <a:pt x="297" y="190"/>
                    <a:pt x="302" y="175"/>
                  </a:cubicBezTo>
                  <a:cubicBezTo>
                    <a:pt x="302" y="175"/>
                    <a:pt x="302" y="174"/>
                    <a:pt x="302" y="174"/>
                  </a:cubicBezTo>
                  <a:cubicBezTo>
                    <a:pt x="302" y="164"/>
                    <a:pt x="305" y="155"/>
                    <a:pt x="306" y="145"/>
                  </a:cubicBezTo>
                  <a:cubicBezTo>
                    <a:pt x="306" y="137"/>
                    <a:pt x="307" y="130"/>
                    <a:pt x="310" y="123"/>
                  </a:cubicBezTo>
                  <a:cubicBezTo>
                    <a:pt x="310" y="121"/>
                    <a:pt x="312" y="119"/>
                    <a:pt x="313" y="117"/>
                  </a:cubicBezTo>
                  <a:cubicBezTo>
                    <a:pt x="314" y="114"/>
                    <a:pt x="300" y="114"/>
                    <a:pt x="298" y="113"/>
                  </a:cubicBezTo>
                  <a:cubicBezTo>
                    <a:pt x="292" y="111"/>
                    <a:pt x="286" y="108"/>
                    <a:pt x="281" y="104"/>
                  </a:cubicBezTo>
                  <a:cubicBezTo>
                    <a:pt x="269" y="96"/>
                    <a:pt x="268" y="87"/>
                    <a:pt x="267" y="74"/>
                  </a:cubicBezTo>
                  <a:cubicBezTo>
                    <a:pt x="266" y="64"/>
                    <a:pt x="262" y="52"/>
                    <a:pt x="271" y="45"/>
                  </a:cubicBezTo>
                  <a:cubicBezTo>
                    <a:pt x="271" y="45"/>
                    <a:pt x="270" y="44"/>
                    <a:pt x="270" y="44"/>
                  </a:cubicBezTo>
                  <a:cubicBezTo>
                    <a:pt x="268" y="40"/>
                    <a:pt x="265" y="21"/>
                    <a:pt x="259" y="23"/>
                  </a:cubicBezTo>
                  <a:cubicBezTo>
                    <a:pt x="254" y="25"/>
                    <a:pt x="249" y="25"/>
                    <a:pt x="245" y="21"/>
                  </a:cubicBezTo>
                  <a:cubicBezTo>
                    <a:pt x="243" y="19"/>
                    <a:pt x="242" y="16"/>
                    <a:pt x="242" y="13"/>
                  </a:cubicBezTo>
                  <a:cubicBezTo>
                    <a:pt x="239" y="0"/>
                    <a:pt x="225" y="11"/>
                    <a:pt x="221" y="14"/>
                  </a:cubicBezTo>
                  <a:cubicBezTo>
                    <a:pt x="216" y="17"/>
                    <a:pt x="209" y="23"/>
                    <a:pt x="203" y="23"/>
                  </a:cubicBezTo>
                  <a:cubicBezTo>
                    <a:pt x="194" y="23"/>
                    <a:pt x="190" y="10"/>
                    <a:pt x="185" y="1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182" y="47"/>
                    <a:pt x="151" y="84"/>
                    <a:pt x="141" y="95"/>
                  </a:cubicBezTo>
                  <a:cubicBezTo>
                    <a:pt x="131" y="106"/>
                    <a:pt x="117" y="107"/>
                    <a:pt x="115" y="117"/>
                  </a:cubicBezTo>
                  <a:cubicBezTo>
                    <a:pt x="113" y="126"/>
                    <a:pt x="101" y="137"/>
                    <a:pt x="101" y="137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90" y="146"/>
                    <a:pt x="90" y="153"/>
                    <a:pt x="104" y="176"/>
                  </a:cubicBezTo>
                  <a:cubicBezTo>
                    <a:pt x="117" y="199"/>
                    <a:pt x="129" y="199"/>
                    <a:pt x="129" y="199"/>
                  </a:cubicBezTo>
                  <a:cubicBezTo>
                    <a:pt x="128" y="205"/>
                    <a:pt x="128" y="205"/>
                    <a:pt x="128" y="205"/>
                  </a:cubicBezTo>
                  <a:cubicBezTo>
                    <a:pt x="111" y="201"/>
                    <a:pt x="111" y="201"/>
                    <a:pt x="111" y="201"/>
                  </a:cubicBezTo>
                  <a:cubicBezTo>
                    <a:pt x="101" y="188"/>
                    <a:pt x="101" y="188"/>
                    <a:pt x="101" y="188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85" y="225"/>
                    <a:pt x="85" y="225"/>
                    <a:pt x="85" y="225"/>
                  </a:cubicBezTo>
                  <a:cubicBezTo>
                    <a:pt x="85" y="225"/>
                    <a:pt x="83" y="237"/>
                    <a:pt x="75" y="250"/>
                  </a:cubicBezTo>
                  <a:cubicBezTo>
                    <a:pt x="68" y="263"/>
                    <a:pt x="61" y="263"/>
                    <a:pt x="61" y="263"/>
                  </a:cubicBezTo>
                  <a:cubicBezTo>
                    <a:pt x="52" y="262"/>
                    <a:pt x="52" y="262"/>
                    <a:pt x="52" y="262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19" y="266"/>
                    <a:pt x="19" y="266"/>
                    <a:pt x="19" y="266"/>
                  </a:cubicBezTo>
                  <a:cubicBezTo>
                    <a:pt x="3" y="283"/>
                    <a:pt x="3" y="283"/>
                    <a:pt x="3" y="283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0" y="293"/>
                    <a:pt x="5" y="306"/>
                    <a:pt x="15" y="318"/>
                  </a:cubicBezTo>
                  <a:cubicBezTo>
                    <a:pt x="24" y="331"/>
                    <a:pt x="28" y="341"/>
                    <a:pt x="28" y="34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8097045" y="2035969"/>
              <a:ext cx="444500" cy="1042987"/>
            </a:xfrm>
            <a:custGeom>
              <a:avLst/>
              <a:gdLst>
                <a:gd name="T0" fmla="*/ 72 w 140"/>
                <a:gd name="T1" fmla="*/ 87 h 329"/>
                <a:gd name="T2" fmla="*/ 61 w 140"/>
                <a:gd name="T3" fmla="*/ 117 h 329"/>
                <a:gd name="T4" fmla="*/ 19 w 140"/>
                <a:gd name="T5" fmla="*/ 147 h 329"/>
                <a:gd name="T6" fmla="*/ 11 w 140"/>
                <a:gd name="T7" fmla="*/ 173 h 329"/>
                <a:gd name="T8" fmla="*/ 1 w 140"/>
                <a:gd name="T9" fmla="*/ 195 h 329"/>
                <a:gd name="T10" fmla="*/ 6 w 140"/>
                <a:gd name="T11" fmla="*/ 223 h 329"/>
                <a:gd name="T12" fmla="*/ 24 w 140"/>
                <a:gd name="T13" fmla="*/ 246 h 329"/>
                <a:gd name="T14" fmla="*/ 36 w 140"/>
                <a:gd name="T15" fmla="*/ 267 h 329"/>
                <a:gd name="T16" fmla="*/ 65 w 140"/>
                <a:gd name="T17" fmla="*/ 280 h 329"/>
                <a:gd name="T18" fmla="*/ 103 w 140"/>
                <a:gd name="T19" fmla="*/ 300 h 329"/>
                <a:gd name="T20" fmla="*/ 140 w 140"/>
                <a:gd name="T21" fmla="*/ 329 h 329"/>
                <a:gd name="T22" fmla="*/ 122 w 140"/>
                <a:gd name="T23" fmla="*/ 285 h 329"/>
                <a:gd name="T24" fmla="*/ 115 w 140"/>
                <a:gd name="T25" fmla="*/ 220 h 329"/>
                <a:gd name="T26" fmla="*/ 102 w 140"/>
                <a:gd name="T27" fmla="*/ 187 h 329"/>
                <a:gd name="T28" fmla="*/ 93 w 140"/>
                <a:gd name="T29" fmla="*/ 162 h 329"/>
                <a:gd name="T30" fmla="*/ 106 w 140"/>
                <a:gd name="T31" fmla="*/ 139 h 329"/>
                <a:gd name="T32" fmla="*/ 94 w 140"/>
                <a:gd name="T33" fmla="*/ 122 h 329"/>
                <a:gd name="T34" fmla="*/ 96 w 140"/>
                <a:gd name="T35" fmla="*/ 96 h 329"/>
                <a:gd name="T36" fmla="*/ 104 w 140"/>
                <a:gd name="T37" fmla="*/ 76 h 329"/>
                <a:gd name="T38" fmla="*/ 102 w 140"/>
                <a:gd name="T39" fmla="*/ 61 h 329"/>
                <a:gd name="T40" fmla="*/ 117 w 140"/>
                <a:gd name="T41" fmla="*/ 40 h 329"/>
                <a:gd name="T42" fmla="*/ 103 w 140"/>
                <a:gd name="T43" fmla="*/ 34 h 329"/>
                <a:gd name="T44" fmla="*/ 95 w 140"/>
                <a:gd name="T45" fmla="*/ 14 h 329"/>
                <a:gd name="T46" fmla="*/ 81 w 140"/>
                <a:gd name="T47" fmla="*/ 0 h 329"/>
                <a:gd name="T48" fmla="*/ 60 w 140"/>
                <a:gd name="T49" fmla="*/ 40 h 329"/>
                <a:gd name="T50" fmla="*/ 48 w 140"/>
                <a:gd name="T51" fmla="*/ 68 h 329"/>
                <a:gd name="T52" fmla="*/ 72 w 140"/>
                <a:gd name="T53" fmla="*/ 87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329">
                  <a:moveTo>
                    <a:pt x="72" y="87"/>
                  </a:moveTo>
                  <a:cubicBezTo>
                    <a:pt x="71" y="95"/>
                    <a:pt x="67" y="112"/>
                    <a:pt x="61" y="117"/>
                  </a:cubicBezTo>
                  <a:cubicBezTo>
                    <a:pt x="49" y="126"/>
                    <a:pt x="24" y="131"/>
                    <a:pt x="19" y="147"/>
                  </a:cubicBezTo>
                  <a:cubicBezTo>
                    <a:pt x="17" y="156"/>
                    <a:pt x="16" y="165"/>
                    <a:pt x="11" y="173"/>
                  </a:cubicBezTo>
                  <a:cubicBezTo>
                    <a:pt x="6" y="181"/>
                    <a:pt x="1" y="185"/>
                    <a:pt x="1" y="195"/>
                  </a:cubicBezTo>
                  <a:cubicBezTo>
                    <a:pt x="0" y="205"/>
                    <a:pt x="0" y="214"/>
                    <a:pt x="6" y="223"/>
                  </a:cubicBezTo>
                  <a:cubicBezTo>
                    <a:pt x="12" y="231"/>
                    <a:pt x="18" y="238"/>
                    <a:pt x="24" y="246"/>
                  </a:cubicBezTo>
                  <a:cubicBezTo>
                    <a:pt x="29" y="252"/>
                    <a:pt x="31" y="260"/>
                    <a:pt x="36" y="267"/>
                  </a:cubicBezTo>
                  <a:cubicBezTo>
                    <a:pt x="43" y="277"/>
                    <a:pt x="54" y="278"/>
                    <a:pt x="65" y="280"/>
                  </a:cubicBezTo>
                  <a:cubicBezTo>
                    <a:pt x="82" y="282"/>
                    <a:pt x="92" y="287"/>
                    <a:pt x="103" y="300"/>
                  </a:cubicBezTo>
                  <a:cubicBezTo>
                    <a:pt x="113" y="312"/>
                    <a:pt x="126" y="320"/>
                    <a:pt x="140" y="329"/>
                  </a:cubicBezTo>
                  <a:cubicBezTo>
                    <a:pt x="136" y="314"/>
                    <a:pt x="126" y="301"/>
                    <a:pt x="122" y="285"/>
                  </a:cubicBezTo>
                  <a:cubicBezTo>
                    <a:pt x="118" y="263"/>
                    <a:pt x="122" y="241"/>
                    <a:pt x="115" y="220"/>
                  </a:cubicBezTo>
                  <a:cubicBezTo>
                    <a:pt x="111" y="209"/>
                    <a:pt x="106" y="198"/>
                    <a:pt x="102" y="187"/>
                  </a:cubicBezTo>
                  <a:cubicBezTo>
                    <a:pt x="99" y="179"/>
                    <a:pt x="94" y="170"/>
                    <a:pt x="93" y="162"/>
                  </a:cubicBezTo>
                  <a:cubicBezTo>
                    <a:pt x="92" y="151"/>
                    <a:pt x="98" y="144"/>
                    <a:pt x="106" y="139"/>
                  </a:cubicBezTo>
                  <a:cubicBezTo>
                    <a:pt x="100" y="135"/>
                    <a:pt x="96" y="130"/>
                    <a:pt x="94" y="122"/>
                  </a:cubicBezTo>
                  <a:cubicBezTo>
                    <a:pt x="92" y="114"/>
                    <a:pt x="91" y="104"/>
                    <a:pt x="96" y="96"/>
                  </a:cubicBezTo>
                  <a:cubicBezTo>
                    <a:pt x="100" y="89"/>
                    <a:pt x="105" y="85"/>
                    <a:pt x="104" y="76"/>
                  </a:cubicBezTo>
                  <a:cubicBezTo>
                    <a:pt x="103" y="71"/>
                    <a:pt x="102" y="66"/>
                    <a:pt x="102" y="61"/>
                  </a:cubicBezTo>
                  <a:cubicBezTo>
                    <a:pt x="102" y="54"/>
                    <a:pt x="116" y="46"/>
                    <a:pt x="117" y="40"/>
                  </a:cubicBezTo>
                  <a:cubicBezTo>
                    <a:pt x="112" y="42"/>
                    <a:pt x="106" y="40"/>
                    <a:pt x="103" y="34"/>
                  </a:cubicBezTo>
                  <a:cubicBezTo>
                    <a:pt x="99" y="28"/>
                    <a:pt x="97" y="21"/>
                    <a:pt x="95" y="14"/>
                  </a:cubicBezTo>
                  <a:cubicBezTo>
                    <a:pt x="93" y="5"/>
                    <a:pt x="89" y="1"/>
                    <a:pt x="81" y="0"/>
                  </a:cubicBezTo>
                  <a:cubicBezTo>
                    <a:pt x="75" y="14"/>
                    <a:pt x="67" y="26"/>
                    <a:pt x="60" y="40"/>
                  </a:cubicBezTo>
                  <a:cubicBezTo>
                    <a:pt x="55" y="49"/>
                    <a:pt x="52" y="59"/>
                    <a:pt x="48" y="68"/>
                  </a:cubicBezTo>
                  <a:cubicBezTo>
                    <a:pt x="60" y="70"/>
                    <a:pt x="73" y="72"/>
                    <a:pt x="72" y="8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8706645" y="2347119"/>
              <a:ext cx="509588" cy="393700"/>
            </a:xfrm>
            <a:custGeom>
              <a:avLst/>
              <a:gdLst>
                <a:gd name="T0" fmla="*/ 126 w 161"/>
                <a:gd name="T1" fmla="*/ 41 h 124"/>
                <a:gd name="T2" fmla="*/ 107 w 161"/>
                <a:gd name="T3" fmla="*/ 0 h 124"/>
                <a:gd name="T4" fmla="*/ 105 w 161"/>
                <a:gd name="T5" fmla="*/ 0 h 124"/>
                <a:gd name="T6" fmla="*/ 93 w 161"/>
                <a:gd name="T7" fmla="*/ 14 h 124"/>
                <a:gd name="T8" fmla="*/ 43 w 161"/>
                <a:gd name="T9" fmla="*/ 29 h 124"/>
                <a:gd name="T10" fmla="*/ 15 w 161"/>
                <a:gd name="T11" fmla="*/ 43 h 124"/>
                <a:gd name="T12" fmla="*/ 5 w 161"/>
                <a:gd name="T13" fmla="*/ 61 h 124"/>
                <a:gd name="T14" fmla="*/ 5 w 161"/>
                <a:gd name="T15" fmla="*/ 63 h 124"/>
                <a:gd name="T16" fmla="*/ 4 w 161"/>
                <a:gd name="T17" fmla="*/ 68 h 124"/>
                <a:gd name="T18" fmla="*/ 3 w 161"/>
                <a:gd name="T19" fmla="*/ 68 h 124"/>
                <a:gd name="T20" fmla="*/ 7 w 161"/>
                <a:gd name="T21" fmla="*/ 71 h 124"/>
                <a:gd name="T22" fmla="*/ 11 w 161"/>
                <a:gd name="T23" fmla="*/ 78 h 124"/>
                <a:gd name="T24" fmla="*/ 19 w 161"/>
                <a:gd name="T25" fmla="*/ 78 h 124"/>
                <a:gd name="T26" fmla="*/ 38 w 161"/>
                <a:gd name="T27" fmla="*/ 86 h 124"/>
                <a:gd name="T28" fmla="*/ 65 w 161"/>
                <a:gd name="T29" fmla="*/ 89 h 124"/>
                <a:gd name="T30" fmla="*/ 79 w 161"/>
                <a:gd name="T31" fmla="*/ 94 h 124"/>
                <a:gd name="T32" fmla="*/ 88 w 161"/>
                <a:gd name="T33" fmla="*/ 91 h 124"/>
                <a:gd name="T34" fmla="*/ 98 w 161"/>
                <a:gd name="T35" fmla="*/ 92 h 124"/>
                <a:gd name="T36" fmla="*/ 104 w 161"/>
                <a:gd name="T37" fmla="*/ 88 h 124"/>
                <a:gd name="T38" fmla="*/ 121 w 161"/>
                <a:gd name="T39" fmla="*/ 108 h 124"/>
                <a:gd name="T40" fmla="*/ 118 w 161"/>
                <a:gd name="T41" fmla="*/ 124 h 124"/>
                <a:gd name="T42" fmla="*/ 118 w 161"/>
                <a:gd name="T43" fmla="*/ 124 h 124"/>
                <a:gd name="T44" fmla="*/ 130 w 161"/>
                <a:gd name="T45" fmla="*/ 112 h 124"/>
                <a:gd name="T46" fmla="*/ 140 w 161"/>
                <a:gd name="T47" fmla="*/ 107 h 124"/>
                <a:gd name="T48" fmla="*/ 146 w 161"/>
                <a:gd name="T49" fmla="*/ 94 h 124"/>
                <a:gd name="T50" fmla="*/ 159 w 161"/>
                <a:gd name="T51" fmla="*/ 72 h 124"/>
                <a:gd name="T52" fmla="*/ 126 w 161"/>
                <a:gd name="T53" fmla="*/ 4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1" h="124">
                  <a:moveTo>
                    <a:pt x="126" y="41"/>
                  </a:moveTo>
                  <a:cubicBezTo>
                    <a:pt x="120" y="30"/>
                    <a:pt x="124" y="2"/>
                    <a:pt x="107" y="0"/>
                  </a:cubicBezTo>
                  <a:cubicBezTo>
                    <a:pt x="106" y="0"/>
                    <a:pt x="106" y="0"/>
                    <a:pt x="105" y="0"/>
                  </a:cubicBezTo>
                  <a:cubicBezTo>
                    <a:pt x="102" y="6"/>
                    <a:pt x="98" y="11"/>
                    <a:pt x="93" y="14"/>
                  </a:cubicBezTo>
                  <a:cubicBezTo>
                    <a:pt x="78" y="23"/>
                    <a:pt x="60" y="25"/>
                    <a:pt x="43" y="29"/>
                  </a:cubicBezTo>
                  <a:cubicBezTo>
                    <a:pt x="33" y="31"/>
                    <a:pt x="20" y="33"/>
                    <a:pt x="15" y="43"/>
                  </a:cubicBezTo>
                  <a:cubicBezTo>
                    <a:pt x="12" y="50"/>
                    <a:pt x="10" y="56"/>
                    <a:pt x="5" y="61"/>
                  </a:cubicBezTo>
                  <a:cubicBezTo>
                    <a:pt x="5" y="62"/>
                    <a:pt x="5" y="62"/>
                    <a:pt x="5" y="63"/>
                  </a:cubicBezTo>
                  <a:cubicBezTo>
                    <a:pt x="5" y="65"/>
                    <a:pt x="4" y="67"/>
                    <a:pt x="4" y="68"/>
                  </a:cubicBezTo>
                  <a:cubicBezTo>
                    <a:pt x="1" y="68"/>
                    <a:pt x="0" y="68"/>
                    <a:pt x="3" y="68"/>
                  </a:cubicBezTo>
                  <a:cubicBezTo>
                    <a:pt x="4" y="69"/>
                    <a:pt x="6" y="70"/>
                    <a:pt x="7" y="71"/>
                  </a:cubicBezTo>
                  <a:cubicBezTo>
                    <a:pt x="8" y="71"/>
                    <a:pt x="11" y="78"/>
                    <a:pt x="11" y="78"/>
                  </a:cubicBezTo>
                  <a:cubicBezTo>
                    <a:pt x="14" y="78"/>
                    <a:pt x="16" y="77"/>
                    <a:pt x="19" y="78"/>
                  </a:cubicBezTo>
                  <a:cubicBezTo>
                    <a:pt x="26" y="78"/>
                    <a:pt x="32" y="83"/>
                    <a:pt x="38" y="86"/>
                  </a:cubicBezTo>
                  <a:cubicBezTo>
                    <a:pt x="47" y="90"/>
                    <a:pt x="56" y="86"/>
                    <a:pt x="65" y="89"/>
                  </a:cubicBezTo>
                  <a:cubicBezTo>
                    <a:pt x="69" y="91"/>
                    <a:pt x="74" y="96"/>
                    <a:pt x="79" y="94"/>
                  </a:cubicBezTo>
                  <a:cubicBezTo>
                    <a:pt x="82" y="93"/>
                    <a:pt x="85" y="91"/>
                    <a:pt x="88" y="91"/>
                  </a:cubicBezTo>
                  <a:cubicBezTo>
                    <a:pt x="92" y="91"/>
                    <a:pt x="94" y="94"/>
                    <a:pt x="98" y="92"/>
                  </a:cubicBezTo>
                  <a:cubicBezTo>
                    <a:pt x="100" y="90"/>
                    <a:pt x="102" y="89"/>
                    <a:pt x="104" y="88"/>
                  </a:cubicBezTo>
                  <a:cubicBezTo>
                    <a:pt x="115" y="85"/>
                    <a:pt x="119" y="101"/>
                    <a:pt x="121" y="108"/>
                  </a:cubicBezTo>
                  <a:cubicBezTo>
                    <a:pt x="121" y="113"/>
                    <a:pt x="121" y="121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3" y="121"/>
                    <a:pt x="126" y="115"/>
                    <a:pt x="130" y="112"/>
                  </a:cubicBezTo>
                  <a:cubicBezTo>
                    <a:pt x="133" y="110"/>
                    <a:pt x="137" y="109"/>
                    <a:pt x="140" y="107"/>
                  </a:cubicBezTo>
                  <a:cubicBezTo>
                    <a:pt x="144" y="103"/>
                    <a:pt x="144" y="98"/>
                    <a:pt x="146" y="94"/>
                  </a:cubicBezTo>
                  <a:cubicBezTo>
                    <a:pt x="150" y="87"/>
                    <a:pt x="157" y="80"/>
                    <a:pt x="159" y="72"/>
                  </a:cubicBezTo>
                  <a:cubicBezTo>
                    <a:pt x="161" y="59"/>
                    <a:pt x="132" y="53"/>
                    <a:pt x="126" y="4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8414545" y="2451894"/>
              <a:ext cx="352425" cy="658812"/>
            </a:xfrm>
            <a:custGeom>
              <a:avLst/>
              <a:gdLst>
                <a:gd name="T0" fmla="*/ 14 w 111"/>
                <a:gd name="T1" fmla="*/ 58 h 208"/>
                <a:gd name="T2" fmla="*/ 30 w 111"/>
                <a:gd name="T3" fmla="*/ 111 h 208"/>
                <a:gd name="T4" fmla="*/ 39 w 111"/>
                <a:gd name="T5" fmla="*/ 168 h 208"/>
                <a:gd name="T6" fmla="*/ 51 w 111"/>
                <a:gd name="T7" fmla="*/ 208 h 208"/>
                <a:gd name="T8" fmla="*/ 60 w 111"/>
                <a:gd name="T9" fmla="*/ 203 h 208"/>
                <a:gd name="T10" fmla="*/ 64 w 111"/>
                <a:gd name="T11" fmla="*/ 193 h 208"/>
                <a:gd name="T12" fmla="*/ 67 w 111"/>
                <a:gd name="T13" fmla="*/ 169 h 208"/>
                <a:gd name="T14" fmla="*/ 73 w 111"/>
                <a:gd name="T15" fmla="*/ 129 h 208"/>
                <a:gd name="T16" fmla="*/ 91 w 111"/>
                <a:gd name="T17" fmla="*/ 117 h 208"/>
                <a:gd name="T18" fmla="*/ 103 w 111"/>
                <a:gd name="T19" fmla="*/ 100 h 208"/>
                <a:gd name="T20" fmla="*/ 100 w 111"/>
                <a:gd name="T21" fmla="*/ 85 h 208"/>
                <a:gd name="T22" fmla="*/ 97 w 111"/>
                <a:gd name="T23" fmla="*/ 61 h 208"/>
                <a:gd name="T24" fmla="*/ 98 w 111"/>
                <a:gd name="T25" fmla="*/ 54 h 208"/>
                <a:gd name="T26" fmla="*/ 98 w 111"/>
                <a:gd name="T27" fmla="*/ 54 h 208"/>
                <a:gd name="T28" fmla="*/ 92 w 111"/>
                <a:gd name="T29" fmla="*/ 46 h 208"/>
                <a:gd name="T30" fmla="*/ 88 w 111"/>
                <a:gd name="T31" fmla="*/ 44 h 208"/>
                <a:gd name="T32" fmla="*/ 87 w 111"/>
                <a:gd name="T33" fmla="*/ 28 h 208"/>
                <a:gd name="T34" fmla="*/ 53 w 111"/>
                <a:gd name="T35" fmla="*/ 3 h 208"/>
                <a:gd name="T36" fmla="*/ 20 w 111"/>
                <a:gd name="T37" fmla="*/ 11 h 208"/>
                <a:gd name="T38" fmla="*/ 19 w 111"/>
                <a:gd name="T39" fmla="*/ 12 h 208"/>
                <a:gd name="T40" fmla="*/ 4 w 111"/>
                <a:gd name="T41" fmla="*/ 33 h 208"/>
                <a:gd name="T42" fmla="*/ 14 w 111"/>
                <a:gd name="T43" fmla="*/ 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1" h="208">
                  <a:moveTo>
                    <a:pt x="14" y="58"/>
                  </a:moveTo>
                  <a:cubicBezTo>
                    <a:pt x="21" y="75"/>
                    <a:pt x="29" y="92"/>
                    <a:pt x="30" y="111"/>
                  </a:cubicBezTo>
                  <a:cubicBezTo>
                    <a:pt x="31" y="131"/>
                    <a:pt x="30" y="150"/>
                    <a:pt x="39" y="168"/>
                  </a:cubicBezTo>
                  <a:cubicBezTo>
                    <a:pt x="45" y="181"/>
                    <a:pt x="52" y="193"/>
                    <a:pt x="51" y="208"/>
                  </a:cubicBezTo>
                  <a:cubicBezTo>
                    <a:pt x="54" y="207"/>
                    <a:pt x="58" y="205"/>
                    <a:pt x="60" y="203"/>
                  </a:cubicBezTo>
                  <a:cubicBezTo>
                    <a:pt x="62" y="200"/>
                    <a:pt x="63" y="196"/>
                    <a:pt x="64" y="193"/>
                  </a:cubicBezTo>
                  <a:cubicBezTo>
                    <a:pt x="68" y="184"/>
                    <a:pt x="68" y="178"/>
                    <a:pt x="67" y="169"/>
                  </a:cubicBezTo>
                  <a:cubicBezTo>
                    <a:pt x="66" y="156"/>
                    <a:pt x="64" y="139"/>
                    <a:pt x="73" y="129"/>
                  </a:cubicBezTo>
                  <a:cubicBezTo>
                    <a:pt x="78" y="123"/>
                    <a:pt x="84" y="120"/>
                    <a:pt x="91" y="117"/>
                  </a:cubicBezTo>
                  <a:cubicBezTo>
                    <a:pt x="98" y="113"/>
                    <a:pt x="97" y="105"/>
                    <a:pt x="103" y="100"/>
                  </a:cubicBezTo>
                  <a:cubicBezTo>
                    <a:pt x="111" y="92"/>
                    <a:pt x="104" y="91"/>
                    <a:pt x="100" y="85"/>
                  </a:cubicBezTo>
                  <a:cubicBezTo>
                    <a:pt x="96" y="78"/>
                    <a:pt x="100" y="69"/>
                    <a:pt x="97" y="61"/>
                  </a:cubicBezTo>
                  <a:cubicBezTo>
                    <a:pt x="95" y="59"/>
                    <a:pt x="96" y="56"/>
                    <a:pt x="98" y="54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5" y="53"/>
                    <a:pt x="94" y="48"/>
                    <a:pt x="92" y="46"/>
                  </a:cubicBezTo>
                  <a:cubicBezTo>
                    <a:pt x="91" y="45"/>
                    <a:pt x="89" y="45"/>
                    <a:pt x="88" y="44"/>
                  </a:cubicBezTo>
                  <a:cubicBezTo>
                    <a:pt x="83" y="38"/>
                    <a:pt x="85" y="35"/>
                    <a:pt x="87" y="28"/>
                  </a:cubicBezTo>
                  <a:cubicBezTo>
                    <a:pt x="80" y="16"/>
                    <a:pt x="67" y="6"/>
                    <a:pt x="53" y="3"/>
                  </a:cubicBezTo>
                  <a:cubicBezTo>
                    <a:pt x="41" y="0"/>
                    <a:pt x="31" y="7"/>
                    <a:pt x="20" y="11"/>
                  </a:cubicBezTo>
                  <a:cubicBezTo>
                    <a:pt x="20" y="11"/>
                    <a:pt x="19" y="12"/>
                    <a:pt x="19" y="12"/>
                  </a:cubicBezTo>
                  <a:cubicBezTo>
                    <a:pt x="11" y="17"/>
                    <a:pt x="0" y="22"/>
                    <a:pt x="4" y="33"/>
                  </a:cubicBezTo>
                  <a:cubicBezTo>
                    <a:pt x="7" y="41"/>
                    <a:pt x="11" y="50"/>
                    <a:pt x="14" y="5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7777957" y="3728244"/>
              <a:ext cx="636588" cy="546100"/>
            </a:xfrm>
            <a:custGeom>
              <a:avLst/>
              <a:gdLst>
                <a:gd name="T0" fmla="*/ 11 w 201"/>
                <a:gd name="T1" fmla="*/ 81 h 172"/>
                <a:gd name="T2" fmla="*/ 19 w 201"/>
                <a:gd name="T3" fmla="*/ 91 h 172"/>
                <a:gd name="T4" fmla="*/ 15 w 201"/>
                <a:gd name="T5" fmla="*/ 99 h 172"/>
                <a:gd name="T6" fmla="*/ 17 w 201"/>
                <a:gd name="T7" fmla="*/ 107 h 172"/>
                <a:gd name="T8" fmla="*/ 23 w 201"/>
                <a:gd name="T9" fmla="*/ 111 h 172"/>
                <a:gd name="T10" fmla="*/ 23 w 201"/>
                <a:gd name="T11" fmla="*/ 121 h 172"/>
                <a:gd name="T12" fmla="*/ 31 w 201"/>
                <a:gd name="T13" fmla="*/ 159 h 172"/>
                <a:gd name="T14" fmla="*/ 68 w 201"/>
                <a:gd name="T15" fmla="*/ 155 h 172"/>
                <a:gd name="T16" fmla="*/ 102 w 201"/>
                <a:gd name="T17" fmla="*/ 155 h 172"/>
                <a:gd name="T18" fmla="*/ 133 w 201"/>
                <a:gd name="T19" fmla="*/ 140 h 172"/>
                <a:gd name="T20" fmla="*/ 162 w 201"/>
                <a:gd name="T21" fmla="*/ 142 h 172"/>
                <a:gd name="T22" fmla="*/ 173 w 201"/>
                <a:gd name="T23" fmla="*/ 157 h 172"/>
                <a:gd name="T24" fmla="*/ 199 w 201"/>
                <a:gd name="T25" fmla="*/ 126 h 172"/>
                <a:gd name="T26" fmla="*/ 187 w 201"/>
                <a:gd name="T27" fmla="*/ 106 h 172"/>
                <a:gd name="T28" fmla="*/ 183 w 201"/>
                <a:gd name="T29" fmla="*/ 82 h 172"/>
                <a:gd name="T30" fmla="*/ 181 w 201"/>
                <a:gd name="T31" fmla="*/ 62 h 172"/>
                <a:gd name="T32" fmla="*/ 165 w 201"/>
                <a:gd name="T33" fmla="*/ 53 h 172"/>
                <a:gd name="T34" fmla="*/ 141 w 201"/>
                <a:gd name="T35" fmla="*/ 36 h 172"/>
                <a:gd name="T36" fmla="*/ 149 w 201"/>
                <a:gd name="T37" fmla="*/ 24 h 172"/>
                <a:gd name="T38" fmla="*/ 118 w 201"/>
                <a:gd name="T39" fmla="*/ 2 h 172"/>
                <a:gd name="T40" fmla="*/ 115 w 201"/>
                <a:gd name="T41" fmla="*/ 0 h 172"/>
                <a:gd name="T42" fmla="*/ 112 w 201"/>
                <a:gd name="T43" fmla="*/ 1 h 172"/>
                <a:gd name="T44" fmla="*/ 86 w 201"/>
                <a:gd name="T45" fmla="*/ 0 h 172"/>
                <a:gd name="T46" fmla="*/ 78 w 201"/>
                <a:gd name="T47" fmla="*/ 28 h 172"/>
                <a:gd name="T48" fmla="*/ 58 w 201"/>
                <a:gd name="T49" fmla="*/ 26 h 172"/>
                <a:gd name="T50" fmla="*/ 36 w 201"/>
                <a:gd name="T51" fmla="*/ 51 h 172"/>
                <a:gd name="T52" fmla="*/ 12 w 201"/>
                <a:gd name="T53" fmla="*/ 52 h 172"/>
                <a:gd name="T54" fmla="*/ 0 w 201"/>
                <a:gd name="T55" fmla="*/ 68 h 172"/>
                <a:gd name="T56" fmla="*/ 11 w 201"/>
                <a:gd name="T57" fmla="*/ 8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1" h="172">
                  <a:moveTo>
                    <a:pt x="11" y="81"/>
                  </a:moveTo>
                  <a:cubicBezTo>
                    <a:pt x="13" y="81"/>
                    <a:pt x="19" y="91"/>
                    <a:pt x="19" y="91"/>
                  </a:cubicBezTo>
                  <a:cubicBezTo>
                    <a:pt x="20" y="91"/>
                    <a:pt x="17" y="95"/>
                    <a:pt x="15" y="99"/>
                  </a:cubicBezTo>
                  <a:cubicBezTo>
                    <a:pt x="15" y="102"/>
                    <a:pt x="16" y="105"/>
                    <a:pt x="17" y="107"/>
                  </a:cubicBezTo>
                  <a:cubicBezTo>
                    <a:pt x="20" y="110"/>
                    <a:pt x="23" y="111"/>
                    <a:pt x="23" y="111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7" y="134"/>
                    <a:pt x="27" y="147"/>
                    <a:pt x="31" y="159"/>
                  </a:cubicBezTo>
                  <a:cubicBezTo>
                    <a:pt x="36" y="172"/>
                    <a:pt x="61" y="157"/>
                    <a:pt x="68" y="155"/>
                  </a:cubicBezTo>
                  <a:cubicBezTo>
                    <a:pt x="80" y="151"/>
                    <a:pt x="90" y="152"/>
                    <a:pt x="102" y="155"/>
                  </a:cubicBezTo>
                  <a:cubicBezTo>
                    <a:pt x="114" y="157"/>
                    <a:pt x="123" y="144"/>
                    <a:pt x="133" y="140"/>
                  </a:cubicBezTo>
                  <a:cubicBezTo>
                    <a:pt x="143" y="136"/>
                    <a:pt x="154" y="135"/>
                    <a:pt x="162" y="142"/>
                  </a:cubicBezTo>
                  <a:cubicBezTo>
                    <a:pt x="167" y="145"/>
                    <a:pt x="170" y="152"/>
                    <a:pt x="173" y="157"/>
                  </a:cubicBezTo>
                  <a:cubicBezTo>
                    <a:pt x="185" y="150"/>
                    <a:pt x="195" y="139"/>
                    <a:pt x="199" y="126"/>
                  </a:cubicBezTo>
                  <a:cubicBezTo>
                    <a:pt x="201" y="117"/>
                    <a:pt x="190" y="113"/>
                    <a:pt x="187" y="106"/>
                  </a:cubicBezTo>
                  <a:cubicBezTo>
                    <a:pt x="183" y="100"/>
                    <a:pt x="184" y="90"/>
                    <a:pt x="183" y="82"/>
                  </a:cubicBezTo>
                  <a:cubicBezTo>
                    <a:pt x="183" y="76"/>
                    <a:pt x="183" y="69"/>
                    <a:pt x="181" y="62"/>
                  </a:cubicBezTo>
                  <a:cubicBezTo>
                    <a:pt x="179" y="53"/>
                    <a:pt x="173" y="54"/>
                    <a:pt x="165" y="53"/>
                  </a:cubicBezTo>
                  <a:cubicBezTo>
                    <a:pt x="157" y="53"/>
                    <a:pt x="136" y="50"/>
                    <a:pt x="141" y="36"/>
                  </a:cubicBezTo>
                  <a:cubicBezTo>
                    <a:pt x="142" y="34"/>
                    <a:pt x="149" y="25"/>
                    <a:pt x="149" y="24"/>
                  </a:cubicBezTo>
                  <a:cubicBezTo>
                    <a:pt x="142" y="13"/>
                    <a:pt x="131" y="4"/>
                    <a:pt x="118" y="2"/>
                  </a:cubicBezTo>
                  <a:cubicBezTo>
                    <a:pt x="116" y="2"/>
                    <a:pt x="115" y="1"/>
                    <a:pt x="115" y="0"/>
                  </a:cubicBezTo>
                  <a:cubicBezTo>
                    <a:pt x="114" y="0"/>
                    <a:pt x="113" y="0"/>
                    <a:pt x="112" y="1"/>
                  </a:cubicBezTo>
                  <a:cubicBezTo>
                    <a:pt x="103" y="3"/>
                    <a:pt x="95" y="1"/>
                    <a:pt x="86" y="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10" y="81"/>
                    <a:pt x="11" y="8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7663657" y="3906044"/>
              <a:ext cx="931863" cy="922337"/>
            </a:xfrm>
            <a:custGeom>
              <a:avLst/>
              <a:gdLst>
                <a:gd name="T0" fmla="*/ 214 w 294"/>
                <a:gd name="T1" fmla="*/ 247 h 291"/>
                <a:gd name="T2" fmla="*/ 207 w 294"/>
                <a:gd name="T3" fmla="*/ 261 h 291"/>
                <a:gd name="T4" fmla="*/ 219 w 294"/>
                <a:gd name="T5" fmla="*/ 291 h 291"/>
                <a:gd name="T6" fmla="*/ 223 w 294"/>
                <a:gd name="T7" fmla="*/ 282 h 291"/>
                <a:gd name="T8" fmla="*/ 228 w 294"/>
                <a:gd name="T9" fmla="*/ 272 h 291"/>
                <a:gd name="T10" fmla="*/ 235 w 294"/>
                <a:gd name="T11" fmla="*/ 255 h 291"/>
                <a:gd name="T12" fmla="*/ 266 w 294"/>
                <a:gd name="T13" fmla="*/ 232 h 291"/>
                <a:gd name="T14" fmla="*/ 278 w 294"/>
                <a:gd name="T15" fmla="*/ 234 h 291"/>
                <a:gd name="T16" fmla="*/ 286 w 294"/>
                <a:gd name="T17" fmla="*/ 222 h 291"/>
                <a:gd name="T18" fmla="*/ 289 w 294"/>
                <a:gd name="T19" fmla="*/ 197 h 291"/>
                <a:gd name="T20" fmla="*/ 292 w 294"/>
                <a:gd name="T21" fmla="*/ 168 h 291"/>
                <a:gd name="T22" fmla="*/ 293 w 294"/>
                <a:gd name="T23" fmla="*/ 151 h 291"/>
                <a:gd name="T24" fmla="*/ 285 w 294"/>
                <a:gd name="T25" fmla="*/ 126 h 291"/>
                <a:gd name="T26" fmla="*/ 280 w 294"/>
                <a:gd name="T27" fmla="*/ 105 h 291"/>
                <a:gd name="T28" fmla="*/ 275 w 294"/>
                <a:gd name="T29" fmla="*/ 93 h 291"/>
                <a:gd name="T30" fmla="*/ 289 w 294"/>
                <a:gd name="T31" fmla="*/ 60 h 291"/>
                <a:gd name="T32" fmla="*/ 277 w 294"/>
                <a:gd name="T33" fmla="*/ 27 h 291"/>
                <a:gd name="T34" fmla="*/ 255 w 294"/>
                <a:gd name="T35" fmla="*/ 35 h 291"/>
                <a:gd name="T36" fmla="*/ 244 w 294"/>
                <a:gd name="T37" fmla="*/ 24 h 291"/>
                <a:gd name="T38" fmla="*/ 245 w 294"/>
                <a:gd name="T39" fmla="*/ 10 h 291"/>
                <a:gd name="T40" fmla="*/ 228 w 294"/>
                <a:gd name="T41" fmla="*/ 3 h 291"/>
                <a:gd name="T42" fmla="*/ 228 w 294"/>
                <a:gd name="T43" fmla="*/ 3 h 291"/>
                <a:gd name="T44" fmla="*/ 229 w 294"/>
                <a:gd name="T45" fmla="*/ 18 h 291"/>
                <a:gd name="T46" fmla="*/ 232 w 294"/>
                <a:gd name="T47" fmla="*/ 37 h 291"/>
                <a:gd name="T48" fmla="*/ 241 w 294"/>
                <a:gd name="T49" fmla="*/ 53 h 291"/>
                <a:gd name="T50" fmla="*/ 246 w 294"/>
                <a:gd name="T51" fmla="*/ 60 h 291"/>
                <a:gd name="T52" fmla="*/ 210 w 294"/>
                <a:gd name="T53" fmla="*/ 113 h 291"/>
                <a:gd name="T54" fmla="*/ 203 w 294"/>
                <a:gd name="T55" fmla="*/ 111 h 291"/>
                <a:gd name="T56" fmla="*/ 195 w 294"/>
                <a:gd name="T57" fmla="*/ 98 h 291"/>
                <a:gd name="T58" fmla="*/ 167 w 294"/>
                <a:gd name="T59" fmla="*/ 97 h 291"/>
                <a:gd name="T60" fmla="*/ 139 w 294"/>
                <a:gd name="T61" fmla="*/ 110 h 291"/>
                <a:gd name="T62" fmla="*/ 122 w 294"/>
                <a:gd name="T63" fmla="*/ 106 h 291"/>
                <a:gd name="T64" fmla="*/ 99 w 294"/>
                <a:gd name="T65" fmla="*/ 112 h 291"/>
                <a:gd name="T66" fmla="*/ 71 w 294"/>
                <a:gd name="T67" fmla="*/ 120 h 291"/>
                <a:gd name="T68" fmla="*/ 66 w 294"/>
                <a:gd name="T69" fmla="*/ 118 h 291"/>
                <a:gd name="T70" fmla="*/ 43 w 294"/>
                <a:gd name="T71" fmla="*/ 139 h 291"/>
                <a:gd name="T72" fmla="*/ 19 w 294"/>
                <a:gd name="T73" fmla="*/ 135 h 291"/>
                <a:gd name="T74" fmla="*/ 0 w 294"/>
                <a:gd name="T75" fmla="*/ 153 h 291"/>
                <a:gd name="T76" fmla="*/ 2 w 294"/>
                <a:gd name="T77" fmla="*/ 169 h 291"/>
                <a:gd name="T78" fmla="*/ 9 w 294"/>
                <a:gd name="T79" fmla="*/ 186 h 291"/>
                <a:gd name="T80" fmla="*/ 16 w 294"/>
                <a:gd name="T81" fmla="*/ 187 h 291"/>
                <a:gd name="T82" fmla="*/ 27 w 294"/>
                <a:gd name="T83" fmla="*/ 181 h 291"/>
                <a:gd name="T84" fmla="*/ 32 w 294"/>
                <a:gd name="T85" fmla="*/ 182 h 291"/>
                <a:gd name="T86" fmla="*/ 4 w 294"/>
                <a:gd name="T87" fmla="*/ 225 h 291"/>
                <a:gd name="T88" fmla="*/ 25 w 294"/>
                <a:gd name="T89" fmla="*/ 242 h 291"/>
                <a:gd name="T90" fmla="*/ 48 w 294"/>
                <a:gd name="T91" fmla="*/ 225 h 291"/>
                <a:gd name="T92" fmla="*/ 71 w 294"/>
                <a:gd name="T93" fmla="*/ 202 h 291"/>
                <a:gd name="T94" fmla="*/ 83 w 294"/>
                <a:gd name="T95" fmla="*/ 200 h 291"/>
                <a:gd name="T96" fmla="*/ 108 w 294"/>
                <a:gd name="T97" fmla="*/ 221 h 291"/>
                <a:gd name="T98" fmla="*/ 122 w 294"/>
                <a:gd name="T99" fmla="*/ 220 h 291"/>
                <a:gd name="T100" fmla="*/ 151 w 294"/>
                <a:gd name="T101" fmla="*/ 240 h 291"/>
                <a:gd name="T102" fmla="*/ 180 w 294"/>
                <a:gd name="T103" fmla="*/ 228 h 291"/>
                <a:gd name="T104" fmla="*/ 188 w 294"/>
                <a:gd name="T105" fmla="*/ 234 h 291"/>
                <a:gd name="T106" fmla="*/ 202 w 294"/>
                <a:gd name="T107" fmla="*/ 245 h 291"/>
                <a:gd name="T108" fmla="*/ 214 w 294"/>
                <a:gd name="T109" fmla="*/ 24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4" h="291">
                  <a:moveTo>
                    <a:pt x="214" y="247"/>
                  </a:moveTo>
                  <a:cubicBezTo>
                    <a:pt x="219" y="250"/>
                    <a:pt x="207" y="261"/>
                    <a:pt x="207" y="261"/>
                  </a:cubicBezTo>
                  <a:cubicBezTo>
                    <a:pt x="219" y="291"/>
                    <a:pt x="219" y="291"/>
                    <a:pt x="219" y="291"/>
                  </a:cubicBezTo>
                  <a:cubicBezTo>
                    <a:pt x="224" y="291"/>
                    <a:pt x="222" y="286"/>
                    <a:pt x="223" y="282"/>
                  </a:cubicBezTo>
                  <a:cubicBezTo>
                    <a:pt x="224" y="278"/>
                    <a:pt x="227" y="275"/>
                    <a:pt x="228" y="272"/>
                  </a:cubicBezTo>
                  <a:cubicBezTo>
                    <a:pt x="231" y="266"/>
                    <a:pt x="232" y="260"/>
                    <a:pt x="235" y="255"/>
                  </a:cubicBezTo>
                  <a:cubicBezTo>
                    <a:pt x="238" y="245"/>
                    <a:pt x="254" y="229"/>
                    <a:pt x="266" y="232"/>
                  </a:cubicBezTo>
                  <a:cubicBezTo>
                    <a:pt x="269" y="232"/>
                    <a:pt x="275" y="236"/>
                    <a:pt x="278" y="234"/>
                  </a:cubicBezTo>
                  <a:cubicBezTo>
                    <a:pt x="282" y="231"/>
                    <a:pt x="284" y="226"/>
                    <a:pt x="286" y="222"/>
                  </a:cubicBezTo>
                  <a:cubicBezTo>
                    <a:pt x="288" y="213"/>
                    <a:pt x="288" y="206"/>
                    <a:pt x="289" y="197"/>
                  </a:cubicBezTo>
                  <a:cubicBezTo>
                    <a:pt x="291" y="187"/>
                    <a:pt x="294" y="178"/>
                    <a:pt x="292" y="168"/>
                  </a:cubicBezTo>
                  <a:cubicBezTo>
                    <a:pt x="291" y="162"/>
                    <a:pt x="291" y="157"/>
                    <a:pt x="293" y="151"/>
                  </a:cubicBezTo>
                  <a:cubicBezTo>
                    <a:pt x="287" y="144"/>
                    <a:pt x="285" y="135"/>
                    <a:pt x="285" y="126"/>
                  </a:cubicBezTo>
                  <a:cubicBezTo>
                    <a:pt x="285" y="118"/>
                    <a:pt x="286" y="110"/>
                    <a:pt x="280" y="105"/>
                  </a:cubicBezTo>
                  <a:cubicBezTo>
                    <a:pt x="277" y="102"/>
                    <a:pt x="276" y="97"/>
                    <a:pt x="275" y="93"/>
                  </a:cubicBezTo>
                  <a:cubicBezTo>
                    <a:pt x="272" y="78"/>
                    <a:pt x="287" y="72"/>
                    <a:pt x="289" y="60"/>
                  </a:cubicBezTo>
                  <a:cubicBezTo>
                    <a:pt x="290" y="51"/>
                    <a:pt x="285" y="34"/>
                    <a:pt x="277" y="27"/>
                  </a:cubicBezTo>
                  <a:cubicBezTo>
                    <a:pt x="272" y="34"/>
                    <a:pt x="262" y="36"/>
                    <a:pt x="255" y="35"/>
                  </a:cubicBezTo>
                  <a:cubicBezTo>
                    <a:pt x="249" y="34"/>
                    <a:pt x="245" y="30"/>
                    <a:pt x="244" y="24"/>
                  </a:cubicBezTo>
                  <a:cubicBezTo>
                    <a:pt x="243" y="19"/>
                    <a:pt x="245" y="15"/>
                    <a:pt x="245" y="10"/>
                  </a:cubicBezTo>
                  <a:cubicBezTo>
                    <a:pt x="244" y="0"/>
                    <a:pt x="234" y="2"/>
                    <a:pt x="228" y="3"/>
                  </a:cubicBezTo>
                  <a:cubicBezTo>
                    <a:pt x="228" y="3"/>
                    <a:pt x="228" y="3"/>
                    <a:pt x="228" y="3"/>
                  </a:cubicBezTo>
                  <a:cubicBezTo>
                    <a:pt x="229" y="8"/>
                    <a:pt x="229" y="13"/>
                    <a:pt x="229" y="18"/>
                  </a:cubicBezTo>
                  <a:cubicBezTo>
                    <a:pt x="230" y="24"/>
                    <a:pt x="231" y="31"/>
                    <a:pt x="232" y="37"/>
                  </a:cubicBezTo>
                  <a:cubicBezTo>
                    <a:pt x="232" y="46"/>
                    <a:pt x="234" y="49"/>
                    <a:pt x="241" y="53"/>
                  </a:cubicBezTo>
                  <a:cubicBezTo>
                    <a:pt x="243" y="55"/>
                    <a:pt x="245" y="57"/>
                    <a:pt x="246" y="60"/>
                  </a:cubicBezTo>
                  <a:cubicBezTo>
                    <a:pt x="249" y="82"/>
                    <a:pt x="228" y="104"/>
                    <a:pt x="210" y="113"/>
                  </a:cubicBezTo>
                  <a:cubicBezTo>
                    <a:pt x="207" y="115"/>
                    <a:pt x="205" y="114"/>
                    <a:pt x="203" y="111"/>
                  </a:cubicBezTo>
                  <a:cubicBezTo>
                    <a:pt x="200" y="107"/>
                    <a:pt x="198" y="102"/>
                    <a:pt x="195" y="98"/>
                  </a:cubicBezTo>
                  <a:cubicBezTo>
                    <a:pt x="188" y="88"/>
                    <a:pt x="175" y="92"/>
                    <a:pt x="167" y="97"/>
                  </a:cubicBezTo>
                  <a:cubicBezTo>
                    <a:pt x="158" y="103"/>
                    <a:pt x="151" y="111"/>
                    <a:pt x="139" y="110"/>
                  </a:cubicBezTo>
                  <a:cubicBezTo>
                    <a:pt x="133" y="109"/>
                    <a:pt x="128" y="106"/>
                    <a:pt x="122" y="106"/>
                  </a:cubicBezTo>
                  <a:cubicBezTo>
                    <a:pt x="114" y="107"/>
                    <a:pt x="107" y="110"/>
                    <a:pt x="99" y="112"/>
                  </a:cubicBezTo>
                  <a:cubicBezTo>
                    <a:pt x="91" y="115"/>
                    <a:pt x="81" y="121"/>
                    <a:pt x="71" y="120"/>
                  </a:cubicBezTo>
                  <a:cubicBezTo>
                    <a:pt x="69" y="120"/>
                    <a:pt x="68" y="119"/>
                    <a:pt x="66" y="118"/>
                  </a:cubicBezTo>
                  <a:cubicBezTo>
                    <a:pt x="43" y="139"/>
                    <a:pt x="43" y="139"/>
                    <a:pt x="43" y="139"/>
                  </a:cubicBezTo>
                  <a:cubicBezTo>
                    <a:pt x="19" y="135"/>
                    <a:pt x="19" y="135"/>
                    <a:pt x="19" y="135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" y="169"/>
                    <a:pt x="2" y="169"/>
                    <a:pt x="2" y="169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22" y="181"/>
                    <a:pt x="27" y="181"/>
                  </a:cubicBezTo>
                  <a:cubicBezTo>
                    <a:pt x="31" y="180"/>
                    <a:pt x="32" y="182"/>
                    <a:pt x="32" y="182"/>
                  </a:cubicBezTo>
                  <a:cubicBezTo>
                    <a:pt x="4" y="225"/>
                    <a:pt x="4" y="225"/>
                    <a:pt x="4" y="225"/>
                  </a:cubicBezTo>
                  <a:cubicBezTo>
                    <a:pt x="4" y="225"/>
                    <a:pt x="24" y="242"/>
                    <a:pt x="25" y="242"/>
                  </a:cubicBezTo>
                  <a:cubicBezTo>
                    <a:pt x="25" y="241"/>
                    <a:pt x="48" y="225"/>
                    <a:pt x="48" y="225"/>
                  </a:cubicBezTo>
                  <a:cubicBezTo>
                    <a:pt x="71" y="202"/>
                    <a:pt x="71" y="202"/>
                    <a:pt x="71" y="202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108" y="221"/>
                    <a:pt x="108" y="221"/>
                    <a:pt x="108" y="221"/>
                  </a:cubicBezTo>
                  <a:cubicBezTo>
                    <a:pt x="122" y="220"/>
                    <a:pt x="122" y="220"/>
                    <a:pt x="122" y="220"/>
                  </a:cubicBezTo>
                  <a:cubicBezTo>
                    <a:pt x="151" y="240"/>
                    <a:pt x="151" y="240"/>
                    <a:pt x="151" y="240"/>
                  </a:cubicBezTo>
                  <a:cubicBezTo>
                    <a:pt x="180" y="228"/>
                    <a:pt x="180" y="228"/>
                    <a:pt x="180" y="228"/>
                  </a:cubicBezTo>
                  <a:cubicBezTo>
                    <a:pt x="188" y="234"/>
                    <a:pt x="188" y="234"/>
                    <a:pt x="188" y="234"/>
                  </a:cubicBezTo>
                  <a:cubicBezTo>
                    <a:pt x="202" y="245"/>
                    <a:pt x="202" y="245"/>
                    <a:pt x="202" y="245"/>
                  </a:cubicBezTo>
                  <a:cubicBezTo>
                    <a:pt x="202" y="245"/>
                    <a:pt x="208" y="244"/>
                    <a:pt x="214" y="24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8376445" y="3899694"/>
              <a:ext cx="655638" cy="1109662"/>
            </a:xfrm>
            <a:custGeom>
              <a:avLst/>
              <a:gdLst>
                <a:gd name="T0" fmla="*/ 171 w 207"/>
                <a:gd name="T1" fmla="*/ 88 h 350"/>
                <a:gd name="T2" fmla="*/ 154 w 207"/>
                <a:gd name="T3" fmla="*/ 72 h 350"/>
                <a:gd name="T4" fmla="*/ 149 w 207"/>
                <a:gd name="T5" fmla="*/ 60 h 350"/>
                <a:gd name="T6" fmla="*/ 135 w 207"/>
                <a:gd name="T7" fmla="*/ 51 h 350"/>
                <a:gd name="T8" fmla="*/ 122 w 207"/>
                <a:gd name="T9" fmla="*/ 37 h 350"/>
                <a:gd name="T10" fmla="*/ 113 w 207"/>
                <a:gd name="T11" fmla="*/ 12 h 350"/>
                <a:gd name="T12" fmla="*/ 102 w 207"/>
                <a:gd name="T13" fmla="*/ 6 h 350"/>
                <a:gd name="T14" fmla="*/ 82 w 207"/>
                <a:gd name="T15" fmla="*/ 20 h 350"/>
                <a:gd name="T16" fmla="*/ 80 w 207"/>
                <a:gd name="T17" fmla="*/ 42 h 350"/>
                <a:gd name="T18" fmla="*/ 74 w 207"/>
                <a:gd name="T19" fmla="*/ 50 h 350"/>
                <a:gd name="T20" fmla="*/ 73 w 207"/>
                <a:gd name="T21" fmla="*/ 67 h 350"/>
                <a:gd name="T22" fmla="*/ 61 w 207"/>
                <a:gd name="T23" fmla="*/ 87 h 350"/>
                <a:gd name="T24" fmla="*/ 71 w 207"/>
                <a:gd name="T25" fmla="*/ 108 h 350"/>
                <a:gd name="T26" fmla="*/ 78 w 207"/>
                <a:gd name="T27" fmla="*/ 148 h 350"/>
                <a:gd name="T28" fmla="*/ 79 w 207"/>
                <a:gd name="T29" fmla="*/ 155 h 350"/>
                <a:gd name="T30" fmla="*/ 77 w 207"/>
                <a:gd name="T31" fmla="*/ 190 h 350"/>
                <a:gd name="T32" fmla="*/ 73 w 207"/>
                <a:gd name="T33" fmla="*/ 218 h 350"/>
                <a:gd name="T34" fmla="*/ 51 w 207"/>
                <a:gd name="T35" fmla="*/ 248 h 350"/>
                <a:gd name="T36" fmla="*/ 39 w 207"/>
                <a:gd name="T37" fmla="*/ 245 h 350"/>
                <a:gd name="T38" fmla="*/ 25 w 207"/>
                <a:gd name="T39" fmla="*/ 252 h 350"/>
                <a:gd name="T40" fmla="*/ 15 w 207"/>
                <a:gd name="T41" fmla="*/ 272 h 350"/>
                <a:gd name="T42" fmla="*/ 9 w 207"/>
                <a:gd name="T43" fmla="*/ 285 h 350"/>
                <a:gd name="T44" fmla="*/ 1 w 207"/>
                <a:gd name="T45" fmla="*/ 303 h 350"/>
                <a:gd name="T46" fmla="*/ 0 w 207"/>
                <a:gd name="T47" fmla="*/ 303 h 350"/>
                <a:gd name="T48" fmla="*/ 36 w 207"/>
                <a:gd name="T49" fmla="*/ 343 h 350"/>
                <a:gd name="T50" fmla="*/ 63 w 207"/>
                <a:gd name="T51" fmla="*/ 341 h 350"/>
                <a:gd name="T52" fmla="*/ 75 w 207"/>
                <a:gd name="T53" fmla="*/ 345 h 350"/>
                <a:gd name="T54" fmla="*/ 82 w 207"/>
                <a:gd name="T55" fmla="*/ 350 h 350"/>
                <a:gd name="T56" fmla="*/ 88 w 207"/>
                <a:gd name="T57" fmla="*/ 347 h 350"/>
                <a:gd name="T58" fmla="*/ 97 w 207"/>
                <a:gd name="T59" fmla="*/ 335 h 350"/>
                <a:gd name="T60" fmla="*/ 99 w 207"/>
                <a:gd name="T61" fmla="*/ 322 h 350"/>
                <a:gd name="T62" fmla="*/ 105 w 207"/>
                <a:gd name="T63" fmla="*/ 322 h 350"/>
                <a:gd name="T64" fmla="*/ 115 w 207"/>
                <a:gd name="T65" fmla="*/ 315 h 350"/>
                <a:gd name="T66" fmla="*/ 111 w 207"/>
                <a:gd name="T67" fmla="*/ 307 h 350"/>
                <a:gd name="T68" fmla="*/ 111 w 207"/>
                <a:gd name="T69" fmla="*/ 290 h 350"/>
                <a:gd name="T70" fmla="*/ 129 w 207"/>
                <a:gd name="T71" fmla="*/ 275 h 350"/>
                <a:gd name="T72" fmla="*/ 157 w 207"/>
                <a:gd name="T73" fmla="*/ 256 h 350"/>
                <a:gd name="T74" fmla="*/ 165 w 207"/>
                <a:gd name="T75" fmla="*/ 245 h 350"/>
                <a:gd name="T76" fmla="*/ 168 w 207"/>
                <a:gd name="T77" fmla="*/ 230 h 350"/>
                <a:gd name="T78" fmla="*/ 165 w 207"/>
                <a:gd name="T79" fmla="*/ 220 h 350"/>
                <a:gd name="T80" fmla="*/ 159 w 207"/>
                <a:gd name="T81" fmla="*/ 205 h 350"/>
                <a:gd name="T82" fmla="*/ 170 w 207"/>
                <a:gd name="T83" fmla="*/ 187 h 350"/>
                <a:gd name="T84" fmla="*/ 182 w 207"/>
                <a:gd name="T85" fmla="*/ 159 h 350"/>
                <a:gd name="T86" fmla="*/ 184 w 207"/>
                <a:gd name="T87" fmla="*/ 125 h 350"/>
                <a:gd name="T88" fmla="*/ 207 w 207"/>
                <a:gd name="T89" fmla="*/ 97 h 350"/>
                <a:gd name="T90" fmla="*/ 171 w 207"/>
                <a:gd name="T91" fmla="*/ 88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7" h="350">
                  <a:moveTo>
                    <a:pt x="171" y="88"/>
                  </a:moveTo>
                  <a:cubicBezTo>
                    <a:pt x="163" y="84"/>
                    <a:pt x="158" y="79"/>
                    <a:pt x="154" y="72"/>
                  </a:cubicBezTo>
                  <a:cubicBezTo>
                    <a:pt x="152" y="68"/>
                    <a:pt x="152" y="63"/>
                    <a:pt x="149" y="60"/>
                  </a:cubicBezTo>
                  <a:cubicBezTo>
                    <a:pt x="146" y="54"/>
                    <a:pt x="140" y="53"/>
                    <a:pt x="135" y="51"/>
                  </a:cubicBezTo>
                  <a:cubicBezTo>
                    <a:pt x="129" y="48"/>
                    <a:pt x="124" y="43"/>
                    <a:pt x="122" y="37"/>
                  </a:cubicBezTo>
                  <a:cubicBezTo>
                    <a:pt x="120" y="29"/>
                    <a:pt x="121" y="17"/>
                    <a:pt x="113" y="12"/>
                  </a:cubicBezTo>
                  <a:cubicBezTo>
                    <a:pt x="109" y="10"/>
                    <a:pt x="106" y="8"/>
                    <a:pt x="102" y="6"/>
                  </a:cubicBezTo>
                  <a:cubicBezTo>
                    <a:pt x="93" y="0"/>
                    <a:pt x="83" y="11"/>
                    <a:pt x="82" y="20"/>
                  </a:cubicBezTo>
                  <a:cubicBezTo>
                    <a:pt x="82" y="25"/>
                    <a:pt x="78" y="38"/>
                    <a:pt x="80" y="42"/>
                  </a:cubicBezTo>
                  <a:cubicBezTo>
                    <a:pt x="82" y="46"/>
                    <a:pt x="78" y="51"/>
                    <a:pt x="74" y="50"/>
                  </a:cubicBezTo>
                  <a:cubicBezTo>
                    <a:pt x="75" y="56"/>
                    <a:pt x="75" y="62"/>
                    <a:pt x="73" y="67"/>
                  </a:cubicBezTo>
                  <a:cubicBezTo>
                    <a:pt x="70" y="74"/>
                    <a:pt x="63" y="80"/>
                    <a:pt x="61" y="87"/>
                  </a:cubicBezTo>
                  <a:cubicBezTo>
                    <a:pt x="58" y="100"/>
                    <a:pt x="69" y="99"/>
                    <a:pt x="71" y="108"/>
                  </a:cubicBezTo>
                  <a:cubicBezTo>
                    <a:pt x="73" y="122"/>
                    <a:pt x="67" y="137"/>
                    <a:pt x="78" y="148"/>
                  </a:cubicBezTo>
                  <a:cubicBezTo>
                    <a:pt x="80" y="150"/>
                    <a:pt x="80" y="153"/>
                    <a:pt x="79" y="155"/>
                  </a:cubicBezTo>
                  <a:cubicBezTo>
                    <a:pt x="74" y="164"/>
                    <a:pt x="79" y="179"/>
                    <a:pt x="77" y="190"/>
                  </a:cubicBezTo>
                  <a:cubicBezTo>
                    <a:pt x="75" y="199"/>
                    <a:pt x="76" y="208"/>
                    <a:pt x="73" y="218"/>
                  </a:cubicBezTo>
                  <a:cubicBezTo>
                    <a:pt x="71" y="227"/>
                    <a:pt x="64" y="250"/>
                    <a:pt x="51" y="248"/>
                  </a:cubicBezTo>
                  <a:cubicBezTo>
                    <a:pt x="48" y="247"/>
                    <a:pt x="41" y="244"/>
                    <a:pt x="39" y="245"/>
                  </a:cubicBezTo>
                  <a:cubicBezTo>
                    <a:pt x="34" y="246"/>
                    <a:pt x="29" y="249"/>
                    <a:pt x="25" y="252"/>
                  </a:cubicBezTo>
                  <a:cubicBezTo>
                    <a:pt x="19" y="258"/>
                    <a:pt x="18" y="265"/>
                    <a:pt x="15" y="272"/>
                  </a:cubicBezTo>
                  <a:cubicBezTo>
                    <a:pt x="13" y="277"/>
                    <a:pt x="11" y="281"/>
                    <a:pt x="9" y="285"/>
                  </a:cubicBezTo>
                  <a:cubicBezTo>
                    <a:pt x="5" y="292"/>
                    <a:pt x="9" y="298"/>
                    <a:pt x="1" y="303"/>
                  </a:cubicBezTo>
                  <a:cubicBezTo>
                    <a:pt x="1" y="303"/>
                    <a:pt x="1" y="303"/>
                    <a:pt x="0" y="303"/>
                  </a:cubicBezTo>
                  <a:cubicBezTo>
                    <a:pt x="36" y="343"/>
                    <a:pt x="36" y="343"/>
                    <a:pt x="36" y="343"/>
                  </a:cubicBezTo>
                  <a:cubicBezTo>
                    <a:pt x="63" y="341"/>
                    <a:pt x="63" y="341"/>
                    <a:pt x="63" y="341"/>
                  </a:cubicBezTo>
                  <a:cubicBezTo>
                    <a:pt x="75" y="345"/>
                    <a:pt x="75" y="345"/>
                    <a:pt x="75" y="345"/>
                  </a:cubicBezTo>
                  <a:cubicBezTo>
                    <a:pt x="82" y="350"/>
                    <a:pt x="82" y="350"/>
                    <a:pt x="82" y="350"/>
                  </a:cubicBezTo>
                  <a:cubicBezTo>
                    <a:pt x="88" y="347"/>
                    <a:pt x="88" y="347"/>
                    <a:pt x="88" y="347"/>
                  </a:cubicBezTo>
                  <a:cubicBezTo>
                    <a:pt x="97" y="335"/>
                    <a:pt x="97" y="335"/>
                    <a:pt x="97" y="335"/>
                  </a:cubicBezTo>
                  <a:cubicBezTo>
                    <a:pt x="99" y="322"/>
                    <a:pt x="99" y="322"/>
                    <a:pt x="99" y="322"/>
                  </a:cubicBezTo>
                  <a:cubicBezTo>
                    <a:pt x="105" y="322"/>
                    <a:pt x="105" y="322"/>
                    <a:pt x="105" y="322"/>
                  </a:cubicBezTo>
                  <a:cubicBezTo>
                    <a:pt x="105" y="322"/>
                    <a:pt x="114" y="320"/>
                    <a:pt x="115" y="315"/>
                  </a:cubicBezTo>
                  <a:cubicBezTo>
                    <a:pt x="116" y="310"/>
                    <a:pt x="111" y="307"/>
                    <a:pt x="111" y="307"/>
                  </a:cubicBezTo>
                  <a:cubicBezTo>
                    <a:pt x="111" y="290"/>
                    <a:pt x="111" y="290"/>
                    <a:pt x="111" y="290"/>
                  </a:cubicBezTo>
                  <a:cubicBezTo>
                    <a:pt x="111" y="290"/>
                    <a:pt x="121" y="281"/>
                    <a:pt x="129" y="275"/>
                  </a:cubicBezTo>
                  <a:cubicBezTo>
                    <a:pt x="138" y="269"/>
                    <a:pt x="157" y="256"/>
                    <a:pt x="157" y="256"/>
                  </a:cubicBezTo>
                  <a:cubicBezTo>
                    <a:pt x="165" y="245"/>
                    <a:pt x="165" y="245"/>
                    <a:pt x="165" y="245"/>
                  </a:cubicBezTo>
                  <a:cubicBezTo>
                    <a:pt x="168" y="230"/>
                    <a:pt x="168" y="230"/>
                    <a:pt x="168" y="230"/>
                  </a:cubicBezTo>
                  <a:cubicBezTo>
                    <a:pt x="165" y="220"/>
                    <a:pt x="165" y="220"/>
                    <a:pt x="165" y="220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5"/>
                    <a:pt x="169" y="187"/>
                    <a:pt x="170" y="187"/>
                  </a:cubicBezTo>
                  <a:cubicBezTo>
                    <a:pt x="171" y="187"/>
                    <a:pt x="182" y="159"/>
                    <a:pt x="182" y="159"/>
                  </a:cubicBezTo>
                  <a:cubicBezTo>
                    <a:pt x="184" y="125"/>
                    <a:pt x="184" y="125"/>
                    <a:pt x="184" y="125"/>
                  </a:cubicBezTo>
                  <a:cubicBezTo>
                    <a:pt x="207" y="97"/>
                    <a:pt x="207" y="97"/>
                    <a:pt x="207" y="97"/>
                  </a:cubicBezTo>
                  <a:cubicBezTo>
                    <a:pt x="194" y="96"/>
                    <a:pt x="181" y="94"/>
                    <a:pt x="171" y="8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8179595" y="3386931"/>
              <a:ext cx="804863" cy="623887"/>
            </a:xfrm>
            <a:custGeom>
              <a:avLst/>
              <a:gdLst>
                <a:gd name="T0" fmla="*/ 192 w 254"/>
                <a:gd name="T1" fmla="*/ 129 h 197"/>
                <a:gd name="T2" fmla="*/ 210 w 254"/>
                <a:gd name="T3" fmla="*/ 102 h 197"/>
                <a:gd name="T4" fmla="*/ 212 w 254"/>
                <a:gd name="T5" fmla="*/ 100 h 197"/>
                <a:gd name="T6" fmla="*/ 216 w 254"/>
                <a:gd name="T7" fmla="*/ 98 h 197"/>
                <a:gd name="T8" fmla="*/ 218 w 254"/>
                <a:gd name="T9" fmla="*/ 98 h 197"/>
                <a:gd name="T10" fmla="*/ 221 w 254"/>
                <a:gd name="T11" fmla="*/ 80 h 197"/>
                <a:gd name="T12" fmla="*/ 233 w 254"/>
                <a:gd name="T13" fmla="*/ 64 h 197"/>
                <a:gd name="T14" fmla="*/ 239 w 254"/>
                <a:gd name="T15" fmla="*/ 59 h 197"/>
                <a:gd name="T16" fmla="*/ 246 w 254"/>
                <a:gd name="T17" fmla="*/ 54 h 197"/>
                <a:gd name="T18" fmla="*/ 232 w 254"/>
                <a:gd name="T19" fmla="*/ 55 h 197"/>
                <a:gd name="T20" fmla="*/ 227 w 254"/>
                <a:gd name="T21" fmla="*/ 50 h 197"/>
                <a:gd name="T22" fmla="*/ 239 w 254"/>
                <a:gd name="T23" fmla="*/ 30 h 197"/>
                <a:gd name="T24" fmla="*/ 251 w 254"/>
                <a:gd name="T25" fmla="*/ 19 h 197"/>
                <a:gd name="T26" fmla="*/ 238 w 254"/>
                <a:gd name="T27" fmla="*/ 11 h 197"/>
                <a:gd name="T28" fmla="*/ 236 w 254"/>
                <a:gd name="T29" fmla="*/ 8 h 197"/>
                <a:gd name="T30" fmla="*/ 207 w 254"/>
                <a:gd name="T31" fmla="*/ 27 h 197"/>
                <a:gd name="T32" fmla="*/ 190 w 254"/>
                <a:gd name="T33" fmla="*/ 44 h 197"/>
                <a:gd name="T34" fmla="*/ 180 w 254"/>
                <a:gd name="T35" fmla="*/ 51 h 197"/>
                <a:gd name="T36" fmla="*/ 155 w 254"/>
                <a:gd name="T37" fmla="*/ 44 h 197"/>
                <a:gd name="T38" fmla="*/ 144 w 254"/>
                <a:gd name="T39" fmla="*/ 15 h 197"/>
                <a:gd name="T40" fmla="*/ 120 w 254"/>
                <a:gd name="T41" fmla="*/ 36 h 197"/>
                <a:gd name="T42" fmla="*/ 99 w 254"/>
                <a:gd name="T43" fmla="*/ 23 h 197"/>
                <a:gd name="T44" fmla="*/ 83 w 254"/>
                <a:gd name="T45" fmla="*/ 12 h 197"/>
                <a:gd name="T46" fmla="*/ 73 w 254"/>
                <a:gd name="T47" fmla="*/ 0 h 197"/>
                <a:gd name="T48" fmla="*/ 55 w 254"/>
                <a:gd name="T49" fmla="*/ 11 h 197"/>
                <a:gd name="T50" fmla="*/ 10 w 254"/>
                <a:gd name="T51" fmla="*/ 89 h 197"/>
                <a:gd name="T52" fmla="*/ 0 w 254"/>
                <a:gd name="T53" fmla="*/ 102 h 197"/>
                <a:gd name="T54" fmla="*/ 32 w 254"/>
                <a:gd name="T55" fmla="*/ 139 h 197"/>
                <a:gd name="T56" fmla="*/ 28 w 254"/>
                <a:gd name="T57" fmla="*/ 149 h 197"/>
                <a:gd name="T58" fmla="*/ 45 w 254"/>
                <a:gd name="T59" fmla="*/ 151 h 197"/>
                <a:gd name="T60" fmla="*/ 60 w 254"/>
                <a:gd name="T61" fmla="*/ 158 h 197"/>
                <a:gd name="T62" fmla="*/ 62 w 254"/>
                <a:gd name="T63" fmla="*/ 157 h 197"/>
                <a:gd name="T64" fmla="*/ 91 w 254"/>
                <a:gd name="T65" fmla="*/ 166 h 197"/>
                <a:gd name="T66" fmla="*/ 93 w 254"/>
                <a:gd name="T67" fmla="*/ 188 h 197"/>
                <a:gd name="T68" fmla="*/ 106 w 254"/>
                <a:gd name="T69" fmla="*/ 184 h 197"/>
                <a:gd name="T70" fmla="*/ 113 w 254"/>
                <a:gd name="T71" fmla="*/ 179 h 197"/>
                <a:gd name="T72" fmla="*/ 131 w 254"/>
                <a:gd name="T73" fmla="*/ 197 h 197"/>
                <a:gd name="T74" fmla="*/ 134 w 254"/>
                <a:gd name="T75" fmla="*/ 182 h 197"/>
                <a:gd name="T76" fmla="*/ 145 w 254"/>
                <a:gd name="T77" fmla="*/ 161 h 197"/>
                <a:gd name="T78" fmla="*/ 156 w 254"/>
                <a:gd name="T79" fmla="*/ 156 h 197"/>
                <a:gd name="T80" fmla="*/ 161 w 254"/>
                <a:gd name="T81" fmla="*/ 150 h 197"/>
                <a:gd name="T82" fmla="*/ 182 w 254"/>
                <a:gd name="T83" fmla="*/ 145 h 197"/>
                <a:gd name="T84" fmla="*/ 192 w 254"/>
                <a:gd name="T85" fmla="*/ 1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197">
                  <a:moveTo>
                    <a:pt x="192" y="129"/>
                  </a:moveTo>
                  <a:cubicBezTo>
                    <a:pt x="195" y="118"/>
                    <a:pt x="205" y="111"/>
                    <a:pt x="210" y="102"/>
                  </a:cubicBezTo>
                  <a:cubicBezTo>
                    <a:pt x="211" y="101"/>
                    <a:pt x="211" y="100"/>
                    <a:pt x="212" y="100"/>
                  </a:cubicBezTo>
                  <a:cubicBezTo>
                    <a:pt x="213" y="99"/>
                    <a:pt x="214" y="98"/>
                    <a:pt x="216" y="98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20" y="93"/>
                    <a:pt x="218" y="86"/>
                    <a:pt x="221" y="80"/>
                  </a:cubicBezTo>
                  <a:cubicBezTo>
                    <a:pt x="223" y="74"/>
                    <a:pt x="228" y="68"/>
                    <a:pt x="233" y="64"/>
                  </a:cubicBezTo>
                  <a:cubicBezTo>
                    <a:pt x="235" y="62"/>
                    <a:pt x="236" y="61"/>
                    <a:pt x="239" y="59"/>
                  </a:cubicBezTo>
                  <a:cubicBezTo>
                    <a:pt x="239" y="59"/>
                    <a:pt x="246" y="54"/>
                    <a:pt x="246" y="54"/>
                  </a:cubicBezTo>
                  <a:cubicBezTo>
                    <a:pt x="241" y="54"/>
                    <a:pt x="237" y="55"/>
                    <a:pt x="232" y="55"/>
                  </a:cubicBezTo>
                  <a:cubicBezTo>
                    <a:pt x="230" y="55"/>
                    <a:pt x="227" y="53"/>
                    <a:pt x="227" y="50"/>
                  </a:cubicBezTo>
                  <a:cubicBezTo>
                    <a:pt x="228" y="41"/>
                    <a:pt x="232" y="35"/>
                    <a:pt x="239" y="30"/>
                  </a:cubicBezTo>
                  <a:cubicBezTo>
                    <a:pt x="240" y="30"/>
                    <a:pt x="254" y="21"/>
                    <a:pt x="251" y="19"/>
                  </a:cubicBezTo>
                  <a:cubicBezTo>
                    <a:pt x="246" y="16"/>
                    <a:pt x="242" y="14"/>
                    <a:pt x="238" y="11"/>
                  </a:cubicBezTo>
                  <a:cubicBezTo>
                    <a:pt x="237" y="10"/>
                    <a:pt x="236" y="9"/>
                    <a:pt x="236" y="8"/>
                  </a:cubicBezTo>
                  <a:cubicBezTo>
                    <a:pt x="226" y="13"/>
                    <a:pt x="219" y="24"/>
                    <a:pt x="207" y="27"/>
                  </a:cubicBezTo>
                  <a:cubicBezTo>
                    <a:pt x="196" y="30"/>
                    <a:pt x="195" y="35"/>
                    <a:pt x="190" y="44"/>
                  </a:cubicBezTo>
                  <a:cubicBezTo>
                    <a:pt x="188" y="47"/>
                    <a:pt x="184" y="50"/>
                    <a:pt x="180" y="51"/>
                  </a:cubicBezTo>
                  <a:cubicBezTo>
                    <a:pt x="171" y="54"/>
                    <a:pt x="161" y="51"/>
                    <a:pt x="155" y="44"/>
                  </a:cubicBezTo>
                  <a:cubicBezTo>
                    <a:pt x="148" y="36"/>
                    <a:pt x="148" y="24"/>
                    <a:pt x="144" y="15"/>
                  </a:cubicBezTo>
                  <a:cubicBezTo>
                    <a:pt x="138" y="25"/>
                    <a:pt x="131" y="42"/>
                    <a:pt x="120" y="36"/>
                  </a:cubicBezTo>
                  <a:cubicBezTo>
                    <a:pt x="113" y="33"/>
                    <a:pt x="104" y="28"/>
                    <a:pt x="99" y="23"/>
                  </a:cubicBezTo>
                  <a:cubicBezTo>
                    <a:pt x="94" y="19"/>
                    <a:pt x="88" y="17"/>
                    <a:pt x="83" y="12"/>
                  </a:cubicBezTo>
                  <a:cubicBezTo>
                    <a:pt x="79" y="9"/>
                    <a:pt x="77" y="4"/>
                    <a:pt x="73" y="0"/>
                  </a:cubicBezTo>
                  <a:cubicBezTo>
                    <a:pt x="69" y="5"/>
                    <a:pt x="61" y="8"/>
                    <a:pt x="55" y="11"/>
                  </a:cubicBezTo>
                  <a:cubicBezTo>
                    <a:pt x="27" y="28"/>
                    <a:pt x="25" y="63"/>
                    <a:pt x="10" y="89"/>
                  </a:cubicBezTo>
                  <a:cubicBezTo>
                    <a:pt x="7" y="94"/>
                    <a:pt x="4" y="98"/>
                    <a:pt x="0" y="102"/>
                  </a:cubicBezTo>
                  <a:cubicBezTo>
                    <a:pt x="15" y="108"/>
                    <a:pt x="41" y="124"/>
                    <a:pt x="32" y="139"/>
                  </a:cubicBezTo>
                  <a:cubicBezTo>
                    <a:pt x="32" y="140"/>
                    <a:pt x="21" y="148"/>
                    <a:pt x="28" y="149"/>
                  </a:cubicBezTo>
                  <a:cubicBezTo>
                    <a:pt x="34" y="150"/>
                    <a:pt x="39" y="150"/>
                    <a:pt x="45" y="151"/>
                  </a:cubicBezTo>
                  <a:cubicBezTo>
                    <a:pt x="51" y="152"/>
                    <a:pt x="57" y="154"/>
                    <a:pt x="60" y="158"/>
                  </a:cubicBezTo>
                  <a:cubicBezTo>
                    <a:pt x="61" y="158"/>
                    <a:pt x="62" y="157"/>
                    <a:pt x="62" y="157"/>
                  </a:cubicBezTo>
                  <a:cubicBezTo>
                    <a:pt x="72" y="155"/>
                    <a:pt x="87" y="155"/>
                    <a:pt x="91" y="166"/>
                  </a:cubicBezTo>
                  <a:cubicBezTo>
                    <a:pt x="92" y="169"/>
                    <a:pt x="91" y="188"/>
                    <a:pt x="93" y="188"/>
                  </a:cubicBezTo>
                  <a:cubicBezTo>
                    <a:pt x="96" y="189"/>
                    <a:pt x="106" y="187"/>
                    <a:pt x="106" y="184"/>
                  </a:cubicBezTo>
                  <a:cubicBezTo>
                    <a:pt x="107" y="181"/>
                    <a:pt x="110" y="178"/>
                    <a:pt x="113" y="179"/>
                  </a:cubicBezTo>
                  <a:cubicBezTo>
                    <a:pt x="121" y="182"/>
                    <a:pt x="127" y="188"/>
                    <a:pt x="131" y="197"/>
                  </a:cubicBezTo>
                  <a:cubicBezTo>
                    <a:pt x="132" y="192"/>
                    <a:pt x="133" y="187"/>
                    <a:pt x="134" y="182"/>
                  </a:cubicBezTo>
                  <a:cubicBezTo>
                    <a:pt x="135" y="173"/>
                    <a:pt x="137" y="167"/>
                    <a:pt x="145" y="161"/>
                  </a:cubicBezTo>
                  <a:cubicBezTo>
                    <a:pt x="148" y="159"/>
                    <a:pt x="152" y="156"/>
                    <a:pt x="156" y="156"/>
                  </a:cubicBezTo>
                  <a:cubicBezTo>
                    <a:pt x="157" y="153"/>
                    <a:pt x="158" y="151"/>
                    <a:pt x="161" y="150"/>
                  </a:cubicBezTo>
                  <a:cubicBezTo>
                    <a:pt x="168" y="150"/>
                    <a:pt x="176" y="149"/>
                    <a:pt x="182" y="145"/>
                  </a:cubicBezTo>
                  <a:cubicBezTo>
                    <a:pt x="188" y="142"/>
                    <a:pt x="190" y="136"/>
                    <a:pt x="192" y="12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8592345" y="2626519"/>
              <a:ext cx="468313" cy="633412"/>
            </a:xfrm>
            <a:custGeom>
              <a:avLst/>
              <a:gdLst>
                <a:gd name="T0" fmla="*/ 11 w 148"/>
                <a:gd name="T1" fmla="*/ 155 h 200"/>
                <a:gd name="T2" fmla="*/ 0 w 148"/>
                <a:gd name="T3" fmla="*/ 162 h 200"/>
                <a:gd name="T4" fmla="*/ 11 w 148"/>
                <a:gd name="T5" fmla="*/ 176 h 200"/>
                <a:gd name="T6" fmla="*/ 46 w 148"/>
                <a:gd name="T7" fmla="*/ 198 h 200"/>
                <a:gd name="T8" fmla="*/ 83 w 148"/>
                <a:gd name="T9" fmla="*/ 180 h 200"/>
                <a:gd name="T10" fmla="*/ 104 w 148"/>
                <a:gd name="T11" fmla="*/ 180 h 200"/>
                <a:gd name="T12" fmla="*/ 109 w 148"/>
                <a:gd name="T13" fmla="*/ 175 h 200"/>
                <a:gd name="T14" fmla="*/ 114 w 148"/>
                <a:gd name="T15" fmla="*/ 177 h 200"/>
                <a:gd name="T16" fmla="*/ 114 w 148"/>
                <a:gd name="T17" fmla="*/ 178 h 200"/>
                <a:gd name="T18" fmla="*/ 116 w 148"/>
                <a:gd name="T19" fmla="*/ 179 h 200"/>
                <a:gd name="T20" fmla="*/ 126 w 148"/>
                <a:gd name="T21" fmla="*/ 160 h 200"/>
                <a:gd name="T22" fmla="*/ 132 w 148"/>
                <a:gd name="T23" fmla="*/ 149 h 200"/>
                <a:gd name="T24" fmla="*/ 139 w 148"/>
                <a:gd name="T25" fmla="*/ 107 h 200"/>
                <a:gd name="T26" fmla="*/ 144 w 148"/>
                <a:gd name="T27" fmla="*/ 83 h 200"/>
                <a:gd name="T28" fmla="*/ 141 w 148"/>
                <a:gd name="T29" fmla="*/ 65 h 200"/>
                <a:gd name="T30" fmla="*/ 145 w 148"/>
                <a:gd name="T31" fmla="*/ 41 h 200"/>
                <a:gd name="T32" fmla="*/ 145 w 148"/>
                <a:gd name="T33" fmla="*/ 38 h 200"/>
                <a:gd name="T34" fmla="*/ 142 w 148"/>
                <a:gd name="T35" fmla="*/ 11 h 200"/>
                <a:gd name="T36" fmla="*/ 127 w 148"/>
                <a:gd name="T37" fmla="*/ 15 h 200"/>
                <a:gd name="T38" fmla="*/ 111 w 148"/>
                <a:gd name="T39" fmla="*/ 17 h 200"/>
                <a:gd name="T40" fmla="*/ 100 w 148"/>
                <a:gd name="T41" fmla="*/ 12 h 200"/>
                <a:gd name="T42" fmla="*/ 69 w 148"/>
                <a:gd name="T43" fmla="*/ 7 h 200"/>
                <a:gd name="T44" fmla="*/ 49 w 148"/>
                <a:gd name="T45" fmla="*/ 1 h 200"/>
                <a:gd name="T46" fmla="*/ 50 w 148"/>
                <a:gd name="T47" fmla="*/ 1 h 200"/>
                <a:gd name="T48" fmla="*/ 53 w 148"/>
                <a:gd name="T49" fmla="*/ 14 h 200"/>
                <a:gd name="T50" fmla="*/ 56 w 148"/>
                <a:gd name="T51" fmla="*/ 26 h 200"/>
                <a:gd name="T52" fmla="*/ 62 w 148"/>
                <a:gd name="T53" fmla="*/ 39 h 200"/>
                <a:gd name="T54" fmla="*/ 50 w 148"/>
                <a:gd name="T55" fmla="*/ 62 h 200"/>
                <a:gd name="T56" fmla="*/ 34 w 148"/>
                <a:gd name="T57" fmla="*/ 73 h 200"/>
                <a:gd name="T58" fmla="*/ 22 w 148"/>
                <a:gd name="T59" fmla="*/ 133 h 200"/>
                <a:gd name="T60" fmla="*/ 11 w 148"/>
                <a:gd name="T61" fmla="*/ 15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8" h="200">
                  <a:moveTo>
                    <a:pt x="11" y="155"/>
                  </a:moveTo>
                  <a:cubicBezTo>
                    <a:pt x="8" y="158"/>
                    <a:pt x="4" y="160"/>
                    <a:pt x="0" y="162"/>
                  </a:cubicBezTo>
                  <a:cubicBezTo>
                    <a:pt x="5" y="166"/>
                    <a:pt x="7" y="171"/>
                    <a:pt x="11" y="176"/>
                  </a:cubicBezTo>
                  <a:cubicBezTo>
                    <a:pt x="20" y="188"/>
                    <a:pt x="30" y="200"/>
                    <a:pt x="46" y="198"/>
                  </a:cubicBezTo>
                  <a:cubicBezTo>
                    <a:pt x="61" y="197"/>
                    <a:pt x="70" y="188"/>
                    <a:pt x="83" y="180"/>
                  </a:cubicBezTo>
                  <a:cubicBezTo>
                    <a:pt x="90" y="176"/>
                    <a:pt x="97" y="179"/>
                    <a:pt x="104" y="180"/>
                  </a:cubicBezTo>
                  <a:cubicBezTo>
                    <a:pt x="104" y="177"/>
                    <a:pt x="106" y="175"/>
                    <a:pt x="109" y="175"/>
                  </a:cubicBezTo>
                  <a:cubicBezTo>
                    <a:pt x="111" y="175"/>
                    <a:pt x="113" y="175"/>
                    <a:pt x="114" y="177"/>
                  </a:cubicBezTo>
                  <a:cubicBezTo>
                    <a:pt x="114" y="177"/>
                    <a:pt x="114" y="177"/>
                    <a:pt x="114" y="178"/>
                  </a:cubicBezTo>
                  <a:cubicBezTo>
                    <a:pt x="115" y="178"/>
                    <a:pt x="115" y="179"/>
                    <a:pt x="116" y="179"/>
                  </a:cubicBezTo>
                  <a:cubicBezTo>
                    <a:pt x="123" y="176"/>
                    <a:pt x="123" y="168"/>
                    <a:pt x="126" y="160"/>
                  </a:cubicBezTo>
                  <a:cubicBezTo>
                    <a:pt x="127" y="156"/>
                    <a:pt x="130" y="153"/>
                    <a:pt x="132" y="149"/>
                  </a:cubicBezTo>
                  <a:cubicBezTo>
                    <a:pt x="137" y="136"/>
                    <a:pt x="135" y="121"/>
                    <a:pt x="139" y="107"/>
                  </a:cubicBezTo>
                  <a:cubicBezTo>
                    <a:pt x="141" y="100"/>
                    <a:pt x="145" y="91"/>
                    <a:pt x="144" y="83"/>
                  </a:cubicBezTo>
                  <a:cubicBezTo>
                    <a:pt x="143" y="77"/>
                    <a:pt x="142" y="71"/>
                    <a:pt x="141" y="65"/>
                  </a:cubicBezTo>
                  <a:cubicBezTo>
                    <a:pt x="140" y="56"/>
                    <a:pt x="141" y="48"/>
                    <a:pt x="145" y="41"/>
                  </a:cubicBezTo>
                  <a:cubicBezTo>
                    <a:pt x="145" y="40"/>
                    <a:pt x="145" y="39"/>
                    <a:pt x="145" y="38"/>
                  </a:cubicBezTo>
                  <a:cubicBezTo>
                    <a:pt x="145" y="28"/>
                    <a:pt x="148" y="20"/>
                    <a:pt x="142" y="11"/>
                  </a:cubicBezTo>
                  <a:cubicBezTo>
                    <a:pt x="144" y="14"/>
                    <a:pt x="129" y="16"/>
                    <a:pt x="127" y="15"/>
                  </a:cubicBezTo>
                  <a:cubicBezTo>
                    <a:pt x="121" y="13"/>
                    <a:pt x="117" y="18"/>
                    <a:pt x="111" y="17"/>
                  </a:cubicBezTo>
                  <a:cubicBezTo>
                    <a:pt x="107" y="16"/>
                    <a:pt x="104" y="14"/>
                    <a:pt x="100" y="12"/>
                  </a:cubicBezTo>
                  <a:cubicBezTo>
                    <a:pt x="90" y="8"/>
                    <a:pt x="80" y="13"/>
                    <a:pt x="69" y="7"/>
                  </a:cubicBezTo>
                  <a:cubicBezTo>
                    <a:pt x="63" y="3"/>
                    <a:pt x="57" y="0"/>
                    <a:pt x="49" y="1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2" y="5"/>
                    <a:pt x="53" y="9"/>
                    <a:pt x="53" y="14"/>
                  </a:cubicBezTo>
                  <a:cubicBezTo>
                    <a:pt x="53" y="18"/>
                    <a:pt x="51" y="25"/>
                    <a:pt x="56" y="26"/>
                  </a:cubicBezTo>
                  <a:cubicBezTo>
                    <a:pt x="61" y="27"/>
                    <a:pt x="64" y="35"/>
                    <a:pt x="62" y="39"/>
                  </a:cubicBezTo>
                  <a:cubicBezTo>
                    <a:pt x="59" y="48"/>
                    <a:pt x="53" y="53"/>
                    <a:pt x="50" y="62"/>
                  </a:cubicBezTo>
                  <a:cubicBezTo>
                    <a:pt x="48" y="68"/>
                    <a:pt x="40" y="71"/>
                    <a:pt x="34" y="73"/>
                  </a:cubicBezTo>
                  <a:cubicBezTo>
                    <a:pt x="9" y="87"/>
                    <a:pt x="30" y="113"/>
                    <a:pt x="22" y="133"/>
                  </a:cubicBezTo>
                  <a:cubicBezTo>
                    <a:pt x="19" y="140"/>
                    <a:pt x="17" y="151"/>
                    <a:pt x="11" y="155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8722520" y="2648744"/>
              <a:ext cx="1441450" cy="1524000"/>
            </a:xfrm>
            <a:custGeom>
              <a:avLst/>
              <a:gdLst>
                <a:gd name="T0" fmla="*/ 437 w 455"/>
                <a:gd name="T1" fmla="*/ 228 h 481"/>
                <a:gd name="T2" fmla="*/ 413 w 455"/>
                <a:gd name="T3" fmla="*/ 225 h 481"/>
                <a:gd name="T4" fmla="*/ 402 w 455"/>
                <a:gd name="T5" fmla="*/ 223 h 481"/>
                <a:gd name="T6" fmla="*/ 397 w 455"/>
                <a:gd name="T7" fmla="*/ 213 h 481"/>
                <a:gd name="T8" fmla="*/ 379 w 455"/>
                <a:gd name="T9" fmla="*/ 189 h 481"/>
                <a:gd name="T10" fmla="*/ 361 w 455"/>
                <a:gd name="T11" fmla="*/ 174 h 481"/>
                <a:gd name="T12" fmla="*/ 347 w 455"/>
                <a:gd name="T13" fmla="*/ 158 h 481"/>
                <a:gd name="T14" fmla="*/ 318 w 455"/>
                <a:gd name="T15" fmla="*/ 147 h 481"/>
                <a:gd name="T16" fmla="*/ 291 w 455"/>
                <a:gd name="T17" fmla="*/ 138 h 481"/>
                <a:gd name="T18" fmla="*/ 243 w 455"/>
                <a:gd name="T19" fmla="*/ 116 h 481"/>
                <a:gd name="T20" fmla="*/ 204 w 455"/>
                <a:gd name="T21" fmla="*/ 46 h 481"/>
                <a:gd name="T22" fmla="*/ 185 w 455"/>
                <a:gd name="T23" fmla="*/ 51 h 481"/>
                <a:gd name="T24" fmla="*/ 174 w 455"/>
                <a:gd name="T25" fmla="*/ 38 h 481"/>
                <a:gd name="T26" fmla="*/ 166 w 455"/>
                <a:gd name="T27" fmla="*/ 19 h 481"/>
                <a:gd name="T28" fmla="*/ 153 w 455"/>
                <a:gd name="T29" fmla="*/ 0 h 481"/>
                <a:gd name="T30" fmla="*/ 153 w 455"/>
                <a:gd name="T31" fmla="*/ 0 h 481"/>
                <a:gd name="T32" fmla="*/ 150 w 455"/>
                <a:gd name="T33" fmla="*/ 7 h 481"/>
                <a:gd name="T34" fmla="*/ 145 w 455"/>
                <a:gd name="T35" fmla="*/ 17 h 481"/>
                <a:gd name="T36" fmla="*/ 126 w 455"/>
                <a:gd name="T37" fmla="*/ 31 h 481"/>
                <a:gd name="T38" fmla="*/ 113 w 455"/>
                <a:gd name="T39" fmla="*/ 41 h 481"/>
                <a:gd name="T40" fmla="*/ 113 w 455"/>
                <a:gd name="T41" fmla="*/ 83 h 481"/>
                <a:gd name="T42" fmla="*/ 108 w 455"/>
                <a:gd name="T43" fmla="*/ 103 h 481"/>
                <a:gd name="T44" fmla="*/ 105 w 455"/>
                <a:gd name="T45" fmla="*/ 129 h 481"/>
                <a:gd name="T46" fmla="*/ 92 w 455"/>
                <a:gd name="T47" fmla="*/ 167 h 481"/>
                <a:gd name="T48" fmla="*/ 83 w 455"/>
                <a:gd name="T49" fmla="*/ 181 h 481"/>
                <a:gd name="T50" fmla="*/ 88 w 455"/>
                <a:gd name="T51" fmla="*/ 190 h 481"/>
                <a:gd name="T52" fmla="*/ 89 w 455"/>
                <a:gd name="T53" fmla="*/ 212 h 481"/>
                <a:gd name="T54" fmla="*/ 85 w 455"/>
                <a:gd name="T55" fmla="*/ 233 h 481"/>
                <a:gd name="T56" fmla="*/ 79 w 455"/>
                <a:gd name="T57" fmla="*/ 239 h 481"/>
                <a:gd name="T58" fmla="*/ 93 w 455"/>
                <a:gd name="T59" fmla="*/ 254 h 481"/>
                <a:gd name="T60" fmla="*/ 69 w 455"/>
                <a:gd name="T61" fmla="*/ 277 h 481"/>
                <a:gd name="T62" fmla="*/ 81 w 455"/>
                <a:gd name="T63" fmla="*/ 278 h 481"/>
                <a:gd name="T64" fmla="*/ 85 w 455"/>
                <a:gd name="T65" fmla="*/ 293 h 481"/>
                <a:gd name="T66" fmla="*/ 60 w 455"/>
                <a:gd name="T67" fmla="*/ 315 h 481"/>
                <a:gd name="T68" fmla="*/ 53 w 455"/>
                <a:gd name="T69" fmla="*/ 341 h 481"/>
                <a:gd name="T70" fmla="*/ 47 w 455"/>
                <a:gd name="T71" fmla="*/ 342 h 481"/>
                <a:gd name="T72" fmla="*/ 41 w 455"/>
                <a:gd name="T73" fmla="*/ 351 h 481"/>
                <a:gd name="T74" fmla="*/ 32 w 455"/>
                <a:gd name="T75" fmla="*/ 363 h 481"/>
                <a:gd name="T76" fmla="*/ 25 w 455"/>
                <a:gd name="T77" fmla="*/ 380 h 481"/>
                <a:gd name="T78" fmla="*/ 0 w 455"/>
                <a:gd name="T79" fmla="*/ 393 h 481"/>
                <a:gd name="T80" fmla="*/ 16 w 455"/>
                <a:gd name="T81" fmla="*/ 404 h 481"/>
                <a:gd name="T82" fmla="*/ 32 w 455"/>
                <a:gd name="T83" fmla="*/ 437 h 481"/>
                <a:gd name="T84" fmla="*/ 51 w 455"/>
                <a:gd name="T85" fmla="*/ 452 h 481"/>
                <a:gd name="T86" fmla="*/ 59 w 455"/>
                <a:gd name="T87" fmla="*/ 469 h 481"/>
                <a:gd name="T88" fmla="*/ 79 w 455"/>
                <a:gd name="T89" fmla="*/ 478 h 481"/>
                <a:gd name="T90" fmla="*/ 104 w 455"/>
                <a:gd name="T91" fmla="*/ 481 h 481"/>
                <a:gd name="T92" fmla="*/ 110 w 455"/>
                <a:gd name="T93" fmla="*/ 466 h 481"/>
                <a:gd name="T94" fmla="*/ 114 w 455"/>
                <a:gd name="T95" fmla="*/ 438 h 481"/>
                <a:gd name="T96" fmla="*/ 117 w 455"/>
                <a:gd name="T97" fmla="*/ 416 h 481"/>
                <a:gd name="T98" fmla="*/ 128 w 455"/>
                <a:gd name="T99" fmla="*/ 406 h 481"/>
                <a:gd name="T100" fmla="*/ 134 w 455"/>
                <a:gd name="T101" fmla="*/ 412 h 481"/>
                <a:gd name="T102" fmla="*/ 133 w 455"/>
                <a:gd name="T103" fmla="*/ 421 h 481"/>
                <a:gd name="T104" fmla="*/ 138 w 455"/>
                <a:gd name="T105" fmla="*/ 431 h 481"/>
                <a:gd name="T106" fmla="*/ 149 w 455"/>
                <a:gd name="T107" fmla="*/ 423 h 481"/>
                <a:gd name="T108" fmla="*/ 153 w 455"/>
                <a:gd name="T109" fmla="*/ 411 h 481"/>
                <a:gd name="T110" fmla="*/ 146 w 455"/>
                <a:gd name="T111" fmla="*/ 397 h 481"/>
                <a:gd name="T112" fmla="*/ 153 w 455"/>
                <a:gd name="T113" fmla="*/ 382 h 481"/>
                <a:gd name="T114" fmla="*/ 173 w 455"/>
                <a:gd name="T115" fmla="*/ 368 h 481"/>
                <a:gd name="T116" fmla="*/ 216 w 455"/>
                <a:gd name="T117" fmla="*/ 322 h 481"/>
                <a:gd name="T118" fmla="*/ 239 w 455"/>
                <a:gd name="T119" fmla="*/ 311 h 481"/>
                <a:gd name="T120" fmla="*/ 455 w 455"/>
                <a:gd name="T121" fmla="*/ 234 h 481"/>
                <a:gd name="T122" fmla="*/ 437 w 455"/>
                <a:gd name="T123" fmla="*/ 228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5" h="481">
                  <a:moveTo>
                    <a:pt x="437" y="228"/>
                  </a:moveTo>
                  <a:cubicBezTo>
                    <a:pt x="429" y="227"/>
                    <a:pt x="421" y="225"/>
                    <a:pt x="413" y="225"/>
                  </a:cubicBezTo>
                  <a:cubicBezTo>
                    <a:pt x="409" y="225"/>
                    <a:pt x="405" y="225"/>
                    <a:pt x="402" y="223"/>
                  </a:cubicBezTo>
                  <a:cubicBezTo>
                    <a:pt x="398" y="221"/>
                    <a:pt x="397" y="216"/>
                    <a:pt x="397" y="213"/>
                  </a:cubicBezTo>
                  <a:cubicBezTo>
                    <a:pt x="396" y="202"/>
                    <a:pt x="387" y="195"/>
                    <a:pt x="379" y="189"/>
                  </a:cubicBezTo>
                  <a:cubicBezTo>
                    <a:pt x="373" y="184"/>
                    <a:pt x="366" y="180"/>
                    <a:pt x="361" y="174"/>
                  </a:cubicBezTo>
                  <a:cubicBezTo>
                    <a:pt x="356" y="169"/>
                    <a:pt x="353" y="162"/>
                    <a:pt x="347" y="158"/>
                  </a:cubicBezTo>
                  <a:cubicBezTo>
                    <a:pt x="340" y="151"/>
                    <a:pt x="327" y="150"/>
                    <a:pt x="318" y="147"/>
                  </a:cubicBezTo>
                  <a:cubicBezTo>
                    <a:pt x="309" y="144"/>
                    <a:pt x="300" y="140"/>
                    <a:pt x="291" y="138"/>
                  </a:cubicBezTo>
                  <a:cubicBezTo>
                    <a:pt x="274" y="132"/>
                    <a:pt x="259" y="124"/>
                    <a:pt x="243" y="116"/>
                  </a:cubicBezTo>
                  <a:cubicBezTo>
                    <a:pt x="214" y="103"/>
                    <a:pt x="217" y="71"/>
                    <a:pt x="204" y="46"/>
                  </a:cubicBezTo>
                  <a:cubicBezTo>
                    <a:pt x="198" y="49"/>
                    <a:pt x="192" y="54"/>
                    <a:pt x="185" y="51"/>
                  </a:cubicBezTo>
                  <a:cubicBezTo>
                    <a:pt x="180" y="49"/>
                    <a:pt x="177" y="42"/>
                    <a:pt x="174" y="38"/>
                  </a:cubicBezTo>
                  <a:cubicBezTo>
                    <a:pt x="171" y="32"/>
                    <a:pt x="167" y="26"/>
                    <a:pt x="166" y="19"/>
                  </a:cubicBezTo>
                  <a:cubicBezTo>
                    <a:pt x="164" y="11"/>
                    <a:pt x="164" y="0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2" y="2"/>
                    <a:pt x="151" y="4"/>
                    <a:pt x="150" y="7"/>
                  </a:cubicBezTo>
                  <a:cubicBezTo>
                    <a:pt x="148" y="10"/>
                    <a:pt x="147" y="14"/>
                    <a:pt x="145" y="17"/>
                  </a:cubicBezTo>
                  <a:cubicBezTo>
                    <a:pt x="140" y="23"/>
                    <a:pt x="132" y="25"/>
                    <a:pt x="126" y="31"/>
                  </a:cubicBezTo>
                  <a:cubicBezTo>
                    <a:pt x="123" y="35"/>
                    <a:pt x="119" y="40"/>
                    <a:pt x="113" y="41"/>
                  </a:cubicBezTo>
                  <a:cubicBezTo>
                    <a:pt x="107" y="54"/>
                    <a:pt x="115" y="69"/>
                    <a:pt x="113" y="83"/>
                  </a:cubicBezTo>
                  <a:cubicBezTo>
                    <a:pt x="112" y="90"/>
                    <a:pt x="110" y="97"/>
                    <a:pt x="108" y="103"/>
                  </a:cubicBezTo>
                  <a:cubicBezTo>
                    <a:pt x="106" y="112"/>
                    <a:pt x="106" y="120"/>
                    <a:pt x="105" y="129"/>
                  </a:cubicBezTo>
                  <a:cubicBezTo>
                    <a:pt x="104" y="142"/>
                    <a:pt x="96" y="154"/>
                    <a:pt x="92" y="167"/>
                  </a:cubicBezTo>
                  <a:cubicBezTo>
                    <a:pt x="91" y="174"/>
                    <a:pt x="87" y="178"/>
                    <a:pt x="83" y="181"/>
                  </a:cubicBezTo>
                  <a:cubicBezTo>
                    <a:pt x="85" y="184"/>
                    <a:pt x="87" y="187"/>
                    <a:pt x="88" y="190"/>
                  </a:cubicBezTo>
                  <a:cubicBezTo>
                    <a:pt x="90" y="197"/>
                    <a:pt x="89" y="205"/>
                    <a:pt x="89" y="212"/>
                  </a:cubicBezTo>
                  <a:cubicBezTo>
                    <a:pt x="89" y="219"/>
                    <a:pt x="89" y="227"/>
                    <a:pt x="85" y="233"/>
                  </a:cubicBezTo>
                  <a:cubicBezTo>
                    <a:pt x="84" y="235"/>
                    <a:pt x="81" y="237"/>
                    <a:pt x="79" y="239"/>
                  </a:cubicBezTo>
                  <a:cubicBezTo>
                    <a:pt x="86" y="243"/>
                    <a:pt x="94" y="247"/>
                    <a:pt x="93" y="254"/>
                  </a:cubicBezTo>
                  <a:cubicBezTo>
                    <a:pt x="90" y="266"/>
                    <a:pt x="74" y="268"/>
                    <a:pt x="69" y="277"/>
                  </a:cubicBezTo>
                  <a:cubicBezTo>
                    <a:pt x="73" y="276"/>
                    <a:pt x="77" y="276"/>
                    <a:pt x="81" y="278"/>
                  </a:cubicBezTo>
                  <a:cubicBezTo>
                    <a:pt x="86" y="281"/>
                    <a:pt x="87" y="288"/>
                    <a:pt x="85" y="293"/>
                  </a:cubicBezTo>
                  <a:cubicBezTo>
                    <a:pt x="79" y="302"/>
                    <a:pt x="65" y="304"/>
                    <a:pt x="60" y="315"/>
                  </a:cubicBezTo>
                  <a:cubicBezTo>
                    <a:pt x="56" y="324"/>
                    <a:pt x="60" y="333"/>
                    <a:pt x="53" y="341"/>
                  </a:cubicBezTo>
                  <a:cubicBezTo>
                    <a:pt x="51" y="343"/>
                    <a:pt x="49" y="343"/>
                    <a:pt x="47" y="342"/>
                  </a:cubicBezTo>
                  <a:cubicBezTo>
                    <a:pt x="45" y="345"/>
                    <a:pt x="43" y="348"/>
                    <a:pt x="41" y="351"/>
                  </a:cubicBezTo>
                  <a:cubicBezTo>
                    <a:pt x="38" y="355"/>
                    <a:pt x="33" y="359"/>
                    <a:pt x="32" y="363"/>
                  </a:cubicBezTo>
                  <a:cubicBezTo>
                    <a:pt x="30" y="369"/>
                    <a:pt x="29" y="375"/>
                    <a:pt x="25" y="380"/>
                  </a:cubicBezTo>
                  <a:cubicBezTo>
                    <a:pt x="18" y="388"/>
                    <a:pt x="9" y="391"/>
                    <a:pt x="0" y="393"/>
                  </a:cubicBezTo>
                  <a:cubicBezTo>
                    <a:pt x="6" y="396"/>
                    <a:pt x="12" y="399"/>
                    <a:pt x="16" y="404"/>
                  </a:cubicBezTo>
                  <a:cubicBezTo>
                    <a:pt x="24" y="414"/>
                    <a:pt x="17" y="431"/>
                    <a:pt x="32" y="437"/>
                  </a:cubicBezTo>
                  <a:cubicBezTo>
                    <a:pt x="41" y="440"/>
                    <a:pt x="47" y="444"/>
                    <a:pt x="51" y="452"/>
                  </a:cubicBezTo>
                  <a:cubicBezTo>
                    <a:pt x="54" y="458"/>
                    <a:pt x="54" y="465"/>
                    <a:pt x="59" y="469"/>
                  </a:cubicBezTo>
                  <a:cubicBezTo>
                    <a:pt x="65" y="474"/>
                    <a:pt x="72" y="477"/>
                    <a:pt x="79" y="478"/>
                  </a:cubicBezTo>
                  <a:cubicBezTo>
                    <a:pt x="87" y="480"/>
                    <a:pt x="96" y="481"/>
                    <a:pt x="104" y="481"/>
                  </a:cubicBezTo>
                  <a:cubicBezTo>
                    <a:pt x="110" y="466"/>
                    <a:pt x="110" y="466"/>
                    <a:pt x="110" y="466"/>
                  </a:cubicBezTo>
                  <a:cubicBezTo>
                    <a:pt x="114" y="438"/>
                    <a:pt x="114" y="438"/>
                    <a:pt x="114" y="438"/>
                  </a:cubicBezTo>
                  <a:cubicBezTo>
                    <a:pt x="117" y="416"/>
                    <a:pt x="117" y="416"/>
                    <a:pt x="117" y="416"/>
                  </a:cubicBezTo>
                  <a:cubicBezTo>
                    <a:pt x="128" y="406"/>
                    <a:pt x="128" y="406"/>
                    <a:pt x="128" y="406"/>
                  </a:cubicBezTo>
                  <a:cubicBezTo>
                    <a:pt x="134" y="412"/>
                    <a:pt x="134" y="412"/>
                    <a:pt x="134" y="412"/>
                  </a:cubicBezTo>
                  <a:cubicBezTo>
                    <a:pt x="133" y="421"/>
                    <a:pt x="133" y="421"/>
                    <a:pt x="133" y="421"/>
                  </a:cubicBezTo>
                  <a:cubicBezTo>
                    <a:pt x="138" y="431"/>
                    <a:pt x="138" y="431"/>
                    <a:pt x="138" y="431"/>
                  </a:cubicBezTo>
                  <a:cubicBezTo>
                    <a:pt x="149" y="423"/>
                    <a:pt x="149" y="423"/>
                    <a:pt x="149" y="423"/>
                  </a:cubicBezTo>
                  <a:cubicBezTo>
                    <a:pt x="153" y="411"/>
                    <a:pt x="153" y="411"/>
                    <a:pt x="153" y="411"/>
                  </a:cubicBezTo>
                  <a:cubicBezTo>
                    <a:pt x="146" y="397"/>
                    <a:pt x="146" y="397"/>
                    <a:pt x="146" y="397"/>
                  </a:cubicBezTo>
                  <a:cubicBezTo>
                    <a:pt x="153" y="382"/>
                    <a:pt x="153" y="382"/>
                    <a:pt x="153" y="382"/>
                  </a:cubicBezTo>
                  <a:cubicBezTo>
                    <a:pt x="173" y="368"/>
                    <a:pt x="173" y="368"/>
                    <a:pt x="173" y="368"/>
                  </a:cubicBezTo>
                  <a:cubicBezTo>
                    <a:pt x="216" y="322"/>
                    <a:pt x="216" y="322"/>
                    <a:pt x="216" y="322"/>
                  </a:cubicBezTo>
                  <a:cubicBezTo>
                    <a:pt x="239" y="311"/>
                    <a:pt x="239" y="311"/>
                    <a:pt x="239" y="311"/>
                  </a:cubicBezTo>
                  <a:cubicBezTo>
                    <a:pt x="239" y="311"/>
                    <a:pt x="402" y="254"/>
                    <a:pt x="455" y="234"/>
                  </a:cubicBezTo>
                  <a:cubicBezTo>
                    <a:pt x="449" y="232"/>
                    <a:pt x="443" y="230"/>
                    <a:pt x="437" y="22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9190832" y="2359819"/>
              <a:ext cx="1727200" cy="1014412"/>
            </a:xfrm>
            <a:custGeom>
              <a:avLst/>
              <a:gdLst>
                <a:gd name="T0" fmla="*/ 524 w 545"/>
                <a:gd name="T1" fmla="*/ 90 h 320"/>
                <a:gd name="T2" fmla="*/ 488 w 545"/>
                <a:gd name="T3" fmla="*/ 69 h 320"/>
                <a:gd name="T4" fmla="*/ 465 w 545"/>
                <a:gd name="T5" fmla="*/ 67 h 320"/>
                <a:gd name="T6" fmla="*/ 424 w 545"/>
                <a:gd name="T7" fmla="*/ 57 h 320"/>
                <a:gd name="T8" fmla="*/ 386 w 545"/>
                <a:gd name="T9" fmla="*/ 57 h 320"/>
                <a:gd name="T10" fmla="*/ 358 w 545"/>
                <a:gd name="T11" fmla="*/ 53 h 320"/>
                <a:gd name="T12" fmla="*/ 343 w 545"/>
                <a:gd name="T13" fmla="*/ 31 h 320"/>
                <a:gd name="T14" fmla="*/ 348 w 545"/>
                <a:gd name="T15" fmla="*/ 16 h 320"/>
                <a:gd name="T16" fmla="*/ 333 w 545"/>
                <a:gd name="T17" fmla="*/ 14 h 320"/>
                <a:gd name="T18" fmla="*/ 325 w 545"/>
                <a:gd name="T19" fmla="*/ 8 h 320"/>
                <a:gd name="T20" fmla="*/ 306 w 545"/>
                <a:gd name="T21" fmla="*/ 4 h 320"/>
                <a:gd name="T22" fmla="*/ 261 w 545"/>
                <a:gd name="T23" fmla="*/ 8 h 320"/>
                <a:gd name="T24" fmla="*/ 212 w 545"/>
                <a:gd name="T25" fmla="*/ 16 h 320"/>
                <a:gd name="T26" fmla="*/ 169 w 545"/>
                <a:gd name="T27" fmla="*/ 23 h 320"/>
                <a:gd name="T28" fmla="*/ 123 w 545"/>
                <a:gd name="T29" fmla="*/ 34 h 320"/>
                <a:gd name="T30" fmla="*/ 77 w 545"/>
                <a:gd name="T31" fmla="*/ 46 h 320"/>
                <a:gd name="T32" fmla="*/ 32 w 545"/>
                <a:gd name="T33" fmla="*/ 49 h 320"/>
                <a:gd name="T34" fmla="*/ 0 w 545"/>
                <a:gd name="T35" fmla="*/ 45 h 320"/>
                <a:gd name="T36" fmla="*/ 16 w 545"/>
                <a:gd name="T37" fmla="*/ 60 h 320"/>
                <a:gd name="T38" fmla="*/ 12 w 545"/>
                <a:gd name="T39" fmla="*/ 80 h 320"/>
                <a:gd name="T40" fmla="*/ 11 w 545"/>
                <a:gd name="T41" fmla="*/ 81 h 320"/>
                <a:gd name="T42" fmla="*/ 27 w 545"/>
                <a:gd name="T43" fmla="*/ 105 h 320"/>
                <a:gd name="T44" fmla="*/ 35 w 545"/>
                <a:gd name="T45" fmla="*/ 124 h 320"/>
                <a:gd name="T46" fmla="*/ 47 w 545"/>
                <a:gd name="T47" fmla="*/ 130 h 320"/>
                <a:gd name="T48" fmla="*/ 57 w 545"/>
                <a:gd name="T49" fmla="*/ 125 h 320"/>
                <a:gd name="T50" fmla="*/ 63 w 545"/>
                <a:gd name="T51" fmla="*/ 127 h 320"/>
                <a:gd name="T52" fmla="*/ 78 w 545"/>
                <a:gd name="T53" fmla="*/ 170 h 320"/>
                <a:gd name="T54" fmla="*/ 93 w 545"/>
                <a:gd name="T55" fmla="*/ 194 h 320"/>
                <a:gd name="T56" fmla="*/ 118 w 545"/>
                <a:gd name="T57" fmla="*/ 207 h 320"/>
                <a:gd name="T58" fmla="*/ 173 w 545"/>
                <a:gd name="T59" fmla="*/ 228 h 320"/>
                <a:gd name="T60" fmla="*/ 209 w 545"/>
                <a:gd name="T61" fmla="*/ 243 h 320"/>
                <a:gd name="T62" fmla="*/ 242 w 545"/>
                <a:gd name="T63" fmla="*/ 275 h 320"/>
                <a:gd name="T64" fmla="*/ 256 w 545"/>
                <a:gd name="T65" fmla="*/ 291 h 320"/>
                <a:gd name="T66" fmla="*/ 265 w 545"/>
                <a:gd name="T67" fmla="*/ 305 h 320"/>
                <a:gd name="T68" fmla="*/ 307 w 545"/>
                <a:gd name="T69" fmla="*/ 313 h 320"/>
                <a:gd name="T70" fmla="*/ 321 w 545"/>
                <a:gd name="T71" fmla="*/ 320 h 320"/>
                <a:gd name="T72" fmla="*/ 321 w 545"/>
                <a:gd name="T73" fmla="*/ 320 h 320"/>
                <a:gd name="T74" fmla="*/ 440 w 545"/>
                <a:gd name="T75" fmla="*/ 230 h 320"/>
                <a:gd name="T76" fmla="*/ 545 w 545"/>
                <a:gd name="T77" fmla="*/ 103 h 320"/>
                <a:gd name="T78" fmla="*/ 524 w 545"/>
                <a:gd name="T79" fmla="*/ 9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45" h="320">
                  <a:moveTo>
                    <a:pt x="524" y="90"/>
                  </a:moveTo>
                  <a:cubicBezTo>
                    <a:pt x="520" y="88"/>
                    <a:pt x="489" y="68"/>
                    <a:pt x="488" y="69"/>
                  </a:cubicBezTo>
                  <a:cubicBezTo>
                    <a:pt x="482" y="75"/>
                    <a:pt x="471" y="70"/>
                    <a:pt x="465" y="67"/>
                  </a:cubicBezTo>
                  <a:cubicBezTo>
                    <a:pt x="451" y="61"/>
                    <a:pt x="440" y="55"/>
                    <a:pt x="424" y="57"/>
                  </a:cubicBezTo>
                  <a:cubicBezTo>
                    <a:pt x="412" y="59"/>
                    <a:pt x="398" y="63"/>
                    <a:pt x="386" y="57"/>
                  </a:cubicBezTo>
                  <a:cubicBezTo>
                    <a:pt x="376" y="52"/>
                    <a:pt x="368" y="60"/>
                    <a:pt x="358" y="53"/>
                  </a:cubicBezTo>
                  <a:cubicBezTo>
                    <a:pt x="350" y="48"/>
                    <a:pt x="343" y="40"/>
                    <a:pt x="343" y="31"/>
                  </a:cubicBezTo>
                  <a:cubicBezTo>
                    <a:pt x="344" y="25"/>
                    <a:pt x="347" y="21"/>
                    <a:pt x="348" y="16"/>
                  </a:cubicBezTo>
                  <a:cubicBezTo>
                    <a:pt x="348" y="16"/>
                    <a:pt x="335" y="15"/>
                    <a:pt x="333" y="14"/>
                  </a:cubicBezTo>
                  <a:cubicBezTo>
                    <a:pt x="330" y="14"/>
                    <a:pt x="327" y="10"/>
                    <a:pt x="325" y="8"/>
                  </a:cubicBezTo>
                  <a:cubicBezTo>
                    <a:pt x="319" y="0"/>
                    <a:pt x="315" y="2"/>
                    <a:pt x="306" y="4"/>
                  </a:cubicBezTo>
                  <a:cubicBezTo>
                    <a:pt x="292" y="8"/>
                    <a:pt x="276" y="6"/>
                    <a:pt x="261" y="8"/>
                  </a:cubicBezTo>
                  <a:cubicBezTo>
                    <a:pt x="244" y="9"/>
                    <a:pt x="228" y="13"/>
                    <a:pt x="212" y="16"/>
                  </a:cubicBezTo>
                  <a:cubicBezTo>
                    <a:pt x="198" y="19"/>
                    <a:pt x="183" y="20"/>
                    <a:pt x="169" y="23"/>
                  </a:cubicBezTo>
                  <a:cubicBezTo>
                    <a:pt x="154" y="26"/>
                    <a:pt x="138" y="29"/>
                    <a:pt x="123" y="34"/>
                  </a:cubicBezTo>
                  <a:cubicBezTo>
                    <a:pt x="108" y="39"/>
                    <a:pt x="93" y="43"/>
                    <a:pt x="77" y="46"/>
                  </a:cubicBezTo>
                  <a:cubicBezTo>
                    <a:pt x="62" y="48"/>
                    <a:pt x="47" y="50"/>
                    <a:pt x="32" y="49"/>
                  </a:cubicBezTo>
                  <a:cubicBezTo>
                    <a:pt x="22" y="48"/>
                    <a:pt x="11" y="46"/>
                    <a:pt x="0" y="45"/>
                  </a:cubicBezTo>
                  <a:cubicBezTo>
                    <a:pt x="7" y="49"/>
                    <a:pt x="14" y="53"/>
                    <a:pt x="16" y="60"/>
                  </a:cubicBezTo>
                  <a:cubicBezTo>
                    <a:pt x="17" y="67"/>
                    <a:pt x="16" y="74"/>
                    <a:pt x="12" y="80"/>
                  </a:cubicBezTo>
                  <a:cubicBezTo>
                    <a:pt x="12" y="80"/>
                    <a:pt x="11" y="81"/>
                    <a:pt x="11" y="81"/>
                  </a:cubicBezTo>
                  <a:cubicBezTo>
                    <a:pt x="22" y="84"/>
                    <a:pt x="25" y="94"/>
                    <a:pt x="27" y="105"/>
                  </a:cubicBezTo>
                  <a:cubicBezTo>
                    <a:pt x="29" y="112"/>
                    <a:pt x="32" y="118"/>
                    <a:pt x="35" y="124"/>
                  </a:cubicBezTo>
                  <a:cubicBezTo>
                    <a:pt x="38" y="129"/>
                    <a:pt x="40" y="135"/>
                    <a:pt x="47" y="130"/>
                  </a:cubicBezTo>
                  <a:cubicBezTo>
                    <a:pt x="50" y="128"/>
                    <a:pt x="54" y="126"/>
                    <a:pt x="57" y="125"/>
                  </a:cubicBezTo>
                  <a:cubicBezTo>
                    <a:pt x="59" y="124"/>
                    <a:pt x="62" y="126"/>
                    <a:pt x="63" y="127"/>
                  </a:cubicBezTo>
                  <a:cubicBezTo>
                    <a:pt x="71" y="141"/>
                    <a:pt x="73" y="155"/>
                    <a:pt x="78" y="170"/>
                  </a:cubicBezTo>
                  <a:cubicBezTo>
                    <a:pt x="81" y="177"/>
                    <a:pt x="85" y="190"/>
                    <a:pt x="93" y="194"/>
                  </a:cubicBezTo>
                  <a:cubicBezTo>
                    <a:pt x="101" y="198"/>
                    <a:pt x="110" y="202"/>
                    <a:pt x="118" y="207"/>
                  </a:cubicBezTo>
                  <a:cubicBezTo>
                    <a:pt x="135" y="215"/>
                    <a:pt x="154" y="222"/>
                    <a:pt x="173" y="228"/>
                  </a:cubicBezTo>
                  <a:cubicBezTo>
                    <a:pt x="184" y="231"/>
                    <a:pt x="201" y="233"/>
                    <a:pt x="209" y="243"/>
                  </a:cubicBezTo>
                  <a:cubicBezTo>
                    <a:pt x="219" y="256"/>
                    <a:pt x="230" y="265"/>
                    <a:pt x="242" y="275"/>
                  </a:cubicBezTo>
                  <a:cubicBezTo>
                    <a:pt x="247" y="280"/>
                    <a:pt x="254" y="285"/>
                    <a:pt x="256" y="291"/>
                  </a:cubicBezTo>
                  <a:cubicBezTo>
                    <a:pt x="259" y="296"/>
                    <a:pt x="259" y="305"/>
                    <a:pt x="265" y="305"/>
                  </a:cubicBezTo>
                  <a:cubicBezTo>
                    <a:pt x="279" y="306"/>
                    <a:pt x="294" y="308"/>
                    <a:pt x="307" y="313"/>
                  </a:cubicBezTo>
                  <a:cubicBezTo>
                    <a:pt x="311" y="315"/>
                    <a:pt x="316" y="317"/>
                    <a:pt x="321" y="320"/>
                  </a:cubicBezTo>
                  <a:cubicBezTo>
                    <a:pt x="321" y="320"/>
                    <a:pt x="321" y="320"/>
                    <a:pt x="321" y="320"/>
                  </a:cubicBezTo>
                  <a:cubicBezTo>
                    <a:pt x="347" y="309"/>
                    <a:pt x="440" y="230"/>
                    <a:pt x="440" y="230"/>
                  </a:cubicBezTo>
                  <a:cubicBezTo>
                    <a:pt x="545" y="103"/>
                    <a:pt x="545" y="103"/>
                    <a:pt x="545" y="103"/>
                  </a:cubicBezTo>
                  <a:cubicBezTo>
                    <a:pt x="538" y="98"/>
                    <a:pt x="531" y="94"/>
                    <a:pt x="524" y="9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9054307" y="1669256"/>
              <a:ext cx="957263" cy="811212"/>
            </a:xfrm>
            <a:custGeom>
              <a:avLst/>
              <a:gdLst>
                <a:gd name="T0" fmla="*/ 291 w 302"/>
                <a:gd name="T1" fmla="*/ 205 h 256"/>
                <a:gd name="T2" fmla="*/ 274 w 302"/>
                <a:gd name="T3" fmla="*/ 198 h 256"/>
                <a:gd name="T4" fmla="*/ 277 w 302"/>
                <a:gd name="T5" fmla="*/ 178 h 256"/>
                <a:gd name="T6" fmla="*/ 283 w 302"/>
                <a:gd name="T7" fmla="*/ 172 h 256"/>
                <a:gd name="T8" fmla="*/ 275 w 302"/>
                <a:gd name="T9" fmla="*/ 174 h 256"/>
                <a:gd name="T10" fmla="*/ 261 w 302"/>
                <a:gd name="T11" fmla="*/ 186 h 256"/>
                <a:gd name="T12" fmla="*/ 246 w 302"/>
                <a:gd name="T13" fmla="*/ 192 h 256"/>
                <a:gd name="T14" fmla="*/ 213 w 302"/>
                <a:gd name="T15" fmla="*/ 198 h 256"/>
                <a:gd name="T16" fmla="*/ 207 w 302"/>
                <a:gd name="T17" fmla="*/ 193 h 256"/>
                <a:gd name="T18" fmla="*/ 207 w 302"/>
                <a:gd name="T19" fmla="*/ 184 h 256"/>
                <a:gd name="T20" fmla="*/ 211 w 302"/>
                <a:gd name="T21" fmla="*/ 168 h 256"/>
                <a:gd name="T22" fmla="*/ 209 w 302"/>
                <a:gd name="T23" fmla="*/ 151 h 256"/>
                <a:gd name="T24" fmla="*/ 209 w 302"/>
                <a:gd name="T25" fmla="*/ 136 h 256"/>
                <a:gd name="T26" fmla="*/ 234 w 302"/>
                <a:gd name="T27" fmla="*/ 121 h 256"/>
                <a:gd name="T28" fmla="*/ 253 w 302"/>
                <a:gd name="T29" fmla="*/ 118 h 256"/>
                <a:gd name="T30" fmla="*/ 262 w 302"/>
                <a:gd name="T31" fmla="*/ 104 h 256"/>
                <a:gd name="T32" fmla="*/ 263 w 302"/>
                <a:gd name="T33" fmla="*/ 75 h 256"/>
                <a:gd name="T34" fmla="*/ 250 w 302"/>
                <a:gd name="T35" fmla="*/ 58 h 256"/>
                <a:gd name="T36" fmla="*/ 257 w 302"/>
                <a:gd name="T37" fmla="*/ 29 h 256"/>
                <a:gd name="T38" fmla="*/ 227 w 302"/>
                <a:gd name="T39" fmla="*/ 23 h 256"/>
                <a:gd name="T40" fmla="*/ 203 w 302"/>
                <a:gd name="T41" fmla="*/ 27 h 256"/>
                <a:gd name="T42" fmla="*/ 196 w 302"/>
                <a:gd name="T43" fmla="*/ 23 h 256"/>
                <a:gd name="T44" fmla="*/ 190 w 302"/>
                <a:gd name="T45" fmla="*/ 17 h 256"/>
                <a:gd name="T46" fmla="*/ 182 w 302"/>
                <a:gd name="T47" fmla="*/ 22 h 256"/>
                <a:gd name="T48" fmla="*/ 160 w 302"/>
                <a:gd name="T49" fmla="*/ 23 h 256"/>
                <a:gd name="T50" fmla="*/ 141 w 302"/>
                <a:gd name="T51" fmla="*/ 12 h 256"/>
                <a:gd name="T52" fmla="*/ 125 w 302"/>
                <a:gd name="T53" fmla="*/ 12 h 256"/>
                <a:gd name="T54" fmla="*/ 116 w 302"/>
                <a:gd name="T55" fmla="*/ 0 h 256"/>
                <a:gd name="T56" fmla="*/ 111 w 302"/>
                <a:gd name="T57" fmla="*/ 11 h 256"/>
                <a:gd name="T58" fmla="*/ 84 w 302"/>
                <a:gd name="T59" fmla="*/ 37 h 256"/>
                <a:gd name="T60" fmla="*/ 64 w 302"/>
                <a:gd name="T61" fmla="*/ 43 h 256"/>
                <a:gd name="T62" fmla="*/ 48 w 302"/>
                <a:gd name="T63" fmla="*/ 57 h 256"/>
                <a:gd name="T64" fmla="*/ 52 w 302"/>
                <a:gd name="T65" fmla="*/ 84 h 256"/>
                <a:gd name="T66" fmla="*/ 57 w 302"/>
                <a:gd name="T67" fmla="*/ 98 h 256"/>
                <a:gd name="T68" fmla="*/ 41 w 302"/>
                <a:gd name="T69" fmla="*/ 114 h 256"/>
                <a:gd name="T70" fmla="*/ 14 w 302"/>
                <a:gd name="T71" fmla="*/ 147 h 256"/>
                <a:gd name="T72" fmla="*/ 10 w 302"/>
                <a:gd name="T73" fmla="*/ 147 h 256"/>
                <a:gd name="T74" fmla="*/ 5 w 302"/>
                <a:gd name="T75" fmla="*/ 188 h 256"/>
                <a:gd name="T76" fmla="*/ 0 w 302"/>
                <a:gd name="T77" fmla="*/ 204 h 256"/>
                <a:gd name="T78" fmla="*/ 22 w 302"/>
                <a:gd name="T79" fmla="*/ 237 h 256"/>
                <a:gd name="T80" fmla="*/ 29 w 302"/>
                <a:gd name="T81" fmla="*/ 253 h 256"/>
                <a:gd name="T82" fmla="*/ 32 w 302"/>
                <a:gd name="T83" fmla="*/ 252 h 256"/>
                <a:gd name="T84" fmla="*/ 81 w 302"/>
                <a:gd name="T85" fmla="*/ 256 h 256"/>
                <a:gd name="T86" fmla="*/ 132 w 302"/>
                <a:gd name="T87" fmla="*/ 251 h 256"/>
                <a:gd name="T88" fmla="*/ 219 w 302"/>
                <a:gd name="T89" fmla="*/ 229 h 256"/>
                <a:gd name="T90" fmla="*/ 302 w 302"/>
                <a:gd name="T91" fmla="*/ 215 h 256"/>
                <a:gd name="T92" fmla="*/ 291 w 302"/>
                <a:gd name="T93" fmla="*/ 20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2" h="256">
                  <a:moveTo>
                    <a:pt x="291" y="205"/>
                  </a:moveTo>
                  <a:cubicBezTo>
                    <a:pt x="285" y="204"/>
                    <a:pt x="278" y="203"/>
                    <a:pt x="274" y="198"/>
                  </a:cubicBezTo>
                  <a:cubicBezTo>
                    <a:pt x="267" y="191"/>
                    <a:pt x="271" y="184"/>
                    <a:pt x="277" y="178"/>
                  </a:cubicBezTo>
                  <a:cubicBezTo>
                    <a:pt x="279" y="176"/>
                    <a:pt x="282" y="174"/>
                    <a:pt x="283" y="172"/>
                  </a:cubicBezTo>
                  <a:cubicBezTo>
                    <a:pt x="285" y="168"/>
                    <a:pt x="276" y="174"/>
                    <a:pt x="275" y="174"/>
                  </a:cubicBezTo>
                  <a:cubicBezTo>
                    <a:pt x="270" y="178"/>
                    <a:pt x="266" y="182"/>
                    <a:pt x="261" y="186"/>
                  </a:cubicBezTo>
                  <a:cubicBezTo>
                    <a:pt x="256" y="190"/>
                    <a:pt x="251" y="192"/>
                    <a:pt x="246" y="192"/>
                  </a:cubicBezTo>
                  <a:cubicBezTo>
                    <a:pt x="234" y="194"/>
                    <a:pt x="224" y="195"/>
                    <a:pt x="213" y="198"/>
                  </a:cubicBezTo>
                  <a:cubicBezTo>
                    <a:pt x="210" y="199"/>
                    <a:pt x="207" y="196"/>
                    <a:pt x="207" y="193"/>
                  </a:cubicBezTo>
                  <a:cubicBezTo>
                    <a:pt x="206" y="190"/>
                    <a:pt x="206" y="187"/>
                    <a:pt x="207" y="184"/>
                  </a:cubicBezTo>
                  <a:cubicBezTo>
                    <a:pt x="208" y="179"/>
                    <a:pt x="210" y="174"/>
                    <a:pt x="211" y="168"/>
                  </a:cubicBezTo>
                  <a:cubicBezTo>
                    <a:pt x="212" y="162"/>
                    <a:pt x="211" y="158"/>
                    <a:pt x="209" y="151"/>
                  </a:cubicBezTo>
                  <a:cubicBezTo>
                    <a:pt x="208" y="146"/>
                    <a:pt x="207" y="141"/>
                    <a:pt x="209" y="136"/>
                  </a:cubicBezTo>
                  <a:cubicBezTo>
                    <a:pt x="214" y="127"/>
                    <a:pt x="223" y="120"/>
                    <a:pt x="234" y="121"/>
                  </a:cubicBezTo>
                  <a:cubicBezTo>
                    <a:pt x="243" y="122"/>
                    <a:pt x="246" y="128"/>
                    <a:pt x="253" y="118"/>
                  </a:cubicBezTo>
                  <a:cubicBezTo>
                    <a:pt x="256" y="113"/>
                    <a:pt x="258" y="108"/>
                    <a:pt x="262" y="104"/>
                  </a:cubicBezTo>
                  <a:cubicBezTo>
                    <a:pt x="271" y="93"/>
                    <a:pt x="271" y="87"/>
                    <a:pt x="263" y="75"/>
                  </a:cubicBezTo>
                  <a:cubicBezTo>
                    <a:pt x="258" y="69"/>
                    <a:pt x="253" y="65"/>
                    <a:pt x="250" y="58"/>
                  </a:cubicBezTo>
                  <a:cubicBezTo>
                    <a:pt x="245" y="48"/>
                    <a:pt x="254" y="39"/>
                    <a:pt x="257" y="29"/>
                  </a:cubicBezTo>
                  <a:cubicBezTo>
                    <a:pt x="247" y="26"/>
                    <a:pt x="237" y="20"/>
                    <a:pt x="227" y="23"/>
                  </a:cubicBezTo>
                  <a:cubicBezTo>
                    <a:pt x="219" y="25"/>
                    <a:pt x="211" y="25"/>
                    <a:pt x="203" y="27"/>
                  </a:cubicBezTo>
                  <a:cubicBezTo>
                    <a:pt x="200" y="27"/>
                    <a:pt x="197" y="26"/>
                    <a:pt x="196" y="23"/>
                  </a:cubicBezTo>
                  <a:cubicBezTo>
                    <a:pt x="195" y="18"/>
                    <a:pt x="196" y="11"/>
                    <a:pt x="190" y="17"/>
                  </a:cubicBezTo>
                  <a:cubicBezTo>
                    <a:pt x="188" y="19"/>
                    <a:pt x="185" y="21"/>
                    <a:pt x="182" y="22"/>
                  </a:cubicBezTo>
                  <a:cubicBezTo>
                    <a:pt x="175" y="25"/>
                    <a:pt x="167" y="27"/>
                    <a:pt x="160" y="23"/>
                  </a:cubicBezTo>
                  <a:cubicBezTo>
                    <a:pt x="155" y="19"/>
                    <a:pt x="147" y="13"/>
                    <a:pt x="141" y="12"/>
                  </a:cubicBezTo>
                  <a:cubicBezTo>
                    <a:pt x="135" y="12"/>
                    <a:pt x="131" y="13"/>
                    <a:pt x="125" y="12"/>
                  </a:cubicBezTo>
                  <a:cubicBezTo>
                    <a:pt x="120" y="11"/>
                    <a:pt x="119" y="4"/>
                    <a:pt x="116" y="0"/>
                  </a:cubicBezTo>
                  <a:cubicBezTo>
                    <a:pt x="115" y="4"/>
                    <a:pt x="113" y="8"/>
                    <a:pt x="111" y="11"/>
                  </a:cubicBezTo>
                  <a:cubicBezTo>
                    <a:pt x="103" y="22"/>
                    <a:pt x="97" y="32"/>
                    <a:pt x="84" y="37"/>
                  </a:cubicBezTo>
                  <a:cubicBezTo>
                    <a:pt x="77" y="40"/>
                    <a:pt x="71" y="42"/>
                    <a:pt x="64" y="43"/>
                  </a:cubicBezTo>
                  <a:cubicBezTo>
                    <a:pt x="54" y="44"/>
                    <a:pt x="49" y="47"/>
                    <a:pt x="48" y="57"/>
                  </a:cubicBezTo>
                  <a:cubicBezTo>
                    <a:pt x="46" y="67"/>
                    <a:pt x="46" y="75"/>
                    <a:pt x="52" y="84"/>
                  </a:cubicBezTo>
                  <a:cubicBezTo>
                    <a:pt x="56" y="88"/>
                    <a:pt x="58" y="92"/>
                    <a:pt x="57" y="98"/>
                  </a:cubicBezTo>
                  <a:cubicBezTo>
                    <a:pt x="57" y="107"/>
                    <a:pt x="49" y="112"/>
                    <a:pt x="41" y="114"/>
                  </a:cubicBezTo>
                  <a:cubicBezTo>
                    <a:pt x="26" y="119"/>
                    <a:pt x="28" y="142"/>
                    <a:pt x="14" y="147"/>
                  </a:cubicBezTo>
                  <a:cubicBezTo>
                    <a:pt x="13" y="147"/>
                    <a:pt x="12" y="147"/>
                    <a:pt x="10" y="147"/>
                  </a:cubicBezTo>
                  <a:cubicBezTo>
                    <a:pt x="15" y="161"/>
                    <a:pt x="11" y="176"/>
                    <a:pt x="5" y="188"/>
                  </a:cubicBezTo>
                  <a:cubicBezTo>
                    <a:pt x="4" y="193"/>
                    <a:pt x="2" y="199"/>
                    <a:pt x="0" y="204"/>
                  </a:cubicBezTo>
                  <a:cubicBezTo>
                    <a:pt x="16" y="207"/>
                    <a:pt x="20" y="222"/>
                    <a:pt x="22" y="237"/>
                  </a:cubicBezTo>
                  <a:cubicBezTo>
                    <a:pt x="23" y="244"/>
                    <a:pt x="25" y="249"/>
                    <a:pt x="29" y="253"/>
                  </a:cubicBezTo>
                  <a:cubicBezTo>
                    <a:pt x="30" y="252"/>
                    <a:pt x="31" y="252"/>
                    <a:pt x="32" y="252"/>
                  </a:cubicBezTo>
                  <a:cubicBezTo>
                    <a:pt x="48" y="252"/>
                    <a:pt x="64" y="256"/>
                    <a:pt x="81" y="256"/>
                  </a:cubicBezTo>
                  <a:cubicBezTo>
                    <a:pt x="98" y="256"/>
                    <a:pt x="115" y="254"/>
                    <a:pt x="132" y="251"/>
                  </a:cubicBezTo>
                  <a:cubicBezTo>
                    <a:pt x="161" y="245"/>
                    <a:pt x="189" y="233"/>
                    <a:pt x="219" y="229"/>
                  </a:cubicBezTo>
                  <a:cubicBezTo>
                    <a:pt x="247" y="224"/>
                    <a:pt x="274" y="218"/>
                    <a:pt x="302" y="215"/>
                  </a:cubicBezTo>
                  <a:cubicBezTo>
                    <a:pt x="299" y="211"/>
                    <a:pt x="297" y="206"/>
                    <a:pt x="291" y="205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9397207" y="1224756"/>
              <a:ext cx="1736725" cy="855662"/>
            </a:xfrm>
            <a:custGeom>
              <a:avLst/>
              <a:gdLst>
                <a:gd name="T0" fmla="*/ 540 w 548"/>
                <a:gd name="T1" fmla="*/ 243 h 270"/>
                <a:gd name="T2" fmla="*/ 507 w 548"/>
                <a:gd name="T3" fmla="*/ 203 h 270"/>
                <a:gd name="T4" fmla="*/ 475 w 548"/>
                <a:gd name="T5" fmla="*/ 175 h 270"/>
                <a:gd name="T6" fmla="*/ 496 w 548"/>
                <a:gd name="T7" fmla="*/ 171 h 270"/>
                <a:gd name="T8" fmla="*/ 537 w 548"/>
                <a:gd name="T9" fmla="*/ 168 h 270"/>
                <a:gd name="T10" fmla="*/ 499 w 548"/>
                <a:gd name="T11" fmla="*/ 143 h 270"/>
                <a:gd name="T12" fmla="*/ 447 w 548"/>
                <a:gd name="T13" fmla="*/ 131 h 270"/>
                <a:gd name="T14" fmla="*/ 419 w 548"/>
                <a:gd name="T15" fmla="*/ 112 h 270"/>
                <a:gd name="T16" fmla="*/ 374 w 548"/>
                <a:gd name="T17" fmla="*/ 74 h 270"/>
                <a:gd name="T18" fmla="*/ 334 w 548"/>
                <a:gd name="T19" fmla="*/ 52 h 270"/>
                <a:gd name="T20" fmla="*/ 307 w 548"/>
                <a:gd name="T21" fmla="*/ 57 h 270"/>
                <a:gd name="T22" fmla="*/ 293 w 548"/>
                <a:gd name="T23" fmla="*/ 87 h 270"/>
                <a:gd name="T24" fmla="*/ 255 w 548"/>
                <a:gd name="T25" fmla="*/ 86 h 270"/>
                <a:gd name="T26" fmla="*/ 208 w 548"/>
                <a:gd name="T27" fmla="*/ 88 h 270"/>
                <a:gd name="T28" fmla="*/ 133 w 548"/>
                <a:gd name="T29" fmla="*/ 66 h 270"/>
                <a:gd name="T30" fmla="*/ 94 w 548"/>
                <a:gd name="T31" fmla="*/ 37 h 270"/>
                <a:gd name="T32" fmla="*/ 77 w 548"/>
                <a:gd name="T33" fmla="*/ 1 h 270"/>
                <a:gd name="T34" fmla="*/ 35 w 548"/>
                <a:gd name="T35" fmla="*/ 45 h 270"/>
                <a:gd name="T36" fmla="*/ 15 w 548"/>
                <a:gd name="T37" fmla="*/ 70 h 270"/>
                <a:gd name="T38" fmla="*/ 11 w 548"/>
                <a:gd name="T39" fmla="*/ 128 h 270"/>
                <a:gd name="T40" fmla="*/ 19 w 548"/>
                <a:gd name="T41" fmla="*/ 137 h 270"/>
                <a:gd name="T42" fmla="*/ 71 w 548"/>
                <a:gd name="T43" fmla="*/ 151 h 270"/>
                <a:gd name="T44" fmla="*/ 97 w 548"/>
                <a:gd name="T45" fmla="*/ 156 h 270"/>
                <a:gd name="T46" fmla="*/ 125 w 548"/>
                <a:gd name="T47" fmla="*/ 152 h 270"/>
                <a:gd name="T48" fmla="*/ 169 w 548"/>
                <a:gd name="T49" fmla="*/ 161 h 270"/>
                <a:gd name="T50" fmla="*/ 214 w 548"/>
                <a:gd name="T51" fmla="*/ 180 h 270"/>
                <a:gd name="T52" fmla="*/ 272 w 548"/>
                <a:gd name="T53" fmla="*/ 228 h 270"/>
                <a:gd name="T54" fmla="*/ 302 w 548"/>
                <a:gd name="T55" fmla="*/ 238 h 270"/>
                <a:gd name="T56" fmla="*/ 369 w 548"/>
                <a:gd name="T57" fmla="*/ 231 h 270"/>
                <a:gd name="T58" fmla="*/ 403 w 548"/>
                <a:gd name="T59" fmla="*/ 238 h 270"/>
                <a:gd name="T60" fmla="*/ 467 w 548"/>
                <a:gd name="T61" fmla="*/ 239 h 270"/>
                <a:gd name="T62" fmla="*/ 539 w 548"/>
                <a:gd name="T63" fmla="*/ 265 h 270"/>
                <a:gd name="T64" fmla="*/ 548 w 548"/>
                <a:gd name="T65" fmla="*/ 26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8" h="270">
                  <a:moveTo>
                    <a:pt x="547" y="256"/>
                  </a:moveTo>
                  <a:cubicBezTo>
                    <a:pt x="540" y="243"/>
                    <a:pt x="540" y="243"/>
                    <a:pt x="540" y="243"/>
                  </a:cubicBezTo>
                  <a:cubicBezTo>
                    <a:pt x="519" y="233"/>
                    <a:pt x="519" y="233"/>
                    <a:pt x="519" y="233"/>
                  </a:cubicBezTo>
                  <a:cubicBezTo>
                    <a:pt x="507" y="203"/>
                    <a:pt x="507" y="203"/>
                    <a:pt x="507" y="203"/>
                  </a:cubicBezTo>
                  <a:cubicBezTo>
                    <a:pt x="492" y="181"/>
                    <a:pt x="492" y="181"/>
                    <a:pt x="492" y="181"/>
                  </a:cubicBezTo>
                  <a:cubicBezTo>
                    <a:pt x="475" y="175"/>
                    <a:pt x="475" y="175"/>
                    <a:pt x="475" y="175"/>
                  </a:cubicBezTo>
                  <a:cubicBezTo>
                    <a:pt x="476" y="162"/>
                    <a:pt x="476" y="162"/>
                    <a:pt x="476" y="162"/>
                  </a:cubicBezTo>
                  <a:cubicBezTo>
                    <a:pt x="496" y="171"/>
                    <a:pt x="496" y="171"/>
                    <a:pt x="496" y="171"/>
                  </a:cubicBezTo>
                  <a:cubicBezTo>
                    <a:pt x="496" y="171"/>
                    <a:pt x="512" y="174"/>
                    <a:pt x="513" y="173"/>
                  </a:cubicBezTo>
                  <a:cubicBezTo>
                    <a:pt x="515" y="173"/>
                    <a:pt x="535" y="169"/>
                    <a:pt x="537" y="168"/>
                  </a:cubicBezTo>
                  <a:cubicBezTo>
                    <a:pt x="539" y="168"/>
                    <a:pt x="537" y="159"/>
                    <a:pt x="537" y="159"/>
                  </a:cubicBezTo>
                  <a:cubicBezTo>
                    <a:pt x="499" y="143"/>
                    <a:pt x="499" y="143"/>
                    <a:pt x="499" y="143"/>
                  </a:cubicBezTo>
                  <a:cubicBezTo>
                    <a:pt x="476" y="127"/>
                    <a:pt x="476" y="127"/>
                    <a:pt x="476" y="127"/>
                  </a:cubicBezTo>
                  <a:cubicBezTo>
                    <a:pt x="447" y="131"/>
                    <a:pt x="447" y="131"/>
                    <a:pt x="447" y="131"/>
                  </a:cubicBezTo>
                  <a:cubicBezTo>
                    <a:pt x="435" y="125"/>
                    <a:pt x="435" y="125"/>
                    <a:pt x="435" y="125"/>
                  </a:cubicBezTo>
                  <a:cubicBezTo>
                    <a:pt x="419" y="112"/>
                    <a:pt x="419" y="112"/>
                    <a:pt x="419" y="112"/>
                  </a:cubicBezTo>
                  <a:cubicBezTo>
                    <a:pt x="392" y="79"/>
                    <a:pt x="392" y="79"/>
                    <a:pt x="392" y="79"/>
                  </a:cubicBezTo>
                  <a:cubicBezTo>
                    <a:pt x="392" y="79"/>
                    <a:pt x="374" y="74"/>
                    <a:pt x="374" y="74"/>
                  </a:cubicBezTo>
                  <a:cubicBezTo>
                    <a:pt x="373" y="74"/>
                    <a:pt x="366" y="68"/>
                    <a:pt x="366" y="68"/>
                  </a:cubicBezTo>
                  <a:cubicBezTo>
                    <a:pt x="334" y="52"/>
                    <a:pt x="334" y="52"/>
                    <a:pt x="334" y="52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07" y="57"/>
                    <a:pt x="307" y="57"/>
                    <a:pt x="307" y="57"/>
                  </a:cubicBezTo>
                  <a:cubicBezTo>
                    <a:pt x="307" y="57"/>
                    <a:pt x="297" y="64"/>
                    <a:pt x="305" y="71"/>
                  </a:cubicBezTo>
                  <a:cubicBezTo>
                    <a:pt x="313" y="78"/>
                    <a:pt x="293" y="87"/>
                    <a:pt x="293" y="87"/>
                  </a:cubicBezTo>
                  <a:cubicBezTo>
                    <a:pt x="275" y="96"/>
                    <a:pt x="275" y="96"/>
                    <a:pt x="275" y="96"/>
                  </a:cubicBezTo>
                  <a:cubicBezTo>
                    <a:pt x="255" y="86"/>
                    <a:pt x="255" y="86"/>
                    <a:pt x="255" y="86"/>
                  </a:cubicBezTo>
                  <a:cubicBezTo>
                    <a:pt x="246" y="90"/>
                    <a:pt x="246" y="90"/>
                    <a:pt x="246" y="90"/>
                  </a:cubicBezTo>
                  <a:cubicBezTo>
                    <a:pt x="208" y="88"/>
                    <a:pt x="208" y="88"/>
                    <a:pt x="208" y="88"/>
                  </a:cubicBezTo>
                  <a:cubicBezTo>
                    <a:pt x="165" y="67"/>
                    <a:pt x="165" y="67"/>
                    <a:pt x="165" y="67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98" y="55"/>
                    <a:pt x="98" y="55"/>
                    <a:pt x="98" y="55"/>
                  </a:cubicBezTo>
                  <a:cubicBezTo>
                    <a:pt x="98" y="55"/>
                    <a:pt x="93" y="40"/>
                    <a:pt x="94" y="37"/>
                  </a:cubicBezTo>
                  <a:cubicBezTo>
                    <a:pt x="95" y="33"/>
                    <a:pt x="88" y="19"/>
                    <a:pt x="87" y="14"/>
                  </a:cubicBezTo>
                  <a:cubicBezTo>
                    <a:pt x="87" y="9"/>
                    <a:pt x="78" y="1"/>
                    <a:pt x="77" y="1"/>
                  </a:cubicBezTo>
                  <a:cubicBezTo>
                    <a:pt x="77" y="0"/>
                    <a:pt x="67" y="3"/>
                    <a:pt x="65" y="3"/>
                  </a:cubicBezTo>
                  <a:cubicBezTo>
                    <a:pt x="56" y="18"/>
                    <a:pt x="46" y="33"/>
                    <a:pt x="35" y="45"/>
                  </a:cubicBezTo>
                  <a:cubicBezTo>
                    <a:pt x="28" y="53"/>
                    <a:pt x="22" y="61"/>
                    <a:pt x="14" y="65"/>
                  </a:cubicBezTo>
                  <a:cubicBezTo>
                    <a:pt x="15" y="67"/>
                    <a:pt x="15" y="68"/>
                    <a:pt x="15" y="70"/>
                  </a:cubicBezTo>
                  <a:cubicBezTo>
                    <a:pt x="11" y="81"/>
                    <a:pt x="7" y="96"/>
                    <a:pt x="0" y="106"/>
                  </a:cubicBezTo>
                  <a:cubicBezTo>
                    <a:pt x="9" y="110"/>
                    <a:pt x="11" y="119"/>
                    <a:pt x="11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5" y="131"/>
                    <a:pt x="17" y="133"/>
                    <a:pt x="19" y="137"/>
                  </a:cubicBezTo>
                  <a:cubicBezTo>
                    <a:pt x="22" y="144"/>
                    <a:pt x="30" y="140"/>
                    <a:pt x="35" y="142"/>
                  </a:cubicBezTo>
                  <a:cubicBezTo>
                    <a:pt x="47" y="146"/>
                    <a:pt x="59" y="159"/>
                    <a:pt x="71" y="151"/>
                  </a:cubicBezTo>
                  <a:cubicBezTo>
                    <a:pt x="77" y="148"/>
                    <a:pt x="83" y="140"/>
                    <a:pt x="90" y="143"/>
                  </a:cubicBezTo>
                  <a:cubicBezTo>
                    <a:pt x="96" y="146"/>
                    <a:pt x="97" y="151"/>
                    <a:pt x="97" y="156"/>
                  </a:cubicBezTo>
                  <a:cubicBezTo>
                    <a:pt x="103" y="155"/>
                    <a:pt x="108" y="155"/>
                    <a:pt x="113" y="154"/>
                  </a:cubicBezTo>
                  <a:cubicBezTo>
                    <a:pt x="117" y="153"/>
                    <a:pt x="121" y="151"/>
                    <a:pt x="125" y="152"/>
                  </a:cubicBezTo>
                  <a:cubicBezTo>
                    <a:pt x="135" y="153"/>
                    <a:pt x="145" y="157"/>
                    <a:pt x="155" y="160"/>
                  </a:cubicBezTo>
                  <a:cubicBezTo>
                    <a:pt x="159" y="158"/>
                    <a:pt x="165" y="159"/>
                    <a:pt x="169" y="161"/>
                  </a:cubicBezTo>
                  <a:cubicBezTo>
                    <a:pt x="175" y="164"/>
                    <a:pt x="180" y="169"/>
                    <a:pt x="187" y="173"/>
                  </a:cubicBezTo>
                  <a:cubicBezTo>
                    <a:pt x="196" y="178"/>
                    <a:pt x="204" y="178"/>
                    <a:pt x="214" y="180"/>
                  </a:cubicBezTo>
                  <a:cubicBezTo>
                    <a:pt x="229" y="184"/>
                    <a:pt x="238" y="197"/>
                    <a:pt x="247" y="208"/>
                  </a:cubicBezTo>
                  <a:cubicBezTo>
                    <a:pt x="253" y="215"/>
                    <a:pt x="262" y="229"/>
                    <a:pt x="272" y="228"/>
                  </a:cubicBezTo>
                  <a:cubicBezTo>
                    <a:pt x="278" y="228"/>
                    <a:pt x="283" y="228"/>
                    <a:pt x="288" y="230"/>
                  </a:cubicBezTo>
                  <a:cubicBezTo>
                    <a:pt x="293" y="232"/>
                    <a:pt x="297" y="235"/>
                    <a:pt x="302" y="238"/>
                  </a:cubicBezTo>
                  <a:cubicBezTo>
                    <a:pt x="311" y="243"/>
                    <a:pt x="317" y="240"/>
                    <a:pt x="326" y="235"/>
                  </a:cubicBezTo>
                  <a:cubicBezTo>
                    <a:pt x="339" y="227"/>
                    <a:pt x="353" y="228"/>
                    <a:pt x="369" y="231"/>
                  </a:cubicBezTo>
                  <a:cubicBezTo>
                    <a:pt x="382" y="233"/>
                    <a:pt x="383" y="236"/>
                    <a:pt x="390" y="247"/>
                  </a:cubicBezTo>
                  <a:cubicBezTo>
                    <a:pt x="395" y="254"/>
                    <a:pt x="401" y="240"/>
                    <a:pt x="403" y="238"/>
                  </a:cubicBezTo>
                  <a:cubicBezTo>
                    <a:pt x="405" y="235"/>
                    <a:pt x="410" y="233"/>
                    <a:pt x="413" y="233"/>
                  </a:cubicBezTo>
                  <a:cubicBezTo>
                    <a:pt x="431" y="234"/>
                    <a:pt x="449" y="238"/>
                    <a:pt x="467" y="239"/>
                  </a:cubicBezTo>
                  <a:cubicBezTo>
                    <a:pt x="485" y="241"/>
                    <a:pt x="499" y="249"/>
                    <a:pt x="515" y="256"/>
                  </a:cubicBezTo>
                  <a:cubicBezTo>
                    <a:pt x="522" y="259"/>
                    <a:pt x="531" y="261"/>
                    <a:pt x="539" y="265"/>
                  </a:cubicBezTo>
                  <a:cubicBezTo>
                    <a:pt x="542" y="266"/>
                    <a:pt x="545" y="268"/>
                    <a:pt x="547" y="270"/>
                  </a:cubicBezTo>
                  <a:cubicBezTo>
                    <a:pt x="548" y="268"/>
                    <a:pt x="548" y="266"/>
                    <a:pt x="548" y="266"/>
                  </a:cubicBezTo>
                  <a:lnTo>
                    <a:pt x="547" y="256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9743282" y="1761331"/>
              <a:ext cx="1416050" cy="893762"/>
            </a:xfrm>
            <a:custGeom>
              <a:avLst/>
              <a:gdLst>
                <a:gd name="T0" fmla="*/ 436 w 447"/>
                <a:gd name="T1" fmla="*/ 142 h 282"/>
                <a:gd name="T2" fmla="*/ 432 w 447"/>
                <a:gd name="T3" fmla="*/ 118 h 282"/>
                <a:gd name="T4" fmla="*/ 434 w 447"/>
                <a:gd name="T5" fmla="*/ 110 h 282"/>
                <a:gd name="T6" fmla="*/ 424 w 447"/>
                <a:gd name="T7" fmla="*/ 105 h 282"/>
                <a:gd name="T8" fmla="*/ 400 w 447"/>
                <a:gd name="T9" fmla="*/ 96 h 282"/>
                <a:gd name="T10" fmla="*/ 373 w 447"/>
                <a:gd name="T11" fmla="*/ 84 h 282"/>
                <a:gd name="T12" fmla="*/ 345 w 447"/>
                <a:gd name="T13" fmla="*/ 80 h 282"/>
                <a:gd name="T14" fmla="*/ 321 w 447"/>
                <a:gd name="T15" fmla="*/ 77 h 282"/>
                <a:gd name="T16" fmla="*/ 298 w 447"/>
                <a:gd name="T17" fmla="*/ 82 h 282"/>
                <a:gd name="T18" fmla="*/ 281 w 447"/>
                <a:gd name="T19" fmla="*/ 91 h 282"/>
                <a:gd name="T20" fmla="*/ 271 w 447"/>
                <a:gd name="T21" fmla="*/ 83 h 282"/>
                <a:gd name="T22" fmla="*/ 254 w 447"/>
                <a:gd name="T23" fmla="*/ 72 h 282"/>
                <a:gd name="T24" fmla="*/ 225 w 447"/>
                <a:gd name="T25" fmla="*/ 73 h 282"/>
                <a:gd name="T26" fmla="*/ 208 w 447"/>
                <a:gd name="T27" fmla="*/ 83 h 282"/>
                <a:gd name="T28" fmla="*/ 180 w 447"/>
                <a:gd name="T29" fmla="*/ 73 h 282"/>
                <a:gd name="T30" fmla="*/ 151 w 447"/>
                <a:gd name="T31" fmla="*/ 66 h 282"/>
                <a:gd name="T32" fmla="*/ 116 w 447"/>
                <a:gd name="T33" fmla="*/ 30 h 282"/>
                <a:gd name="T34" fmla="*/ 91 w 447"/>
                <a:gd name="T35" fmla="*/ 20 h 282"/>
                <a:gd name="T36" fmla="*/ 68 w 447"/>
                <a:gd name="T37" fmla="*/ 11 h 282"/>
                <a:gd name="T38" fmla="*/ 53 w 447"/>
                <a:gd name="T39" fmla="*/ 1 h 282"/>
                <a:gd name="T40" fmla="*/ 46 w 447"/>
                <a:gd name="T41" fmla="*/ 13 h 282"/>
                <a:gd name="T42" fmla="*/ 50 w 447"/>
                <a:gd name="T43" fmla="*/ 35 h 282"/>
                <a:gd name="T44" fmla="*/ 62 w 447"/>
                <a:gd name="T45" fmla="*/ 51 h 282"/>
                <a:gd name="T46" fmla="*/ 55 w 447"/>
                <a:gd name="T47" fmla="*/ 80 h 282"/>
                <a:gd name="T48" fmla="*/ 33 w 447"/>
                <a:gd name="T49" fmla="*/ 106 h 282"/>
                <a:gd name="T50" fmla="*/ 21 w 447"/>
                <a:gd name="T51" fmla="*/ 104 h 282"/>
                <a:gd name="T52" fmla="*/ 4 w 447"/>
                <a:gd name="T53" fmla="*/ 124 h 282"/>
                <a:gd name="T54" fmla="*/ 0 w 447"/>
                <a:gd name="T55" fmla="*/ 157 h 282"/>
                <a:gd name="T56" fmla="*/ 10 w 447"/>
                <a:gd name="T57" fmla="*/ 154 h 282"/>
                <a:gd name="T58" fmla="*/ 35 w 447"/>
                <a:gd name="T59" fmla="*/ 151 h 282"/>
                <a:gd name="T60" fmla="*/ 50 w 447"/>
                <a:gd name="T61" fmla="*/ 138 h 282"/>
                <a:gd name="T62" fmla="*/ 75 w 447"/>
                <a:gd name="T63" fmla="*/ 135 h 282"/>
                <a:gd name="T64" fmla="*/ 66 w 447"/>
                <a:gd name="T65" fmla="*/ 158 h 282"/>
                <a:gd name="T66" fmla="*/ 83 w 447"/>
                <a:gd name="T67" fmla="*/ 167 h 282"/>
                <a:gd name="T68" fmla="*/ 96 w 447"/>
                <a:gd name="T69" fmla="*/ 182 h 282"/>
                <a:gd name="T70" fmla="*/ 98 w 447"/>
                <a:gd name="T71" fmla="*/ 185 h 282"/>
                <a:gd name="T72" fmla="*/ 139 w 447"/>
                <a:gd name="T73" fmla="*/ 180 h 282"/>
                <a:gd name="T74" fmla="*/ 157 w 447"/>
                <a:gd name="T75" fmla="*/ 188 h 282"/>
                <a:gd name="T76" fmla="*/ 184 w 447"/>
                <a:gd name="T77" fmla="*/ 200 h 282"/>
                <a:gd name="T78" fmla="*/ 187 w 447"/>
                <a:gd name="T79" fmla="*/ 232 h 282"/>
                <a:gd name="T80" fmla="*/ 205 w 447"/>
                <a:gd name="T81" fmla="*/ 232 h 282"/>
                <a:gd name="T82" fmla="*/ 218 w 447"/>
                <a:gd name="T83" fmla="*/ 237 h 282"/>
                <a:gd name="T84" fmla="*/ 263 w 447"/>
                <a:gd name="T85" fmla="*/ 235 h 282"/>
                <a:gd name="T86" fmla="*/ 299 w 447"/>
                <a:gd name="T87" fmla="*/ 248 h 282"/>
                <a:gd name="T88" fmla="*/ 321 w 447"/>
                <a:gd name="T89" fmla="*/ 249 h 282"/>
                <a:gd name="T90" fmla="*/ 359 w 447"/>
                <a:gd name="T91" fmla="*/ 272 h 282"/>
                <a:gd name="T92" fmla="*/ 374 w 447"/>
                <a:gd name="T93" fmla="*/ 282 h 282"/>
                <a:gd name="T94" fmla="*/ 400 w 447"/>
                <a:gd name="T95" fmla="*/ 192 h 282"/>
                <a:gd name="T96" fmla="*/ 406 w 447"/>
                <a:gd name="T97" fmla="*/ 171 h 282"/>
                <a:gd name="T98" fmla="*/ 417 w 447"/>
                <a:gd name="T99" fmla="*/ 172 h 282"/>
                <a:gd name="T100" fmla="*/ 426 w 447"/>
                <a:gd name="T101" fmla="*/ 173 h 282"/>
                <a:gd name="T102" fmla="*/ 445 w 447"/>
                <a:gd name="T103" fmla="*/ 177 h 282"/>
                <a:gd name="T104" fmla="*/ 442 w 447"/>
                <a:gd name="T105" fmla="*/ 157 h 282"/>
                <a:gd name="T106" fmla="*/ 436 w 447"/>
                <a:gd name="T107" fmla="*/ 1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7" h="282">
                  <a:moveTo>
                    <a:pt x="436" y="142"/>
                  </a:moveTo>
                  <a:cubicBezTo>
                    <a:pt x="435" y="141"/>
                    <a:pt x="432" y="123"/>
                    <a:pt x="432" y="118"/>
                  </a:cubicBezTo>
                  <a:cubicBezTo>
                    <a:pt x="432" y="116"/>
                    <a:pt x="433" y="113"/>
                    <a:pt x="434" y="110"/>
                  </a:cubicBezTo>
                  <a:cubicBezTo>
                    <a:pt x="431" y="108"/>
                    <a:pt x="427" y="107"/>
                    <a:pt x="424" y="105"/>
                  </a:cubicBezTo>
                  <a:cubicBezTo>
                    <a:pt x="416" y="101"/>
                    <a:pt x="408" y="100"/>
                    <a:pt x="400" y="96"/>
                  </a:cubicBezTo>
                  <a:cubicBezTo>
                    <a:pt x="391" y="92"/>
                    <a:pt x="382" y="86"/>
                    <a:pt x="373" y="84"/>
                  </a:cubicBezTo>
                  <a:cubicBezTo>
                    <a:pt x="364" y="81"/>
                    <a:pt x="355" y="81"/>
                    <a:pt x="345" y="80"/>
                  </a:cubicBezTo>
                  <a:cubicBezTo>
                    <a:pt x="337" y="80"/>
                    <a:pt x="329" y="78"/>
                    <a:pt x="321" y="77"/>
                  </a:cubicBezTo>
                  <a:cubicBezTo>
                    <a:pt x="311" y="75"/>
                    <a:pt x="303" y="72"/>
                    <a:pt x="298" y="82"/>
                  </a:cubicBezTo>
                  <a:cubicBezTo>
                    <a:pt x="295" y="88"/>
                    <a:pt x="288" y="93"/>
                    <a:pt x="281" y="91"/>
                  </a:cubicBezTo>
                  <a:cubicBezTo>
                    <a:pt x="276" y="90"/>
                    <a:pt x="273" y="87"/>
                    <a:pt x="271" y="83"/>
                  </a:cubicBezTo>
                  <a:cubicBezTo>
                    <a:pt x="267" y="74"/>
                    <a:pt x="265" y="72"/>
                    <a:pt x="254" y="72"/>
                  </a:cubicBezTo>
                  <a:cubicBezTo>
                    <a:pt x="244" y="71"/>
                    <a:pt x="234" y="68"/>
                    <a:pt x="225" y="73"/>
                  </a:cubicBezTo>
                  <a:cubicBezTo>
                    <a:pt x="219" y="77"/>
                    <a:pt x="214" y="81"/>
                    <a:pt x="208" y="83"/>
                  </a:cubicBezTo>
                  <a:cubicBezTo>
                    <a:pt x="197" y="86"/>
                    <a:pt x="188" y="78"/>
                    <a:pt x="180" y="73"/>
                  </a:cubicBezTo>
                  <a:cubicBezTo>
                    <a:pt x="171" y="68"/>
                    <a:pt x="159" y="73"/>
                    <a:pt x="151" y="66"/>
                  </a:cubicBezTo>
                  <a:cubicBezTo>
                    <a:pt x="137" y="56"/>
                    <a:pt x="128" y="42"/>
                    <a:pt x="116" y="30"/>
                  </a:cubicBezTo>
                  <a:cubicBezTo>
                    <a:pt x="108" y="22"/>
                    <a:pt x="101" y="23"/>
                    <a:pt x="91" y="20"/>
                  </a:cubicBezTo>
                  <a:cubicBezTo>
                    <a:pt x="83" y="18"/>
                    <a:pt x="75" y="15"/>
                    <a:pt x="68" y="11"/>
                  </a:cubicBezTo>
                  <a:cubicBezTo>
                    <a:pt x="64" y="7"/>
                    <a:pt x="58" y="2"/>
                    <a:pt x="53" y="1"/>
                  </a:cubicBezTo>
                  <a:cubicBezTo>
                    <a:pt x="51" y="0"/>
                    <a:pt x="47" y="12"/>
                    <a:pt x="46" y="13"/>
                  </a:cubicBezTo>
                  <a:cubicBezTo>
                    <a:pt x="40" y="23"/>
                    <a:pt x="44" y="27"/>
                    <a:pt x="50" y="35"/>
                  </a:cubicBezTo>
                  <a:cubicBezTo>
                    <a:pt x="54" y="40"/>
                    <a:pt x="59" y="45"/>
                    <a:pt x="62" y="51"/>
                  </a:cubicBezTo>
                  <a:cubicBezTo>
                    <a:pt x="67" y="62"/>
                    <a:pt x="62" y="72"/>
                    <a:pt x="55" y="80"/>
                  </a:cubicBezTo>
                  <a:cubicBezTo>
                    <a:pt x="48" y="88"/>
                    <a:pt x="43" y="101"/>
                    <a:pt x="33" y="106"/>
                  </a:cubicBezTo>
                  <a:cubicBezTo>
                    <a:pt x="29" y="108"/>
                    <a:pt x="25" y="106"/>
                    <a:pt x="21" y="104"/>
                  </a:cubicBezTo>
                  <a:cubicBezTo>
                    <a:pt x="6" y="98"/>
                    <a:pt x="0" y="111"/>
                    <a:pt x="4" y="124"/>
                  </a:cubicBezTo>
                  <a:cubicBezTo>
                    <a:pt x="7" y="136"/>
                    <a:pt x="1" y="146"/>
                    <a:pt x="0" y="157"/>
                  </a:cubicBezTo>
                  <a:cubicBezTo>
                    <a:pt x="4" y="156"/>
                    <a:pt x="7" y="155"/>
                    <a:pt x="10" y="154"/>
                  </a:cubicBezTo>
                  <a:cubicBezTo>
                    <a:pt x="18" y="153"/>
                    <a:pt x="28" y="155"/>
                    <a:pt x="35" y="151"/>
                  </a:cubicBezTo>
                  <a:cubicBezTo>
                    <a:pt x="40" y="148"/>
                    <a:pt x="45" y="142"/>
                    <a:pt x="50" y="138"/>
                  </a:cubicBezTo>
                  <a:cubicBezTo>
                    <a:pt x="56" y="133"/>
                    <a:pt x="69" y="125"/>
                    <a:pt x="75" y="135"/>
                  </a:cubicBezTo>
                  <a:cubicBezTo>
                    <a:pt x="81" y="145"/>
                    <a:pt x="72" y="151"/>
                    <a:pt x="66" y="158"/>
                  </a:cubicBezTo>
                  <a:cubicBezTo>
                    <a:pt x="59" y="165"/>
                    <a:pt x="78" y="166"/>
                    <a:pt x="83" y="167"/>
                  </a:cubicBezTo>
                  <a:cubicBezTo>
                    <a:pt x="90" y="170"/>
                    <a:pt x="90" y="178"/>
                    <a:pt x="96" y="182"/>
                  </a:cubicBezTo>
                  <a:cubicBezTo>
                    <a:pt x="97" y="183"/>
                    <a:pt x="97" y="184"/>
                    <a:pt x="98" y="185"/>
                  </a:cubicBezTo>
                  <a:cubicBezTo>
                    <a:pt x="112" y="184"/>
                    <a:pt x="125" y="184"/>
                    <a:pt x="139" y="180"/>
                  </a:cubicBezTo>
                  <a:cubicBezTo>
                    <a:pt x="147" y="178"/>
                    <a:pt x="153" y="181"/>
                    <a:pt x="157" y="188"/>
                  </a:cubicBezTo>
                  <a:cubicBezTo>
                    <a:pt x="164" y="196"/>
                    <a:pt x="177" y="191"/>
                    <a:pt x="184" y="200"/>
                  </a:cubicBezTo>
                  <a:cubicBezTo>
                    <a:pt x="191" y="210"/>
                    <a:pt x="172" y="219"/>
                    <a:pt x="187" y="232"/>
                  </a:cubicBezTo>
                  <a:cubicBezTo>
                    <a:pt x="193" y="236"/>
                    <a:pt x="199" y="233"/>
                    <a:pt x="205" y="232"/>
                  </a:cubicBezTo>
                  <a:cubicBezTo>
                    <a:pt x="209" y="232"/>
                    <a:pt x="214" y="235"/>
                    <a:pt x="218" y="237"/>
                  </a:cubicBezTo>
                  <a:cubicBezTo>
                    <a:pt x="231" y="243"/>
                    <a:pt x="249" y="233"/>
                    <a:pt x="263" y="235"/>
                  </a:cubicBezTo>
                  <a:cubicBezTo>
                    <a:pt x="276" y="237"/>
                    <a:pt x="286" y="244"/>
                    <a:pt x="299" y="248"/>
                  </a:cubicBezTo>
                  <a:cubicBezTo>
                    <a:pt x="307" y="251"/>
                    <a:pt x="314" y="244"/>
                    <a:pt x="321" y="249"/>
                  </a:cubicBezTo>
                  <a:cubicBezTo>
                    <a:pt x="333" y="258"/>
                    <a:pt x="346" y="264"/>
                    <a:pt x="359" y="272"/>
                  </a:cubicBezTo>
                  <a:cubicBezTo>
                    <a:pt x="364" y="275"/>
                    <a:pt x="369" y="278"/>
                    <a:pt x="374" y="282"/>
                  </a:cubicBezTo>
                  <a:cubicBezTo>
                    <a:pt x="400" y="192"/>
                    <a:pt x="400" y="192"/>
                    <a:pt x="400" y="192"/>
                  </a:cubicBezTo>
                  <a:cubicBezTo>
                    <a:pt x="400" y="192"/>
                    <a:pt x="405" y="171"/>
                    <a:pt x="406" y="171"/>
                  </a:cubicBezTo>
                  <a:cubicBezTo>
                    <a:pt x="407" y="170"/>
                    <a:pt x="415" y="168"/>
                    <a:pt x="417" y="172"/>
                  </a:cubicBezTo>
                  <a:cubicBezTo>
                    <a:pt x="420" y="175"/>
                    <a:pt x="425" y="173"/>
                    <a:pt x="426" y="173"/>
                  </a:cubicBezTo>
                  <a:cubicBezTo>
                    <a:pt x="427" y="173"/>
                    <a:pt x="443" y="177"/>
                    <a:pt x="445" y="177"/>
                  </a:cubicBezTo>
                  <a:cubicBezTo>
                    <a:pt x="447" y="177"/>
                    <a:pt x="443" y="160"/>
                    <a:pt x="442" y="157"/>
                  </a:cubicBezTo>
                  <a:cubicBezTo>
                    <a:pt x="442" y="155"/>
                    <a:pt x="437" y="142"/>
                    <a:pt x="436" y="142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8344695" y="3155156"/>
              <a:ext cx="630238" cy="374650"/>
            </a:xfrm>
            <a:custGeom>
              <a:avLst/>
              <a:gdLst>
                <a:gd name="T0" fmla="*/ 130 w 199"/>
                <a:gd name="T1" fmla="*/ 109 h 118"/>
                <a:gd name="T2" fmla="*/ 137 w 199"/>
                <a:gd name="T3" fmla="*/ 98 h 118"/>
                <a:gd name="T4" fmla="*/ 149 w 199"/>
                <a:gd name="T5" fmla="*/ 91 h 118"/>
                <a:gd name="T6" fmla="*/ 169 w 199"/>
                <a:gd name="T7" fmla="*/ 78 h 118"/>
                <a:gd name="T8" fmla="*/ 194 w 199"/>
                <a:gd name="T9" fmla="*/ 68 h 118"/>
                <a:gd name="T10" fmla="*/ 194 w 199"/>
                <a:gd name="T11" fmla="*/ 68 h 118"/>
                <a:gd name="T12" fmla="*/ 198 w 199"/>
                <a:gd name="T13" fmla="*/ 47 h 118"/>
                <a:gd name="T14" fmla="*/ 191 w 199"/>
                <a:gd name="T15" fmla="*/ 26 h 118"/>
                <a:gd name="T16" fmla="*/ 190 w 199"/>
                <a:gd name="T17" fmla="*/ 24 h 118"/>
                <a:gd name="T18" fmla="*/ 177 w 199"/>
                <a:gd name="T19" fmla="*/ 23 h 118"/>
                <a:gd name="T20" fmla="*/ 153 w 199"/>
                <a:gd name="T21" fmla="*/ 32 h 118"/>
                <a:gd name="T22" fmla="*/ 120 w 199"/>
                <a:gd name="T23" fmla="*/ 42 h 118"/>
                <a:gd name="T24" fmla="*/ 92 w 199"/>
                <a:gd name="T25" fmla="*/ 30 h 118"/>
                <a:gd name="T26" fmla="*/ 79 w 199"/>
                <a:gd name="T27" fmla="*/ 14 h 118"/>
                <a:gd name="T28" fmla="*/ 70 w 199"/>
                <a:gd name="T29" fmla="*/ 2 h 118"/>
                <a:gd name="T30" fmla="*/ 67 w 199"/>
                <a:gd name="T31" fmla="*/ 0 h 118"/>
                <a:gd name="T32" fmla="*/ 43 w 199"/>
                <a:gd name="T33" fmla="*/ 17 h 118"/>
                <a:gd name="T34" fmla="*/ 24 w 199"/>
                <a:gd name="T35" fmla="*/ 32 h 118"/>
                <a:gd name="T36" fmla="*/ 16 w 199"/>
                <a:gd name="T37" fmla="*/ 51 h 118"/>
                <a:gd name="T38" fmla="*/ 25 w 199"/>
                <a:gd name="T39" fmla="*/ 63 h 118"/>
                <a:gd name="T40" fmla="*/ 27 w 199"/>
                <a:gd name="T41" fmla="*/ 64 h 118"/>
                <a:gd name="T42" fmla="*/ 36 w 199"/>
                <a:gd name="T43" fmla="*/ 76 h 118"/>
                <a:gd name="T44" fmla="*/ 50 w 199"/>
                <a:gd name="T45" fmla="*/ 86 h 118"/>
                <a:gd name="T46" fmla="*/ 66 w 199"/>
                <a:gd name="T47" fmla="*/ 96 h 118"/>
                <a:gd name="T48" fmla="*/ 79 w 199"/>
                <a:gd name="T49" fmla="*/ 88 h 118"/>
                <a:gd name="T50" fmla="*/ 88 w 199"/>
                <a:gd name="T51" fmla="*/ 75 h 118"/>
                <a:gd name="T52" fmla="*/ 96 w 199"/>
                <a:gd name="T53" fmla="*/ 75 h 118"/>
                <a:gd name="T54" fmla="*/ 110 w 199"/>
                <a:gd name="T55" fmla="*/ 110 h 118"/>
                <a:gd name="T56" fmla="*/ 130 w 199"/>
                <a:gd name="T57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" h="118">
                  <a:moveTo>
                    <a:pt x="130" y="109"/>
                  </a:moveTo>
                  <a:cubicBezTo>
                    <a:pt x="132" y="105"/>
                    <a:pt x="133" y="100"/>
                    <a:pt x="137" y="98"/>
                  </a:cubicBezTo>
                  <a:cubicBezTo>
                    <a:pt x="140" y="95"/>
                    <a:pt x="144" y="92"/>
                    <a:pt x="149" y="91"/>
                  </a:cubicBezTo>
                  <a:cubicBezTo>
                    <a:pt x="158" y="89"/>
                    <a:pt x="162" y="83"/>
                    <a:pt x="169" y="78"/>
                  </a:cubicBezTo>
                  <a:cubicBezTo>
                    <a:pt x="176" y="72"/>
                    <a:pt x="185" y="68"/>
                    <a:pt x="194" y="68"/>
                  </a:cubicBezTo>
                  <a:cubicBezTo>
                    <a:pt x="194" y="68"/>
                    <a:pt x="194" y="68"/>
                    <a:pt x="194" y="68"/>
                  </a:cubicBezTo>
                  <a:cubicBezTo>
                    <a:pt x="199" y="62"/>
                    <a:pt x="198" y="54"/>
                    <a:pt x="198" y="47"/>
                  </a:cubicBezTo>
                  <a:cubicBezTo>
                    <a:pt x="197" y="39"/>
                    <a:pt x="198" y="32"/>
                    <a:pt x="191" y="26"/>
                  </a:cubicBezTo>
                  <a:cubicBezTo>
                    <a:pt x="191" y="25"/>
                    <a:pt x="190" y="25"/>
                    <a:pt x="190" y="24"/>
                  </a:cubicBezTo>
                  <a:cubicBezTo>
                    <a:pt x="186" y="25"/>
                    <a:pt x="181" y="24"/>
                    <a:pt x="177" y="23"/>
                  </a:cubicBezTo>
                  <a:cubicBezTo>
                    <a:pt x="167" y="20"/>
                    <a:pt x="161" y="26"/>
                    <a:pt x="153" y="32"/>
                  </a:cubicBezTo>
                  <a:cubicBezTo>
                    <a:pt x="144" y="38"/>
                    <a:pt x="132" y="43"/>
                    <a:pt x="120" y="42"/>
                  </a:cubicBezTo>
                  <a:cubicBezTo>
                    <a:pt x="109" y="41"/>
                    <a:pt x="100" y="37"/>
                    <a:pt x="92" y="30"/>
                  </a:cubicBezTo>
                  <a:cubicBezTo>
                    <a:pt x="87" y="24"/>
                    <a:pt x="83" y="19"/>
                    <a:pt x="79" y="14"/>
                  </a:cubicBezTo>
                  <a:cubicBezTo>
                    <a:pt x="76" y="10"/>
                    <a:pt x="74" y="4"/>
                    <a:pt x="70" y="2"/>
                  </a:cubicBezTo>
                  <a:cubicBezTo>
                    <a:pt x="69" y="2"/>
                    <a:pt x="68" y="1"/>
                    <a:pt x="67" y="0"/>
                  </a:cubicBezTo>
                  <a:cubicBezTo>
                    <a:pt x="58" y="4"/>
                    <a:pt x="51" y="11"/>
                    <a:pt x="43" y="17"/>
                  </a:cubicBezTo>
                  <a:cubicBezTo>
                    <a:pt x="37" y="22"/>
                    <a:pt x="30" y="26"/>
                    <a:pt x="24" y="32"/>
                  </a:cubicBezTo>
                  <a:cubicBezTo>
                    <a:pt x="18" y="36"/>
                    <a:pt x="0" y="51"/>
                    <a:pt x="16" y="51"/>
                  </a:cubicBezTo>
                  <a:cubicBezTo>
                    <a:pt x="22" y="52"/>
                    <a:pt x="25" y="57"/>
                    <a:pt x="25" y="63"/>
                  </a:cubicBezTo>
                  <a:cubicBezTo>
                    <a:pt x="26" y="63"/>
                    <a:pt x="27" y="63"/>
                    <a:pt x="27" y="64"/>
                  </a:cubicBezTo>
                  <a:cubicBezTo>
                    <a:pt x="30" y="68"/>
                    <a:pt x="33" y="72"/>
                    <a:pt x="36" y="76"/>
                  </a:cubicBezTo>
                  <a:cubicBezTo>
                    <a:pt x="40" y="80"/>
                    <a:pt x="46" y="82"/>
                    <a:pt x="50" y="86"/>
                  </a:cubicBezTo>
                  <a:cubicBezTo>
                    <a:pt x="56" y="90"/>
                    <a:pt x="61" y="93"/>
                    <a:pt x="66" y="96"/>
                  </a:cubicBezTo>
                  <a:cubicBezTo>
                    <a:pt x="74" y="101"/>
                    <a:pt x="75" y="94"/>
                    <a:pt x="79" y="88"/>
                  </a:cubicBezTo>
                  <a:cubicBezTo>
                    <a:pt x="82" y="84"/>
                    <a:pt x="84" y="79"/>
                    <a:pt x="88" y="75"/>
                  </a:cubicBezTo>
                  <a:cubicBezTo>
                    <a:pt x="90" y="73"/>
                    <a:pt x="94" y="73"/>
                    <a:pt x="96" y="75"/>
                  </a:cubicBezTo>
                  <a:cubicBezTo>
                    <a:pt x="104" y="85"/>
                    <a:pt x="102" y="101"/>
                    <a:pt x="110" y="110"/>
                  </a:cubicBezTo>
                  <a:cubicBezTo>
                    <a:pt x="116" y="115"/>
                    <a:pt x="126" y="118"/>
                    <a:pt x="130" y="10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7314407" y="2274094"/>
              <a:ext cx="1227138" cy="1430337"/>
            </a:xfrm>
            <a:custGeom>
              <a:avLst/>
              <a:gdLst>
                <a:gd name="T0" fmla="*/ 161 w 387"/>
                <a:gd name="T1" fmla="*/ 378 h 451"/>
                <a:gd name="T2" fmla="*/ 167 w 387"/>
                <a:gd name="T3" fmla="*/ 367 h 451"/>
                <a:gd name="T4" fmla="*/ 205 w 387"/>
                <a:gd name="T5" fmla="*/ 301 h 451"/>
                <a:gd name="T6" fmla="*/ 208 w 387"/>
                <a:gd name="T7" fmla="*/ 327 h 451"/>
                <a:gd name="T8" fmla="*/ 200 w 387"/>
                <a:gd name="T9" fmla="*/ 345 h 451"/>
                <a:gd name="T10" fmla="*/ 236 w 387"/>
                <a:gd name="T11" fmla="*/ 336 h 451"/>
                <a:gd name="T12" fmla="*/ 237 w 387"/>
                <a:gd name="T13" fmla="*/ 284 h 451"/>
                <a:gd name="T14" fmla="*/ 244 w 387"/>
                <a:gd name="T15" fmla="*/ 249 h 451"/>
                <a:gd name="T16" fmla="*/ 241 w 387"/>
                <a:gd name="T17" fmla="*/ 268 h 451"/>
                <a:gd name="T18" fmla="*/ 248 w 387"/>
                <a:gd name="T19" fmla="*/ 307 h 451"/>
                <a:gd name="T20" fmla="*/ 272 w 387"/>
                <a:gd name="T21" fmla="*/ 357 h 451"/>
                <a:gd name="T22" fmla="*/ 249 w 387"/>
                <a:gd name="T23" fmla="*/ 400 h 451"/>
                <a:gd name="T24" fmla="*/ 259 w 387"/>
                <a:gd name="T25" fmla="*/ 449 h 451"/>
                <a:gd name="T26" fmla="*/ 331 w 387"/>
                <a:gd name="T27" fmla="*/ 349 h 451"/>
                <a:gd name="T28" fmla="*/ 332 w 387"/>
                <a:gd name="T29" fmla="*/ 339 h 451"/>
                <a:gd name="T30" fmla="*/ 328 w 387"/>
                <a:gd name="T31" fmla="*/ 315 h 451"/>
                <a:gd name="T32" fmla="*/ 387 w 387"/>
                <a:gd name="T33" fmla="*/ 269 h 451"/>
                <a:gd name="T34" fmla="*/ 345 w 387"/>
                <a:gd name="T35" fmla="*/ 235 h 451"/>
                <a:gd name="T36" fmla="*/ 295 w 387"/>
                <a:gd name="T37" fmla="*/ 212 h 451"/>
                <a:gd name="T38" fmla="*/ 267 w 387"/>
                <a:gd name="T39" fmla="*/ 183 h 451"/>
                <a:gd name="T40" fmla="*/ 241 w 387"/>
                <a:gd name="T41" fmla="*/ 103 h 451"/>
                <a:gd name="T42" fmla="*/ 260 w 387"/>
                <a:gd name="T43" fmla="*/ 60 h 451"/>
                <a:gd name="T44" fmla="*/ 307 w 387"/>
                <a:gd name="T45" fmla="*/ 17 h 451"/>
                <a:gd name="T46" fmla="*/ 290 w 387"/>
                <a:gd name="T47" fmla="*/ 3 h 451"/>
                <a:gd name="T48" fmla="*/ 266 w 387"/>
                <a:gd name="T49" fmla="*/ 1 h 451"/>
                <a:gd name="T50" fmla="*/ 261 w 387"/>
                <a:gd name="T51" fmla="*/ 7 h 451"/>
                <a:gd name="T52" fmla="*/ 234 w 387"/>
                <a:gd name="T53" fmla="*/ 76 h 451"/>
                <a:gd name="T54" fmla="*/ 193 w 387"/>
                <a:gd name="T55" fmla="*/ 115 h 451"/>
                <a:gd name="T56" fmla="*/ 191 w 387"/>
                <a:gd name="T57" fmla="*/ 149 h 451"/>
                <a:gd name="T58" fmla="*/ 146 w 387"/>
                <a:gd name="T59" fmla="*/ 181 h 451"/>
                <a:gd name="T60" fmla="*/ 117 w 387"/>
                <a:gd name="T61" fmla="*/ 171 h 451"/>
                <a:gd name="T62" fmla="*/ 60 w 387"/>
                <a:gd name="T63" fmla="*/ 168 h 451"/>
                <a:gd name="T64" fmla="*/ 48 w 387"/>
                <a:gd name="T65" fmla="*/ 186 h 451"/>
                <a:gd name="T66" fmla="*/ 57 w 387"/>
                <a:gd name="T67" fmla="*/ 229 h 451"/>
                <a:gd name="T68" fmla="*/ 15 w 387"/>
                <a:gd name="T69" fmla="*/ 277 h 451"/>
                <a:gd name="T70" fmla="*/ 0 w 387"/>
                <a:gd name="T71" fmla="*/ 277 h 451"/>
                <a:gd name="T72" fmla="*/ 46 w 387"/>
                <a:gd name="T73" fmla="*/ 320 h 451"/>
                <a:gd name="T74" fmla="*/ 90 w 387"/>
                <a:gd name="T75" fmla="*/ 338 h 451"/>
                <a:gd name="T76" fmla="*/ 147 w 387"/>
                <a:gd name="T77" fmla="*/ 38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7" h="451">
                  <a:moveTo>
                    <a:pt x="147" y="387"/>
                  </a:moveTo>
                  <a:cubicBezTo>
                    <a:pt x="161" y="378"/>
                    <a:pt x="161" y="378"/>
                    <a:pt x="161" y="378"/>
                  </a:cubicBezTo>
                  <a:cubicBezTo>
                    <a:pt x="151" y="363"/>
                    <a:pt x="151" y="363"/>
                    <a:pt x="151" y="363"/>
                  </a:cubicBezTo>
                  <a:cubicBezTo>
                    <a:pt x="167" y="367"/>
                    <a:pt x="167" y="367"/>
                    <a:pt x="167" y="367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6" y="344"/>
                    <a:pt x="205" y="304"/>
                    <a:pt x="205" y="301"/>
                  </a:cubicBezTo>
                  <a:cubicBezTo>
                    <a:pt x="205" y="298"/>
                    <a:pt x="215" y="304"/>
                    <a:pt x="215" y="304"/>
                  </a:cubicBezTo>
                  <a:cubicBezTo>
                    <a:pt x="215" y="304"/>
                    <a:pt x="210" y="320"/>
                    <a:pt x="208" y="327"/>
                  </a:cubicBezTo>
                  <a:cubicBezTo>
                    <a:pt x="206" y="334"/>
                    <a:pt x="218" y="338"/>
                    <a:pt x="218" y="338"/>
                  </a:cubicBezTo>
                  <a:cubicBezTo>
                    <a:pt x="200" y="345"/>
                    <a:pt x="200" y="345"/>
                    <a:pt x="200" y="345"/>
                  </a:cubicBezTo>
                  <a:cubicBezTo>
                    <a:pt x="200" y="345"/>
                    <a:pt x="200" y="354"/>
                    <a:pt x="210" y="359"/>
                  </a:cubicBezTo>
                  <a:cubicBezTo>
                    <a:pt x="220" y="364"/>
                    <a:pt x="234" y="341"/>
                    <a:pt x="236" y="336"/>
                  </a:cubicBezTo>
                  <a:cubicBezTo>
                    <a:pt x="239" y="331"/>
                    <a:pt x="239" y="314"/>
                    <a:pt x="239" y="314"/>
                  </a:cubicBezTo>
                  <a:cubicBezTo>
                    <a:pt x="237" y="284"/>
                    <a:pt x="237" y="284"/>
                    <a:pt x="237" y="284"/>
                  </a:cubicBezTo>
                  <a:cubicBezTo>
                    <a:pt x="228" y="270"/>
                    <a:pt x="228" y="270"/>
                    <a:pt x="228" y="270"/>
                  </a:cubicBezTo>
                  <a:cubicBezTo>
                    <a:pt x="244" y="249"/>
                    <a:pt x="244" y="249"/>
                    <a:pt x="244" y="249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1" y="268"/>
                    <a:pt x="241" y="268"/>
                    <a:pt x="241" y="268"/>
                  </a:cubicBezTo>
                  <a:cubicBezTo>
                    <a:pt x="245" y="281"/>
                    <a:pt x="245" y="281"/>
                    <a:pt x="245" y="281"/>
                  </a:cubicBezTo>
                  <a:cubicBezTo>
                    <a:pt x="248" y="307"/>
                    <a:pt x="248" y="307"/>
                    <a:pt x="248" y="307"/>
                  </a:cubicBezTo>
                  <a:cubicBezTo>
                    <a:pt x="248" y="307"/>
                    <a:pt x="254" y="324"/>
                    <a:pt x="259" y="331"/>
                  </a:cubicBezTo>
                  <a:cubicBezTo>
                    <a:pt x="265" y="337"/>
                    <a:pt x="272" y="357"/>
                    <a:pt x="272" y="357"/>
                  </a:cubicBezTo>
                  <a:cubicBezTo>
                    <a:pt x="261" y="367"/>
                    <a:pt x="261" y="367"/>
                    <a:pt x="261" y="367"/>
                  </a:cubicBezTo>
                  <a:cubicBezTo>
                    <a:pt x="261" y="367"/>
                    <a:pt x="256" y="383"/>
                    <a:pt x="249" y="400"/>
                  </a:cubicBezTo>
                  <a:cubicBezTo>
                    <a:pt x="244" y="414"/>
                    <a:pt x="240" y="440"/>
                    <a:pt x="239" y="450"/>
                  </a:cubicBezTo>
                  <a:cubicBezTo>
                    <a:pt x="246" y="451"/>
                    <a:pt x="253" y="451"/>
                    <a:pt x="259" y="449"/>
                  </a:cubicBezTo>
                  <a:cubicBezTo>
                    <a:pt x="275" y="443"/>
                    <a:pt x="278" y="424"/>
                    <a:pt x="284" y="410"/>
                  </a:cubicBezTo>
                  <a:cubicBezTo>
                    <a:pt x="295" y="384"/>
                    <a:pt x="305" y="363"/>
                    <a:pt x="331" y="349"/>
                  </a:cubicBezTo>
                  <a:cubicBezTo>
                    <a:pt x="331" y="349"/>
                    <a:pt x="344" y="340"/>
                    <a:pt x="338" y="340"/>
                  </a:cubicBezTo>
                  <a:cubicBezTo>
                    <a:pt x="336" y="340"/>
                    <a:pt x="334" y="340"/>
                    <a:pt x="332" y="339"/>
                  </a:cubicBezTo>
                  <a:cubicBezTo>
                    <a:pt x="328" y="338"/>
                    <a:pt x="325" y="337"/>
                    <a:pt x="323" y="334"/>
                  </a:cubicBezTo>
                  <a:cubicBezTo>
                    <a:pt x="320" y="327"/>
                    <a:pt x="324" y="320"/>
                    <a:pt x="328" y="315"/>
                  </a:cubicBezTo>
                  <a:cubicBezTo>
                    <a:pt x="335" y="306"/>
                    <a:pt x="345" y="298"/>
                    <a:pt x="354" y="291"/>
                  </a:cubicBezTo>
                  <a:cubicBezTo>
                    <a:pt x="365" y="284"/>
                    <a:pt x="375" y="274"/>
                    <a:pt x="387" y="269"/>
                  </a:cubicBezTo>
                  <a:cubicBezTo>
                    <a:pt x="387" y="268"/>
                    <a:pt x="387" y="268"/>
                    <a:pt x="387" y="267"/>
                  </a:cubicBezTo>
                  <a:cubicBezTo>
                    <a:pt x="372" y="258"/>
                    <a:pt x="356" y="249"/>
                    <a:pt x="345" y="235"/>
                  </a:cubicBezTo>
                  <a:cubicBezTo>
                    <a:pt x="337" y="227"/>
                    <a:pt x="331" y="219"/>
                    <a:pt x="319" y="216"/>
                  </a:cubicBezTo>
                  <a:cubicBezTo>
                    <a:pt x="311" y="215"/>
                    <a:pt x="303" y="215"/>
                    <a:pt x="295" y="212"/>
                  </a:cubicBezTo>
                  <a:cubicBezTo>
                    <a:pt x="288" y="210"/>
                    <a:pt x="282" y="207"/>
                    <a:pt x="277" y="201"/>
                  </a:cubicBezTo>
                  <a:cubicBezTo>
                    <a:pt x="272" y="196"/>
                    <a:pt x="271" y="189"/>
                    <a:pt x="267" y="183"/>
                  </a:cubicBezTo>
                  <a:cubicBezTo>
                    <a:pt x="258" y="170"/>
                    <a:pt x="246" y="160"/>
                    <a:pt x="240" y="146"/>
                  </a:cubicBezTo>
                  <a:cubicBezTo>
                    <a:pt x="235" y="134"/>
                    <a:pt x="234" y="114"/>
                    <a:pt x="241" y="103"/>
                  </a:cubicBezTo>
                  <a:cubicBezTo>
                    <a:pt x="246" y="94"/>
                    <a:pt x="251" y="89"/>
                    <a:pt x="254" y="78"/>
                  </a:cubicBezTo>
                  <a:cubicBezTo>
                    <a:pt x="255" y="72"/>
                    <a:pt x="256" y="65"/>
                    <a:pt x="260" y="60"/>
                  </a:cubicBezTo>
                  <a:cubicBezTo>
                    <a:pt x="269" y="49"/>
                    <a:pt x="285" y="43"/>
                    <a:pt x="297" y="36"/>
                  </a:cubicBezTo>
                  <a:cubicBezTo>
                    <a:pt x="303" y="33"/>
                    <a:pt x="305" y="24"/>
                    <a:pt x="307" y="17"/>
                  </a:cubicBezTo>
                  <a:cubicBezTo>
                    <a:pt x="311" y="4"/>
                    <a:pt x="299" y="5"/>
                    <a:pt x="290" y="3"/>
                  </a:cubicBezTo>
                  <a:cubicBezTo>
                    <a:pt x="290" y="3"/>
                    <a:pt x="290" y="3"/>
                    <a:pt x="290" y="3"/>
                  </a:cubicBezTo>
                  <a:cubicBezTo>
                    <a:pt x="286" y="8"/>
                    <a:pt x="276" y="8"/>
                    <a:pt x="270" y="6"/>
                  </a:cubicBezTo>
                  <a:cubicBezTo>
                    <a:pt x="267" y="5"/>
                    <a:pt x="266" y="1"/>
                    <a:pt x="266" y="1"/>
                  </a:cubicBezTo>
                  <a:cubicBezTo>
                    <a:pt x="265" y="0"/>
                    <a:pt x="267" y="1"/>
                    <a:pt x="264" y="4"/>
                  </a:cubicBezTo>
                  <a:cubicBezTo>
                    <a:pt x="263" y="5"/>
                    <a:pt x="262" y="6"/>
                    <a:pt x="261" y="7"/>
                  </a:cubicBezTo>
                  <a:cubicBezTo>
                    <a:pt x="252" y="18"/>
                    <a:pt x="235" y="39"/>
                    <a:pt x="240" y="54"/>
                  </a:cubicBezTo>
                  <a:cubicBezTo>
                    <a:pt x="242" y="63"/>
                    <a:pt x="242" y="71"/>
                    <a:pt x="234" y="76"/>
                  </a:cubicBezTo>
                  <a:cubicBezTo>
                    <a:pt x="223" y="84"/>
                    <a:pt x="207" y="67"/>
                    <a:pt x="198" y="77"/>
                  </a:cubicBezTo>
                  <a:cubicBezTo>
                    <a:pt x="186" y="90"/>
                    <a:pt x="199" y="102"/>
                    <a:pt x="193" y="115"/>
                  </a:cubicBezTo>
                  <a:cubicBezTo>
                    <a:pt x="193" y="115"/>
                    <a:pt x="193" y="116"/>
                    <a:pt x="192" y="116"/>
                  </a:cubicBezTo>
                  <a:cubicBezTo>
                    <a:pt x="192" y="127"/>
                    <a:pt x="191" y="138"/>
                    <a:pt x="191" y="149"/>
                  </a:cubicBezTo>
                  <a:cubicBezTo>
                    <a:pt x="191" y="157"/>
                    <a:pt x="190" y="162"/>
                    <a:pt x="185" y="168"/>
                  </a:cubicBezTo>
                  <a:cubicBezTo>
                    <a:pt x="175" y="182"/>
                    <a:pt x="162" y="184"/>
                    <a:pt x="146" y="181"/>
                  </a:cubicBezTo>
                  <a:cubicBezTo>
                    <a:pt x="141" y="179"/>
                    <a:pt x="136" y="178"/>
                    <a:pt x="131" y="176"/>
                  </a:cubicBezTo>
                  <a:cubicBezTo>
                    <a:pt x="127" y="174"/>
                    <a:pt x="123" y="169"/>
                    <a:pt x="117" y="171"/>
                  </a:cubicBezTo>
                  <a:cubicBezTo>
                    <a:pt x="109" y="174"/>
                    <a:pt x="102" y="175"/>
                    <a:pt x="94" y="174"/>
                  </a:cubicBezTo>
                  <a:cubicBezTo>
                    <a:pt x="82" y="173"/>
                    <a:pt x="72" y="167"/>
                    <a:pt x="60" y="168"/>
                  </a:cubicBezTo>
                  <a:cubicBezTo>
                    <a:pt x="54" y="169"/>
                    <a:pt x="48" y="171"/>
                    <a:pt x="42" y="172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60" y="217"/>
                    <a:pt x="60" y="217"/>
                    <a:pt x="60" y="217"/>
                  </a:cubicBezTo>
                  <a:cubicBezTo>
                    <a:pt x="57" y="229"/>
                    <a:pt x="57" y="229"/>
                    <a:pt x="57" y="229"/>
                  </a:cubicBezTo>
                  <a:cubicBezTo>
                    <a:pt x="50" y="253"/>
                    <a:pt x="50" y="253"/>
                    <a:pt x="50" y="253"/>
                  </a:cubicBezTo>
                  <a:cubicBezTo>
                    <a:pt x="15" y="277"/>
                    <a:pt x="15" y="277"/>
                    <a:pt x="15" y="277"/>
                  </a:cubicBezTo>
                  <a:cubicBezTo>
                    <a:pt x="1" y="270"/>
                    <a:pt x="1" y="270"/>
                    <a:pt x="1" y="270"/>
                  </a:cubicBezTo>
                  <a:cubicBezTo>
                    <a:pt x="0" y="277"/>
                    <a:pt x="0" y="277"/>
                    <a:pt x="0" y="277"/>
                  </a:cubicBezTo>
                  <a:cubicBezTo>
                    <a:pt x="16" y="296"/>
                    <a:pt x="16" y="296"/>
                    <a:pt x="16" y="296"/>
                  </a:cubicBezTo>
                  <a:cubicBezTo>
                    <a:pt x="46" y="320"/>
                    <a:pt x="46" y="320"/>
                    <a:pt x="46" y="320"/>
                  </a:cubicBezTo>
                  <a:cubicBezTo>
                    <a:pt x="60" y="316"/>
                    <a:pt x="60" y="316"/>
                    <a:pt x="60" y="316"/>
                  </a:cubicBezTo>
                  <a:cubicBezTo>
                    <a:pt x="60" y="316"/>
                    <a:pt x="78" y="326"/>
                    <a:pt x="90" y="338"/>
                  </a:cubicBezTo>
                  <a:cubicBezTo>
                    <a:pt x="103" y="351"/>
                    <a:pt x="124" y="368"/>
                    <a:pt x="124" y="368"/>
                  </a:cubicBezTo>
                  <a:lnTo>
                    <a:pt x="147" y="387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8417720" y="1926431"/>
              <a:ext cx="655638" cy="579437"/>
            </a:xfrm>
            <a:custGeom>
              <a:avLst/>
              <a:gdLst>
                <a:gd name="T0" fmla="*/ 15 w 207"/>
                <a:gd name="T1" fmla="*/ 167 h 183"/>
                <a:gd name="T2" fmla="*/ 15 w 207"/>
                <a:gd name="T3" fmla="*/ 167 h 183"/>
                <a:gd name="T4" fmla="*/ 62 w 207"/>
                <a:gd name="T5" fmla="*/ 161 h 183"/>
                <a:gd name="T6" fmla="*/ 91 w 207"/>
                <a:gd name="T7" fmla="*/ 183 h 183"/>
                <a:gd name="T8" fmla="*/ 110 w 207"/>
                <a:gd name="T9" fmla="*/ 158 h 183"/>
                <a:gd name="T10" fmla="*/ 159 w 207"/>
                <a:gd name="T11" fmla="*/ 145 h 183"/>
                <a:gd name="T12" fmla="*/ 180 w 207"/>
                <a:gd name="T13" fmla="*/ 137 h 183"/>
                <a:gd name="T14" fmla="*/ 193 w 207"/>
                <a:gd name="T15" fmla="*/ 112 h 183"/>
                <a:gd name="T16" fmla="*/ 201 w 207"/>
                <a:gd name="T17" fmla="*/ 68 h 183"/>
                <a:gd name="T18" fmla="*/ 201 w 207"/>
                <a:gd name="T19" fmla="*/ 63 h 183"/>
                <a:gd name="T20" fmla="*/ 188 w 207"/>
                <a:gd name="T21" fmla="*/ 55 h 183"/>
                <a:gd name="T22" fmla="*/ 147 w 207"/>
                <a:gd name="T23" fmla="*/ 62 h 183"/>
                <a:gd name="T24" fmla="*/ 124 w 207"/>
                <a:gd name="T25" fmla="*/ 42 h 183"/>
                <a:gd name="T26" fmla="*/ 107 w 207"/>
                <a:gd name="T27" fmla="*/ 29 h 183"/>
                <a:gd name="T28" fmla="*/ 97 w 207"/>
                <a:gd name="T29" fmla="*/ 10 h 183"/>
                <a:gd name="T30" fmla="*/ 87 w 207"/>
                <a:gd name="T31" fmla="*/ 2 h 183"/>
                <a:gd name="T32" fmla="*/ 85 w 207"/>
                <a:gd name="T33" fmla="*/ 8 h 183"/>
                <a:gd name="T34" fmla="*/ 80 w 207"/>
                <a:gd name="T35" fmla="*/ 12 h 183"/>
                <a:gd name="T36" fmla="*/ 65 w 207"/>
                <a:gd name="T37" fmla="*/ 35 h 183"/>
                <a:gd name="T38" fmla="*/ 58 w 207"/>
                <a:gd name="T39" fmla="*/ 47 h 183"/>
                <a:gd name="T40" fmla="*/ 39 w 207"/>
                <a:gd name="T41" fmla="*/ 57 h 183"/>
                <a:gd name="T42" fmla="*/ 26 w 207"/>
                <a:gd name="T43" fmla="*/ 69 h 183"/>
                <a:gd name="T44" fmla="*/ 24 w 207"/>
                <a:gd name="T45" fmla="*/ 86 h 183"/>
                <a:gd name="T46" fmla="*/ 12 w 207"/>
                <a:gd name="T47" fmla="*/ 104 h 183"/>
                <a:gd name="T48" fmla="*/ 14 w 207"/>
                <a:gd name="T49" fmla="*/ 116 h 183"/>
                <a:gd name="T50" fmla="*/ 3 w 207"/>
                <a:gd name="T51" fmla="*/ 137 h 183"/>
                <a:gd name="T52" fmla="*/ 15 w 207"/>
                <a:gd name="T53" fmla="*/ 16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7" h="183">
                  <a:moveTo>
                    <a:pt x="15" y="167"/>
                  </a:moveTo>
                  <a:cubicBezTo>
                    <a:pt x="15" y="167"/>
                    <a:pt x="15" y="167"/>
                    <a:pt x="15" y="167"/>
                  </a:cubicBezTo>
                  <a:cubicBezTo>
                    <a:pt x="33" y="161"/>
                    <a:pt x="43" y="153"/>
                    <a:pt x="62" y="161"/>
                  </a:cubicBezTo>
                  <a:cubicBezTo>
                    <a:pt x="74" y="165"/>
                    <a:pt x="84" y="173"/>
                    <a:pt x="91" y="183"/>
                  </a:cubicBezTo>
                  <a:cubicBezTo>
                    <a:pt x="97" y="174"/>
                    <a:pt x="99" y="163"/>
                    <a:pt x="110" y="158"/>
                  </a:cubicBezTo>
                  <a:cubicBezTo>
                    <a:pt x="125" y="151"/>
                    <a:pt x="143" y="149"/>
                    <a:pt x="159" y="145"/>
                  </a:cubicBezTo>
                  <a:cubicBezTo>
                    <a:pt x="165" y="143"/>
                    <a:pt x="176" y="142"/>
                    <a:pt x="180" y="137"/>
                  </a:cubicBezTo>
                  <a:cubicBezTo>
                    <a:pt x="186" y="130"/>
                    <a:pt x="189" y="120"/>
                    <a:pt x="193" y="112"/>
                  </a:cubicBezTo>
                  <a:cubicBezTo>
                    <a:pt x="198" y="100"/>
                    <a:pt x="207" y="82"/>
                    <a:pt x="201" y="68"/>
                  </a:cubicBezTo>
                  <a:cubicBezTo>
                    <a:pt x="200" y="67"/>
                    <a:pt x="200" y="65"/>
                    <a:pt x="201" y="63"/>
                  </a:cubicBezTo>
                  <a:cubicBezTo>
                    <a:pt x="197" y="61"/>
                    <a:pt x="192" y="57"/>
                    <a:pt x="188" y="55"/>
                  </a:cubicBezTo>
                  <a:cubicBezTo>
                    <a:pt x="173" y="46"/>
                    <a:pt x="163" y="66"/>
                    <a:pt x="147" y="62"/>
                  </a:cubicBezTo>
                  <a:cubicBezTo>
                    <a:pt x="135" y="59"/>
                    <a:pt x="133" y="50"/>
                    <a:pt x="124" y="42"/>
                  </a:cubicBezTo>
                  <a:cubicBezTo>
                    <a:pt x="119" y="37"/>
                    <a:pt x="112" y="34"/>
                    <a:pt x="107" y="29"/>
                  </a:cubicBezTo>
                  <a:cubicBezTo>
                    <a:pt x="102" y="24"/>
                    <a:pt x="102" y="14"/>
                    <a:pt x="97" y="10"/>
                  </a:cubicBezTo>
                  <a:cubicBezTo>
                    <a:pt x="94" y="7"/>
                    <a:pt x="89" y="5"/>
                    <a:pt x="87" y="2"/>
                  </a:cubicBezTo>
                  <a:cubicBezTo>
                    <a:pt x="86" y="0"/>
                    <a:pt x="87" y="5"/>
                    <a:pt x="85" y="8"/>
                  </a:cubicBezTo>
                  <a:cubicBezTo>
                    <a:pt x="84" y="9"/>
                    <a:pt x="82" y="11"/>
                    <a:pt x="80" y="12"/>
                  </a:cubicBezTo>
                  <a:cubicBezTo>
                    <a:pt x="73" y="19"/>
                    <a:pt x="66" y="25"/>
                    <a:pt x="65" y="35"/>
                  </a:cubicBezTo>
                  <a:cubicBezTo>
                    <a:pt x="64" y="40"/>
                    <a:pt x="63" y="44"/>
                    <a:pt x="58" y="47"/>
                  </a:cubicBezTo>
                  <a:cubicBezTo>
                    <a:pt x="52" y="50"/>
                    <a:pt x="45" y="52"/>
                    <a:pt x="39" y="57"/>
                  </a:cubicBezTo>
                  <a:cubicBezTo>
                    <a:pt x="34" y="60"/>
                    <a:pt x="30" y="64"/>
                    <a:pt x="26" y="69"/>
                  </a:cubicBezTo>
                  <a:cubicBezTo>
                    <a:pt x="29" y="75"/>
                    <a:pt x="30" y="81"/>
                    <a:pt x="24" y="86"/>
                  </a:cubicBezTo>
                  <a:cubicBezTo>
                    <a:pt x="18" y="92"/>
                    <a:pt x="10" y="94"/>
                    <a:pt x="12" y="104"/>
                  </a:cubicBezTo>
                  <a:cubicBezTo>
                    <a:pt x="13" y="108"/>
                    <a:pt x="14" y="112"/>
                    <a:pt x="14" y="116"/>
                  </a:cubicBezTo>
                  <a:cubicBezTo>
                    <a:pt x="14" y="125"/>
                    <a:pt x="6" y="130"/>
                    <a:pt x="3" y="137"/>
                  </a:cubicBezTo>
                  <a:cubicBezTo>
                    <a:pt x="0" y="151"/>
                    <a:pt x="5" y="160"/>
                    <a:pt x="15" y="16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</p:grpSp>
      <p:sp>
        <p:nvSpPr>
          <p:cNvPr id="60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248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Colomb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33" name="Marcador de texto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grpSp>
        <p:nvGrpSpPr>
          <p:cNvPr id="64" name="Grupo 63"/>
          <p:cNvGrpSpPr/>
          <p:nvPr userDrawn="1"/>
        </p:nvGrpSpPr>
        <p:grpSpPr>
          <a:xfrm>
            <a:off x="7885029" y="1251219"/>
            <a:ext cx="3418423" cy="4189495"/>
            <a:chOff x="7069138" y="476251"/>
            <a:chExt cx="4222750" cy="5175250"/>
          </a:xfrm>
          <a:solidFill>
            <a:srgbClr val="C9C9C9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8509000" y="2774951"/>
              <a:ext cx="9525" cy="6350"/>
            </a:xfrm>
            <a:custGeom>
              <a:avLst/>
              <a:gdLst>
                <a:gd name="T0" fmla="*/ 6 w 6"/>
                <a:gd name="T1" fmla="*/ 0 h 4"/>
                <a:gd name="T2" fmla="*/ 0 w 6"/>
                <a:gd name="T3" fmla="*/ 4 h 4"/>
                <a:gd name="T4" fmla="*/ 0 w 6"/>
                <a:gd name="T5" fmla="*/ 4 h 4"/>
                <a:gd name="T6" fmla="*/ 6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6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8701088" y="4411663"/>
              <a:ext cx="1690688" cy="1239838"/>
            </a:xfrm>
            <a:custGeom>
              <a:avLst/>
              <a:gdLst>
                <a:gd name="T0" fmla="*/ 853 w 953"/>
                <a:gd name="T1" fmla="*/ 197 h 700"/>
                <a:gd name="T2" fmla="*/ 795 w 953"/>
                <a:gd name="T3" fmla="*/ 179 h 700"/>
                <a:gd name="T4" fmla="*/ 771 w 953"/>
                <a:gd name="T5" fmla="*/ 85 h 700"/>
                <a:gd name="T6" fmla="*/ 675 w 953"/>
                <a:gd name="T7" fmla="*/ 71 h 700"/>
                <a:gd name="T8" fmla="*/ 638 w 953"/>
                <a:gd name="T9" fmla="*/ 23 h 700"/>
                <a:gd name="T10" fmla="*/ 562 w 953"/>
                <a:gd name="T11" fmla="*/ 18 h 700"/>
                <a:gd name="T12" fmla="*/ 433 w 953"/>
                <a:gd name="T13" fmla="*/ 98 h 700"/>
                <a:gd name="T14" fmla="*/ 383 w 953"/>
                <a:gd name="T15" fmla="*/ 135 h 700"/>
                <a:gd name="T16" fmla="*/ 316 w 953"/>
                <a:gd name="T17" fmla="*/ 127 h 700"/>
                <a:gd name="T18" fmla="*/ 159 w 953"/>
                <a:gd name="T19" fmla="*/ 107 h 700"/>
                <a:gd name="T20" fmla="*/ 6 w 953"/>
                <a:gd name="T21" fmla="*/ 132 h 700"/>
                <a:gd name="T22" fmla="*/ 0 w 953"/>
                <a:gd name="T23" fmla="*/ 153 h 700"/>
                <a:gd name="T24" fmla="*/ 21 w 953"/>
                <a:gd name="T25" fmla="*/ 180 h 700"/>
                <a:gd name="T26" fmla="*/ 168 w 953"/>
                <a:gd name="T27" fmla="*/ 267 h 700"/>
                <a:gd name="T28" fmla="*/ 183 w 953"/>
                <a:gd name="T29" fmla="*/ 284 h 700"/>
                <a:gd name="T30" fmla="*/ 186 w 953"/>
                <a:gd name="T31" fmla="*/ 295 h 700"/>
                <a:gd name="T32" fmla="*/ 237 w 953"/>
                <a:gd name="T33" fmla="*/ 323 h 700"/>
                <a:gd name="T34" fmla="*/ 248 w 953"/>
                <a:gd name="T35" fmla="*/ 332 h 700"/>
                <a:gd name="T36" fmla="*/ 256 w 953"/>
                <a:gd name="T37" fmla="*/ 343 h 700"/>
                <a:gd name="T38" fmla="*/ 258 w 953"/>
                <a:gd name="T39" fmla="*/ 375 h 700"/>
                <a:gd name="T40" fmla="*/ 244 w 953"/>
                <a:gd name="T41" fmla="*/ 398 h 700"/>
                <a:gd name="T42" fmla="*/ 294 w 953"/>
                <a:gd name="T43" fmla="*/ 437 h 700"/>
                <a:gd name="T44" fmla="*/ 339 w 953"/>
                <a:gd name="T45" fmla="*/ 435 h 700"/>
                <a:gd name="T46" fmla="*/ 419 w 953"/>
                <a:gd name="T47" fmla="*/ 429 h 700"/>
                <a:gd name="T48" fmla="*/ 521 w 953"/>
                <a:gd name="T49" fmla="*/ 372 h 700"/>
                <a:gd name="T50" fmla="*/ 561 w 953"/>
                <a:gd name="T51" fmla="*/ 387 h 700"/>
                <a:gd name="T52" fmla="*/ 571 w 953"/>
                <a:gd name="T53" fmla="*/ 389 h 700"/>
                <a:gd name="T54" fmla="*/ 660 w 953"/>
                <a:gd name="T55" fmla="*/ 389 h 700"/>
                <a:gd name="T56" fmla="*/ 692 w 953"/>
                <a:gd name="T57" fmla="*/ 390 h 700"/>
                <a:gd name="T58" fmla="*/ 740 w 953"/>
                <a:gd name="T59" fmla="*/ 417 h 700"/>
                <a:gd name="T60" fmla="*/ 760 w 953"/>
                <a:gd name="T61" fmla="*/ 410 h 700"/>
                <a:gd name="T62" fmla="*/ 787 w 953"/>
                <a:gd name="T63" fmla="*/ 421 h 700"/>
                <a:gd name="T64" fmla="*/ 801 w 953"/>
                <a:gd name="T65" fmla="*/ 424 h 700"/>
                <a:gd name="T66" fmla="*/ 815 w 953"/>
                <a:gd name="T67" fmla="*/ 440 h 700"/>
                <a:gd name="T68" fmla="*/ 829 w 953"/>
                <a:gd name="T69" fmla="*/ 440 h 700"/>
                <a:gd name="T70" fmla="*/ 763 w 953"/>
                <a:gd name="T71" fmla="*/ 643 h 700"/>
                <a:gd name="T72" fmla="*/ 832 w 953"/>
                <a:gd name="T73" fmla="*/ 665 h 700"/>
                <a:gd name="T74" fmla="*/ 929 w 953"/>
                <a:gd name="T75" fmla="*/ 338 h 700"/>
                <a:gd name="T76" fmla="*/ 897 w 953"/>
                <a:gd name="T77" fmla="*/ 195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53" h="700">
                  <a:moveTo>
                    <a:pt x="897" y="195"/>
                  </a:moveTo>
                  <a:cubicBezTo>
                    <a:pt x="882" y="193"/>
                    <a:pt x="869" y="194"/>
                    <a:pt x="853" y="197"/>
                  </a:cubicBezTo>
                  <a:cubicBezTo>
                    <a:pt x="845" y="199"/>
                    <a:pt x="836" y="200"/>
                    <a:pt x="828" y="200"/>
                  </a:cubicBezTo>
                  <a:cubicBezTo>
                    <a:pt x="815" y="199"/>
                    <a:pt x="798" y="194"/>
                    <a:pt x="795" y="179"/>
                  </a:cubicBezTo>
                  <a:cubicBezTo>
                    <a:pt x="790" y="158"/>
                    <a:pt x="801" y="139"/>
                    <a:pt x="793" y="118"/>
                  </a:cubicBezTo>
                  <a:cubicBezTo>
                    <a:pt x="789" y="107"/>
                    <a:pt x="783" y="90"/>
                    <a:pt x="771" y="85"/>
                  </a:cubicBezTo>
                  <a:cubicBezTo>
                    <a:pt x="758" y="79"/>
                    <a:pt x="741" y="82"/>
                    <a:pt x="727" y="82"/>
                  </a:cubicBezTo>
                  <a:cubicBezTo>
                    <a:pt x="710" y="83"/>
                    <a:pt x="689" y="83"/>
                    <a:pt x="675" y="71"/>
                  </a:cubicBezTo>
                  <a:cubicBezTo>
                    <a:pt x="671" y="68"/>
                    <a:pt x="669" y="61"/>
                    <a:pt x="667" y="56"/>
                  </a:cubicBezTo>
                  <a:cubicBezTo>
                    <a:pt x="661" y="40"/>
                    <a:pt x="650" y="33"/>
                    <a:pt x="638" y="23"/>
                  </a:cubicBezTo>
                  <a:cubicBezTo>
                    <a:pt x="627" y="15"/>
                    <a:pt x="616" y="0"/>
                    <a:pt x="601" y="0"/>
                  </a:cubicBezTo>
                  <a:cubicBezTo>
                    <a:pt x="586" y="1"/>
                    <a:pt x="575" y="11"/>
                    <a:pt x="562" y="18"/>
                  </a:cubicBezTo>
                  <a:cubicBezTo>
                    <a:pt x="537" y="30"/>
                    <a:pt x="512" y="41"/>
                    <a:pt x="492" y="61"/>
                  </a:cubicBezTo>
                  <a:cubicBezTo>
                    <a:pt x="474" y="79"/>
                    <a:pt x="454" y="85"/>
                    <a:pt x="433" y="98"/>
                  </a:cubicBezTo>
                  <a:cubicBezTo>
                    <a:pt x="421" y="105"/>
                    <a:pt x="411" y="113"/>
                    <a:pt x="401" y="122"/>
                  </a:cubicBezTo>
                  <a:cubicBezTo>
                    <a:pt x="395" y="126"/>
                    <a:pt x="390" y="133"/>
                    <a:pt x="383" y="135"/>
                  </a:cubicBezTo>
                  <a:cubicBezTo>
                    <a:pt x="377" y="137"/>
                    <a:pt x="371" y="136"/>
                    <a:pt x="365" y="134"/>
                  </a:cubicBezTo>
                  <a:cubicBezTo>
                    <a:pt x="348" y="129"/>
                    <a:pt x="335" y="124"/>
                    <a:pt x="316" y="127"/>
                  </a:cubicBezTo>
                  <a:cubicBezTo>
                    <a:pt x="291" y="131"/>
                    <a:pt x="267" y="134"/>
                    <a:pt x="241" y="129"/>
                  </a:cubicBezTo>
                  <a:cubicBezTo>
                    <a:pt x="213" y="124"/>
                    <a:pt x="186" y="114"/>
                    <a:pt x="159" y="107"/>
                  </a:cubicBezTo>
                  <a:cubicBezTo>
                    <a:pt x="125" y="99"/>
                    <a:pt x="101" y="116"/>
                    <a:pt x="69" y="121"/>
                  </a:cubicBezTo>
                  <a:cubicBezTo>
                    <a:pt x="48" y="124"/>
                    <a:pt x="26" y="124"/>
                    <a:pt x="6" y="132"/>
                  </a:cubicBezTo>
                  <a:cubicBezTo>
                    <a:pt x="9" y="137"/>
                    <a:pt x="10" y="141"/>
                    <a:pt x="11" y="146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11" y="157"/>
                    <a:pt x="20" y="164"/>
                    <a:pt x="26" y="173"/>
                  </a:cubicBezTo>
                  <a:cubicBezTo>
                    <a:pt x="21" y="180"/>
                    <a:pt x="21" y="180"/>
                    <a:pt x="21" y="180"/>
                  </a:cubicBezTo>
                  <a:cubicBezTo>
                    <a:pt x="21" y="200"/>
                    <a:pt x="74" y="224"/>
                    <a:pt x="91" y="215"/>
                  </a:cubicBezTo>
                  <a:cubicBezTo>
                    <a:pt x="100" y="251"/>
                    <a:pt x="149" y="237"/>
                    <a:pt x="168" y="267"/>
                  </a:cubicBezTo>
                  <a:cubicBezTo>
                    <a:pt x="166" y="273"/>
                    <a:pt x="166" y="273"/>
                    <a:pt x="166" y="273"/>
                  </a:cubicBezTo>
                  <a:cubicBezTo>
                    <a:pt x="171" y="277"/>
                    <a:pt x="177" y="280"/>
                    <a:pt x="183" y="284"/>
                  </a:cubicBezTo>
                  <a:cubicBezTo>
                    <a:pt x="176" y="293"/>
                    <a:pt x="176" y="293"/>
                    <a:pt x="176" y="293"/>
                  </a:cubicBezTo>
                  <a:cubicBezTo>
                    <a:pt x="186" y="295"/>
                    <a:pt x="186" y="295"/>
                    <a:pt x="186" y="295"/>
                  </a:cubicBezTo>
                  <a:cubicBezTo>
                    <a:pt x="143" y="320"/>
                    <a:pt x="217" y="332"/>
                    <a:pt x="232" y="331"/>
                  </a:cubicBezTo>
                  <a:cubicBezTo>
                    <a:pt x="237" y="323"/>
                    <a:pt x="237" y="323"/>
                    <a:pt x="237" y="323"/>
                  </a:cubicBezTo>
                  <a:cubicBezTo>
                    <a:pt x="238" y="332"/>
                    <a:pt x="238" y="332"/>
                    <a:pt x="238" y="332"/>
                  </a:cubicBezTo>
                  <a:cubicBezTo>
                    <a:pt x="248" y="332"/>
                    <a:pt x="248" y="332"/>
                    <a:pt x="248" y="332"/>
                  </a:cubicBezTo>
                  <a:cubicBezTo>
                    <a:pt x="248" y="341"/>
                    <a:pt x="248" y="341"/>
                    <a:pt x="248" y="341"/>
                  </a:cubicBezTo>
                  <a:cubicBezTo>
                    <a:pt x="256" y="343"/>
                    <a:pt x="256" y="343"/>
                    <a:pt x="256" y="343"/>
                  </a:cubicBezTo>
                  <a:cubicBezTo>
                    <a:pt x="253" y="354"/>
                    <a:pt x="256" y="363"/>
                    <a:pt x="264" y="370"/>
                  </a:cubicBezTo>
                  <a:cubicBezTo>
                    <a:pt x="258" y="375"/>
                    <a:pt x="258" y="375"/>
                    <a:pt x="258" y="375"/>
                  </a:cubicBezTo>
                  <a:cubicBezTo>
                    <a:pt x="265" y="382"/>
                    <a:pt x="265" y="382"/>
                    <a:pt x="265" y="382"/>
                  </a:cubicBezTo>
                  <a:cubicBezTo>
                    <a:pt x="258" y="389"/>
                    <a:pt x="252" y="394"/>
                    <a:pt x="244" y="398"/>
                  </a:cubicBezTo>
                  <a:cubicBezTo>
                    <a:pt x="250" y="419"/>
                    <a:pt x="270" y="421"/>
                    <a:pt x="289" y="422"/>
                  </a:cubicBezTo>
                  <a:cubicBezTo>
                    <a:pt x="287" y="427"/>
                    <a:pt x="289" y="432"/>
                    <a:pt x="294" y="437"/>
                  </a:cubicBezTo>
                  <a:cubicBezTo>
                    <a:pt x="310" y="436"/>
                    <a:pt x="323" y="434"/>
                    <a:pt x="333" y="424"/>
                  </a:cubicBezTo>
                  <a:cubicBezTo>
                    <a:pt x="339" y="435"/>
                    <a:pt x="339" y="435"/>
                    <a:pt x="339" y="435"/>
                  </a:cubicBezTo>
                  <a:cubicBezTo>
                    <a:pt x="344" y="430"/>
                    <a:pt x="348" y="425"/>
                    <a:pt x="352" y="419"/>
                  </a:cubicBezTo>
                  <a:cubicBezTo>
                    <a:pt x="368" y="430"/>
                    <a:pt x="401" y="432"/>
                    <a:pt x="419" y="429"/>
                  </a:cubicBezTo>
                  <a:cubicBezTo>
                    <a:pt x="446" y="424"/>
                    <a:pt x="456" y="402"/>
                    <a:pt x="486" y="409"/>
                  </a:cubicBezTo>
                  <a:cubicBezTo>
                    <a:pt x="493" y="396"/>
                    <a:pt x="501" y="375"/>
                    <a:pt x="521" y="372"/>
                  </a:cubicBezTo>
                  <a:cubicBezTo>
                    <a:pt x="523" y="384"/>
                    <a:pt x="523" y="384"/>
                    <a:pt x="523" y="384"/>
                  </a:cubicBezTo>
                  <a:cubicBezTo>
                    <a:pt x="537" y="381"/>
                    <a:pt x="548" y="382"/>
                    <a:pt x="561" y="387"/>
                  </a:cubicBezTo>
                  <a:cubicBezTo>
                    <a:pt x="566" y="406"/>
                    <a:pt x="566" y="406"/>
                    <a:pt x="566" y="406"/>
                  </a:cubicBezTo>
                  <a:cubicBezTo>
                    <a:pt x="571" y="389"/>
                    <a:pt x="571" y="389"/>
                    <a:pt x="571" y="389"/>
                  </a:cubicBezTo>
                  <a:cubicBezTo>
                    <a:pt x="581" y="416"/>
                    <a:pt x="631" y="413"/>
                    <a:pt x="634" y="385"/>
                  </a:cubicBezTo>
                  <a:cubicBezTo>
                    <a:pt x="643" y="385"/>
                    <a:pt x="652" y="387"/>
                    <a:pt x="660" y="389"/>
                  </a:cubicBezTo>
                  <a:cubicBezTo>
                    <a:pt x="658" y="374"/>
                    <a:pt x="658" y="374"/>
                    <a:pt x="658" y="374"/>
                  </a:cubicBezTo>
                  <a:cubicBezTo>
                    <a:pt x="673" y="379"/>
                    <a:pt x="685" y="375"/>
                    <a:pt x="692" y="390"/>
                  </a:cubicBezTo>
                  <a:cubicBezTo>
                    <a:pt x="709" y="390"/>
                    <a:pt x="727" y="397"/>
                    <a:pt x="729" y="417"/>
                  </a:cubicBezTo>
                  <a:cubicBezTo>
                    <a:pt x="740" y="417"/>
                    <a:pt x="740" y="417"/>
                    <a:pt x="740" y="417"/>
                  </a:cubicBezTo>
                  <a:cubicBezTo>
                    <a:pt x="743" y="408"/>
                    <a:pt x="743" y="408"/>
                    <a:pt x="743" y="408"/>
                  </a:cubicBezTo>
                  <a:cubicBezTo>
                    <a:pt x="749" y="414"/>
                    <a:pt x="754" y="415"/>
                    <a:pt x="760" y="410"/>
                  </a:cubicBezTo>
                  <a:cubicBezTo>
                    <a:pt x="768" y="423"/>
                    <a:pt x="768" y="423"/>
                    <a:pt x="768" y="423"/>
                  </a:cubicBezTo>
                  <a:cubicBezTo>
                    <a:pt x="773" y="417"/>
                    <a:pt x="780" y="416"/>
                    <a:pt x="787" y="421"/>
                  </a:cubicBezTo>
                  <a:cubicBezTo>
                    <a:pt x="777" y="427"/>
                    <a:pt x="777" y="427"/>
                    <a:pt x="777" y="427"/>
                  </a:cubicBezTo>
                  <a:cubicBezTo>
                    <a:pt x="785" y="431"/>
                    <a:pt x="793" y="430"/>
                    <a:pt x="801" y="424"/>
                  </a:cubicBezTo>
                  <a:cubicBezTo>
                    <a:pt x="803" y="429"/>
                    <a:pt x="805" y="435"/>
                    <a:pt x="806" y="441"/>
                  </a:cubicBezTo>
                  <a:cubicBezTo>
                    <a:pt x="815" y="440"/>
                    <a:pt x="815" y="440"/>
                    <a:pt x="815" y="440"/>
                  </a:cubicBezTo>
                  <a:cubicBezTo>
                    <a:pt x="814" y="451"/>
                    <a:pt x="814" y="451"/>
                    <a:pt x="814" y="451"/>
                  </a:cubicBezTo>
                  <a:cubicBezTo>
                    <a:pt x="829" y="440"/>
                    <a:pt x="829" y="440"/>
                    <a:pt x="829" y="440"/>
                  </a:cubicBezTo>
                  <a:cubicBezTo>
                    <a:pt x="850" y="479"/>
                    <a:pt x="733" y="602"/>
                    <a:pt x="709" y="636"/>
                  </a:cubicBezTo>
                  <a:cubicBezTo>
                    <a:pt x="721" y="639"/>
                    <a:pt x="750" y="645"/>
                    <a:pt x="763" y="643"/>
                  </a:cubicBezTo>
                  <a:cubicBezTo>
                    <a:pt x="786" y="639"/>
                    <a:pt x="778" y="617"/>
                    <a:pt x="802" y="641"/>
                  </a:cubicBezTo>
                  <a:cubicBezTo>
                    <a:pt x="812" y="650"/>
                    <a:pt x="832" y="650"/>
                    <a:pt x="832" y="665"/>
                  </a:cubicBezTo>
                  <a:cubicBezTo>
                    <a:pt x="833" y="680"/>
                    <a:pt x="847" y="689"/>
                    <a:pt x="856" y="700"/>
                  </a:cubicBezTo>
                  <a:cubicBezTo>
                    <a:pt x="880" y="579"/>
                    <a:pt x="905" y="459"/>
                    <a:pt x="929" y="338"/>
                  </a:cubicBezTo>
                  <a:cubicBezTo>
                    <a:pt x="934" y="314"/>
                    <a:pt x="952" y="253"/>
                    <a:pt x="953" y="207"/>
                  </a:cubicBezTo>
                  <a:cubicBezTo>
                    <a:pt x="935" y="202"/>
                    <a:pt x="916" y="199"/>
                    <a:pt x="897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9475788" y="3802063"/>
              <a:ext cx="998538" cy="946150"/>
            </a:xfrm>
            <a:custGeom>
              <a:avLst/>
              <a:gdLst>
                <a:gd name="T0" fmla="*/ 550 w 563"/>
                <a:gd name="T1" fmla="*/ 203 h 534"/>
                <a:gd name="T2" fmla="*/ 558 w 563"/>
                <a:gd name="T3" fmla="*/ 196 h 534"/>
                <a:gd name="T4" fmla="*/ 555 w 563"/>
                <a:gd name="T5" fmla="*/ 186 h 534"/>
                <a:gd name="T6" fmla="*/ 563 w 563"/>
                <a:gd name="T7" fmla="*/ 182 h 534"/>
                <a:gd name="T8" fmla="*/ 552 w 563"/>
                <a:gd name="T9" fmla="*/ 176 h 534"/>
                <a:gd name="T10" fmla="*/ 514 w 563"/>
                <a:gd name="T11" fmla="*/ 143 h 534"/>
                <a:gd name="T12" fmla="*/ 508 w 563"/>
                <a:gd name="T13" fmla="*/ 154 h 534"/>
                <a:gd name="T14" fmla="*/ 497 w 563"/>
                <a:gd name="T15" fmla="*/ 145 h 534"/>
                <a:gd name="T16" fmla="*/ 456 w 563"/>
                <a:gd name="T17" fmla="*/ 148 h 534"/>
                <a:gd name="T18" fmla="*/ 427 w 563"/>
                <a:gd name="T19" fmla="*/ 151 h 534"/>
                <a:gd name="T20" fmla="*/ 427 w 563"/>
                <a:gd name="T21" fmla="*/ 51 h 534"/>
                <a:gd name="T22" fmla="*/ 422 w 563"/>
                <a:gd name="T23" fmla="*/ 49 h 534"/>
                <a:gd name="T24" fmla="*/ 381 w 563"/>
                <a:gd name="T25" fmla="*/ 19 h 534"/>
                <a:gd name="T26" fmla="*/ 351 w 563"/>
                <a:gd name="T27" fmla="*/ 4 h 534"/>
                <a:gd name="T28" fmla="*/ 327 w 563"/>
                <a:gd name="T29" fmla="*/ 13 h 534"/>
                <a:gd name="T30" fmla="*/ 268 w 563"/>
                <a:gd name="T31" fmla="*/ 23 h 534"/>
                <a:gd name="T32" fmla="*/ 210 w 563"/>
                <a:gd name="T33" fmla="*/ 44 h 534"/>
                <a:gd name="T34" fmla="*/ 186 w 563"/>
                <a:gd name="T35" fmla="*/ 66 h 534"/>
                <a:gd name="T36" fmla="*/ 150 w 563"/>
                <a:gd name="T37" fmla="*/ 57 h 534"/>
                <a:gd name="T38" fmla="*/ 129 w 563"/>
                <a:gd name="T39" fmla="*/ 45 h 534"/>
                <a:gd name="T40" fmla="*/ 119 w 563"/>
                <a:gd name="T41" fmla="*/ 74 h 534"/>
                <a:gd name="T42" fmla="*/ 105 w 563"/>
                <a:gd name="T43" fmla="*/ 172 h 534"/>
                <a:gd name="T44" fmla="*/ 51 w 563"/>
                <a:gd name="T45" fmla="*/ 226 h 534"/>
                <a:gd name="T46" fmla="*/ 5 w 563"/>
                <a:gd name="T47" fmla="*/ 247 h 534"/>
                <a:gd name="T48" fmla="*/ 45 w 563"/>
                <a:gd name="T49" fmla="*/ 281 h 534"/>
                <a:gd name="T50" fmla="*/ 157 w 563"/>
                <a:gd name="T51" fmla="*/ 328 h 534"/>
                <a:gd name="T52" fmla="*/ 184 w 563"/>
                <a:gd name="T53" fmla="*/ 333 h 534"/>
                <a:gd name="T54" fmla="*/ 236 w 563"/>
                <a:gd name="T55" fmla="*/ 376 h 534"/>
                <a:gd name="T56" fmla="*/ 250 w 563"/>
                <a:gd name="T57" fmla="*/ 403 h 534"/>
                <a:gd name="T58" fmla="*/ 290 w 563"/>
                <a:gd name="T59" fmla="*/ 410 h 534"/>
                <a:gd name="T60" fmla="*/ 348 w 563"/>
                <a:gd name="T61" fmla="*/ 419 h 534"/>
                <a:gd name="T62" fmla="*/ 376 w 563"/>
                <a:gd name="T63" fmla="*/ 472 h 534"/>
                <a:gd name="T64" fmla="*/ 376 w 563"/>
                <a:gd name="T65" fmla="*/ 496 h 534"/>
                <a:gd name="T66" fmla="*/ 396 w 563"/>
                <a:gd name="T67" fmla="*/ 527 h 534"/>
                <a:gd name="T68" fmla="*/ 465 w 563"/>
                <a:gd name="T69" fmla="*/ 523 h 534"/>
                <a:gd name="T70" fmla="*/ 516 w 563"/>
                <a:gd name="T71" fmla="*/ 534 h 534"/>
                <a:gd name="T72" fmla="*/ 492 w 563"/>
                <a:gd name="T73" fmla="*/ 493 h 534"/>
                <a:gd name="T74" fmla="*/ 495 w 563"/>
                <a:gd name="T75" fmla="*/ 485 h 534"/>
                <a:gd name="T76" fmla="*/ 473 w 563"/>
                <a:gd name="T77" fmla="*/ 458 h 534"/>
                <a:gd name="T78" fmla="*/ 485 w 563"/>
                <a:gd name="T79" fmla="*/ 443 h 534"/>
                <a:gd name="T80" fmla="*/ 478 w 563"/>
                <a:gd name="T81" fmla="*/ 418 h 534"/>
                <a:gd name="T82" fmla="*/ 397 w 563"/>
                <a:gd name="T83" fmla="*/ 371 h 534"/>
                <a:gd name="T84" fmla="*/ 393 w 563"/>
                <a:gd name="T85" fmla="*/ 242 h 534"/>
                <a:gd name="T86" fmla="*/ 459 w 563"/>
                <a:gd name="T87" fmla="*/ 221 h 534"/>
                <a:gd name="T88" fmla="*/ 499 w 563"/>
                <a:gd name="T89" fmla="*/ 211 h 534"/>
                <a:gd name="T90" fmla="*/ 542 w 563"/>
                <a:gd name="T91" fmla="*/ 227 h 534"/>
                <a:gd name="T92" fmla="*/ 563 w 563"/>
                <a:gd name="T93" fmla="*/ 219 h 534"/>
                <a:gd name="T94" fmla="*/ 550 w 563"/>
                <a:gd name="T95" fmla="*/ 203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3" h="534">
                  <a:moveTo>
                    <a:pt x="550" y="203"/>
                  </a:moveTo>
                  <a:cubicBezTo>
                    <a:pt x="558" y="196"/>
                    <a:pt x="558" y="196"/>
                    <a:pt x="558" y="196"/>
                  </a:cubicBezTo>
                  <a:cubicBezTo>
                    <a:pt x="555" y="186"/>
                    <a:pt x="555" y="186"/>
                    <a:pt x="555" y="186"/>
                  </a:cubicBezTo>
                  <a:cubicBezTo>
                    <a:pt x="563" y="182"/>
                    <a:pt x="563" y="182"/>
                    <a:pt x="563" y="182"/>
                  </a:cubicBezTo>
                  <a:cubicBezTo>
                    <a:pt x="552" y="176"/>
                    <a:pt x="552" y="176"/>
                    <a:pt x="552" y="176"/>
                  </a:cubicBezTo>
                  <a:cubicBezTo>
                    <a:pt x="556" y="154"/>
                    <a:pt x="532" y="148"/>
                    <a:pt x="514" y="143"/>
                  </a:cubicBezTo>
                  <a:cubicBezTo>
                    <a:pt x="508" y="154"/>
                    <a:pt x="508" y="154"/>
                    <a:pt x="508" y="154"/>
                  </a:cubicBezTo>
                  <a:cubicBezTo>
                    <a:pt x="497" y="145"/>
                    <a:pt x="497" y="145"/>
                    <a:pt x="497" y="145"/>
                  </a:cubicBezTo>
                  <a:cubicBezTo>
                    <a:pt x="478" y="157"/>
                    <a:pt x="476" y="139"/>
                    <a:pt x="456" y="148"/>
                  </a:cubicBezTo>
                  <a:cubicBezTo>
                    <a:pt x="447" y="140"/>
                    <a:pt x="437" y="143"/>
                    <a:pt x="427" y="151"/>
                  </a:cubicBezTo>
                  <a:cubicBezTo>
                    <a:pt x="427" y="51"/>
                    <a:pt x="427" y="51"/>
                    <a:pt x="427" y="51"/>
                  </a:cubicBezTo>
                  <a:cubicBezTo>
                    <a:pt x="425" y="50"/>
                    <a:pt x="424" y="50"/>
                    <a:pt x="422" y="49"/>
                  </a:cubicBezTo>
                  <a:cubicBezTo>
                    <a:pt x="405" y="42"/>
                    <a:pt x="393" y="33"/>
                    <a:pt x="381" y="19"/>
                  </a:cubicBezTo>
                  <a:cubicBezTo>
                    <a:pt x="373" y="11"/>
                    <a:pt x="364" y="0"/>
                    <a:pt x="351" y="4"/>
                  </a:cubicBezTo>
                  <a:cubicBezTo>
                    <a:pt x="343" y="7"/>
                    <a:pt x="335" y="11"/>
                    <a:pt x="327" y="13"/>
                  </a:cubicBezTo>
                  <a:cubicBezTo>
                    <a:pt x="307" y="19"/>
                    <a:pt x="289" y="22"/>
                    <a:pt x="268" y="23"/>
                  </a:cubicBezTo>
                  <a:cubicBezTo>
                    <a:pt x="246" y="23"/>
                    <a:pt x="224" y="23"/>
                    <a:pt x="210" y="44"/>
                  </a:cubicBezTo>
                  <a:cubicBezTo>
                    <a:pt x="204" y="54"/>
                    <a:pt x="198" y="63"/>
                    <a:pt x="186" y="66"/>
                  </a:cubicBezTo>
                  <a:cubicBezTo>
                    <a:pt x="174" y="69"/>
                    <a:pt x="160" y="63"/>
                    <a:pt x="150" y="57"/>
                  </a:cubicBezTo>
                  <a:cubicBezTo>
                    <a:pt x="144" y="53"/>
                    <a:pt x="137" y="47"/>
                    <a:pt x="129" y="45"/>
                  </a:cubicBezTo>
                  <a:cubicBezTo>
                    <a:pt x="115" y="41"/>
                    <a:pt x="117" y="66"/>
                    <a:pt x="119" y="74"/>
                  </a:cubicBezTo>
                  <a:cubicBezTo>
                    <a:pt x="125" y="109"/>
                    <a:pt x="119" y="139"/>
                    <a:pt x="105" y="172"/>
                  </a:cubicBezTo>
                  <a:cubicBezTo>
                    <a:pt x="95" y="197"/>
                    <a:pt x="80" y="222"/>
                    <a:pt x="51" y="226"/>
                  </a:cubicBezTo>
                  <a:cubicBezTo>
                    <a:pt x="37" y="228"/>
                    <a:pt x="0" y="222"/>
                    <a:pt x="5" y="247"/>
                  </a:cubicBezTo>
                  <a:cubicBezTo>
                    <a:pt x="10" y="270"/>
                    <a:pt x="22" y="277"/>
                    <a:pt x="45" y="281"/>
                  </a:cubicBezTo>
                  <a:cubicBezTo>
                    <a:pt x="86" y="289"/>
                    <a:pt x="121" y="306"/>
                    <a:pt x="157" y="328"/>
                  </a:cubicBezTo>
                  <a:cubicBezTo>
                    <a:pt x="166" y="327"/>
                    <a:pt x="175" y="328"/>
                    <a:pt x="184" y="333"/>
                  </a:cubicBezTo>
                  <a:cubicBezTo>
                    <a:pt x="202" y="344"/>
                    <a:pt x="223" y="360"/>
                    <a:pt x="236" y="376"/>
                  </a:cubicBezTo>
                  <a:cubicBezTo>
                    <a:pt x="243" y="384"/>
                    <a:pt x="244" y="395"/>
                    <a:pt x="250" y="403"/>
                  </a:cubicBezTo>
                  <a:cubicBezTo>
                    <a:pt x="257" y="413"/>
                    <a:pt x="280" y="410"/>
                    <a:pt x="290" y="410"/>
                  </a:cubicBezTo>
                  <a:cubicBezTo>
                    <a:pt x="309" y="409"/>
                    <a:pt x="333" y="405"/>
                    <a:pt x="348" y="419"/>
                  </a:cubicBezTo>
                  <a:cubicBezTo>
                    <a:pt x="363" y="432"/>
                    <a:pt x="373" y="452"/>
                    <a:pt x="376" y="472"/>
                  </a:cubicBezTo>
                  <a:cubicBezTo>
                    <a:pt x="377" y="480"/>
                    <a:pt x="378" y="488"/>
                    <a:pt x="376" y="496"/>
                  </a:cubicBezTo>
                  <a:cubicBezTo>
                    <a:pt x="373" y="513"/>
                    <a:pt x="374" y="529"/>
                    <a:pt x="396" y="527"/>
                  </a:cubicBezTo>
                  <a:cubicBezTo>
                    <a:pt x="420" y="525"/>
                    <a:pt x="440" y="519"/>
                    <a:pt x="465" y="523"/>
                  </a:cubicBezTo>
                  <a:cubicBezTo>
                    <a:pt x="482" y="527"/>
                    <a:pt x="499" y="530"/>
                    <a:pt x="516" y="534"/>
                  </a:cubicBezTo>
                  <a:cubicBezTo>
                    <a:pt x="515" y="512"/>
                    <a:pt x="508" y="496"/>
                    <a:pt x="492" y="493"/>
                  </a:cubicBezTo>
                  <a:cubicBezTo>
                    <a:pt x="495" y="485"/>
                    <a:pt x="495" y="485"/>
                    <a:pt x="495" y="485"/>
                  </a:cubicBezTo>
                  <a:cubicBezTo>
                    <a:pt x="485" y="478"/>
                    <a:pt x="477" y="469"/>
                    <a:pt x="473" y="458"/>
                  </a:cubicBezTo>
                  <a:cubicBezTo>
                    <a:pt x="478" y="453"/>
                    <a:pt x="482" y="449"/>
                    <a:pt x="485" y="443"/>
                  </a:cubicBezTo>
                  <a:cubicBezTo>
                    <a:pt x="476" y="438"/>
                    <a:pt x="475" y="429"/>
                    <a:pt x="478" y="418"/>
                  </a:cubicBezTo>
                  <a:cubicBezTo>
                    <a:pt x="453" y="409"/>
                    <a:pt x="410" y="394"/>
                    <a:pt x="397" y="371"/>
                  </a:cubicBezTo>
                  <a:cubicBezTo>
                    <a:pt x="381" y="339"/>
                    <a:pt x="394" y="277"/>
                    <a:pt x="393" y="242"/>
                  </a:cubicBezTo>
                  <a:cubicBezTo>
                    <a:pt x="416" y="232"/>
                    <a:pt x="442" y="243"/>
                    <a:pt x="459" y="221"/>
                  </a:cubicBezTo>
                  <a:cubicBezTo>
                    <a:pt x="476" y="228"/>
                    <a:pt x="483" y="211"/>
                    <a:pt x="499" y="211"/>
                  </a:cubicBezTo>
                  <a:cubicBezTo>
                    <a:pt x="512" y="212"/>
                    <a:pt x="530" y="220"/>
                    <a:pt x="542" y="227"/>
                  </a:cubicBezTo>
                  <a:cubicBezTo>
                    <a:pt x="547" y="220"/>
                    <a:pt x="554" y="217"/>
                    <a:pt x="563" y="219"/>
                  </a:cubicBezTo>
                  <a:cubicBezTo>
                    <a:pt x="561" y="212"/>
                    <a:pt x="556" y="207"/>
                    <a:pt x="550" y="2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9324975" y="2149476"/>
              <a:ext cx="971550" cy="357188"/>
            </a:xfrm>
            <a:custGeom>
              <a:avLst/>
              <a:gdLst>
                <a:gd name="T0" fmla="*/ 433 w 548"/>
                <a:gd name="T1" fmla="*/ 36 h 201"/>
                <a:gd name="T2" fmla="*/ 378 w 548"/>
                <a:gd name="T3" fmla="*/ 30 h 201"/>
                <a:gd name="T4" fmla="*/ 314 w 548"/>
                <a:gd name="T5" fmla="*/ 8 h 201"/>
                <a:gd name="T6" fmla="*/ 310 w 548"/>
                <a:gd name="T7" fmla="*/ 19 h 201"/>
                <a:gd name="T8" fmla="*/ 248 w 548"/>
                <a:gd name="T9" fmla="*/ 32 h 201"/>
                <a:gd name="T10" fmla="*/ 208 w 548"/>
                <a:gd name="T11" fmla="*/ 26 h 201"/>
                <a:gd name="T12" fmla="*/ 167 w 548"/>
                <a:gd name="T13" fmla="*/ 22 h 201"/>
                <a:gd name="T14" fmla="*/ 92 w 548"/>
                <a:gd name="T15" fmla="*/ 24 h 201"/>
                <a:gd name="T16" fmla="*/ 85 w 548"/>
                <a:gd name="T17" fmla="*/ 29 h 201"/>
                <a:gd name="T18" fmla="*/ 51 w 548"/>
                <a:gd name="T19" fmla="*/ 110 h 201"/>
                <a:gd name="T20" fmla="*/ 8 w 548"/>
                <a:gd name="T21" fmla="*/ 167 h 201"/>
                <a:gd name="T22" fmla="*/ 13 w 548"/>
                <a:gd name="T23" fmla="*/ 188 h 201"/>
                <a:gd name="T24" fmla="*/ 17 w 548"/>
                <a:gd name="T25" fmla="*/ 191 h 201"/>
                <a:gd name="T26" fmla="*/ 37 w 548"/>
                <a:gd name="T27" fmla="*/ 201 h 201"/>
                <a:gd name="T28" fmla="*/ 86 w 548"/>
                <a:gd name="T29" fmla="*/ 192 h 201"/>
                <a:gd name="T30" fmla="*/ 183 w 548"/>
                <a:gd name="T31" fmla="*/ 163 h 201"/>
                <a:gd name="T32" fmla="*/ 300 w 548"/>
                <a:gd name="T33" fmla="*/ 159 h 201"/>
                <a:gd name="T34" fmla="*/ 342 w 548"/>
                <a:gd name="T35" fmla="*/ 154 h 201"/>
                <a:gd name="T36" fmla="*/ 388 w 548"/>
                <a:gd name="T37" fmla="*/ 159 h 201"/>
                <a:gd name="T38" fmla="*/ 479 w 548"/>
                <a:gd name="T39" fmla="*/ 171 h 201"/>
                <a:gd name="T40" fmla="*/ 504 w 548"/>
                <a:gd name="T41" fmla="*/ 193 h 201"/>
                <a:gd name="T42" fmla="*/ 548 w 548"/>
                <a:gd name="T43" fmla="*/ 162 h 201"/>
                <a:gd name="T44" fmla="*/ 433 w 548"/>
                <a:gd name="T45" fmla="*/ 3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8" h="201">
                  <a:moveTo>
                    <a:pt x="433" y="36"/>
                  </a:moveTo>
                  <a:cubicBezTo>
                    <a:pt x="414" y="16"/>
                    <a:pt x="396" y="43"/>
                    <a:pt x="378" y="30"/>
                  </a:cubicBezTo>
                  <a:cubicBezTo>
                    <a:pt x="362" y="18"/>
                    <a:pt x="331" y="12"/>
                    <a:pt x="314" y="8"/>
                  </a:cubicBezTo>
                  <a:cubicBezTo>
                    <a:pt x="310" y="19"/>
                    <a:pt x="310" y="19"/>
                    <a:pt x="310" y="19"/>
                  </a:cubicBezTo>
                  <a:cubicBezTo>
                    <a:pt x="289" y="0"/>
                    <a:pt x="269" y="29"/>
                    <a:pt x="248" y="32"/>
                  </a:cubicBezTo>
                  <a:cubicBezTo>
                    <a:pt x="240" y="33"/>
                    <a:pt x="215" y="27"/>
                    <a:pt x="208" y="26"/>
                  </a:cubicBezTo>
                  <a:cubicBezTo>
                    <a:pt x="194" y="24"/>
                    <a:pt x="182" y="28"/>
                    <a:pt x="167" y="22"/>
                  </a:cubicBezTo>
                  <a:cubicBezTo>
                    <a:pt x="154" y="17"/>
                    <a:pt x="102" y="16"/>
                    <a:pt x="92" y="24"/>
                  </a:cubicBezTo>
                  <a:cubicBezTo>
                    <a:pt x="90" y="26"/>
                    <a:pt x="87" y="28"/>
                    <a:pt x="85" y="29"/>
                  </a:cubicBezTo>
                  <a:cubicBezTo>
                    <a:pt x="76" y="57"/>
                    <a:pt x="62" y="83"/>
                    <a:pt x="51" y="110"/>
                  </a:cubicBezTo>
                  <a:cubicBezTo>
                    <a:pt x="41" y="135"/>
                    <a:pt x="30" y="152"/>
                    <a:pt x="8" y="167"/>
                  </a:cubicBezTo>
                  <a:cubicBezTo>
                    <a:pt x="0" y="172"/>
                    <a:pt x="5" y="181"/>
                    <a:pt x="13" y="188"/>
                  </a:cubicBezTo>
                  <a:cubicBezTo>
                    <a:pt x="15" y="189"/>
                    <a:pt x="16" y="190"/>
                    <a:pt x="17" y="191"/>
                  </a:cubicBezTo>
                  <a:cubicBezTo>
                    <a:pt x="24" y="197"/>
                    <a:pt x="33" y="201"/>
                    <a:pt x="37" y="201"/>
                  </a:cubicBezTo>
                  <a:cubicBezTo>
                    <a:pt x="54" y="201"/>
                    <a:pt x="70" y="198"/>
                    <a:pt x="86" y="192"/>
                  </a:cubicBezTo>
                  <a:cubicBezTo>
                    <a:pt x="118" y="180"/>
                    <a:pt x="148" y="165"/>
                    <a:pt x="183" y="163"/>
                  </a:cubicBezTo>
                  <a:cubicBezTo>
                    <a:pt x="222" y="160"/>
                    <a:pt x="261" y="167"/>
                    <a:pt x="300" y="159"/>
                  </a:cubicBezTo>
                  <a:cubicBezTo>
                    <a:pt x="313" y="156"/>
                    <a:pt x="328" y="153"/>
                    <a:pt x="342" y="154"/>
                  </a:cubicBezTo>
                  <a:cubicBezTo>
                    <a:pt x="357" y="155"/>
                    <a:pt x="373" y="158"/>
                    <a:pt x="388" y="159"/>
                  </a:cubicBezTo>
                  <a:cubicBezTo>
                    <a:pt x="418" y="160"/>
                    <a:pt x="451" y="158"/>
                    <a:pt x="479" y="171"/>
                  </a:cubicBezTo>
                  <a:cubicBezTo>
                    <a:pt x="493" y="178"/>
                    <a:pt x="500" y="183"/>
                    <a:pt x="504" y="193"/>
                  </a:cubicBezTo>
                  <a:cubicBezTo>
                    <a:pt x="518" y="181"/>
                    <a:pt x="532" y="170"/>
                    <a:pt x="548" y="162"/>
                  </a:cubicBezTo>
                  <a:cubicBezTo>
                    <a:pt x="509" y="134"/>
                    <a:pt x="449" y="54"/>
                    <a:pt x="43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9112250" y="2447926"/>
              <a:ext cx="1082675" cy="628650"/>
            </a:xfrm>
            <a:custGeom>
              <a:avLst/>
              <a:gdLst>
                <a:gd name="T0" fmla="*/ 135 w 610"/>
                <a:gd name="T1" fmla="*/ 43 h 355"/>
                <a:gd name="T2" fmla="*/ 132 w 610"/>
                <a:gd name="T3" fmla="*/ 41 h 355"/>
                <a:gd name="T4" fmla="*/ 129 w 610"/>
                <a:gd name="T5" fmla="*/ 92 h 355"/>
                <a:gd name="T6" fmla="*/ 138 w 610"/>
                <a:gd name="T7" fmla="*/ 124 h 355"/>
                <a:gd name="T8" fmla="*/ 99 w 610"/>
                <a:gd name="T9" fmla="*/ 163 h 355"/>
                <a:gd name="T10" fmla="*/ 26 w 610"/>
                <a:gd name="T11" fmla="*/ 207 h 355"/>
                <a:gd name="T12" fmla="*/ 2 w 610"/>
                <a:gd name="T13" fmla="*/ 256 h 355"/>
                <a:gd name="T14" fmla="*/ 27 w 610"/>
                <a:gd name="T15" fmla="*/ 303 h 355"/>
                <a:gd name="T16" fmla="*/ 54 w 610"/>
                <a:gd name="T17" fmla="*/ 335 h 355"/>
                <a:gd name="T18" fmla="*/ 105 w 610"/>
                <a:gd name="T19" fmla="*/ 344 h 355"/>
                <a:gd name="T20" fmla="*/ 194 w 610"/>
                <a:gd name="T21" fmla="*/ 313 h 355"/>
                <a:gd name="T22" fmla="*/ 245 w 610"/>
                <a:gd name="T23" fmla="*/ 294 h 355"/>
                <a:gd name="T24" fmla="*/ 289 w 610"/>
                <a:gd name="T25" fmla="*/ 282 h 355"/>
                <a:gd name="T26" fmla="*/ 367 w 610"/>
                <a:gd name="T27" fmla="*/ 230 h 355"/>
                <a:gd name="T28" fmla="*/ 367 w 610"/>
                <a:gd name="T29" fmla="*/ 230 h 355"/>
                <a:gd name="T30" fmla="*/ 416 w 610"/>
                <a:gd name="T31" fmla="*/ 186 h 355"/>
                <a:gd name="T32" fmla="*/ 465 w 610"/>
                <a:gd name="T33" fmla="*/ 137 h 355"/>
                <a:gd name="T34" fmla="*/ 583 w 610"/>
                <a:gd name="T35" fmla="*/ 62 h 355"/>
                <a:gd name="T36" fmla="*/ 610 w 610"/>
                <a:gd name="T37" fmla="*/ 38 h 355"/>
                <a:gd name="T38" fmla="*/ 522 w 610"/>
                <a:gd name="T39" fmla="*/ 8 h 355"/>
                <a:gd name="T40" fmla="*/ 424 w 610"/>
                <a:gd name="T41" fmla="*/ 7 h 355"/>
                <a:gd name="T42" fmla="*/ 318 w 610"/>
                <a:gd name="T43" fmla="*/ 10 h 355"/>
                <a:gd name="T44" fmla="*/ 211 w 610"/>
                <a:gd name="T45" fmla="*/ 40 h 355"/>
                <a:gd name="T46" fmla="*/ 135 w 610"/>
                <a:gd name="T47" fmla="*/ 43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355">
                  <a:moveTo>
                    <a:pt x="135" y="43"/>
                  </a:moveTo>
                  <a:cubicBezTo>
                    <a:pt x="134" y="43"/>
                    <a:pt x="133" y="42"/>
                    <a:pt x="132" y="41"/>
                  </a:cubicBezTo>
                  <a:cubicBezTo>
                    <a:pt x="122" y="57"/>
                    <a:pt x="118" y="74"/>
                    <a:pt x="129" y="92"/>
                  </a:cubicBezTo>
                  <a:cubicBezTo>
                    <a:pt x="135" y="102"/>
                    <a:pt x="139" y="112"/>
                    <a:pt x="138" y="124"/>
                  </a:cubicBezTo>
                  <a:cubicBezTo>
                    <a:pt x="138" y="145"/>
                    <a:pt x="117" y="158"/>
                    <a:pt x="99" y="163"/>
                  </a:cubicBezTo>
                  <a:cubicBezTo>
                    <a:pt x="66" y="170"/>
                    <a:pt x="46" y="180"/>
                    <a:pt x="26" y="207"/>
                  </a:cubicBezTo>
                  <a:cubicBezTo>
                    <a:pt x="16" y="220"/>
                    <a:pt x="0" y="238"/>
                    <a:pt x="2" y="256"/>
                  </a:cubicBezTo>
                  <a:cubicBezTo>
                    <a:pt x="4" y="273"/>
                    <a:pt x="17" y="289"/>
                    <a:pt x="27" y="303"/>
                  </a:cubicBezTo>
                  <a:cubicBezTo>
                    <a:pt x="36" y="314"/>
                    <a:pt x="44" y="325"/>
                    <a:pt x="54" y="335"/>
                  </a:cubicBezTo>
                  <a:cubicBezTo>
                    <a:pt x="70" y="351"/>
                    <a:pt x="85" y="355"/>
                    <a:pt x="105" y="344"/>
                  </a:cubicBezTo>
                  <a:cubicBezTo>
                    <a:pt x="134" y="330"/>
                    <a:pt x="164" y="324"/>
                    <a:pt x="194" y="313"/>
                  </a:cubicBezTo>
                  <a:cubicBezTo>
                    <a:pt x="211" y="307"/>
                    <a:pt x="228" y="300"/>
                    <a:pt x="245" y="294"/>
                  </a:cubicBezTo>
                  <a:cubicBezTo>
                    <a:pt x="259" y="288"/>
                    <a:pt x="274" y="286"/>
                    <a:pt x="289" y="282"/>
                  </a:cubicBezTo>
                  <a:cubicBezTo>
                    <a:pt x="319" y="273"/>
                    <a:pt x="341" y="249"/>
                    <a:pt x="367" y="230"/>
                  </a:cubicBezTo>
                  <a:cubicBezTo>
                    <a:pt x="367" y="230"/>
                    <a:pt x="367" y="230"/>
                    <a:pt x="367" y="230"/>
                  </a:cubicBezTo>
                  <a:cubicBezTo>
                    <a:pt x="383" y="216"/>
                    <a:pt x="400" y="202"/>
                    <a:pt x="416" y="186"/>
                  </a:cubicBezTo>
                  <a:cubicBezTo>
                    <a:pt x="432" y="170"/>
                    <a:pt x="447" y="152"/>
                    <a:pt x="465" y="137"/>
                  </a:cubicBezTo>
                  <a:cubicBezTo>
                    <a:pt x="502" y="108"/>
                    <a:pt x="547" y="93"/>
                    <a:pt x="583" y="62"/>
                  </a:cubicBezTo>
                  <a:cubicBezTo>
                    <a:pt x="592" y="55"/>
                    <a:pt x="601" y="46"/>
                    <a:pt x="610" y="38"/>
                  </a:cubicBezTo>
                  <a:cubicBezTo>
                    <a:pt x="605" y="6"/>
                    <a:pt x="546" y="9"/>
                    <a:pt x="522" y="8"/>
                  </a:cubicBezTo>
                  <a:cubicBezTo>
                    <a:pt x="488" y="7"/>
                    <a:pt x="458" y="0"/>
                    <a:pt x="424" y="7"/>
                  </a:cubicBezTo>
                  <a:cubicBezTo>
                    <a:pt x="389" y="14"/>
                    <a:pt x="354" y="9"/>
                    <a:pt x="318" y="10"/>
                  </a:cubicBezTo>
                  <a:cubicBezTo>
                    <a:pt x="279" y="12"/>
                    <a:pt x="247" y="28"/>
                    <a:pt x="211" y="40"/>
                  </a:cubicBezTo>
                  <a:cubicBezTo>
                    <a:pt x="189" y="47"/>
                    <a:pt x="156" y="58"/>
                    <a:pt x="135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8486775" y="2897188"/>
              <a:ext cx="1296988" cy="1022350"/>
            </a:xfrm>
            <a:custGeom>
              <a:avLst/>
              <a:gdLst>
                <a:gd name="T0" fmla="*/ 716 w 731"/>
                <a:gd name="T1" fmla="*/ 0 h 577"/>
                <a:gd name="T2" fmla="*/ 633 w 731"/>
                <a:gd name="T3" fmla="*/ 47 h 577"/>
                <a:gd name="T4" fmla="*/ 523 w 731"/>
                <a:gd name="T5" fmla="*/ 84 h 577"/>
                <a:gd name="T6" fmla="*/ 461 w 731"/>
                <a:gd name="T7" fmla="*/ 108 h 577"/>
                <a:gd name="T8" fmla="*/ 426 w 731"/>
                <a:gd name="T9" fmla="*/ 113 h 577"/>
                <a:gd name="T10" fmla="*/ 364 w 731"/>
                <a:gd name="T11" fmla="*/ 55 h 577"/>
                <a:gd name="T12" fmla="*/ 349 w 731"/>
                <a:gd name="T13" fmla="*/ 33 h 577"/>
                <a:gd name="T14" fmla="*/ 347 w 731"/>
                <a:gd name="T15" fmla="*/ 44 h 577"/>
                <a:gd name="T16" fmla="*/ 345 w 731"/>
                <a:gd name="T17" fmla="*/ 59 h 577"/>
                <a:gd name="T18" fmla="*/ 335 w 731"/>
                <a:gd name="T19" fmla="*/ 114 h 577"/>
                <a:gd name="T20" fmla="*/ 298 w 731"/>
                <a:gd name="T21" fmla="*/ 134 h 577"/>
                <a:gd name="T22" fmla="*/ 230 w 731"/>
                <a:gd name="T23" fmla="*/ 103 h 577"/>
                <a:gd name="T24" fmla="*/ 224 w 731"/>
                <a:gd name="T25" fmla="*/ 96 h 577"/>
                <a:gd name="T26" fmla="*/ 206 w 731"/>
                <a:gd name="T27" fmla="*/ 111 h 577"/>
                <a:gd name="T28" fmla="*/ 209 w 731"/>
                <a:gd name="T29" fmla="*/ 124 h 577"/>
                <a:gd name="T30" fmla="*/ 206 w 731"/>
                <a:gd name="T31" fmla="*/ 148 h 577"/>
                <a:gd name="T32" fmla="*/ 155 w 731"/>
                <a:gd name="T33" fmla="*/ 169 h 577"/>
                <a:gd name="T34" fmla="*/ 118 w 731"/>
                <a:gd name="T35" fmla="*/ 183 h 577"/>
                <a:gd name="T36" fmla="*/ 89 w 731"/>
                <a:gd name="T37" fmla="*/ 223 h 577"/>
                <a:gd name="T38" fmla="*/ 48 w 731"/>
                <a:gd name="T39" fmla="*/ 304 h 577"/>
                <a:gd name="T40" fmla="*/ 0 w 731"/>
                <a:gd name="T41" fmla="*/ 367 h 577"/>
                <a:gd name="T42" fmla="*/ 19 w 731"/>
                <a:gd name="T43" fmla="*/ 362 h 577"/>
                <a:gd name="T44" fmla="*/ 38 w 731"/>
                <a:gd name="T45" fmla="*/ 363 h 577"/>
                <a:gd name="T46" fmla="*/ 66 w 731"/>
                <a:gd name="T47" fmla="*/ 385 h 577"/>
                <a:gd name="T48" fmla="*/ 82 w 731"/>
                <a:gd name="T49" fmla="*/ 491 h 577"/>
                <a:gd name="T50" fmla="*/ 159 w 731"/>
                <a:gd name="T51" fmla="*/ 548 h 577"/>
                <a:gd name="T52" fmla="*/ 215 w 731"/>
                <a:gd name="T53" fmla="*/ 559 h 577"/>
                <a:gd name="T54" fmla="*/ 254 w 731"/>
                <a:gd name="T55" fmla="*/ 577 h 577"/>
                <a:gd name="T56" fmla="*/ 261 w 731"/>
                <a:gd name="T57" fmla="*/ 490 h 577"/>
                <a:gd name="T58" fmla="*/ 272 w 731"/>
                <a:gd name="T59" fmla="*/ 448 h 577"/>
                <a:gd name="T60" fmla="*/ 330 w 731"/>
                <a:gd name="T61" fmla="*/ 435 h 577"/>
                <a:gd name="T62" fmla="*/ 377 w 731"/>
                <a:gd name="T63" fmla="*/ 434 h 577"/>
                <a:gd name="T64" fmla="*/ 411 w 731"/>
                <a:gd name="T65" fmla="*/ 411 h 577"/>
                <a:gd name="T66" fmla="*/ 476 w 731"/>
                <a:gd name="T67" fmla="*/ 378 h 577"/>
                <a:gd name="T68" fmla="*/ 559 w 731"/>
                <a:gd name="T69" fmla="*/ 352 h 577"/>
                <a:gd name="T70" fmla="*/ 638 w 731"/>
                <a:gd name="T71" fmla="*/ 337 h 577"/>
                <a:gd name="T72" fmla="*/ 716 w 731"/>
                <a:gd name="T73" fmla="*/ 332 h 577"/>
                <a:gd name="T74" fmla="*/ 716 w 731"/>
                <a:gd name="T75" fmla="*/ 280 h 577"/>
                <a:gd name="T76" fmla="*/ 719 w 731"/>
                <a:gd name="T77" fmla="*/ 225 h 577"/>
                <a:gd name="T78" fmla="*/ 727 w 731"/>
                <a:gd name="T79" fmla="*/ 149 h 577"/>
                <a:gd name="T80" fmla="*/ 716 w 731"/>
                <a:gd name="T81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31" h="577">
                  <a:moveTo>
                    <a:pt x="716" y="0"/>
                  </a:moveTo>
                  <a:cubicBezTo>
                    <a:pt x="690" y="20"/>
                    <a:pt x="667" y="40"/>
                    <a:pt x="633" y="47"/>
                  </a:cubicBezTo>
                  <a:cubicBezTo>
                    <a:pt x="595" y="55"/>
                    <a:pt x="561" y="74"/>
                    <a:pt x="523" y="84"/>
                  </a:cubicBezTo>
                  <a:cubicBezTo>
                    <a:pt x="501" y="89"/>
                    <a:pt x="482" y="99"/>
                    <a:pt x="461" y="108"/>
                  </a:cubicBezTo>
                  <a:cubicBezTo>
                    <a:pt x="450" y="112"/>
                    <a:pt x="438" y="117"/>
                    <a:pt x="426" y="113"/>
                  </a:cubicBezTo>
                  <a:cubicBezTo>
                    <a:pt x="398" y="104"/>
                    <a:pt x="381" y="77"/>
                    <a:pt x="364" y="55"/>
                  </a:cubicBezTo>
                  <a:cubicBezTo>
                    <a:pt x="359" y="48"/>
                    <a:pt x="353" y="41"/>
                    <a:pt x="349" y="33"/>
                  </a:cubicBezTo>
                  <a:cubicBezTo>
                    <a:pt x="348" y="36"/>
                    <a:pt x="348" y="40"/>
                    <a:pt x="347" y="44"/>
                  </a:cubicBezTo>
                  <a:cubicBezTo>
                    <a:pt x="352" y="48"/>
                    <a:pt x="350" y="57"/>
                    <a:pt x="345" y="59"/>
                  </a:cubicBezTo>
                  <a:cubicBezTo>
                    <a:pt x="343" y="78"/>
                    <a:pt x="341" y="97"/>
                    <a:pt x="335" y="114"/>
                  </a:cubicBezTo>
                  <a:cubicBezTo>
                    <a:pt x="330" y="129"/>
                    <a:pt x="312" y="135"/>
                    <a:pt x="298" y="134"/>
                  </a:cubicBezTo>
                  <a:cubicBezTo>
                    <a:pt x="271" y="133"/>
                    <a:pt x="248" y="123"/>
                    <a:pt x="230" y="103"/>
                  </a:cubicBezTo>
                  <a:cubicBezTo>
                    <a:pt x="228" y="100"/>
                    <a:pt x="226" y="98"/>
                    <a:pt x="224" y="96"/>
                  </a:cubicBezTo>
                  <a:cubicBezTo>
                    <a:pt x="210" y="92"/>
                    <a:pt x="204" y="97"/>
                    <a:pt x="206" y="111"/>
                  </a:cubicBezTo>
                  <a:cubicBezTo>
                    <a:pt x="207" y="115"/>
                    <a:pt x="208" y="120"/>
                    <a:pt x="209" y="124"/>
                  </a:cubicBezTo>
                  <a:cubicBezTo>
                    <a:pt x="210" y="133"/>
                    <a:pt x="210" y="140"/>
                    <a:pt x="206" y="148"/>
                  </a:cubicBezTo>
                  <a:cubicBezTo>
                    <a:pt x="198" y="164"/>
                    <a:pt x="170" y="166"/>
                    <a:pt x="155" y="169"/>
                  </a:cubicBezTo>
                  <a:cubicBezTo>
                    <a:pt x="142" y="171"/>
                    <a:pt x="127" y="173"/>
                    <a:pt x="118" y="183"/>
                  </a:cubicBezTo>
                  <a:cubicBezTo>
                    <a:pt x="107" y="195"/>
                    <a:pt x="97" y="208"/>
                    <a:pt x="89" y="223"/>
                  </a:cubicBezTo>
                  <a:cubicBezTo>
                    <a:pt x="74" y="249"/>
                    <a:pt x="64" y="278"/>
                    <a:pt x="48" y="304"/>
                  </a:cubicBezTo>
                  <a:cubicBezTo>
                    <a:pt x="35" y="327"/>
                    <a:pt x="16" y="346"/>
                    <a:pt x="0" y="367"/>
                  </a:cubicBezTo>
                  <a:cubicBezTo>
                    <a:pt x="6" y="367"/>
                    <a:pt x="14" y="362"/>
                    <a:pt x="19" y="362"/>
                  </a:cubicBezTo>
                  <a:cubicBezTo>
                    <a:pt x="25" y="361"/>
                    <a:pt x="32" y="361"/>
                    <a:pt x="38" y="363"/>
                  </a:cubicBezTo>
                  <a:cubicBezTo>
                    <a:pt x="49" y="367"/>
                    <a:pt x="60" y="374"/>
                    <a:pt x="66" y="385"/>
                  </a:cubicBezTo>
                  <a:cubicBezTo>
                    <a:pt x="84" y="417"/>
                    <a:pt x="76" y="456"/>
                    <a:pt x="82" y="491"/>
                  </a:cubicBezTo>
                  <a:cubicBezTo>
                    <a:pt x="89" y="529"/>
                    <a:pt x="122" y="545"/>
                    <a:pt x="159" y="548"/>
                  </a:cubicBezTo>
                  <a:cubicBezTo>
                    <a:pt x="178" y="550"/>
                    <a:pt x="197" y="552"/>
                    <a:pt x="215" y="559"/>
                  </a:cubicBezTo>
                  <a:cubicBezTo>
                    <a:pt x="229" y="564"/>
                    <a:pt x="240" y="572"/>
                    <a:pt x="254" y="577"/>
                  </a:cubicBezTo>
                  <a:cubicBezTo>
                    <a:pt x="265" y="550"/>
                    <a:pt x="262" y="518"/>
                    <a:pt x="261" y="490"/>
                  </a:cubicBezTo>
                  <a:cubicBezTo>
                    <a:pt x="260" y="474"/>
                    <a:pt x="261" y="459"/>
                    <a:pt x="272" y="448"/>
                  </a:cubicBezTo>
                  <a:cubicBezTo>
                    <a:pt x="286" y="434"/>
                    <a:pt x="312" y="435"/>
                    <a:pt x="330" y="435"/>
                  </a:cubicBezTo>
                  <a:cubicBezTo>
                    <a:pt x="345" y="436"/>
                    <a:pt x="362" y="438"/>
                    <a:pt x="377" y="434"/>
                  </a:cubicBezTo>
                  <a:cubicBezTo>
                    <a:pt x="391" y="429"/>
                    <a:pt x="400" y="421"/>
                    <a:pt x="411" y="411"/>
                  </a:cubicBezTo>
                  <a:cubicBezTo>
                    <a:pt x="430" y="393"/>
                    <a:pt x="450" y="383"/>
                    <a:pt x="476" y="378"/>
                  </a:cubicBezTo>
                  <a:cubicBezTo>
                    <a:pt x="505" y="373"/>
                    <a:pt x="531" y="364"/>
                    <a:pt x="559" y="352"/>
                  </a:cubicBezTo>
                  <a:cubicBezTo>
                    <a:pt x="585" y="341"/>
                    <a:pt x="610" y="337"/>
                    <a:pt x="638" y="337"/>
                  </a:cubicBezTo>
                  <a:cubicBezTo>
                    <a:pt x="664" y="336"/>
                    <a:pt x="690" y="337"/>
                    <a:pt x="716" y="332"/>
                  </a:cubicBezTo>
                  <a:cubicBezTo>
                    <a:pt x="711" y="316"/>
                    <a:pt x="714" y="296"/>
                    <a:pt x="716" y="280"/>
                  </a:cubicBezTo>
                  <a:cubicBezTo>
                    <a:pt x="717" y="262"/>
                    <a:pt x="717" y="243"/>
                    <a:pt x="719" y="225"/>
                  </a:cubicBezTo>
                  <a:cubicBezTo>
                    <a:pt x="721" y="200"/>
                    <a:pt x="726" y="175"/>
                    <a:pt x="727" y="149"/>
                  </a:cubicBezTo>
                  <a:cubicBezTo>
                    <a:pt x="731" y="99"/>
                    <a:pt x="729" y="49"/>
                    <a:pt x="7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7745413" y="4065588"/>
              <a:ext cx="1116013" cy="555625"/>
            </a:xfrm>
            <a:custGeom>
              <a:avLst/>
              <a:gdLst>
                <a:gd name="T0" fmla="*/ 520 w 629"/>
                <a:gd name="T1" fmla="*/ 249 h 314"/>
                <a:gd name="T2" fmla="*/ 405 w 629"/>
                <a:gd name="T3" fmla="*/ 163 h 314"/>
                <a:gd name="T4" fmla="*/ 265 w 629"/>
                <a:gd name="T5" fmla="*/ 92 h 314"/>
                <a:gd name="T6" fmla="*/ 230 w 629"/>
                <a:gd name="T7" fmla="*/ 75 h 314"/>
                <a:gd name="T8" fmla="*/ 201 w 629"/>
                <a:gd name="T9" fmla="*/ 67 h 314"/>
                <a:gd name="T10" fmla="*/ 188 w 629"/>
                <a:gd name="T11" fmla="*/ 61 h 314"/>
                <a:gd name="T12" fmla="*/ 111 w 629"/>
                <a:gd name="T13" fmla="*/ 54 h 314"/>
                <a:gd name="T14" fmla="*/ 95 w 629"/>
                <a:gd name="T15" fmla="*/ 21 h 314"/>
                <a:gd name="T16" fmla="*/ 53 w 629"/>
                <a:gd name="T17" fmla="*/ 17 h 314"/>
                <a:gd name="T18" fmla="*/ 15 w 629"/>
                <a:gd name="T19" fmla="*/ 43 h 314"/>
                <a:gd name="T20" fmla="*/ 27 w 629"/>
                <a:gd name="T21" fmla="*/ 91 h 314"/>
                <a:gd name="T22" fmla="*/ 27 w 629"/>
                <a:gd name="T23" fmla="*/ 124 h 314"/>
                <a:gd name="T24" fmla="*/ 22 w 629"/>
                <a:gd name="T25" fmla="*/ 157 h 314"/>
                <a:gd name="T26" fmla="*/ 26 w 629"/>
                <a:gd name="T27" fmla="*/ 178 h 314"/>
                <a:gd name="T28" fmla="*/ 80 w 629"/>
                <a:gd name="T29" fmla="*/ 191 h 314"/>
                <a:gd name="T30" fmla="*/ 78 w 629"/>
                <a:gd name="T31" fmla="*/ 182 h 314"/>
                <a:gd name="T32" fmla="*/ 112 w 629"/>
                <a:gd name="T33" fmla="*/ 193 h 314"/>
                <a:gd name="T34" fmla="*/ 144 w 629"/>
                <a:gd name="T35" fmla="*/ 187 h 314"/>
                <a:gd name="T36" fmla="*/ 146 w 629"/>
                <a:gd name="T37" fmla="*/ 161 h 314"/>
                <a:gd name="T38" fmla="*/ 155 w 629"/>
                <a:gd name="T39" fmla="*/ 162 h 314"/>
                <a:gd name="T40" fmla="*/ 211 w 629"/>
                <a:gd name="T41" fmla="*/ 173 h 314"/>
                <a:gd name="T42" fmla="*/ 241 w 629"/>
                <a:gd name="T43" fmla="*/ 202 h 314"/>
                <a:gd name="T44" fmla="*/ 297 w 629"/>
                <a:gd name="T45" fmla="*/ 216 h 314"/>
                <a:gd name="T46" fmla="*/ 339 w 629"/>
                <a:gd name="T47" fmla="*/ 237 h 314"/>
                <a:gd name="T48" fmla="*/ 381 w 629"/>
                <a:gd name="T49" fmla="*/ 234 h 314"/>
                <a:gd name="T50" fmla="*/ 446 w 629"/>
                <a:gd name="T51" fmla="*/ 263 h 314"/>
                <a:gd name="T52" fmla="*/ 456 w 629"/>
                <a:gd name="T53" fmla="*/ 251 h 314"/>
                <a:gd name="T54" fmla="*/ 535 w 629"/>
                <a:gd name="T55" fmla="*/ 314 h 314"/>
                <a:gd name="T56" fmla="*/ 581 w 629"/>
                <a:gd name="T57" fmla="*/ 302 h 314"/>
                <a:gd name="T58" fmla="*/ 629 w 629"/>
                <a:gd name="T59" fmla="*/ 292 h 314"/>
                <a:gd name="T60" fmla="*/ 582 w 629"/>
                <a:gd name="T61" fmla="*/ 269 h 314"/>
                <a:gd name="T62" fmla="*/ 520 w 629"/>
                <a:gd name="T63" fmla="*/ 24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29" h="314">
                  <a:moveTo>
                    <a:pt x="520" y="249"/>
                  </a:moveTo>
                  <a:cubicBezTo>
                    <a:pt x="481" y="221"/>
                    <a:pt x="447" y="187"/>
                    <a:pt x="405" y="163"/>
                  </a:cubicBezTo>
                  <a:cubicBezTo>
                    <a:pt x="360" y="137"/>
                    <a:pt x="312" y="116"/>
                    <a:pt x="265" y="92"/>
                  </a:cubicBezTo>
                  <a:cubicBezTo>
                    <a:pt x="254" y="86"/>
                    <a:pt x="243" y="79"/>
                    <a:pt x="230" y="75"/>
                  </a:cubicBezTo>
                  <a:cubicBezTo>
                    <a:pt x="221" y="72"/>
                    <a:pt x="211" y="71"/>
                    <a:pt x="201" y="67"/>
                  </a:cubicBezTo>
                  <a:cubicBezTo>
                    <a:pt x="196" y="65"/>
                    <a:pt x="192" y="63"/>
                    <a:pt x="188" y="61"/>
                  </a:cubicBezTo>
                  <a:cubicBezTo>
                    <a:pt x="163" y="70"/>
                    <a:pt x="131" y="76"/>
                    <a:pt x="111" y="54"/>
                  </a:cubicBezTo>
                  <a:cubicBezTo>
                    <a:pt x="101" y="44"/>
                    <a:pt x="100" y="34"/>
                    <a:pt x="95" y="21"/>
                  </a:cubicBezTo>
                  <a:cubicBezTo>
                    <a:pt x="88" y="0"/>
                    <a:pt x="67" y="9"/>
                    <a:pt x="53" y="17"/>
                  </a:cubicBezTo>
                  <a:cubicBezTo>
                    <a:pt x="40" y="24"/>
                    <a:pt x="25" y="32"/>
                    <a:pt x="15" y="43"/>
                  </a:cubicBezTo>
                  <a:cubicBezTo>
                    <a:pt x="0" y="60"/>
                    <a:pt x="20" y="75"/>
                    <a:pt x="27" y="91"/>
                  </a:cubicBezTo>
                  <a:cubicBezTo>
                    <a:pt x="32" y="103"/>
                    <a:pt x="32" y="112"/>
                    <a:pt x="27" y="124"/>
                  </a:cubicBezTo>
                  <a:cubicBezTo>
                    <a:pt x="23" y="136"/>
                    <a:pt x="19" y="144"/>
                    <a:pt x="22" y="157"/>
                  </a:cubicBezTo>
                  <a:cubicBezTo>
                    <a:pt x="23" y="164"/>
                    <a:pt x="25" y="171"/>
                    <a:pt x="26" y="178"/>
                  </a:cubicBezTo>
                  <a:cubicBezTo>
                    <a:pt x="43" y="183"/>
                    <a:pt x="60" y="188"/>
                    <a:pt x="80" y="191"/>
                  </a:cubicBezTo>
                  <a:cubicBezTo>
                    <a:pt x="78" y="182"/>
                    <a:pt x="78" y="182"/>
                    <a:pt x="78" y="182"/>
                  </a:cubicBezTo>
                  <a:cubicBezTo>
                    <a:pt x="91" y="181"/>
                    <a:pt x="102" y="184"/>
                    <a:pt x="112" y="193"/>
                  </a:cubicBezTo>
                  <a:cubicBezTo>
                    <a:pt x="122" y="188"/>
                    <a:pt x="133" y="186"/>
                    <a:pt x="144" y="187"/>
                  </a:cubicBezTo>
                  <a:cubicBezTo>
                    <a:pt x="146" y="161"/>
                    <a:pt x="146" y="161"/>
                    <a:pt x="146" y="161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64" y="148"/>
                    <a:pt x="197" y="164"/>
                    <a:pt x="211" y="173"/>
                  </a:cubicBezTo>
                  <a:cubicBezTo>
                    <a:pt x="222" y="180"/>
                    <a:pt x="227" y="197"/>
                    <a:pt x="241" y="202"/>
                  </a:cubicBezTo>
                  <a:cubicBezTo>
                    <a:pt x="261" y="211"/>
                    <a:pt x="279" y="210"/>
                    <a:pt x="297" y="216"/>
                  </a:cubicBezTo>
                  <a:cubicBezTo>
                    <a:pt x="312" y="221"/>
                    <a:pt x="321" y="238"/>
                    <a:pt x="339" y="237"/>
                  </a:cubicBezTo>
                  <a:cubicBezTo>
                    <a:pt x="348" y="237"/>
                    <a:pt x="376" y="233"/>
                    <a:pt x="381" y="234"/>
                  </a:cubicBezTo>
                  <a:cubicBezTo>
                    <a:pt x="406" y="238"/>
                    <a:pt x="421" y="258"/>
                    <a:pt x="446" y="263"/>
                  </a:cubicBezTo>
                  <a:cubicBezTo>
                    <a:pt x="456" y="251"/>
                    <a:pt x="456" y="251"/>
                    <a:pt x="456" y="251"/>
                  </a:cubicBezTo>
                  <a:cubicBezTo>
                    <a:pt x="478" y="284"/>
                    <a:pt x="509" y="289"/>
                    <a:pt x="535" y="314"/>
                  </a:cubicBezTo>
                  <a:cubicBezTo>
                    <a:pt x="549" y="307"/>
                    <a:pt x="564" y="304"/>
                    <a:pt x="581" y="302"/>
                  </a:cubicBezTo>
                  <a:cubicBezTo>
                    <a:pt x="598" y="300"/>
                    <a:pt x="613" y="296"/>
                    <a:pt x="629" y="292"/>
                  </a:cubicBezTo>
                  <a:cubicBezTo>
                    <a:pt x="613" y="284"/>
                    <a:pt x="599" y="273"/>
                    <a:pt x="582" y="269"/>
                  </a:cubicBezTo>
                  <a:cubicBezTo>
                    <a:pt x="560" y="264"/>
                    <a:pt x="539" y="262"/>
                    <a:pt x="520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7069138" y="3651251"/>
              <a:ext cx="755650" cy="720725"/>
            </a:xfrm>
            <a:custGeom>
              <a:avLst/>
              <a:gdLst>
                <a:gd name="T0" fmla="*/ 409 w 426"/>
                <a:gd name="T1" fmla="*/ 247 h 407"/>
                <a:gd name="T2" fmla="*/ 423 w 426"/>
                <a:gd name="T3" fmla="*/ 238 h 407"/>
                <a:gd name="T4" fmla="*/ 422 w 426"/>
                <a:gd name="T5" fmla="*/ 202 h 407"/>
                <a:gd name="T6" fmla="*/ 372 w 426"/>
                <a:gd name="T7" fmla="*/ 187 h 407"/>
                <a:gd name="T8" fmla="*/ 325 w 426"/>
                <a:gd name="T9" fmla="*/ 169 h 407"/>
                <a:gd name="T10" fmla="*/ 319 w 426"/>
                <a:gd name="T11" fmla="*/ 132 h 407"/>
                <a:gd name="T12" fmla="*/ 331 w 426"/>
                <a:gd name="T13" fmla="*/ 119 h 407"/>
                <a:gd name="T14" fmla="*/ 324 w 426"/>
                <a:gd name="T15" fmla="*/ 93 h 407"/>
                <a:gd name="T16" fmla="*/ 214 w 426"/>
                <a:gd name="T17" fmla="*/ 70 h 407"/>
                <a:gd name="T18" fmla="*/ 172 w 426"/>
                <a:gd name="T19" fmla="*/ 5 h 407"/>
                <a:gd name="T20" fmla="*/ 170 w 426"/>
                <a:gd name="T21" fmla="*/ 2 h 407"/>
                <a:gd name="T22" fmla="*/ 139 w 426"/>
                <a:gd name="T23" fmla="*/ 0 h 407"/>
                <a:gd name="T24" fmla="*/ 136 w 426"/>
                <a:gd name="T25" fmla="*/ 17 h 407"/>
                <a:gd name="T26" fmla="*/ 117 w 426"/>
                <a:gd name="T27" fmla="*/ 18 h 407"/>
                <a:gd name="T28" fmla="*/ 119 w 426"/>
                <a:gd name="T29" fmla="*/ 26 h 407"/>
                <a:gd name="T30" fmla="*/ 104 w 426"/>
                <a:gd name="T31" fmla="*/ 140 h 407"/>
                <a:gd name="T32" fmla="*/ 22 w 426"/>
                <a:gd name="T33" fmla="*/ 175 h 407"/>
                <a:gd name="T34" fmla="*/ 98 w 426"/>
                <a:gd name="T35" fmla="*/ 257 h 407"/>
                <a:gd name="T36" fmla="*/ 227 w 426"/>
                <a:gd name="T37" fmla="*/ 330 h 407"/>
                <a:gd name="T38" fmla="*/ 333 w 426"/>
                <a:gd name="T39" fmla="*/ 400 h 407"/>
                <a:gd name="T40" fmla="*/ 390 w 426"/>
                <a:gd name="T41" fmla="*/ 407 h 407"/>
                <a:gd name="T42" fmla="*/ 388 w 426"/>
                <a:gd name="T43" fmla="*/ 365 h 407"/>
                <a:gd name="T44" fmla="*/ 392 w 426"/>
                <a:gd name="T45" fmla="*/ 329 h 407"/>
                <a:gd name="T46" fmla="*/ 380 w 426"/>
                <a:gd name="T47" fmla="*/ 310 h 407"/>
                <a:gd name="T48" fmla="*/ 409 w 426"/>
                <a:gd name="T49" fmla="*/ 24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6" h="407">
                  <a:moveTo>
                    <a:pt x="409" y="247"/>
                  </a:moveTo>
                  <a:cubicBezTo>
                    <a:pt x="413" y="244"/>
                    <a:pt x="418" y="241"/>
                    <a:pt x="423" y="238"/>
                  </a:cubicBezTo>
                  <a:cubicBezTo>
                    <a:pt x="424" y="226"/>
                    <a:pt x="426" y="213"/>
                    <a:pt x="422" y="202"/>
                  </a:cubicBezTo>
                  <a:cubicBezTo>
                    <a:pt x="412" y="179"/>
                    <a:pt x="390" y="187"/>
                    <a:pt x="372" y="187"/>
                  </a:cubicBezTo>
                  <a:cubicBezTo>
                    <a:pt x="355" y="188"/>
                    <a:pt x="337" y="182"/>
                    <a:pt x="325" y="169"/>
                  </a:cubicBezTo>
                  <a:cubicBezTo>
                    <a:pt x="317" y="159"/>
                    <a:pt x="310" y="145"/>
                    <a:pt x="319" y="132"/>
                  </a:cubicBezTo>
                  <a:cubicBezTo>
                    <a:pt x="322" y="127"/>
                    <a:pt x="326" y="123"/>
                    <a:pt x="331" y="119"/>
                  </a:cubicBezTo>
                  <a:cubicBezTo>
                    <a:pt x="342" y="111"/>
                    <a:pt x="334" y="99"/>
                    <a:pt x="324" y="93"/>
                  </a:cubicBezTo>
                  <a:cubicBezTo>
                    <a:pt x="288" y="75"/>
                    <a:pt x="244" y="107"/>
                    <a:pt x="214" y="70"/>
                  </a:cubicBezTo>
                  <a:cubicBezTo>
                    <a:pt x="198" y="50"/>
                    <a:pt x="188" y="25"/>
                    <a:pt x="172" y="5"/>
                  </a:cubicBezTo>
                  <a:cubicBezTo>
                    <a:pt x="171" y="4"/>
                    <a:pt x="171" y="3"/>
                    <a:pt x="170" y="2"/>
                  </a:cubicBezTo>
                  <a:cubicBezTo>
                    <a:pt x="159" y="5"/>
                    <a:pt x="149" y="5"/>
                    <a:pt x="139" y="0"/>
                  </a:cubicBezTo>
                  <a:cubicBezTo>
                    <a:pt x="138" y="6"/>
                    <a:pt x="137" y="11"/>
                    <a:pt x="136" y="17"/>
                  </a:cubicBezTo>
                  <a:cubicBezTo>
                    <a:pt x="129" y="12"/>
                    <a:pt x="123" y="12"/>
                    <a:pt x="117" y="18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49" y="28"/>
                    <a:pt x="74" y="113"/>
                    <a:pt x="104" y="140"/>
                  </a:cubicBezTo>
                  <a:cubicBezTo>
                    <a:pt x="104" y="174"/>
                    <a:pt x="47" y="150"/>
                    <a:pt x="22" y="175"/>
                  </a:cubicBezTo>
                  <a:cubicBezTo>
                    <a:pt x="0" y="198"/>
                    <a:pt x="78" y="247"/>
                    <a:pt x="98" y="257"/>
                  </a:cubicBezTo>
                  <a:cubicBezTo>
                    <a:pt x="137" y="279"/>
                    <a:pt x="181" y="315"/>
                    <a:pt x="227" y="330"/>
                  </a:cubicBezTo>
                  <a:cubicBezTo>
                    <a:pt x="279" y="346"/>
                    <a:pt x="306" y="346"/>
                    <a:pt x="333" y="400"/>
                  </a:cubicBezTo>
                  <a:cubicBezTo>
                    <a:pt x="354" y="398"/>
                    <a:pt x="372" y="402"/>
                    <a:pt x="390" y="407"/>
                  </a:cubicBezTo>
                  <a:cubicBezTo>
                    <a:pt x="386" y="393"/>
                    <a:pt x="383" y="378"/>
                    <a:pt x="388" y="365"/>
                  </a:cubicBezTo>
                  <a:cubicBezTo>
                    <a:pt x="393" y="353"/>
                    <a:pt x="401" y="341"/>
                    <a:pt x="392" y="329"/>
                  </a:cubicBezTo>
                  <a:cubicBezTo>
                    <a:pt x="388" y="323"/>
                    <a:pt x="383" y="317"/>
                    <a:pt x="380" y="310"/>
                  </a:cubicBezTo>
                  <a:cubicBezTo>
                    <a:pt x="367" y="280"/>
                    <a:pt x="385" y="262"/>
                    <a:pt x="409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7400925" y="3448051"/>
              <a:ext cx="733425" cy="715963"/>
            </a:xfrm>
            <a:custGeom>
              <a:avLst/>
              <a:gdLst>
                <a:gd name="T0" fmla="*/ 385 w 414"/>
                <a:gd name="T1" fmla="*/ 23 h 404"/>
                <a:gd name="T2" fmla="*/ 370 w 414"/>
                <a:gd name="T3" fmla="*/ 16 h 404"/>
                <a:gd name="T4" fmla="*/ 371 w 414"/>
                <a:gd name="T5" fmla="*/ 12 h 404"/>
                <a:gd name="T6" fmla="*/ 357 w 414"/>
                <a:gd name="T7" fmla="*/ 6 h 404"/>
                <a:gd name="T8" fmla="*/ 311 w 414"/>
                <a:gd name="T9" fmla="*/ 19 h 404"/>
                <a:gd name="T10" fmla="*/ 285 w 414"/>
                <a:gd name="T11" fmla="*/ 45 h 404"/>
                <a:gd name="T12" fmla="*/ 249 w 414"/>
                <a:gd name="T13" fmla="*/ 45 h 404"/>
                <a:gd name="T14" fmla="*/ 186 w 414"/>
                <a:gd name="T15" fmla="*/ 34 h 404"/>
                <a:gd name="T16" fmla="*/ 127 w 414"/>
                <a:gd name="T17" fmla="*/ 19 h 404"/>
                <a:gd name="T18" fmla="*/ 102 w 414"/>
                <a:gd name="T19" fmla="*/ 5 h 404"/>
                <a:gd name="T20" fmla="*/ 60 w 414"/>
                <a:gd name="T21" fmla="*/ 48 h 404"/>
                <a:gd name="T22" fmla="*/ 80 w 414"/>
                <a:gd name="T23" fmla="*/ 60 h 404"/>
                <a:gd name="T24" fmla="*/ 79 w 414"/>
                <a:gd name="T25" fmla="*/ 68 h 404"/>
                <a:gd name="T26" fmla="*/ 68 w 414"/>
                <a:gd name="T27" fmla="*/ 70 h 404"/>
                <a:gd name="T28" fmla="*/ 67 w 414"/>
                <a:gd name="T29" fmla="*/ 87 h 404"/>
                <a:gd name="T30" fmla="*/ 40 w 414"/>
                <a:gd name="T31" fmla="*/ 113 h 404"/>
                <a:gd name="T32" fmla="*/ 0 w 414"/>
                <a:gd name="T33" fmla="*/ 111 h 404"/>
                <a:gd name="T34" fmla="*/ 14 w 414"/>
                <a:gd name="T35" fmla="*/ 131 h 404"/>
                <a:gd name="T36" fmla="*/ 69 w 414"/>
                <a:gd name="T37" fmla="*/ 188 h 404"/>
                <a:gd name="T38" fmla="*/ 165 w 414"/>
                <a:gd name="T39" fmla="*/ 216 h 404"/>
                <a:gd name="T40" fmla="*/ 157 w 414"/>
                <a:gd name="T41" fmla="*/ 244 h 404"/>
                <a:gd name="T42" fmla="*/ 150 w 414"/>
                <a:gd name="T43" fmla="*/ 271 h 404"/>
                <a:gd name="T44" fmla="*/ 185 w 414"/>
                <a:gd name="T45" fmla="*/ 285 h 404"/>
                <a:gd name="T46" fmla="*/ 243 w 414"/>
                <a:gd name="T47" fmla="*/ 298 h 404"/>
                <a:gd name="T48" fmla="*/ 253 w 414"/>
                <a:gd name="T49" fmla="*/ 343 h 404"/>
                <a:gd name="T50" fmla="*/ 295 w 414"/>
                <a:gd name="T51" fmla="*/ 345 h 404"/>
                <a:gd name="T52" fmla="*/ 318 w 414"/>
                <a:gd name="T53" fmla="*/ 390 h 404"/>
                <a:gd name="T54" fmla="*/ 369 w 414"/>
                <a:gd name="T55" fmla="*/ 396 h 404"/>
                <a:gd name="T56" fmla="*/ 365 w 414"/>
                <a:gd name="T57" fmla="*/ 391 h 404"/>
                <a:gd name="T58" fmla="*/ 359 w 414"/>
                <a:gd name="T59" fmla="*/ 330 h 404"/>
                <a:gd name="T60" fmla="*/ 346 w 414"/>
                <a:gd name="T61" fmla="*/ 318 h 404"/>
                <a:gd name="T62" fmla="*/ 338 w 414"/>
                <a:gd name="T63" fmla="*/ 291 h 404"/>
                <a:gd name="T64" fmla="*/ 319 w 414"/>
                <a:gd name="T65" fmla="*/ 272 h 404"/>
                <a:gd name="T66" fmla="*/ 299 w 414"/>
                <a:gd name="T67" fmla="*/ 211 h 404"/>
                <a:gd name="T68" fmla="*/ 327 w 414"/>
                <a:gd name="T69" fmla="*/ 147 h 404"/>
                <a:gd name="T70" fmla="*/ 369 w 414"/>
                <a:gd name="T71" fmla="*/ 137 h 404"/>
                <a:gd name="T72" fmla="*/ 413 w 414"/>
                <a:gd name="T73" fmla="*/ 96 h 404"/>
                <a:gd name="T74" fmla="*/ 385 w 414"/>
                <a:gd name="T7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4" h="404">
                  <a:moveTo>
                    <a:pt x="385" y="23"/>
                  </a:moveTo>
                  <a:cubicBezTo>
                    <a:pt x="381" y="30"/>
                    <a:pt x="368" y="25"/>
                    <a:pt x="370" y="16"/>
                  </a:cubicBezTo>
                  <a:cubicBezTo>
                    <a:pt x="371" y="14"/>
                    <a:pt x="371" y="13"/>
                    <a:pt x="371" y="12"/>
                  </a:cubicBezTo>
                  <a:cubicBezTo>
                    <a:pt x="367" y="9"/>
                    <a:pt x="362" y="7"/>
                    <a:pt x="357" y="6"/>
                  </a:cubicBezTo>
                  <a:cubicBezTo>
                    <a:pt x="336" y="0"/>
                    <a:pt x="323" y="1"/>
                    <a:pt x="311" y="19"/>
                  </a:cubicBezTo>
                  <a:cubicBezTo>
                    <a:pt x="304" y="29"/>
                    <a:pt x="297" y="40"/>
                    <a:pt x="285" y="45"/>
                  </a:cubicBezTo>
                  <a:cubicBezTo>
                    <a:pt x="273" y="49"/>
                    <a:pt x="261" y="46"/>
                    <a:pt x="249" y="45"/>
                  </a:cubicBezTo>
                  <a:cubicBezTo>
                    <a:pt x="228" y="42"/>
                    <a:pt x="207" y="38"/>
                    <a:pt x="186" y="34"/>
                  </a:cubicBezTo>
                  <a:cubicBezTo>
                    <a:pt x="166" y="31"/>
                    <a:pt x="145" y="28"/>
                    <a:pt x="127" y="19"/>
                  </a:cubicBezTo>
                  <a:cubicBezTo>
                    <a:pt x="118" y="15"/>
                    <a:pt x="110" y="10"/>
                    <a:pt x="102" y="5"/>
                  </a:cubicBezTo>
                  <a:cubicBezTo>
                    <a:pt x="91" y="23"/>
                    <a:pt x="84" y="42"/>
                    <a:pt x="60" y="48"/>
                  </a:cubicBezTo>
                  <a:cubicBezTo>
                    <a:pt x="66" y="53"/>
                    <a:pt x="72" y="57"/>
                    <a:pt x="80" y="60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5" y="75"/>
                    <a:pt x="65" y="81"/>
                    <a:pt x="67" y="87"/>
                  </a:cubicBezTo>
                  <a:cubicBezTo>
                    <a:pt x="49" y="84"/>
                    <a:pt x="38" y="95"/>
                    <a:pt x="40" y="113"/>
                  </a:cubicBezTo>
                  <a:cubicBezTo>
                    <a:pt x="27" y="105"/>
                    <a:pt x="14" y="107"/>
                    <a:pt x="0" y="111"/>
                  </a:cubicBezTo>
                  <a:cubicBezTo>
                    <a:pt x="5" y="117"/>
                    <a:pt x="10" y="124"/>
                    <a:pt x="14" y="131"/>
                  </a:cubicBezTo>
                  <a:cubicBezTo>
                    <a:pt x="27" y="153"/>
                    <a:pt x="39" y="186"/>
                    <a:pt x="69" y="188"/>
                  </a:cubicBezTo>
                  <a:cubicBezTo>
                    <a:pt x="104" y="189"/>
                    <a:pt x="146" y="175"/>
                    <a:pt x="165" y="216"/>
                  </a:cubicBezTo>
                  <a:cubicBezTo>
                    <a:pt x="171" y="227"/>
                    <a:pt x="166" y="237"/>
                    <a:pt x="157" y="244"/>
                  </a:cubicBezTo>
                  <a:cubicBezTo>
                    <a:pt x="149" y="251"/>
                    <a:pt x="139" y="260"/>
                    <a:pt x="150" y="271"/>
                  </a:cubicBezTo>
                  <a:cubicBezTo>
                    <a:pt x="160" y="280"/>
                    <a:pt x="171" y="286"/>
                    <a:pt x="185" y="285"/>
                  </a:cubicBezTo>
                  <a:cubicBezTo>
                    <a:pt x="207" y="283"/>
                    <a:pt x="227" y="280"/>
                    <a:pt x="243" y="298"/>
                  </a:cubicBezTo>
                  <a:cubicBezTo>
                    <a:pt x="254" y="310"/>
                    <a:pt x="254" y="328"/>
                    <a:pt x="253" y="343"/>
                  </a:cubicBezTo>
                  <a:cubicBezTo>
                    <a:pt x="268" y="337"/>
                    <a:pt x="284" y="335"/>
                    <a:pt x="295" y="345"/>
                  </a:cubicBezTo>
                  <a:cubicBezTo>
                    <a:pt x="308" y="358"/>
                    <a:pt x="304" y="379"/>
                    <a:pt x="318" y="390"/>
                  </a:cubicBezTo>
                  <a:cubicBezTo>
                    <a:pt x="334" y="404"/>
                    <a:pt x="351" y="402"/>
                    <a:pt x="369" y="396"/>
                  </a:cubicBezTo>
                  <a:cubicBezTo>
                    <a:pt x="367" y="395"/>
                    <a:pt x="366" y="393"/>
                    <a:pt x="365" y="391"/>
                  </a:cubicBezTo>
                  <a:cubicBezTo>
                    <a:pt x="349" y="369"/>
                    <a:pt x="342" y="348"/>
                    <a:pt x="359" y="330"/>
                  </a:cubicBezTo>
                  <a:cubicBezTo>
                    <a:pt x="354" y="328"/>
                    <a:pt x="349" y="324"/>
                    <a:pt x="346" y="318"/>
                  </a:cubicBezTo>
                  <a:cubicBezTo>
                    <a:pt x="341" y="310"/>
                    <a:pt x="344" y="299"/>
                    <a:pt x="338" y="291"/>
                  </a:cubicBezTo>
                  <a:cubicBezTo>
                    <a:pt x="333" y="284"/>
                    <a:pt x="326" y="278"/>
                    <a:pt x="319" y="272"/>
                  </a:cubicBezTo>
                  <a:cubicBezTo>
                    <a:pt x="299" y="254"/>
                    <a:pt x="294" y="239"/>
                    <a:pt x="299" y="211"/>
                  </a:cubicBezTo>
                  <a:cubicBezTo>
                    <a:pt x="303" y="191"/>
                    <a:pt x="308" y="160"/>
                    <a:pt x="327" y="147"/>
                  </a:cubicBezTo>
                  <a:cubicBezTo>
                    <a:pt x="340" y="138"/>
                    <a:pt x="354" y="137"/>
                    <a:pt x="369" y="137"/>
                  </a:cubicBezTo>
                  <a:cubicBezTo>
                    <a:pt x="396" y="137"/>
                    <a:pt x="413" y="124"/>
                    <a:pt x="413" y="96"/>
                  </a:cubicBezTo>
                  <a:cubicBezTo>
                    <a:pt x="414" y="71"/>
                    <a:pt x="404" y="41"/>
                    <a:pt x="385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7935913" y="3232151"/>
              <a:ext cx="671513" cy="782638"/>
            </a:xfrm>
            <a:custGeom>
              <a:avLst/>
              <a:gdLst>
                <a:gd name="T0" fmla="*/ 320 w 379"/>
                <a:gd name="T1" fmla="*/ 75 h 441"/>
                <a:gd name="T2" fmla="*/ 271 w 379"/>
                <a:gd name="T3" fmla="*/ 108 h 441"/>
                <a:gd name="T4" fmla="*/ 121 w 379"/>
                <a:gd name="T5" fmla="*/ 175 h 441"/>
                <a:gd name="T6" fmla="*/ 115 w 379"/>
                <a:gd name="T7" fmla="*/ 258 h 441"/>
                <a:gd name="T8" fmla="*/ 84 w 379"/>
                <a:gd name="T9" fmla="*/ 275 h 441"/>
                <a:gd name="T10" fmla="*/ 29 w 379"/>
                <a:gd name="T11" fmla="*/ 289 h 441"/>
                <a:gd name="T12" fmla="*/ 17 w 379"/>
                <a:gd name="T13" fmla="*/ 371 h 441"/>
                <a:gd name="T14" fmla="*/ 50 w 379"/>
                <a:gd name="T15" fmla="*/ 404 h 441"/>
                <a:gd name="T16" fmla="*/ 57 w 379"/>
                <a:gd name="T17" fmla="*/ 424 h 441"/>
                <a:gd name="T18" fmla="*/ 71 w 379"/>
                <a:gd name="T19" fmla="*/ 441 h 441"/>
                <a:gd name="T20" fmla="*/ 164 w 379"/>
                <a:gd name="T21" fmla="*/ 345 h 441"/>
                <a:gd name="T22" fmla="*/ 241 w 379"/>
                <a:gd name="T23" fmla="*/ 252 h 441"/>
                <a:gd name="T24" fmla="*/ 280 w 379"/>
                <a:gd name="T25" fmla="*/ 221 h 441"/>
                <a:gd name="T26" fmla="*/ 290 w 379"/>
                <a:gd name="T27" fmla="*/ 181 h 441"/>
                <a:gd name="T28" fmla="*/ 291 w 379"/>
                <a:gd name="T29" fmla="*/ 178 h 441"/>
                <a:gd name="T30" fmla="*/ 348 w 379"/>
                <a:gd name="T31" fmla="*/ 101 h 441"/>
                <a:gd name="T32" fmla="*/ 379 w 379"/>
                <a:gd name="T33" fmla="*/ 36 h 441"/>
                <a:gd name="T34" fmla="*/ 320 w 379"/>
                <a:gd name="T35" fmla="*/ 75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9" h="441">
                  <a:moveTo>
                    <a:pt x="320" y="75"/>
                  </a:moveTo>
                  <a:cubicBezTo>
                    <a:pt x="308" y="92"/>
                    <a:pt x="294" y="106"/>
                    <a:pt x="271" y="108"/>
                  </a:cubicBezTo>
                  <a:cubicBezTo>
                    <a:pt x="213" y="112"/>
                    <a:pt x="160" y="129"/>
                    <a:pt x="121" y="175"/>
                  </a:cubicBezTo>
                  <a:cubicBezTo>
                    <a:pt x="130" y="202"/>
                    <a:pt x="133" y="234"/>
                    <a:pt x="115" y="258"/>
                  </a:cubicBezTo>
                  <a:cubicBezTo>
                    <a:pt x="108" y="268"/>
                    <a:pt x="96" y="274"/>
                    <a:pt x="84" y="275"/>
                  </a:cubicBezTo>
                  <a:cubicBezTo>
                    <a:pt x="66" y="277"/>
                    <a:pt x="40" y="271"/>
                    <a:pt x="29" y="289"/>
                  </a:cubicBezTo>
                  <a:cubicBezTo>
                    <a:pt x="18" y="307"/>
                    <a:pt x="0" y="353"/>
                    <a:pt x="17" y="371"/>
                  </a:cubicBezTo>
                  <a:cubicBezTo>
                    <a:pt x="28" y="382"/>
                    <a:pt x="42" y="391"/>
                    <a:pt x="50" y="404"/>
                  </a:cubicBezTo>
                  <a:cubicBezTo>
                    <a:pt x="54" y="411"/>
                    <a:pt x="57" y="417"/>
                    <a:pt x="57" y="424"/>
                  </a:cubicBezTo>
                  <a:cubicBezTo>
                    <a:pt x="59" y="435"/>
                    <a:pt x="64" y="438"/>
                    <a:pt x="71" y="441"/>
                  </a:cubicBezTo>
                  <a:cubicBezTo>
                    <a:pt x="107" y="416"/>
                    <a:pt x="145" y="386"/>
                    <a:pt x="164" y="345"/>
                  </a:cubicBezTo>
                  <a:cubicBezTo>
                    <a:pt x="180" y="310"/>
                    <a:pt x="202" y="266"/>
                    <a:pt x="241" y="252"/>
                  </a:cubicBezTo>
                  <a:cubicBezTo>
                    <a:pt x="260" y="245"/>
                    <a:pt x="286" y="248"/>
                    <a:pt x="280" y="221"/>
                  </a:cubicBezTo>
                  <a:cubicBezTo>
                    <a:pt x="278" y="207"/>
                    <a:pt x="283" y="193"/>
                    <a:pt x="290" y="181"/>
                  </a:cubicBezTo>
                  <a:cubicBezTo>
                    <a:pt x="290" y="179"/>
                    <a:pt x="290" y="178"/>
                    <a:pt x="291" y="178"/>
                  </a:cubicBezTo>
                  <a:cubicBezTo>
                    <a:pt x="308" y="151"/>
                    <a:pt x="333" y="130"/>
                    <a:pt x="348" y="101"/>
                  </a:cubicBezTo>
                  <a:cubicBezTo>
                    <a:pt x="359" y="80"/>
                    <a:pt x="368" y="58"/>
                    <a:pt x="379" y="36"/>
                  </a:cubicBezTo>
                  <a:cubicBezTo>
                    <a:pt x="359" y="0"/>
                    <a:pt x="331" y="59"/>
                    <a:pt x="320" y="75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8089900" y="2786063"/>
              <a:ext cx="490538" cy="728663"/>
            </a:xfrm>
            <a:custGeom>
              <a:avLst/>
              <a:gdLst>
                <a:gd name="T0" fmla="*/ 275 w 277"/>
                <a:gd name="T1" fmla="*/ 204 h 411"/>
                <a:gd name="T2" fmla="*/ 276 w 277"/>
                <a:gd name="T3" fmla="*/ 186 h 411"/>
                <a:gd name="T4" fmla="*/ 252 w 277"/>
                <a:gd name="T5" fmla="*/ 181 h 411"/>
                <a:gd name="T6" fmla="*/ 218 w 277"/>
                <a:gd name="T7" fmla="*/ 159 h 411"/>
                <a:gd name="T8" fmla="*/ 215 w 277"/>
                <a:gd name="T9" fmla="*/ 57 h 411"/>
                <a:gd name="T10" fmla="*/ 206 w 277"/>
                <a:gd name="T11" fmla="*/ 8 h 411"/>
                <a:gd name="T12" fmla="*/ 204 w 277"/>
                <a:gd name="T13" fmla="*/ 2 h 411"/>
                <a:gd name="T14" fmla="*/ 203 w 277"/>
                <a:gd name="T15" fmla="*/ 1 h 411"/>
                <a:gd name="T16" fmla="*/ 169 w 277"/>
                <a:gd name="T17" fmla="*/ 18 h 411"/>
                <a:gd name="T18" fmla="*/ 132 w 277"/>
                <a:gd name="T19" fmla="*/ 45 h 411"/>
                <a:gd name="T20" fmla="*/ 121 w 277"/>
                <a:gd name="T21" fmla="*/ 109 h 411"/>
                <a:gd name="T22" fmla="*/ 80 w 277"/>
                <a:gd name="T23" fmla="*/ 202 h 411"/>
                <a:gd name="T24" fmla="*/ 39 w 277"/>
                <a:gd name="T25" fmla="*/ 288 h 411"/>
                <a:gd name="T26" fmla="*/ 0 w 277"/>
                <a:gd name="T27" fmla="*/ 381 h 411"/>
                <a:gd name="T28" fmla="*/ 26 w 277"/>
                <a:gd name="T29" fmla="*/ 411 h 411"/>
                <a:gd name="T30" fmla="*/ 100 w 277"/>
                <a:gd name="T31" fmla="*/ 359 h 411"/>
                <a:gd name="T32" fmla="*/ 152 w 277"/>
                <a:gd name="T33" fmla="*/ 347 h 411"/>
                <a:gd name="T34" fmla="*/ 201 w 277"/>
                <a:gd name="T35" fmla="*/ 338 h 411"/>
                <a:gd name="T36" fmla="*/ 255 w 277"/>
                <a:gd name="T37" fmla="*/ 269 h 411"/>
                <a:gd name="T38" fmla="*/ 277 w 277"/>
                <a:gd name="T39" fmla="*/ 260 h 411"/>
                <a:gd name="T40" fmla="*/ 275 w 277"/>
                <a:gd name="T41" fmla="*/ 204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7" h="411">
                  <a:moveTo>
                    <a:pt x="275" y="204"/>
                  </a:moveTo>
                  <a:cubicBezTo>
                    <a:pt x="275" y="198"/>
                    <a:pt x="276" y="192"/>
                    <a:pt x="276" y="186"/>
                  </a:cubicBezTo>
                  <a:cubicBezTo>
                    <a:pt x="274" y="175"/>
                    <a:pt x="258" y="180"/>
                    <a:pt x="252" y="181"/>
                  </a:cubicBezTo>
                  <a:cubicBezTo>
                    <a:pt x="234" y="187"/>
                    <a:pt x="223" y="177"/>
                    <a:pt x="218" y="159"/>
                  </a:cubicBezTo>
                  <a:cubicBezTo>
                    <a:pt x="209" y="126"/>
                    <a:pt x="219" y="91"/>
                    <a:pt x="215" y="57"/>
                  </a:cubicBezTo>
                  <a:cubicBezTo>
                    <a:pt x="215" y="56"/>
                    <a:pt x="211" y="23"/>
                    <a:pt x="206" y="8"/>
                  </a:cubicBezTo>
                  <a:cubicBezTo>
                    <a:pt x="205" y="6"/>
                    <a:pt x="204" y="4"/>
                    <a:pt x="204" y="2"/>
                  </a:cubicBezTo>
                  <a:cubicBezTo>
                    <a:pt x="204" y="1"/>
                    <a:pt x="203" y="0"/>
                    <a:pt x="203" y="1"/>
                  </a:cubicBezTo>
                  <a:cubicBezTo>
                    <a:pt x="191" y="4"/>
                    <a:pt x="180" y="11"/>
                    <a:pt x="169" y="18"/>
                  </a:cubicBezTo>
                  <a:cubicBezTo>
                    <a:pt x="156" y="26"/>
                    <a:pt x="142" y="34"/>
                    <a:pt x="132" y="45"/>
                  </a:cubicBezTo>
                  <a:cubicBezTo>
                    <a:pt x="116" y="64"/>
                    <a:pt x="123" y="86"/>
                    <a:pt x="121" y="109"/>
                  </a:cubicBezTo>
                  <a:cubicBezTo>
                    <a:pt x="117" y="142"/>
                    <a:pt x="93" y="173"/>
                    <a:pt x="80" y="202"/>
                  </a:cubicBezTo>
                  <a:cubicBezTo>
                    <a:pt x="66" y="232"/>
                    <a:pt x="65" y="264"/>
                    <a:pt x="39" y="288"/>
                  </a:cubicBezTo>
                  <a:cubicBezTo>
                    <a:pt x="14" y="311"/>
                    <a:pt x="7" y="347"/>
                    <a:pt x="0" y="381"/>
                  </a:cubicBezTo>
                  <a:cubicBezTo>
                    <a:pt x="11" y="390"/>
                    <a:pt x="20" y="400"/>
                    <a:pt x="26" y="411"/>
                  </a:cubicBezTo>
                  <a:cubicBezTo>
                    <a:pt x="47" y="388"/>
                    <a:pt x="71" y="370"/>
                    <a:pt x="100" y="359"/>
                  </a:cubicBezTo>
                  <a:cubicBezTo>
                    <a:pt x="117" y="353"/>
                    <a:pt x="134" y="349"/>
                    <a:pt x="152" y="347"/>
                  </a:cubicBezTo>
                  <a:cubicBezTo>
                    <a:pt x="167" y="345"/>
                    <a:pt x="188" y="347"/>
                    <a:pt x="201" y="338"/>
                  </a:cubicBezTo>
                  <a:cubicBezTo>
                    <a:pt x="225" y="321"/>
                    <a:pt x="231" y="287"/>
                    <a:pt x="255" y="269"/>
                  </a:cubicBezTo>
                  <a:cubicBezTo>
                    <a:pt x="263" y="263"/>
                    <a:pt x="270" y="260"/>
                    <a:pt x="277" y="260"/>
                  </a:cubicBezTo>
                  <a:cubicBezTo>
                    <a:pt x="276" y="242"/>
                    <a:pt x="274" y="223"/>
                    <a:pt x="275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8131175" y="2986088"/>
              <a:ext cx="139700" cy="185738"/>
            </a:xfrm>
            <a:custGeom>
              <a:avLst/>
              <a:gdLst>
                <a:gd name="T0" fmla="*/ 73 w 79"/>
                <a:gd name="T1" fmla="*/ 4 h 105"/>
                <a:gd name="T2" fmla="*/ 21 w 79"/>
                <a:gd name="T3" fmla="*/ 11 h 105"/>
                <a:gd name="T4" fmla="*/ 14 w 79"/>
                <a:gd name="T5" fmla="*/ 24 h 105"/>
                <a:gd name="T6" fmla="*/ 11 w 79"/>
                <a:gd name="T7" fmla="*/ 24 h 105"/>
                <a:gd name="T8" fmla="*/ 8 w 79"/>
                <a:gd name="T9" fmla="*/ 34 h 105"/>
                <a:gd name="T10" fmla="*/ 32 w 79"/>
                <a:gd name="T11" fmla="*/ 105 h 105"/>
                <a:gd name="T12" fmla="*/ 33 w 79"/>
                <a:gd name="T13" fmla="*/ 105 h 105"/>
                <a:gd name="T14" fmla="*/ 55 w 79"/>
                <a:gd name="T15" fmla="*/ 56 h 105"/>
                <a:gd name="T16" fmla="*/ 79 w 79"/>
                <a:gd name="T17" fmla="*/ 3 h 105"/>
                <a:gd name="T18" fmla="*/ 73 w 79"/>
                <a:gd name="T19" fmla="*/ 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105">
                  <a:moveTo>
                    <a:pt x="73" y="4"/>
                  </a:moveTo>
                  <a:cubicBezTo>
                    <a:pt x="53" y="0"/>
                    <a:pt x="34" y="0"/>
                    <a:pt x="21" y="11"/>
                  </a:cubicBezTo>
                  <a:cubicBezTo>
                    <a:pt x="23" y="16"/>
                    <a:pt x="21" y="23"/>
                    <a:pt x="14" y="24"/>
                  </a:cubicBezTo>
                  <a:cubicBezTo>
                    <a:pt x="13" y="24"/>
                    <a:pt x="12" y="24"/>
                    <a:pt x="11" y="24"/>
                  </a:cubicBezTo>
                  <a:cubicBezTo>
                    <a:pt x="10" y="27"/>
                    <a:pt x="9" y="31"/>
                    <a:pt x="8" y="34"/>
                  </a:cubicBezTo>
                  <a:cubicBezTo>
                    <a:pt x="0" y="62"/>
                    <a:pt x="8" y="88"/>
                    <a:pt x="32" y="105"/>
                  </a:cubicBezTo>
                  <a:cubicBezTo>
                    <a:pt x="32" y="105"/>
                    <a:pt x="32" y="105"/>
                    <a:pt x="33" y="105"/>
                  </a:cubicBezTo>
                  <a:cubicBezTo>
                    <a:pt x="39" y="88"/>
                    <a:pt x="47" y="72"/>
                    <a:pt x="55" y="56"/>
                  </a:cubicBezTo>
                  <a:cubicBezTo>
                    <a:pt x="64" y="39"/>
                    <a:pt x="74" y="22"/>
                    <a:pt x="79" y="3"/>
                  </a:cubicBezTo>
                  <a:cubicBezTo>
                    <a:pt x="77" y="4"/>
                    <a:pt x="75" y="5"/>
                    <a:pt x="7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7981950" y="2740026"/>
              <a:ext cx="293688" cy="258763"/>
            </a:xfrm>
            <a:custGeom>
              <a:avLst/>
              <a:gdLst>
                <a:gd name="T0" fmla="*/ 160 w 166"/>
                <a:gd name="T1" fmla="*/ 102 h 146"/>
                <a:gd name="T2" fmla="*/ 71 w 166"/>
                <a:gd name="T3" fmla="*/ 41 h 146"/>
                <a:gd name="T4" fmla="*/ 48 w 166"/>
                <a:gd name="T5" fmla="*/ 0 h 146"/>
                <a:gd name="T6" fmla="*/ 5 w 166"/>
                <a:gd name="T7" fmla="*/ 48 h 146"/>
                <a:gd name="T8" fmla="*/ 28 w 166"/>
                <a:gd name="T9" fmla="*/ 92 h 146"/>
                <a:gd name="T10" fmla="*/ 34 w 166"/>
                <a:gd name="T11" fmla="*/ 94 h 146"/>
                <a:gd name="T12" fmla="*/ 87 w 166"/>
                <a:gd name="T13" fmla="*/ 146 h 146"/>
                <a:gd name="T14" fmla="*/ 161 w 166"/>
                <a:gd name="T15" fmla="*/ 127 h 146"/>
                <a:gd name="T16" fmla="*/ 165 w 166"/>
                <a:gd name="T17" fmla="*/ 129 h 146"/>
                <a:gd name="T18" fmla="*/ 166 w 166"/>
                <a:gd name="T19" fmla="*/ 120 h 146"/>
                <a:gd name="T20" fmla="*/ 165 w 166"/>
                <a:gd name="T21" fmla="*/ 106 h 146"/>
                <a:gd name="T22" fmla="*/ 160 w 166"/>
                <a:gd name="T23" fmla="*/ 10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6" h="146">
                  <a:moveTo>
                    <a:pt x="160" y="102"/>
                  </a:moveTo>
                  <a:cubicBezTo>
                    <a:pt x="140" y="67"/>
                    <a:pt x="105" y="57"/>
                    <a:pt x="71" y="41"/>
                  </a:cubicBezTo>
                  <a:cubicBezTo>
                    <a:pt x="52" y="32"/>
                    <a:pt x="46" y="18"/>
                    <a:pt x="48" y="0"/>
                  </a:cubicBezTo>
                  <a:cubicBezTo>
                    <a:pt x="25" y="5"/>
                    <a:pt x="10" y="25"/>
                    <a:pt x="5" y="48"/>
                  </a:cubicBezTo>
                  <a:cubicBezTo>
                    <a:pt x="0" y="70"/>
                    <a:pt x="13" y="81"/>
                    <a:pt x="28" y="92"/>
                  </a:cubicBezTo>
                  <a:cubicBezTo>
                    <a:pt x="30" y="93"/>
                    <a:pt x="32" y="93"/>
                    <a:pt x="34" y="94"/>
                  </a:cubicBezTo>
                  <a:cubicBezTo>
                    <a:pt x="61" y="102"/>
                    <a:pt x="62" y="140"/>
                    <a:pt x="87" y="146"/>
                  </a:cubicBezTo>
                  <a:cubicBezTo>
                    <a:pt x="105" y="123"/>
                    <a:pt x="130" y="121"/>
                    <a:pt x="161" y="127"/>
                  </a:cubicBezTo>
                  <a:cubicBezTo>
                    <a:pt x="163" y="128"/>
                    <a:pt x="164" y="128"/>
                    <a:pt x="165" y="129"/>
                  </a:cubicBezTo>
                  <a:cubicBezTo>
                    <a:pt x="166" y="126"/>
                    <a:pt x="166" y="123"/>
                    <a:pt x="166" y="120"/>
                  </a:cubicBezTo>
                  <a:cubicBezTo>
                    <a:pt x="166" y="115"/>
                    <a:pt x="165" y="111"/>
                    <a:pt x="165" y="106"/>
                  </a:cubicBezTo>
                  <a:cubicBezTo>
                    <a:pt x="163" y="105"/>
                    <a:pt x="161" y="104"/>
                    <a:pt x="160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7399338" y="1752601"/>
              <a:ext cx="781050" cy="1754188"/>
            </a:xfrm>
            <a:custGeom>
              <a:avLst/>
              <a:gdLst>
                <a:gd name="T0" fmla="*/ 389 w 441"/>
                <a:gd name="T1" fmla="*/ 706 h 990"/>
                <a:gd name="T2" fmla="*/ 358 w 441"/>
                <a:gd name="T3" fmla="*/ 666 h 990"/>
                <a:gd name="T4" fmla="*/ 285 w 441"/>
                <a:gd name="T5" fmla="*/ 746 h 990"/>
                <a:gd name="T6" fmla="*/ 200 w 441"/>
                <a:gd name="T7" fmla="*/ 805 h 990"/>
                <a:gd name="T8" fmla="*/ 99 w 441"/>
                <a:gd name="T9" fmla="*/ 799 h 990"/>
                <a:gd name="T10" fmla="*/ 224 w 441"/>
                <a:gd name="T11" fmla="*/ 795 h 990"/>
                <a:gd name="T12" fmla="*/ 267 w 441"/>
                <a:gd name="T13" fmla="*/ 752 h 990"/>
                <a:gd name="T14" fmla="*/ 336 w 441"/>
                <a:gd name="T15" fmla="*/ 653 h 990"/>
                <a:gd name="T16" fmla="*/ 361 w 441"/>
                <a:gd name="T17" fmla="*/ 544 h 990"/>
                <a:gd name="T18" fmla="*/ 323 w 441"/>
                <a:gd name="T19" fmla="*/ 449 h 990"/>
                <a:gd name="T20" fmla="*/ 270 w 441"/>
                <a:gd name="T21" fmla="*/ 437 h 990"/>
                <a:gd name="T22" fmla="*/ 213 w 441"/>
                <a:gd name="T23" fmla="*/ 396 h 990"/>
                <a:gd name="T24" fmla="*/ 210 w 441"/>
                <a:gd name="T25" fmla="*/ 297 h 990"/>
                <a:gd name="T26" fmla="*/ 243 w 441"/>
                <a:gd name="T27" fmla="*/ 233 h 990"/>
                <a:gd name="T28" fmla="*/ 147 w 441"/>
                <a:gd name="T29" fmla="*/ 130 h 990"/>
                <a:gd name="T30" fmla="*/ 155 w 441"/>
                <a:gd name="T31" fmla="*/ 58 h 990"/>
                <a:gd name="T32" fmla="*/ 131 w 441"/>
                <a:gd name="T33" fmla="*/ 131 h 990"/>
                <a:gd name="T34" fmla="*/ 37 w 441"/>
                <a:gd name="T35" fmla="*/ 175 h 990"/>
                <a:gd name="T36" fmla="*/ 0 w 441"/>
                <a:gd name="T37" fmla="*/ 254 h 990"/>
                <a:gd name="T38" fmla="*/ 39 w 441"/>
                <a:gd name="T39" fmla="*/ 319 h 990"/>
                <a:gd name="T40" fmla="*/ 102 w 441"/>
                <a:gd name="T41" fmla="*/ 413 h 990"/>
                <a:gd name="T42" fmla="*/ 83 w 441"/>
                <a:gd name="T43" fmla="*/ 543 h 990"/>
                <a:gd name="T44" fmla="*/ 101 w 441"/>
                <a:gd name="T45" fmla="*/ 570 h 990"/>
                <a:gd name="T46" fmla="*/ 121 w 441"/>
                <a:gd name="T47" fmla="*/ 684 h 990"/>
                <a:gd name="T48" fmla="*/ 88 w 441"/>
                <a:gd name="T49" fmla="*/ 794 h 990"/>
                <a:gd name="T50" fmla="*/ 99 w 441"/>
                <a:gd name="T51" fmla="*/ 823 h 990"/>
                <a:gd name="T52" fmla="*/ 125 w 441"/>
                <a:gd name="T53" fmla="*/ 841 h 990"/>
                <a:gd name="T54" fmla="*/ 184 w 441"/>
                <a:gd name="T55" fmla="*/ 847 h 990"/>
                <a:gd name="T56" fmla="*/ 163 w 441"/>
                <a:gd name="T57" fmla="*/ 869 h 990"/>
                <a:gd name="T58" fmla="*/ 119 w 441"/>
                <a:gd name="T59" fmla="*/ 944 h 990"/>
                <a:gd name="T60" fmla="*/ 130 w 441"/>
                <a:gd name="T61" fmla="*/ 958 h 990"/>
                <a:gd name="T62" fmla="*/ 263 w 441"/>
                <a:gd name="T63" fmla="*/ 987 h 990"/>
                <a:gd name="T64" fmla="*/ 375 w 441"/>
                <a:gd name="T65" fmla="*/ 953 h 990"/>
                <a:gd name="T66" fmla="*/ 436 w 441"/>
                <a:gd name="T67" fmla="*/ 834 h 990"/>
                <a:gd name="T68" fmla="*/ 436 w 441"/>
                <a:gd name="T69" fmla="*/ 815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1" h="990">
                  <a:moveTo>
                    <a:pt x="407" y="718"/>
                  </a:moveTo>
                  <a:cubicBezTo>
                    <a:pt x="400" y="716"/>
                    <a:pt x="394" y="712"/>
                    <a:pt x="389" y="706"/>
                  </a:cubicBezTo>
                  <a:cubicBezTo>
                    <a:pt x="380" y="695"/>
                    <a:pt x="377" y="679"/>
                    <a:pt x="366" y="670"/>
                  </a:cubicBezTo>
                  <a:cubicBezTo>
                    <a:pt x="363" y="668"/>
                    <a:pt x="360" y="667"/>
                    <a:pt x="358" y="666"/>
                  </a:cubicBezTo>
                  <a:cubicBezTo>
                    <a:pt x="356" y="667"/>
                    <a:pt x="353" y="667"/>
                    <a:pt x="351" y="666"/>
                  </a:cubicBezTo>
                  <a:cubicBezTo>
                    <a:pt x="323" y="667"/>
                    <a:pt x="291" y="726"/>
                    <a:pt x="285" y="746"/>
                  </a:cubicBezTo>
                  <a:cubicBezTo>
                    <a:pt x="279" y="765"/>
                    <a:pt x="292" y="812"/>
                    <a:pt x="263" y="819"/>
                  </a:cubicBezTo>
                  <a:cubicBezTo>
                    <a:pt x="241" y="824"/>
                    <a:pt x="220" y="810"/>
                    <a:pt x="200" y="805"/>
                  </a:cubicBezTo>
                  <a:cubicBezTo>
                    <a:pt x="167" y="796"/>
                    <a:pt x="137" y="795"/>
                    <a:pt x="108" y="814"/>
                  </a:cubicBezTo>
                  <a:cubicBezTo>
                    <a:pt x="99" y="820"/>
                    <a:pt x="90" y="805"/>
                    <a:pt x="99" y="799"/>
                  </a:cubicBezTo>
                  <a:cubicBezTo>
                    <a:pt x="123" y="784"/>
                    <a:pt x="149" y="778"/>
                    <a:pt x="177" y="783"/>
                  </a:cubicBezTo>
                  <a:cubicBezTo>
                    <a:pt x="193" y="785"/>
                    <a:pt x="209" y="789"/>
                    <a:pt x="224" y="795"/>
                  </a:cubicBezTo>
                  <a:cubicBezTo>
                    <a:pt x="232" y="798"/>
                    <a:pt x="251" y="809"/>
                    <a:pt x="260" y="803"/>
                  </a:cubicBezTo>
                  <a:cubicBezTo>
                    <a:pt x="271" y="795"/>
                    <a:pt x="266" y="764"/>
                    <a:pt x="267" y="752"/>
                  </a:cubicBezTo>
                  <a:cubicBezTo>
                    <a:pt x="268" y="737"/>
                    <a:pt x="277" y="720"/>
                    <a:pt x="285" y="707"/>
                  </a:cubicBezTo>
                  <a:cubicBezTo>
                    <a:pt x="296" y="690"/>
                    <a:pt x="314" y="663"/>
                    <a:pt x="336" y="653"/>
                  </a:cubicBezTo>
                  <a:cubicBezTo>
                    <a:pt x="318" y="635"/>
                    <a:pt x="311" y="617"/>
                    <a:pt x="322" y="588"/>
                  </a:cubicBezTo>
                  <a:cubicBezTo>
                    <a:pt x="330" y="568"/>
                    <a:pt x="343" y="552"/>
                    <a:pt x="361" y="544"/>
                  </a:cubicBezTo>
                  <a:cubicBezTo>
                    <a:pt x="352" y="529"/>
                    <a:pt x="348" y="513"/>
                    <a:pt x="345" y="495"/>
                  </a:cubicBezTo>
                  <a:cubicBezTo>
                    <a:pt x="341" y="478"/>
                    <a:pt x="338" y="460"/>
                    <a:pt x="323" y="449"/>
                  </a:cubicBezTo>
                  <a:cubicBezTo>
                    <a:pt x="315" y="442"/>
                    <a:pt x="300" y="430"/>
                    <a:pt x="288" y="433"/>
                  </a:cubicBezTo>
                  <a:cubicBezTo>
                    <a:pt x="282" y="434"/>
                    <a:pt x="276" y="436"/>
                    <a:pt x="270" y="437"/>
                  </a:cubicBezTo>
                  <a:cubicBezTo>
                    <a:pt x="258" y="438"/>
                    <a:pt x="246" y="437"/>
                    <a:pt x="237" y="429"/>
                  </a:cubicBezTo>
                  <a:cubicBezTo>
                    <a:pt x="226" y="421"/>
                    <a:pt x="219" y="409"/>
                    <a:pt x="213" y="396"/>
                  </a:cubicBezTo>
                  <a:cubicBezTo>
                    <a:pt x="206" y="382"/>
                    <a:pt x="196" y="368"/>
                    <a:pt x="189" y="354"/>
                  </a:cubicBezTo>
                  <a:cubicBezTo>
                    <a:pt x="179" y="329"/>
                    <a:pt x="186" y="309"/>
                    <a:pt x="210" y="297"/>
                  </a:cubicBezTo>
                  <a:cubicBezTo>
                    <a:pt x="222" y="290"/>
                    <a:pt x="245" y="292"/>
                    <a:pt x="249" y="275"/>
                  </a:cubicBezTo>
                  <a:cubicBezTo>
                    <a:pt x="252" y="260"/>
                    <a:pt x="252" y="245"/>
                    <a:pt x="243" y="233"/>
                  </a:cubicBezTo>
                  <a:cubicBezTo>
                    <a:pt x="227" y="212"/>
                    <a:pt x="201" y="202"/>
                    <a:pt x="181" y="187"/>
                  </a:cubicBezTo>
                  <a:cubicBezTo>
                    <a:pt x="161" y="173"/>
                    <a:pt x="145" y="156"/>
                    <a:pt x="147" y="130"/>
                  </a:cubicBezTo>
                  <a:cubicBezTo>
                    <a:pt x="149" y="109"/>
                    <a:pt x="162" y="91"/>
                    <a:pt x="169" y="71"/>
                  </a:cubicBezTo>
                  <a:cubicBezTo>
                    <a:pt x="167" y="67"/>
                    <a:pt x="164" y="67"/>
                    <a:pt x="155" y="58"/>
                  </a:cubicBezTo>
                  <a:cubicBezTo>
                    <a:pt x="135" y="37"/>
                    <a:pt x="119" y="18"/>
                    <a:pt x="95" y="0"/>
                  </a:cubicBezTo>
                  <a:cubicBezTo>
                    <a:pt x="60" y="29"/>
                    <a:pt x="139" y="88"/>
                    <a:pt x="131" y="131"/>
                  </a:cubicBezTo>
                  <a:cubicBezTo>
                    <a:pt x="100" y="141"/>
                    <a:pt x="84" y="175"/>
                    <a:pt x="66" y="200"/>
                  </a:cubicBezTo>
                  <a:cubicBezTo>
                    <a:pt x="55" y="194"/>
                    <a:pt x="45" y="186"/>
                    <a:pt x="37" y="175"/>
                  </a:cubicBezTo>
                  <a:cubicBezTo>
                    <a:pt x="26" y="186"/>
                    <a:pt x="37" y="205"/>
                    <a:pt x="23" y="213"/>
                  </a:cubicBezTo>
                  <a:cubicBezTo>
                    <a:pt x="9" y="220"/>
                    <a:pt x="5" y="240"/>
                    <a:pt x="0" y="254"/>
                  </a:cubicBezTo>
                  <a:cubicBezTo>
                    <a:pt x="18" y="270"/>
                    <a:pt x="42" y="279"/>
                    <a:pt x="51" y="302"/>
                  </a:cubicBezTo>
                  <a:cubicBezTo>
                    <a:pt x="45" y="306"/>
                    <a:pt x="41" y="312"/>
                    <a:pt x="39" y="319"/>
                  </a:cubicBezTo>
                  <a:cubicBezTo>
                    <a:pt x="58" y="324"/>
                    <a:pt x="74" y="333"/>
                    <a:pt x="74" y="354"/>
                  </a:cubicBezTo>
                  <a:cubicBezTo>
                    <a:pt x="111" y="323"/>
                    <a:pt x="110" y="395"/>
                    <a:pt x="102" y="413"/>
                  </a:cubicBezTo>
                  <a:cubicBezTo>
                    <a:pt x="68" y="424"/>
                    <a:pt x="112" y="466"/>
                    <a:pt x="120" y="486"/>
                  </a:cubicBezTo>
                  <a:cubicBezTo>
                    <a:pt x="128" y="509"/>
                    <a:pt x="126" y="570"/>
                    <a:pt x="83" y="543"/>
                  </a:cubicBezTo>
                  <a:cubicBezTo>
                    <a:pt x="83" y="550"/>
                    <a:pt x="80" y="556"/>
                    <a:pt x="76" y="562"/>
                  </a:cubicBezTo>
                  <a:cubicBezTo>
                    <a:pt x="84" y="565"/>
                    <a:pt x="92" y="568"/>
                    <a:pt x="101" y="570"/>
                  </a:cubicBezTo>
                  <a:cubicBezTo>
                    <a:pt x="104" y="585"/>
                    <a:pt x="103" y="604"/>
                    <a:pt x="110" y="618"/>
                  </a:cubicBezTo>
                  <a:cubicBezTo>
                    <a:pt x="114" y="629"/>
                    <a:pt x="123" y="676"/>
                    <a:pt x="121" y="684"/>
                  </a:cubicBezTo>
                  <a:cubicBezTo>
                    <a:pt x="117" y="698"/>
                    <a:pt x="132" y="723"/>
                    <a:pt x="126" y="743"/>
                  </a:cubicBezTo>
                  <a:cubicBezTo>
                    <a:pt x="120" y="768"/>
                    <a:pt x="98" y="775"/>
                    <a:pt x="88" y="794"/>
                  </a:cubicBezTo>
                  <a:cubicBezTo>
                    <a:pt x="103" y="794"/>
                    <a:pt x="103" y="794"/>
                    <a:pt x="103" y="794"/>
                  </a:cubicBezTo>
                  <a:cubicBezTo>
                    <a:pt x="87" y="800"/>
                    <a:pt x="87" y="811"/>
                    <a:pt x="99" y="823"/>
                  </a:cubicBezTo>
                  <a:cubicBezTo>
                    <a:pt x="108" y="819"/>
                    <a:pt x="108" y="819"/>
                    <a:pt x="108" y="819"/>
                  </a:cubicBezTo>
                  <a:cubicBezTo>
                    <a:pt x="109" y="829"/>
                    <a:pt x="115" y="837"/>
                    <a:pt x="125" y="841"/>
                  </a:cubicBezTo>
                  <a:cubicBezTo>
                    <a:pt x="128" y="827"/>
                    <a:pt x="137" y="821"/>
                    <a:pt x="150" y="825"/>
                  </a:cubicBezTo>
                  <a:cubicBezTo>
                    <a:pt x="97" y="867"/>
                    <a:pt x="182" y="845"/>
                    <a:pt x="184" y="847"/>
                  </a:cubicBezTo>
                  <a:cubicBezTo>
                    <a:pt x="185" y="848"/>
                    <a:pt x="177" y="868"/>
                    <a:pt x="176" y="871"/>
                  </a:cubicBezTo>
                  <a:cubicBezTo>
                    <a:pt x="163" y="869"/>
                    <a:pt x="163" y="869"/>
                    <a:pt x="163" y="869"/>
                  </a:cubicBezTo>
                  <a:cubicBezTo>
                    <a:pt x="158" y="877"/>
                    <a:pt x="160" y="883"/>
                    <a:pt x="168" y="888"/>
                  </a:cubicBezTo>
                  <a:cubicBezTo>
                    <a:pt x="154" y="905"/>
                    <a:pt x="135" y="931"/>
                    <a:pt x="119" y="944"/>
                  </a:cubicBezTo>
                  <a:cubicBezTo>
                    <a:pt x="117" y="946"/>
                    <a:pt x="115" y="948"/>
                    <a:pt x="113" y="949"/>
                  </a:cubicBezTo>
                  <a:cubicBezTo>
                    <a:pt x="119" y="952"/>
                    <a:pt x="124" y="956"/>
                    <a:pt x="130" y="958"/>
                  </a:cubicBezTo>
                  <a:cubicBezTo>
                    <a:pt x="151" y="969"/>
                    <a:pt x="176" y="973"/>
                    <a:pt x="199" y="976"/>
                  </a:cubicBezTo>
                  <a:cubicBezTo>
                    <a:pt x="221" y="980"/>
                    <a:pt x="242" y="984"/>
                    <a:pt x="263" y="987"/>
                  </a:cubicBezTo>
                  <a:cubicBezTo>
                    <a:pt x="284" y="990"/>
                    <a:pt x="291" y="976"/>
                    <a:pt x="302" y="961"/>
                  </a:cubicBezTo>
                  <a:cubicBezTo>
                    <a:pt x="321" y="934"/>
                    <a:pt x="350" y="937"/>
                    <a:pt x="375" y="953"/>
                  </a:cubicBezTo>
                  <a:cubicBezTo>
                    <a:pt x="382" y="921"/>
                    <a:pt x="390" y="885"/>
                    <a:pt x="413" y="863"/>
                  </a:cubicBezTo>
                  <a:cubicBezTo>
                    <a:pt x="422" y="854"/>
                    <a:pt x="432" y="846"/>
                    <a:pt x="436" y="834"/>
                  </a:cubicBezTo>
                  <a:cubicBezTo>
                    <a:pt x="438" y="828"/>
                    <a:pt x="439" y="822"/>
                    <a:pt x="441" y="817"/>
                  </a:cubicBezTo>
                  <a:cubicBezTo>
                    <a:pt x="439" y="817"/>
                    <a:pt x="438" y="816"/>
                    <a:pt x="436" y="815"/>
                  </a:cubicBezTo>
                  <a:cubicBezTo>
                    <a:pt x="406" y="793"/>
                    <a:pt x="391" y="754"/>
                    <a:pt x="407" y="7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7912100" y="1495426"/>
              <a:ext cx="485775" cy="654050"/>
            </a:xfrm>
            <a:custGeom>
              <a:avLst/>
              <a:gdLst>
                <a:gd name="T0" fmla="*/ 32 w 274"/>
                <a:gd name="T1" fmla="*/ 223 h 369"/>
                <a:gd name="T2" fmla="*/ 10 w 274"/>
                <a:gd name="T3" fmla="*/ 297 h 369"/>
                <a:gd name="T4" fmla="*/ 32 w 274"/>
                <a:gd name="T5" fmla="*/ 353 h 369"/>
                <a:gd name="T6" fmla="*/ 111 w 274"/>
                <a:gd name="T7" fmla="*/ 356 h 369"/>
                <a:gd name="T8" fmla="*/ 140 w 274"/>
                <a:gd name="T9" fmla="*/ 319 h 369"/>
                <a:gd name="T10" fmla="*/ 166 w 274"/>
                <a:gd name="T11" fmla="*/ 291 h 369"/>
                <a:gd name="T12" fmla="*/ 244 w 274"/>
                <a:gd name="T13" fmla="*/ 212 h 369"/>
                <a:gd name="T14" fmla="*/ 274 w 274"/>
                <a:gd name="T15" fmla="*/ 158 h 369"/>
                <a:gd name="T16" fmla="*/ 196 w 274"/>
                <a:gd name="T17" fmla="*/ 149 h 369"/>
                <a:gd name="T18" fmla="*/ 161 w 274"/>
                <a:gd name="T19" fmla="*/ 95 h 369"/>
                <a:gd name="T20" fmla="*/ 182 w 274"/>
                <a:gd name="T21" fmla="*/ 72 h 369"/>
                <a:gd name="T22" fmla="*/ 144 w 274"/>
                <a:gd name="T23" fmla="*/ 34 h 369"/>
                <a:gd name="T24" fmla="*/ 87 w 274"/>
                <a:gd name="T25" fmla="*/ 0 h 369"/>
                <a:gd name="T26" fmla="*/ 42 w 274"/>
                <a:gd name="T27" fmla="*/ 28 h 369"/>
                <a:gd name="T28" fmla="*/ 1 w 274"/>
                <a:gd name="T29" fmla="*/ 86 h 369"/>
                <a:gd name="T30" fmla="*/ 32 w 274"/>
                <a:gd name="T31" fmla="*/ 22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4" h="369">
                  <a:moveTo>
                    <a:pt x="32" y="223"/>
                  </a:moveTo>
                  <a:cubicBezTo>
                    <a:pt x="26" y="248"/>
                    <a:pt x="18" y="272"/>
                    <a:pt x="10" y="297"/>
                  </a:cubicBezTo>
                  <a:cubicBezTo>
                    <a:pt x="0" y="323"/>
                    <a:pt x="1" y="343"/>
                    <a:pt x="32" y="353"/>
                  </a:cubicBezTo>
                  <a:cubicBezTo>
                    <a:pt x="55" y="360"/>
                    <a:pt x="89" y="369"/>
                    <a:pt x="111" y="356"/>
                  </a:cubicBezTo>
                  <a:cubicBezTo>
                    <a:pt x="126" y="348"/>
                    <a:pt x="131" y="332"/>
                    <a:pt x="140" y="319"/>
                  </a:cubicBezTo>
                  <a:cubicBezTo>
                    <a:pt x="147" y="308"/>
                    <a:pt x="155" y="299"/>
                    <a:pt x="166" y="291"/>
                  </a:cubicBezTo>
                  <a:cubicBezTo>
                    <a:pt x="196" y="268"/>
                    <a:pt x="230" y="249"/>
                    <a:pt x="244" y="212"/>
                  </a:cubicBezTo>
                  <a:cubicBezTo>
                    <a:pt x="251" y="193"/>
                    <a:pt x="259" y="172"/>
                    <a:pt x="274" y="158"/>
                  </a:cubicBezTo>
                  <a:cubicBezTo>
                    <a:pt x="255" y="139"/>
                    <a:pt x="220" y="158"/>
                    <a:pt x="196" y="149"/>
                  </a:cubicBezTo>
                  <a:cubicBezTo>
                    <a:pt x="176" y="141"/>
                    <a:pt x="158" y="117"/>
                    <a:pt x="161" y="95"/>
                  </a:cubicBezTo>
                  <a:cubicBezTo>
                    <a:pt x="163" y="80"/>
                    <a:pt x="170" y="79"/>
                    <a:pt x="182" y="72"/>
                  </a:cubicBezTo>
                  <a:cubicBezTo>
                    <a:pt x="193" y="65"/>
                    <a:pt x="148" y="36"/>
                    <a:pt x="144" y="34"/>
                  </a:cubicBezTo>
                  <a:cubicBezTo>
                    <a:pt x="125" y="23"/>
                    <a:pt x="104" y="14"/>
                    <a:pt x="87" y="0"/>
                  </a:cubicBezTo>
                  <a:cubicBezTo>
                    <a:pt x="69" y="4"/>
                    <a:pt x="58" y="9"/>
                    <a:pt x="42" y="28"/>
                  </a:cubicBezTo>
                  <a:cubicBezTo>
                    <a:pt x="28" y="45"/>
                    <a:pt x="17" y="69"/>
                    <a:pt x="1" y="86"/>
                  </a:cubicBezTo>
                  <a:cubicBezTo>
                    <a:pt x="40" y="123"/>
                    <a:pt x="43" y="171"/>
                    <a:pt x="32" y="2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8104188" y="1289051"/>
              <a:ext cx="407988" cy="590550"/>
            </a:xfrm>
            <a:custGeom>
              <a:avLst/>
              <a:gdLst>
                <a:gd name="T0" fmla="*/ 185 w 230"/>
                <a:gd name="T1" fmla="*/ 272 h 334"/>
                <a:gd name="T2" fmla="*/ 182 w 230"/>
                <a:gd name="T3" fmla="*/ 283 h 334"/>
                <a:gd name="T4" fmla="*/ 152 w 230"/>
                <a:gd name="T5" fmla="*/ 334 h 334"/>
                <a:gd name="T6" fmla="*/ 170 w 230"/>
                <a:gd name="T7" fmla="*/ 331 h 334"/>
                <a:gd name="T8" fmla="*/ 210 w 230"/>
                <a:gd name="T9" fmla="*/ 271 h 334"/>
                <a:gd name="T10" fmla="*/ 193 w 230"/>
                <a:gd name="T11" fmla="*/ 153 h 334"/>
                <a:gd name="T12" fmla="*/ 116 w 230"/>
                <a:gd name="T13" fmla="*/ 69 h 334"/>
                <a:gd name="T14" fmla="*/ 72 w 230"/>
                <a:gd name="T15" fmla="*/ 37 h 334"/>
                <a:gd name="T16" fmla="*/ 38 w 230"/>
                <a:gd name="T17" fmla="*/ 0 h 334"/>
                <a:gd name="T18" fmla="*/ 22 w 230"/>
                <a:gd name="T19" fmla="*/ 54 h 334"/>
                <a:gd name="T20" fmla="*/ 5 w 230"/>
                <a:gd name="T21" fmla="*/ 112 h 334"/>
                <a:gd name="T22" fmla="*/ 0 w 230"/>
                <a:gd name="T23" fmla="*/ 113 h 334"/>
                <a:gd name="T24" fmla="*/ 64 w 230"/>
                <a:gd name="T25" fmla="*/ 148 h 334"/>
                <a:gd name="T26" fmla="*/ 87 w 230"/>
                <a:gd name="T27" fmla="*/ 200 h 334"/>
                <a:gd name="T28" fmla="*/ 70 w 230"/>
                <a:gd name="T29" fmla="*/ 212 h 334"/>
                <a:gd name="T30" fmla="*/ 80 w 230"/>
                <a:gd name="T31" fmla="*/ 240 h 334"/>
                <a:gd name="T32" fmla="*/ 121 w 230"/>
                <a:gd name="T33" fmla="*/ 251 h 334"/>
                <a:gd name="T34" fmla="*/ 185 w 230"/>
                <a:gd name="T35" fmla="*/ 27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0" h="334">
                  <a:moveTo>
                    <a:pt x="185" y="272"/>
                  </a:moveTo>
                  <a:cubicBezTo>
                    <a:pt x="188" y="276"/>
                    <a:pt x="186" y="281"/>
                    <a:pt x="182" y="283"/>
                  </a:cubicBezTo>
                  <a:cubicBezTo>
                    <a:pt x="165" y="295"/>
                    <a:pt x="159" y="315"/>
                    <a:pt x="152" y="334"/>
                  </a:cubicBezTo>
                  <a:cubicBezTo>
                    <a:pt x="158" y="333"/>
                    <a:pt x="164" y="332"/>
                    <a:pt x="170" y="331"/>
                  </a:cubicBezTo>
                  <a:cubicBezTo>
                    <a:pt x="188" y="316"/>
                    <a:pt x="201" y="290"/>
                    <a:pt x="210" y="271"/>
                  </a:cubicBezTo>
                  <a:cubicBezTo>
                    <a:pt x="230" y="227"/>
                    <a:pt x="214" y="192"/>
                    <a:pt x="193" y="153"/>
                  </a:cubicBezTo>
                  <a:cubicBezTo>
                    <a:pt x="174" y="117"/>
                    <a:pt x="149" y="92"/>
                    <a:pt x="116" y="69"/>
                  </a:cubicBezTo>
                  <a:cubicBezTo>
                    <a:pt x="102" y="58"/>
                    <a:pt x="85" y="49"/>
                    <a:pt x="72" y="37"/>
                  </a:cubicBezTo>
                  <a:cubicBezTo>
                    <a:pt x="60" y="25"/>
                    <a:pt x="52" y="9"/>
                    <a:pt x="38" y="0"/>
                  </a:cubicBezTo>
                  <a:cubicBezTo>
                    <a:pt x="33" y="18"/>
                    <a:pt x="33" y="37"/>
                    <a:pt x="22" y="54"/>
                  </a:cubicBezTo>
                  <a:cubicBezTo>
                    <a:pt x="59" y="85"/>
                    <a:pt x="40" y="104"/>
                    <a:pt x="5" y="112"/>
                  </a:cubicBezTo>
                  <a:cubicBezTo>
                    <a:pt x="3" y="112"/>
                    <a:pt x="2" y="112"/>
                    <a:pt x="0" y="113"/>
                  </a:cubicBezTo>
                  <a:cubicBezTo>
                    <a:pt x="20" y="126"/>
                    <a:pt x="45" y="135"/>
                    <a:pt x="64" y="148"/>
                  </a:cubicBezTo>
                  <a:cubicBezTo>
                    <a:pt x="79" y="159"/>
                    <a:pt x="104" y="180"/>
                    <a:pt x="87" y="200"/>
                  </a:cubicBezTo>
                  <a:cubicBezTo>
                    <a:pt x="84" y="205"/>
                    <a:pt x="71" y="205"/>
                    <a:pt x="70" y="212"/>
                  </a:cubicBezTo>
                  <a:cubicBezTo>
                    <a:pt x="68" y="222"/>
                    <a:pt x="73" y="233"/>
                    <a:pt x="80" y="240"/>
                  </a:cubicBezTo>
                  <a:cubicBezTo>
                    <a:pt x="93" y="252"/>
                    <a:pt x="105" y="253"/>
                    <a:pt x="121" y="251"/>
                  </a:cubicBezTo>
                  <a:cubicBezTo>
                    <a:pt x="146" y="248"/>
                    <a:pt x="170" y="248"/>
                    <a:pt x="185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159750" y="1087438"/>
              <a:ext cx="638175" cy="1117600"/>
            </a:xfrm>
            <a:custGeom>
              <a:avLst/>
              <a:gdLst>
                <a:gd name="T0" fmla="*/ 342 w 360"/>
                <a:gd name="T1" fmla="*/ 483 h 630"/>
                <a:gd name="T2" fmla="*/ 348 w 360"/>
                <a:gd name="T3" fmla="*/ 473 h 630"/>
                <a:gd name="T4" fmla="*/ 350 w 360"/>
                <a:gd name="T5" fmla="*/ 414 h 630"/>
                <a:gd name="T6" fmla="*/ 352 w 360"/>
                <a:gd name="T7" fmla="*/ 330 h 630"/>
                <a:gd name="T8" fmla="*/ 253 w 360"/>
                <a:gd name="T9" fmla="*/ 258 h 630"/>
                <a:gd name="T10" fmla="*/ 232 w 360"/>
                <a:gd name="T11" fmla="*/ 238 h 630"/>
                <a:gd name="T12" fmla="*/ 195 w 360"/>
                <a:gd name="T13" fmla="*/ 212 h 630"/>
                <a:gd name="T14" fmla="*/ 153 w 360"/>
                <a:gd name="T15" fmla="*/ 177 h 630"/>
                <a:gd name="T16" fmla="*/ 137 w 360"/>
                <a:gd name="T17" fmla="*/ 113 h 630"/>
                <a:gd name="T18" fmla="*/ 113 w 360"/>
                <a:gd name="T19" fmla="*/ 47 h 630"/>
                <a:gd name="T20" fmla="*/ 42 w 360"/>
                <a:gd name="T21" fmla="*/ 0 h 630"/>
                <a:gd name="T22" fmla="*/ 40 w 360"/>
                <a:gd name="T23" fmla="*/ 106 h 630"/>
                <a:gd name="T24" fmla="*/ 30 w 360"/>
                <a:gd name="T25" fmla="*/ 111 h 630"/>
                <a:gd name="T26" fmla="*/ 62 w 360"/>
                <a:gd name="T27" fmla="*/ 145 h 630"/>
                <a:gd name="T28" fmla="*/ 117 w 360"/>
                <a:gd name="T29" fmla="*/ 184 h 630"/>
                <a:gd name="T30" fmla="*/ 191 w 360"/>
                <a:gd name="T31" fmla="*/ 288 h 630"/>
                <a:gd name="T32" fmla="*/ 189 w 360"/>
                <a:gd name="T33" fmla="*/ 401 h 630"/>
                <a:gd name="T34" fmla="*/ 165 w 360"/>
                <a:gd name="T35" fmla="*/ 441 h 630"/>
                <a:gd name="T36" fmla="*/ 167 w 360"/>
                <a:gd name="T37" fmla="*/ 441 h 630"/>
                <a:gd name="T38" fmla="*/ 217 w 360"/>
                <a:gd name="T39" fmla="*/ 459 h 630"/>
                <a:gd name="T40" fmla="*/ 227 w 360"/>
                <a:gd name="T41" fmla="*/ 516 h 630"/>
                <a:gd name="T42" fmla="*/ 223 w 360"/>
                <a:gd name="T43" fmla="*/ 561 h 630"/>
                <a:gd name="T44" fmla="*/ 238 w 360"/>
                <a:gd name="T45" fmla="*/ 590 h 630"/>
                <a:gd name="T46" fmla="*/ 247 w 360"/>
                <a:gd name="T47" fmla="*/ 616 h 630"/>
                <a:gd name="T48" fmla="*/ 263 w 360"/>
                <a:gd name="T49" fmla="*/ 624 h 630"/>
                <a:gd name="T50" fmla="*/ 345 w 360"/>
                <a:gd name="T51" fmla="*/ 496 h 630"/>
                <a:gd name="T52" fmla="*/ 345 w 360"/>
                <a:gd name="T53" fmla="*/ 491 h 630"/>
                <a:gd name="T54" fmla="*/ 342 w 360"/>
                <a:gd name="T55" fmla="*/ 483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60" h="630">
                  <a:moveTo>
                    <a:pt x="342" y="483"/>
                  </a:moveTo>
                  <a:cubicBezTo>
                    <a:pt x="341" y="478"/>
                    <a:pt x="344" y="474"/>
                    <a:pt x="348" y="473"/>
                  </a:cubicBezTo>
                  <a:cubicBezTo>
                    <a:pt x="350" y="454"/>
                    <a:pt x="350" y="434"/>
                    <a:pt x="350" y="414"/>
                  </a:cubicBezTo>
                  <a:cubicBezTo>
                    <a:pt x="351" y="388"/>
                    <a:pt x="360" y="356"/>
                    <a:pt x="352" y="330"/>
                  </a:cubicBezTo>
                  <a:cubicBezTo>
                    <a:pt x="338" y="290"/>
                    <a:pt x="284" y="281"/>
                    <a:pt x="253" y="258"/>
                  </a:cubicBezTo>
                  <a:cubicBezTo>
                    <a:pt x="245" y="252"/>
                    <a:pt x="238" y="246"/>
                    <a:pt x="232" y="238"/>
                  </a:cubicBezTo>
                  <a:cubicBezTo>
                    <a:pt x="222" y="224"/>
                    <a:pt x="211" y="218"/>
                    <a:pt x="195" y="212"/>
                  </a:cubicBezTo>
                  <a:cubicBezTo>
                    <a:pt x="179" y="206"/>
                    <a:pt x="161" y="193"/>
                    <a:pt x="153" y="177"/>
                  </a:cubicBezTo>
                  <a:cubicBezTo>
                    <a:pt x="143" y="157"/>
                    <a:pt x="140" y="135"/>
                    <a:pt x="137" y="113"/>
                  </a:cubicBezTo>
                  <a:cubicBezTo>
                    <a:pt x="134" y="91"/>
                    <a:pt x="131" y="62"/>
                    <a:pt x="113" y="47"/>
                  </a:cubicBezTo>
                  <a:cubicBezTo>
                    <a:pt x="91" y="28"/>
                    <a:pt x="60" y="21"/>
                    <a:pt x="42" y="0"/>
                  </a:cubicBezTo>
                  <a:cubicBezTo>
                    <a:pt x="8" y="23"/>
                    <a:pt x="0" y="85"/>
                    <a:pt x="40" y="106"/>
                  </a:cubicBezTo>
                  <a:cubicBezTo>
                    <a:pt x="37" y="108"/>
                    <a:pt x="34" y="110"/>
                    <a:pt x="30" y="111"/>
                  </a:cubicBezTo>
                  <a:cubicBezTo>
                    <a:pt x="40" y="123"/>
                    <a:pt x="49" y="136"/>
                    <a:pt x="62" y="145"/>
                  </a:cubicBezTo>
                  <a:cubicBezTo>
                    <a:pt x="80" y="158"/>
                    <a:pt x="99" y="169"/>
                    <a:pt x="117" y="184"/>
                  </a:cubicBezTo>
                  <a:cubicBezTo>
                    <a:pt x="151" y="212"/>
                    <a:pt x="172" y="248"/>
                    <a:pt x="191" y="288"/>
                  </a:cubicBezTo>
                  <a:cubicBezTo>
                    <a:pt x="209" y="328"/>
                    <a:pt x="210" y="362"/>
                    <a:pt x="189" y="401"/>
                  </a:cubicBezTo>
                  <a:cubicBezTo>
                    <a:pt x="183" y="414"/>
                    <a:pt x="175" y="428"/>
                    <a:pt x="165" y="441"/>
                  </a:cubicBezTo>
                  <a:cubicBezTo>
                    <a:pt x="165" y="441"/>
                    <a:pt x="166" y="441"/>
                    <a:pt x="167" y="441"/>
                  </a:cubicBezTo>
                  <a:cubicBezTo>
                    <a:pt x="184" y="440"/>
                    <a:pt x="208" y="442"/>
                    <a:pt x="217" y="459"/>
                  </a:cubicBezTo>
                  <a:cubicBezTo>
                    <a:pt x="226" y="476"/>
                    <a:pt x="229" y="497"/>
                    <a:pt x="227" y="516"/>
                  </a:cubicBezTo>
                  <a:cubicBezTo>
                    <a:pt x="226" y="530"/>
                    <a:pt x="219" y="546"/>
                    <a:pt x="223" y="561"/>
                  </a:cubicBezTo>
                  <a:cubicBezTo>
                    <a:pt x="226" y="572"/>
                    <a:pt x="233" y="580"/>
                    <a:pt x="238" y="590"/>
                  </a:cubicBezTo>
                  <a:cubicBezTo>
                    <a:pt x="242" y="598"/>
                    <a:pt x="246" y="606"/>
                    <a:pt x="247" y="616"/>
                  </a:cubicBezTo>
                  <a:cubicBezTo>
                    <a:pt x="249" y="628"/>
                    <a:pt x="249" y="630"/>
                    <a:pt x="263" y="624"/>
                  </a:cubicBezTo>
                  <a:cubicBezTo>
                    <a:pt x="317" y="602"/>
                    <a:pt x="335" y="550"/>
                    <a:pt x="345" y="496"/>
                  </a:cubicBezTo>
                  <a:cubicBezTo>
                    <a:pt x="345" y="494"/>
                    <a:pt x="345" y="493"/>
                    <a:pt x="345" y="491"/>
                  </a:cubicBezTo>
                  <a:cubicBezTo>
                    <a:pt x="344" y="489"/>
                    <a:pt x="343" y="486"/>
                    <a:pt x="342" y="4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8261350" y="949326"/>
              <a:ext cx="207963" cy="204788"/>
            </a:xfrm>
            <a:custGeom>
              <a:avLst/>
              <a:gdLst>
                <a:gd name="T0" fmla="*/ 69 w 117"/>
                <a:gd name="T1" fmla="*/ 115 h 115"/>
                <a:gd name="T2" fmla="*/ 117 w 117"/>
                <a:gd name="T3" fmla="*/ 18 h 115"/>
                <a:gd name="T4" fmla="*/ 103 w 117"/>
                <a:gd name="T5" fmla="*/ 28 h 115"/>
                <a:gd name="T6" fmla="*/ 2 w 117"/>
                <a:gd name="T7" fmla="*/ 70 h 115"/>
                <a:gd name="T8" fmla="*/ 0 w 117"/>
                <a:gd name="T9" fmla="*/ 71 h 115"/>
                <a:gd name="T10" fmla="*/ 67 w 117"/>
                <a:gd name="T11" fmla="*/ 113 h 115"/>
                <a:gd name="T12" fmla="*/ 69 w 117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15">
                  <a:moveTo>
                    <a:pt x="69" y="115"/>
                  </a:moveTo>
                  <a:cubicBezTo>
                    <a:pt x="90" y="86"/>
                    <a:pt x="107" y="53"/>
                    <a:pt x="117" y="18"/>
                  </a:cubicBezTo>
                  <a:cubicBezTo>
                    <a:pt x="112" y="20"/>
                    <a:pt x="107" y="23"/>
                    <a:pt x="103" y="28"/>
                  </a:cubicBezTo>
                  <a:cubicBezTo>
                    <a:pt x="85" y="0"/>
                    <a:pt x="3" y="48"/>
                    <a:pt x="2" y="70"/>
                  </a:cubicBezTo>
                  <a:cubicBezTo>
                    <a:pt x="1" y="70"/>
                    <a:pt x="1" y="71"/>
                    <a:pt x="0" y="71"/>
                  </a:cubicBezTo>
                  <a:cubicBezTo>
                    <a:pt x="18" y="89"/>
                    <a:pt x="48" y="95"/>
                    <a:pt x="67" y="113"/>
                  </a:cubicBezTo>
                  <a:cubicBezTo>
                    <a:pt x="67" y="114"/>
                    <a:pt x="68" y="114"/>
                    <a:pt x="69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8402638" y="874713"/>
              <a:ext cx="458788" cy="706438"/>
            </a:xfrm>
            <a:custGeom>
              <a:avLst/>
              <a:gdLst>
                <a:gd name="T0" fmla="*/ 53 w 259"/>
                <a:gd name="T1" fmla="*/ 311 h 398"/>
                <a:gd name="T2" fmla="*/ 86 w 259"/>
                <a:gd name="T3" fmla="*/ 326 h 398"/>
                <a:gd name="T4" fmla="*/ 132 w 259"/>
                <a:gd name="T5" fmla="*/ 369 h 398"/>
                <a:gd name="T6" fmla="*/ 189 w 259"/>
                <a:gd name="T7" fmla="*/ 398 h 398"/>
                <a:gd name="T8" fmla="*/ 173 w 259"/>
                <a:gd name="T9" fmla="*/ 346 h 398"/>
                <a:gd name="T10" fmla="*/ 198 w 259"/>
                <a:gd name="T11" fmla="*/ 302 h 398"/>
                <a:gd name="T12" fmla="*/ 168 w 259"/>
                <a:gd name="T13" fmla="*/ 266 h 398"/>
                <a:gd name="T14" fmla="*/ 129 w 259"/>
                <a:gd name="T15" fmla="*/ 233 h 398"/>
                <a:gd name="T16" fmla="*/ 158 w 259"/>
                <a:gd name="T17" fmla="*/ 177 h 398"/>
                <a:gd name="T18" fmla="*/ 210 w 259"/>
                <a:gd name="T19" fmla="*/ 150 h 398"/>
                <a:gd name="T20" fmla="*/ 217 w 259"/>
                <a:gd name="T21" fmla="*/ 121 h 398"/>
                <a:gd name="T22" fmla="*/ 245 w 259"/>
                <a:gd name="T23" fmla="*/ 74 h 398"/>
                <a:gd name="T24" fmla="*/ 246 w 259"/>
                <a:gd name="T25" fmla="*/ 70 h 398"/>
                <a:gd name="T26" fmla="*/ 243 w 259"/>
                <a:gd name="T27" fmla="*/ 7 h 398"/>
                <a:gd name="T28" fmla="*/ 241 w 259"/>
                <a:gd name="T29" fmla="*/ 7 h 398"/>
                <a:gd name="T30" fmla="*/ 139 w 259"/>
                <a:gd name="T31" fmla="*/ 0 h 398"/>
                <a:gd name="T32" fmla="*/ 127 w 259"/>
                <a:gd name="T33" fmla="*/ 55 h 398"/>
                <a:gd name="T34" fmla="*/ 56 w 259"/>
                <a:gd name="T35" fmla="*/ 58 h 398"/>
                <a:gd name="T36" fmla="*/ 3 w 259"/>
                <a:gd name="T37" fmla="*/ 168 h 398"/>
                <a:gd name="T38" fmla="*/ 0 w 259"/>
                <a:gd name="T39" fmla="*/ 170 h 398"/>
                <a:gd name="T40" fmla="*/ 26 w 259"/>
                <a:gd name="T41" fmla="*/ 277 h 398"/>
                <a:gd name="T42" fmla="*/ 53 w 259"/>
                <a:gd name="T43" fmla="*/ 311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9" h="398">
                  <a:moveTo>
                    <a:pt x="53" y="311"/>
                  </a:moveTo>
                  <a:cubicBezTo>
                    <a:pt x="64" y="317"/>
                    <a:pt x="76" y="319"/>
                    <a:pt x="86" y="326"/>
                  </a:cubicBezTo>
                  <a:cubicBezTo>
                    <a:pt x="104" y="338"/>
                    <a:pt x="114" y="358"/>
                    <a:pt x="132" y="369"/>
                  </a:cubicBezTo>
                  <a:cubicBezTo>
                    <a:pt x="149" y="379"/>
                    <a:pt x="170" y="387"/>
                    <a:pt x="189" y="398"/>
                  </a:cubicBezTo>
                  <a:cubicBezTo>
                    <a:pt x="183" y="381"/>
                    <a:pt x="174" y="364"/>
                    <a:pt x="173" y="346"/>
                  </a:cubicBezTo>
                  <a:cubicBezTo>
                    <a:pt x="171" y="326"/>
                    <a:pt x="183" y="312"/>
                    <a:pt x="198" y="302"/>
                  </a:cubicBezTo>
                  <a:cubicBezTo>
                    <a:pt x="189" y="289"/>
                    <a:pt x="179" y="277"/>
                    <a:pt x="168" y="266"/>
                  </a:cubicBezTo>
                  <a:cubicBezTo>
                    <a:pt x="155" y="255"/>
                    <a:pt x="140" y="246"/>
                    <a:pt x="129" y="233"/>
                  </a:cubicBezTo>
                  <a:cubicBezTo>
                    <a:pt x="110" y="211"/>
                    <a:pt x="140" y="187"/>
                    <a:pt x="158" y="177"/>
                  </a:cubicBezTo>
                  <a:cubicBezTo>
                    <a:pt x="175" y="168"/>
                    <a:pt x="194" y="162"/>
                    <a:pt x="210" y="150"/>
                  </a:cubicBezTo>
                  <a:cubicBezTo>
                    <a:pt x="218" y="144"/>
                    <a:pt x="214" y="130"/>
                    <a:pt x="217" y="121"/>
                  </a:cubicBezTo>
                  <a:cubicBezTo>
                    <a:pt x="222" y="104"/>
                    <a:pt x="231" y="84"/>
                    <a:pt x="245" y="74"/>
                  </a:cubicBezTo>
                  <a:cubicBezTo>
                    <a:pt x="245" y="72"/>
                    <a:pt x="246" y="71"/>
                    <a:pt x="246" y="70"/>
                  </a:cubicBezTo>
                  <a:cubicBezTo>
                    <a:pt x="259" y="50"/>
                    <a:pt x="249" y="27"/>
                    <a:pt x="243" y="7"/>
                  </a:cubicBezTo>
                  <a:cubicBezTo>
                    <a:pt x="242" y="7"/>
                    <a:pt x="242" y="7"/>
                    <a:pt x="241" y="7"/>
                  </a:cubicBezTo>
                  <a:cubicBezTo>
                    <a:pt x="206" y="16"/>
                    <a:pt x="174" y="0"/>
                    <a:pt x="139" y="0"/>
                  </a:cubicBezTo>
                  <a:cubicBezTo>
                    <a:pt x="125" y="15"/>
                    <a:pt x="121" y="33"/>
                    <a:pt x="127" y="55"/>
                  </a:cubicBezTo>
                  <a:cubicBezTo>
                    <a:pt x="106" y="65"/>
                    <a:pt x="79" y="57"/>
                    <a:pt x="56" y="58"/>
                  </a:cubicBezTo>
                  <a:cubicBezTo>
                    <a:pt x="46" y="97"/>
                    <a:pt x="27" y="136"/>
                    <a:pt x="3" y="168"/>
                  </a:cubicBezTo>
                  <a:cubicBezTo>
                    <a:pt x="2" y="169"/>
                    <a:pt x="1" y="170"/>
                    <a:pt x="0" y="170"/>
                  </a:cubicBezTo>
                  <a:cubicBezTo>
                    <a:pt x="18" y="201"/>
                    <a:pt x="15" y="243"/>
                    <a:pt x="26" y="277"/>
                  </a:cubicBezTo>
                  <a:cubicBezTo>
                    <a:pt x="31" y="292"/>
                    <a:pt x="39" y="303"/>
                    <a:pt x="53" y="31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8636000" y="1022351"/>
              <a:ext cx="444500" cy="971550"/>
            </a:xfrm>
            <a:custGeom>
              <a:avLst/>
              <a:gdLst>
                <a:gd name="T0" fmla="*/ 33 w 251"/>
                <a:gd name="T1" fmla="*/ 160 h 548"/>
                <a:gd name="T2" fmla="*/ 86 w 251"/>
                <a:gd name="T3" fmla="*/ 217 h 548"/>
                <a:gd name="T4" fmla="*/ 83 w 251"/>
                <a:gd name="T5" fmla="*/ 228 h 548"/>
                <a:gd name="T6" fmla="*/ 63 w 251"/>
                <a:gd name="T7" fmla="*/ 281 h 548"/>
                <a:gd name="T8" fmla="*/ 78 w 251"/>
                <a:gd name="T9" fmla="*/ 330 h 548"/>
                <a:gd name="T10" fmla="*/ 93 w 251"/>
                <a:gd name="T11" fmla="*/ 349 h 548"/>
                <a:gd name="T12" fmla="*/ 100 w 251"/>
                <a:gd name="T13" fmla="*/ 416 h 548"/>
                <a:gd name="T14" fmla="*/ 97 w 251"/>
                <a:gd name="T15" fmla="*/ 499 h 548"/>
                <a:gd name="T16" fmla="*/ 95 w 251"/>
                <a:gd name="T17" fmla="*/ 520 h 548"/>
                <a:gd name="T18" fmla="*/ 109 w 251"/>
                <a:gd name="T19" fmla="*/ 523 h 548"/>
                <a:gd name="T20" fmla="*/ 132 w 251"/>
                <a:gd name="T21" fmla="*/ 537 h 548"/>
                <a:gd name="T22" fmla="*/ 174 w 251"/>
                <a:gd name="T23" fmla="*/ 506 h 548"/>
                <a:gd name="T24" fmla="*/ 181 w 251"/>
                <a:gd name="T25" fmla="*/ 464 h 548"/>
                <a:gd name="T26" fmla="*/ 181 w 251"/>
                <a:gd name="T27" fmla="*/ 435 h 548"/>
                <a:gd name="T28" fmla="*/ 147 w 251"/>
                <a:gd name="T29" fmla="*/ 427 h 548"/>
                <a:gd name="T30" fmla="*/ 141 w 251"/>
                <a:gd name="T31" fmla="*/ 367 h 548"/>
                <a:gd name="T32" fmla="*/ 181 w 251"/>
                <a:gd name="T33" fmla="*/ 275 h 548"/>
                <a:gd name="T34" fmla="*/ 200 w 251"/>
                <a:gd name="T35" fmla="*/ 230 h 548"/>
                <a:gd name="T36" fmla="*/ 248 w 251"/>
                <a:gd name="T37" fmla="*/ 167 h 548"/>
                <a:gd name="T38" fmla="*/ 236 w 251"/>
                <a:gd name="T39" fmla="*/ 159 h 548"/>
                <a:gd name="T40" fmla="*/ 251 w 251"/>
                <a:gd name="T41" fmla="*/ 92 h 548"/>
                <a:gd name="T42" fmla="*/ 213 w 251"/>
                <a:gd name="T43" fmla="*/ 67 h 548"/>
                <a:gd name="T44" fmla="*/ 198 w 251"/>
                <a:gd name="T45" fmla="*/ 22 h 548"/>
                <a:gd name="T46" fmla="*/ 131 w 251"/>
                <a:gd name="T47" fmla="*/ 1 h 548"/>
                <a:gd name="T48" fmla="*/ 99 w 251"/>
                <a:gd name="T49" fmla="*/ 62 h 548"/>
                <a:gd name="T50" fmla="*/ 64 w 251"/>
                <a:gd name="T51" fmla="*/ 94 h 548"/>
                <a:gd name="T52" fmla="*/ 15 w 251"/>
                <a:gd name="T53" fmla="*/ 124 h 548"/>
                <a:gd name="T54" fmla="*/ 33 w 251"/>
                <a:gd name="T55" fmla="*/ 1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1" h="548">
                  <a:moveTo>
                    <a:pt x="33" y="160"/>
                  </a:moveTo>
                  <a:cubicBezTo>
                    <a:pt x="54" y="176"/>
                    <a:pt x="70" y="195"/>
                    <a:pt x="86" y="217"/>
                  </a:cubicBezTo>
                  <a:cubicBezTo>
                    <a:pt x="88" y="221"/>
                    <a:pt x="86" y="226"/>
                    <a:pt x="83" y="228"/>
                  </a:cubicBezTo>
                  <a:cubicBezTo>
                    <a:pt x="59" y="242"/>
                    <a:pt x="53" y="256"/>
                    <a:pt x="63" y="281"/>
                  </a:cubicBezTo>
                  <a:cubicBezTo>
                    <a:pt x="69" y="297"/>
                    <a:pt x="75" y="313"/>
                    <a:pt x="78" y="330"/>
                  </a:cubicBezTo>
                  <a:cubicBezTo>
                    <a:pt x="84" y="335"/>
                    <a:pt x="89" y="342"/>
                    <a:pt x="93" y="349"/>
                  </a:cubicBezTo>
                  <a:cubicBezTo>
                    <a:pt x="104" y="370"/>
                    <a:pt x="102" y="393"/>
                    <a:pt x="100" y="416"/>
                  </a:cubicBezTo>
                  <a:cubicBezTo>
                    <a:pt x="98" y="443"/>
                    <a:pt x="99" y="471"/>
                    <a:pt x="97" y="499"/>
                  </a:cubicBezTo>
                  <a:cubicBezTo>
                    <a:pt x="96" y="506"/>
                    <a:pt x="96" y="513"/>
                    <a:pt x="95" y="520"/>
                  </a:cubicBezTo>
                  <a:cubicBezTo>
                    <a:pt x="100" y="522"/>
                    <a:pt x="106" y="522"/>
                    <a:pt x="109" y="523"/>
                  </a:cubicBezTo>
                  <a:cubicBezTo>
                    <a:pt x="117" y="527"/>
                    <a:pt x="124" y="533"/>
                    <a:pt x="132" y="537"/>
                  </a:cubicBezTo>
                  <a:cubicBezTo>
                    <a:pt x="154" y="548"/>
                    <a:pt x="170" y="524"/>
                    <a:pt x="174" y="506"/>
                  </a:cubicBezTo>
                  <a:cubicBezTo>
                    <a:pt x="178" y="492"/>
                    <a:pt x="181" y="478"/>
                    <a:pt x="181" y="464"/>
                  </a:cubicBezTo>
                  <a:cubicBezTo>
                    <a:pt x="182" y="458"/>
                    <a:pt x="183" y="444"/>
                    <a:pt x="181" y="435"/>
                  </a:cubicBezTo>
                  <a:cubicBezTo>
                    <a:pt x="171" y="443"/>
                    <a:pt x="157" y="440"/>
                    <a:pt x="147" y="427"/>
                  </a:cubicBezTo>
                  <a:cubicBezTo>
                    <a:pt x="134" y="410"/>
                    <a:pt x="138" y="387"/>
                    <a:pt x="141" y="367"/>
                  </a:cubicBezTo>
                  <a:cubicBezTo>
                    <a:pt x="145" y="343"/>
                    <a:pt x="149" y="281"/>
                    <a:pt x="181" y="275"/>
                  </a:cubicBezTo>
                  <a:cubicBezTo>
                    <a:pt x="188" y="261"/>
                    <a:pt x="190" y="243"/>
                    <a:pt x="200" y="230"/>
                  </a:cubicBezTo>
                  <a:cubicBezTo>
                    <a:pt x="215" y="211"/>
                    <a:pt x="231" y="187"/>
                    <a:pt x="248" y="167"/>
                  </a:cubicBezTo>
                  <a:cubicBezTo>
                    <a:pt x="236" y="159"/>
                    <a:pt x="236" y="159"/>
                    <a:pt x="236" y="159"/>
                  </a:cubicBezTo>
                  <a:cubicBezTo>
                    <a:pt x="242" y="140"/>
                    <a:pt x="242" y="110"/>
                    <a:pt x="251" y="92"/>
                  </a:cubicBezTo>
                  <a:cubicBezTo>
                    <a:pt x="236" y="87"/>
                    <a:pt x="223" y="78"/>
                    <a:pt x="213" y="67"/>
                  </a:cubicBezTo>
                  <a:cubicBezTo>
                    <a:pt x="202" y="54"/>
                    <a:pt x="204" y="37"/>
                    <a:pt x="198" y="22"/>
                  </a:cubicBezTo>
                  <a:cubicBezTo>
                    <a:pt x="190" y="0"/>
                    <a:pt x="155" y="2"/>
                    <a:pt x="131" y="1"/>
                  </a:cubicBezTo>
                  <a:cubicBezTo>
                    <a:pt x="108" y="8"/>
                    <a:pt x="98" y="41"/>
                    <a:pt x="99" y="62"/>
                  </a:cubicBezTo>
                  <a:cubicBezTo>
                    <a:pt x="100" y="79"/>
                    <a:pt x="76" y="88"/>
                    <a:pt x="64" y="94"/>
                  </a:cubicBezTo>
                  <a:cubicBezTo>
                    <a:pt x="48" y="102"/>
                    <a:pt x="27" y="109"/>
                    <a:pt x="15" y="124"/>
                  </a:cubicBezTo>
                  <a:cubicBezTo>
                    <a:pt x="0" y="139"/>
                    <a:pt x="21" y="150"/>
                    <a:pt x="3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8909050" y="1489076"/>
              <a:ext cx="487363" cy="752475"/>
            </a:xfrm>
            <a:custGeom>
              <a:avLst/>
              <a:gdLst>
                <a:gd name="T0" fmla="*/ 8 w 275"/>
                <a:gd name="T1" fmla="*/ 156 h 425"/>
                <a:gd name="T2" fmla="*/ 20 w 275"/>
                <a:gd name="T3" fmla="*/ 153 h 425"/>
                <a:gd name="T4" fmla="*/ 32 w 275"/>
                <a:gd name="T5" fmla="*/ 150 h 425"/>
                <a:gd name="T6" fmla="*/ 44 w 275"/>
                <a:gd name="T7" fmla="*/ 201 h 425"/>
                <a:gd name="T8" fmla="*/ 32 w 275"/>
                <a:gd name="T9" fmla="*/ 261 h 425"/>
                <a:gd name="T10" fmla="*/ 9 w 275"/>
                <a:gd name="T11" fmla="*/ 287 h 425"/>
                <a:gd name="T12" fmla="*/ 47 w 275"/>
                <a:gd name="T13" fmla="*/ 303 h 425"/>
                <a:gd name="T14" fmla="*/ 98 w 275"/>
                <a:gd name="T15" fmla="*/ 283 h 425"/>
                <a:gd name="T16" fmla="*/ 140 w 275"/>
                <a:gd name="T17" fmla="*/ 323 h 425"/>
                <a:gd name="T18" fmla="*/ 149 w 275"/>
                <a:gd name="T19" fmla="*/ 376 h 425"/>
                <a:gd name="T20" fmla="*/ 227 w 275"/>
                <a:gd name="T21" fmla="*/ 406 h 425"/>
                <a:gd name="T22" fmla="*/ 275 w 275"/>
                <a:gd name="T23" fmla="*/ 382 h 425"/>
                <a:gd name="T24" fmla="*/ 255 w 275"/>
                <a:gd name="T25" fmla="*/ 356 h 425"/>
                <a:gd name="T26" fmla="*/ 210 w 275"/>
                <a:gd name="T27" fmla="*/ 335 h 425"/>
                <a:gd name="T28" fmla="*/ 213 w 275"/>
                <a:gd name="T29" fmla="*/ 325 h 425"/>
                <a:gd name="T30" fmla="*/ 196 w 275"/>
                <a:gd name="T31" fmla="*/ 317 h 425"/>
                <a:gd name="T32" fmla="*/ 214 w 275"/>
                <a:gd name="T33" fmla="*/ 218 h 425"/>
                <a:gd name="T34" fmla="*/ 208 w 275"/>
                <a:gd name="T35" fmla="*/ 211 h 425"/>
                <a:gd name="T36" fmla="*/ 155 w 275"/>
                <a:gd name="T37" fmla="*/ 120 h 425"/>
                <a:gd name="T38" fmla="*/ 95 w 275"/>
                <a:gd name="T39" fmla="*/ 38 h 425"/>
                <a:gd name="T40" fmla="*/ 89 w 275"/>
                <a:gd name="T41" fmla="*/ 28 h 425"/>
                <a:gd name="T42" fmla="*/ 96 w 275"/>
                <a:gd name="T43" fmla="*/ 22 h 425"/>
                <a:gd name="T44" fmla="*/ 82 w 275"/>
                <a:gd name="T45" fmla="*/ 0 h 425"/>
                <a:gd name="T46" fmla="*/ 35 w 275"/>
                <a:gd name="T47" fmla="*/ 27 h 425"/>
                <a:gd name="T48" fmla="*/ 32 w 275"/>
                <a:gd name="T49" fmla="*/ 28 h 425"/>
                <a:gd name="T50" fmla="*/ 7 w 275"/>
                <a:gd name="T51" fmla="*/ 86 h 425"/>
                <a:gd name="T52" fmla="*/ 2 w 275"/>
                <a:gd name="T53" fmla="*/ 114 h 425"/>
                <a:gd name="T54" fmla="*/ 1 w 275"/>
                <a:gd name="T55" fmla="*/ 138 h 425"/>
                <a:gd name="T56" fmla="*/ 8 w 275"/>
                <a:gd name="T57" fmla="*/ 15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425">
                  <a:moveTo>
                    <a:pt x="8" y="156"/>
                  </a:moveTo>
                  <a:cubicBezTo>
                    <a:pt x="12" y="155"/>
                    <a:pt x="16" y="154"/>
                    <a:pt x="20" y="153"/>
                  </a:cubicBezTo>
                  <a:cubicBezTo>
                    <a:pt x="22" y="149"/>
                    <a:pt x="28" y="148"/>
                    <a:pt x="32" y="150"/>
                  </a:cubicBezTo>
                  <a:cubicBezTo>
                    <a:pt x="46" y="161"/>
                    <a:pt x="45" y="184"/>
                    <a:pt x="44" y="201"/>
                  </a:cubicBezTo>
                  <a:cubicBezTo>
                    <a:pt x="43" y="220"/>
                    <a:pt x="41" y="243"/>
                    <a:pt x="32" y="261"/>
                  </a:cubicBezTo>
                  <a:cubicBezTo>
                    <a:pt x="26" y="272"/>
                    <a:pt x="18" y="282"/>
                    <a:pt x="9" y="287"/>
                  </a:cubicBezTo>
                  <a:cubicBezTo>
                    <a:pt x="21" y="292"/>
                    <a:pt x="33" y="300"/>
                    <a:pt x="47" y="303"/>
                  </a:cubicBezTo>
                  <a:cubicBezTo>
                    <a:pt x="66" y="308"/>
                    <a:pt x="82" y="292"/>
                    <a:pt x="98" y="283"/>
                  </a:cubicBezTo>
                  <a:cubicBezTo>
                    <a:pt x="126" y="269"/>
                    <a:pt x="139" y="300"/>
                    <a:pt x="140" y="323"/>
                  </a:cubicBezTo>
                  <a:cubicBezTo>
                    <a:pt x="141" y="341"/>
                    <a:pt x="139" y="360"/>
                    <a:pt x="149" y="376"/>
                  </a:cubicBezTo>
                  <a:cubicBezTo>
                    <a:pt x="167" y="406"/>
                    <a:pt x="194" y="425"/>
                    <a:pt x="227" y="406"/>
                  </a:cubicBezTo>
                  <a:cubicBezTo>
                    <a:pt x="243" y="397"/>
                    <a:pt x="258" y="388"/>
                    <a:pt x="275" y="382"/>
                  </a:cubicBezTo>
                  <a:cubicBezTo>
                    <a:pt x="267" y="372"/>
                    <a:pt x="261" y="362"/>
                    <a:pt x="255" y="356"/>
                  </a:cubicBezTo>
                  <a:cubicBezTo>
                    <a:pt x="266" y="328"/>
                    <a:pt x="230" y="338"/>
                    <a:pt x="210" y="335"/>
                  </a:cubicBezTo>
                  <a:cubicBezTo>
                    <a:pt x="213" y="325"/>
                    <a:pt x="213" y="325"/>
                    <a:pt x="213" y="325"/>
                  </a:cubicBezTo>
                  <a:cubicBezTo>
                    <a:pt x="196" y="317"/>
                    <a:pt x="196" y="317"/>
                    <a:pt x="196" y="317"/>
                  </a:cubicBezTo>
                  <a:cubicBezTo>
                    <a:pt x="202" y="288"/>
                    <a:pt x="183" y="241"/>
                    <a:pt x="214" y="218"/>
                  </a:cubicBezTo>
                  <a:cubicBezTo>
                    <a:pt x="208" y="211"/>
                    <a:pt x="208" y="211"/>
                    <a:pt x="208" y="211"/>
                  </a:cubicBezTo>
                  <a:cubicBezTo>
                    <a:pt x="245" y="171"/>
                    <a:pt x="171" y="146"/>
                    <a:pt x="155" y="120"/>
                  </a:cubicBezTo>
                  <a:cubicBezTo>
                    <a:pt x="139" y="95"/>
                    <a:pt x="146" y="0"/>
                    <a:pt x="95" y="38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1" y="15"/>
                    <a:pt x="86" y="8"/>
                    <a:pt x="82" y="0"/>
                  </a:cubicBezTo>
                  <a:cubicBezTo>
                    <a:pt x="70" y="13"/>
                    <a:pt x="53" y="24"/>
                    <a:pt x="35" y="27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5" y="29"/>
                    <a:pt x="9" y="74"/>
                    <a:pt x="7" y="86"/>
                  </a:cubicBezTo>
                  <a:cubicBezTo>
                    <a:pt x="5" y="95"/>
                    <a:pt x="4" y="105"/>
                    <a:pt x="2" y="114"/>
                  </a:cubicBezTo>
                  <a:cubicBezTo>
                    <a:pt x="1" y="122"/>
                    <a:pt x="0" y="130"/>
                    <a:pt x="1" y="138"/>
                  </a:cubicBezTo>
                  <a:cubicBezTo>
                    <a:pt x="1" y="145"/>
                    <a:pt x="4" y="151"/>
                    <a:pt x="8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8486775" y="2660651"/>
              <a:ext cx="584200" cy="608013"/>
            </a:xfrm>
            <a:custGeom>
              <a:avLst/>
              <a:gdLst>
                <a:gd name="T0" fmla="*/ 249 w 329"/>
                <a:gd name="T1" fmla="*/ 96 h 343"/>
                <a:gd name="T2" fmla="*/ 178 w 329"/>
                <a:gd name="T3" fmla="*/ 46 h 343"/>
                <a:gd name="T4" fmla="*/ 135 w 329"/>
                <a:gd name="T5" fmla="*/ 54 h 343"/>
                <a:gd name="T6" fmla="*/ 112 w 329"/>
                <a:gd name="T7" fmla="*/ 30 h 343"/>
                <a:gd name="T8" fmla="*/ 93 w 329"/>
                <a:gd name="T9" fmla="*/ 0 h 343"/>
                <a:gd name="T10" fmla="*/ 50 w 329"/>
                <a:gd name="T11" fmla="*/ 48 h 343"/>
                <a:gd name="T12" fmla="*/ 0 w 329"/>
                <a:gd name="T13" fmla="*/ 78 h 343"/>
                <a:gd name="T14" fmla="*/ 0 w 329"/>
                <a:gd name="T15" fmla="*/ 81 h 343"/>
                <a:gd name="T16" fmla="*/ 9 w 329"/>
                <a:gd name="T17" fmla="*/ 151 h 343"/>
                <a:gd name="T18" fmla="*/ 7 w 329"/>
                <a:gd name="T19" fmla="*/ 209 h 343"/>
                <a:gd name="T20" fmla="*/ 21 w 329"/>
                <a:gd name="T21" fmla="*/ 237 h 343"/>
                <a:gd name="T22" fmla="*/ 37 w 329"/>
                <a:gd name="T23" fmla="*/ 233 h 343"/>
                <a:gd name="T24" fmla="*/ 64 w 329"/>
                <a:gd name="T25" fmla="*/ 243 h 343"/>
                <a:gd name="T26" fmla="*/ 68 w 329"/>
                <a:gd name="T27" fmla="*/ 275 h 343"/>
                <a:gd name="T28" fmla="*/ 70 w 329"/>
                <a:gd name="T29" fmla="*/ 336 h 343"/>
                <a:gd name="T30" fmla="*/ 78 w 329"/>
                <a:gd name="T31" fmla="*/ 343 h 343"/>
                <a:gd name="T32" fmla="*/ 78 w 329"/>
                <a:gd name="T33" fmla="*/ 342 h 343"/>
                <a:gd name="T34" fmla="*/ 126 w 329"/>
                <a:gd name="T35" fmla="*/ 293 h 343"/>
                <a:gd name="T36" fmla="*/ 190 w 329"/>
                <a:gd name="T37" fmla="*/ 275 h 343"/>
                <a:gd name="T38" fmla="*/ 188 w 329"/>
                <a:gd name="T39" fmla="*/ 238 h 343"/>
                <a:gd name="T40" fmla="*/ 202 w 329"/>
                <a:gd name="T41" fmla="*/ 215 h 343"/>
                <a:gd name="T42" fmla="*/ 239 w 329"/>
                <a:gd name="T43" fmla="*/ 221 h 343"/>
                <a:gd name="T44" fmla="*/ 280 w 329"/>
                <a:gd name="T45" fmla="*/ 249 h 343"/>
                <a:gd name="T46" fmla="*/ 320 w 329"/>
                <a:gd name="T47" fmla="*/ 240 h 343"/>
                <a:gd name="T48" fmla="*/ 329 w 329"/>
                <a:gd name="T49" fmla="*/ 187 h 343"/>
                <a:gd name="T50" fmla="*/ 249 w 329"/>
                <a:gd name="T51" fmla="*/ 9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9" h="343">
                  <a:moveTo>
                    <a:pt x="249" y="96"/>
                  </a:moveTo>
                  <a:cubicBezTo>
                    <a:pt x="236" y="74"/>
                    <a:pt x="211" y="29"/>
                    <a:pt x="178" y="46"/>
                  </a:cubicBezTo>
                  <a:cubicBezTo>
                    <a:pt x="166" y="52"/>
                    <a:pt x="149" y="60"/>
                    <a:pt x="135" y="54"/>
                  </a:cubicBezTo>
                  <a:cubicBezTo>
                    <a:pt x="123" y="50"/>
                    <a:pt x="117" y="41"/>
                    <a:pt x="112" y="30"/>
                  </a:cubicBezTo>
                  <a:cubicBezTo>
                    <a:pt x="109" y="22"/>
                    <a:pt x="105" y="0"/>
                    <a:pt x="93" y="0"/>
                  </a:cubicBezTo>
                  <a:cubicBezTo>
                    <a:pt x="68" y="1"/>
                    <a:pt x="65" y="33"/>
                    <a:pt x="50" y="48"/>
                  </a:cubicBezTo>
                  <a:cubicBezTo>
                    <a:pt x="35" y="62"/>
                    <a:pt x="18" y="71"/>
                    <a:pt x="0" y="78"/>
                  </a:cubicBezTo>
                  <a:cubicBezTo>
                    <a:pt x="0" y="79"/>
                    <a:pt x="0" y="80"/>
                    <a:pt x="0" y="81"/>
                  </a:cubicBezTo>
                  <a:cubicBezTo>
                    <a:pt x="2" y="104"/>
                    <a:pt x="9" y="127"/>
                    <a:pt x="9" y="151"/>
                  </a:cubicBezTo>
                  <a:cubicBezTo>
                    <a:pt x="9" y="170"/>
                    <a:pt x="5" y="190"/>
                    <a:pt x="7" y="209"/>
                  </a:cubicBezTo>
                  <a:cubicBezTo>
                    <a:pt x="8" y="216"/>
                    <a:pt x="10" y="240"/>
                    <a:pt x="21" y="237"/>
                  </a:cubicBezTo>
                  <a:cubicBezTo>
                    <a:pt x="26" y="235"/>
                    <a:pt x="31" y="234"/>
                    <a:pt x="37" y="233"/>
                  </a:cubicBezTo>
                  <a:cubicBezTo>
                    <a:pt x="46" y="233"/>
                    <a:pt x="59" y="234"/>
                    <a:pt x="64" y="243"/>
                  </a:cubicBezTo>
                  <a:cubicBezTo>
                    <a:pt x="70" y="253"/>
                    <a:pt x="68" y="264"/>
                    <a:pt x="68" y="275"/>
                  </a:cubicBezTo>
                  <a:cubicBezTo>
                    <a:pt x="67" y="296"/>
                    <a:pt x="69" y="316"/>
                    <a:pt x="70" y="336"/>
                  </a:cubicBezTo>
                  <a:cubicBezTo>
                    <a:pt x="73" y="338"/>
                    <a:pt x="75" y="340"/>
                    <a:pt x="78" y="343"/>
                  </a:cubicBezTo>
                  <a:cubicBezTo>
                    <a:pt x="78" y="343"/>
                    <a:pt x="78" y="343"/>
                    <a:pt x="78" y="342"/>
                  </a:cubicBezTo>
                  <a:cubicBezTo>
                    <a:pt x="90" y="324"/>
                    <a:pt x="104" y="301"/>
                    <a:pt x="126" y="293"/>
                  </a:cubicBezTo>
                  <a:cubicBezTo>
                    <a:pt x="143" y="287"/>
                    <a:pt x="178" y="289"/>
                    <a:pt x="190" y="275"/>
                  </a:cubicBezTo>
                  <a:cubicBezTo>
                    <a:pt x="198" y="266"/>
                    <a:pt x="189" y="248"/>
                    <a:pt x="188" y="238"/>
                  </a:cubicBezTo>
                  <a:cubicBezTo>
                    <a:pt x="188" y="228"/>
                    <a:pt x="195" y="221"/>
                    <a:pt x="202" y="215"/>
                  </a:cubicBezTo>
                  <a:cubicBezTo>
                    <a:pt x="214" y="203"/>
                    <a:pt x="229" y="210"/>
                    <a:pt x="239" y="221"/>
                  </a:cubicBezTo>
                  <a:cubicBezTo>
                    <a:pt x="250" y="234"/>
                    <a:pt x="262" y="246"/>
                    <a:pt x="280" y="249"/>
                  </a:cubicBezTo>
                  <a:cubicBezTo>
                    <a:pt x="290" y="251"/>
                    <a:pt x="316" y="256"/>
                    <a:pt x="320" y="240"/>
                  </a:cubicBezTo>
                  <a:cubicBezTo>
                    <a:pt x="324" y="223"/>
                    <a:pt x="326" y="205"/>
                    <a:pt x="329" y="187"/>
                  </a:cubicBezTo>
                  <a:cubicBezTo>
                    <a:pt x="292" y="168"/>
                    <a:pt x="270" y="131"/>
                    <a:pt x="249" y="9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8091488" y="2189163"/>
              <a:ext cx="1350963" cy="771525"/>
            </a:xfrm>
            <a:custGeom>
              <a:avLst/>
              <a:gdLst>
                <a:gd name="T0" fmla="*/ 748 w 762"/>
                <a:gd name="T1" fmla="*/ 0 h 436"/>
                <a:gd name="T2" fmla="*/ 685 w 762"/>
                <a:gd name="T3" fmla="*/ 31 h 436"/>
                <a:gd name="T4" fmla="*/ 668 w 762"/>
                <a:gd name="T5" fmla="*/ 36 h 436"/>
                <a:gd name="T6" fmla="*/ 638 w 762"/>
                <a:gd name="T7" fmla="*/ 128 h 436"/>
                <a:gd name="T8" fmla="*/ 623 w 762"/>
                <a:gd name="T9" fmla="*/ 125 h 436"/>
                <a:gd name="T10" fmla="*/ 612 w 762"/>
                <a:gd name="T11" fmla="*/ 112 h 436"/>
                <a:gd name="T12" fmla="*/ 604 w 762"/>
                <a:gd name="T13" fmla="*/ 155 h 436"/>
                <a:gd name="T14" fmla="*/ 573 w 762"/>
                <a:gd name="T15" fmla="*/ 193 h 436"/>
                <a:gd name="T16" fmla="*/ 533 w 762"/>
                <a:gd name="T17" fmla="*/ 231 h 436"/>
                <a:gd name="T18" fmla="*/ 499 w 762"/>
                <a:gd name="T19" fmla="*/ 238 h 436"/>
                <a:gd name="T20" fmla="*/ 462 w 762"/>
                <a:gd name="T21" fmla="*/ 234 h 436"/>
                <a:gd name="T22" fmla="*/ 438 w 762"/>
                <a:gd name="T23" fmla="*/ 243 h 436"/>
                <a:gd name="T24" fmla="*/ 336 w 762"/>
                <a:gd name="T25" fmla="*/ 233 h 436"/>
                <a:gd name="T26" fmla="*/ 275 w 762"/>
                <a:gd name="T27" fmla="*/ 194 h 436"/>
                <a:gd name="T28" fmla="*/ 243 w 762"/>
                <a:gd name="T29" fmla="*/ 260 h 436"/>
                <a:gd name="T30" fmla="*/ 206 w 762"/>
                <a:gd name="T31" fmla="*/ 266 h 436"/>
                <a:gd name="T32" fmla="*/ 153 w 762"/>
                <a:gd name="T33" fmla="*/ 288 h 436"/>
                <a:gd name="T34" fmla="*/ 100 w 762"/>
                <a:gd name="T35" fmla="*/ 278 h 436"/>
                <a:gd name="T36" fmla="*/ 47 w 762"/>
                <a:gd name="T37" fmla="*/ 290 h 436"/>
                <a:gd name="T38" fmla="*/ 2 w 762"/>
                <a:gd name="T39" fmla="*/ 309 h 436"/>
                <a:gd name="T40" fmla="*/ 18 w 762"/>
                <a:gd name="T41" fmla="*/ 338 h 436"/>
                <a:gd name="T42" fmla="*/ 53 w 762"/>
                <a:gd name="T43" fmla="*/ 352 h 436"/>
                <a:gd name="T44" fmla="*/ 106 w 762"/>
                <a:gd name="T45" fmla="*/ 394 h 436"/>
                <a:gd name="T46" fmla="*/ 111 w 762"/>
                <a:gd name="T47" fmla="*/ 381 h 436"/>
                <a:gd name="T48" fmla="*/ 180 w 762"/>
                <a:gd name="T49" fmla="*/ 329 h 436"/>
                <a:gd name="T50" fmla="*/ 217 w 762"/>
                <a:gd name="T51" fmla="*/ 328 h 436"/>
                <a:gd name="T52" fmla="*/ 279 w 762"/>
                <a:gd name="T53" fmla="*/ 272 h 436"/>
                <a:gd name="T54" fmla="*/ 316 w 762"/>
                <a:gd name="T55" fmla="*/ 249 h 436"/>
                <a:gd name="T56" fmla="*/ 359 w 762"/>
                <a:gd name="T57" fmla="*/ 302 h 436"/>
                <a:gd name="T58" fmla="*/ 415 w 762"/>
                <a:gd name="T59" fmla="*/ 292 h 436"/>
                <a:gd name="T60" fmla="*/ 469 w 762"/>
                <a:gd name="T61" fmla="*/ 326 h 436"/>
                <a:gd name="T62" fmla="*/ 554 w 762"/>
                <a:gd name="T63" fmla="*/ 436 h 436"/>
                <a:gd name="T64" fmla="*/ 557 w 762"/>
                <a:gd name="T65" fmla="*/ 423 h 436"/>
                <a:gd name="T66" fmla="*/ 565 w 762"/>
                <a:gd name="T67" fmla="*/ 417 h 436"/>
                <a:gd name="T68" fmla="*/ 568 w 762"/>
                <a:gd name="T69" fmla="*/ 373 h 436"/>
                <a:gd name="T70" fmla="*/ 626 w 762"/>
                <a:gd name="T71" fmla="*/ 307 h 436"/>
                <a:gd name="T72" fmla="*/ 670 w 762"/>
                <a:gd name="T73" fmla="*/ 293 h 436"/>
                <a:gd name="T74" fmla="*/ 695 w 762"/>
                <a:gd name="T75" fmla="*/ 277 h 436"/>
                <a:gd name="T76" fmla="*/ 687 w 762"/>
                <a:gd name="T77" fmla="*/ 241 h 436"/>
                <a:gd name="T78" fmla="*/ 696 w 762"/>
                <a:gd name="T79" fmla="*/ 176 h 436"/>
                <a:gd name="T80" fmla="*/ 683 w 762"/>
                <a:gd name="T81" fmla="*/ 143 h 436"/>
                <a:gd name="T82" fmla="*/ 703 w 762"/>
                <a:gd name="T83" fmla="*/ 126 h 436"/>
                <a:gd name="T84" fmla="*/ 731 w 762"/>
                <a:gd name="T85" fmla="*/ 84 h 436"/>
                <a:gd name="T86" fmla="*/ 762 w 762"/>
                <a:gd name="T87" fmla="*/ 9 h 436"/>
                <a:gd name="T88" fmla="*/ 748 w 762"/>
                <a:gd name="T89" fmla="*/ 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2" h="436">
                  <a:moveTo>
                    <a:pt x="748" y="0"/>
                  </a:moveTo>
                  <a:cubicBezTo>
                    <a:pt x="726" y="9"/>
                    <a:pt x="706" y="21"/>
                    <a:pt x="685" y="31"/>
                  </a:cubicBezTo>
                  <a:cubicBezTo>
                    <a:pt x="679" y="34"/>
                    <a:pt x="674" y="35"/>
                    <a:pt x="668" y="36"/>
                  </a:cubicBezTo>
                  <a:cubicBezTo>
                    <a:pt x="669" y="64"/>
                    <a:pt x="673" y="121"/>
                    <a:pt x="638" y="128"/>
                  </a:cubicBezTo>
                  <a:cubicBezTo>
                    <a:pt x="634" y="129"/>
                    <a:pt x="626" y="128"/>
                    <a:pt x="623" y="125"/>
                  </a:cubicBezTo>
                  <a:cubicBezTo>
                    <a:pt x="621" y="123"/>
                    <a:pt x="613" y="110"/>
                    <a:pt x="612" y="112"/>
                  </a:cubicBezTo>
                  <a:cubicBezTo>
                    <a:pt x="605" y="126"/>
                    <a:pt x="608" y="141"/>
                    <a:pt x="604" y="155"/>
                  </a:cubicBezTo>
                  <a:cubicBezTo>
                    <a:pt x="599" y="174"/>
                    <a:pt x="587" y="181"/>
                    <a:pt x="573" y="193"/>
                  </a:cubicBezTo>
                  <a:cubicBezTo>
                    <a:pt x="559" y="205"/>
                    <a:pt x="547" y="219"/>
                    <a:pt x="533" y="231"/>
                  </a:cubicBezTo>
                  <a:cubicBezTo>
                    <a:pt x="523" y="238"/>
                    <a:pt x="511" y="244"/>
                    <a:pt x="499" y="238"/>
                  </a:cubicBezTo>
                  <a:cubicBezTo>
                    <a:pt x="484" y="231"/>
                    <a:pt x="479" y="225"/>
                    <a:pt x="462" y="234"/>
                  </a:cubicBezTo>
                  <a:cubicBezTo>
                    <a:pt x="454" y="237"/>
                    <a:pt x="446" y="241"/>
                    <a:pt x="438" y="243"/>
                  </a:cubicBezTo>
                  <a:cubicBezTo>
                    <a:pt x="406" y="249"/>
                    <a:pt x="367" y="243"/>
                    <a:pt x="336" y="233"/>
                  </a:cubicBezTo>
                  <a:cubicBezTo>
                    <a:pt x="315" y="226"/>
                    <a:pt x="289" y="214"/>
                    <a:pt x="275" y="194"/>
                  </a:cubicBezTo>
                  <a:cubicBezTo>
                    <a:pt x="256" y="204"/>
                    <a:pt x="260" y="246"/>
                    <a:pt x="243" y="260"/>
                  </a:cubicBezTo>
                  <a:cubicBezTo>
                    <a:pt x="231" y="269"/>
                    <a:pt x="220" y="270"/>
                    <a:pt x="206" y="266"/>
                  </a:cubicBezTo>
                  <a:cubicBezTo>
                    <a:pt x="181" y="259"/>
                    <a:pt x="173" y="277"/>
                    <a:pt x="153" y="288"/>
                  </a:cubicBezTo>
                  <a:cubicBezTo>
                    <a:pt x="129" y="302"/>
                    <a:pt x="119" y="293"/>
                    <a:pt x="100" y="278"/>
                  </a:cubicBezTo>
                  <a:cubicBezTo>
                    <a:pt x="82" y="263"/>
                    <a:pt x="64" y="283"/>
                    <a:pt x="47" y="290"/>
                  </a:cubicBezTo>
                  <a:cubicBezTo>
                    <a:pt x="32" y="296"/>
                    <a:pt x="17" y="303"/>
                    <a:pt x="2" y="309"/>
                  </a:cubicBezTo>
                  <a:cubicBezTo>
                    <a:pt x="0" y="322"/>
                    <a:pt x="3" y="331"/>
                    <a:pt x="18" y="338"/>
                  </a:cubicBezTo>
                  <a:cubicBezTo>
                    <a:pt x="30" y="343"/>
                    <a:pt x="42" y="346"/>
                    <a:pt x="53" y="352"/>
                  </a:cubicBezTo>
                  <a:cubicBezTo>
                    <a:pt x="73" y="363"/>
                    <a:pt x="92" y="376"/>
                    <a:pt x="106" y="394"/>
                  </a:cubicBezTo>
                  <a:cubicBezTo>
                    <a:pt x="107" y="390"/>
                    <a:pt x="109" y="385"/>
                    <a:pt x="111" y="381"/>
                  </a:cubicBezTo>
                  <a:cubicBezTo>
                    <a:pt x="127" y="358"/>
                    <a:pt x="155" y="341"/>
                    <a:pt x="180" y="329"/>
                  </a:cubicBezTo>
                  <a:cubicBezTo>
                    <a:pt x="195" y="321"/>
                    <a:pt x="209" y="319"/>
                    <a:pt x="217" y="328"/>
                  </a:cubicBezTo>
                  <a:cubicBezTo>
                    <a:pt x="246" y="317"/>
                    <a:pt x="265" y="301"/>
                    <a:pt x="279" y="272"/>
                  </a:cubicBezTo>
                  <a:cubicBezTo>
                    <a:pt x="286" y="258"/>
                    <a:pt x="299" y="248"/>
                    <a:pt x="316" y="249"/>
                  </a:cubicBezTo>
                  <a:cubicBezTo>
                    <a:pt x="348" y="252"/>
                    <a:pt x="339" y="287"/>
                    <a:pt x="359" y="302"/>
                  </a:cubicBezTo>
                  <a:cubicBezTo>
                    <a:pt x="376" y="315"/>
                    <a:pt x="397" y="290"/>
                    <a:pt x="415" y="292"/>
                  </a:cubicBezTo>
                  <a:cubicBezTo>
                    <a:pt x="438" y="295"/>
                    <a:pt x="456" y="307"/>
                    <a:pt x="469" y="326"/>
                  </a:cubicBezTo>
                  <a:cubicBezTo>
                    <a:pt x="495" y="362"/>
                    <a:pt x="514" y="413"/>
                    <a:pt x="554" y="436"/>
                  </a:cubicBezTo>
                  <a:cubicBezTo>
                    <a:pt x="555" y="432"/>
                    <a:pt x="556" y="427"/>
                    <a:pt x="557" y="423"/>
                  </a:cubicBezTo>
                  <a:cubicBezTo>
                    <a:pt x="558" y="419"/>
                    <a:pt x="561" y="417"/>
                    <a:pt x="565" y="417"/>
                  </a:cubicBezTo>
                  <a:cubicBezTo>
                    <a:pt x="560" y="403"/>
                    <a:pt x="560" y="388"/>
                    <a:pt x="568" y="373"/>
                  </a:cubicBezTo>
                  <a:cubicBezTo>
                    <a:pt x="581" y="349"/>
                    <a:pt x="600" y="319"/>
                    <a:pt x="626" y="307"/>
                  </a:cubicBezTo>
                  <a:cubicBezTo>
                    <a:pt x="640" y="300"/>
                    <a:pt x="655" y="297"/>
                    <a:pt x="670" y="293"/>
                  </a:cubicBezTo>
                  <a:cubicBezTo>
                    <a:pt x="679" y="290"/>
                    <a:pt x="691" y="287"/>
                    <a:pt x="695" y="277"/>
                  </a:cubicBezTo>
                  <a:cubicBezTo>
                    <a:pt x="702" y="262"/>
                    <a:pt x="694" y="254"/>
                    <a:pt x="687" y="241"/>
                  </a:cubicBezTo>
                  <a:cubicBezTo>
                    <a:pt x="675" y="219"/>
                    <a:pt x="682" y="196"/>
                    <a:pt x="696" y="176"/>
                  </a:cubicBezTo>
                  <a:cubicBezTo>
                    <a:pt x="686" y="166"/>
                    <a:pt x="678" y="153"/>
                    <a:pt x="683" y="143"/>
                  </a:cubicBezTo>
                  <a:cubicBezTo>
                    <a:pt x="687" y="134"/>
                    <a:pt x="696" y="131"/>
                    <a:pt x="703" y="126"/>
                  </a:cubicBezTo>
                  <a:cubicBezTo>
                    <a:pt x="717" y="115"/>
                    <a:pt x="724" y="100"/>
                    <a:pt x="731" y="84"/>
                  </a:cubicBezTo>
                  <a:cubicBezTo>
                    <a:pt x="741" y="59"/>
                    <a:pt x="753" y="35"/>
                    <a:pt x="762" y="9"/>
                  </a:cubicBezTo>
                  <a:cubicBezTo>
                    <a:pt x="757" y="8"/>
                    <a:pt x="752" y="5"/>
                    <a:pt x="74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8"/>
            <p:cNvSpPr>
              <a:spLocks/>
            </p:cNvSpPr>
            <p:nvPr userDrawn="1"/>
          </p:nvSpPr>
          <p:spPr bwMode="auto">
            <a:xfrm>
              <a:off x="7688263" y="1666876"/>
              <a:ext cx="1085850" cy="1042988"/>
            </a:xfrm>
            <a:custGeom>
              <a:avLst/>
              <a:gdLst>
                <a:gd name="T0" fmla="*/ 225 w 613"/>
                <a:gd name="T1" fmla="*/ 587 h 588"/>
                <a:gd name="T2" fmla="*/ 281 w 613"/>
                <a:gd name="T3" fmla="*/ 561 h 588"/>
                <a:gd name="T4" fmla="*/ 321 w 613"/>
                <a:gd name="T5" fmla="*/ 550 h 588"/>
                <a:gd name="T6" fmla="*/ 347 w 613"/>
                <a:gd name="T7" fmla="*/ 567 h 588"/>
                <a:gd name="T8" fmla="*/ 389 w 613"/>
                <a:gd name="T9" fmla="*/ 555 h 588"/>
                <a:gd name="T10" fmla="*/ 427 w 613"/>
                <a:gd name="T11" fmla="*/ 541 h 588"/>
                <a:gd name="T12" fmla="*/ 462 w 613"/>
                <a:gd name="T13" fmla="*/ 538 h 588"/>
                <a:gd name="T14" fmla="*/ 469 w 613"/>
                <a:gd name="T15" fmla="*/ 522 h 588"/>
                <a:gd name="T16" fmla="*/ 496 w 613"/>
                <a:gd name="T17" fmla="*/ 473 h 588"/>
                <a:gd name="T18" fmla="*/ 495 w 613"/>
                <a:gd name="T19" fmla="*/ 471 h 588"/>
                <a:gd name="T20" fmla="*/ 508 w 613"/>
                <a:gd name="T21" fmla="*/ 422 h 588"/>
                <a:gd name="T22" fmla="*/ 538 w 613"/>
                <a:gd name="T23" fmla="*/ 362 h 588"/>
                <a:gd name="T24" fmla="*/ 595 w 613"/>
                <a:gd name="T25" fmla="*/ 265 h 588"/>
                <a:gd name="T26" fmla="*/ 546 w 613"/>
                <a:gd name="T27" fmla="*/ 307 h 588"/>
                <a:gd name="T28" fmla="*/ 503 w 613"/>
                <a:gd name="T29" fmla="*/ 314 h 588"/>
                <a:gd name="T30" fmla="*/ 497 w 613"/>
                <a:gd name="T31" fmla="*/ 299 h 588"/>
                <a:gd name="T32" fmla="*/ 487 w 613"/>
                <a:gd name="T33" fmla="*/ 267 h 588"/>
                <a:gd name="T34" fmla="*/ 472 w 613"/>
                <a:gd name="T35" fmla="*/ 211 h 588"/>
                <a:gd name="T36" fmla="*/ 476 w 613"/>
                <a:gd name="T37" fmla="*/ 166 h 588"/>
                <a:gd name="T38" fmla="*/ 463 w 613"/>
                <a:gd name="T39" fmla="*/ 135 h 588"/>
                <a:gd name="T40" fmla="*/ 413 w 613"/>
                <a:gd name="T41" fmla="*/ 132 h 588"/>
                <a:gd name="T42" fmla="*/ 384 w 613"/>
                <a:gd name="T43" fmla="*/ 145 h 588"/>
                <a:gd name="T44" fmla="*/ 377 w 613"/>
                <a:gd name="T45" fmla="*/ 143 h 588"/>
                <a:gd name="T46" fmla="*/ 366 w 613"/>
                <a:gd name="T47" fmla="*/ 157 h 588"/>
                <a:gd name="T48" fmla="*/ 281 w 613"/>
                <a:gd name="T49" fmla="*/ 231 h 588"/>
                <a:gd name="T50" fmla="*/ 231 w 613"/>
                <a:gd name="T51" fmla="*/ 279 h 588"/>
                <a:gd name="T52" fmla="*/ 159 w 613"/>
                <a:gd name="T53" fmla="*/ 273 h 588"/>
                <a:gd name="T54" fmla="*/ 114 w 613"/>
                <a:gd name="T55" fmla="*/ 236 h 588"/>
                <a:gd name="T56" fmla="*/ 127 w 613"/>
                <a:gd name="T57" fmla="*/ 178 h 588"/>
                <a:gd name="T58" fmla="*/ 116 w 613"/>
                <a:gd name="T59" fmla="*/ 0 h 588"/>
                <a:gd name="T60" fmla="*/ 64 w 613"/>
                <a:gd name="T61" fmla="*/ 41 h 588"/>
                <a:gd name="T62" fmla="*/ 16 w 613"/>
                <a:gd name="T63" fmla="*/ 55 h 588"/>
                <a:gd name="T64" fmla="*/ 56 w 613"/>
                <a:gd name="T65" fmla="*/ 131 h 588"/>
                <a:gd name="T66" fmla="*/ 24 w 613"/>
                <a:gd name="T67" fmla="*/ 156 h 588"/>
                <a:gd name="T68" fmla="*/ 15 w 613"/>
                <a:gd name="T69" fmla="*/ 137 h 588"/>
                <a:gd name="T70" fmla="*/ 1 w 613"/>
                <a:gd name="T71" fmla="*/ 183 h 588"/>
                <a:gd name="T72" fmla="*/ 55 w 613"/>
                <a:gd name="T73" fmla="*/ 239 h 588"/>
                <a:gd name="T74" fmla="*/ 100 w 613"/>
                <a:gd name="T75" fmla="*/ 282 h 588"/>
                <a:gd name="T76" fmla="*/ 93 w 613"/>
                <a:gd name="T77" fmla="*/ 344 h 588"/>
                <a:gd name="T78" fmla="*/ 62 w 613"/>
                <a:gd name="T79" fmla="*/ 357 h 588"/>
                <a:gd name="T80" fmla="*/ 38 w 613"/>
                <a:gd name="T81" fmla="*/ 386 h 588"/>
                <a:gd name="T82" fmla="*/ 49 w 613"/>
                <a:gd name="T83" fmla="*/ 408 h 588"/>
                <a:gd name="T84" fmla="*/ 72 w 613"/>
                <a:gd name="T85" fmla="*/ 449 h 588"/>
                <a:gd name="T86" fmla="*/ 117 w 613"/>
                <a:gd name="T87" fmla="*/ 465 h 588"/>
                <a:gd name="T88" fmla="*/ 182 w 613"/>
                <a:gd name="T89" fmla="*/ 494 h 588"/>
                <a:gd name="T90" fmla="*/ 215 w 613"/>
                <a:gd name="T91" fmla="*/ 588 h 588"/>
                <a:gd name="T92" fmla="*/ 223 w 613"/>
                <a:gd name="T93" fmla="*/ 587 h 588"/>
                <a:gd name="T94" fmla="*/ 225 w 613"/>
                <a:gd name="T95" fmla="*/ 587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13" h="588">
                  <a:moveTo>
                    <a:pt x="225" y="587"/>
                  </a:moveTo>
                  <a:cubicBezTo>
                    <a:pt x="244" y="579"/>
                    <a:pt x="263" y="571"/>
                    <a:pt x="281" y="561"/>
                  </a:cubicBezTo>
                  <a:cubicBezTo>
                    <a:pt x="293" y="555"/>
                    <a:pt x="307" y="547"/>
                    <a:pt x="321" y="550"/>
                  </a:cubicBezTo>
                  <a:cubicBezTo>
                    <a:pt x="332" y="552"/>
                    <a:pt x="339" y="559"/>
                    <a:pt x="347" y="567"/>
                  </a:cubicBezTo>
                  <a:cubicBezTo>
                    <a:pt x="362" y="580"/>
                    <a:pt x="377" y="565"/>
                    <a:pt x="389" y="555"/>
                  </a:cubicBezTo>
                  <a:cubicBezTo>
                    <a:pt x="400" y="546"/>
                    <a:pt x="413" y="538"/>
                    <a:pt x="427" y="541"/>
                  </a:cubicBezTo>
                  <a:cubicBezTo>
                    <a:pt x="438" y="543"/>
                    <a:pt x="455" y="551"/>
                    <a:pt x="462" y="538"/>
                  </a:cubicBezTo>
                  <a:cubicBezTo>
                    <a:pt x="465" y="533"/>
                    <a:pt x="468" y="528"/>
                    <a:pt x="469" y="522"/>
                  </a:cubicBezTo>
                  <a:cubicBezTo>
                    <a:pt x="474" y="504"/>
                    <a:pt x="478" y="481"/>
                    <a:pt x="496" y="473"/>
                  </a:cubicBezTo>
                  <a:cubicBezTo>
                    <a:pt x="496" y="472"/>
                    <a:pt x="495" y="472"/>
                    <a:pt x="495" y="471"/>
                  </a:cubicBezTo>
                  <a:cubicBezTo>
                    <a:pt x="490" y="449"/>
                    <a:pt x="499" y="440"/>
                    <a:pt x="508" y="422"/>
                  </a:cubicBezTo>
                  <a:cubicBezTo>
                    <a:pt x="519" y="402"/>
                    <a:pt x="524" y="380"/>
                    <a:pt x="538" y="362"/>
                  </a:cubicBezTo>
                  <a:cubicBezTo>
                    <a:pt x="560" y="332"/>
                    <a:pt x="613" y="307"/>
                    <a:pt x="595" y="265"/>
                  </a:cubicBezTo>
                  <a:cubicBezTo>
                    <a:pt x="583" y="283"/>
                    <a:pt x="566" y="298"/>
                    <a:pt x="546" y="307"/>
                  </a:cubicBezTo>
                  <a:cubicBezTo>
                    <a:pt x="536" y="313"/>
                    <a:pt x="514" y="324"/>
                    <a:pt x="503" y="314"/>
                  </a:cubicBezTo>
                  <a:cubicBezTo>
                    <a:pt x="499" y="310"/>
                    <a:pt x="498" y="305"/>
                    <a:pt x="497" y="299"/>
                  </a:cubicBezTo>
                  <a:cubicBezTo>
                    <a:pt x="497" y="287"/>
                    <a:pt x="493" y="277"/>
                    <a:pt x="487" y="267"/>
                  </a:cubicBezTo>
                  <a:cubicBezTo>
                    <a:pt x="475" y="248"/>
                    <a:pt x="470" y="233"/>
                    <a:pt x="472" y="211"/>
                  </a:cubicBezTo>
                  <a:cubicBezTo>
                    <a:pt x="474" y="195"/>
                    <a:pt x="479" y="182"/>
                    <a:pt x="476" y="166"/>
                  </a:cubicBezTo>
                  <a:cubicBezTo>
                    <a:pt x="474" y="157"/>
                    <a:pt x="473" y="140"/>
                    <a:pt x="463" y="135"/>
                  </a:cubicBezTo>
                  <a:cubicBezTo>
                    <a:pt x="448" y="128"/>
                    <a:pt x="431" y="129"/>
                    <a:pt x="413" y="132"/>
                  </a:cubicBezTo>
                  <a:cubicBezTo>
                    <a:pt x="405" y="138"/>
                    <a:pt x="395" y="143"/>
                    <a:pt x="384" y="145"/>
                  </a:cubicBezTo>
                  <a:cubicBezTo>
                    <a:pt x="381" y="146"/>
                    <a:pt x="378" y="145"/>
                    <a:pt x="377" y="143"/>
                  </a:cubicBezTo>
                  <a:cubicBezTo>
                    <a:pt x="374" y="148"/>
                    <a:pt x="370" y="153"/>
                    <a:pt x="366" y="157"/>
                  </a:cubicBezTo>
                  <a:cubicBezTo>
                    <a:pt x="340" y="182"/>
                    <a:pt x="300" y="200"/>
                    <a:pt x="281" y="231"/>
                  </a:cubicBezTo>
                  <a:cubicBezTo>
                    <a:pt x="268" y="252"/>
                    <a:pt x="258" y="274"/>
                    <a:pt x="231" y="279"/>
                  </a:cubicBezTo>
                  <a:cubicBezTo>
                    <a:pt x="207" y="284"/>
                    <a:pt x="182" y="280"/>
                    <a:pt x="159" y="273"/>
                  </a:cubicBezTo>
                  <a:cubicBezTo>
                    <a:pt x="139" y="267"/>
                    <a:pt x="120" y="257"/>
                    <a:pt x="114" y="236"/>
                  </a:cubicBezTo>
                  <a:cubicBezTo>
                    <a:pt x="109" y="217"/>
                    <a:pt x="121" y="195"/>
                    <a:pt x="127" y="178"/>
                  </a:cubicBezTo>
                  <a:cubicBezTo>
                    <a:pt x="148" y="118"/>
                    <a:pt x="165" y="48"/>
                    <a:pt x="116" y="0"/>
                  </a:cubicBezTo>
                  <a:cubicBezTo>
                    <a:pt x="97" y="13"/>
                    <a:pt x="72" y="20"/>
                    <a:pt x="64" y="41"/>
                  </a:cubicBezTo>
                  <a:cubicBezTo>
                    <a:pt x="45" y="40"/>
                    <a:pt x="28" y="41"/>
                    <a:pt x="16" y="55"/>
                  </a:cubicBezTo>
                  <a:cubicBezTo>
                    <a:pt x="49" y="77"/>
                    <a:pt x="54" y="94"/>
                    <a:pt x="56" y="131"/>
                  </a:cubicBezTo>
                  <a:cubicBezTo>
                    <a:pt x="58" y="169"/>
                    <a:pt x="42" y="183"/>
                    <a:pt x="24" y="156"/>
                  </a:cubicBezTo>
                  <a:cubicBezTo>
                    <a:pt x="20" y="150"/>
                    <a:pt x="18" y="144"/>
                    <a:pt x="15" y="137"/>
                  </a:cubicBezTo>
                  <a:cubicBezTo>
                    <a:pt x="8" y="152"/>
                    <a:pt x="0" y="167"/>
                    <a:pt x="1" y="183"/>
                  </a:cubicBezTo>
                  <a:cubicBezTo>
                    <a:pt x="1" y="212"/>
                    <a:pt x="34" y="225"/>
                    <a:pt x="55" y="239"/>
                  </a:cubicBezTo>
                  <a:cubicBezTo>
                    <a:pt x="72" y="250"/>
                    <a:pt x="90" y="262"/>
                    <a:pt x="100" y="282"/>
                  </a:cubicBezTo>
                  <a:cubicBezTo>
                    <a:pt x="107" y="299"/>
                    <a:pt x="108" y="331"/>
                    <a:pt x="93" y="344"/>
                  </a:cubicBezTo>
                  <a:cubicBezTo>
                    <a:pt x="84" y="352"/>
                    <a:pt x="73" y="353"/>
                    <a:pt x="62" y="357"/>
                  </a:cubicBezTo>
                  <a:cubicBezTo>
                    <a:pt x="50" y="361"/>
                    <a:pt x="33" y="370"/>
                    <a:pt x="38" y="386"/>
                  </a:cubicBezTo>
                  <a:cubicBezTo>
                    <a:pt x="41" y="394"/>
                    <a:pt x="45" y="401"/>
                    <a:pt x="49" y="408"/>
                  </a:cubicBezTo>
                  <a:cubicBezTo>
                    <a:pt x="57" y="421"/>
                    <a:pt x="63" y="436"/>
                    <a:pt x="72" y="449"/>
                  </a:cubicBezTo>
                  <a:cubicBezTo>
                    <a:pt x="83" y="468"/>
                    <a:pt x="96" y="471"/>
                    <a:pt x="117" y="465"/>
                  </a:cubicBezTo>
                  <a:cubicBezTo>
                    <a:pt x="141" y="459"/>
                    <a:pt x="166" y="476"/>
                    <a:pt x="182" y="494"/>
                  </a:cubicBezTo>
                  <a:cubicBezTo>
                    <a:pt x="203" y="520"/>
                    <a:pt x="197" y="559"/>
                    <a:pt x="215" y="588"/>
                  </a:cubicBezTo>
                  <a:cubicBezTo>
                    <a:pt x="218" y="587"/>
                    <a:pt x="220" y="587"/>
                    <a:pt x="223" y="587"/>
                  </a:cubicBezTo>
                  <a:cubicBezTo>
                    <a:pt x="224" y="587"/>
                    <a:pt x="224" y="587"/>
                    <a:pt x="225" y="58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3" name="Freeform 29"/>
            <p:cNvSpPr>
              <a:spLocks/>
            </p:cNvSpPr>
            <p:nvPr userDrawn="1"/>
          </p:nvSpPr>
          <p:spPr bwMode="auto">
            <a:xfrm>
              <a:off x="8580438" y="1974851"/>
              <a:ext cx="668338" cy="620713"/>
            </a:xfrm>
            <a:custGeom>
              <a:avLst/>
              <a:gdLst>
                <a:gd name="T0" fmla="*/ 86 w 377"/>
                <a:gd name="T1" fmla="*/ 161 h 351"/>
                <a:gd name="T2" fmla="*/ 44 w 377"/>
                <a:gd name="T3" fmla="*/ 203 h 351"/>
                <a:gd name="T4" fmla="*/ 19 w 377"/>
                <a:gd name="T5" fmla="*/ 257 h 351"/>
                <a:gd name="T6" fmla="*/ 17 w 377"/>
                <a:gd name="T7" fmla="*/ 310 h 351"/>
                <a:gd name="T8" fmla="*/ 60 w 377"/>
                <a:gd name="T9" fmla="*/ 336 h 351"/>
                <a:gd name="T10" fmla="*/ 156 w 377"/>
                <a:gd name="T11" fmla="*/ 348 h 351"/>
                <a:gd name="T12" fmla="*/ 209 w 377"/>
                <a:gd name="T13" fmla="*/ 333 h 351"/>
                <a:gd name="T14" fmla="*/ 227 w 377"/>
                <a:gd name="T15" fmla="*/ 343 h 351"/>
                <a:gd name="T16" fmla="*/ 256 w 377"/>
                <a:gd name="T17" fmla="*/ 330 h 351"/>
                <a:gd name="T18" fmla="*/ 291 w 377"/>
                <a:gd name="T19" fmla="*/ 298 h 351"/>
                <a:gd name="T20" fmla="*/ 314 w 377"/>
                <a:gd name="T21" fmla="*/ 255 h 351"/>
                <a:gd name="T22" fmla="*/ 346 w 377"/>
                <a:gd name="T23" fmla="*/ 216 h 351"/>
                <a:gd name="T24" fmla="*/ 354 w 377"/>
                <a:gd name="T25" fmla="*/ 225 h 351"/>
                <a:gd name="T26" fmla="*/ 372 w 377"/>
                <a:gd name="T27" fmla="*/ 215 h 351"/>
                <a:gd name="T28" fmla="*/ 376 w 377"/>
                <a:gd name="T29" fmla="*/ 156 h 351"/>
                <a:gd name="T30" fmla="*/ 316 w 377"/>
                <a:gd name="T31" fmla="*/ 103 h 351"/>
                <a:gd name="T32" fmla="*/ 309 w 377"/>
                <a:gd name="T33" fmla="*/ 53 h 351"/>
                <a:gd name="T34" fmla="*/ 299 w 377"/>
                <a:gd name="T35" fmla="*/ 23 h 351"/>
                <a:gd name="T36" fmla="*/ 276 w 377"/>
                <a:gd name="T37" fmla="*/ 33 h 351"/>
                <a:gd name="T38" fmla="*/ 233 w 377"/>
                <a:gd name="T39" fmla="*/ 47 h 351"/>
                <a:gd name="T40" fmla="*/ 172 w 377"/>
                <a:gd name="T41" fmla="*/ 25 h 351"/>
                <a:gd name="T42" fmla="*/ 164 w 377"/>
                <a:gd name="T43" fmla="*/ 18 h 351"/>
                <a:gd name="T44" fmla="*/ 163 w 377"/>
                <a:gd name="T45" fmla="*/ 18 h 351"/>
                <a:gd name="T46" fmla="*/ 143 w 377"/>
                <a:gd name="T47" fmla="*/ 7 h 351"/>
                <a:gd name="T48" fmla="*/ 124 w 377"/>
                <a:gd name="T49" fmla="*/ 0 h 351"/>
                <a:gd name="T50" fmla="*/ 101 w 377"/>
                <a:gd name="T51" fmla="*/ 76 h 351"/>
                <a:gd name="T52" fmla="*/ 86 w 377"/>
                <a:gd name="T53" fmla="*/ 16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7" h="351">
                  <a:moveTo>
                    <a:pt x="86" y="161"/>
                  </a:moveTo>
                  <a:cubicBezTo>
                    <a:pt x="73" y="175"/>
                    <a:pt x="55" y="186"/>
                    <a:pt x="44" y="203"/>
                  </a:cubicBezTo>
                  <a:cubicBezTo>
                    <a:pt x="33" y="220"/>
                    <a:pt x="29" y="240"/>
                    <a:pt x="19" y="257"/>
                  </a:cubicBezTo>
                  <a:cubicBezTo>
                    <a:pt x="8" y="275"/>
                    <a:pt x="0" y="293"/>
                    <a:pt x="17" y="310"/>
                  </a:cubicBezTo>
                  <a:cubicBezTo>
                    <a:pt x="29" y="323"/>
                    <a:pt x="44" y="331"/>
                    <a:pt x="60" y="336"/>
                  </a:cubicBezTo>
                  <a:cubicBezTo>
                    <a:pt x="90" y="346"/>
                    <a:pt x="124" y="351"/>
                    <a:pt x="156" y="348"/>
                  </a:cubicBezTo>
                  <a:cubicBezTo>
                    <a:pt x="172" y="346"/>
                    <a:pt x="193" y="326"/>
                    <a:pt x="209" y="333"/>
                  </a:cubicBezTo>
                  <a:cubicBezTo>
                    <a:pt x="216" y="336"/>
                    <a:pt x="221" y="340"/>
                    <a:pt x="227" y="343"/>
                  </a:cubicBezTo>
                  <a:cubicBezTo>
                    <a:pt x="239" y="348"/>
                    <a:pt x="249" y="337"/>
                    <a:pt x="256" y="330"/>
                  </a:cubicBezTo>
                  <a:cubicBezTo>
                    <a:pt x="268" y="319"/>
                    <a:pt x="278" y="307"/>
                    <a:pt x="291" y="298"/>
                  </a:cubicBezTo>
                  <a:cubicBezTo>
                    <a:pt x="307" y="285"/>
                    <a:pt x="312" y="276"/>
                    <a:pt x="314" y="255"/>
                  </a:cubicBezTo>
                  <a:cubicBezTo>
                    <a:pt x="316" y="239"/>
                    <a:pt x="322" y="205"/>
                    <a:pt x="346" y="216"/>
                  </a:cubicBezTo>
                  <a:cubicBezTo>
                    <a:pt x="350" y="218"/>
                    <a:pt x="353" y="221"/>
                    <a:pt x="354" y="225"/>
                  </a:cubicBezTo>
                  <a:cubicBezTo>
                    <a:pt x="360" y="238"/>
                    <a:pt x="370" y="222"/>
                    <a:pt x="372" y="215"/>
                  </a:cubicBezTo>
                  <a:cubicBezTo>
                    <a:pt x="377" y="196"/>
                    <a:pt x="376" y="176"/>
                    <a:pt x="376" y="156"/>
                  </a:cubicBezTo>
                  <a:cubicBezTo>
                    <a:pt x="349" y="151"/>
                    <a:pt x="326" y="128"/>
                    <a:pt x="316" y="103"/>
                  </a:cubicBezTo>
                  <a:cubicBezTo>
                    <a:pt x="309" y="87"/>
                    <a:pt x="310" y="71"/>
                    <a:pt x="309" y="53"/>
                  </a:cubicBezTo>
                  <a:cubicBezTo>
                    <a:pt x="308" y="46"/>
                    <a:pt x="308" y="27"/>
                    <a:pt x="299" y="23"/>
                  </a:cubicBezTo>
                  <a:cubicBezTo>
                    <a:pt x="293" y="20"/>
                    <a:pt x="281" y="30"/>
                    <a:pt x="276" y="33"/>
                  </a:cubicBezTo>
                  <a:cubicBezTo>
                    <a:pt x="263" y="41"/>
                    <a:pt x="249" y="51"/>
                    <a:pt x="233" y="47"/>
                  </a:cubicBezTo>
                  <a:cubicBezTo>
                    <a:pt x="212" y="42"/>
                    <a:pt x="194" y="26"/>
                    <a:pt x="172" y="25"/>
                  </a:cubicBezTo>
                  <a:cubicBezTo>
                    <a:pt x="167" y="25"/>
                    <a:pt x="165" y="22"/>
                    <a:pt x="164" y="18"/>
                  </a:cubicBezTo>
                  <a:cubicBezTo>
                    <a:pt x="164" y="18"/>
                    <a:pt x="163" y="18"/>
                    <a:pt x="163" y="18"/>
                  </a:cubicBezTo>
                  <a:cubicBezTo>
                    <a:pt x="156" y="17"/>
                    <a:pt x="149" y="11"/>
                    <a:pt x="143" y="7"/>
                  </a:cubicBezTo>
                  <a:cubicBezTo>
                    <a:pt x="137" y="3"/>
                    <a:pt x="131" y="1"/>
                    <a:pt x="124" y="0"/>
                  </a:cubicBezTo>
                  <a:cubicBezTo>
                    <a:pt x="119" y="26"/>
                    <a:pt x="112" y="53"/>
                    <a:pt x="101" y="76"/>
                  </a:cubicBezTo>
                  <a:cubicBezTo>
                    <a:pt x="120" y="106"/>
                    <a:pt x="110" y="136"/>
                    <a:pt x="86" y="1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0"/>
            <p:cNvSpPr>
              <a:spLocks/>
            </p:cNvSpPr>
            <p:nvPr userDrawn="1"/>
          </p:nvSpPr>
          <p:spPr bwMode="auto">
            <a:xfrm>
              <a:off x="8863013" y="476251"/>
              <a:ext cx="801688" cy="684213"/>
            </a:xfrm>
            <a:custGeom>
              <a:avLst/>
              <a:gdLst>
                <a:gd name="T0" fmla="*/ 411 w 452"/>
                <a:gd name="T1" fmla="*/ 40 h 386"/>
                <a:gd name="T2" fmla="*/ 317 w 452"/>
                <a:gd name="T3" fmla="*/ 23 h 386"/>
                <a:gd name="T4" fmla="*/ 326 w 452"/>
                <a:gd name="T5" fmla="*/ 33 h 386"/>
                <a:gd name="T6" fmla="*/ 321 w 452"/>
                <a:gd name="T7" fmla="*/ 43 h 386"/>
                <a:gd name="T8" fmla="*/ 294 w 452"/>
                <a:gd name="T9" fmla="*/ 48 h 386"/>
                <a:gd name="T10" fmla="*/ 252 w 452"/>
                <a:gd name="T11" fmla="*/ 64 h 386"/>
                <a:gd name="T12" fmla="*/ 241 w 452"/>
                <a:gd name="T13" fmla="*/ 106 h 386"/>
                <a:gd name="T14" fmla="*/ 209 w 452"/>
                <a:gd name="T15" fmla="*/ 130 h 386"/>
                <a:gd name="T16" fmla="*/ 139 w 452"/>
                <a:gd name="T17" fmla="*/ 153 h 386"/>
                <a:gd name="T18" fmla="*/ 76 w 452"/>
                <a:gd name="T19" fmla="*/ 205 h 386"/>
                <a:gd name="T20" fmla="*/ 33 w 452"/>
                <a:gd name="T21" fmla="*/ 227 h 386"/>
                <a:gd name="T22" fmla="*/ 0 w 452"/>
                <a:gd name="T23" fmla="*/ 229 h 386"/>
                <a:gd name="T24" fmla="*/ 6 w 452"/>
                <a:gd name="T25" fmla="*/ 291 h 386"/>
                <a:gd name="T26" fmla="*/ 11 w 452"/>
                <a:gd name="T27" fmla="*/ 293 h 386"/>
                <a:gd name="T28" fmla="*/ 88 w 452"/>
                <a:gd name="T29" fmla="*/ 333 h 386"/>
                <a:gd name="T30" fmla="*/ 118 w 452"/>
                <a:gd name="T31" fmla="*/ 379 h 386"/>
                <a:gd name="T32" fmla="*/ 134 w 452"/>
                <a:gd name="T33" fmla="*/ 386 h 386"/>
                <a:gd name="T34" fmla="*/ 158 w 452"/>
                <a:gd name="T35" fmla="*/ 339 h 386"/>
                <a:gd name="T36" fmla="*/ 188 w 452"/>
                <a:gd name="T37" fmla="*/ 274 h 386"/>
                <a:gd name="T38" fmla="*/ 233 w 452"/>
                <a:gd name="T39" fmla="*/ 249 h 386"/>
                <a:gd name="T40" fmla="*/ 265 w 452"/>
                <a:gd name="T41" fmla="*/ 204 h 386"/>
                <a:gd name="T42" fmla="*/ 316 w 452"/>
                <a:gd name="T43" fmla="*/ 153 h 386"/>
                <a:gd name="T44" fmla="*/ 411 w 452"/>
                <a:gd name="T45" fmla="*/ 109 h 386"/>
                <a:gd name="T46" fmla="*/ 411 w 452"/>
                <a:gd name="T47" fmla="*/ 4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52" h="386">
                  <a:moveTo>
                    <a:pt x="411" y="40"/>
                  </a:moveTo>
                  <a:cubicBezTo>
                    <a:pt x="391" y="25"/>
                    <a:pt x="336" y="0"/>
                    <a:pt x="317" y="23"/>
                  </a:cubicBezTo>
                  <a:cubicBezTo>
                    <a:pt x="326" y="33"/>
                    <a:pt x="326" y="33"/>
                    <a:pt x="326" y="33"/>
                  </a:cubicBezTo>
                  <a:cubicBezTo>
                    <a:pt x="321" y="43"/>
                    <a:pt x="321" y="43"/>
                    <a:pt x="321" y="43"/>
                  </a:cubicBezTo>
                  <a:cubicBezTo>
                    <a:pt x="310" y="38"/>
                    <a:pt x="301" y="39"/>
                    <a:pt x="294" y="48"/>
                  </a:cubicBezTo>
                  <a:cubicBezTo>
                    <a:pt x="323" y="86"/>
                    <a:pt x="264" y="56"/>
                    <a:pt x="252" y="64"/>
                  </a:cubicBezTo>
                  <a:cubicBezTo>
                    <a:pt x="251" y="65"/>
                    <a:pt x="244" y="101"/>
                    <a:pt x="241" y="106"/>
                  </a:cubicBezTo>
                  <a:cubicBezTo>
                    <a:pt x="232" y="120"/>
                    <a:pt x="223" y="122"/>
                    <a:pt x="209" y="130"/>
                  </a:cubicBezTo>
                  <a:cubicBezTo>
                    <a:pt x="186" y="145"/>
                    <a:pt x="165" y="141"/>
                    <a:pt x="139" y="153"/>
                  </a:cubicBezTo>
                  <a:cubicBezTo>
                    <a:pt x="121" y="160"/>
                    <a:pt x="78" y="188"/>
                    <a:pt x="76" y="205"/>
                  </a:cubicBezTo>
                  <a:cubicBezTo>
                    <a:pt x="57" y="208"/>
                    <a:pt x="51" y="223"/>
                    <a:pt x="33" y="227"/>
                  </a:cubicBezTo>
                  <a:cubicBezTo>
                    <a:pt x="22" y="230"/>
                    <a:pt x="11" y="229"/>
                    <a:pt x="0" y="229"/>
                  </a:cubicBezTo>
                  <a:cubicBezTo>
                    <a:pt x="6" y="250"/>
                    <a:pt x="13" y="271"/>
                    <a:pt x="6" y="291"/>
                  </a:cubicBezTo>
                  <a:cubicBezTo>
                    <a:pt x="8" y="291"/>
                    <a:pt x="10" y="292"/>
                    <a:pt x="11" y="293"/>
                  </a:cubicBezTo>
                  <a:cubicBezTo>
                    <a:pt x="42" y="296"/>
                    <a:pt x="82" y="295"/>
                    <a:pt x="88" y="333"/>
                  </a:cubicBezTo>
                  <a:cubicBezTo>
                    <a:pt x="91" y="354"/>
                    <a:pt x="98" y="369"/>
                    <a:pt x="118" y="379"/>
                  </a:cubicBezTo>
                  <a:cubicBezTo>
                    <a:pt x="123" y="382"/>
                    <a:pt x="128" y="384"/>
                    <a:pt x="134" y="386"/>
                  </a:cubicBezTo>
                  <a:cubicBezTo>
                    <a:pt x="145" y="372"/>
                    <a:pt x="152" y="353"/>
                    <a:pt x="158" y="339"/>
                  </a:cubicBezTo>
                  <a:cubicBezTo>
                    <a:pt x="167" y="320"/>
                    <a:pt x="175" y="288"/>
                    <a:pt x="188" y="274"/>
                  </a:cubicBezTo>
                  <a:cubicBezTo>
                    <a:pt x="201" y="258"/>
                    <a:pt x="221" y="260"/>
                    <a:pt x="233" y="249"/>
                  </a:cubicBezTo>
                  <a:cubicBezTo>
                    <a:pt x="247" y="237"/>
                    <a:pt x="256" y="219"/>
                    <a:pt x="265" y="204"/>
                  </a:cubicBezTo>
                  <a:cubicBezTo>
                    <a:pt x="279" y="179"/>
                    <a:pt x="286" y="159"/>
                    <a:pt x="316" y="153"/>
                  </a:cubicBezTo>
                  <a:cubicBezTo>
                    <a:pt x="355" y="145"/>
                    <a:pt x="382" y="133"/>
                    <a:pt x="411" y="109"/>
                  </a:cubicBezTo>
                  <a:cubicBezTo>
                    <a:pt x="440" y="85"/>
                    <a:pt x="452" y="70"/>
                    <a:pt x="411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1"/>
            <p:cNvSpPr>
              <a:spLocks/>
            </p:cNvSpPr>
            <p:nvPr userDrawn="1"/>
          </p:nvSpPr>
          <p:spPr bwMode="auto">
            <a:xfrm>
              <a:off x="8032750" y="3559176"/>
              <a:ext cx="1685925" cy="1066800"/>
            </a:xfrm>
            <a:custGeom>
              <a:avLst/>
              <a:gdLst>
                <a:gd name="T0" fmla="*/ 881 w 951"/>
                <a:gd name="T1" fmla="*/ 439 h 602"/>
                <a:gd name="T2" fmla="*/ 827 w 951"/>
                <a:gd name="T3" fmla="*/ 426 h 602"/>
                <a:gd name="T4" fmla="*/ 802 w 951"/>
                <a:gd name="T5" fmla="*/ 368 h 602"/>
                <a:gd name="T6" fmla="*/ 778 w 951"/>
                <a:gd name="T7" fmla="*/ 344 h 602"/>
                <a:gd name="T8" fmla="*/ 749 w 951"/>
                <a:gd name="T9" fmla="*/ 307 h 602"/>
                <a:gd name="T10" fmla="*/ 700 w 951"/>
                <a:gd name="T11" fmla="*/ 322 h 602"/>
                <a:gd name="T12" fmla="*/ 656 w 951"/>
                <a:gd name="T13" fmla="*/ 347 h 602"/>
                <a:gd name="T14" fmla="*/ 548 w 951"/>
                <a:gd name="T15" fmla="*/ 301 h 602"/>
                <a:gd name="T16" fmla="*/ 509 w 951"/>
                <a:gd name="T17" fmla="*/ 221 h 602"/>
                <a:gd name="T18" fmla="*/ 461 w 951"/>
                <a:gd name="T19" fmla="*/ 200 h 602"/>
                <a:gd name="T20" fmla="*/ 399 w 951"/>
                <a:gd name="T21" fmla="*/ 190 h 602"/>
                <a:gd name="T22" fmla="*/ 330 w 951"/>
                <a:gd name="T23" fmla="*/ 148 h 602"/>
                <a:gd name="T24" fmla="*/ 314 w 951"/>
                <a:gd name="T25" fmla="*/ 38 h 602"/>
                <a:gd name="T26" fmla="*/ 268 w 951"/>
                <a:gd name="T27" fmla="*/ 8 h 602"/>
                <a:gd name="T28" fmla="*/ 247 w 951"/>
                <a:gd name="T29" fmla="*/ 10 h 602"/>
                <a:gd name="T30" fmla="*/ 243 w 951"/>
                <a:gd name="T31" fmla="*/ 38 h 602"/>
                <a:gd name="T32" fmla="*/ 244 w 951"/>
                <a:gd name="T33" fmla="*/ 54 h 602"/>
                <a:gd name="T34" fmla="*/ 224 w 951"/>
                <a:gd name="T35" fmla="*/ 75 h 602"/>
                <a:gd name="T36" fmla="*/ 168 w 951"/>
                <a:gd name="T37" fmla="*/ 100 h 602"/>
                <a:gd name="T38" fmla="*/ 132 w 951"/>
                <a:gd name="T39" fmla="*/ 152 h 602"/>
                <a:gd name="T40" fmla="*/ 101 w 951"/>
                <a:gd name="T41" fmla="*/ 204 h 602"/>
                <a:gd name="T42" fmla="*/ 52 w 951"/>
                <a:gd name="T43" fmla="*/ 253 h 602"/>
                <a:gd name="T44" fmla="*/ 30 w 951"/>
                <a:gd name="T45" fmla="*/ 267 h 602"/>
                <a:gd name="T46" fmla="*/ 21 w 951"/>
                <a:gd name="T47" fmla="*/ 276 h 602"/>
                <a:gd name="T48" fmla="*/ 18 w 951"/>
                <a:gd name="T49" fmla="*/ 275 h 602"/>
                <a:gd name="T50" fmla="*/ 15 w 951"/>
                <a:gd name="T51" fmla="*/ 278 h 602"/>
                <a:gd name="T52" fmla="*/ 27 w 951"/>
                <a:gd name="T53" fmla="*/ 327 h 602"/>
                <a:gd name="T54" fmla="*/ 80 w 951"/>
                <a:gd name="T55" fmla="*/ 348 h 602"/>
                <a:gd name="T56" fmla="*/ 138 w 951"/>
                <a:gd name="T57" fmla="*/ 377 h 602"/>
                <a:gd name="T58" fmla="*/ 264 w 951"/>
                <a:gd name="T59" fmla="*/ 442 h 602"/>
                <a:gd name="T60" fmla="*/ 372 w 951"/>
                <a:gd name="T61" fmla="*/ 524 h 602"/>
                <a:gd name="T62" fmla="*/ 437 w 951"/>
                <a:gd name="T63" fmla="*/ 543 h 602"/>
                <a:gd name="T64" fmla="*/ 487 w 951"/>
                <a:gd name="T65" fmla="*/ 568 h 602"/>
                <a:gd name="T66" fmla="*/ 492 w 951"/>
                <a:gd name="T67" fmla="*/ 571 h 602"/>
                <a:gd name="T68" fmla="*/ 503 w 951"/>
                <a:gd name="T69" fmla="*/ 569 h 602"/>
                <a:gd name="T70" fmla="*/ 577 w 951"/>
                <a:gd name="T71" fmla="*/ 584 h 602"/>
                <a:gd name="T72" fmla="*/ 676 w 951"/>
                <a:gd name="T73" fmla="*/ 594 h 602"/>
                <a:gd name="T74" fmla="*/ 718 w 951"/>
                <a:gd name="T75" fmla="*/ 591 h 602"/>
                <a:gd name="T76" fmla="*/ 752 w 951"/>
                <a:gd name="T77" fmla="*/ 600 h 602"/>
                <a:gd name="T78" fmla="*/ 780 w 951"/>
                <a:gd name="T79" fmla="*/ 579 h 602"/>
                <a:gd name="T80" fmla="*/ 807 w 951"/>
                <a:gd name="T81" fmla="*/ 561 h 602"/>
                <a:gd name="T82" fmla="*/ 849 w 951"/>
                <a:gd name="T83" fmla="*/ 538 h 602"/>
                <a:gd name="T84" fmla="*/ 875 w 951"/>
                <a:gd name="T85" fmla="*/ 514 h 602"/>
                <a:gd name="T86" fmla="*/ 942 w 951"/>
                <a:gd name="T87" fmla="*/ 478 h 602"/>
                <a:gd name="T88" fmla="*/ 951 w 951"/>
                <a:gd name="T89" fmla="*/ 472 h 602"/>
                <a:gd name="T90" fmla="*/ 881 w 951"/>
                <a:gd name="T91" fmla="*/ 439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51" h="602">
                  <a:moveTo>
                    <a:pt x="881" y="439"/>
                  </a:moveTo>
                  <a:cubicBezTo>
                    <a:pt x="863" y="436"/>
                    <a:pt x="843" y="435"/>
                    <a:pt x="827" y="426"/>
                  </a:cubicBezTo>
                  <a:cubicBezTo>
                    <a:pt x="812" y="418"/>
                    <a:pt x="795" y="388"/>
                    <a:pt x="802" y="368"/>
                  </a:cubicBezTo>
                  <a:cubicBezTo>
                    <a:pt x="791" y="363"/>
                    <a:pt x="783" y="355"/>
                    <a:pt x="778" y="344"/>
                  </a:cubicBezTo>
                  <a:cubicBezTo>
                    <a:pt x="770" y="328"/>
                    <a:pt x="770" y="308"/>
                    <a:pt x="749" y="307"/>
                  </a:cubicBezTo>
                  <a:cubicBezTo>
                    <a:pt x="729" y="307"/>
                    <a:pt x="713" y="307"/>
                    <a:pt x="700" y="322"/>
                  </a:cubicBezTo>
                  <a:cubicBezTo>
                    <a:pt x="689" y="335"/>
                    <a:pt x="672" y="345"/>
                    <a:pt x="656" y="347"/>
                  </a:cubicBezTo>
                  <a:cubicBezTo>
                    <a:pt x="617" y="352"/>
                    <a:pt x="576" y="326"/>
                    <a:pt x="548" y="301"/>
                  </a:cubicBezTo>
                  <a:cubicBezTo>
                    <a:pt x="524" y="279"/>
                    <a:pt x="513" y="252"/>
                    <a:pt x="509" y="221"/>
                  </a:cubicBezTo>
                  <a:cubicBezTo>
                    <a:pt x="492" y="216"/>
                    <a:pt x="478" y="205"/>
                    <a:pt x="461" y="200"/>
                  </a:cubicBezTo>
                  <a:cubicBezTo>
                    <a:pt x="440" y="193"/>
                    <a:pt x="420" y="194"/>
                    <a:pt x="399" y="190"/>
                  </a:cubicBezTo>
                  <a:cubicBezTo>
                    <a:pt x="374" y="185"/>
                    <a:pt x="341" y="173"/>
                    <a:pt x="330" y="148"/>
                  </a:cubicBezTo>
                  <a:cubicBezTo>
                    <a:pt x="314" y="113"/>
                    <a:pt x="323" y="74"/>
                    <a:pt x="314" y="38"/>
                  </a:cubicBezTo>
                  <a:cubicBezTo>
                    <a:pt x="309" y="14"/>
                    <a:pt x="292" y="0"/>
                    <a:pt x="268" y="8"/>
                  </a:cubicBezTo>
                  <a:cubicBezTo>
                    <a:pt x="260" y="11"/>
                    <a:pt x="253" y="12"/>
                    <a:pt x="247" y="10"/>
                  </a:cubicBezTo>
                  <a:cubicBezTo>
                    <a:pt x="243" y="18"/>
                    <a:pt x="241" y="27"/>
                    <a:pt x="243" y="38"/>
                  </a:cubicBezTo>
                  <a:cubicBezTo>
                    <a:pt x="244" y="43"/>
                    <a:pt x="246" y="49"/>
                    <a:pt x="244" y="54"/>
                  </a:cubicBezTo>
                  <a:cubicBezTo>
                    <a:pt x="241" y="65"/>
                    <a:pt x="234" y="72"/>
                    <a:pt x="224" y="75"/>
                  </a:cubicBezTo>
                  <a:cubicBezTo>
                    <a:pt x="203" y="82"/>
                    <a:pt x="185" y="84"/>
                    <a:pt x="168" y="100"/>
                  </a:cubicBezTo>
                  <a:cubicBezTo>
                    <a:pt x="153" y="115"/>
                    <a:pt x="140" y="132"/>
                    <a:pt x="132" y="152"/>
                  </a:cubicBezTo>
                  <a:cubicBezTo>
                    <a:pt x="123" y="170"/>
                    <a:pt x="115" y="189"/>
                    <a:pt x="101" y="204"/>
                  </a:cubicBezTo>
                  <a:cubicBezTo>
                    <a:pt x="86" y="221"/>
                    <a:pt x="69" y="237"/>
                    <a:pt x="52" y="253"/>
                  </a:cubicBezTo>
                  <a:cubicBezTo>
                    <a:pt x="46" y="259"/>
                    <a:pt x="38" y="263"/>
                    <a:pt x="30" y="267"/>
                  </a:cubicBezTo>
                  <a:cubicBezTo>
                    <a:pt x="31" y="273"/>
                    <a:pt x="27" y="279"/>
                    <a:pt x="21" y="276"/>
                  </a:cubicBezTo>
                  <a:cubicBezTo>
                    <a:pt x="20" y="276"/>
                    <a:pt x="19" y="275"/>
                    <a:pt x="18" y="275"/>
                  </a:cubicBezTo>
                  <a:cubicBezTo>
                    <a:pt x="17" y="276"/>
                    <a:pt x="16" y="277"/>
                    <a:pt x="15" y="278"/>
                  </a:cubicBezTo>
                  <a:cubicBezTo>
                    <a:pt x="0" y="292"/>
                    <a:pt x="15" y="315"/>
                    <a:pt x="27" y="327"/>
                  </a:cubicBezTo>
                  <a:cubicBezTo>
                    <a:pt x="42" y="341"/>
                    <a:pt x="63" y="340"/>
                    <a:pt x="80" y="348"/>
                  </a:cubicBezTo>
                  <a:cubicBezTo>
                    <a:pt x="100" y="356"/>
                    <a:pt x="119" y="367"/>
                    <a:pt x="138" y="377"/>
                  </a:cubicBezTo>
                  <a:cubicBezTo>
                    <a:pt x="181" y="397"/>
                    <a:pt x="224" y="417"/>
                    <a:pt x="264" y="442"/>
                  </a:cubicBezTo>
                  <a:cubicBezTo>
                    <a:pt x="302" y="466"/>
                    <a:pt x="333" y="502"/>
                    <a:pt x="372" y="524"/>
                  </a:cubicBezTo>
                  <a:cubicBezTo>
                    <a:pt x="393" y="535"/>
                    <a:pt x="416" y="536"/>
                    <a:pt x="437" y="543"/>
                  </a:cubicBezTo>
                  <a:cubicBezTo>
                    <a:pt x="455" y="550"/>
                    <a:pt x="469" y="563"/>
                    <a:pt x="487" y="568"/>
                  </a:cubicBezTo>
                  <a:cubicBezTo>
                    <a:pt x="490" y="568"/>
                    <a:pt x="491" y="570"/>
                    <a:pt x="492" y="571"/>
                  </a:cubicBezTo>
                  <a:cubicBezTo>
                    <a:pt x="496" y="570"/>
                    <a:pt x="499" y="570"/>
                    <a:pt x="503" y="569"/>
                  </a:cubicBezTo>
                  <a:cubicBezTo>
                    <a:pt x="529" y="564"/>
                    <a:pt x="553" y="577"/>
                    <a:pt x="577" y="584"/>
                  </a:cubicBezTo>
                  <a:cubicBezTo>
                    <a:pt x="610" y="592"/>
                    <a:pt x="643" y="600"/>
                    <a:pt x="676" y="594"/>
                  </a:cubicBezTo>
                  <a:cubicBezTo>
                    <a:pt x="690" y="591"/>
                    <a:pt x="704" y="589"/>
                    <a:pt x="718" y="591"/>
                  </a:cubicBezTo>
                  <a:cubicBezTo>
                    <a:pt x="730" y="592"/>
                    <a:pt x="740" y="598"/>
                    <a:pt x="752" y="600"/>
                  </a:cubicBezTo>
                  <a:cubicBezTo>
                    <a:pt x="759" y="602"/>
                    <a:pt x="775" y="583"/>
                    <a:pt x="780" y="579"/>
                  </a:cubicBezTo>
                  <a:cubicBezTo>
                    <a:pt x="789" y="572"/>
                    <a:pt x="797" y="566"/>
                    <a:pt x="807" y="561"/>
                  </a:cubicBezTo>
                  <a:cubicBezTo>
                    <a:pt x="821" y="554"/>
                    <a:pt x="837" y="549"/>
                    <a:pt x="849" y="538"/>
                  </a:cubicBezTo>
                  <a:cubicBezTo>
                    <a:pt x="858" y="529"/>
                    <a:pt x="866" y="521"/>
                    <a:pt x="875" y="514"/>
                  </a:cubicBezTo>
                  <a:cubicBezTo>
                    <a:pt x="895" y="498"/>
                    <a:pt x="921" y="491"/>
                    <a:pt x="942" y="478"/>
                  </a:cubicBezTo>
                  <a:cubicBezTo>
                    <a:pt x="945" y="476"/>
                    <a:pt x="948" y="474"/>
                    <a:pt x="951" y="472"/>
                  </a:cubicBezTo>
                  <a:cubicBezTo>
                    <a:pt x="929" y="459"/>
                    <a:pt x="905" y="445"/>
                    <a:pt x="881" y="4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2"/>
            <p:cNvSpPr>
              <a:spLocks/>
            </p:cNvSpPr>
            <p:nvPr userDrawn="1"/>
          </p:nvSpPr>
          <p:spPr bwMode="auto">
            <a:xfrm>
              <a:off x="8961438" y="3508376"/>
              <a:ext cx="1196975" cy="679450"/>
            </a:xfrm>
            <a:custGeom>
              <a:avLst/>
              <a:gdLst>
                <a:gd name="T0" fmla="*/ 675 w 675"/>
                <a:gd name="T1" fmla="*/ 108 h 383"/>
                <a:gd name="T2" fmla="*/ 579 w 675"/>
                <a:gd name="T3" fmla="*/ 120 h 383"/>
                <a:gd name="T4" fmla="*/ 528 w 675"/>
                <a:gd name="T5" fmla="*/ 45 h 383"/>
                <a:gd name="T6" fmla="*/ 560 w 675"/>
                <a:gd name="T7" fmla="*/ 19 h 383"/>
                <a:gd name="T8" fmla="*/ 560 w 675"/>
                <a:gd name="T9" fmla="*/ 19 h 383"/>
                <a:gd name="T10" fmla="*/ 465 w 675"/>
                <a:gd name="T11" fmla="*/ 11 h 383"/>
                <a:gd name="T12" fmla="*/ 455 w 675"/>
                <a:gd name="T13" fmla="*/ 2 h 383"/>
                <a:gd name="T14" fmla="*/ 301 w 675"/>
                <a:gd name="T15" fmla="*/ 21 h 383"/>
                <a:gd name="T16" fmla="*/ 219 w 675"/>
                <a:gd name="T17" fmla="*/ 48 h 383"/>
                <a:gd name="T18" fmla="*/ 176 w 675"/>
                <a:gd name="T19" fmla="*/ 61 h 383"/>
                <a:gd name="T20" fmla="*/ 146 w 675"/>
                <a:gd name="T21" fmla="*/ 86 h 383"/>
                <a:gd name="T22" fmla="*/ 87 w 675"/>
                <a:gd name="T23" fmla="*/ 108 h 383"/>
                <a:gd name="T24" fmla="*/ 13 w 675"/>
                <a:gd name="T25" fmla="*/ 118 h 383"/>
                <a:gd name="T26" fmla="*/ 10 w 675"/>
                <a:gd name="T27" fmla="*/ 177 h 383"/>
                <a:gd name="T28" fmla="*/ 0 w 675"/>
                <a:gd name="T29" fmla="*/ 241 h 383"/>
                <a:gd name="T30" fmla="*/ 0 w 675"/>
                <a:gd name="T31" fmla="*/ 242 h 383"/>
                <a:gd name="T32" fmla="*/ 56 w 675"/>
                <a:gd name="T33" fmla="*/ 332 h 383"/>
                <a:gd name="T34" fmla="*/ 120 w 675"/>
                <a:gd name="T35" fmla="*/ 359 h 383"/>
                <a:gd name="T36" fmla="*/ 170 w 675"/>
                <a:gd name="T37" fmla="*/ 330 h 383"/>
                <a:gd name="T38" fmla="*/ 243 w 675"/>
                <a:gd name="T39" fmla="*/ 321 h 383"/>
                <a:gd name="T40" fmla="*/ 289 w 675"/>
                <a:gd name="T41" fmla="*/ 383 h 383"/>
                <a:gd name="T42" fmla="*/ 342 w 675"/>
                <a:gd name="T43" fmla="*/ 375 h 383"/>
                <a:gd name="T44" fmla="*/ 381 w 675"/>
                <a:gd name="T45" fmla="*/ 327 h 383"/>
                <a:gd name="T46" fmla="*/ 396 w 675"/>
                <a:gd name="T47" fmla="*/ 272 h 383"/>
                <a:gd name="T48" fmla="*/ 394 w 675"/>
                <a:gd name="T49" fmla="*/ 209 h 383"/>
                <a:gd name="T50" fmla="*/ 462 w 675"/>
                <a:gd name="T51" fmla="*/ 213 h 383"/>
                <a:gd name="T52" fmla="*/ 503 w 675"/>
                <a:gd name="T53" fmla="*/ 182 h 383"/>
                <a:gd name="T54" fmla="*/ 553 w 675"/>
                <a:gd name="T55" fmla="*/ 171 h 383"/>
                <a:gd name="T56" fmla="*/ 627 w 675"/>
                <a:gd name="T57" fmla="*/ 156 h 383"/>
                <a:gd name="T58" fmla="*/ 647 w 675"/>
                <a:gd name="T59" fmla="*/ 152 h 383"/>
                <a:gd name="T60" fmla="*/ 648 w 675"/>
                <a:gd name="T61" fmla="*/ 146 h 383"/>
                <a:gd name="T62" fmla="*/ 675 w 675"/>
                <a:gd name="T63" fmla="*/ 108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5" h="383">
                  <a:moveTo>
                    <a:pt x="675" y="108"/>
                  </a:moveTo>
                  <a:cubicBezTo>
                    <a:pt x="643" y="120"/>
                    <a:pt x="609" y="137"/>
                    <a:pt x="579" y="120"/>
                  </a:cubicBezTo>
                  <a:cubicBezTo>
                    <a:pt x="552" y="105"/>
                    <a:pt x="516" y="81"/>
                    <a:pt x="528" y="45"/>
                  </a:cubicBezTo>
                  <a:cubicBezTo>
                    <a:pt x="532" y="30"/>
                    <a:pt x="548" y="26"/>
                    <a:pt x="560" y="19"/>
                  </a:cubicBezTo>
                  <a:cubicBezTo>
                    <a:pt x="560" y="19"/>
                    <a:pt x="560" y="19"/>
                    <a:pt x="560" y="19"/>
                  </a:cubicBezTo>
                  <a:cubicBezTo>
                    <a:pt x="531" y="7"/>
                    <a:pt x="494" y="27"/>
                    <a:pt x="465" y="11"/>
                  </a:cubicBezTo>
                  <a:cubicBezTo>
                    <a:pt x="461" y="8"/>
                    <a:pt x="458" y="6"/>
                    <a:pt x="455" y="2"/>
                  </a:cubicBezTo>
                  <a:cubicBezTo>
                    <a:pt x="405" y="15"/>
                    <a:pt x="351" y="0"/>
                    <a:pt x="301" y="21"/>
                  </a:cubicBezTo>
                  <a:cubicBezTo>
                    <a:pt x="274" y="32"/>
                    <a:pt x="248" y="43"/>
                    <a:pt x="219" y="48"/>
                  </a:cubicBezTo>
                  <a:cubicBezTo>
                    <a:pt x="205" y="51"/>
                    <a:pt x="189" y="53"/>
                    <a:pt x="176" y="61"/>
                  </a:cubicBezTo>
                  <a:cubicBezTo>
                    <a:pt x="165" y="68"/>
                    <a:pt x="156" y="77"/>
                    <a:pt x="146" y="86"/>
                  </a:cubicBezTo>
                  <a:cubicBezTo>
                    <a:pt x="129" y="101"/>
                    <a:pt x="110" y="108"/>
                    <a:pt x="87" y="108"/>
                  </a:cubicBezTo>
                  <a:cubicBezTo>
                    <a:pt x="69" y="108"/>
                    <a:pt x="23" y="99"/>
                    <a:pt x="13" y="118"/>
                  </a:cubicBezTo>
                  <a:cubicBezTo>
                    <a:pt x="4" y="134"/>
                    <a:pt x="10" y="160"/>
                    <a:pt x="10" y="177"/>
                  </a:cubicBezTo>
                  <a:cubicBezTo>
                    <a:pt x="10" y="199"/>
                    <a:pt x="9" y="221"/>
                    <a:pt x="0" y="241"/>
                  </a:cubicBezTo>
                  <a:cubicBezTo>
                    <a:pt x="0" y="241"/>
                    <a:pt x="0" y="241"/>
                    <a:pt x="0" y="242"/>
                  </a:cubicBezTo>
                  <a:cubicBezTo>
                    <a:pt x="5" y="282"/>
                    <a:pt x="22" y="310"/>
                    <a:pt x="56" y="332"/>
                  </a:cubicBezTo>
                  <a:cubicBezTo>
                    <a:pt x="74" y="344"/>
                    <a:pt x="97" y="360"/>
                    <a:pt x="120" y="359"/>
                  </a:cubicBezTo>
                  <a:cubicBezTo>
                    <a:pt x="144" y="359"/>
                    <a:pt x="155" y="346"/>
                    <a:pt x="170" y="330"/>
                  </a:cubicBezTo>
                  <a:cubicBezTo>
                    <a:pt x="184" y="314"/>
                    <a:pt x="225" y="315"/>
                    <a:pt x="243" y="321"/>
                  </a:cubicBezTo>
                  <a:cubicBezTo>
                    <a:pt x="270" y="331"/>
                    <a:pt x="260" y="373"/>
                    <a:pt x="289" y="383"/>
                  </a:cubicBezTo>
                  <a:cubicBezTo>
                    <a:pt x="306" y="374"/>
                    <a:pt x="324" y="378"/>
                    <a:pt x="342" y="375"/>
                  </a:cubicBezTo>
                  <a:cubicBezTo>
                    <a:pt x="363" y="370"/>
                    <a:pt x="374" y="346"/>
                    <a:pt x="381" y="327"/>
                  </a:cubicBezTo>
                  <a:cubicBezTo>
                    <a:pt x="388" y="311"/>
                    <a:pt x="396" y="291"/>
                    <a:pt x="396" y="272"/>
                  </a:cubicBezTo>
                  <a:cubicBezTo>
                    <a:pt x="396" y="251"/>
                    <a:pt x="387" y="230"/>
                    <a:pt x="394" y="209"/>
                  </a:cubicBezTo>
                  <a:cubicBezTo>
                    <a:pt x="406" y="171"/>
                    <a:pt x="442" y="209"/>
                    <a:pt x="462" y="213"/>
                  </a:cubicBezTo>
                  <a:cubicBezTo>
                    <a:pt x="483" y="218"/>
                    <a:pt x="488" y="192"/>
                    <a:pt x="503" y="182"/>
                  </a:cubicBezTo>
                  <a:cubicBezTo>
                    <a:pt x="519" y="172"/>
                    <a:pt x="535" y="171"/>
                    <a:pt x="553" y="171"/>
                  </a:cubicBezTo>
                  <a:cubicBezTo>
                    <a:pt x="579" y="171"/>
                    <a:pt x="602" y="166"/>
                    <a:pt x="627" y="156"/>
                  </a:cubicBezTo>
                  <a:cubicBezTo>
                    <a:pt x="634" y="154"/>
                    <a:pt x="641" y="152"/>
                    <a:pt x="647" y="152"/>
                  </a:cubicBezTo>
                  <a:cubicBezTo>
                    <a:pt x="647" y="150"/>
                    <a:pt x="647" y="148"/>
                    <a:pt x="648" y="146"/>
                  </a:cubicBezTo>
                  <a:cubicBezTo>
                    <a:pt x="654" y="131"/>
                    <a:pt x="665" y="120"/>
                    <a:pt x="675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3"/>
            <p:cNvSpPr>
              <a:spLocks/>
            </p:cNvSpPr>
            <p:nvPr userDrawn="1"/>
          </p:nvSpPr>
          <p:spPr bwMode="auto">
            <a:xfrm>
              <a:off x="9780588" y="2378076"/>
              <a:ext cx="1244600" cy="1150938"/>
            </a:xfrm>
            <a:custGeom>
              <a:avLst/>
              <a:gdLst>
                <a:gd name="T0" fmla="*/ 629 w 702"/>
                <a:gd name="T1" fmla="*/ 301 h 649"/>
                <a:gd name="T2" fmla="*/ 638 w 702"/>
                <a:gd name="T3" fmla="*/ 221 h 649"/>
                <a:gd name="T4" fmla="*/ 633 w 702"/>
                <a:gd name="T5" fmla="*/ 190 h 649"/>
                <a:gd name="T6" fmla="*/ 645 w 702"/>
                <a:gd name="T7" fmla="*/ 157 h 649"/>
                <a:gd name="T8" fmla="*/ 655 w 702"/>
                <a:gd name="T9" fmla="*/ 118 h 649"/>
                <a:gd name="T10" fmla="*/ 673 w 702"/>
                <a:gd name="T11" fmla="*/ 30 h 649"/>
                <a:gd name="T12" fmla="*/ 678 w 702"/>
                <a:gd name="T13" fmla="*/ 25 h 649"/>
                <a:gd name="T14" fmla="*/ 598 w 702"/>
                <a:gd name="T15" fmla="*/ 22 h 649"/>
                <a:gd name="T16" fmla="*/ 513 w 702"/>
                <a:gd name="T17" fmla="*/ 34 h 649"/>
                <a:gd name="T18" fmla="*/ 402 w 702"/>
                <a:gd name="T19" fmla="*/ 32 h 649"/>
                <a:gd name="T20" fmla="*/ 359 w 702"/>
                <a:gd name="T21" fmla="*/ 39 h 649"/>
                <a:gd name="T22" fmla="*/ 322 w 702"/>
                <a:gd name="T23" fmla="*/ 40 h 649"/>
                <a:gd name="T24" fmla="*/ 311 w 702"/>
                <a:gd name="T25" fmla="*/ 43 h 649"/>
                <a:gd name="T26" fmla="*/ 295 w 702"/>
                <a:gd name="T27" fmla="*/ 50 h 649"/>
                <a:gd name="T28" fmla="*/ 205 w 702"/>
                <a:gd name="T29" fmla="*/ 124 h 649"/>
                <a:gd name="T30" fmla="*/ 90 w 702"/>
                <a:gd name="T31" fmla="*/ 197 h 649"/>
                <a:gd name="T32" fmla="*/ 45 w 702"/>
                <a:gd name="T33" fmla="*/ 242 h 649"/>
                <a:gd name="T34" fmla="*/ 0 w 702"/>
                <a:gd name="T35" fmla="*/ 282 h 649"/>
                <a:gd name="T36" fmla="*/ 4 w 702"/>
                <a:gd name="T37" fmla="*/ 552 h 649"/>
                <a:gd name="T38" fmla="*/ 1 w 702"/>
                <a:gd name="T39" fmla="*/ 607 h 649"/>
                <a:gd name="T40" fmla="*/ 3 w 702"/>
                <a:gd name="T41" fmla="*/ 621 h 649"/>
                <a:gd name="T42" fmla="*/ 10 w 702"/>
                <a:gd name="T43" fmla="*/ 632 h 649"/>
                <a:gd name="T44" fmla="*/ 28 w 702"/>
                <a:gd name="T45" fmla="*/ 638 h 649"/>
                <a:gd name="T46" fmla="*/ 107 w 702"/>
                <a:gd name="T47" fmla="*/ 643 h 649"/>
                <a:gd name="T48" fmla="*/ 111 w 702"/>
                <a:gd name="T49" fmla="*/ 649 h 649"/>
                <a:gd name="T50" fmla="*/ 141 w 702"/>
                <a:gd name="T51" fmla="*/ 616 h 649"/>
                <a:gd name="T52" fmla="*/ 248 w 702"/>
                <a:gd name="T53" fmla="*/ 525 h 649"/>
                <a:gd name="T54" fmla="*/ 290 w 702"/>
                <a:gd name="T55" fmla="*/ 482 h 649"/>
                <a:gd name="T56" fmla="*/ 352 w 702"/>
                <a:gd name="T57" fmla="*/ 472 h 649"/>
                <a:gd name="T58" fmla="*/ 509 w 702"/>
                <a:gd name="T59" fmla="*/ 445 h 649"/>
                <a:gd name="T60" fmla="*/ 587 w 702"/>
                <a:gd name="T61" fmla="*/ 423 h 649"/>
                <a:gd name="T62" fmla="*/ 653 w 702"/>
                <a:gd name="T63" fmla="*/ 390 h 649"/>
                <a:gd name="T64" fmla="*/ 657 w 702"/>
                <a:gd name="T65" fmla="*/ 387 h 649"/>
                <a:gd name="T66" fmla="*/ 650 w 702"/>
                <a:gd name="T67" fmla="*/ 384 h 649"/>
                <a:gd name="T68" fmla="*/ 629 w 702"/>
                <a:gd name="T69" fmla="*/ 30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02" h="649">
                  <a:moveTo>
                    <a:pt x="629" y="301"/>
                  </a:moveTo>
                  <a:cubicBezTo>
                    <a:pt x="623" y="284"/>
                    <a:pt x="631" y="234"/>
                    <a:pt x="638" y="221"/>
                  </a:cubicBezTo>
                  <a:cubicBezTo>
                    <a:pt x="634" y="211"/>
                    <a:pt x="633" y="201"/>
                    <a:pt x="633" y="190"/>
                  </a:cubicBezTo>
                  <a:cubicBezTo>
                    <a:pt x="613" y="180"/>
                    <a:pt x="633" y="168"/>
                    <a:pt x="645" y="157"/>
                  </a:cubicBezTo>
                  <a:cubicBezTo>
                    <a:pt x="667" y="138"/>
                    <a:pt x="651" y="138"/>
                    <a:pt x="655" y="118"/>
                  </a:cubicBezTo>
                  <a:cubicBezTo>
                    <a:pt x="661" y="86"/>
                    <a:pt x="702" y="52"/>
                    <a:pt x="673" y="30"/>
                  </a:cubicBezTo>
                  <a:cubicBezTo>
                    <a:pt x="678" y="25"/>
                    <a:pt x="678" y="25"/>
                    <a:pt x="678" y="25"/>
                  </a:cubicBezTo>
                  <a:cubicBezTo>
                    <a:pt x="656" y="0"/>
                    <a:pt x="623" y="19"/>
                    <a:pt x="598" y="22"/>
                  </a:cubicBezTo>
                  <a:cubicBezTo>
                    <a:pt x="572" y="25"/>
                    <a:pt x="537" y="20"/>
                    <a:pt x="513" y="34"/>
                  </a:cubicBezTo>
                  <a:cubicBezTo>
                    <a:pt x="487" y="50"/>
                    <a:pt x="431" y="33"/>
                    <a:pt x="402" y="32"/>
                  </a:cubicBezTo>
                  <a:cubicBezTo>
                    <a:pt x="381" y="32"/>
                    <a:pt x="372" y="35"/>
                    <a:pt x="359" y="39"/>
                  </a:cubicBezTo>
                  <a:cubicBezTo>
                    <a:pt x="343" y="43"/>
                    <a:pt x="337" y="65"/>
                    <a:pt x="322" y="40"/>
                  </a:cubicBezTo>
                  <a:cubicBezTo>
                    <a:pt x="319" y="43"/>
                    <a:pt x="315" y="43"/>
                    <a:pt x="311" y="43"/>
                  </a:cubicBezTo>
                  <a:cubicBezTo>
                    <a:pt x="306" y="45"/>
                    <a:pt x="300" y="47"/>
                    <a:pt x="295" y="50"/>
                  </a:cubicBezTo>
                  <a:cubicBezTo>
                    <a:pt x="260" y="68"/>
                    <a:pt x="236" y="100"/>
                    <a:pt x="205" y="124"/>
                  </a:cubicBezTo>
                  <a:cubicBezTo>
                    <a:pt x="169" y="151"/>
                    <a:pt x="124" y="166"/>
                    <a:pt x="90" y="197"/>
                  </a:cubicBezTo>
                  <a:cubicBezTo>
                    <a:pt x="74" y="211"/>
                    <a:pt x="61" y="228"/>
                    <a:pt x="45" y="242"/>
                  </a:cubicBezTo>
                  <a:cubicBezTo>
                    <a:pt x="30" y="256"/>
                    <a:pt x="15" y="269"/>
                    <a:pt x="0" y="282"/>
                  </a:cubicBezTo>
                  <a:cubicBezTo>
                    <a:pt x="25" y="371"/>
                    <a:pt x="12" y="462"/>
                    <a:pt x="4" y="552"/>
                  </a:cubicBezTo>
                  <a:cubicBezTo>
                    <a:pt x="3" y="570"/>
                    <a:pt x="0" y="589"/>
                    <a:pt x="1" y="607"/>
                  </a:cubicBezTo>
                  <a:cubicBezTo>
                    <a:pt x="1" y="612"/>
                    <a:pt x="1" y="617"/>
                    <a:pt x="3" y="621"/>
                  </a:cubicBezTo>
                  <a:cubicBezTo>
                    <a:pt x="8" y="620"/>
                    <a:pt x="11" y="627"/>
                    <a:pt x="10" y="632"/>
                  </a:cubicBezTo>
                  <a:cubicBezTo>
                    <a:pt x="14" y="635"/>
                    <a:pt x="20" y="637"/>
                    <a:pt x="28" y="638"/>
                  </a:cubicBezTo>
                  <a:cubicBezTo>
                    <a:pt x="54" y="639"/>
                    <a:pt x="82" y="632"/>
                    <a:pt x="107" y="643"/>
                  </a:cubicBezTo>
                  <a:cubicBezTo>
                    <a:pt x="110" y="644"/>
                    <a:pt x="111" y="646"/>
                    <a:pt x="111" y="649"/>
                  </a:cubicBezTo>
                  <a:cubicBezTo>
                    <a:pt x="123" y="639"/>
                    <a:pt x="131" y="627"/>
                    <a:pt x="141" y="616"/>
                  </a:cubicBezTo>
                  <a:cubicBezTo>
                    <a:pt x="172" y="580"/>
                    <a:pt x="220" y="563"/>
                    <a:pt x="248" y="525"/>
                  </a:cubicBezTo>
                  <a:cubicBezTo>
                    <a:pt x="260" y="508"/>
                    <a:pt x="272" y="492"/>
                    <a:pt x="290" y="482"/>
                  </a:cubicBezTo>
                  <a:cubicBezTo>
                    <a:pt x="309" y="473"/>
                    <a:pt x="332" y="472"/>
                    <a:pt x="352" y="472"/>
                  </a:cubicBezTo>
                  <a:cubicBezTo>
                    <a:pt x="406" y="471"/>
                    <a:pt x="457" y="455"/>
                    <a:pt x="509" y="445"/>
                  </a:cubicBezTo>
                  <a:cubicBezTo>
                    <a:pt x="536" y="440"/>
                    <a:pt x="562" y="432"/>
                    <a:pt x="587" y="423"/>
                  </a:cubicBezTo>
                  <a:cubicBezTo>
                    <a:pt x="609" y="414"/>
                    <a:pt x="634" y="405"/>
                    <a:pt x="653" y="390"/>
                  </a:cubicBezTo>
                  <a:cubicBezTo>
                    <a:pt x="655" y="389"/>
                    <a:pt x="656" y="388"/>
                    <a:pt x="657" y="387"/>
                  </a:cubicBezTo>
                  <a:cubicBezTo>
                    <a:pt x="650" y="384"/>
                    <a:pt x="650" y="384"/>
                    <a:pt x="650" y="384"/>
                  </a:cubicBezTo>
                  <a:cubicBezTo>
                    <a:pt x="670" y="355"/>
                    <a:pt x="640" y="329"/>
                    <a:pt x="629" y="3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4"/>
            <p:cNvSpPr>
              <a:spLocks/>
            </p:cNvSpPr>
            <p:nvPr userDrawn="1"/>
          </p:nvSpPr>
          <p:spPr bwMode="auto">
            <a:xfrm>
              <a:off x="9899650" y="3097213"/>
              <a:ext cx="1392238" cy="895350"/>
            </a:xfrm>
            <a:custGeom>
              <a:avLst/>
              <a:gdLst>
                <a:gd name="T0" fmla="*/ 785 w 785"/>
                <a:gd name="T1" fmla="*/ 474 h 505"/>
                <a:gd name="T2" fmla="*/ 768 w 785"/>
                <a:gd name="T3" fmla="*/ 463 h 505"/>
                <a:gd name="T4" fmla="*/ 759 w 785"/>
                <a:gd name="T5" fmla="*/ 417 h 505"/>
                <a:gd name="T6" fmla="*/ 717 w 785"/>
                <a:gd name="T7" fmla="*/ 356 h 505"/>
                <a:gd name="T8" fmla="*/ 718 w 785"/>
                <a:gd name="T9" fmla="*/ 318 h 505"/>
                <a:gd name="T10" fmla="*/ 705 w 785"/>
                <a:gd name="T11" fmla="*/ 326 h 505"/>
                <a:gd name="T12" fmla="*/ 695 w 785"/>
                <a:gd name="T13" fmla="*/ 297 h 505"/>
                <a:gd name="T14" fmla="*/ 681 w 785"/>
                <a:gd name="T15" fmla="*/ 269 h 505"/>
                <a:gd name="T16" fmla="*/ 633 w 785"/>
                <a:gd name="T17" fmla="*/ 228 h 505"/>
                <a:gd name="T18" fmla="*/ 624 w 785"/>
                <a:gd name="T19" fmla="*/ 235 h 505"/>
                <a:gd name="T20" fmla="*/ 599 w 785"/>
                <a:gd name="T21" fmla="*/ 202 h 505"/>
                <a:gd name="T22" fmla="*/ 555 w 785"/>
                <a:gd name="T23" fmla="*/ 199 h 505"/>
                <a:gd name="T24" fmla="*/ 619 w 785"/>
                <a:gd name="T25" fmla="*/ 131 h 505"/>
                <a:gd name="T26" fmla="*/ 659 w 785"/>
                <a:gd name="T27" fmla="*/ 103 h 505"/>
                <a:gd name="T28" fmla="*/ 633 w 785"/>
                <a:gd name="T29" fmla="*/ 30 h 505"/>
                <a:gd name="T30" fmla="*/ 625 w 785"/>
                <a:gd name="T31" fmla="*/ 20 h 505"/>
                <a:gd name="T32" fmla="*/ 593 w 785"/>
                <a:gd name="T33" fmla="*/ 0 h 505"/>
                <a:gd name="T34" fmla="*/ 589 w 785"/>
                <a:gd name="T35" fmla="*/ 3 h 505"/>
                <a:gd name="T36" fmla="*/ 475 w 785"/>
                <a:gd name="T37" fmla="*/ 49 h 505"/>
                <a:gd name="T38" fmla="*/ 410 w 785"/>
                <a:gd name="T39" fmla="*/ 61 h 505"/>
                <a:gd name="T40" fmla="*/ 341 w 785"/>
                <a:gd name="T41" fmla="*/ 78 h 505"/>
                <a:gd name="T42" fmla="*/ 285 w 785"/>
                <a:gd name="T43" fmla="*/ 83 h 505"/>
                <a:gd name="T44" fmla="*/ 218 w 785"/>
                <a:gd name="T45" fmla="*/ 100 h 505"/>
                <a:gd name="T46" fmla="*/ 182 w 785"/>
                <a:gd name="T47" fmla="*/ 144 h 505"/>
                <a:gd name="T48" fmla="*/ 139 w 785"/>
                <a:gd name="T49" fmla="*/ 177 h 505"/>
                <a:gd name="T50" fmla="*/ 90 w 785"/>
                <a:gd name="T51" fmla="*/ 217 h 505"/>
                <a:gd name="T52" fmla="*/ 58 w 785"/>
                <a:gd name="T53" fmla="*/ 254 h 505"/>
                <a:gd name="T54" fmla="*/ 17 w 785"/>
                <a:gd name="T55" fmla="*/ 279 h 505"/>
                <a:gd name="T56" fmla="*/ 48 w 785"/>
                <a:gd name="T57" fmla="*/ 332 h 505"/>
                <a:gd name="T58" fmla="*/ 164 w 785"/>
                <a:gd name="T59" fmla="*/ 317 h 505"/>
                <a:gd name="T60" fmla="*/ 174 w 785"/>
                <a:gd name="T61" fmla="*/ 329 h 505"/>
                <a:gd name="T62" fmla="*/ 133 w 785"/>
                <a:gd name="T63" fmla="*/ 386 h 505"/>
                <a:gd name="T64" fmla="*/ 132 w 785"/>
                <a:gd name="T65" fmla="*/ 387 h 505"/>
                <a:gd name="T66" fmla="*/ 141 w 785"/>
                <a:gd name="T67" fmla="*/ 392 h 505"/>
                <a:gd name="T68" fmla="*/ 161 w 785"/>
                <a:gd name="T69" fmla="*/ 412 h 505"/>
                <a:gd name="T70" fmla="*/ 194 w 785"/>
                <a:gd name="T71" fmla="*/ 432 h 505"/>
                <a:gd name="T72" fmla="*/ 197 w 785"/>
                <a:gd name="T73" fmla="*/ 434 h 505"/>
                <a:gd name="T74" fmla="*/ 289 w 785"/>
                <a:gd name="T75" fmla="*/ 429 h 505"/>
                <a:gd name="T76" fmla="*/ 522 w 785"/>
                <a:gd name="T77" fmla="*/ 420 h 505"/>
                <a:gd name="T78" fmla="*/ 502 w 785"/>
                <a:gd name="T79" fmla="*/ 401 h 505"/>
                <a:gd name="T80" fmla="*/ 571 w 785"/>
                <a:gd name="T81" fmla="*/ 414 h 505"/>
                <a:gd name="T82" fmla="*/ 561 w 785"/>
                <a:gd name="T83" fmla="*/ 394 h 505"/>
                <a:gd name="T84" fmla="*/ 682 w 785"/>
                <a:gd name="T85" fmla="*/ 366 h 505"/>
                <a:gd name="T86" fmla="*/ 711 w 785"/>
                <a:gd name="T87" fmla="*/ 395 h 505"/>
                <a:gd name="T88" fmla="*/ 719 w 785"/>
                <a:gd name="T89" fmla="*/ 431 h 505"/>
                <a:gd name="T90" fmla="*/ 738 w 785"/>
                <a:gd name="T91" fmla="*/ 504 h 505"/>
                <a:gd name="T92" fmla="*/ 785 w 785"/>
                <a:gd name="T93" fmla="*/ 502 h 505"/>
                <a:gd name="T94" fmla="*/ 785 w 785"/>
                <a:gd name="T95" fmla="*/ 474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85" h="505">
                  <a:moveTo>
                    <a:pt x="785" y="474"/>
                  </a:moveTo>
                  <a:cubicBezTo>
                    <a:pt x="781" y="468"/>
                    <a:pt x="775" y="464"/>
                    <a:pt x="768" y="463"/>
                  </a:cubicBezTo>
                  <a:cubicBezTo>
                    <a:pt x="772" y="444"/>
                    <a:pt x="759" y="434"/>
                    <a:pt x="759" y="417"/>
                  </a:cubicBezTo>
                  <a:cubicBezTo>
                    <a:pt x="741" y="398"/>
                    <a:pt x="739" y="376"/>
                    <a:pt x="717" y="356"/>
                  </a:cubicBezTo>
                  <a:cubicBezTo>
                    <a:pt x="724" y="343"/>
                    <a:pt x="724" y="331"/>
                    <a:pt x="718" y="318"/>
                  </a:cubicBezTo>
                  <a:cubicBezTo>
                    <a:pt x="705" y="326"/>
                    <a:pt x="705" y="326"/>
                    <a:pt x="705" y="326"/>
                  </a:cubicBezTo>
                  <a:cubicBezTo>
                    <a:pt x="702" y="316"/>
                    <a:pt x="699" y="307"/>
                    <a:pt x="695" y="297"/>
                  </a:cubicBezTo>
                  <a:cubicBezTo>
                    <a:pt x="694" y="293"/>
                    <a:pt x="681" y="270"/>
                    <a:pt x="681" y="269"/>
                  </a:cubicBezTo>
                  <a:cubicBezTo>
                    <a:pt x="680" y="260"/>
                    <a:pt x="640" y="236"/>
                    <a:pt x="633" y="228"/>
                  </a:cubicBezTo>
                  <a:cubicBezTo>
                    <a:pt x="624" y="235"/>
                    <a:pt x="624" y="235"/>
                    <a:pt x="624" y="235"/>
                  </a:cubicBezTo>
                  <a:cubicBezTo>
                    <a:pt x="621" y="222"/>
                    <a:pt x="611" y="206"/>
                    <a:pt x="599" y="202"/>
                  </a:cubicBezTo>
                  <a:cubicBezTo>
                    <a:pt x="582" y="207"/>
                    <a:pt x="572" y="206"/>
                    <a:pt x="555" y="199"/>
                  </a:cubicBezTo>
                  <a:cubicBezTo>
                    <a:pt x="576" y="177"/>
                    <a:pt x="597" y="154"/>
                    <a:pt x="619" y="131"/>
                  </a:cubicBezTo>
                  <a:cubicBezTo>
                    <a:pt x="629" y="121"/>
                    <a:pt x="654" y="118"/>
                    <a:pt x="659" y="103"/>
                  </a:cubicBezTo>
                  <a:cubicBezTo>
                    <a:pt x="668" y="77"/>
                    <a:pt x="616" y="63"/>
                    <a:pt x="633" y="30"/>
                  </a:cubicBezTo>
                  <a:cubicBezTo>
                    <a:pt x="625" y="20"/>
                    <a:pt x="625" y="20"/>
                    <a:pt x="625" y="20"/>
                  </a:cubicBezTo>
                  <a:cubicBezTo>
                    <a:pt x="607" y="30"/>
                    <a:pt x="597" y="16"/>
                    <a:pt x="593" y="0"/>
                  </a:cubicBezTo>
                  <a:cubicBezTo>
                    <a:pt x="592" y="1"/>
                    <a:pt x="591" y="2"/>
                    <a:pt x="589" y="3"/>
                  </a:cubicBezTo>
                  <a:cubicBezTo>
                    <a:pt x="556" y="24"/>
                    <a:pt x="513" y="39"/>
                    <a:pt x="475" y="49"/>
                  </a:cubicBezTo>
                  <a:cubicBezTo>
                    <a:pt x="453" y="54"/>
                    <a:pt x="432" y="56"/>
                    <a:pt x="410" y="61"/>
                  </a:cubicBezTo>
                  <a:cubicBezTo>
                    <a:pt x="387" y="66"/>
                    <a:pt x="365" y="73"/>
                    <a:pt x="341" y="78"/>
                  </a:cubicBezTo>
                  <a:cubicBezTo>
                    <a:pt x="323" y="82"/>
                    <a:pt x="304" y="82"/>
                    <a:pt x="285" y="83"/>
                  </a:cubicBezTo>
                  <a:cubicBezTo>
                    <a:pt x="263" y="83"/>
                    <a:pt x="235" y="83"/>
                    <a:pt x="218" y="100"/>
                  </a:cubicBezTo>
                  <a:cubicBezTo>
                    <a:pt x="204" y="113"/>
                    <a:pt x="196" y="131"/>
                    <a:pt x="182" y="144"/>
                  </a:cubicBezTo>
                  <a:cubicBezTo>
                    <a:pt x="169" y="157"/>
                    <a:pt x="154" y="167"/>
                    <a:pt x="139" y="177"/>
                  </a:cubicBezTo>
                  <a:cubicBezTo>
                    <a:pt x="122" y="189"/>
                    <a:pt x="104" y="201"/>
                    <a:pt x="90" y="217"/>
                  </a:cubicBezTo>
                  <a:cubicBezTo>
                    <a:pt x="80" y="229"/>
                    <a:pt x="70" y="244"/>
                    <a:pt x="58" y="254"/>
                  </a:cubicBezTo>
                  <a:cubicBezTo>
                    <a:pt x="46" y="263"/>
                    <a:pt x="26" y="267"/>
                    <a:pt x="17" y="279"/>
                  </a:cubicBezTo>
                  <a:cubicBezTo>
                    <a:pt x="0" y="300"/>
                    <a:pt x="33" y="323"/>
                    <a:pt x="48" y="332"/>
                  </a:cubicBezTo>
                  <a:cubicBezTo>
                    <a:pt x="88" y="356"/>
                    <a:pt x="124" y="325"/>
                    <a:pt x="164" y="317"/>
                  </a:cubicBezTo>
                  <a:cubicBezTo>
                    <a:pt x="171" y="315"/>
                    <a:pt x="177" y="322"/>
                    <a:pt x="174" y="329"/>
                  </a:cubicBezTo>
                  <a:cubicBezTo>
                    <a:pt x="163" y="350"/>
                    <a:pt x="143" y="364"/>
                    <a:pt x="133" y="386"/>
                  </a:cubicBezTo>
                  <a:cubicBezTo>
                    <a:pt x="133" y="386"/>
                    <a:pt x="133" y="387"/>
                    <a:pt x="132" y="387"/>
                  </a:cubicBezTo>
                  <a:cubicBezTo>
                    <a:pt x="135" y="388"/>
                    <a:pt x="138" y="390"/>
                    <a:pt x="141" y="392"/>
                  </a:cubicBezTo>
                  <a:cubicBezTo>
                    <a:pt x="149" y="397"/>
                    <a:pt x="154" y="406"/>
                    <a:pt x="161" y="412"/>
                  </a:cubicBezTo>
                  <a:cubicBezTo>
                    <a:pt x="170" y="422"/>
                    <a:pt x="181" y="428"/>
                    <a:pt x="194" y="432"/>
                  </a:cubicBezTo>
                  <a:cubicBezTo>
                    <a:pt x="195" y="433"/>
                    <a:pt x="196" y="433"/>
                    <a:pt x="197" y="434"/>
                  </a:cubicBezTo>
                  <a:cubicBezTo>
                    <a:pt x="229" y="425"/>
                    <a:pt x="254" y="430"/>
                    <a:pt x="289" y="429"/>
                  </a:cubicBezTo>
                  <a:cubicBezTo>
                    <a:pt x="367" y="426"/>
                    <a:pt x="444" y="423"/>
                    <a:pt x="522" y="420"/>
                  </a:cubicBezTo>
                  <a:cubicBezTo>
                    <a:pt x="514" y="413"/>
                    <a:pt x="509" y="407"/>
                    <a:pt x="502" y="401"/>
                  </a:cubicBezTo>
                  <a:cubicBezTo>
                    <a:pt x="512" y="343"/>
                    <a:pt x="547" y="415"/>
                    <a:pt x="571" y="414"/>
                  </a:cubicBezTo>
                  <a:cubicBezTo>
                    <a:pt x="565" y="409"/>
                    <a:pt x="562" y="402"/>
                    <a:pt x="561" y="394"/>
                  </a:cubicBezTo>
                  <a:cubicBezTo>
                    <a:pt x="606" y="378"/>
                    <a:pt x="652" y="282"/>
                    <a:pt x="682" y="366"/>
                  </a:cubicBezTo>
                  <a:cubicBezTo>
                    <a:pt x="688" y="383"/>
                    <a:pt x="703" y="383"/>
                    <a:pt x="711" y="395"/>
                  </a:cubicBezTo>
                  <a:cubicBezTo>
                    <a:pt x="717" y="406"/>
                    <a:pt x="714" y="420"/>
                    <a:pt x="719" y="431"/>
                  </a:cubicBezTo>
                  <a:cubicBezTo>
                    <a:pt x="732" y="458"/>
                    <a:pt x="728" y="477"/>
                    <a:pt x="738" y="504"/>
                  </a:cubicBezTo>
                  <a:cubicBezTo>
                    <a:pt x="754" y="505"/>
                    <a:pt x="769" y="502"/>
                    <a:pt x="785" y="502"/>
                  </a:cubicBezTo>
                  <a:cubicBezTo>
                    <a:pt x="777" y="492"/>
                    <a:pt x="776" y="483"/>
                    <a:pt x="785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879319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El Salv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33" name="Marcador de texto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7610010" y="2390534"/>
            <a:ext cx="3446463" cy="1859181"/>
            <a:chOff x="6427410" y="2229908"/>
            <a:chExt cx="5332413" cy="2876550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6427410" y="3069695"/>
              <a:ext cx="968375" cy="865187"/>
            </a:xfrm>
            <a:custGeom>
              <a:avLst/>
              <a:gdLst>
                <a:gd name="T0" fmla="*/ 94 w 258"/>
                <a:gd name="T1" fmla="*/ 230 h 230"/>
                <a:gd name="T2" fmla="*/ 107 w 258"/>
                <a:gd name="T3" fmla="*/ 222 h 230"/>
                <a:gd name="T4" fmla="*/ 130 w 258"/>
                <a:gd name="T5" fmla="*/ 207 h 230"/>
                <a:gd name="T6" fmla="*/ 147 w 258"/>
                <a:gd name="T7" fmla="*/ 217 h 230"/>
                <a:gd name="T8" fmla="*/ 160 w 258"/>
                <a:gd name="T9" fmla="*/ 224 h 230"/>
                <a:gd name="T10" fmla="*/ 178 w 258"/>
                <a:gd name="T11" fmla="*/ 219 h 230"/>
                <a:gd name="T12" fmla="*/ 181 w 258"/>
                <a:gd name="T13" fmla="*/ 206 h 230"/>
                <a:gd name="T14" fmla="*/ 186 w 258"/>
                <a:gd name="T15" fmla="*/ 197 h 230"/>
                <a:gd name="T16" fmla="*/ 197 w 258"/>
                <a:gd name="T17" fmla="*/ 184 h 230"/>
                <a:gd name="T18" fmla="*/ 200 w 258"/>
                <a:gd name="T19" fmla="*/ 168 h 230"/>
                <a:gd name="T20" fmla="*/ 204 w 258"/>
                <a:gd name="T21" fmla="*/ 134 h 230"/>
                <a:gd name="T22" fmla="*/ 204 w 258"/>
                <a:gd name="T23" fmla="*/ 120 h 230"/>
                <a:gd name="T24" fmla="*/ 199 w 258"/>
                <a:gd name="T25" fmla="*/ 108 h 230"/>
                <a:gd name="T26" fmla="*/ 201 w 258"/>
                <a:gd name="T27" fmla="*/ 103 h 230"/>
                <a:gd name="T28" fmla="*/ 215 w 258"/>
                <a:gd name="T29" fmla="*/ 99 h 230"/>
                <a:gd name="T30" fmla="*/ 234 w 258"/>
                <a:gd name="T31" fmla="*/ 98 h 230"/>
                <a:gd name="T32" fmla="*/ 244 w 258"/>
                <a:gd name="T33" fmla="*/ 73 h 230"/>
                <a:gd name="T34" fmla="*/ 251 w 258"/>
                <a:gd name="T35" fmla="*/ 38 h 230"/>
                <a:gd name="T36" fmla="*/ 232 w 258"/>
                <a:gd name="T37" fmla="*/ 18 h 230"/>
                <a:gd name="T38" fmla="*/ 226 w 258"/>
                <a:gd name="T39" fmla="*/ 18 h 230"/>
                <a:gd name="T40" fmla="*/ 183 w 258"/>
                <a:gd name="T41" fmla="*/ 0 h 230"/>
                <a:gd name="T42" fmla="*/ 175 w 258"/>
                <a:gd name="T43" fmla="*/ 10 h 230"/>
                <a:gd name="T44" fmla="*/ 149 w 258"/>
                <a:gd name="T45" fmla="*/ 10 h 230"/>
                <a:gd name="T46" fmla="*/ 136 w 258"/>
                <a:gd name="T47" fmla="*/ 29 h 230"/>
                <a:gd name="T48" fmla="*/ 124 w 258"/>
                <a:gd name="T49" fmla="*/ 33 h 230"/>
                <a:gd name="T50" fmla="*/ 116 w 258"/>
                <a:gd name="T51" fmla="*/ 44 h 230"/>
                <a:gd name="T52" fmla="*/ 80 w 258"/>
                <a:gd name="T53" fmla="*/ 63 h 230"/>
                <a:gd name="T54" fmla="*/ 73 w 258"/>
                <a:gd name="T55" fmla="*/ 74 h 230"/>
                <a:gd name="T56" fmla="*/ 63 w 258"/>
                <a:gd name="T57" fmla="*/ 98 h 230"/>
                <a:gd name="T58" fmla="*/ 36 w 258"/>
                <a:gd name="T59" fmla="*/ 106 h 230"/>
                <a:gd name="T60" fmla="*/ 26 w 258"/>
                <a:gd name="T61" fmla="*/ 118 h 230"/>
                <a:gd name="T62" fmla="*/ 16 w 258"/>
                <a:gd name="T63" fmla="*/ 133 h 230"/>
                <a:gd name="T64" fmla="*/ 16 w 258"/>
                <a:gd name="T65" fmla="*/ 146 h 230"/>
                <a:gd name="T66" fmla="*/ 5 w 258"/>
                <a:gd name="T67" fmla="*/ 156 h 230"/>
                <a:gd name="T68" fmla="*/ 14 w 258"/>
                <a:gd name="T69" fmla="*/ 170 h 230"/>
                <a:gd name="T70" fmla="*/ 25 w 258"/>
                <a:gd name="T71" fmla="*/ 182 h 230"/>
                <a:gd name="T72" fmla="*/ 0 w 258"/>
                <a:gd name="T73" fmla="*/ 193 h 230"/>
                <a:gd name="T74" fmla="*/ 49 w 258"/>
                <a:gd name="T75" fmla="*/ 210 h 230"/>
                <a:gd name="T76" fmla="*/ 92 w 258"/>
                <a:gd name="T77" fmla="*/ 229 h 230"/>
                <a:gd name="T78" fmla="*/ 94 w 258"/>
                <a:gd name="T7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8" h="230">
                  <a:moveTo>
                    <a:pt x="94" y="230"/>
                  </a:moveTo>
                  <a:cubicBezTo>
                    <a:pt x="99" y="228"/>
                    <a:pt x="103" y="225"/>
                    <a:pt x="107" y="222"/>
                  </a:cubicBezTo>
                  <a:cubicBezTo>
                    <a:pt x="114" y="218"/>
                    <a:pt x="121" y="208"/>
                    <a:pt x="130" y="207"/>
                  </a:cubicBezTo>
                  <a:cubicBezTo>
                    <a:pt x="138" y="207"/>
                    <a:pt x="143" y="210"/>
                    <a:pt x="147" y="217"/>
                  </a:cubicBezTo>
                  <a:cubicBezTo>
                    <a:pt x="150" y="223"/>
                    <a:pt x="153" y="225"/>
                    <a:pt x="160" y="224"/>
                  </a:cubicBezTo>
                  <a:cubicBezTo>
                    <a:pt x="166" y="223"/>
                    <a:pt x="174" y="224"/>
                    <a:pt x="178" y="219"/>
                  </a:cubicBezTo>
                  <a:cubicBezTo>
                    <a:pt x="180" y="216"/>
                    <a:pt x="180" y="210"/>
                    <a:pt x="181" y="206"/>
                  </a:cubicBezTo>
                  <a:cubicBezTo>
                    <a:pt x="182" y="203"/>
                    <a:pt x="183" y="200"/>
                    <a:pt x="186" y="197"/>
                  </a:cubicBezTo>
                  <a:cubicBezTo>
                    <a:pt x="189" y="193"/>
                    <a:pt x="196" y="190"/>
                    <a:pt x="197" y="184"/>
                  </a:cubicBezTo>
                  <a:cubicBezTo>
                    <a:pt x="198" y="179"/>
                    <a:pt x="199" y="174"/>
                    <a:pt x="200" y="168"/>
                  </a:cubicBezTo>
                  <a:cubicBezTo>
                    <a:pt x="201" y="157"/>
                    <a:pt x="203" y="145"/>
                    <a:pt x="204" y="134"/>
                  </a:cubicBezTo>
                  <a:cubicBezTo>
                    <a:pt x="204" y="129"/>
                    <a:pt x="205" y="124"/>
                    <a:pt x="204" y="120"/>
                  </a:cubicBezTo>
                  <a:cubicBezTo>
                    <a:pt x="204" y="115"/>
                    <a:pt x="201" y="111"/>
                    <a:pt x="199" y="108"/>
                  </a:cubicBezTo>
                  <a:cubicBezTo>
                    <a:pt x="199" y="106"/>
                    <a:pt x="200" y="104"/>
                    <a:pt x="201" y="103"/>
                  </a:cubicBezTo>
                  <a:cubicBezTo>
                    <a:pt x="205" y="101"/>
                    <a:pt x="210" y="99"/>
                    <a:pt x="215" y="99"/>
                  </a:cubicBezTo>
                  <a:cubicBezTo>
                    <a:pt x="220" y="99"/>
                    <a:pt x="228" y="100"/>
                    <a:pt x="234" y="98"/>
                  </a:cubicBezTo>
                  <a:cubicBezTo>
                    <a:pt x="242" y="95"/>
                    <a:pt x="241" y="80"/>
                    <a:pt x="244" y="73"/>
                  </a:cubicBezTo>
                  <a:cubicBezTo>
                    <a:pt x="247" y="64"/>
                    <a:pt x="258" y="47"/>
                    <a:pt x="251" y="38"/>
                  </a:cubicBezTo>
                  <a:cubicBezTo>
                    <a:pt x="246" y="30"/>
                    <a:pt x="238" y="25"/>
                    <a:pt x="232" y="18"/>
                  </a:cubicBezTo>
                  <a:cubicBezTo>
                    <a:pt x="226" y="18"/>
                    <a:pt x="226" y="18"/>
                    <a:pt x="226" y="18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75" y="10"/>
                    <a:pt x="175" y="10"/>
                    <a:pt x="175" y="10"/>
                  </a:cubicBezTo>
                  <a:cubicBezTo>
                    <a:pt x="149" y="10"/>
                    <a:pt x="149" y="10"/>
                    <a:pt x="149" y="10"/>
                  </a:cubicBezTo>
                  <a:cubicBezTo>
                    <a:pt x="136" y="29"/>
                    <a:pt x="136" y="29"/>
                    <a:pt x="136" y="29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78" y="71"/>
                    <a:pt x="73" y="74"/>
                  </a:cubicBezTo>
                  <a:cubicBezTo>
                    <a:pt x="67" y="77"/>
                    <a:pt x="63" y="98"/>
                    <a:pt x="63" y="98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26" y="118"/>
                    <a:pt x="26" y="118"/>
                    <a:pt x="26" y="118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16" y="146"/>
                    <a:pt x="16" y="146"/>
                    <a:pt x="16" y="146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14" y="170"/>
                    <a:pt x="14" y="170"/>
                    <a:pt x="14" y="170"/>
                  </a:cubicBezTo>
                  <a:cubicBezTo>
                    <a:pt x="25" y="182"/>
                    <a:pt x="25" y="182"/>
                    <a:pt x="25" y="182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92" y="229"/>
                    <a:pt x="92" y="229"/>
                    <a:pt x="92" y="229"/>
                  </a:cubicBezTo>
                  <a:lnTo>
                    <a:pt x="94" y="230"/>
                  </a:ln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809998" y="3442758"/>
              <a:ext cx="1104900" cy="854075"/>
            </a:xfrm>
            <a:custGeom>
              <a:avLst/>
              <a:gdLst>
                <a:gd name="T0" fmla="*/ 202 w 294"/>
                <a:gd name="T1" fmla="*/ 214 h 227"/>
                <a:gd name="T2" fmla="*/ 222 w 294"/>
                <a:gd name="T3" fmla="*/ 196 h 227"/>
                <a:gd name="T4" fmla="*/ 231 w 294"/>
                <a:gd name="T5" fmla="*/ 172 h 227"/>
                <a:gd name="T6" fmla="*/ 245 w 294"/>
                <a:gd name="T7" fmla="*/ 152 h 227"/>
                <a:gd name="T8" fmla="*/ 248 w 294"/>
                <a:gd name="T9" fmla="*/ 129 h 227"/>
                <a:gd name="T10" fmla="*/ 257 w 294"/>
                <a:gd name="T11" fmla="*/ 121 h 227"/>
                <a:gd name="T12" fmla="*/ 262 w 294"/>
                <a:gd name="T13" fmla="*/ 111 h 227"/>
                <a:gd name="T14" fmla="*/ 279 w 294"/>
                <a:gd name="T15" fmla="*/ 98 h 227"/>
                <a:gd name="T16" fmla="*/ 294 w 294"/>
                <a:gd name="T17" fmla="*/ 84 h 227"/>
                <a:gd name="T18" fmla="*/ 278 w 294"/>
                <a:gd name="T19" fmla="*/ 68 h 227"/>
                <a:gd name="T20" fmla="*/ 252 w 294"/>
                <a:gd name="T21" fmla="*/ 58 h 227"/>
                <a:gd name="T22" fmla="*/ 226 w 294"/>
                <a:gd name="T23" fmla="*/ 51 h 227"/>
                <a:gd name="T24" fmla="*/ 217 w 294"/>
                <a:gd name="T25" fmla="*/ 58 h 227"/>
                <a:gd name="T26" fmla="*/ 205 w 294"/>
                <a:gd name="T27" fmla="*/ 50 h 227"/>
                <a:gd name="T28" fmla="*/ 194 w 294"/>
                <a:gd name="T29" fmla="*/ 43 h 227"/>
                <a:gd name="T30" fmla="*/ 186 w 294"/>
                <a:gd name="T31" fmla="*/ 36 h 227"/>
                <a:gd name="T32" fmla="*/ 145 w 294"/>
                <a:gd name="T33" fmla="*/ 4 h 227"/>
                <a:gd name="T34" fmla="*/ 141 w 294"/>
                <a:gd name="T35" fmla="*/ 3 h 227"/>
                <a:gd name="T36" fmla="*/ 140 w 294"/>
                <a:gd name="T37" fmla="*/ 4 h 227"/>
                <a:gd name="T38" fmla="*/ 107 w 294"/>
                <a:gd name="T39" fmla="*/ 10 h 227"/>
                <a:gd name="T40" fmla="*/ 111 w 294"/>
                <a:gd name="T41" fmla="*/ 21 h 227"/>
                <a:gd name="T42" fmla="*/ 110 w 294"/>
                <a:gd name="T43" fmla="*/ 38 h 227"/>
                <a:gd name="T44" fmla="*/ 105 w 294"/>
                <a:gd name="T45" fmla="*/ 75 h 227"/>
                <a:gd name="T46" fmla="*/ 96 w 294"/>
                <a:gd name="T47" fmla="*/ 98 h 227"/>
                <a:gd name="T48" fmla="*/ 84 w 294"/>
                <a:gd name="T49" fmla="*/ 124 h 227"/>
                <a:gd name="T50" fmla="*/ 58 w 294"/>
                <a:gd name="T51" fmla="*/ 133 h 227"/>
                <a:gd name="T52" fmla="*/ 39 w 294"/>
                <a:gd name="T53" fmla="*/ 124 h 227"/>
                <a:gd name="T54" fmla="*/ 33 w 294"/>
                <a:gd name="T55" fmla="*/ 117 h 227"/>
                <a:gd name="T56" fmla="*/ 19 w 294"/>
                <a:gd name="T57" fmla="*/ 122 h 227"/>
                <a:gd name="T58" fmla="*/ 7 w 294"/>
                <a:gd name="T59" fmla="*/ 132 h 227"/>
                <a:gd name="T60" fmla="*/ 0 w 294"/>
                <a:gd name="T61" fmla="*/ 135 h 227"/>
                <a:gd name="T62" fmla="*/ 68 w 294"/>
                <a:gd name="T63" fmla="*/ 176 h 227"/>
                <a:gd name="T64" fmla="*/ 77 w 294"/>
                <a:gd name="T65" fmla="*/ 213 h 227"/>
                <a:gd name="T66" fmla="*/ 97 w 294"/>
                <a:gd name="T67" fmla="*/ 220 h 227"/>
                <a:gd name="T68" fmla="*/ 128 w 294"/>
                <a:gd name="T69" fmla="*/ 222 h 227"/>
                <a:gd name="T70" fmla="*/ 192 w 294"/>
                <a:gd name="T71" fmla="*/ 227 h 227"/>
                <a:gd name="T72" fmla="*/ 202 w 294"/>
                <a:gd name="T73" fmla="*/ 21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4" h="227">
                  <a:moveTo>
                    <a:pt x="202" y="214"/>
                  </a:moveTo>
                  <a:cubicBezTo>
                    <a:pt x="208" y="209"/>
                    <a:pt x="218" y="204"/>
                    <a:pt x="222" y="196"/>
                  </a:cubicBezTo>
                  <a:cubicBezTo>
                    <a:pt x="225" y="188"/>
                    <a:pt x="226" y="179"/>
                    <a:pt x="231" y="172"/>
                  </a:cubicBezTo>
                  <a:cubicBezTo>
                    <a:pt x="235" y="165"/>
                    <a:pt x="241" y="159"/>
                    <a:pt x="245" y="152"/>
                  </a:cubicBezTo>
                  <a:cubicBezTo>
                    <a:pt x="249" y="144"/>
                    <a:pt x="243" y="137"/>
                    <a:pt x="248" y="129"/>
                  </a:cubicBezTo>
                  <a:cubicBezTo>
                    <a:pt x="250" y="126"/>
                    <a:pt x="255" y="125"/>
                    <a:pt x="257" y="121"/>
                  </a:cubicBezTo>
                  <a:cubicBezTo>
                    <a:pt x="259" y="117"/>
                    <a:pt x="260" y="114"/>
                    <a:pt x="262" y="111"/>
                  </a:cubicBezTo>
                  <a:cubicBezTo>
                    <a:pt x="266" y="105"/>
                    <a:pt x="273" y="101"/>
                    <a:pt x="279" y="98"/>
                  </a:cubicBezTo>
                  <a:cubicBezTo>
                    <a:pt x="286" y="94"/>
                    <a:pt x="289" y="89"/>
                    <a:pt x="294" y="84"/>
                  </a:cubicBezTo>
                  <a:cubicBezTo>
                    <a:pt x="288" y="79"/>
                    <a:pt x="286" y="71"/>
                    <a:pt x="278" y="68"/>
                  </a:cubicBezTo>
                  <a:cubicBezTo>
                    <a:pt x="269" y="65"/>
                    <a:pt x="260" y="62"/>
                    <a:pt x="252" y="58"/>
                  </a:cubicBezTo>
                  <a:cubicBezTo>
                    <a:pt x="246" y="55"/>
                    <a:pt x="231" y="44"/>
                    <a:pt x="226" y="51"/>
                  </a:cubicBezTo>
                  <a:cubicBezTo>
                    <a:pt x="224" y="54"/>
                    <a:pt x="221" y="58"/>
                    <a:pt x="217" y="58"/>
                  </a:cubicBezTo>
                  <a:cubicBezTo>
                    <a:pt x="211" y="58"/>
                    <a:pt x="209" y="54"/>
                    <a:pt x="205" y="50"/>
                  </a:cubicBezTo>
                  <a:cubicBezTo>
                    <a:pt x="202" y="47"/>
                    <a:pt x="197" y="46"/>
                    <a:pt x="194" y="43"/>
                  </a:cubicBezTo>
                  <a:cubicBezTo>
                    <a:pt x="191" y="41"/>
                    <a:pt x="189" y="39"/>
                    <a:pt x="186" y="36"/>
                  </a:cubicBezTo>
                  <a:cubicBezTo>
                    <a:pt x="175" y="21"/>
                    <a:pt x="167" y="0"/>
                    <a:pt x="145" y="4"/>
                  </a:cubicBezTo>
                  <a:cubicBezTo>
                    <a:pt x="143" y="5"/>
                    <a:pt x="142" y="4"/>
                    <a:pt x="141" y="3"/>
                  </a:cubicBezTo>
                  <a:cubicBezTo>
                    <a:pt x="140" y="3"/>
                    <a:pt x="140" y="3"/>
                    <a:pt x="140" y="4"/>
                  </a:cubicBezTo>
                  <a:cubicBezTo>
                    <a:pt x="131" y="12"/>
                    <a:pt x="117" y="6"/>
                    <a:pt x="107" y="10"/>
                  </a:cubicBezTo>
                  <a:cubicBezTo>
                    <a:pt x="108" y="13"/>
                    <a:pt x="111" y="16"/>
                    <a:pt x="111" y="21"/>
                  </a:cubicBezTo>
                  <a:cubicBezTo>
                    <a:pt x="111" y="26"/>
                    <a:pt x="111" y="32"/>
                    <a:pt x="110" y="38"/>
                  </a:cubicBezTo>
                  <a:cubicBezTo>
                    <a:pt x="108" y="50"/>
                    <a:pt x="107" y="63"/>
                    <a:pt x="105" y="75"/>
                  </a:cubicBezTo>
                  <a:cubicBezTo>
                    <a:pt x="104" y="82"/>
                    <a:pt x="103" y="93"/>
                    <a:pt x="96" y="98"/>
                  </a:cubicBezTo>
                  <a:cubicBezTo>
                    <a:pt x="85" y="105"/>
                    <a:pt x="89" y="114"/>
                    <a:pt x="84" y="124"/>
                  </a:cubicBezTo>
                  <a:cubicBezTo>
                    <a:pt x="79" y="132"/>
                    <a:pt x="66" y="133"/>
                    <a:pt x="58" y="133"/>
                  </a:cubicBezTo>
                  <a:cubicBezTo>
                    <a:pt x="49" y="134"/>
                    <a:pt x="44" y="132"/>
                    <a:pt x="39" y="124"/>
                  </a:cubicBezTo>
                  <a:cubicBezTo>
                    <a:pt x="38" y="121"/>
                    <a:pt x="36" y="117"/>
                    <a:pt x="33" y="117"/>
                  </a:cubicBezTo>
                  <a:cubicBezTo>
                    <a:pt x="27" y="116"/>
                    <a:pt x="23" y="119"/>
                    <a:pt x="19" y="122"/>
                  </a:cubicBezTo>
                  <a:cubicBezTo>
                    <a:pt x="15" y="126"/>
                    <a:pt x="11" y="129"/>
                    <a:pt x="7" y="132"/>
                  </a:cubicBezTo>
                  <a:cubicBezTo>
                    <a:pt x="5" y="133"/>
                    <a:pt x="3" y="134"/>
                    <a:pt x="0" y="135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77" y="213"/>
                    <a:pt x="77" y="213"/>
                    <a:pt x="77" y="213"/>
                  </a:cubicBezTo>
                  <a:cubicBezTo>
                    <a:pt x="97" y="220"/>
                    <a:pt x="97" y="220"/>
                    <a:pt x="97" y="220"/>
                  </a:cubicBezTo>
                  <a:cubicBezTo>
                    <a:pt x="128" y="222"/>
                    <a:pt x="128" y="222"/>
                    <a:pt x="128" y="222"/>
                  </a:cubicBezTo>
                  <a:cubicBezTo>
                    <a:pt x="192" y="227"/>
                    <a:pt x="192" y="227"/>
                    <a:pt x="192" y="227"/>
                  </a:cubicBezTo>
                  <a:cubicBezTo>
                    <a:pt x="195" y="222"/>
                    <a:pt x="198" y="218"/>
                    <a:pt x="202" y="21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7294185" y="2229908"/>
              <a:ext cx="1071563" cy="1457325"/>
            </a:xfrm>
            <a:custGeom>
              <a:avLst/>
              <a:gdLst>
                <a:gd name="T0" fmla="*/ 90 w 285"/>
                <a:gd name="T1" fmla="*/ 369 h 387"/>
                <a:gd name="T2" fmla="*/ 155 w 285"/>
                <a:gd name="T3" fmla="*/ 384 h 387"/>
                <a:gd name="T4" fmla="*/ 164 w 285"/>
                <a:gd name="T5" fmla="*/ 372 h 387"/>
                <a:gd name="T6" fmla="*/ 160 w 285"/>
                <a:gd name="T7" fmla="*/ 323 h 387"/>
                <a:gd name="T8" fmla="*/ 200 w 285"/>
                <a:gd name="T9" fmla="*/ 292 h 387"/>
                <a:gd name="T10" fmla="*/ 201 w 285"/>
                <a:gd name="T11" fmla="*/ 261 h 387"/>
                <a:gd name="T12" fmla="*/ 196 w 285"/>
                <a:gd name="T13" fmla="*/ 242 h 387"/>
                <a:gd name="T14" fmla="*/ 188 w 285"/>
                <a:gd name="T15" fmla="*/ 212 h 387"/>
                <a:gd name="T16" fmla="*/ 204 w 285"/>
                <a:gd name="T17" fmla="*/ 176 h 387"/>
                <a:gd name="T18" fmla="*/ 242 w 285"/>
                <a:gd name="T19" fmla="*/ 156 h 387"/>
                <a:gd name="T20" fmla="*/ 256 w 285"/>
                <a:gd name="T21" fmla="*/ 114 h 387"/>
                <a:gd name="T22" fmla="*/ 279 w 285"/>
                <a:gd name="T23" fmla="*/ 94 h 387"/>
                <a:gd name="T24" fmla="*/ 269 w 285"/>
                <a:gd name="T25" fmla="*/ 62 h 387"/>
                <a:gd name="T26" fmla="*/ 228 w 285"/>
                <a:gd name="T27" fmla="*/ 16 h 387"/>
                <a:gd name="T28" fmla="*/ 220 w 285"/>
                <a:gd name="T29" fmla="*/ 10 h 387"/>
                <a:gd name="T30" fmla="*/ 217 w 285"/>
                <a:gd name="T31" fmla="*/ 5 h 387"/>
                <a:gd name="T32" fmla="*/ 210 w 285"/>
                <a:gd name="T33" fmla="*/ 10 h 387"/>
                <a:gd name="T34" fmla="*/ 206 w 285"/>
                <a:gd name="T35" fmla="*/ 0 h 387"/>
                <a:gd name="T36" fmla="*/ 199 w 285"/>
                <a:gd name="T37" fmla="*/ 4 h 387"/>
                <a:gd name="T38" fmla="*/ 187 w 285"/>
                <a:gd name="T39" fmla="*/ 16 h 387"/>
                <a:gd name="T40" fmla="*/ 173 w 285"/>
                <a:gd name="T41" fmla="*/ 12 h 387"/>
                <a:gd name="T42" fmla="*/ 137 w 285"/>
                <a:gd name="T43" fmla="*/ 25 h 387"/>
                <a:gd name="T44" fmla="*/ 118 w 285"/>
                <a:gd name="T45" fmla="*/ 33 h 387"/>
                <a:gd name="T46" fmla="*/ 121 w 285"/>
                <a:gd name="T47" fmla="*/ 23 h 387"/>
                <a:gd name="T48" fmla="*/ 98 w 285"/>
                <a:gd name="T49" fmla="*/ 24 h 387"/>
                <a:gd name="T50" fmla="*/ 104 w 285"/>
                <a:gd name="T51" fmla="*/ 47 h 387"/>
                <a:gd name="T52" fmla="*/ 91 w 285"/>
                <a:gd name="T53" fmla="*/ 61 h 387"/>
                <a:gd name="T54" fmla="*/ 103 w 285"/>
                <a:gd name="T55" fmla="*/ 72 h 387"/>
                <a:gd name="T56" fmla="*/ 119 w 285"/>
                <a:gd name="T57" fmla="*/ 102 h 387"/>
                <a:gd name="T58" fmla="*/ 132 w 285"/>
                <a:gd name="T59" fmla="*/ 128 h 387"/>
                <a:gd name="T60" fmla="*/ 114 w 285"/>
                <a:gd name="T61" fmla="*/ 130 h 387"/>
                <a:gd name="T62" fmla="*/ 66 w 285"/>
                <a:gd name="T63" fmla="*/ 150 h 387"/>
                <a:gd name="T64" fmla="*/ 1 w 285"/>
                <a:gd name="T65" fmla="*/ 230 h 387"/>
                <a:gd name="T66" fmla="*/ 19 w 285"/>
                <a:gd name="T67" fmla="*/ 247 h 387"/>
                <a:gd name="T68" fmla="*/ 21 w 285"/>
                <a:gd name="T69" fmla="*/ 298 h 387"/>
                <a:gd name="T70" fmla="*/ 50 w 285"/>
                <a:gd name="T71" fmla="*/ 334 h 387"/>
                <a:gd name="T72" fmla="*/ 82 w 285"/>
                <a:gd name="T73" fmla="*/ 36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5" h="387">
                  <a:moveTo>
                    <a:pt x="82" y="366"/>
                  </a:moveTo>
                  <a:cubicBezTo>
                    <a:pt x="85" y="369"/>
                    <a:pt x="86" y="374"/>
                    <a:pt x="90" y="369"/>
                  </a:cubicBezTo>
                  <a:cubicBezTo>
                    <a:pt x="100" y="356"/>
                    <a:pt x="112" y="366"/>
                    <a:pt x="124" y="372"/>
                  </a:cubicBezTo>
                  <a:cubicBezTo>
                    <a:pt x="134" y="376"/>
                    <a:pt x="145" y="379"/>
                    <a:pt x="155" y="384"/>
                  </a:cubicBezTo>
                  <a:cubicBezTo>
                    <a:pt x="156" y="385"/>
                    <a:pt x="158" y="386"/>
                    <a:pt x="159" y="387"/>
                  </a:cubicBezTo>
                  <a:cubicBezTo>
                    <a:pt x="162" y="383"/>
                    <a:pt x="162" y="377"/>
                    <a:pt x="164" y="372"/>
                  </a:cubicBezTo>
                  <a:cubicBezTo>
                    <a:pt x="166" y="366"/>
                    <a:pt x="168" y="359"/>
                    <a:pt x="166" y="353"/>
                  </a:cubicBezTo>
                  <a:cubicBezTo>
                    <a:pt x="164" y="343"/>
                    <a:pt x="158" y="333"/>
                    <a:pt x="160" y="323"/>
                  </a:cubicBezTo>
                  <a:cubicBezTo>
                    <a:pt x="162" y="315"/>
                    <a:pt x="167" y="309"/>
                    <a:pt x="175" y="305"/>
                  </a:cubicBezTo>
                  <a:cubicBezTo>
                    <a:pt x="182" y="301"/>
                    <a:pt x="194" y="299"/>
                    <a:pt x="200" y="292"/>
                  </a:cubicBezTo>
                  <a:cubicBezTo>
                    <a:pt x="202" y="289"/>
                    <a:pt x="198" y="279"/>
                    <a:pt x="197" y="275"/>
                  </a:cubicBezTo>
                  <a:cubicBezTo>
                    <a:pt x="197" y="271"/>
                    <a:pt x="200" y="266"/>
                    <a:pt x="201" y="261"/>
                  </a:cubicBezTo>
                  <a:cubicBezTo>
                    <a:pt x="203" y="257"/>
                    <a:pt x="204" y="253"/>
                    <a:pt x="205" y="249"/>
                  </a:cubicBezTo>
                  <a:cubicBezTo>
                    <a:pt x="206" y="244"/>
                    <a:pt x="199" y="244"/>
                    <a:pt x="196" y="242"/>
                  </a:cubicBezTo>
                  <a:cubicBezTo>
                    <a:pt x="188" y="237"/>
                    <a:pt x="183" y="231"/>
                    <a:pt x="183" y="222"/>
                  </a:cubicBezTo>
                  <a:cubicBezTo>
                    <a:pt x="183" y="219"/>
                    <a:pt x="185" y="214"/>
                    <a:pt x="188" y="212"/>
                  </a:cubicBezTo>
                  <a:cubicBezTo>
                    <a:pt x="193" y="207"/>
                    <a:pt x="194" y="205"/>
                    <a:pt x="194" y="198"/>
                  </a:cubicBezTo>
                  <a:cubicBezTo>
                    <a:pt x="195" y="189"/>
                    <a:pt x="197" y="182"/>
                    <a:pt x="204" y="176"/>
                  </a:cubicBezTo>
                  <a:cubicBezTo>
                    <a:pt x="210" y="170"/>
                    <a:pt x="220" y="168"/>
                    <a:pt x="228" y="165"/>
                  </a:cubicBezTo>
                  <a:cubicBezTo>
                    <a:pt x="233" y="163"/>
                    <a:pt x="239" y="160"/>
                    <a:pt x="242" y="156"/>
                  </a:cubicBezTo>
                  <a:cubicBezTo>
                    <a:pt x="248" y="150"/>
                    <a:pt x="247" y="143"/>
                    <a:pt x="246" y="136"/>
                  </a:cubicBezTo>
                  <a:cubicBezTo>
                    <a:pt x="246" y="127"/>
                    <a:pt x="247" y="118"/>
                    <a:pt x="256" y="114"/>
                  </a:cubicBezTo>
                  <a:cubicBezTo>
                    <a:pt x="260" y="112"/>
                    <a:pt x="266" y="112"/>
                    <a:pt x="270" y="108"/>
                  </a:cubicBezTo>
                  <a:cubicBezTo>
                    <a:pt x="274" y="104"/>
                    <a:pt x="277" y="99"/>
                    <a:pt x="279" y="94"/>
                  </a:cubicBezTo>
                  <a:cubicBezTo>
                    <a:pt x="281" y="89"/>
                    <a:pt x="285" y="81"/>
                    <a:pt x="283" y="75"/>
                  </a:cubicBezTo>
                  <a:cubicBezTo>
                    <a:pt x="281" y="70"/>
                    <a:pt x="274" y="65"/>
                    <a:pt x="269" y="62"/>
                  </a:cubicBezTo>
                  <a:cubicBezTo>
                    <a:pt x="264" y="58"/>
                    <a:pt x="254" y="53"/>
                    <a:pt x="253" y="45"/>
                  </a:cubicBezTo>
                  <a:cubicBezTo>
                    <a:pt x="252" y="33"/>
                    <a:pt x="241" y="17"/>
                    <a:pt x="228" y="16"/>
                  </a:cubicBezTo>
                  <a:cubicBezTo>
                    <a:pt x="225" y="16"/>
                    <a:pt x="224" y="13"/>
                    <a:pt x="224" y="11"/>
                  </a:cubicBezTo>
                  <a:cubicBezTo>
                    <a:pt x="220" y="10"/>
                    <a:pt x="220" y="10"/>
                    <a:pt x="220" y="10"/>
                  </a:cubicBezTo>
                  <a:cubicBezTo>
                    <a:pt x="219" y="7"/>
                    <a:pt x="219" y="7"/>
                    <a:pt x="219" y="7"/>
                  </a:cubicBezTo>
                  <a:cubicBezTo>
                    <a:pt x="217" y="5"/>
                    <a:pt x="217" y="5"/>
                    <a:pt x="217" y="5"/>
                  </a:cubicBezTo>
                  <a:cubicBezTo>
                    <a:pt x="215" y="9"/>
                    <a:pt x="215" y="9"/>
                    <a:pt x="215" y="9"/>
                  </a:cubicBezTo>
                  <a:cubicBezTo>
                    <a:pt x="210" y="10"/>
                    <a:pt x="210" y="10"/>
                    <a:pt x="210" y="10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198" y="2"/>
                    <a:pt x="198" y="2"/>
                    <a:pt x="198" y="2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4" y="12"/>
                    <a:pt x="194" y="12"/>
                    <a:pt x="194" y="12"/>
                  </a:cubicBezTo>
                  <a:cubicBezTo>
                    <a:pt x="187" y="16"/>
                    <a:pt x="187" y="16"/>
                    <a:pt x="187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3" y="12"/>
                    <a:pt x="173" y="12"/>
                    <a:pt x="173" y="12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37" y="25"/>
                    <a:pt x="137" y="25"/>
                    <a:pt x="137" y="25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12" y="20"/>
                    <a:pt x="112" y="20"/>
                    <a:pt x="112" y="20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5" y="53"/>
                    <a:pt x="105" y="53"/>
                    <a:pt x="105" y="53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0" y="70"/>
                    <a:pt x="90" y="70"/>
                    <a:pt x="90" y="70"/>
                  </a:cubicBezTo>
                  <a:cubicBezTo>
                    <a:pt x="103" y="72"/>
                    <a:pt x="103" y="72"/>
                    <a:pt x="103" y="72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9" y="102"/>
                    <a:pt x="119" y="102"/>
                    <a:pt x="119" y="102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25" y="133"/>
                    <a:pt x="125" y="133"/>
                    <a:pt x="125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97" y="143"/>
                    <a:pt x="97" y="143"/>
                    <a:pt x="97" y="143"/>
                  </a:cubicBez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42" y="158"/>
                    <a:pt x="19" y="180"/>
                  </a:cubicBezTo>
                  <a:cubicBezTo>
                    <a:pt x="3" y="195"/>
                    <a:pt x="0" y="217"/>
                    <a:pt x="1" y="230"/>
                  </a:cubicBezTo>
                  <a:cubicBezTo>
                    <a:pt x="1" y="230"/>
                    <a:pt x="2" y="231"/>
                    <a:pt x="3" y="231"/>
                  </a:cubicBezTo>
                  <a:cubicBezTo>
                    <a:pt x="8" y="238"/>
                    <a:pt x="13" y="242"/>
                    <a:pt x="19" y="247"/>
                  </a:cubicBezTo>
                  <a:cubicBezTo>
                    <a:pt x="22" y="250"/>
                    <a:pt x="28" y="255"/>
                    <a:pt x="29" y="260"/>
                  </a:cubicBezTo>
                  <a:cubicBezTo>
                    <a:pt x="33" y="274"/>
                    <a:pt x="25" y="285"/>
                    <a:pt x="21" y="298"/>
                  </a:cubicBezTo>
                  <a:cubicBezTo>
                    <a:pt x="19" y="304"/>
                    <a:pt x="18" y="312"/>
                    <a:pt x="16" y="318"/>
                  </a:cubicBezTo>
                  <a:cubicBezTo>
                    <a:pt x="31" y="316"/>
                    <a:pt x="41" y="322"/>
                    <a:pt x="50" y="334"/>
                  </a:cubicBezTo>
                  <a:cubicBezTo>
                    <a:pt x="57" y="342"/>
                    <a:pt x="62" y="356"/>
                    <a:pt x="72" y="360"/>
                  </a:cubicBezTo>
                  <a:cubicBezTo>
                    <a:pt x="76" y="362"/>
                    <a:pt x="80" y="363"/>
                    <a:pt x="82" y="366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7562473" y="3088745"/>
              <a:ext cx="1033463" cy="1427162"/>
            </a:xfrm>
            <a:custGeom>
              <a:avLst/>
              <a:gdLst>
                <a:gd name="T0" fmla="*/ 269 w 275"/>
                <a:gd name="T1" fmla="*/ 357 h 379"/>
                <a:gd name="T2" fmla="*/ 268 w 275"/>
                <a:gd name="T3" fmla="*/ 338 h 379"/>
                <a:gd name="T4" fmla="*/ 251 w 275"/>
                <a:gd name="T5" fmla="*/ 344 h 379"/>
                <a:gd name="T6" fmla="*/ 241 w 275"/>
                <a:gd name="T7" fmla="*/ 348 h 379"/>
                <a:gd name="T8" fmla="*/ 237 w 275"/>
                <a:gd name="T9" fmla="*/ 344 h 379"/>
                <a:gd name="T10" fmla="*/ 232 w 275"/>
                <a:gd name="T11" fmla="*/ 333 h 379"/>
                <a:gd name="T12" fmla="*/ 227 w 275"/>
                <a:gd name="T13" fmla="*/ 327 h 379"/>
                <a:gd name="T14" fmla="*/ 229 w 275"/>
                <a:gd name="T15" fmla="*/ 312 h 379"/>
                <a:gd name="T16" fmla="*/ 220 w 275"/>
                <a:gd name="T17" fmla="*/ 268 h 379"/>
                <a:gd name="T18" fmla="*/ 222 w 275"/>
                <a:gd name="T19" fmla="*/ 239 h 379"/>
                <a:gd name="T20" fmla="*/ 209 w 275"/>
                <a:gd name="T21" fmla="*/ 218 h 379"/>
                <a:gd name="T22" fmla="*/ 195 w 275"/>
                <a:gd name="T23" fmla="*/ 197 h 379"/>
                <a:gd name="T24" fmla="*/ 202 w 275"/>
                <a:gd name="T25" fmla="*/ 192 h 379"/>
                <a:gd name="T26" fmla="*/ 203 w 275"/>
                <a:gd name="T27" fmla="*/ 177 h 379"/>
                <a:gd name="T28" fmla="*/ 202 w 275"/>
                <a:gd name="T29" fmla="*/ 158 h 379"/>
                <a:gd name="T30" fmla="*/ 210 w 275"/>
                <a:gd name="T31" fmla="*/ 149 h 379"/>
                <a:gd name="T32" fmla="*/ 218 w 275"/>
                <a:gd name="T33" fmla="*/ 128 h 379"/>
                <a:gd name="T34" fmla="*/ 225 w 275"/>
                <a:gd name="T35" fmla="*/ 92 h 379"/>
                <a:gd name="T36" fmla="*/ 229 w 275"/>
                <a:gd name="T37" fmla="*/ 76 h 379"/>
                <a:gd name="T38" fmla="*/ 220 w 275"/>
                <a:gd name="T39" fmla="*/ 72 h 379"/>
                <a:gd name="T40" fmla="*/ 209 w 275"/>
                <a:gd name="T41" fmla="*/ 66 h 379"/>
                <a:gd name="T42" fmla="*/ 208 w 275"/>
                <a:gd name="T43" fmla="*/ 61 h 379"/>
                <a:gd name="T44" fmla="*/ 199 w 275"/>
                <a:gd name="T45" fmla="*/ 31 h 379"/>
                <a:gd name="T46" fmla="*/ 198 w 275"/>
                <a:gd name="T47" fmla="*/ 11 h 379"/>
                <a:gd name="T48" fmla="*/ 185 w 275"/>
                <a:gd name="T49" fmla="*/ 4 h 379"/>
                <a:gd name="T50" fmla="*/ 153 w 275"/>
                <a:gd name="T51" fmla="*/ 12 h 379"/>
                <a:gd name="T52" fmla="*/ 143 w 275"/>
                <a:gd name="T53" fmla="*/ 19 h 379"/>
                <a:gd name="T54" fmla="*/ 137 w 275"/>
                <a:gd name="T55" fmla="*/ 40 h 379"/>
                <a:gd name="T56" fmla="*/ 138 w 275"/>
                <a:gd name="T57" fmla="*/ 59 h 379"/>
                <a:gd name="T58" fmla="*/ 136 w 275"/>
                <a:gd name="T59" fmla="*/ 68 h 379"/>
                <a:gd name="T60" fmla="*/ 98 w 275"/>
                <a:gd name="T61" fmla="*/ 108 h 379"/>
                <a:gd name="T62" fmla="*/ 102 w 275"/>
                <a:gd name="T63" fmla="*/ 141 h 379"/>
                <a:gd name="T64" fmla="*/ 93 w 275"/>
                <a:gd name="T65" fmla="*/ 166 h 379"/>
                <a:gd name="T66" fmla="*/ 102 w 275"/>
                <a:gd name="T67" fmla="*/ 174 h 379"/>
                <a:gd name="T68" fmla="*/ 102 w 275"/>
                <a:gd name="T69" fmla="*/ 180 h 379"/>
                <a:gd name="T70" fmla="*/ 86 w 275"/>
                <a:gd name="T71" fmla="*/ 198 h 379"/>
                <a:gd name="T72" fmla="*/ 66 w 275"/>
                <a:gd name="T73" fmla="*/ 215 h 379"/>
                <a:gd name="T74" fmla="*/ 54 w 275"/>
                <a:gd name="T75" fmla="*/ 236 h 379"/>
                <a:gd name="T76" fmla="*/ 50 w 275"/>
                <a:gd name="T77" fmla="*/ 253 h 379"/>
                <a:gd name="T78" fmla="*/ 34 w 275"/>
                <a:gd name="T79" fmla="*/ 277 h 379"/>
                <a:gd name="T80" fmla="*/ 28 w 275"/>
                <a:gd name="T81" fmla="*/ 297 h 379"/>
                <a:gd name="T82" fmla="*/ 10 w 275"/>
                <a:gd name="T83" fmla="*/ 312 h 379"/>
                <a:gd name="T84" fmla="*/ 0 w 275"/>
                <a:gd name="T85" fmla="*/ 323 h 379"/>
                <a:gd name="T86" fmla="*/ 21 w 275"/>
                <a:gd name="T87" fmla="*/ 332 h 379"/>
                <a:gd name="T88" fmla="*/ 103 w 275"/>
                <a:gd name="T89" fmla="*/ 330 h 379"/>
                <a:gd name="T90" fmla="*/ 165 w 275"/>
                <a:gd name="T91" fmla="*/ 344 h 379"/>
                <a:gd name="T92" fmla="*/ 187 w 275"/>
                <a:gd name="T93" fmla="*/ 337 h 379"/>
                <a:gd name="T94" fmla="*/ 270 w 275"/>
                <a:gd name="T95" fmla="*/ 379 h 379"/>
                <a:gd name="T96" fmla="*/ 269 w 275"/>
                <a:gd name="T97" fmla="*/ 357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379">
                  <a:moveTo>
                    <a:pt x="269" y="357"/>
                  </a:moveTo>
                  <a:cubicBezTo>
                    <a:pt x="269" y="351"/>
                    <a:pt x="275" y="344"/>
                    <a:pt x="268" y="338"/>
                  </a:cubicBezTo>
                  <a:cubicBezTo>
                    <a:pt x="263" y="334"/>
                    <a:pt x="256" y="342"/>
                    <a:pt x="251" y="344"/>
                  </a:cubicBezTo>
                  <a:cubicBezTo>
                    <a:pt x="248" y="346"/>
                    <a:pt x="245" y="347"/>
                    <a:pt x="241" y="348"/>
                  </a:cubicBezTo>
                  <a:cubicBezTo>
                    <a:pt x="239" y="348"/>
                    <a:pt x="238" y="346"/>
                    <a:pt x="237" y="344"/>
                  </a:cubicBezTo>
                  <a:cubicBezTo>
                    <a:pt x="237" y="338"/>
                    <a:pt x="236" y="336"/>
                    <a:pt x="232" y="333"/>
                  </a:cubicBezTo>
                  <a:cubicBezTo>
                    <a:pt x="230" y="331"/>
                    <a:pt x="229" y="329"/>
                    <a:pt x="227" y="327"/>
                  </a:cubicBezTo>
                  <a:cubicBezTo>
                    <a:pt x="225" y="322"/>
                    <a:pt x="226" y="317"/>
                    <a:pt x="229" y="312"/>
                  </a:cubicBezTo>
                  <a:cubicBezTo>
                    <a:pt x="237" y="296"/>
                    <a:pt x="217" y="285"/>
                    <a:pt x="220" y="268"/>
                  </a:cubicBezTo>
                  <a:cubicBezTo>
                    <a:pt x="222" y="258"/>
                    <a:pt x="225" y="249"/>
                    <a:pt x="222" y="239"/>
                  </a:cubicBezTo>
                  <a:cubicBezTo>
                    <a:pt x="220" y="231"/>
                    <a:pt x="212" y="226"/>
                    <a:pt x="209" y="218"/>
                  </a:cubicBezTo>
                  <a:cubicBezTo>
                    <a:pt x="207" y="212"/>
                    <a:pt x="187" y="205"/>
                    <a:pt x="195" y="197"/>
                  </a:cubicBezTo>
                  <a:cubicBezTo>
                    <a:pt x="197" y="195"/>
                    <a:pt x="200" y="194"/>
                    <a:pt x="202" y="192"/>
                  </a:cubicBezTo>
                  <a:cubicBezTo>
                    <a:pt x="208" y="188"/>
                    <a:pt x="205" y="182"/>
                    <a:pt x="203" y="177"/>
                  </a:cubicBezTo>
                  <a:cubicBezTo>
                    <a:pt x="201" y="171"/>
                    <a:pt x="200" y="164"/>
                    <a:pt x="202" y="158"/>
                  </a:cubicBezTo>
                  <a:cubicBezTo>
                    <a:pt x="203" y="153"/>
                    <a:pt x="207" y="151"/>
                    <a:pt x="210" y="149"/>
                  </a:cubicBezTo>
                  <a:cubicBezTo>
                    <a:pt x="217" y="143"/>
                    <a:pt x="218" y="136"/>
                    <a:pt x="218" y="128"/>
                  </a:cubicBezTo>
                  <a:cubicBezTo>
                    <a:pt x="219" y="115"/>
                    <a:pt x="218" y="103"/>
                    <a:pt x="225" y="92"/>
                  </a:cubicBezTo>
                  <a:cubicBezTo>
                    <a:pt x="227" y="89"/>
                    <a:pt x="234" y="78"/>
                    <a:pt x="229" y="76"/>
                  </a:cubicBezTo>
                  <a:cubicBezTo>
                    <a:pt x="226" y="74"/>
                    <a:pt x="223" y="73"/>
                    <a:pt x="220" y="72"/>
                  </a:cubicBezTo>
                  <a:cubicBezTo>
                    <a:pt x="216" y="70"/>
                    <a:pt x="212" y="69"/>
                    <a:pt x="209" y="66"/>
                  </a:cubicBezTo>
                  <a:cubicBezTo>
                    <a:pt x="208" y="64"/>
                    <a:pt x="208" y="62"/>
                    <a:pt x="208" y="61"/>
                  </a:cubicBezTo>
                  <a:cubicBezTo>
                    <a:pt x="213" y="51"/>
                    <a:pt x="203" y="39"/>
                    <a:pt x="199" y="31"/>
                  </a:cubicBezTo>
                  <a:cubicBezTo>
                    <a:pt x="195" y="24"/>
                    <a:pt x="198" y="18"/>
                    <a:pt x="198" y="11"/>
                  </a:cubicBezTo>
                  <a:cubicBezTo>
                    <a:pt x="194" y="9"/>
                    <a:pt x="190" y="6"/>
                    <a:pt x="185" y="4"/>
                  </a:cubicBezTo>
                  <a:cubicBezTo>
                    <a:pt x="176" y="0"/>
                    <a:pt x="157" y="2"/>
                    <a:pt x="153" y="12"/>
                  </a:cubicBezTo>
                  <a:cubicBezTo>
                    <a:pt x="151" y="17"/>
                    <a:pt x="147" y="19"/>
                    <a:pt x="143" y="19"/>
                  </a:cubicBezTo>
                  <a:cubicBezTo>
                    <a:pt x="143" y="26"/>
                    <a:pt x="139" y="34"/>
                    <a:pt x="137" y="40"/>
                  </a:cubicBezTo>
                  <a:cubicBezTo>
                    <a:pt x="134" y="47"/>
                    <a:pt x="136" y="52"/>
                    <a:pt x="138" y="59"/>
                  </a:cubicBezTo>
                  <a:cubicBezTo>
                    <a:pt x="139" y="62"/>
                    <a:pt x="138" y="65"/>
                    <a:pt x="136" y="68"/>
                  </a:cubicBezTo>
                  <a:cubicBezTo>
                    <a:pt x="126" y="85"/>
                    <a:pt x="89" y="79"/>
                    <a:pt x="98" y="108"/>
                  </a:cubicBezTo>
                  <a:cubicBezTo>
                    <a:pt x="102" y="119"/>
                    <a:pt x="106" y="129"/>
                    <a:pt x="102" y="141"/>
                  </a:cubicBezTo>
                  <a:cubicBezTo>
                    <a:pt x="100" y="149"/>
                    <a:pt x="99" y="159"/>
                    <a:pt x="93" y="166"/>
                  </a:cubicBezTo>
                  <a:cubicBezTo>
                    <a:pt x="96" y="169"/>
                    <a:pt x="98" y="172"/>
                    <a:pt x="102" y="174"/>
                  </a:cubicBezTo>
                  <a:cubicBezTo>
                    <a:pt x="104" y="175"/>
                    <a:pt x="104" y="178"/>
                    <a:pt x="102" y="180"/>
                  </a:cubicBezTo>
                  <a:cubicBezTo>
                    <a:pt x="97" y="187"/>
                    <a:pt x="93" y="193"/>
                    <a:pt x="86" y="198"/>
                  </a:cubicBezTo>
                  <a:cubicBezTo>
                    <a:pt x="77" y="202"/>
                    <a:pt x="70" y="206"/>
                    <a:pt x="66" y="215"/>
                  </a:cubicBezTo>
                  <a:cubicBezTo>
                    <a:pt x="63" y="223"/>
                    <a:pt x="53" y="227"/>
                    <a:pt x="54" y="236"/>
                  </a:cubicBezTo>
                  <a:cubicBezTo>
                    <a:pt x="55" y="242"/>
                    <a:pt x="54" y="248"/>
                    <a:pt x="50" y="253"/>
                  </a:cubicBezTo>
                  <a:cubicBezTo>
                    <a:pt x="45" y="261"/>
                    <a:pt x="38" y="268"/>
                    <a:pt x="34" y="277"/>
                  </a:cubicBezTo>
                  <a:cubicBezTo>
                    <a:pt x="32" y="283"/>
                    <a:pt x="31" y="291"/>
                    <a:pt x="28" y="297"/>
                  </a:cubicBezTo>
                  <a:cubicBezTo>
                    <a:pt x="23" y="303"/>
                    <a:pt x="16" y="307"/>
                    <a:pt x="10" y="312"/>
                  </a:cubicBezTo>
                  <a:cubicBezTo>
                    <a:pt x="6" y="315"/>
                    <a:pt x="3" y="319"/>
                    <a:pt x="0" y="323"/>
                  </a:cubicBezTo>
                  <a:cubicBezTo>
                    <a:pt x="21" y="332"/>
                    <a:pt x="21" y="332"/>
                    <a:pt x="21" y="332"/>
                  </a:cubicBezTo>
                  <a:cubicBezTo>
                    <a:pt x="103" y="330"/>
                    <a:pt x="103" y="330"/>
                    <a:pt x="103" y="330"/>
                  </a:cubicBezTo>
                  <a:cubicBezTo>
                    <a:pt x="165" y="344"/>
                    <a:pt x="165" y="344"/>
                    <a:pt x="165" y="344"/>
                  </a:cubicBezTo>
                  <a:cubicBezTo>
                    <a:pt x="187" y="337"/>
                    <a:pt x="187" y="337"/>
                    <a:pt x="187" y="337"/>
                  </a:cubicBezTo>
                  <a:cubicBezTo>
                    <a:pt x="270" y="379"/>
                    <a:pt x="270" y="379"/>
                    <a:pt x="270" y="379"/>
                  </a:cubicBezTo>
                  <a:cubicBezTo>
                    <a:pt x="271" y="372"/>
                    <a:pt x="269" y="365"/>
                    <a:pt x="269" y="357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8313360" y="3118908"/>
              <a:ext cx="519113" cy="1246187"/>
            </a:xfrm>
            <a:custGeom>
              <a:avLst/>
              <a:gdLst>
                <a:gd name="T0" fmla="*/ 69 w 138"/>
                <a:gd name="T1" fmla="*/ 320 h 331"/>
                <a:gd name="T2" fmla="*/ 79 w 138"/>
                <a:gd name="T3" fmla="*/ 299 h 331"/>
                <a:gd name="T4" fmla="*/ 67 w 138"/>
                <a:gd name="T5" fmla="*/ 276 h 331"/>
                <a:gd name="T6" fmla="*/ 65 w 138"/>
                <a:gd name="T7" fmla="*/ 261 h 331"/>
                <a:gd name="T8" fmla="*/ 87 w 138"/>
                <a:gd name="T9" fmla="*/ 252 h 331"/>
                <a:gd name="T10" fmla="*/ 103 w 138"/>
                <a:gd name="T11" fmla="*/ 252 h 331"/>
                <a:gd name="T12" fmla="*/ 107 w 138"/>
                <a:gd name="T13" fmla="*/ 240 h 331"/>
                <a:gd name="T14" fmla="*/ 106 w 138"/>
                <a:gd name="T15" fmla="*/ 214 h 331"/>
                <a:gd name="T16" fmla="*/ 138 w 138"/>
                <a:gd name="T17" fmla="*/ 202 h 331"/>
                <a:gd name="T18" fmla="*/ 119 w 138"/>
                <a:gd name="T19" fmla="*/ 169 h 331"/>
                <a:gd name="T20" fmla="*/ 114 w 138"/>
                <a:gd name="T21" fmla="*/ 150 h 331"/>
                <a:gd name="T22" fmla="*/ 102 w 138"/>
                <a:gd name="T23" fmla="*/ 148 h 331"/>
                <a:gd name="T24" fmla="*/ 93 w 138"/>
                <a:gd name="T25" fmla="*/ 133 h 331"/>
                <a:gd name="T26" fmla="*/ 82 w 138"/>
                <a:gd name="T27" fmla="*/ 124 h 331"/>
                <a:gd name="T28" fmla="*/ 77 w 138"/>
                <a:gd name="T29" fmla="*/ 123 h 331"/>
                <a:gd name="T30" fmla="*/ 77 w 138"/>
                <a:gd name="T31" fmla="*/ 98 h 331"/>
                <a:gd name="T32" fmla="*/ 87 w 138"/>
                <a:gd name="T33" fmla="*/ 93 h 331"/>
                <a:gd name="T34" fmla="*/ 91 w 138"/>
                <a:gd name="T35" fmla="*/ 93 h 331"/>
                <a:gd name="T36" fmla="*/ 83 w 138"/>
                <a:gd name="T37" fmla="*/ 89 h 331"/>
                <a:gd name="T38" fmla="*/ 72 w 138"/>
                <a:gd name="T39" fmla="*/ 76 h 331"/>
                <a:gd name="T40" fmla="*/ 61 w 138"/>
                <a:gd name="T41" fmla="*/ 57 h 331"/>
                <a:gd name="T42" fmla="*/ 62 w 138"/>
                <a:gd name="T43" fmla="*/ 37 h 331"/>
                <a:gd name="T44" fmla="*/ 69 w 138"/>
                <a:gd name="T45" fmla="*/ 16 h 331"/>
                <a:gd name="T46" fmla="*/ 70 w 138"/>
                <a:gd name="T47" fmla="*/ 1 h 331"/>
                <a:gd name="T48" fmla="*/ 57 w 138"/>
                <a:gd name="T49" fmla="*/ 2 h 331"/>
                <a:gd name="T50" fmla="*/ 46 w 138"/>
                <a:gd name="T51" fmla="*/ 4 h 331"/>
                <a:gd name="T52" fmla="*/ 10 w 138"/>
                <a:gd name="T53" fmla="*/ 5 h 331"/>
                <a:gd name="T54" fmla="*/ 6 w 138"/>
                <a:gd name="T55" fmla="*/ 5 h 331"/>
                <a:gd name="T56" fmla="*/ 6 w 138"/>
                <a:gd name="T57" fmla="*/ 19 h 331"/>
                <a:gd name="T58" fmla="*/ 13 w 138"/>
                <a:gd name="T59" fmla="*/ 32 h 331"/>
                <a:gd name="T60" fmla="*/ 17 w 138"/>
                <a:gd name="T61" fmla="*/ 53 h 331"/>
                <a:gd name="T62" fmla="*/ 39 w 138"/>
                <a:gd name="T63" fmla="*/ 70 h 331"/>
                <a:gd name="T64" fmla="*/ 33 w 138"/>
                <a:gd name="T65" fmla="*/ 88 h 331"/>
                <a:gd name="T66" fmla="*/ 27 w 138"/>
                <a:gd name="T67" fmla="*/ 111 h 331"/>
                <a:gd name="T68" fmla="*/ 15 w 138"/>
                <a:gd name="T69" fmla="*/ 148 h 331"/>
                <a:gd name="T70" fmla="*/ 12 w 138"/>
                <a:gd name="T71" fmla="*/ 186 h 331"/>
                <a:gd name="T72" fmla="*/ 6 w 138"/>
                <a:gd name="T73" fmla="*/ 191 h 331"/>
                <a:gd name="T74" fmla="*/ 7 w 138"/>
                <a:gd name="T75" fmla="*/ 197 h 331"/>
                <a:gd name="T76" fmla="*/ 14 w 138"/>
                <a:gd name="T77" fmla="*/ 201 h 331"/>
                <a:gd name="T78" fmla="*/ 18 w 138"/>
                <a:gd name="T79" fmla="*/ 209 h 331"/>
                <a:gd name="T80" fmla="*/ 30 w 138"/>
                <a:gd name="T81" fmla="*/ 229 h 331"/>
                <a:gd name="T82" fmla="*/ 31 w 138"/>
                <a:gd name="T83" fmla="*/ 251 h 331"/>
                <a:gd name="T84" fmla="*/ 28 w 138"/>
                <a:gd name="T85" fmla="*/ 264 h 331"/>
                <a:gd name="T86" fmla="*/ 34 w 138"/>
                <a:gd name="T87" fmla="*/ 279 h 331"/>
                <a:gd name="T88" fmla="*/ 39 w 138"/>
                <a:gd name="T89" fmla="*/ 297 h 331"/>
                <a:gd name="T90" fmla="*/ 40 w 138"/>
                <a:gd name="T91" fmla="*/ 320 h 331"/>
                <a:gd name="T92" fmla="*/ 45 w 138"/>
                <a:gd name="T93" fmla="*/ 331 h 331"/>
                <a:gd name="T94" fmla="*/ 70 w 138"/>
                <a:gd name="T95" fmla="*/ 321 h 331"/>
                <a:gd name="T96" fmla="*/ 69 w 138"/>
                <a:gd name="T97" fmla="*/ 32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8" h="331">
                  <a:moveTo>
                    <a:pt x="69" y="320"/>
                  </a:moveTo>
                  <a:cubicBezTo>
                    <a:pt x="69" y="312"/>
                    <a:pt x="75" y="306"/>
                    <a:pt x="79" y="299"/>
                  </a:cubicBezTo>
                  <a:cubicBezTo>
                    <a:pt x="87" y="287"/>
                    <a:pt x="77" y="281"/>
                    <a:pt x="67" y="276"/>
                  </a:cubicBezTo>
                  <a:cubicBezTo>
                    <a:pt x="63" y="273"/>
                    <a:pt x="63" y="265"/>
                    <a:pt x="65" y="261"/>
                  </a:cubicBezTo>
                  <a:cubicBezTo>
                    <a:pt x="71" y="255"/>
                    <a:pt x="79" y="253"/>
                    <a:pt x="87" y="252"/>
                  </a:cubicBezTo>
                  <a:cubicBezTo>
                    <a:pt x="92" y="252"/>
                    <a:pt x="98" y="252"/>
                    <a:pt x="103" y="252"/>
                  </a:cubicBezTo>
                  <a:cubicBezTo>
                    <a:pt x="110" y="251"/>
                    <a:pt x="108" y="245"/>
                    <a:pt x="107" y="240"/>
                  </a:cubicBezTo>
                  <a:cubicBezTo>
                    <a:pt x="105" y="232"/>
                    <a:pt x="102" y="222"/>
                    <a:pt x="106" y="214"/>
                  </a:cubicBezTo>
                  <a:cubicBezTo>
                    <a:pt x="113" y="202"/>
                    <a:pt x="126" y="201"/>
                    <a:pt x="138" y="202"/>
                  </a:cubicBezTo>
                  <a:cubicBezTo>
                    <a:pt x="132" y="191"/>
                    <a:pt x="123" y="182"/>
                    <a:pt x="119" y="169"/>
                  </a:cubicBezTo>
                  <a:cubicBezTo>
                    <a:pt x="118" y="163"/>
                    <a:pt x="117" y="156"/>
                    <a:pt x="114" y="150"/>
                  </a:cubicBezTo>
                  <a:cubicBezTo>
                    <a:pt x="111" y="145"/>
                    <a:pt x="106" y="150"/>
                    <a:pt x="102" y="148"/>
                  </a:cubicBezTo>
                  <a:cubicBezTo>
                    <a:pt x="96" y="145"/>
                    <a:pt x="95" y="139"/>
                    <a:pt x="93" y="133"/>
                  </a:cubicBezTo>
                  <a:cubicBezTo>
                    <a:pt x="91" y="128"/>
                    <a:pt x="89" y="124"/>
                    <a:pt x="82" y="124"/>
                  </a:cubicBezTo>
                  <a:cubicBezTo>
                    <a:pt x="80" y="124"/>
                    <a:pt x="78" y="124"/>
                    <a:pt x="77" y="123"/>
                  </a:cubicBezTo>
                  <a:cubicBezTo>
                    <a:pt x="68" y="118"/>
                    <a:pt x="73" y="104"/>
                    <a:pt x="77" y="98"/>
                  </a:cubicBezTo>
                  <a:cubicBezTo>
                    <a:pt x="80" y="95"/>
                    <a:pt x="83" y="93"/>
                    <a:pt x="87" y="93"/>
                  </a:cubicBezTo>
                  <a:cubicBezTo>
                    <a:pt x="89" y="93"/>
                    <a:pt x="95" y="94"/>
                    <a:pt x="91" y="93"/>
                  </a:cubicBezTo>
                  <a:cubicBezTo>
                    <a:pt x="88" y="91"/>
                    <a:pt x="85" y="90"/>
                    <a:pt x="83" y="89"/>
                  </a:cubicBezTo>
                  <a:cubicBezTo>
                    <a:pt x="77" y="86"/>
                    <a:pt x="74" y="82"/>
                    <a:pt x="72" y="76"/>
                  </a:cubicBezTo>
                  <a:cubicBezTo>
                    <a:pt x="69" y="70"/>
                    <a:pt x="63" y="64"/>
                    <a:pt x="61" y="57"/>
                  </a:cubicBezTo>
                  <a:cubicBezTo>
                    <a:pt x="60" y="51"/>
                    <a:pt x="60" y="44"/>
                    <a:pt x="62" y="37"/>
                  </a:cubicBezTo>
                  <a:cubicBezTo>
                    <a:pt x="65" y="30"/>
                    <a:pt x="69" y="24"/>
                    <a:pt x="69" y="16"/>
                  </a:cubicBezTo>
                  <a:cubicBezTo>
                    <a:pt x="69" y="11"/>
                    <a:pt x="68" y="5"/>
                    <a:pt x="70" y="1"/>
                  </a:cubicBezTo>
                  <a:cubicBezTo>
                    <a:pt x="65" y="1"/>
                    <a:pt x="61" y="0"/>
                    <a:pt x="57" y="2"/>
                  </a:cubicBezTo>
                  <a:cubicBezTo>
                    <a:pt x="53" y="2"/>
                    <a:pt x="50" y="3"/>
                    <a:pt x="46" y="4"/>
                  </a:cubicBezTo>
                  <a:cubicBezTo>
                    <a:pt x="34" y="4"/>
                    <a:pt x="22" y="5"/>
                    <a:pt x="10" y="5"/>
                  </a:cubicBezTo>
                  <a:cubicBezTo>
                    <a:pt x="9" y="5"/>
                    <a:pt x="7" y="5"/>
                    <a:pt x="6" y="5"/>
                  </a:cubicBezTo>
                  <a:cubicBezTo>
                    <a:pt x="6" y="10"/>
                    <a:pt x="4" y="16"/>
                    <a:pt x="6" y="19"/>
                  </a:cubicBezTo>
                  <a:cubicBezTo>
                    <a:pt x="9" y="23"/>
                    <a:pt x="11" y="28"/>
                    <a:pt x="13" y="32"/>
                  </a:cubicBezTo>
                  <a:cubicBezTo>
                    <a:pt x="16" y="39"/>
                    <a:pt x="18" y="46"/>
                    <a:pt x="17" y="53"/>
                  </a:cubicBezTo>
                  <a:cubicBezTo>
                    <a:pt x="24" y="58"/>
                    <a:pt x="39" y="59"/>
                    <a:pt x="39" y="70"/>
                  </a:cubicBezTo>
                  <a:cubicBezTo>
                    <a:pt x="39" y="77"/>
                    <a:pt x="36" y="82"/>
                    <a:pt x="33" y="88"/>
                  </a:cubicBezTo>
                  <a:cubicBezTo>
                    <a:pt x="28" y="95"/>
                    <a:pt x="27" y="102"/>
                    <a:pt x="27" y="111"/>
                  </a:cubicBezTo>
                  <a:cubicBezTo>
                    <a:pt x="27" y="125"/>
                    <a:pt x="26" y="138"/>
                    <a:pt x="15" y="148"/>
                  </a:cubicBezTo>
                  <a:cubicBezTo>
                    <a:pt x="0" y="159"/>
                    <a:pt x="20" y="173"/>
                    <a:pt x="12" y="186"/>
                  </a:cubicBezTo>
                  <a:cubicBezTo>
                    <a:pt x="11" y="188"/>
                    <a:pt x="8" y="190"/>
                    <a:pt x="6" y="191"/>
                  </a:cubicBezTo>
                  <a:cubicBezTo>
                    <a:pt x="1" y="195"/>
                    <a:pt x="2" y="194"/>
                    <a:pt x="7" y="197"/>
                  </a:cubicBezTo>
                  <a:cubicBezTo>
                    <a:pt x="10" y="198"/>
                    <a:pt x="12" y="199"/>
                    <a:pt x="14" y="201"/>
                  </a:cubicBezTo>
                  <a:cubicBezTo>
                    <a:pt x="16" y="203"/>
                    <a:pt x="17" y="207"/>
                    <a:pt x="18" y="209"/>
                  </a:cubicBezTo>
                  <a:cubicBezTo>
                    <a:pt x="23" y="216"/>
                    <a:pt x="28" y="221"/>
                    <a:pt x="30" y="229"/>
                  </a:cubicBezTo>
                  <a:cubicBezTo>
                    <a:pt x="32" y="236"/>
                    <a:pt x="32" y="243"/>
                    <a:pt x="31" y="251"/>
                  </a:cubicBezTo>
                  <a:cubicBezTo>
                    <a:pt x="30" y="255"/>
                    <a:pt x="28" y="260"/>
                    <a:pt x="28" y="264"/>
                  </a:cubicBezTo>
                  <a:cubicBezTo>
                    <a:pt x="28" y="270"/>
                    <a:pt x="31" y="274"/>
                    <a:pt x="34" y="279"/>
                  </a:cubicBezTo>
                  <a:cubicBezTo>
                    <a:pt x="38" y="285"/>
                    <a:pt x="40" y="290"/>
                    <a:pt x="39" y="297"/>
                  </a:cubicBezTo>
                  <a:cubicBezTo>
                    <a:pt x="39" y="306"/>
                    <a:pt x="31" y="313"/>
                    <a:pt x="40" y="320"/>
                  </a:cubicBezTo>
                  <a:cubicBezTo>
                    <a:pt x="43" y="323"/>
                    <a:pt x="44" y="327"/>
                    <a:pt x="45" y="331"/>
                  </a:cubicBezTo>
                  <a:cubicBezTo>
                    <a:pt x="53" y="327"/>
                    <a:pt x="62" y="317"/>
                    <a:pt x="70" y="321"/>
                  </a:cubicBezTo>
                  <a:cubicBezTo>
                    <a:pt x="70" y="321"/>
                    <a:pt x="69" y="321"/>
                    <a:pt x="69" y="320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8568948" y="3110970"/>
              <a:ext cx="657225" cy="911225"/>
            </a:xfrm>
            <a:custGeom>
              <a:avLst/>
              <a:gdLst>
                <a:gd name="T0" fmla="*/ 19 w 175"/>
                <a:gd name="T1" fmla="*/ 84 h 242"/>
                <a:gd name="T2" fmla="*/ 32 w 175"/>
                <a:gd name="T3" fmla="*/ 99 h 242"/>
                <a:gd name="T4" fmla="*/ 25 w 175"/>
                <a:gd name="T5" fmla="*/ 103 h 242"/>
                <a:gd name="T6" fmla="*/ 13 w 175"/>
                <a:gd name="T7" fmla="*/ 111 h 242"/>
                <a:gd name="T8" fmla="*/ 19 w 175"/>
                <a:gd name="T9" fmla="*/ 117 h 242"/>
                <a:gd name="T10" fmla="*/ 25 w 175"/>
                <a:gd name="T11" fmla="*/ 120 h 242"/>
                <a:gd name="T12" fmla="*/ 32 w 175"/>
                <a:gd name="T13" fmla="*/ 131 h 242"/>
                <a:gd name="T14" fmla="*/ 37 w 175"/>
                <a:gd name="T15" fmla="*/ 142 h 242"/>
                <a:gd name="T16" fmla="*/ 43 w 175"/>
                <a:gd name="T17" fmla="*/ 142 h 242"/>
                <a:gd name="T18" fmla="*/ 51 w 175"/>
                <a:gd name="T19" fmla="*/ 146 h 242"/>
                <a:gd name="T20" fmla="*/ 60 w 175"/>
                <a:gd name="T21" fmla="*/ 174 h 242"/>
                <a:gd name="T22" fmla="*/ 81 w 175"/>
                <a:gd name="T23" fmla="*/ 207 h 242"/>
                <a:gd name="T24" fmla="*/ 81 w 175"/>
                <a:gd name="T25" fmla="*/ 208 h 242"/>
                <a:gd name="T26" fmla="*/ 83 w 175"/>
                <a:gd name="T27" fmla="*/ 210 h 242"/>
                <a:gd name="T28" fmla="*/ 89 w 175"/>
                <a:gd name="T29" fmla="*/ 225 h 242"/>
                <a:gd name="T30" fmla="*/ 100 w 175"/>
                <a:gd name="T31" fmla="*/ 229 h 242"/>
                <a:gd name="T32" fmla="*/ 121 w 175"/>
                <a:gd name="T33" fmla="*/ 238 h 242"/>
                <a:gd name="T34" fmla="*/ 135 w 175"/>
                <a:gd name="T35" fmla="*/ 236 h 242"/>
                <a:gd name="T36" fmla="*/ 141 w 175"/>
                <a:gd name="T37" fmla="*/ 229 h 242"/>
                <a:gd name="T38" fmla="*/ 150 w 175"/>
                <a:gd name="T39" fmla="*/ 224 h 242"/>
                <a:gd name="T40" fmla="*/ 167 w 175"/>
                <a:gd name="T41" fmla="*/ 214 h 242"/>
                <a:gd name="T42" fmla="*/ 168 w 175"/>
                <a:gd name="T43" fmla="*/ 205 h 242"/>
                <a:gd name="T44" fmla="*/ 173 w 175"/>
                <a:gd name="T45" fmla="*/ 182 h 242"/>
                <a:gd name="T46" fmla="*/ 167 w 175"/>
                <a:gd name="T47" fmla="*/ 166 h 242"/>
                <a:gd name="T48" fmla="*/ 155 w 175"/>
                <a:gd name="T49" fmla="*/ 160 h 242"/>
                <a:gd name="T50" fmla="*/ 138 w 175"/>
                <a:gd name="T51" fmla="*/ 154 h 242"/>
                <a:gd name="T52" fmla="*/ 138 w 175"/>
                <a:gd name="T53" fmla="*/ 147 h 242"/>
                <a:gd name="T54" fmla="*/ 116 w 175"/>
                <a:gd name="T55" fmla="*/ 128 h 242"/>
                <a:gd name="T56" fmla="*/ 108 w 175"/>
                <a:gd name="T57" fmla="*/ 119 h 242"/>
                <a:gd name="T58" fmla="*/ 99 w 175"/>
                <a:gd name="T59" fmla="*/ 107 h 242"/>
                <a:gd name="T60" fmla="*/ 102 w 175"/>
                <a:gd name="T61" fmla="*/ 83 h 242"/>
                <a:gd name="T62" fmla="*/ 118 w 175"/>
                <a:gd name="T63" fmla="*/ 67 h 242"/>
                <a:gd name="T64" fmla="*/ 85 w 175"/>
                <a:gd name="T65" fmla="*/ 46 h 242"/>
                <a:gd name="T66" fmla="*/ 77 w 175"/>
                <a:gd name="T67" fmla="*/ 18 h 242"/>
                <a:gd name="T68" fmla="*/ 49 w 175"/>
                <a:gd name="T69" fmla="*/ 2 h 242"/>
                <a:gd name="T70" fmla="*/ 14 w 175"/>
                <a:gd name="T71" fmla="*/ 1 h 242"/>
                <a:gd name="T72" fmla="*/ 11 w 175"/>
                <a:gd name="T73" fmla="*/ 4 h 242"/>
                <a:gd name="T74" fmla="*/ 9 w 175"/>
                <a:gd name="T75" fmla="*/ 22 h 242"/>
                <a:gd name="T76" fmla="*/ 3 w 175"/>
                <a:gd name="T77" fmla="*/ 38 h 242"/>
                <a:gd name="T78" fmla="*/ 0 w 175"/>
                <a:gd name="T79" fmla="*/ 53 h 242"/>
                <a:gd name="T80" fmla="*/ 6 w 175"/>
                <a:gd name="T81" fmla="*/ 65 h 242"/>
                <a:gd name="T82" fmla="*/ 19 w 175"/>
                <a:gd name="T83" fmla="*/ 8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5" h="242">
                  <a:moveTo>
                    <a:pt x="19" y="84"/>
                  </a:moveTo>
                  <a:cubicBezTo>
                    <a:pt x="24" y="86"/>
                    <a:pt x="37" y="90"/>
                    <a:pt x="32" y="99"/>
                  </a:cubicBezTo>
                  <a:cubicBezTo>
                    <a:pt x="31" y="101"/>
                    <a:pt x="28" y="102"/>
                    <a:pt x="25" y="103"/>
                  </a:cubicBezTo>
                  <a:cubicBezTo>
                    <a:pt x="19" y="103"/>
                    <a:pt x="14" y="104"/>
                    <a:pt x="13" y="111"/>
                  </a:cubicBezTo>
                  <a:cubicBezTo>
                    <a:pt x="11" y="117"/>
                    <a:pt x="14" y="118"/>
                    <a:pt x="19" y="117"/>
                  </a:cubicBezTo>
                  <a:cubicBezTo>
                    <a:pt x="21" y="117"/>
                    <a:pt x="23" y="119"/>
                    <a:pt x="25" y="120"/>
                  </a:cubicBezTo>
                  <a:cubicBezTo>
                    <a:pt x="29" y="122"/>
                    <a:pt x="31" y="127"/>
                    <a:pt x="32" y="131"/>
                  </a:cubicBezTo>
                  <a:cubicBezTo>
                    <a:pt x="33" y="133"/>
                    <a:pt x="35" y="143"/>
                    <a:pt x="37" y="142"/>
                  </a:cubicBezTo>
                  <a:cubicBezTo>
                    <a:pt x="39" y="142"/>
                    <a:pt x="41" y="141"/>
                    <a:pt x="43" y="142"/>
                  </a:cubicBezTo>
                  <a:cubicBezTo>
                    <a:pt x="46" y="142"/>
                    <a:pt x="49" y="143"/>
                    <a:pt x="51" y="146"/>
                  </a:cubicBezTo>
                  <a:cubicBezTo>
                    <a:pt x="57" y="154"/>
                    <a:pt x="57" y="164"/>
                    <a:pt x="60" y="174"/>
                  </a:cubicBezTo>
                  <a:cubicBezTo>
                    <a:pt x="65" y="186"/>
                    <a:pt x="76" y="195"/>
                    <a:pt x="81" y="207"/>
                  </a:cubicBezTo>
                  <a:cubicBezTo>
                    <a:pt x="81" y="207"/>
                    <a:pt x="81" y="208"/>
                    <a:pt x="81" y="208"/>
                  </a:cubicBezTo>
                  <a:cubicBezTo>
                    <a:pt x="82" y="208"/>
                    <a:pt x="82" y="209"/>
                    <a:pt x="83" y="210"/>
                  </a:cubicBezTo>
                  <a:cubicBezTo>
                    <a:pt x="84" y="213"/>
                    <a:pt x="85" y="224"/>
                    <a:pt x="89" y="225"/>
                  </a:cubicBezTo>
                  <a:cubicBezTo>
                    <a:pt x="93" y="226"/>
                    <a:pt x="96" y="227"/>
                    <a:pt x="100" y="229"/>
                  </a:cubicBezTo>
                  <a:cubicBezTo>
                    <a:pt x="107" y="232"/>
                    <a:pt x="114" y="235"/>
                    <a:pt x="121" y="238"/>
                  </a:cubicBezTo>
                  <a:cubicBezTo>
                    <a:pt x="127" y="241"/>
                    <a:pt x="131" y="242"/>
                    <a:pt x="135" y="236"/>
                  </a:cubicBezTo>
                  <a:cubicBezTo>
                    <a:pt x="136" y="233"/>
                    <a:pt x="138" y="230"/>
                    <a:pt x="141" y="229"/>
                  </a:cubicBezTo>
                  <a:cubicBezTo>
                    <a:pt x="145" y="227"/>
                    <a:pt x="147" y="228"/>
                    <a:pt x="150" y="224"/>
                  </a:cubicBezTo>
                  <a:cubicBezTo>
                    <a:pt x="154" y="217"/>
                    <a:pt x="161" y="216"/>
                    <a:pt x="167" y="214"/>
                  </a:cubicBezTo>
                  <a:cubicBezTo>
                    <a:pt x="166" y="211"/>
                    <a:pt x="166" y="208"/>
                    <a:pt x="168" y="205"/>
                  </a:cubicBezTo>
                  <a:cubicBezTo>
                    <a:pt x="171" y="200"/>
                    <a:pt x="172" y="189"/>
                    <a:pt x="173" y="182"/>
                  </a:cubicBezTo>
                  <a:cubicBezTo>
                    <a:pt x="175" y="175"/>
                    <a:pt x="174" y="171"/>
                    <a:pt x="167" y="166"/>
                  </a:cubicBezTo>
                  <a:cubicBezTo>
                    <a:pt x="163" y="164"/>
                    <a:pt x="159" y="162"/>
                    <a:pt x="155" y="160"/>
                  </a:cubicBezTo>
                  <a:cubicBezTo>
                    <a:pt x="149" y="159"/>
                    <a:pt x="143" y="157"/>
                    <a:pt x="138" y="154"/>
                  </a:cubicBezTo>
                  <a:cubicBezTo>
                    <a:pt x="135" y="153"/>
                    <a:pt x="135" y="149"/>
                    <a:pt x="138" y="147"/>
                  </a:cubicBezTo>
                  <a:cubicBezTo>
                    <a:pt x="158" y="138"/>
                    <a:pt x="123" y="131"/>
                    <a:pt x="116" y="128"/>
                  </a:cubicBezTo>
                  <a:cubicBezTo>
                    <a:pt x="113" y="126"/>
                    <a:pt x="109" y="123"/>
                    <a:pt x="108" y="119"/>
                  </a:cubicBezTo>
                  <a:cubicBezTo>
                    <a:pt x="106" y="114"/>
                    <a:pt x="102" y="111"/>
                    <a:pt x="99" y="107"/>
                  </a:cubicBezTo>
                  <a:cubicBezTo>
                    <a:pt x="95" y="102"/>
                    <a:pt x="99" y="89"/>
                    <a:pt x="102" y="83"/>
                  </a:cubicBezTo>
                  <a:cubicBezTo>
                    <a:pt x="106" y="77"/>
                    <a:pt x="112" y="71"/>
                    <a:pt x="118" y="67"/>
                  </a:cubicBezTo>
                  <a:cubicBezTo>
                    <a:pt x="105" y="65"/>
                    <a:pt x="90" y="59"/>
                    <a:pt x="85" y="46"/>
                  </a:cubicBezTo>
                  <a:cubicBezTo>
                    <a:pt x="82" y="37"/>
                    <a:pt x="83" y="26"/>
                    <a:pt x="77" y="18"/>
                  </a:cubicBezTo>
                  <a:cubicBezTo>
                    <a:pt x="70" y="9"/>
                    <a:pt x="60" y="4"/>
                    <a:pt x="49" y="2"/>
                  </a:cubicBezTo>
                  <a:cubicBezTo>
                    <a:pt x="37" y="1"/>
                    <a:pt x="26" y="0"/>
                    <a:pt x="14" y="1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6" y="5"/>
                    <a:pt x="9" y="19"/>
                    <a:pt x="9" y="22"/>
                  </a:cubicBezTo>
                  <a:cubicBezTo>
                    <a:pt x="9" y="28"/>
                    <a:pt x="5" y="33"/>
                    <a:pt x="3" y="38"/>
                  </a:cubicBezTo>
                  <a:cubicBezTo>
                    <a:pt x="2" y="43"/>
                    <a:pt x="0" y="48"/>
                    <a:pt x="0" y="53"/>
                  </a:cubicBezTo>
                  <a:cubicBezTo>
                    <a:pt x="1" y="58"/>
                    <a:pt x="4" y="61"/>
                    <a:pt x="6" y="65"/>
                  </a:cubicBezTo>
                  <a:cubicBezTo>
                    <a:pt x="10" y="72"/>
                    <a:pt x="12" y="81"/>
                    <a:pt x="19" y="8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8565773" y="3904720"/>
              <a:ext cx="825500" cy="949325"/>
            </a:xfrm>
            <a:custGeom>
              <a:avLst/>
              <a:gdLst>
                <a:gd name="T0" fmla="*/ 188 w 220"/>
                <a:gd name="T1" fmla="*/ 234 h 252"/>
                <a:gd name="T2" fmla="*/ 200 w 220"/>
                <a:gd name="T3" fmla="*/ 226 h 252"/>
                <a:gd name="T4" fmla="*/ 209 w 220"/>
                <a:gd name="T5" fmla="*/ 220 h 252"/>
                <a:gd name="T6" fmla="*/ 205 w 220"/>
                <a:gd name="T7" fmla="*/ 213 h 252"/>
                <a:gd name="T8" fmla="*/ 207 w 220"/>
                <a:gd name="T9" fmla="*/ 200 h 252"/>
                <a:gd name="T10" fmla="*/ 218 w 220"/>
                <a:gd name="T11" fmla="*/ 185 h 252"/>
                <a:gd name="T12" fmla="*/ 211 w 220"/>
                <a:gd name="T13" fmla="*/ 177 h 252"/>
                <a:gd name="T14" fmla="*/ 211 w 220"/>
                <a:gd name="T15" fmla="*/ 158 h 252"/>
                <a:gd name="T16" fmla="*/ 197 w 220"/>
                <a:gd name="T17" fmla="*/ 144 h 252"/>
                <a:gd name="T18" fmla="*/ 197 w 220"/>
                <a:gd name="T19" fmla="*/ 131 h 252"/>
                <a:gd name="T20" fmla="*/ 198 w 220"/>
                <a:gd name="T21" fmla="*/ 111 h 252"/>
                <a:gd name="T22" fmla="*/ 198 w 220"/>
                <a:gd name="T23" fmla="*/ 91 h 252"/>
                <a:gd name="T24" fmla="*/ 187 w 220"/>
                <a:gd name="T25" fmla="*/ 76 h 252"/>
                <a:gd name="T26" fmla="*/ 154 w 220"/>
                <a:gd name="T27" fmla="*/ 50 h 252"/>
                <a:gd name="T28" fmla="*/ 153 w 220"/>
                <a:gd name="T29" fmla="*/ 37 h 252"/>
                <a:gd name="T30" fmla="*/ 155 w 220"/>
                <a:gd name="T31" fmla="*/ 30 h 252"/>
                <a:gd name="T32" fmla="*/ 151 w 220"/>
                <a:gd name="T33" fmla="*/ 24 h 252"/>
                <a:gd name="T34" fmla="*/ 146 w 220"/>
                <a:gd name="T35" fmla="*/ 25 h 252"/>
                <a:gd name="T36" fmla="*/ 137 w 220"/>
                <a:gd name="T37" fmla="*/ 36 h 252"/>
                <a:gd name="T38" fmla="*/ 126 w 220"/>
                <a:gd name="T39" fmla="*/ 38 h 252"/>
                <a:gd name="T40" fmla="*/ 86 w 220"/>
                <a:gd name="T41" fmla="*/ 21 h 252"/>
                <a:gd name="T42" fmla="*/ 76 w 220"/>
                <a:gd name="T43" fmla="*/ 1 h 252"/>
                <a:gd name="T44" fmla="*/ 55 w 220"/>
                <a:gd name="T45" fmla="*/ 2 h 252"/>
                <a:gd name="T46" fmla="*/ 49 w 220"/>
                <a:gd name="T47" fmla="*/ 32 h 252"/>
                <a:gd name="T48" fmla="*/ 31 w 220"/>
                <a:gd name="T49" fmla="*/ 51 h 252"/>
                <a:gd name="T50" fmla="*/ 15 w 220"/>
                <a:gd name="T51" fmla="*/ 52 h 252"/>
                <a:gd name="T52" fmla="*/ 5 w 220"/>
                <a:gd name="T53" fmla="*/ 60 h 252"/>
                <a:gd name="T54" fmla="*/ 21 w 220"/>
                <a:gd name="T55" fmla="*/ 72 h 252"/>
                <a:gd name="T56" fmla="*/ 22 w 220"/>
                <a:gd name="T57" fmla="*/ 91 h 252"/>
                <a:gd name="T58" fmla="*/ 11 w 220"/>
                <a:gd name="T59" fmla="*/ 111 h 252"/>
                <a:gd name="T60" fmla="*/ 6 w 220"/>
                <a:gd name="T61" fmla="*/ 115 h 252"/>
                <a:gd name="T62" fmla="*/ 7 w 220"/>
                <a:gd name="T63" fmla="*/ 115 h 252"/>
                <a:gd name="T64" fmla="*/ 12 w 220"/>
                <a:gd name="T65" fmla="*/ 134 h 252"/>
                <a:gd name="T66" fmla="*/ 12 w 220"/>
                <a:gd name="T67" fmla="*/ 163 h 252"/>
                <a:gd name="T68" fmla="*/ 10 w 220"/>
                <a:gd name="T69" fmla="*/ 166 h 252"/>
                <a:gd name="T70" fmla="*/ 50 w 220"/>
                <a:gd name="T71" fmla="*/ 186 h 252"/>
                <a:gd name="T72" fmla="*/ 171 w 220"/>
                <a:gd name="T73" fmla="*/ 247 h 252"/>
                <a:gd name="T74" fmla="*/ 183 w 220"/>
                <a:gd name="T75" fmla="*/ 252 h 252"/>
                <a:gd name="T76" fmla="*/ 188 w 220"/>
                <a:gd name="T77" fmla="*/ 234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0" h="252">
                  <a:moveTo>
                    <a:pt x="188" y="234"/>
                  </a:moveTo>
                  <a:cubicBezTo>
                    <a:pt x="190" y="230"/>
                    <a:pt x="195" y="228"/>
                    <a:pt x="200" y="226"/>
                  </a:cubicBezTo>
                  <a:cubicBezTo>
                    <a:pt x="202" y="225"/>
                    <a:pt x="210" y="224"/>
                    <a:pt x="209" y="220"/>
                  </a:cubicBezTo>
                  <a:cubicBezTo>
                    <a:pt x="208" y="218"/>
                    <a:pt x="206" y="216"/>
                    <a:pt x="205" y="213"/>
                  </a:cubicBezTo>
                  <a:cubicBezTo>
                    <a:pt x="204" y="209"/>
                    <a:pt x="205" y="204"/>
                    <a:pt x="207" y="200"/>
                  </a:cubicBezTo>
                  <a:cubicBezTo>
                    <a:pt x="208" y="198"/>
                    <a:pt x="220" y="186"/>
                    <a:pt x="218" y="185"/>
                  </a:cubicBezTo>
                  <a:cubicBezTo>
                    <a:pt x="214" y="183"/>
                    <a:pt x="212" y="181"/>
                    <a:pt x="211" y="177"/>
                  </a:cubicBezTo>
                  <a:cubicBezTo>
                    <a:pt x="210" y="171"/>
                    <a:pt x="213" y="164"/>
                    <a:pt x="211" y="158"/>
                  </a:cubicBezTo>
                  <a:cubicBezTo>
                    <a:pt x="208" y="150"/>
                    <a:pt x="200" y="150"/>
                    <a:pt x="197" y="144"/>
                  </a:cubicBezTo>
                  <a:cubicBezTo>
                    <a:pt x="195" y="139"/>
                    <a:pt x="194" y="136"/>
                    <a:pt x="197" y="131"/>
                  </a:cubicBezTo>
                  <a:cubicBezTo>
                    <a:pt x="201" y="124"/>
                    <a:pt x="198" y="119"/>
                    <a:pt x="198" y="111"/>
                  </a:cubicBezTo>
                  <a:cubicBezTo>
                    <a:pt x="198" y="104"/>
                    <a:pt x="203" y="97"/>
                    <a:pt x="198" y="91"/>
                  </a:cubicBezTo>
                  <a:cubicBezTo>
                    <a:pt x="195" y="87"/>
                    <a:pt x="188" y="82"/>
                    <a:pt x="187" y="76"/>
                  </a:cubicBezTo>
                  <a:cubicBezTo>
                    <a:pt x="185" y="57"/>
                    <a:pt x="163" y="64"/>
                    <a:pt x="154" y="50"/>
                  </a:cubicBezTo>
                  <a:cubicBezTo>
                    <a:pt x="152" y="47"/>
                    <a:pt x="150" y="41"/>
                    <a:pt x="153" y="37"/>
                  </a:cubicBezTo>
                  <a:cubicBezTo>
                    <a:pt x="155" y="34"/>
                    <a:pt x="157" y="34"/>
                    <a:pt x="155" y="30"/>
                  </a:cubicBezTo>
                  <a:cubicBezTo>
                    <a:pt x="154" y="28"/>
                    <a:pt x="152" y="26"/>
                    <a:pt x="151" y="24"/>
                  </a:cubicBezTo>
                  <a:cubicBezTo>
                    <a:pt x="150" y="25"/>
                    <a:pt x="148" y="25"/>
                    <a:pt x="146" y="25"/>
                  </a:cubicBezTo>
                  <a:cubicBezTo>
                    <a:pt x="143" y="25"/>
                    <a:pt x="140" y="34"/>
                    <a:pt x="137" y="36"/>
                  </a:cubicBezTo>
                  <a:cubicBezTo>
                    <a:pt x="135" y="38"/>
                    <a:pt x="130" y="39"/>
                    <a:pt x="126" y="38"/>
                  </a:cubicBezTo>
                  <a:cubicBezTo>
                    <a:pt x="113" y="32"/>
                    <a:pt x="100" y="26"/>
                    <a:pt x="86" y="21"/>
                  </a:cubicBezTo>
                  <a:cubicBezTo>
                    <a:pt x="79" y="18"/>
                    <a:pt x="78" y="7"/>
                    <a:pt x="76" y="1"/>
                  </a:cubicBezTo>
                  <a:cubicBezTo>
                    <a:pt x="69" y="0"/>
                    <a:pt x="61" y="0"/>
                    <a:pt x="55" y="2"/>
                  </a:cubicBezTo>
                  <a:cubicBezTo>
                    <a:pt x="41" y="7"/>
                    <a:pt x="47" y="21"/>
                    <a:pt x="49" y="32"/>
                  </a:cubicBezTo>
                  <a:cubicBezTo>
                    <a:pt x="51" y="46"/>
                    <a:pt x="45" y="51"/>
                    <a:pt x="31" y="51"/>
                  </a:cubicBezTo>
                  <a:cubicBezTo>
                    <a:pt x="26" y="51"/>
                    <a:pt x="20" y="51"/>
                    <a:pt x="15" y="52"/>
                  </a:cubicBezTo>
                  <a:cubicBezTo>
                    <a:pt x="14" y="52"/>
                    <a:pt x="0" y="58"/>
                    <a:pt x="5" y="60"/>
                  </a:cubicBezTo>
                  <a:cubicBezTo>
                    <a:pt x="10" y="61"/>
                    <a:pt x="19" y="68"/>
                    <a:pt x="21" y="72"/>
                  </a:cubicBezTo>
                  <a:cubicBezTo>
                    <a:pt x="25" y="78"/>
                    <a:pt x="25" y="85"/>
                    <a:pt x="22" y="91"/>
                  </a:cubicBezTo>
                  <a:cubicBezTo>
                    <a:pt x="18" y="97"/>
                    <a:pt x="10" y="104"/>
                    <a:pt x="11" y="111"/>
                  </a:cubicBezTo>
                  <a:cubicBezTo>
                    <a:pt x="11" y="114"/>
                    <a:pt x="8" y="115"/>
                    <a:pt x="6" y="115"/>
                  </a:cubicBezTo>
                  <a:cubicBezTo>
                    <a:pt x="6" y="115"/>
                    <a:pt x="6" y="115"/>
                    <a:pt x="7" y="115"/>
                  </a:cubicBezTo>
                  <a:cubicBezTo>
                    <a:pt x="11" y="121"/>
                    <a:pt x="14" y="127"/>
                    <a:pt x="12" y="134"/>
                  </a:cubicBezTo>
                  <a:cubicBezTo>
                    <a:pt x="9" y="144"/>
                    <a:pt x="13" y="153"/>
                    <a:pt x="12" y="163"/>
                  </a:cubicBezTo>
                  <a:cubicBezTo>
                    <a:pt x="11" y="164"/>
                    <a:pt x="11" y="165"/>
                    <a:pt x="10" y="166"/>
                  </a:cubicBezTo>
                  <a:cubicBezTo>
                    <a:pt x="50" y="186"/>
                    <a:pt x="50" y="186"/>
                    <a:pt x="50" y="186"/>
                  </a:cubicBezTo>
                  <a:cubicBezTo>
                    <a:pt x="171" y="247"/>
                    <a:pt x="171" y="247"/>
                    <a:pt x="171" y="247"/>
                  </a:cubicBezTo>
                  <a:cubicBezTo>
                    <a:pt x="183" y="252"/>
                    <a:pt x="183" y="252"/>
                    <a:pt x="183" y="252"/>
                  </a:cubicBezTo>
                  <a:cubicBezTo>
                    <a:pt x="185" y="246"/>
                    <a:pt x="185" y="240"/>
                    <a:pt x="188" y="23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9151560" y="3690408"/>
              <a:ext cx="890588" cy="1201737"/>
            </a:xfrm>
            <a:custGeom>
              <a:avLst/>
              <a:gdLst>
                <a:gd name="T0" fmla="*/ 42 w 237"/>
                <a:gd name="T1" fmla="*/ 293 h 319"/>
                <a:gd name="T2" fmla="*/ 34 w 237"/>
                <a:gd name="T3" fmla="*/ 312 h 319"/>
                <a:gd name="T4" fmla="*/ 49 w 237"/>
                <a:gd name="T5" fmla="*/ 319 h 319"/>
                <a:gd name="T6" fmla="*/ 50 w 237"/>
                <a:gd name="T7" fmla="*/ 303 h 319"/>
                <a:gd name="T8" fmla="*/ 59 w 237"/>
                <a:gd name="T9" fmla="*/ 297 h 319"/>
                <a:gd name="T10" fmla="*/ 75 w 237"/>
                <a:gd name="T11" fmla="*/ 290 h 319"/>
                <a:gd name="T12" fmla="*/ 89 w 237"/>
                <a:gd name="T13" fmla="*/ 276 h 319"/>
                <a:gd name="T14" fmla="*/ 93 w 237"/>
                <a:gd name="T15" fmla="*/ 261 h 319"/>
                <a:gd name="T16" fmla="*/ 114 w 237"/>
                <a:gd name="T17" fmla="*/ 199 h 319"/>
                <a:gd name="T18" fmla="*/ 125 w 237"/>
                <a:gd name="T19" fmla="*/ 189 h 319"/>
                <a:gd name="T20" fmla="*/ 129 w 237"/>
                <a:gd name="T21" fmla="*/ 176 h 319"/>
                <a:gd name="T22" fmla="*/ 134 w 237"/>
                <a:gd name="T23" fmla="*/ 146 h 319"/>
                <a:gd name="T24" fmla="*/ 154 w 237"/>
                <a:gd name="T25" fmla="*/ 119 h 319"/>
                <a:gd name="T26" fmla="*/ 165 w 237"/>
                <a:gd name="T27" fmla="*/ 113 h 319"/>
                <a:gd name="T28" fmla="*/ 185 w 237"/>
                <a:gd name="T29" fmla="*/ 106 h 319"/>
                <a:gd name="T30" fmla="*/ 198 w 237"/>
                <a:gd name="T31" fmla="*/ 89 h 319"/>
                <a:gd name="T32" fmla="*/ 207 w 237"/>
                <a:gd name="T33" fmla="*/ 78 h 319"/>
                <a:gd name="T34" fmla="*/ 224 w 237"/>
                <a:gd name="T35" fmla="*/ 52 h 319"/>
                <a:gd name="T36" fmla="*/ 215 w 237"/>
                <a:gd name="T37" fmla="*/ 40 h 319"/>
                <a:gd name="T38" fmla="*/ 199 w 237"/>
                <a:gd name="T39" fmla="*/ 31 h 319"/>
                <a:gd name="T40" fmla="*/ 171 w 237"/>
                <a:gd name="T41" fmla="*/ 26 h 319"/>
                <a:gd name="T42" fmla="*/ 141 w 237"/>
                <a:gd name="T43" fmla="*/ 7 h 319"/>
                <a:gd name="T44" fmla="*/ 96 w 237"/>
                <a:gd name="T45" fmla="*/ 3 h 319"/>
                <a:gd name="T46" fmla="*/ 70 w 237"/>
                <a:gd name="T47" fmla="*/ 2 h 319"/>
                <a:gd name="T48" fmla="*/ 57 w 237"/>
                <a:gd name="T49" fmla="*/ 8 h 319"/>
                <a:gd name="T50" fmla="*/ 27 w 237"/>
                <a:gd name="T51" fmla="*/ 23 h 319"/>
                <a:gd name="T52" fmla="*/ 21 w 237"/>
                <a:gd name="T53" fmla="*/ 61 h 319"/>
                <a:gd name="T54" fmla="*/ 18 w 237"/>
                <a:gd name="T55" fmla="*/ 66 h 319"/>
                <a:gd name="T56" fmla="*/ 1 w 237"/>
                <a:gd name="T57" fmla="*/ 76 h 319"/>
                <a:gd name="T58" fmla="*/ 9 w 237"/>
                <a:gd name="T59" fmla="*/ 89 h 319"/>
                <a:gd name="T60" fmla="*/ 10 w 237"/>
                <a:gd name="T61" fmla="*/ 107 h 319"/>
                <a:gd name="T62" fmla="*/ 39 w 237"/>
                <a:gd name="T63" fmla="*/ 127 h 319"/>
                <a:gd name="T64" fmla="*/ 52 w 237"/>
                <a:gd name="T65" fmla="*/ 149 h 319"/>
                <a:gd name="T66" fmla="*/ 51 w 237"/>
                <a:gd name="T67" fmla="*/ 163 h 319"/>
                <a:gd name="T68" fmla="*/ 50 w 237"/>
                <a:gd name="T69" fmla="*/ 189 h 319"/>
                <a:gd name="T70" fmla="*/ 50 w 237"/>
                <a:gd name="T71" fmla="*/ 198 h 319"/>
                <a:gd name="T72" fmla="*/ 57 w 237"/>
                <a:gd name="T73" fmla="*/ 203 h 319"/>
                <a:gd name="T74" fmla="*/ 64 w 237"/>
                <a:gd name="T75" fmla="*/ 222 h 319"/>
                <a:gd name="T76" fmla="*/ 63 w 237"/>
                <a:gd name="T77" fmla="*/ 231 h 319"/>
                <a:gd name="T78" fmla="*/ 66 w 237"/>
                <a:gd name="T79" fmla="*/ 235 h 319"/>
                <a:gd name="T80" fmla="*/ 61 w 237"/>
                <a:gd name="T81" fmla="*/ 258 h 319"/>
                <a:gd name="T82" fmla="*/ 61 w 237"/>
                <a:gd name="T83" fmla="*/ 275 h 319"/>
                <a:gd name="T84" fmla="*/ 59 w 237"/>
                <a:gd name="T85" fmla="*/ 285 h 319"/>
                <a:gd name="T86" fmla="*/ 42 w 237"/>
                <a:gd name="T87" fmla="*/ 29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319">
                  <a:moveTo>
                    <a:pt x="42" y="293"/>
                  </a:moveTo>
                  <a:cubicBezTo>
                    <a:pt x="36" y="297"/>
                    <a:pt x="36" y="306"/>
                    <a:pt x="34" y="312"/>
                  </a:cubicBezTo>
                  <a:cubicBezTo>
                    <a:pt x="49" y="319"/>
                    <a:pt x="49" y="319"/>
                    <a:pt x="49" y="319"/>
                  </a:cubicBezTo>
                  <a:cubicBezTo>
                    <a:pt x="48" y="313"/>
                    <a:pt x="48" y="307"/>
                    <a:pt x="50" y="303"/>
                  </a:cubicBezTo>
                  <a:cubicBezTo>
                    <a:pt x="52" y="300"/>
                    <a:pt x="57" y="298"/>
                    <a:pt x="59" y="297"/>
                  </a:cubicBezTo>
                  <a:cubicBezTo>
                    <a:pt x="65" y="296"/>
                    <a:pt x="71" y="294"/>
                    <a:pt x="75" y="290"/>
                  </a:cubicBezTo>
                  <a:cubicBezTo>
                    <a:pt x="80" y="286"/>
                    <a:pt x="85" y="281"/>
                    <a:pt x="89" y="276"/>
                  </a:cubicBezTo>
                  <a:cubicBezTo>
                    <a:pt x="93" y="270"/>
                    <a:pt x="92" y="267"/>
                    <a:pt x="93" y="261"/>
                  </a:cubicBezTo>
                  <a:cubicBezTo>
                    <a:pt x="93" y="239"/>
                    <a:pt x="101" y="216"/>
                    <a:pt x="114" y="199"/>
                  </a:cubicBezTo>
                  <a:cubicBezTo>
                    <a:pt x="118" y="195"/>
                    <a:pt x="121" y="192"/>
                    <a:pt x="125" y="189"/>
                  </a:cubicBezTo>
                  <a:cubicBezTo>
                    <a:pt x="129" y="186"/>
                    <a:pt x="129" y="181"/>
                    <a:pt x="129" y="176"/>
                  </a:cubicBezTo>
                  <a:cubicBezTo>
                    <a:pt x="129" y="165"/>
                    <a:pt x="128" y="155"/>
                    <a:pt x="134" y="146"/>
                  </a:cubicBezTo>
                  <a:cubicBezTo>
                    <a:pt x="140" y="136"/>
                    <a:pt x="146" y="126"/>
                    <a:pt x="154" y="119"/>
                  </a:cubicBezTo>
                  <a:cubicBezTo>
                    <a:pt x="157" y="117"/>
                    <a:pt x="161" y="114"/>
                    <a:pt x="165" y="113"/>
                  </a:cubicBezTo>
                  <a:cubicBezTo>
                    <a:pt x="172" y="111"/>
                    <a:pt x="179" y="112"/>
                    <a:pt x="185" y="106"/>
                  </a:cubicBezTo>
                  <a:cubicBezTo>
                    <a:pt x="190" y="101"/>
                    <a:pt x="194" y="95"/>
                    <a:pt x="198" y="89"/>
                  </a:cubicBezTo>
                  <a:cubicBezTo>
                    <a:pt x="200" y="85"/>
                    <a:pt x="203" y="81"/>
                    <a:pt x="207" y="78"/>
                  </a:cubicBezTo>
                  <a:cubicBezTo>
                    <a:pt x="212" y="75"/>
                    <a:pt x="237" y="59"/>
                    <a:pt x="224" y="52"/>
                  </a:cubicBezTo>
                  <a:cubicBezTo>
                    <a:pt x="219" y="49"/>
                    <a:pt x="218" y="45"/>
                    <a:pt x="215" y="40"/>
                  </a:cubicBezTo>
                  <a:cubicBezTo>
                    <a:pt x="211" y="33"/>
                    <a:pt x="208" y="31"/>
                    <a:pt x="199" y="31"/>
                  </a:cubicBezTo>
                  <a:cubicBezTo>
                    <a:pt x="191" y="31"/>
                    <a:pt x="178" y="33"/>
                    <a:pt x="171" y="26"/>
                  </a:cubicBezTo>
                  <a:cubicBezTo>
                    <a:pt x="163" y="18"/>
                    <a:pt x="152" y="12"/>
                    <a:pt x="141" y="7"/>
                  </a:cubicBezTo>
                  <a:cubicBezTo>
                    <a:pt x="127" y="0"/>
                    <a:pt x="111" y="2"/>
                    <a:pt x="96" y="3"/>
                  </a:cubicBezTo>
                  <a:cubicBezTo>
                    <a:pt x="87" y="3"/>
                    <a:pt x="79" y="3"/>
                    <a:pt x="70" y="2"/>
                  </a:cubicBezTo>
                  <a:cubicBezTo>
                    <a:pt x="64" y="2"/>
                    <a:pt x="62" y="2"/>
                    <a:pt x="57" y="8"/>
                  </a:cubicBezTo>
                  <a:cubicBezTo>
                    <a:pt x="49" y="18"/>
                    <a:pt x="38" y="18"/>
                    <a:pt x="27" y="23"/>
                  </a:cubicBezTo>
                  <a:cubicBezTo>
                    <a:pt x="26" y="36"/>
                    <a:pt x="18" y="50"/>
                    <a:pt x="21" y="61"/>
                  </a:cubicBezTo>
                  <a:cubicBezTo>
                    <a:pt x="22" y="64"/>
                    <a:pt x="21" y="66"/>
                    <a:pt x="18" y="66"/>
                  </a:cubicBezTo>
                  <a:cubicBezTo>
                    <a:pt x="11" y="69"/>
                    <a:pt x="6" y="70"/>
                    <a:pt x="1" y="76"/>
                  </a:cubicBezTo>
                  <a:cubicBezTo>
                    <a:pt x="4" y="80"/>
                    <a:pt x="8" y="84"/>
                    <a:pt x="9" y="89"/>
                  </a:cubicBezTo>
                  <a:cubicBezTo>
                    <a:pt x="10" y="96"/>
                    <a:pt x="0" y="101"/>
                    <a:pt x="10" y="107"/>
                  </a:cubicBezTo>
                  <a:cubicBezTo>
                    <a:pt x="18" y="112"/>
                    <a:pt x="38" y="113"/>
                    <a:pt x="39" y="127"/>
                  </a:cubicBezTo>
                  <a:cubicBezTo>
                    <a:pt x="39" y="136"/>
                    <a:pt x="49" y="141"/>
                    <a:pt x="52" y="149"/>
                  </a:cubicBezTo>
                  <a:cubicBezTo>
                    <a:pt x="53" y="154"/>
                    <a:pt x="52" y="158"/>
                    <a:pt x="51" y="163"/>
                  </a:cubicBezTo>
                  <a:cubicBezTo>
                    <a:pt x="49" y="171"/>
                    <a:pt x="54" y="180"/>
                    <a:pt x="50" y="189"/>
                  </a:cubicBezTo>
                  <a:cubicBezTo>
                    <a:pt x="49" y="192"/>
                    <a:pt x="44" y="195"/>
                    <a:pt x="50" y="198"/>
                  </a:cubicBezTo>
                  <a:cubicBezTo>
                    <a:pt x="53" y="200"/>
                    <a:pt x="55" y="201"/>
                    <a:pt x="57" y="203"/>
                  </a:cubicBezTo>
                  <a:cubicBezTo>
                    <a:pt x="63" y="207"/>
                    <a:pt x="64" y="216"/>
                    <a:pt x="64" y="222"/>
                  </a:cubicBezTo>
                  <a:cubicBezTo>
                    <a:pt x="64" y="225"/>
                    <a:pt x="64" y="229"/>
                    <a:pt x="63" y="231"/>
                  </a:cubicBezTo>
                  <a:cubicBezTo>
                    <a:pt x="63" y="235"/>
                    <a:pt x="63" y="233"/>
                    <a:pt x="66" y="235"/>
                  </a:cubicBezTo>
                  <a:cubicBezTo>
                    <a:pt x="77" y="242"/>
                    <a:pt x="67" y="251"/>
                    <a:pt x="61" y="258"/>
                  </a:cubicBezTo>
                  <a:cubicBezTo>
                    <a:pt x="54" y="265"/>
                    <a:pt x="59" y="268"/>
                    <a:pt x="61" y="275"/>
                  </a:cubicBezTo>
                  <a:cubicBezTo>
                    <a:pt x="62" y="279"/>
                    <a:pt x="61" y="282"/>
                    <a:pt x="59" y="285"/>
                  </a:cubicBezTo>
                  <a:cubicBezTo>
                    <a:pt x="55" y="290"/>
                    <a:pt x="46" y="289"/>
                    <a:pt x="42" y="293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8964235" y="3196695"/>
              <a:ext cx="1085850" cy="584200"/>
            </a:xfrm>
            <a:custGeom>
              <a:avLst/>
              <a:gdLst>
                <a:gd name="T0" fmla="*/ 117 w 289"/>
                <a:gd name="T1" fmla="*/ 124 h 155"/>
                <a:gd name="T2" fmla="*/ 138 w 289"/>
                <a:gd name="T3" fmla="*/ 126 h 155"/>
                <a:gd name="T4" fmla="*/ 183 w 289"/>
                <a:gd name="T5" fmla="*/ 126 h 155"/>
                <a:gd name="T6" fmla="*/ 215 w 289"/>
                <a:gd name="T7" fmla="*/ 142 h 155"/>
                <a:gd name="T8" fmla="*/ 225 w 289"/>
                <a:gd name="T9" fmla="*/ 149 h 155"/>
                <a:gd name="T10" fmla="*/ 246 w 289"/>
                <a:gd name="T11" fmla="*/ 154 h 155"/>
                <a:gd name="T12" fmla="*/ 259 w 289"/>
                <a:gd name="T13" fmla="*/ 155 h 155"/>
                <a:gd name="T14" fmla="*/ 263 w 289"/>
                <a:gd name="T15" fmla="*/ 139 h 155"/>
                <a:gd name="T16" fmla="*/ 270 w 289"/>
                <a:gd name="T17" fmla="*/ 132 h 155"/>
                <a:gd name="T18" fmla="*/ 273 w 289"/>
                <a:gd name="T19" fmla="*/ 122 h 155"/>
                <a:gd name="T20" fmla="*/ 285 w 289"/>
                <a:gd name="T21" fmla="*/ 99 h 155"/>
                <a:gd name="T22" fmla="*/ 289 w 289"/>
                <a:gd name="T23" fmla="*/ 91 h 155"/>
                <a:gd name="T24" fmla="*/ 280 w 289"/>
                <a:gd name="T25" fmla="*/ 69 h 155"/>
                <a:gd name="T26" fmla="*/ 286 w 289"/>
                <a:gd name="T27" fmla="*/ 39 h 155"/>
                <a:gd name="T28" fmla="*/ 273 w 289"/>
                <a:gd name="T29" fmla="*/ 19 h 155"/>
                <a:gd name="T30" fmla="*/ 246 w 289"/>
                <a:gd name="T31" fmla="*/ 11 h 155"/>
                <a:gd name="T32" fmla="*/ 220 w 289"/>
                <a:gd name="T33" fmla="*/ 2 h 155"/>
                <a:gd name="T34" fmla="*/ 189 w 289"/>
                <a:gd name="T35" fmla="*/ 1 h 155"/>
                <a:gd name="T36" fmla="*/ 187 w 289"/>
                <a:gd name="T37" fmla="*/ 1 h 155"/>
                <a:gd name="T38" fmla="*/ 141 w 289"/>
                <a:gd name="T39" fmla="*/ 13 h 155"/>
                <a:gd name="T40" fmla="*/ 113 w 289"/>
                <a:gd name="T41" fmla="*/ 31 h 155"/>
                <a:gd name="T42" fmla="*/ 81 w 289"/>
                <a:gd name="T43" fmla="*/ 37 h 155"/>
                <a:gd name="T44" fmla="*/ 52 w 289"/>
                <a:gd name="T45" fmla="*/ 48 h 155"/>
                <a:gd name="T46" fmla="*/ 41 w 289"/>
                <a:gd name="T47" fmla="*/ 44 h 155"/>
                <a:gd name="T48" fmla="*/ 28 w 289"/>
                <a:gd name="T49" fmla="*/ 44 h 155"/>
                <a:gd name="T50" fmla="*/ 27 w 289"/>
                <a:gd name="T51" fmla="*/ 45 h 155"/>
                <a:gd name="T52" fmla="*/ 1 w 289"/>
                <a:gd name="T53" fmla="*/ 78 h 155"/>
                <a:gd name="T54" fmla="*/ 9 w 289"/>
                <a:gd name="T55" fmla="*/ 89 h 155"/>
                <a:gd name="T56" fmla="*/ 24 w 289"/>
                <a:gd name="T57" fmla="*/ 100 h 155"/>
                <a:gd name="T58" fmla="*/ 47 w 289"/>
                <a:gd name="T59" fmla="*/ 114 h 155"/>
                <a:gd name="T60" fmla="*/ 43 w 289"/>
                <a:gd name="T61" fmla="*/ 127 h 155"/>
                <a:gd name="T62" fmla="*/ 63 w 289"/>
                <a:gd name="T63" fmla="*/ 135 h 155"/>
                <a:gd name="T64" fmla="*/ 76 w 289"/>
                <a:gd name="T65" fmla="*/ 146 h 155"/>
                <a:gd name="T66" fmla="*/ 93 w 289"/>
                <a:gd name="T67" fmla="*/ 140 h 155"/>
                <a:gd name="T68" fmla="*/ 106 w 289"/>
                <a:gd name="T69" fmla="*/ 128 h 155"/>
                <a:gd name="T70" fmla="*/ 117 w 289"/>
                <a:gd name="T71" fmla="*/ 12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9" h="155">
                  <a:moveTo>
                    <a:pt x="117" y="124"/>
                  </a:moveTo>
                  <a:cubicBezTo>
                    <a:pt x="124" y="127"/>
                    <a:pt x="131" y="126"/>
                    <a:pt x="138" y="126"/>
                  </a:cubicBezTo>
                  <a:cubicBezTo>
                    <a:pt x="153" y="125"/>
                    <a:pt x="169" y="122"/>
                    <a:pt x="183" y="126"/>
                  </a:cubicBezTo>
                  <a:cubicBezTo>
                    <a:pt x="195" y="129"/>
                    <a:pt x="204" y="137"/>
                    <a:pt x="215" y="142"/>
                  </a:cubicBezTo>
                  <a:cubicBezTo>
                    <a:pt x="219" y="143"/>
                    <a:pt x="222" y="145"/>
                    <a:pt x="225" y="149"/>
                  </a:cubicBezTo>
                  <a:cubicBezTo>
                    <a:pt x="230" y="155"/>
                    <a:pt x="239" y="154"/>
                    <a:pt x="246" y="154"/>
                  </a:cubicBezTo>
                  <a:cubicBezTo>
                    <a:pt x="250" y="154"/>
                    <a:pt x="255" y="154"/>
                    <a:pt x="259" y="155"/>
                  </a:cubicBezTo>
                  <a:cubicBezTo>
                    <a:pt x="260" y="149"/>
                    <a:pt x="260" y="144"/>
                    <a:pt x="263" y="139"/>
                  </a:cubicBezTo>
                  <a:cubicBezTo>
                    <a:pt x="265" y="136"/>
                    <a:pt x="267" y="134"/>
                    <a:pt x="270" y="132"/>
                  </a:cubicBezTo>
                  <a:cubicBezTo>
                    <a:pt x="273" y="130"/>
                    <a:pt x="272" y="126"/>
                    <a:pt x="273" y="122"/>
                  </a:cubicBezTo>
                  <a:cubicBezTo>
                    <a:pt x="274" y="113"/>
                    <a:pt x="280" y="107"/>
                    <a:pt x="285" y="99"/>
                  </a:cubicBezTo>
                  <a:cubicBezTo>
                    <a:pt x="287" y="96"/>
                    <a:pt x="288" y="94"/>
                    <a:pt x="289" y="91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73" y="19"/>
                    <a:pt x="273" y="19"/>
                    <a:pt x="273" y="19"/>
                  </a:cubicBezTo>
                  <a:cubicBezTo>
                    <a:pt x="246" y="11"/>
                    <a:pt x="246" y="11"/>
                    <a:pt x="246" y="11"/>
                  </a:cubicBezTo>
                  <a:cubicBezTo>
                    <a:pt x="246" y="11"/>
                    <a:pt x="225" y="3"/>
                    <a:pt x="220" y="2"/>
                  </a:cubicBezTo>
                  <a:cubicBezTo>
                    <a:pt x="216" y="0"/>
                    <a:pt x="189" y="1"/>
                    <a:pt x="189" y="1"/>
                  </a:cubicBezTo>
                  <a:cubicBezTo>
                    <a:pt x="187" y="1"/>
                    <a:pt x="187" y="1"/>
                    <a:pt x="187" y="1"/>
                  </a:cubicBezTo>
                  <a:cubicBezTo>
                    <a:pt x="172" y="5"/>
                    <a:pt x="156" y="8"/>
                    <a:pt x="141" y="13"/>
                  </a:cubicBezTo>
                  <a:cubicBezTo>
                    <a:pt x="130" y="18"/>
                    <a:pt x="123" y="25"/>
                    <a:pt x="113" y="31"/>
                  </a:cubicBezTo>
                  <a:cubicBezTo>
                    <a:pt x="102" y="37"/>
                    <a:pt x="92" y="35"/>
                    <a:pt x="81" y="37"/>
                  </a:cubicBezTo>
                  <a:cubicBezTo>
                    <a:pt x="71" y="40"/>
                    <a:pt x="63" y="49"/>
                    <a:pt x="52" y="48"/>
                  </a:cubicBezTo>
                  <a:cubicBezTo>
                    <a:pt x="48" y="48"/>
                    <a:pt x="45" y="45"/>
                    <a:pt x="41" y="44"/>
                  </a:cubicBezTo>
                  <a:cubicBezTo>
                    <a:pt x="36" y="43"/>
                    <a:pt x="32" y="44"/>
                    <a:pt x="28" y="44"/>
                  </a:cubicBezTo>
                  <a:cubicBezTo>
                    <a:pt x="28" y="44"/>
                    <a:pt x="27" y="45"/>
                    <a:pt x="27" y="45"/>
                  </a:cubicBezTo>
                  <a:cubicBezTo>
                    <a:pt x="14" y="51"/>
                    <a:pt x="0" y="63"/>
                    <a:pt x="1" y="78"/>
                  </a:cubicBezTo>
                  <a:cubicBezTo>
                    <a:pt x="1" y="82"/>
                    <a:pt x="8" y="85"/>
                    <a:pt x="9" y="89"/>
                  </a:cubicBezTo>
                  <a:cubicBezTo>
                    <a:pt x="12" y="97"/>
                    <a:pt x="17" y="99"/>
                    <a:pt x="24" y="100"/>
                  </a:cubicBezTo>
                  <a:cubicBezTo>
                    <a:pt x="32" y="102"/>
                    <a:pt x="43" y="106"/>
                    <a:pt x="47" y="114"/>
                  </a:cubicBezTo>
                  <a:cubicBezTo>
                    <a:pt x="49" y="120"/>
                    <a:pt x="47" y="124"/>
                    <a:pt x="43" y="127"/>
                  </a:cubicBezTo>
                  <a:cubicBezTo>
                    <a:pt x="50" y="130"/>
                    <a:pt x="57" y="131"/>
                    <a:pt x="63" y="135"/>
                  </a:cubicBezTo>
                  <a:cubicBezTo>
                    <a:pt x="67" y="137"/>
                    <a:pt x="74" y="141"/>
                    <a:pt x="76" y="146"/>
                  </a:cubicBezTo>
                  <a:cubicBezTo>
                    <a:pt x="82" y="144"/>
                    <a:pt x="88" y="143"/>
                    <a:pt x="93" y="140"/>
                  </a:cubicBezTo>
                  <a:cubicBezTo>
                    <a:pt x="98" y="137"/>
                    <a:pt x="101" y="132"/>
                    <a:pt x="106" y="128"/>
                  </a:cubicBezTo>
                  <a:cubicBezTo>
                    <a:pt x="109" y="126"/>
                    <a:pt x="113" y="123"/>
                    <a:pt x="117" y="12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365873" y="3898370"/>
              <a:ext cx="1443038" cy="1203325"/>
            </a:xfrm>
            <a:custGeom>
              <a:avLst/>
              <a:gdLst>
                <a:gd name="T0" fmla="*/ 365 w 384"/>
                <a:gd name="T1" fmla="*/ 291 h 320"/>
                <a:gd name="T2" fmla="*/ 334 w 384"/>
                <a:gd name="T3" fmla="*/ 252 h 320"/>
                <a:gd name="T4" fmla="*/ 303 w 384"/>
                <a:gd name="T5" fmla="*/ 250 h 320"/>
                <a:gd name="T6" fmla="*/ 275 w 384"/>
                <a:gd name="T7" fmla="*/ 267 h 320"/>
                <a:gd name="T8" fmla="*/ 275 w 384"/>
                <a:gd name="T9" fmla="*/ 221 h 320"/>
                <a:gd name="T10" fmla="*/ 239 w 384"/>
                <a:gd name="T11" fmla="*/ 209 h 320"/>
                <a:gd name="T12" fmla="*/ 242 w 384"/>
                <a:gd name="T13" fmla="*/ 186 h 320"/>
                <a:gd name="T14" fmla="*/ 239 w 384"/>
                <a:gd name="T15" fmla="*/ 155 h 320"/>
                <a:gd name="T16" fmla="*/ 242 w 384"/>
                <a:gd name="T17" fmla="*/ 118 h 320"/>
                <a:gd name="T18" fmla="*/ 235 w 384"/>
                <a:gd name="T19" fmla="*/ 91 h 320"/>
                <a:gd name="T20" fmla="*/ 242 w 384"/>
                <a:gd name="T21" fmla="*/ 38 h 320"/>
                <a:gd name="T22" fmla="*/ 225 w 384"/>
                <a:gd name="T23" fmla="*/ 23 h 320"/>
                <a:gd name="T24" fmla="*/ 200 w 384"/>
                <a:gd name="T25" fmla="*/ 9 h 320"/>
                <a:gd name="T26" fmla="*/ 180 w 384"/>
                <a:gd name="T27" fmla="*/ 6 h 320"/>
                <a:gd name="T28" fmla="*/ 168 w 384"/>
                <a:gd name="T29" fmla="*/ 21 h 320"/>
                <a:gd name="T30" fmla="*/ 143 w 384"/>
                <a:gd name="T31" fmla="*/ 46 h 320"/>
                <a:gd name="T32" fmla="*/ 101 w 384"/>
                <a:gd name="T33" fmla="*/ 72 h 320"/>
                <a:gd name="T34" fmla="*/ 81 w 384"/>
                <a:gd name="T35" fmla="*/ 101 h 320"/>
                <a:gd name="T36" fmla="*/ 73 w 384"/>
                <a:gd name="T37" fmla="*/ 140 h 320"/>
                <a:gd name="T38" fmla="*/ 44 w 384"/>
                <a:gd name="T39" fmla="*/ 206 h 320"/>
                <a:gd name="T40" fmla="*/ 11 w 384"/>
                <a:gd name="T41" fmla="*/ 248 h 320"/>
                <a:gd name="T42" fmla="*/ 2 w 384"/>
                <a:gd name="T43" fmla="*/ 268 h 320"/>
                <a:gd name="T44" fmla="*/ 22 w 384"/>
                <a:gd name="T45" fmla="*/ 277 h 320"/>
                <a:gd name="T46" fmla="*/ 182 w 384"/>
                <a:gd name="T47" fmla="*/ 311 h 320"/>
                <a:gd name="T48" fmla="*/ 140 w 384"/>
                <a:gd name="T49" fmla="*/ 289 h 320"/>
                <a:gd name="T50" fmla="*/ 120 w 384"/>
                <a:gd name="T51" fmla="*/ 266 h 320"/>
                <a:gd name="T52" fmla="*/ 81 w 384"/>
                <a:gd name="T53" fmla="*/ 271 h 320"/>
                <a:gd name="T54" fmla="*/ 68 w 384"/>
                <a:gd name="T55" fmla="*/ 253 h 320"/>
                <a:gd name="T56" fmla="*/ 159 w 384"/>
                <a:gd name="T57" fmla="*/ 280 h 320"/>
                <a:gd name="T58" fmla="*/ 174 w 384"/>
                <a:gd name="T59" fmla="*/ 266 h 320"/>
                <a:gd name="T60" fmla="*/ 218 w 384"/>
                <a:gd name="T61" fmla="*/ 287 h 320"/>
                <a:gd name="T62" fmla="*/ 237 w 384"/>
                <a:gd name="T63" fmla="*/ 314 h 320"/>
                <a:gd name="T64" fmla="*/ 262 w 384"/>
                <a:gd name="T65" fmla="*/ 292 h 320"/>
                <a:gd name="T66" fmla="*/ 347 w 384"/>
                <a:gd name="T67" fmla="*/ 320 h 320"/>
                <a:gd name="T68" fmla="*/ 384 w 384"/>
                <a:gd name="T69" fmla="*/ 31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4" h="320">
                  <a:moveTo>
                    <a:pt x="378" y="308"/>
                  </a:moveTo>
                  <a:cubicBezTo>
                    <a:pt x="374" y="301"/>
                    <a:pt x="372" y="295"/>
                    <a:pt x="365" y="291"/>
                  </a:cubicBezTo>
                  <a:cubicBezTo>
                    <a:pt x="357" y="285"/>
                    <a:pt x="344" y="281"/>
                    <a:pt x="337" y="273"/>
                  </a:cubicBezTo>
                  <a:cubicBezTo>
                    <a:pt x="331" y="266"/>
                    <a:pt x="334" y="261"/>
                    <a:pt x="334" y="252"/>
                  </a:cubicBezTo>
                  <a:cubicBezTo>
                    <a:pt x="334" y="244"/>
                    <a:pt x="332" y="238"/>
                    <a:pt x="323" y="238"/>
                  </a:cubicBezTo>
                  <a:cubicBezTo>
                    <a:pt x="317" y="238"/>
                    <a:pt x="301" y="240"/>
                    <a:pt x="303" y="250"/>
                  </a:cubicBezTo>
                  <a:cubicBezTo>
                    <a:pt x="305" y="259"/>
                    <a:pt x="300" y="267"/>
                    <a:pt x="292" y="272"/>
                  </a:cubicBezTo>
                  <a:cubicBezTo>
                    <a:pt x="287" y="275"/>
                    <a:pt x="277" y="273"/>
                    <a:pt x="275" y="267"/>
                  </a:cubicBezTo>
                  <a:cubicBezTo>
                    <a:pt x="267" y="251"/>
                    <a:pt x="279" y="234"/>
                    <a:pt x="288" y="221"/>
                  </a:cubicBezTo>
                  <a:cubicBezTo>
                    <a:pt x="284" y="219"/>
                    <a:pt x="280" y="221"/>
                    <a:pt x="275" y="221"/>
                  </a:cubicBezTo>
                  <a:cubicBezTo>
                    <a:pt x="271" y="221"/>
                    <a:pt x="267" y="220"/>
                    <a:pt x="263" y="219"/>
                  </a:cubicBezTo>
                  <a:cubicBezTo>
                    <a:pt x="255" y="217"/>
                    <a:pt x="246" y="215"/>
                    <a:pt x="239" y="209"/>
                  </a:cubicBezTo>
                  <a:cubicBezTo>
                    <a:pt x="238" y="208"/>
                    <a:pt x="237" y="207"/>
                    <a:pt x="237" y="205"/>
                  </a:cubicBezTo>
                  <a:cubicBezTo>
                    <a:pt x="239" y="199"/>
                    <a:pt x="241" y="192"/>
                    <a:pt x="242" y="186"/>
                  </a:cubicBezTo>
                  <a:cubicBezTo>
                    <a:pt x="243" y="178"/>
                    <a:pt x="239" y="175"/>
                    <a:pt x="234" y="169"/>
                  </a:cubicBezTo>
                  <a:cubicBezTo>
                    <a:pt x="229" y="163"/>
                    <a:pt x="233" y="158"/>
                    <a:pt x="239" y="155"/>
                  </a:cubicBezTo>
                  <a:cubicBezTo>
                    <a:pt x="244" y="152"/>
                    <a:pt x="240" y="141"/>
                    <a:pt x="240" y="136"/>
                  </a:cubicBezTo>
                  <a:cubicBezTo>
                    <a:pt x="240" y="129"/>
                    <a:pt x="240" y="124"/>
                    <a:pt x="242" y="118"/>
                  </a:cubicBezTo>
                  <a:cubicBezTo>
                    <a:pt x="244" y="113"/>
                    <a:pt x="249" y="109"/>
                    <a:pt x="244" y="103"/>
                  </a:cubicBezTo>
                  <a:cubicBezTo>
                    <a:pt x="242" y="99"/>
                    <a:pt x="238" y="95"/>
                    <a:pt x="235" y="91"/>
                  </a:cubicBezTo>
                  <a:cubicBezTo>
                    <a:pt x="232" y="84"/>
                    <a:pt x="231" y="76"/>
                    <a:pt x="238" y="71"/>
                  </a:cubicBezTo>
                  <a:cubicBezTo>
                    <a:pt x="246" y="65"/>
                    <a:pt x="242" y="48"/>
                    <a:pt x="242" y="38"/>
                  </a:cubicBezTo>
                  <a:cubicBezTo>
                    <a:pt x="242" y="33"/>
                    <a:pt x="244" y="28"/>
                    <a:pt x="238" y="27"/>
                  </a:cubicBezTo>
                  <a:cubicBezTo>
                    <a:pt x="234" y="26"/>
                    <a:pt x="229" y="25"/>
                    <a:pt x="225" y="23"/>
                  </a:cubicBezTo>
                  <a:cubicBezTo>
                    <a:pt x="221" y="21"/>
                    <a:pt x="219" y="18"/>
                    <a:pt x="216" y="15"/>
                  </a:cubicBezTo>
                  <a:cubicBezTo>
                    <a:pt x="212" y="10"/>
                    <a:pt x="207" y="0"/>
                    <a:pt x="200" y="9"/>
                  </a:cubicBezTo>
                  <a:cubicBezTo>
                    <a:pt x="199" y="11"/>
                    <a:pt x="196" y="11"/>
                    <a:pt x="195" y="10"/>
                  </a:cubicBezTo>
                  <a:cubicBezTo>
                    <a:pt x="190" y="7"/>
                    <a:pt x="186" y="6"/>
                    <a:pt x="180" y="6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78" y="12"/>
                    <a:pt x="171" y="18"/>
                    <a:pt x="168" y="21"/>
                  </a:cubicBezTo>
                  <a:cubicBezTo>
                    <a:pt x="164" y="24"/>
                    <a:pt x="161" y="26"/>
                    <a:pt x="157" y="29"/>
                  </a:cubicBezTo>
                  <a:cubicBezTo>
                    <a:pt x="150" y="33"/>
                    <a:pt x="148" y="40"/>
                    <a:pt x="143" y="46"/>
                  </a:cubicBezTo>
                  <a:cubicBezTo>
                    <a:pt x="138" y="52"/>
                    <a:pt x="131" y="63"/>
                    <a:pt x="123" y="64"/>
                  </a:cubicBezTo>
                  <a:cubicBezTo>
                    <a:pt x="114" y="66"/>
                    <a:pt x="108" y="65"/>
                    <a:pt x="101" y="72"/>
                  </a:cubicBezTo>
                  <a:cubicBezTo>
                    <a:pt x="97" y="76"/>
                    <a:pt x="93" y="81"/>
                    <a:pt x="90" y="86"/>
                  </a:cubicBezTo>
                  <a:cubicBezTo>
                    <a:pt x="87" y="90"/>
                    <a:pt x="83" y="95"/>
                    <a:pt x="81" y="101"/>
                  </a:cubicBezTo>
                  <a:cubicBezTo>
                    <a:pt x="79" y="107"/>
                    <a:pt x="80" y="114"/>
                    <a:pt x="80" y="121"/>
                  </a:cubicBezTo>
                  <a:cubicBezTo>
                    <a:pt x="80" y="128"/>
                    <a:pt x="80" y="136"/>
                    <a:pt x="73" y="140"/>
                  </a:cubicBezTo>
                  <a:cubicBezTo>
                    <a:pt x="64" y="147"/>
                    <a:pt x="58" y="156"/>
                    <a:pt x="54" y="166"/>
                  </a:cubicBezTo>
                  <a:cubicBezTo>
                    <a:pt x="48" y="178"/>
                    <a:pt x="43" y="192"/>
                    <a:pt x="44" y="206"/>
                  </a:cubicBezTo>
                  <a:cubicBezTo>
                    <a:pt x="44" y="214"/>
                    <a:pt x="43" y="220"/>
                    <a:pt x="37" y="227"/>
                  </a:cubicBezTo>
                  <a:cubicBezTo>
                    <a:pt x="30" y="235"/>
                    <a:pt x="23" y="245"/>
                    <a:pt x="11" y="248"/>
                  </a:cubicBezTo>
                  <a:cubicBezTo>
                    <a:pt x="7" y="249"/>
                    <a:pt x="0" y="250"/>
                    <a:pt x="0" y="256"/>
                  </a:cubicBezTo>
                  <a:cubicBezTo>
                    <a:pt x="0" y="260"/>
                    <a:pt x="1" y="264"/>
                    <a:pt x="2" y="268"/>
                  </a:cubicBezTo>
                  <a:cubicBezTo>
                    <a:pt x="2" y="268"/>
                    <a:pt x="2" y="268"/>
                    <a:pt x="2" y="268"/>
                  </a:cubicBezTo>
                  <a:cubicBezTo>
                    <a:pt x="22" y="277"/>
                    <a:pt x="22" y="277"/>
                    <a:pt x="22" y="277"/>
                  </a:cubicBezTo>
                  <a:cubicBezTo>
                    <a:pt x="113" y="288"/>
                    <a:pt x="113" y="288"/>
                    <a:pt x="113" y="288"/>
                  </a:cubicBezTo>
                  <a:cubicBezTo>
                    <a:pt x="182" y="311"/>
                    <a:pt x="182" y="311"/>
                    <a:pt x="182" y="311"/>
                  </a:cubicBezTo>
                  <a:cubicBezTo>
                    <a:pt x="176" y="302"/>
                    <a:pt x="176" y="302"/>
                    <a:pt x="176" y="302"/>
                  </a:cubicBezTo>
                  <a:cubicBezTo>
                    <a:pt x="140" y="289"/>
                    <a:pt x="140" y="289"/>
                    <a:pt x="140" y="289"/>
                  </a:cubicBezTo>
                  <a:cubicBezTo>
                    <a:pt x="138" y="280"/>
                    <a:pt x="138" y="280"/>
                    <a:pt x="138" y="280"/>
                  </a:cubicBezTo>
                  <a:cubicBezTo>
                    <a:pt x="120" y="266"/>
                    <a:pt x="120" y="266"/>
                    <a:pt x="120" y="266"/>
                  </a:cubicBezTo>
                  <a:cubicBezTo>
                    <a:pt x="103" y="266"/>
                    <a:pt x="103" y="266"/>
                    <a:pt x="103" y="266"/>
                  </a:cubicBezTo>
                  <a:cubicBezTo>
                    <a:pt x="81" y="271"/>
                    <a:pt x="81" y="271"/>
                    <a:pt x="81" y="271"/>
                  </a:cubicBezTo>
                  <a:cubicBezTo>
                    <a:pt x="81" y="271"/>
                    <a:pt x="56" y="270"/>
                    <a:pt x="45" y="261"/>
                  </a:cubicBezTo>
                  <a:cubicBezTo>
                    <a:pt x="34" y="252"/>
                    <a:pt x="64" y="253"/>
                    <a:pt x="68" y="253"/>
                  </a:cubicBezTo>
                  <a:cubicBezTo>
                    <a:pt x="72" y="252"/>
                    <a:pt x="79" y="256"/>
                    <a:pt x="109" y="250"/>
                  </a:cubicBezTo>
                  <a:cubicBezTo>
                    <a:pt x="138" y="243"/>
                    <a:pt x="159" y="280"/>
                    <a:pt x="159" y="280"/>
                  </a:cubicBezTo>
                  <a:cubicBezTo>
                    <a:pt x="187" y="286"/>
                    <a:pt x="187" y="286"/>
                    <a:pt x="187" y="286"/>
                  </a:cubicBezTo>
                  <a:cubicBezTo>
                    <a:pt x="174" y="266"/>
                    <a:pt x="174" y="266"/>
                    <a:pt x="174" y="266"/>
                  </a:cubicBezTo>
                  <a:cubicBezTo>
                    <a:pt x="189" y="265"/>
                    <a:pt x="189" y="265"/>
                    <a:pt x="189" y="265"/>
                  </a:cubicBezTo>
                  <a:cubicBezTo>
                    <a:pt x="189" y="265"/>
                    <a:pt x="215" y="281"/>
                    <a:pt x="218" y="287"/>
                  </a:cubicBezTo>
                  <a:cubicBezTo>
                    <a:pt x="220" y="293"/>
                    <a:pt x="208" y="312"/>
                    <a:pt x="208" y="312"/>
                  </a:cubicBezTo>
                  <a:cubicBezTo>
                    <a:pt x="237" y="314"/>
                    <a:pt x="237" y="314"/>
                    <a:pt x="237" y="314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1"/>
                    <a:pt x="245" y="290"/>
                    <a:pt x="262" y="292"/>
                  </a:cubicBezTo>
                  <a:cubicBezTo>
                    <a:pt x="279" y="294"/>
                    <a:pt x="260" y="313"/>
                    <a:pt x="260" y="313"/>
                  </a:cubicBezTo>
                  <a:cubicBezTo>
                    <a:pt x="347" y="320"/>
                    <a:pt x="347" y="320"/>
                    <a:pt x="347" y="320"/>
                  </a:cubicBezTo>
                  <a:cubicBezTo>
                    <a:pt x="383" y="317"/>
                    <a:pt x="383" y="317"/>
                    <a:pt x="383" y="317"/>
                  </a:cubicBezTo>
                  <a:cubicBezTo>
                    <a:pt x="383" y="317"/>
                    <a:pt x="383" y="317"/>
                    <a:pt x="384" y="317"/>
                  </a:cubicBezTo>
                  <a:cubicBezTo>
                    <a:pt x="381" y="314"/>
                    <a:pt x="379" y="312"/>
                    <a:pt x="378" y="308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10935910" y="3449108"/>
              <a:ext cx="823913" cy="1657350"/>
            </a:xfrm>
            <a:custGeom>
              <a:avLst/>
              <a:gdLst>
                <a:gd name="T0" fmla="*/ 216 w 219"/>
                <a:gd name="T1" fmla="*/ 254 h 440"/>
                <a:gd name="T2" fmla="*/ 195 w 219"/>
                <a:gd name="T3" fmla="*/ 232 h 440"/>
                <a:gd name="T4" fmla="*/ 182 w 219"/>
                <a:gd name="T5" fmla="*/ 237 h 440"/>
                <a:gd name="T6" fmla="*/ 165 w 219"/>
                <a:gd name="T7" fmla="*/ 227 h 440"/>
                <a:gd name="T8" fmla="*/ 168 w 219"/>
                <a:gd name="T9" fmla="*/ 216 h 440"/>
                <a:gd name="T10" fmla="*/ 176 w 219"/>
                <a:gd name="T11" fmla="*/ 201 h 440"/>
                <a:gd name="T12" fmla="*/ 197 w 219"/>
                <a:gd name="T13" fmla="*/ 140 h 440"/>
                <a:gd name="T14" fmla="*/ 196 w 219"/>
                <a:gd name="T15" fmla="*/ 106 h 440"/>
                <a:gd name="T16" fmla="*/ 212 w 219"/>
                <a:gd name="T17" fmla="*/ 66 h 440"/>
                <a:gd name="T18" fmla="*/ 204 w 219"/>
                <a:gd name="T19" fmla="*/ 51 h 440"/>
                <a:gd name="T20" fmla="*/ 192 w 219"/>
                <a:gd name="T21" fmla="*/ 29 h 440"/>
                <a:gd name="T22" fmla="*/ 167 w 219"/>
                <a:gd name="T23" fmla="*/ 1 h 440"/>
                <a:gd name="T24" fmla="*/ 144 w 219"/>
                <a:gd name="T25" fmla="*/ 0 h 440"/>
                <a:gd name="T26" fmla="*/ 109 w 219"/>
                <a:gd name="T27" fmla="*/ 2 h 440"/>
                <a:gd name="T28" fmla="*/ 85 w 219"/>
                <a:gd name="T29" fmla="*/ 5 h 440"/>
                <a:gd name="T30" fmla="*/ 88 w 219"/>
                <a:gd name="T31" fmla="*/ 21 h 440"/>
                <a:gd name="T32" fmla="*/ 94 w 219"/>
                <a:gd name="T33" fmla="*/ 41 h 440"/>
                <a:gd name="T34" fmla="*/ 98 w 219"/>
                <a:gd name="T35" fmla="*/ 57 h 440"/>
                <a:gd name="T36" fmla="*/ 78 w 219"/>
                <a:gd name="T37" fmla="*/ 84 h 440"/>
                <a:gd name="T38" fmla="*/ 76 w 219"/>
                <a:gd name="T39" fmla="*/ 87 h 440"/>
                <a:gd name="T40" fmla="*/ 76 w 219"/>
                <a:gd name="T41" fmla="*/ 87 h 440"/>
                <a:gd name="T42" fmla="*/ 80 w 219"/>
                <a:gd name="T43" fmla="*/ 92 h 440"/>
                <a:gd name="T44" fmla="*/ 79 w 219"/>
                <a:gd name="T45" fmla="*/ 104 h 440"/>
                <a:gd name="T46" fmla="*/ 85 w 219"/>
                <a:gd name="T47" fmla="*/ 117 h 440"/>
                <a:gd name="T48" fmla="*/ 89 w 219"/>
                <a:gd name="T49" fmla="*/ 130 h 440"/>
                <a:gd name="T50" fmla="*/ 79 w 219"/>
                <a:gd name="T51" fmla="*/ 142 h 440"/>
                <a:gd name="T52" fmla="*/ 75 w 219"/>
                <a:gd name="T53" fmla="*/ 162 h 440"/>
                <a:gd name="T54" fmla="*/ 55 w 219"/>
                <a:gd name="T55" fmla="*/ 194 h 440"/>
                <a:gd name="T56" fmla="*/ 34 w 219"/>
                <a:gd name="T57" fmla="*/ 210 h 440"/>
                <a:gd name="T58" fmla="*/ 33 w 219"/>
                <a:gd name="T59" fmla="*/ 230 h 440"/>
                <a:gd name="T60" fmla="*/ 30 w 219"/>
                <a:gd name="T61" fmla="*/ 256 h 440"/>
                <a:gd name="T62" fmla="*/ 33 w 219"/>
                <a:gd name="T63" fmla="*/ 285 h 440"/>
                <a:gd name="T64" fmla="*/ 32 w 219"/>
                <a:gd name="T65" fmla="*/ 312 h 440"/>
                <a:gd name="T66" fmla="*/ 34 w 219"/>
                <a:gd name="T67" fmla="*/ 328 h 440"/>
                <a:gd name="T68" fmla="*/ 33 w 219"/>
                <a:gd name="T69" fmla="*/ 342 h 440"/>
                <a:gd name="T70" fmla="*/ 28 w 219"/>
                <a:gd name="T71" fmla="*/ 352 h 440"/>
                <a:gd name="T72" fmla="*/ 32 w 219"/>
                <a:gd name="T73" fmla="*/ 356 h 440"/>
                <a:gd name="T74" fmla="*/ 32 w 219"/>
                <a:gd name="T75" fmla="*/ 357 h 440"/>
                <a:gd name="T76" fmla="*/ 28 w 219"/>
                <a:gd name="T77" fmla="*/ 361 h 440"/>
                <a:gd name="T78" fmla="*/ 25 w 219"/>
                <a:gd name="T79" fmla="*/ 360 h 440"/>
                <a:gd name="T80" fmla="*/ 25 w 219"/>
                <a:gd name="T81" fmla="*/ 374 h 440"/>
                <a:gd name="T82" fmla="*/ 31 w 219"/>
                <a:gd name="T83" fmla="*/ 378 h 440"/>
                <a:gd name="T84" fmla="*/ 19 w 219"/>
                <a:gd name="T85" fmla="*/ 399 h 440"/>
                <a:gd name="T86" fmla="*/ 9 w 219"/>
                <a:gd name="T87" fmla="*/ 418 h 440"/>
                <a:gd name="T88" fmla="*/ 0 w 219"/>
                <a:gd name="T89" fmla="*/ 434 h 440"/>
                <a:gd name="T90" fmla="*/ 27 w 219"/>
                <a:gd name="T91" fmla="*/ 436 h 440"/>
                <a:gd name="T92" fmla="*/ 102 w 219"/>
                <a:gd name="T93" fmla="*/ 432 h 440"/>
                <a:gd name="T94" fmla="*/ 79 w 219"/>
                <a:gd name="T95" fmla="*/ 422 h 440"/>
                <a:gd name="T96" fmla="*/ 116 w 219"/>
                <a:gd name="T97" fmla="*/ 406 h 440"/>
                <a:gd name="T98" fmla="*/ 164 w 219"/>
                <a:gd name="T99" fmla="*/ 377 h 440"/>
                <a:gd name="T100" fmla="*/ 169 w 219"/>
                <a:gd name="T101" fmla="*/ 355 h 440"/>
                <a:gd name="T102" fmla="*/ 158 w 219"/>
                <a:gd name="T103" fmla="*/ 353 h 440"/>
                <a:gd name="T104" fmla="*/ 147 w 219"/>
                <a:gd name="T105" fmla="*/ 343 h 440"/>
                <a:gd name="T106" fmla="*/ 119 w 219"/>
                <a:gd name="T107" fmla="*/ 312 h 440"/>
                <a:gd name="T108" fmla="*/ 123 w 219"/>
                <a:gd name="T109" fmla="*/ 293 h 440"/>
                <a:gd name="T110" fmla="*/ 142 w 219"/>
                <a:gd name="T111" fmla="*/ 280 h 440"/>
                <a:gd name="T112" fmla="*/ 149 w 219"/>
                <a:gd name="T113" fmla="*/ 295 h 440"/>
                <a:gd name="T114" fmla="*/ 169 w 219"/>
                <a:gd name="T115" fmla="*/ 290 h 440"/>
                <a:gd name="T116" fmla="*/ 199 w 219"/>
                <a:gd name="T117" fmla="*/ 271 h 440"/>
                <a:gd name="T118" fmla="*/ 216 w 219"/>
                <a:gd name="T119" fmla="*/ 254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9" h="440">
                  <a:moveTo>
                    <a:pt x="216" y="254"/>
                  </a:moveTo>
                  <a:cubicBezTo>
                    <a:pt x="212" y="250"/>
                    <a:pt x="195" y="234"/>
                    <a:pt x="195" y="232"/>
                  </a:cubicBezTo>
                  <a:cubicBezTo>
                    <a:pt x="195" y="230"/>
                    <a:pt x="182" y="237"/>
                    <a:pt x="182" y="237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7"/>
                    <a:pt x="169" y="218"/>
                    <a:pt x="168" y="216"/>
                  </a:cubicBezTo>
                  <a:cubicBezTo>
                    <a:pt x="168" y="213"/>
                    <a:pt x="174" y="204"/>
                    <a:pt x="176" y="201"/>
                  </a:cubicBezTo>
                  <a:cubicBezTo>
                    <a:pt x="178" y="198"/>
                    <a:pt x="196" y="154"/>
                    <a:pt x="197" y="140"/>
                  </a:cubicBezTo>
                  <a:cubicBezTo>
                    <a:pt x="198" y="125"/>
                    <a:pt x="196" y="115"/>
                    <a:pt x="196" y="106"/>
                  </a:cubicBezTo>
                  <a:cubicBezTo>
                    <a:pt x="196" y="96"/>
                    <a:pt x="208" y="78"/>
                    <a:pt x="212" y="66"/>
                  </a:cubicBezTo>
                  <a:cubicBezTo>
                    <a:pt x="216" y="55"/>
                    <a:pt x="204" y="52"/>
                    <a:pt x="204" y="51"/>
                  </a:cubicBezTo>
                  <a:cubicBezTo>
                    <a:pt x="204" y="49"/>
                    <a:pt x="192" y="29"/>
                    <a:pt x="192" y="29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10"/>
                    <a:pt x="88" y="15"/>
                    <a:pt x="88" y="21"/>
                  </a:cubicBezTo>
                  <a:cubicBezTo>
                    <a:pt x="89" y="28"/>
                    <a:pt x="88" y="36"/>
                    <a:pt x="94" y="41"/>
                  </a:cubicBezTo>
                  <a:cubicBezTo>
                    <a:pt x="98" y="45"/>
                    <a:pt x="102" y="51"/>
                    <a:pt x="98" y="57"/>
                  </a:cubicBezTo>
                  <a:cubicBezTo>
                    <a:pt x="90" y="66"/>
                    <a:pt x="84" y="74"/>
                    <a:pt x="78" y="84"/>
                  </a:cubicBezTo>
                  <a:cubicBezTo>
                    <a:pt x="77" y="85"/>
                    <a:pt x="77" y="86"/>
                    <a:pt x="76" y="87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9" y="87"/>
                    <a:pt x="81" y="90"/>
                    <a:pt x="80" y="92"/>
                  </a:cubicBezTo>
                  <a:cubicBezTo>
                    <a:pt x="80" y="96"/>
                    <a:pt x="79" y="100"/>
                    <a:pt x="79" y="104"/>
                  </a:cubicBezTo>
                  <a:cubicBezTo>
                    <a:pt x="79" y="110"/>
                    <a:pt x="82" y="113"/>
                    <a:pt x="85" y="117"/>
                  </a:cubicBezTo>
                  <a:cubicBezTo>
                    <a:pt x="87" y="120"/>
                    <a:pt x="90" y="125"/>
                    <a:pt x="89" y="130"/>
                  </a:cubicBezTo>
                  <a:cubicBezTo>
                    <a:pt x="86" y="135"/>
                    <a:pt x="81" y="137"/>
                    <a:pt x="79" y="142"/>
                  </a:cubicBezTo>
                  <a:cubicBezTo>
                    <a:pt x="76" y="148"/>
                    <a:pt x="77" y="156"/>
                    <a:pt x="75" y="162"/>
                  </a:cubicBezTo>
                  <a:cubicBezTo>
                    <a:pt x="72" y="175"/>
                    <a:pt x="65" y="186"/>
                    <a:pt x="55" y="194"/>
                  </a:cubicBezTo>
                  <a:cubicBezTo>
                    <a:pt x="48" y="198"/>
                    <a:pt x="36" y="202"/>
                    <a:pt x="34" y="210"/>
                  </a:cubicBezTo>
                  <a:cubicBezTo>
                    <a:pt x="33" y="217"/>
                    <a:pt x="33" y="223"/>
                    <a:pt x="33" y="230"/>
                  </a:cubicBezTo>
                  <a:cubicBezTo>
                    <a:pt x="32" y="239"/>
                    <a:pt x="29" y="247"/>
                    <a:pt x="30" y="256"/>
                  </a:cubicBezTo>
                  <a:cubicBezTo>
                    <a:pt x="31" y="266"/>
                    <a:pt x="32" y="275"/>
                    <a:pt x="33" y="285"/>
                  </a:cubicBezTo>
                  <a:cubicBezTo>
                    <a:pt x="34" y="295"/>
                    <a:pt x="43" y="305"/>
                    <a:pt x="32" y="312"/>
                  </a:cubicBezTo>
                  <a:cubicBezTo>
                    <a:pt x="24" y="318"/>
                    <a:pt x="32" y="322"/>
                    <a:pt x="34" y="328"/>
                  </a:cubicBezTo>
                  <a:cubicBezTo>
                    <a:pt x="36" y="333"/>
                    <a:pt x="35" y="337"/>
                    <a:pt x="33" y="342"/>
                  </a:cubicBezTo>
                  <a:cubicBezTo>
                    <a:pt x="32" y="345"/>
                    <a:pt x="30" y="348"/>
                    <a:pt x="28" y="352"/>
                  </a:cubicBezTo>
                  <a:cubicBezTo>
                    <a:pt x="30" y="352"/>
                    <a:pt x="32" y="354"/>
                    <a:pt x="32" y="356"/>
                  </a:cubicBezTo>
                  <a:cubicBezTo>
                    <a:pt x="32" y="357"/>
                    <a:pt x="32" y="357"/>
                    <a:pt x="32" y="357"/>
                  </a:cubicBezTo>
                  <a:cubicBezTo>
                    <a:pt x="32" y="359"/>
                    <a:pt x="30" y="361"/>
                    <a:pt x="28" y="361"/>
                  </a:cubicBezTo>
                  <a:cubicBezTo>
                    <a:pt x="27" y="361"/>
                    <a:pt x="26" y="360"/>
                    <a:pt x="25" y="360"/>
                  </a:cubicBezTo>
                  <a:cubicBezTo>
                    <a:pt x="24" y="365"/>
                    <a:pt x="23" y="369"/>
                    <a:pt x="25" y="374"/>
                  </a:cubicBezTo>
                  <a:cubicBezTo>
                    <a:pt x="27" y="371"/>
                    <a:pt x="33" y="374"/>
                    <a:pt x="31" y="378"/>
                  </a:cubicBezTo>
                  <a:cubicBezTo>
                    <a:pt x="29" y="386"/>
                    <a:pt x="24" y="392"/>
                    <a:pt x="19" y="399"/>
                  </a:cubicBezTo>
                  <a:cubicBezTo>
                    <a:pt x="15" y="405"/>
                    <a:pt x="12" y="411"/>
                    <a:pt x="9" y="418"/>
                  </a:cubicBezTo>
                  <a:cubicBezTo>
                    <a:pt x="7" y="424"/>
                    <a:pt x="4" y="430"/>
                    <a:pt x="0" y="434"/>
                  </a:cubicBezTo>
                  <a:cubicBezTo>
                    <a:pt x="11" y="434"/>
                    <a:pt x="22" y="435"/>
                    <a:pt x="27" y="436"/>
                  </a:cubicBezTo>
                  <a:cubicBezTo>
                    <a:pt x="41" y="440"/>
                    <a:pt x="102" y="432"/>
                    <a:pt x="102" y="432"/>
                  </a:cubicBezTo>
                  <a:cubicBezTo>
                    <a:pt x="79" y="422"/>
                    <a:pt x="79" y="422"/>
                    <a:pt x="79" y="422"/>
                  </a:cubicBezTo>
                  <a:cubicBezTo>
                    <a:pt x="79" y="422"/>
                    <a:pt x="110" y="409"/>
                    <a:pt x="116" y="406"/>
                  </a:cubicBezTo>
                  <a:cubicBezTo>
                    <a:pt x="122" y="404"/>
                    <a:pt x="160" y="384"/>
                    <a:pt x="164" y="377"/>
                  </a:cubicBezTo>
                  <a:cubicBezTo>
                    <a:pt x="169" y="371"/>
                    <a:pt x="169" y="355"/>
                    <a:pt x="169" y="355"/>
                  </a:cubicBezTo>
                  <a:cubicBezTo>
                    <a:pt x="158" y="353"/>
                    <a:pt x="158" y="353"/>
                    <a:pt x="158" y="353"/>
                  </a:cubicBezTo>
                  <a:cubicBezTo>
                    <a:pt x="158" y="353"/>
                    <a:pt x="149" y="343"/>
                    <a:pt x="147" y="343"/>
                  </a:cubicBezTo>
                  <a:cubicBezTo>
                    <a:pt x="144" y="343"/>
                    <a:pt x="119" y="312"/>
                    <a:pt x="119" y="312"/>
                  </a:cubicBezTo>
                  <a:cubicBezTo>
                    <a:pt x="119" y="312"/>
                    <a:pt x="122" y="294"/>
                    <a:pt x="123" y="293"/>
                  </a:cubicBezTo>
                  <a:cubicBezTo>
                    <a:pt x="124" y="291"/>
                    <a:pt x="136" y="282"/>
                    <a:pt x="142" y="280"/>
                  </a:cubicBezTo>
                  <a:cubicBezTo>
                    <a:pt x="149" y="277"/>
                    <a:pt x="149" y="295"/>
                    <a:pt x="149" y="295"/>
                  </a:cubicBezTo>
                  <a:cubicBezTo>
                    <a:pt x="149" y="295"/>
                    <a:pt x="161" y="295"/>
                    <a:pt x="169" y="290"/>
                  </a:cubicBezTo>
                  <a:cubicBezTo>
                    <a:pt x="177" y="284"/>
                    <a:pt x="194" y="280"/>
                    <a:pt x="199" y="271"/>
                  </a:cubicBezTo>
                  <a:cubicBezTo>
                    <a:pt x="204" y="263"/>
                    <a:pt x="219" y="257"/>
                    <a:pt x="216" y="25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9967535" y="3415770"/>
              <a:ext cx="1089025" cy="1671637"/>
            </a:xfrm>
            <a:custGeom>
              <a:avLst/>
              <a:gdLst>
                <a:gd name="T0" fmla="*/ 281 w 290"/>
                <a:gd name="T1" fmla="*/ 272 h 444"/>
                <a:gd name="T2" fmla="*/ 286 w 290"/>
                <a:gd name="T3" fmla="*/ 214 h 444"/>
                <a:gd name="T4" fmla="*/ 225 w 290"/>
                <a:gd name="T5" fmla="*/ 215 h 444"/>
                <a:gd name="T6" fmla="*/ 182 w 290"/>
                <a:gd name="T7" fmla="*/ 178 h 444"/>
                <a:gd name="T8" fmla="*/ 145 w 290"/>
                <a:gd name="T9" fmla="*/ 147 h 444"/>
                <a:gd name="T10" fmla="*/ 150 w 290"/>
                <a:gd name="T11" fmla="*/ 116 h 444"/>
                <a:gd name="T12" fmla="*/ 159 w 290"/>
                <a:gd name="T13" fmla="*/ 86 h 444"/>
                <a:gd name="T14" fmla="*/ 137 w 290"/>
                <a:gd name="T15" fmla="*/ 63 h 444"/>
                <a:gd name="T16" fmla="*/ 152 w 290"/>
                <a:gd name="T17" fmla="*/ 45 h 444"/>
                <a:gd name="T18" fmla="*/ 156 w 290"/>
                <a:gd name="T19" fmla="*/ 20 h 444"/>
                <a:gd name="T20" fmla="*/ 148 w 290"/>
                <a:gd name="T21" fmla="*/ 3 h 444"/>
                <a:gd name="T22" fmla="*/ 117 w 290"/>
                <a:gd name="T23" fmla="*/ 16 h 444"/>
                <a:gd name="T24" fmla="*/ 60 w 290"/>
                <a:gd name="T25" fmla="*/ 23 h 444"/>
                <a:gd name="T26" fmla="*/ 30 w 290"/>
                <a:gd name="T27" fmla="*/ 33 h 444"/>
                <a:gd name="T28" fmla="*/ 14 w 290"/>
                <a:gd name="T29" fmla="*/ 68 h 444"/>
                <a:gd name="T30" fmla="*/ 0 w 290"/>
                <a:gd name="T31" fmla="*/ 101 h 444"/>
                <a:gd name="T32" fmla="*/ 1 w 290"/>
                <a:gd name="T33" fmla="*/ 103 h 444"/>
                <a:gd name="T34" fmla="*/ 20 w 290"/>
                <a:gd name="T35" fmla="*/ 126 h 444"/>
                <a:gd name="T36" fmla="*/ 36 w 290"/>
                <a:gd name="T37" fmla="*/ 129 h 444"/>
                <a:gd name="T38" fmla="*/ 76 w 290"/>
                <a:gd name="T39" fmla="*/ 146 h 444"/>
                <a:gd name="T40" fmla="*/ 90 w 290"/>
                <a:gd name="T41" fmla="*/ 173 h 444"/>
                <a:gd name="T42" fmla="*/ 95 w 290"/>
                <a:gd name="T43" fmla="*/ 238 h 444"/>
                <a:gd name="T44" fmla="*/ 89 w 290"/>
                <a:gd name="T45" fmla="*/ 279 h 444"/>
                <a:gd name="T46" fmla="*/ 89 w 290"/>
                <a:gd name="T47" fmla="*/ 301 h 444"/>
                <a:gd name="T48" fmla="*/ 118 w 290"/>
                <a:gd name="T49" fmla="*/ 340 h 444"/>
                <a:gd name="T50" fmla="*/ 137 w 290"/>
                <a:gd name="T51" fmla="*/ 350 h 444"/>
                <a:gd name="T52" fmla="*/ 121 w 290"/>
                <a:gd name="T53" fmla="*/ 388 h 444"/>
                <a:gd name="T54" fmla="*/ 135 w 290"/>
                <a:gd name="T55" fmla="*/ 373 h 444"/>
                <a:gd name="T56" fmla="*/ 174 w 290"/>
                <a:gd name="T57" fmla="*/ 360 h 444"/>
                <a:gd name="T58" fmla="*/ 181 w 290"/>
                <a:gd name="T59" fmla="*/ 390 h 444"/>
                <a:gd name="T60" fmla="*/ 217 w 290"/>
                <a:gd name="T61" fmla="*/ 418 h 444"/>
                <a:gd name="T62" fmla="*/ 235 w 290"/>
                <a:gd name="T63" fmla="*/ 444 h 444"/>
                <a:gd name="T64" fmla="*/ 263 w 290"/>
                <a:gd name="T65" fmla="*/ 416 h 444"/>
                <a:gd name="T66" fmla="*/ 277 w 290"/>
                <a:gd name="T67" fmla="*/ 362 h 444"/>
                <a:gd name="T68" fmla="*/ 278 w 290"/>
                <a:gd name="T69" fmla="*/ 329 h 444"/>
                <a:gd name="T70" fmla="*/ 286 w 290"/>
                <a:gd name="T71" fmla="*/ 308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0" h="444">
                  <a:moveTo>
                    <a:pt x="283" y="299"/>
                  </a:moveTo>
                  <a:cubicBezTo>
                    <a:pt x="281" y="290"/>
                    <a:pt x="282" y="281"/>
                    <a:pt x="281" y="272"/>
                  </a:cubicBezTo>
                  <a:cubicBezTo>
                    <a:pt x="280" y="264"/>
                    <a:pt x="280" y="256"/>
                    <a:pt x="281" y="248"/>
                  </a:cubicBezTo>
                  <a:cubicBezTo>
                    <a:pt x="283" y="237"/>
                    <a:pt x="281" y="224"/>
                    <a:pt x="286" y="214"/>
                  </a:cubicBezTo>
                  <a:cubicBezTo>
                    <a:pt x="276" y="216"/>
                    <a:pt x="267" y="220"/>
                    <a:pt x="256" y="220"/>
                  </a:cubicBezTo>
                  <a:cubicBezTo>
                    <a:pt x="246" y="220"/>
                    <a:pt x="235" y="218"/>
                    <a:pt x="225" y="215"/>
                  </a:cubicBezTo>
                  <a:cubicBezTo>
                    <a:pt x="215" y="211"/>
                    <a:pt x="208" y="196"/>
                    <a:pt x="213" y="186"/>
                  </a:cubicBezTo>
                  <a:cubicBezTo>
                    <a:pt x="202" y="186"/>
                    <a:pt x="190" y="185"/>
                    <a:pt x="182" y="178"/>
                  </a:cubicBezTo>
                  <a:cubicBezTo>
                    <a:pt x="175" y="173"/>
                    <a:pt x="170" y="166"/>
                    <a:pt x="164" y="160"/>
                  </a:cubicBezTo>
                  <a:cubicBezTo>
                    <a:pt x="158" y="155"/>
                    <a:pt x="151" y="152"/>
                    <a:pt x="145" y="147"/>
                  </a:cubicBezTo>
                  <a:cubicBezTo>
                    <a:pt x="143" y="145"/>
                    <a:pt x="144" y="142"/>
                    <a:pt x="146" y="141"/>
                  </a:cubicBezTo>
                  <a:cubicBezTo>
                    <a:pt x="152" y="136"/>
                    <a:pt x="148" y="123"/>
                    <a:pt x="150" y="116"/>
                  </a:cubicBezTo>
                  <a:cubicBezTo>
                    <a:pt x="151" y="111"/>
                    <a:pt x="155" y="107"/>
                    <a:pt x="159" y="106"/>
                  </a:cubicBezTo>
                  <a:cubicBezTo>
                    <a:pt x="171" y="103"/>
                    <a:pt x="166" y="91"/>
                    <a:pt x="159" y="86"/>
                  </a:cubicBezTo>
                  <a:cubicBezTo>
                    <a:pt x="154" y="83"/>
                    <a:pt x="150" y="81"/>
                    <a:pt x="146" y="77"/>
                  </a:cubicBezTo>
                  <a:cubicBezTo>
                    <a:pt x="142" y="74"/>
                    <a:pt x="137" y="69"/>
                    <a:pt x="137" y="63"/>
                  </a:cubicBezTo>
                  <a:cubicBezTo>
                    <a:pt x="137" y="60"/>
                    <a:pt x="141" y="58"/>
                    <a:pt x="143" y="56"/>
                  </a:cubicBezTo>
                  <a:cubicBezTo>
                    <a:pt x="146" y="52"/>
                    <a:pt x="148" y="48"/>
                    <a:pt x="152" y="45"/>
                  </a:cubicBezTo>
                  <a:cubicBezTo>
                    <a:pt x="154" y="42"/>
                    <a:pt x="157" y="41"/>
                    <a:pt x="161" y="39"/>
                  </a:cubicBezTo>
                  <a:cubicBezTo>
                    <a:pt x="165" y="36"/>
                    <a:pt x="158" y="23"/>
                    <a:pt x="156" y="20"/>
                  </a:cubicBezTo>
                  <a:cubicBezTo>
                    <a:pt x="154" y="13"/>
                    <a:pt x="153" y="6"/>
                    <a:pt x="151" y="0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5"/>
                    <a:pt x="29" y="37"/>
                    <a:pt x="28" y="39"/>
                  </a:cubicBezTo>
                  <a:cubicBezTo>
                    <a:pt x="23" y="49"/>
                    <a:pt x="14" y="57"/>
                    <a:pt x="14" y="68"/>
                  </a:cubicBezTo>
                  <a:cubicBezTo>
                    <a:pt x="14" y="73"/>
                    <a:pt x="12" y="78"/>
                    <a:pt x="8" y="80"/>
                  </a:cubicBezTo>
                  <a:cubicBezTo>
                    <a:pt x="1" y="85"/>
                    <a:pt x="1" y="93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1" y="102"/>
                    <a:pt x="1" y="103"/>
                  </a:cubicBezTo>
                  <a:cubicBezTo>
                    <a:pt x="6" y="109"/>
                    <a:pt x="7" y="115"/>
                    <a:pt x="14" y="119"/>
                  </a:cubicBezTo>
                  <a:cubicBezTo>
                    <a:pt x="17" y="121"/>
                    <a:pt x="18" y="123"/>
                    <a:pt x="20" y="126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6" y="126"/>
                    <a:pt x="31" y="127"/>
                    <a:pt x="36" y="129"/>
                  </a:cubicBezTo>
                  <a:cubicBezTo>
                    <a:pt x="43" y="123"/>
                    <a:pt x="53" y="123"/>
                    <a:pt x="58" y="132"/>
                  </a:cubicBezTo>
                  <a:cubicBezTo>
                    <a:pt x="63" y="139"/>
                    <a:pt x="67" y="144"/>
                    <a:pt x="76" y="146"/>
                  </a:cubicBezTo>
                  <a:cubicBezTo>
                    <a:pt x="79" y="147"/>
                    <a:pt x="83" y="147"/>
                    <a:pt x="86" y="150"/>
                  </a:cubicBezTo>
                  <a:cubicBezTo>
                    <a:pt x="93" y="155"/>
                    <a:pt x="90" y="166"/>
                    <a:pt x="90" y="173"/>
                  </a:cubicBezTo>
                  <a:cubicBezTo>
                    <a:pt x="90" y="183"/>
                    <a:pt x="93" y="197"/>
                    <a:pt x="84" y="204"/>
                  </a:cubicBezTo>
                  <a:cubicBezTo>
                    <a:pt x="73" y="213"/>
                    <a:pt x="97" y="227"/>
                    <a:pt x="95" y="238"/>
                  </a:cubicBezTo>
                  <a:cubicBezTo>
                    <a:pt x="93" y="246"/>
                    <a:pt x="88" y="251"/>
                    <a:pt x="88" y="260"/>
                  </a:cubicBezTo>
                  <a:cubicBezTo>
                    <a:pt x="88" y="267"/>
                    <a:pt x="89" y="273"/>
                    <a:pt x="89" y="279"/>
                  </a:cubicBezTo>
                  <a:cubicBezTo>
                    <a:pt x="89" y="284"/>
                    <a:pt x="87" y="288"/>
                    <a:pt x="83" y="290"/>
                  </a:cubicBezTo>
                  <a:cubicBezTo>
                    <a:pt x="78" y="292"/>
                    <a:pt x="87" y="298"/>
                    <a:pt x="89" y="301"/>
                  </a:cubicBezTo>
                  <a:cubicBezTo>
                    <a:pt x="93" y="311"/>
                    <a:pt x="89" y="322"/>
                    <a:pt x="86" y="332"/>
                  </a:cubicBezTo>
                  <a:cubicBezTo>
                    <a:pt x="95" y="338"/>
                    <a:pt x="109" y="342"/>
                    <a:pt x="118" y="340"/>
                  </a:cubicBezTo>
                  <a:cubicBezTo>
                    <a:pt x="126" y="339"/>
                    <a:pt x="131" y="340"/>
                    <a:pt x="136" y="345"/>
                  </a:cubicBezTo>
                  <a:cubicBezTo>
                    <a:pt x="138" y="346"/>
                    <a:pt x="138" y="349"/>
                    <a:pt x="137" y="350"/>
                  </a:cubicBezTo>
                  <a:cubicBezTo>
                    <a:pt x="130" y="360"/>
                    <a:pt x="123" y="369"/>
                    <a:pt x="121" y="381"/>
                  </a:cubicBezTo>
                  <a:cubicBezTo>
                    <a:pt x="121" y="383"/>
                    <a:pt x="120" y="385"/>
                    <a:pt x="121" y="388"/>
                  </a:cubicBezTo>
                  <a:cubicBezTo>
                    <a:pt x="122" y="395"/>
                    <a:pt x="132" y="392"/>
                    <a:pt x="134" y="387"/>
                  </a:cubicBezTo>
                  <a:cubicBezTo>
                    <a:pt x="137" y="382"/>
                    <a:pt x="133" y="378"/>
                    <a:pt x="135" y="373"/>
                  </a:cubicBezTo>
                  <a:cubicBezTo>
                    <a:pt x="138" y="366"/>
                    <a:pt x="143" y="361"/>
                    <a:pt x="151" y="359"/>
                  </a:cubicBezTo>
                  <a:cubicBezTo>
                    <a:pt x="158" y="358"/>
                    <a:pt x="168" y="356"/>
                    <a:pt x="174" y="360"/>
                  </a:cubicBezTo>
                  <a:cubicBezTo>
                    <a:pt x="179" y="365"/>
                    <a:pt x="182" y="371"/>
                    <a:pt x="182" y="378"/>
                  </a:cubicBezTo>
                  <a:cubicBezTo>
                    <a:pt x="182" y="382"/>
                    <a:pt x="181" y="386"/>
                    <a:pt x="181" y="390"/>
                  </a:cubicBezTo>
                  <a:cubicBezTo>
                    <a:pt x="181" y="396"/>
                    <a:pt x="187" y="399"/>
                    <a:pt x="191" y="401"/>
                  </a:cubicBezTo>
                  <a:cubicBezTo>
                    <a:pt x="200" y="406"/>
                    <a:pt x="210" y="410"/>
                    <a:pt x="217" y="418"/>
                  </a:cubicBezTo>
                  <a:cubicBezTo>
                    <a:pt x="220" y="422"/>
                    <a:pt x="222" y="427"/>
                    <a:pt x="225" y="432"/>
                  </a:cubicBezTo>
                  <a:cubicBezTo>
                    <a:pt x="227" y="437"/>
                    <a:pt x="231" y="440"/>
                    <a:pt x="235" y="444"/>
                  </a:cubicBezTo>
                  <a:cubicBezTo>
                    <a:pt x="238" y="444"/>
                    <a:pt x="241" y="444"/>
                    <a:pt x="244" y="444"/>
                  </a:cubicBezTo>
                  <a:cubicBezTo>
                    <a:pt x="255" y="439"/>
                    <a:pt x="259" y="427"/>
                    <a:pt x="263" y="416"/>
                  </a:cubicBezTo>
                  <a:cubicBezTo>
                    <a:pt x="267" y="407"/>
                    <a:pt x="274" y="400"/>
                    <a:pt x="279" y="392"/>
                  </a:cubicBezTo>
                  <a:cubicBezTo>
                    <a:pt x="271" y="383"/>
                    <a:pt x="273" y="372"/>
                    <a:pt x="277" y="362"/>
                  </a:cubicBezTo>
                  <a:cubicBezTo>
                    <a:pt x="280" y="356"/>
                    <a:pt x="283" y="351"/>
                    <a:pt x="285" y="345"/>
                  </a:cubicBezTo>
                  <a:cubicBezTo>
                    <a:pt x="287" y="339"/>
                    <a:pt x="280" y="335"/>
                    <a:pt x="278" y="329"/>
                  </a:cubicBezTo>
                  <a:cubicBezTo>
                    <a:pt x="277" y="325"/>
                    <a:pt x="279" y="320"/>
                    <a:pt x="282" y="317"/>
                  </a:cubicBezTo>
                  <a:cubicBezTo>
                    <a:pt x="285" y="315"/>
                    <a:pt x="290" y="313"/>
                    <a:pt x="286" y="308"/>
                  </a:cubicBezTo>
                  <a:cubicBezTo>
                    <a:pt x="285" y="305"/>
                    <a:pt x="284" y="302"/>
                    <a:pt x="283" y="299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10515223" y="3234795"/>
              <a:ext cx="769938" cy="979487"/>
            </a:xfrm>
            <a:custGeom>
              <a:avLst/>
              <a:gdLst>
                <a:gd name="T0" fmla="*/ 170 w 205"/>
                <a:gd name="T1" fmla="*/ 149 h 260"/>
                <a:gd name="T2" fmla="*/ 188 w 205"/>
                <a:gd name="T3" fmla="*/ 128 h 260"/>
                <a:gd name="T4" fmla="*/ 202 w 205"/>
                <a:gd name="T5" fmla="*/ 110 h 260"/>
                <a:gd name="T6" fmla="*/ 196 w 205"/>
                <a:gd name="T7" fmla="*/ 100 h 260"/>
                <a:gd name="T8" fmla="*/ 193 w 205"/>
                <a:gd name="T9" fmla="*/ 90 h 260"/>
                <a:gd name="T10" fmla="*/ 188 w 205"/>
                <a:gd name="T11" fmla="*/ 62 h 260"/>
                <a:gd name="T12" fmla="*/ 177 w 205"/>
                <a:gd name="T13" fmla="*/ 63 h 260"/>
                <a:gd name="T14" fmla="*/ 158 w 205"/>
                <a:gd name="T15" fmla="*/ 76 h 260"/>
                <a:gd name="T16" fmla="*/ 147 w 205"/>
                <a:gd name="T17" fmla="*/ 62 h 260"/>
                <a:gd name="T18" fmla="*/ 136 w 205"/>
                <a:gd name="T19" fmla="*/ 47 h 260"/>
                <a:gd name="T20" fmla="*/ 117 w 205"/>
                <a:gd name="T21" fmla="*/ 11 h 260"/>
                <a:gd name="T22" fmla="*/ 103 w 205"/>
                <a:gd name="T23" fmla="*/ 1 h 260"/>
                <a:gd name="T24" fmla="*/ 69 w 205"/>
                <a:gd name="T25" fmla="*/ 7 h 260"/>
                <a:gd name="T26" fmla="*/ 38 w 205"/>
                <a:gd name="T27" fmla="*/ 0 h 260"/>
                <a:gd name="T28" fmla="*/ 22 w 205"/>
                <a:gd name="T29" fmla="*/ 9 h 260"/>
                <a:gd name="T30" fmla="*/ 36 w 205"/>
                <a:gd name="T31" fmla="*/ 25 h 260"/>
                <a:gd name="T32" fmla="*/ 29 w 205"/>
                <a:gd name="T33" fmla="*/ 39 h 260"/>
                <a:gd name="T34" fmla="*/ 14 w 205"/>
                <a:gd name="T35" fmla="*/ 40 h 260"/>
                <a:gd name="T36" fmla="*/ 12 w 205"/>
                <a:gd name="T37" fmla="*/ 42 h 260"/>
                <a:gd name="T38" fmla="*/ 17 w 205"/>
                <a:gd name="T39" fmla="*/ 61 h 260"/>
                <a:gd name="T40" fmla="*/ 24 w 205"/>
                <a:gd name="T41" fmla="*/ 82 h 260"/>
                <a:gd name="T42" fmla="*/ 17 w 205"/>
                <a:gd name="T43" fmla="*/ 95 h 260"/>
                <a:gd name="T44" fmla="*/ 0 w 205"/>
                <a:gd name="T45" fmla="*/ 112 h 260"/>
                <a:gd name="T46" fmla="*/ 28 w 205"/>
                <a:gd name="T47" fmla="*/ 149 h 260"/>
                <a:gd name="T48" fmla="*/ 22 w 205"/>
                <a:gd name="T49" fmla="*/ 160 h 260"/>
                <a:gd name="T50" fmla="*/ 11 w 205"/>
                <a:gd name="T51" fmla="*/ 171 h 260"/>
                <a:gd name="T52" fmla="*/ 8 w 205"/>
                <a:gd name="T53" fmla="*/ 192 h 260"/>
                <a:gd name="T54" fmla="*/ 21 w 205"/>
                <a:gd name="T55" fmla="*/ 200 h 260"/>
                <a:gd name="T56" fmla="*/ 36 w 205"/>
                <a:gd name="T57" fmla="*/ 215 h 260"/>
                <a:gd name="T58" fmla="*/ 55 w 205"/>
                <a:gd name="T59" fmla="*/ 225 h 260"/>
                <a:gd name="T60" fmla="*/ 76 w 205"/>
                <a:gd name="T61" fmla="*/ 226 h 260"/>
                <a:gd name="T62" fmla="*/ 78 w 205"/>
                <a:gd name="T63" fmla="*/ 234 h 260"/>
                <a:gd name="T64" fmla="*/ 86 w 205"/>
                <a:gd name="T65" fmla="*/ 256 h 260"/>
                <a:gd name="T66" fmla="*/ 104 w 205"/>
                <a:gd name="T67" fmla="*/ 259 h 260"/>
                <a:gd name="T68" fmla="*/ 122 w 205"/>
                <a:gd name="T69" fmla="*/ 259 h 260"/>
                <a:gd name="T70" fmla="*/ 142 w 205"/>
                <a:gd name="T71" fmla="*/ 253 h 260"/>
                <a:gd name="T72" fmla="*/ 146 w 205"/>
                <a:gd name="T73" fmla="*/ 254 h 260"/>
                <a:gd name="T74" fmla="*/ 164 w 205"/>
                <a:gd name="T75" fmla="*/ 243 h 260"/>
                <a:gd name="T76" fmla="*/ 178 w 205"/>
                <a:gd name="T77" fmla="*/ 222 h 260"/>
                <a:gd name="T78" fmla="*/ 182 w 205"/>
                <a:gd name="T79" fmla="*/ 199 h 260"/>
                <a:gd name="T80" fmla="*/ 191 w 205"/>
                <a:gd name="T81" fmla="*/ 179 h 260"/>
                <a:gd name="T82" fmla="*/ 183 w 205"/>
                <a:gd name="T83" fmla="*/ 153 h 260"/>
                <a:gd name="T84" fmla="*/ 173 w 205"/>
                <a:gd name="T85" fmla="*/ 156 h 260"/>
                <a:gd name="T86" fmla="*/ 170 w 205"/>
                <a:gd name="T87" fmla="*/ 14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5" h="260">
                  <a:moveTo>
                    <a:pt x="170" y="149"/>
                  </a:moveTo>
                  <a:cubicBezTo>
                    <a:pt x="179" y="146"/>
                    <a:pt x="184" y="136"/>
                    <a:pt x="188" y="128"/>
                  </a:cubicBezTo>
                  <a:cubicBezTo>
                    <a:pt x="192" y="121"/>
                    <a:pt x="197" y="116"/>
                    <a:pt x="202" y="110"/>
                  </a:cubicBezTo>
                  <a:cubicBezTo>
                    <a:pt x="205" y="106"/>
                    <a:pt x="198" y="102"/>
                    <a:pt x="196" y="100"/>
                  </a:cubicBezTo>
                  <a:cubicBezTo>
                    <a:pt x="195" y="97"/>
                    <a:pt x="193" y="94"/>
                    <a:pt x="193" y="90"/>
                  </a:cubicBezTo>
                  <a:cubicBezTo>
                    <a:pt x="192" y="80"/>
                    <a:pt x="191" y="72"/>
                    <a:pt x="188" y="62"/>
                  </a:cubicBezTo>
                  <a:cubicBezTo>
                    <a:pt x="177" y="63"/>
                    <a:pt x="177" y="63"/>
                    <a:pt x="177" y="63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35" y="25"/>
                    <a:pt x="36" y="25"/>
                  </a:cubicBezTo>
                  <a:cubicBezTo>
                    <a:pt x="38" y="25"/>
                    <a:pt x="29" y="39"/>
                    <a:pt x="29" y="39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4" y="48"/>
                    <a:pt x="14" y="55"/>
                    <a:pt x="17" y="61"/>
                  </a:cubicBezTo>
                  <a:cubicBezTo>
                    <a:pt x="19" y="68"/>
                    <a:pt x="24" y="75"/>
                    <a:pt x="24" y="82"/>
                  </a:cubicBezTo>
                  <a:cubicBezTo>
                    <a:pt x="24" y="88"/>
                    <a:pt x="22" y="92"/>
                    <a:pt x="17" y="95"/>
                  </a:cubicBezTo>
                  <a:cubicBezTo>
                    <a:pt x="10" y="99"/>
                    <a:pt x="5" y="106"/>
                    <a:pt x="0" y="112"/>
                  </a:cubicBezTo>
                  <a:cubicBezTo>
                    <a:pt x="7" y="127"/>
                    <a:pt x="32" y="128"/>
                    <a:pt x="28" y="149"/>
                  </a:cubicBezTo>
                  <a:cubicBezTo>
                    <a:pt x="27" y="153"/>
                    <a:pt x="26" y="158"/>
                    <a:pt x="22" y="160"/>
                  </a:cubicBezTo>
                  <a:cubicBezTo>
                    <a:pt x="16" y="162"/>
                    <a:pt x="11" y="163"/>
                    <a:pt x="11" y="171"/>
                  </a:cubicBezTo>
                  <a:cubicBezTo>
                    <a:pt x="11" y="179"/>
                    <a:pt x="12" y="186"/>
                    <a:pt x="8" y="192"/>
                  </a:cubicBezTo>
                  <a:cubicBezTo>
                    <a:pt x="12" y="195"/>
                    <a:pt x="17" y="197"/>
                    <a:pt x="21" y="200"/>
                  </a:cubicBezTo>
                  <a:cubicBezTo>
                    <a:pt x="27" y="205"/>
                    <a:pt x="31" y="211"/>
                    <a:pt x="36" y="215"/>
                  </a:cubicBezTo>
                  <a:cubicBezTo>
                    <a:pt x="41" y="221"/>
                    <a:pt x="46" y="224"/>
                    <a:pt x="55" y="225"/>
                  </a:cubicBezTo>
                  <a:cubicBezTo>
                    <a:pt x="62" y="225"/>
                    <a:pt x="69" y="226"/>
                    <a:pt x="76" y="226"/>
                  </a:cubicBezTo>
                  <a:cubicBezTo>
                    <a:pt x="80" y="226"/>
                    <a:pt x="83" y="232"/>
                    <a:pt x="78" y="234"/>
                  </a:cubicBezTo>
                  <a:cubicBezTo>
                    <a:pt x="66" y="239"/>
                    <a:pt x="78" y="254"/>
                    <a:pt x="86" y="256"/>
                  </a:cubicBezTo>
                  <a:cubicBezTo>
                    <a:pt x="92" y="258"/>
                    <a:pt x="98" y="259"/>
                    <a:pt x="104" y="259"/>
                  </a:cubicBezTo>
                  <a:cubicBezTo>
                    <a:pt x="110" y="260"/>
                    <a:pt x="116" y="260"/>
                    <a:pt x="122" y="259"/>
                  </a:cubicBezTo>
                  <a:cubicBezTo>
                    <a:pt x="129" y="257"/>
                    <a:pt x="135" y="254"/>
                    <a:pt x="142" y="253"/>
                  </a:cubicBezTo>
                  <a:cubicBezTo>
                    <a:pt x="144" y="252"/>
                    <a:pt x="145" y="253"/>
                    <a:pt x="146" y="254"/>
                  </a:cubicBezTo>
                  <a:cubicBezTo>
                    <a:pt x="151" y="250"/>
                    <a:pt x="159" y="248"/>
                    <a:pt x="164" y="243"/>
                  </a:cubicBezTo>
                  <a:cubicBezTo>
                    <a:pt x="170" y="237"/>
                    <a:pt x="176" y="230"/>
                    <a:pt x="178" y="222"/>
                  </a:cubicBezTo>
                  <a:cubicBezTo>
                    <a:pt x="180" y="214"/>
                    <a:pt x="180" y="206"/>
                    <a:pt x="182" y="199"/>
                  </a:cubicBezTo>
                  <a:cubicBezTo>
                    <a:pt x="183" y="194"/>
                    <a:pt x="196" y="185"/>
                    <a:pt x="191" y="179"/>
                  </a:cubicBezTo>
                  <a:cubicBezTo>
                    <a:pt x="183" y="171"/>
                    <a:pt x="182" y="163"/>
                    <a:pt x="183" y="153"/>
                  </a:cubicBezTo>
                  <a:cubicBezTo>
                    <a:pt x="180" y="154"/>
                    <a:pt x="176" y="155"/>
                    <a:pt x="173" y="156"/>
                  </a:cubicBezTo>
                  <a:cubicBezTo>
                    <a:pt x="168" y="158"/>
                    <a:pt x="166" y="150"/>
                    <a:pt x="170" y="149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8005385" y="2290233"/>
              <a:ext cx="1627188" cy="1065212"/>
            </a:xfrm>
            <a:custGeom>
              <a:avLst/>
              <a:gdLst>
                <a:gd name="T0" fmla="*/ 21 w 433"/>
                <a:gd name="T1" fmla="*/ 223 h 283"/>
                <a:gd name="T2" fmla="*/ 31 w 433"/>
                <a:gd name="T3" fmla="*/ 214 h 283"/>
                <a:gd name="T4" fmla="*/ 65 w 433"/>
                <a:gd name="T5" fmla="*/ 207 h 283"/>
                <a:gd name="T6" fmla="*/ 128 w 433"/>
                <a:gd name="T7" fmla="*/ 215 h 283"/>
                <a:gd name="T8" fmla="*/ 162 w 433"/>
                <a:gd name="T9" fmla="*/ 211 h 283"/>
                <a:gd name="T10" fmla="*/ 235 w 433"/>
                <a:gd name="T11" fmla="*/ 234 h 283"/>
                <a:gd name="T12" fmla="*/ 277 w 433"/>
                <a:gd name="T13" fmla="*/ 277 h 283"/>
                <a:gd name="T14" fmla="*/ 304 w 433"/>
                <a:gd name="T15" fmla="*/ 280 h 283"/>
                <a:gd name="T16" fmla="*/ 369 w 433"/>
                <a:gd name="T17" fmla="*/ 261 h 283"/>
                <a:gd name="T18" fmla="*/ 433 w 433"/>
                <a:gd name="T19" fmla="*/ 236 h 283"/>
                <a:gd name="T20" fmla="*/ 407 w 433"/>
                <a:gd name="T21" fmla="*/ 220 h 283"/>
                <a:gd name="T22" fmla="*/ 404 w 433"/>
                <a:gd name="T23" fmla="*/ 182 h 283"/>
                <a:gd name="T24" fmla="*/ 373 w 433"/>
                <a:gd name="T25" fmla="*/ 181 h 283"/>
                <a:gd name="T26" fmla="*/ 354 w 433"/>
                <a:gd name="T27" fmla="*/ 180 h 283"/>
                <a:gd name="T28" fmla="*/ 341 w 433"/>
                <a:gd name="T29" fmla="*/ 177 h 283"/>
                <a:gd name="T30" fmla="*/ 333 w 433"/>
                <a:gd name="T31" fmla="*/ 162 h 283"/>
                <a:gd name="T32" fmla="*/ 314 w 433"/>
                <a:gd name="T33" fmla="*/ 140 h 283"/>
                <a:gd name="T34" fmla="*/ 301 w 433"/>
                <a:gd name="T35" fmla="*/ 128 h 283"/>
                <a:gd name="T36" fmla="*/ 262 w 433"/>
                <a:gd name="T37" fmla="*/ 121 h 283"/>
                <a:gd name="T38" fmla="*/ 251 w 433"/>
                <a:gd name="T39" fmla="*/ 100 h 283"/>
                <a:gd name="T40" fmla="*/ 229 w 433"/>
                <a:gd name="T41" fmla="*/ 68 h 283"/>
                <a:gd name="T42" fmla="*/ 199 w 433"/>
                <a:gd name="T43" fmla="*/ 49 h 283"/>
                <a:gd name="T44" fmla="*/ 200 w 433"/>
                <a:gd name="T45" fmla="*/ 37 h 283"/>
                <a:gd name="T46" fmla="*/ 191 w 433"/>
                <a:gd name="T47" fmla="*/ 13 h 283"/>
                <a:gd name="T48" fmla="*/ 173 w 433"/>
                <a:gd name="T49" fmla="*/ 23 h 283"/>
                <a:gd name="T50" fmla="*/ 151 w 433"/>
                <a:gd name="T51" fmla="*/ 34 h 283"/>
                <a:gd name="T52" fmla="*/ 125 w 433"/>
                <a:gd name="T53" fmla="*/ 26 h 283"/>
                <a:gd name="T54" fmla="*/ 101 w 433"/>
                <a:gd name="T55" fmla="*/ 16 h 283"/>
                <a:gd name="T56" fmla="*/ 82 w 433"/>
                <a:gd name="T57" fmla="*/ 8 h 283"/>
                <a:gd name="T58" fmla="*/ 58 w 433"/>
                <a:gd name="T59" fmla="*/ 0 h 283"/>
                <a:gd name="T60" fmla="*/ 73 w 433"/>
                <a:gd name="T61" fmla="*/ 26 h 283"/>
                <a:gd name="T62" fmla="*/ 91 w 433"/>
                <a:gd name="T63" fmla="*/ 44 h 283"/>
                <a:gd name="T64" fmla="*/ 90 w 433"/>
                <a:gd name="T65" fmla="*/ 94 h 283"/>
                <a:gd name="T66" fmla="*/ 65 w 433"/>
                <a:gd name="T67" fmla="*/ 114 h 283"/>
                <a:gd name="T68" fmla="*/ 13 w 433"/>
                <a:gd name="T69" fmla="*/ 179 h 283"/>
                <a:gd name="T70" fmla="*/ 3 w 433"/>
                <a:gd name="T71" fmla="*/ 21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3" h="283">
                  <a:moveTo>
                    <a:pt x="19" y="222"/>
                  </a:moveTo>
                  <a:cubicBezTo>
                    <a:pt x="20" y="222"/>
                    <a:pt x="20" y="223"/>
                    <a:pt x="21" y="223"/>
                  </a:cubicBezTo>
                  <a:cubicBezTo>
                    <a:pt x="21" y="223"/>
                    <a:pt x="22" y="223"/>
                    <a:pt x="22" y="223"/>
                  </a:cubicBezTo>
                  <a:cubicBezTo>
                    <a:pt x="29" y="223"/>
                    <a:pt x="27" y="218"/>
                    <a:pt x="31" y="214"/>
                  </a:cubicBezTo>
                  <a:cubicBezTo>
                    <a:pt x="33" y="212"/>
                    <a:pt x="36" y="211"/>
                    <a:pt x="39" y="210"/>
                  </a:cubicBezTo>
                  <a:cubicBezTo>
                    <a:pt x="46" y="207"/>
                    <a:pt x="57" y="204"/>
                    <a:pt x="65" y="207"/>
                  </a:cubicBezTo>
                  <a:cubicBezTo>
                    <a:pt x="75" y="210"/>
                    <a:pt x="83" y="218"/>
                    <a:pt x="94" y="217"/>
                  </a:cubicBezTo>
                  <a:cubicBezTo>
                    <a:pt x="106" y="215"/>
                    <a:pt x="117" y="216"/>
                    <a:pt x="128" y="215"/>
                  </a:cubicBezTo>
                  <a:cubicBezTo>
                    <a:pt x="133" y="215"/>
                    <a:pt x="139" y="212"/>
                    <a:pt x="144" y="212"/>
                  </a:cubicBezTo>
                  <a:cubicBezTo>
                    <a:pt x="150" y="212"/>
                    <a:pt x="156" y="212"/>
                    <a:pt x="162" y="211"/>
                  </a:cubicBezTo>
                  <a:cubicBezTo>
                    <a:pt x="172" y="209"/>
                    <a:pt x="181" y="210"/>
                    <a:pt x="190" y="211"/>
                  </a:cubicBezTo>
                  <a:cubicBezTo>
                    <a:pt x="208" y="213"/>
                    <a:pt x="226" y="217"/>
                    <a:pt x="235" y="234"/>
                  </a:cubicBezTo>
                  <a:cubicBezTo>
                    <a:pt x="240" y="242"/>
                    <a:pt x="240" y="251"/>
                    <a:pt x="243" y="260"/>
                  </a:cubicBezTo>
                  <a:cubicBezTo>
                    <a:pt x="247" y="273"/>
                    <a:pt x="265" y="278"/>
                    <a:pt x="277" y="277"/>
                  </a:cubicBezTo>
                  <a:cubicBezTo>
                    <a:pt x="282" y="277"/>
                    <a:pt x="288" y="275"/>
                    <a:pt x="293" y="276"/>
                  </a:cubicBezTo>
                  <a:cubicBezTo>
                    <a:pt x="297" y="277"/>
                    <a:pt x="301" y="279"/>
                    <a:pt x="304" y="280"/>
                  </a:cubicBezTo>
                  <a:cubicBezTo>
                    <a:pt x="315" y="283"/>
                    <a:pt x="323" y="272"/>
                    <a:pt x="334" y="271"/>
                  </a:cubicBezTo>
                  <a:cubicBezTo>
                    <a:pt x="347" y="269"/>
                    <a:pt x="358" y="269"/>
                    <a:pt x="369" y="261"/>
                  </a:cubicBezTo>
                  <a:cubicBezTo>
                    <a:pt x="376" y="255"/>
                    <a:pt x="383" y="251"/>
                    <a:pt x="391" y="248"/>
                  </a:cubicBezTo>
                  <a:cubicBezTo>
                    <a:pt x="405" y="242"/>
                    <a:pt x="419" y="240"/>
                    <a:pt x="433" y="236"/>
                  </a:cubicBezTo>
                  <a:cubicBezTo>
                    <a:pt x="433" y="228"/>
                    <a:pt x="433" y="228"/>
                    <a:pt x="433" y="228"/>
                  </a:cubicBezTo>
                  <a:cubicBezTo>
                    <a:pt x="407" y="220"/>
                    <a:pt x="407" y="220"/>
                    <a:pt x="407" y="220"/>
                  </a:cubicBezTo>
                  <a:cubicBezTo>
                    <a:pt x="407" y="220"/>
                    <a:pt x="401" y="214"/>
                    <a:pt x="403" y="208"/>
                  </a:cubicBezTo>
                  <a:cubicBezTo>
                    <a:pt x="405" y="202"/>
                    <a:pt x="404" y="182"/>
                    <a:pt x="404" y="182"/>
                  </a:cubicBezTo>
                  <a:cubicBezTo>
                    <a:pt x="383" y="188"/>
                    <a:pt x="383" y="188"/>
                    <a:pt x="383" y="188"/>
                  </a:cubicBezTo>
                  <a:cubicBezTo>
                    <a:pt x="373" y="181"/>
                    <a:pt x="373" y="181"/>
                    <a:pt x="373" y="181"/>
                  </a:cubicBezTo>
                  <a:cubicBezTo>
                    <a:pt x="370" y="182"/>
                    <a:pt x="370" y="182"/>
                    <a:pt x="370" y="182"/>
                  </a:cubicBezTo>
                  <a:cubicBezTo>
                    <a:pt x="354" y="180"/>
                    <a:pt x="354" y="180"/>
                    <a:pt x="354" y="180"/>
                  </a:cubicBezTo>
                  <a:cubicBezTo>
                    <a:pt x="348" y="184"/>
                    <a:pt x="348" y="184"/>
                    <a:pt x="348" y="184"/>
                  </a:cubicBezTo>
                  <a:cubicBezTo>
                    <a:pt x="341" y="177"/>
                    <a:pt x="341" y="177"/>
                    <a:pt x="341" y="177"/>
                  </a:cubicBezTo>
                  <a:cubicBezTo>
                    <a:pt x="337" y="172"/>
                    <a:pt x="337" y="172"/>
                    <a:pt x="337" y="172"/>
                  </a:cubicBezTo>
                  <a:cubicBezTo>
                    <a:pt x="333" y="162"/>
                    <a:pt x="333" y="162"/>
                    <a:pt x="333" y="162"/>
                  </a:cubicBezTo>
                  <a:cubicBezTo>
                    <a:pt x="325" y="146"/>
                    <a:pt x="325" y="146"/>
                    <a:pt x="325" y="146"/>
                  </a:cubicBezTo>
                  <a:cubicBezTo>
                    <a:pt x="314" y="140"/>
                    <a:pt x="314" y="140"/>
                    <a:pt x="314" y="140"/>
                  </a:cubicBezTo>
                  <a:cubicBezTo>
                    <a:pt x="303" y="134"/>
                    <a:pt x="303" y="134"/>
                    <a:pt x="303" y="134"/>
                  </a:cubicBezTo>
                  <a:cubicBezTo>
                    <a:pt x="301" y="128"/>
                    <a:pt x="301" y="128"/>
                    <a:pt x="301" y="128"/>
                  </a:cubicBezTo>
                  <a:cubicBezTo>
                    <a:pt x="278" y="129"/>
                    <a:pt x="278" y="129"/>
                    <a:pt x="278" y="129"/>
                  </a:cubicBezTo>
                  <a:cubicBezTo>
                    <a:pt x="278" y="129"/>
                    <a:pt x="263" y="120"/>
                    <a:pt x="262" y="121"/>
                  </a:cubicBezTo>
                  <a:cubicBezTo>
                    <a:pt x="261" y="121"/>
                    <a:pt x="258" y="110"/>
                    <a:pt x="258" y="110"/>
                  </a:cubicBezTo>
                  <a:cubicBezTo>
                    <a:pt x="251" y="100"/>
                    <a:pt x="251" y="100"/>
                    <a:pt x="251" y="100"/>
                  </a:cubicBezTo>
                  <a:cubicBezTo>
                    <a:pt x="233" y="83"/>
                    <a:pt x="233" y="83"/>
                    <a:pt x="233" y="83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196" y="45"/>
                    <a:pt x="196" y="45"/>
                    <a:pt x="196" y="45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196" y="17"/>
                    <a:pt x="196" y="17"/>
                    <a:pt x="196" y="17"/>
                  </a:cubicBezTo>
                  <a:cubicBezTo>
                    <a:pt x="191" y="13"/>
                    <a:pt x="191" y="13"/>
                    <a:pt x="191" y="13"/>
                  </a:cubicBezTo>
                  <a:cubicBezTo>
                    <a:pt x="184" y="13"/>
                    <a:pt x="184" y="13"/>
                    <a:pt x="184" y="13"/>
                  </a:cubicBezTo>
                  <a:cubicBezTo>
                    <a:pt x="173" y="23"/>
                    <a:pt x="173" y="23"/>
                    <a:pt x="173" y="23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151" y="34"/>
                    <a:pt x="151" y="34"/>
                    <a:pt x="151" y="34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4" y="6"/>
                    <a:pt x="71" y="14"/>
                    <a:pt x="73" y="21"/>
                  </a:cubicBezTo>
                  <a:cubicBezTo>
                    <a:pt x="73" y="23"/>
                    <a:pt x="73" y="24"/>
                    <a:pt x="73" y="26"/>
                  </a:cubicBezTo>
                  <a:cubicBezTo>
                    <a:pt x="72" y="31"/>
                    <a:pt x="77" y="34"/>
                    <a:pt x="80" y="36"/>
                  </a:cubicBezTo>
                  <a:cubicBezTo>
                    <a:pt x="84" y="38"/>
                    <a:pt x="87" y="41"/>
                    <a:pt x="91" y="44"/>
                  </a:cubicBezTo>
                  <a:cubicBezTo>
                    <a:pt x="98" y="50"/>
                    <a:pt x="103" y="56"/>
                    <a:pt x="102" y="66"/>
                  </a:cubicBezTo>
                  <a:cubicBezTo>
                    <a:pt x="100" y="76"/>
                    <a:pt x="96" y="86"/>
                    <a:pt x="90" y="94"/>
                  </a:cubicBezTo>
                  <a:cubicBezTo>
                    <a:pt x="87" y="97"/>
                    <a:pt x="84" y="100"/>
                    <a:pt x="80" y="102"/>
                  </a:cubicBezTo>
                  <a:cubicBezTo>
                    <a:pt x="73" y="105"/>
                    <a:pt x="65" y="104"/>
                    <a:pt x="65" y="114"/>
                  </a:cubicBezTo>
                  <a:cubicBezTo>
                    <a:pt x="65" y="125"/>
                    <a:pt x="68" y="134"/>
                    <a:pt x="61" y="144"/>
                  </a:cubicBezTo>
                  <a:cubicBezTo>
                    <a:pt x="49" y="160"/>
                    <a:pt x="15" y="156"/>
                    <a:pt x="13" y="179"/>
                  </a:cubicBezTo>
                  <a:cubicBezTo>
                    <a:pt x="13" y="184"/>
                    <a:pt x="14" y="190"/>
                    <a:pt x="12" y="195"/>
                  </a:cubicBezTo>
                  <a:cubicBezTo>
                    <a:pt x="9" y="200"/>
                    <a:pt x="0" y="203"/>
                    <a:pt x="3" y="210"/>
                  </a:cubicBezTo>
                  <a:cubicBezTo>
                    <a:pt x="5" y="217"/>
                    <a:pt x="12" y="220"/>
                    <a:pt x="19" y="222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111730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Guatem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33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7864473" y="1477167"/>
            <a:ext cx="3108598" cy="3244850"/>
            <a:chOff x="6709325" y="966788"/>
            <a:chExt cx="4757189" cy="4965700"/>
          </a:xfrm>
          <a:solidFill>
            <a:srgbClr val="C9C9C9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7678738" y="966788"/>
              <a:ext cx="2690813" cy="2382838"/>
            </a:xfrm>
            <a:custGeom>
              <a:avLst/>
              <a:gdLst>
                <a:gd name="T0" fmla="*/ 23 w 716"/>
                <a:gd name="T1" fmla="*/ 204 h 634"/>
                <a:gd name="T2" fmla="*/ 51 w 716"/>
                <a:gd name="T3" fmla="*/ 202 h 634"/>
                <a:gd name="T4" fmla="*/ 58 w 716"/>
                <a:gd name="T5" fmla="*/ 226 h 634"/>
                <a:gd name="T6" fmla="*/ 77 w 716"/>
                <a:gd name="T7" fmla="*/ 254 h 634"/>
                <a:gd name="T8" fmla="*/ 110 w 716"/>
                <a:gd name="T9" fmla="*/ 287 h 634"/>
                <a:gd name="T10" fmla="*/ 148 w 716"/>
                <a:gd name="T11" fmla="*/ 305 h 634"/>
                <a:gd name="T12" fmla="*/ 181 w 716"/>
                <a:gd name="T13" fmla="*/ 324 h 634"/>
                <a:gd name="T14" fmla="*/ 201 w 716"/>
                <a:gd name="T15" fmla="*/ 337 h 634"/>
                <a:gd name="T16" fmla="*/ 235 w 716"/>
                <a:gd name="T17" fmla="*/ 372 h 634"/>
                <a:gd name="T18" fmla="*/ 241 w 716"/>
                <a:gd name="T19" fmla="*/ 399 h 634"/>
                <a:gd name="T20" fmla="*/ 250 w 716"/>
                <a:gd name="T21" fmla="*/ 421 h 634"/>
                <a:gd name="T22" fmla="*/ 268 w 716"/>
                <a:gd name="T23" fmla="*/ 435 h 634"/>
                <a:gd name="T24" fmla="*/ 294 w 716"/>
                <a:gd name="T25" fmla="*/ 441 h 634"/>
                <a:gd name="T26" fmla="*/ 317 w 716"/>
                <a:gd name="T27" fmla="*/ 456 h 634"/>
                <a:gd name="T28" fmla="*/ 326 w 716"/>
                <a:gd name="T29" fmla="*/ 465 h 634"/>
                <a:gd name="T30" fmla="*/ 322 w 716"/>
                <a:gd name="T31" fmla="*/ 477 h 634"/>
                <a:gd name="T32" fmla="*/ 315 w 716"/>
                <a:gd name="T33" fmla="*/ 490 h 634"/>
                <a:gd name="T34" fmla="*/ 310 w 716"/>
                <a:gd name="T35" fmla="*/ 502 h 634"/>
                <a:gd name="T36" fmla="*/ 308 w 716"/>
                <a:gd name="T37" fmla="*/ 513 h 634"/>
                <a:gd name="T38" fmla="*/ 305 w 716"/>
                <a:gd name="T39" fmla="*/ 527 h 634"/>
                <a:gd name="T40" fmla="*/ 310 w 716"/>
                <a:gd name="T41" fmla="*/ 539 h 634"/>
                <a:gd name="T42" fmla="*/ 308 w 716"/>
                <a:gd name="T43" fmla="*/ 548 h 634"/>
                <a:gd name="T44" fmla="*/ 308 w 716"/>
                <a:gd name="T45" fmla="*/ 557 h 634"/>
                <a:gd name="T46" fmla="*/ 360 w 716"/>
                <a:gd name="T47" fmla="*/ 565 h 634"/>
                <a:gd name="T48" fmla="*/ 414 w 716"/>
                <a:gd name="T49" fmla="*/ 584 h 634"/>
                <a:gd name="T50" fmla="*/ 444 w 716"/>
                <a:gd name="T51" fmla="*/ 588 h 634"/>
                <a:gd name="T52" fmla="*/ 465 w 716"/>
                <a:gd name="T53" fmla="*/ 590 h 634"/>
                <a:gd name="T54" fmla="*/ 509 w 716"/>
                <a:gd name="T55" fmla="*/ 610 h 634"/>
                <a:gd name="T56" fmla="*/ 532 w 716"/>
                <a:gd name="T57" fmla="*/ 610 h 634"/>
                <a:gd name="T58" fmla="*/ 556 w 716"/>
                <a:gd name="T59" fmla="*/ 616 h 634"/>
                <a:gd name="T60" fmla="*/ 607 w 716"/>
                <a:gd name="T61" fmla="*/ 622 h 634"/>
                <a:gd name="T62" fmla="*/ 630 w 716"/>
                <a:gd name="T63" fmla="*/ 631 h 634"/>
                <a:gd name="T64" fmla="*/ 658 w 716"/>
                <a:gd name="T65" fmla="*/ 623 h 634"/>
                <a:gd name="T66" fmla="*/ 680 w 716"/>
                <a:gd name="T67" fmla="*/ 616 h 634"/>
                <a:gd name="T68" fmla="*/ 695 w 716"/>
                <a:gd name="T69" fmla="*/ 609 h 634"/>
                <a:gd name="T70" fmla="*/ 716 w 716"/>
                <a:gd name="T71" fmla="*/ 275 h 634"/>
                <a:gd name="T72" fmla="*/ 716 w 716"/>
                <a:gd name="T73" fmla="*/ 0 h 634"/>
                <a:gd name="T74" fmla="*/ 145 w 716"/>
                <a:gd name="T75" fmla="*/ 0 h 634"/>
                <a:gd name="T76" fmla="*/ 145 w 716"/>
                <a:gd name="T77" fmla="*/ 182 h 634"/>
                <a:gd name="T78" fmla="*/ 0 w 716"/>
                <a:gd name="T79" fmla="*/ 182 h 634"/>
                <a:gd name="T80" fmla="*/ 15 w 716"/>
                <a:gd name="T81" fmla="*/ 197 h 634"/>
                <a:gd name="T82" fmla="*/ 23 w 716"/>
                <a:gd name="T83" fmla="*/ 204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6" h="634">
                  <a:moveTo>
                    <a:pt x="23" y="204"/>
                  </a:moveTo>
                  <a:cubicBezTo>
                    <a:pt x="25" y="204"/>
                    <a:pt x="51" y="202"/>
                    <a:pt x="51" y="202"/>
                  </a:cubicBezTo>
                  <a:cubicBezTo>
                    <a:pt x="58" y="226"/>
                    <a:pt x="58" y="226"/>
                    <a:pt x="58" y="226"/>
                  </a:cubicBezTo>
                  <a:cubicBezTo>
                    <a:pt x="58" y="226"/>
                    <a:pt x="71" y="250"/>
                    <a:pt x="77" y="254"/>
                  </a:cubicBezTo>
                  <a:cubicBezTo>
                    <a:pt x="84" y="258"/>
                    <a:pt x="104" y="272"/>
                    <a:pt x="110" y="287"/>
                  </a:cubicBezTo>
                  <a:cubicBezTo>
                    <a:pt x="116" y="301"/>
                    <a:pt x="141" y="292"/>
                    <a:pt x="148" y="305"/>
                  </a:cubicBezTo>
                  <a:cubicBezTo>
                    <a:pt x="154" y="318"/>
                    <a:pt x="170" y="318"/>
                    <a:pt x="181" y="324"/>
                  </a:cubicBezTo>
                  <a:cubicBezTo>
                    <a:pt x="191" y="331"/>
                    <a:pt x="192" y="333"/>
                    <a:pt x="201" y="337"/>
                  </a:cubicBezTo>
                  <a:cubicBezTo>
                    <a:pt x="209" y="341"/>
                    <a:pt x="232" y="365"/>
                    <a:pt x="235" y="372"/>
                  </a:cubicBezTo>
                  <a:cubicBezTo>
                    <a:pt x="239" y="379"/>
                    <a:pt x="241" y="399"/>
                    <a:pt x="241" y="399"/>
                  </a:cubicBezTo>
                  <a:cubicBezTo>
                    <a:pt x="241" y="399"/>
                    <a:pt x="244" y="408"/>
                    <a:pt x="250" y="421"/>
                  </a:cubicBezTo>
                  <a:cubicBezTo>
                    <a:pt x="255" y="433"/>
                    <a:pt x="258" y="427"/>
                    <a:pt x="268" y="435"/>
                  </a:cubicBezTo>
                  <a:cubicBezTo>
                    <a:pt x="278" y="443"/>
                    <a:pt x="289" y="438"/>
                    <a:pt x="294" y="441"/>
                  </a:cubicBezTo>
                  <a:cubicBezTo>
                    <a:pt x="298" y="443"/>
                    <a:pt x="311" y="454"/>
                    <a:pt x="317" y="456"/>
                  </a:cubicBezTo>
                  <a:cubicBezTo>
                    <a:pt x="323" y="458"/>
                    <a:pt x="324" y="456"/>
                    <a:pt x="326" y="465"/>
                  </a:cubicBezTo>
                  <a:cubicBezTo>
                    <a:pt x="328" y="474"/>
                    <a:pt x="324" y="476"/>
                    <a:pt x="322" y="477"/>
                  </a:cubicBezTo>
                  <a:cubicBezTo>
                    <a:pt x="321" y="479"/>
                    <a:pt x="315" y="490"/>
                    <a:pt x="315" y="490"/>
                  </a:cubicBezTo>
                  <a:cubicBezTo>
                    <a:pt x="315" y="490"/>
                    <a:pt x="315" y="500"/>
                    <a:pt x="310" y="502"/>
                  </a:cubicBezTo>
                  <a:cubicBezTo>
                    <a:pt x="306" y="505"/>
                    <a:pt x="308" y="511"/>
                    <a:pt x="308" y="513"/>
                  </a:cubicBezTo>
                  <a:cubicBezTo>
                    <a:pt x="308" y="515"/>
                    <a:pt x="306" y="523"/>
                    <a:pt x="305" y="527"/>
                  </a:cubicBezTo>
                  <a:cubicBezTo>
                    <a:pt x="304" y="531"/>
                    <a:pt x="311" y="535"/>
                    <a:pt x="310" y="539"/>
                  </a:cubicBezTo>
                  <a:cubicBezTo>
                    <a:pt x="310" y="543"/>
                    <a:pt x="310" y="544"/>
                    <a:pt x="308" y="548"/>
                  </a:cubicBezTo>
                  <a:cubicBezTo>
                    <a:pt x="306" y="550"/>
                    <a:pt x="307" y="554"/>
                    <a:pt x="308" y="557"/>
                  </a:cubicBezTo>
                  <a:cubicBezTo>
                    <a:pt x="325" y="560"/>
                    <a:pt x="343" y="562"/>
                    <a:pt x="360" y="565"/>
                  </a:cubicBezTo>
                  <a:cubicBezTo>
                    <a:pt x="379" y="569"/>
                    <a:pt x="395" y="579"/>
                    <a:pt x="414" y="584"/>
                  </a:cubicBezTo>
                  <a:cubicBezTo>
                    <a:pt x="424" y="587"/>
                    <a:pt x="434" y="589"/>
                    <a:pt x="444" y="588"/>
                  </a:cubicBezTo>
                  <a:cubicBezTo>
                    <a:pt x="451" y="588"/>
                    <a:pt x="458" y="588"/>
                    <a:pt x="465" y="590"/>
                  </a:cubicBezTo>
                  <a:cubicBezTo>
                    <a:pt x="480" y="595"/>
                    <a:pt x="493" y="609"/>
                    <a:pt x="509" y="610"/>
                  </a:cubicBezTo>
                  <a:cubicBezTo>
                    <a:pt x="517" y="611"/>
                    <a:pt x="524" y="610"/>
                    <a:pt x="532" y="610"/>
                  </a:cubicBezTo>
                  <a:cubicBezTo>
                    <a:pt x="541" y="611"/>
                    <a:pt x="548" y="614"/>
                    <a:pt x="556" y="616"/>
                  </a:cubicBezTo>
                  <a:cubicBezTo>
                    <a:pt x="573" y="622"/>
                    <a:pt x="590" y="615"/>
                    <a:pt x="607" y="622"/>
                  </a:cubicBezTo>
                  <a:cubicBezTo>
                    <a:pt x="615" y="624"/>
                    <a:pt x="622" y="629"/>
                    <a:pt x="630" y="631"/>
                  </a:cubicBezTo>
                  <a:cubicBezTo>
                    <a:pt x="642" y="634"/>
                    <a:pt x="648" y="627"/>
                    <a:pt x="658" y="623"/>
                  </a:cubicBezTo>
                  <a:cubicBezTo>
                    <a:pt x="665" y="619"/>
                    <a:pt x="673" y="618"/>
                    <a:pt x="680" y="616"/>
                  </a:cubicBezTo>
                  <a:cubicBezTo>
                    <a:pt x="685" y="614"/>
                    <a:pt x="690" y="611"/>
                    <a:pt x="695" y="609"/>
                  </a:cubicBezTo>
                  <a:cubicBezTo>
                    <a:pt x="716" y="275"/>
                    <a:pt x="716" y="275"/>
                    <a:pt x="716" y="275"/>
                  </a:cubicBezTo>
                  <a:cubicBezTo>
                    <a:pt x="716" y="0"/>
                    <a:pt x="716" y="0"/>
                    <a:pt x="716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5" y="197"/>
                    <a:pt x="15" y="197"/>
                    <a:pt x="15" y="197"/>
                  </a:cubicBezTo>
                  <a:cubicBezTo>
                    <a:pt x="15" y="197"/>
                    <a:pt x="21" y="204"/>
                    <a:pt x="23" y="20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9798051" y="3219451"/>
              <a:ext cx="1668463" cy="1085850"/>
            </a:xfrm>
            <a:custGeom>
              <a:avLst/>
              <a:gdLst>
                <a:gd name="T0" fmla="*/ 437 w 444"/>
                <a:gd name="T1" fmla="*/ 76 h 289"/>
                <a:gd name="T2" fmla="*/ 425 w 444"/>
                <a:gd name="T3" fmla="*/ 61 h 289"/>
                <a:gd name="T4" fmla="*/ 370 w 444"/>
                <a:gd name="T5" fmla="*/ 31 h 289"/>
                <a:gd name="T6" fmla="*/ 331 w 444"/>
                <a:gd name="T7" fmla="*/ 0 h 289"/>
                <a:gd name="T8" fmla="*/ 321 w 444"/>
                <a:gd name="T9" fmla="*/ 7 h 289"/>
                <a:gd name="T10" fmla="*/ 359 w 444"/>
                <a:gd name="T11" fmla="*/ 39 h 289"/>
                <a:gd name="T12" fmla="*/ 355 w 444"/>
                <a:gd name="T13" fmla="*/ 39 h 289"/>
                <a:gd name="T14" fmla="*/ 341 w 444"/>
                <a:gd name="T15" fmla="*/ 46 h 289"/>
                <a:gd name="T16" fmla="*/ 336 w 444"/>
                <a:gd name="T17" fmla="*/ 68 h 289"/>
                <a:gd name="T18" fmla="*/ 319 w 444"/>
                <a:gd name="T19" fmla="*/ 91 h 289"/>
                <a:gd name="T20" fmla="*/ 315 w 444"/>
                <a:gd name="T21" fmla="*/ 82 h 289"/>
                <a:gd name="T22" fmla="*/ 312 w 444"/>
                <a:gd name="T23" fmla="*/ 68 h 289"/>
                <a:gd name="T24" fmla="*/ 292 w 444"/>
                <a:gd name="T25" fmla="*/ 52 h 289"/>
                <a:gd name="T26" fmla="*/ 265 w 444"/>
                <a:gd name="T27" fmla="*/ 36 h 289"/>
                <a:gd name="T28" fmla="*/ 233 w 444"/>
                <a:gd name="T29" fmla="*/ 27 h 289"/>
                <a:gd name="T30" fmla="*/ 226 w 444"/>
                <a:gd name="T31" fmla="*/ 28 h 289"/>
                <a:gd name="T32" fmla="*/ 163 w 444"/>
                <a:gd name="T33" fmla="*/ 19 h 289"/>
                <a:gd name="T34" fmla="*/ 135 w 444"/>
                <a:gd name="T35" fmla="*/ 18 h 289"/>
                <a:gd name="T36" fmla="*/ 114 w 444"/>
                <a:gd name="T37" fmla="*/ 27 h 289"/>
                <a:gd name="T38" fmla="*/ 91 w 444"/>
                <a:gd name="T39" fmla="*/ 36 h 289"/>
                <a:gd name="T40" fmla="*/ 77 w 444"/>
                <a:gd name="T41" fmla="*/ 42 h 289"/>
                <a:gd name="T42" fmla="*/ 76 w 444"/>
                <a:gd name="T43" fmla="*/ 42 h 289"/>
                <a:gd name="T44" fmla="*/ 35 w 444"/>
                <a:gd name="T45" fmla="*/ 95 h 289"/>
                <a:gd name="T46" fmla="*/ 6 w 444"/>
                <a:gd name="T47" fmla="*/ 135 h 289"/>
                <a:gd name="T48" fmla="*/ 13 w 444"/>
                <a:gd name="T49" fmla="*/ 140 h 289"/>
                <a:gd name="T50" fmla="*/ 18 w 444"/>
                <a:gd name="T51" fmla="*/ 158 h 289"/>
                <a:gd name="T52" fmla="*/ 19 w 444"/>
                <a:gd name="T53" fmla="*/ 163 h 289"/>
                <a:gd name="T54" fmla="*/ 8 w 444"/>
                <a:gd name="T55" fmla="*/ 186 h 289"/>
                <a:gd name="T56" fmla="*/ 1 w 444"/>
                <a:gd name="T57" fmla="*/ 214 h 289"/>
                <a:gd name="T58" fmla="*/ 17 w 444"/>
                <a:gd name="T59" fmla="*/ 253 h 289"/>
                <a:gd name="T60" fmla="*/ 43 w 444"/>
                <a:gd name="T61" fmla="*/ 241 h 289"/>
                <a:gd name="T62" fmla="*/ 76 w 444"/>
                <a:gd name="T63" fmla="*/ 237 h 289"/>
                <a:gd name="T64" fmla="*/ 125 w 444"/>
                <a:gd name="T65" fmla="*/ 218 h 289"/>
                <a:gd name="T66" fmla="*/ 150 w 444"/>
                <a:gd name="T67" fmla="*/ 247 h 289"/>
                <a:gd name="T68" fmla="*/ 147 w 444"/>
                <a:gd name="T69" fmla="*/ 275 h 289"/>
                <a:gd name="T70" fmla="*/ 156 w 444"/>
                <a:gd name="T71" fmla="*/ 289 h 289"/>
                <a:gd name="T72" fmla="*/ 194 w 444"/>
                <a:gd name="T73" fmla="*/ 275 h 289"/>
                <a:gd name="T74" fmla="*/ 229 w 444"/>
                <a:gd name="T75" fmla="*/ 252 h 289"/>
                <a:gd name="T76" fmla="*/ 288 w 444"/>
                <a:gd name="T77" fmla="*/ 213 h 289"/>
                <a:gd name="T78" fmla="*/ 370 w 444"/>
                <a:gd name="T79" fmla="*/ 147 h 289"/>
                <a:gd name="T80" fmla="*/ 432 w 444"/>
                <a:gd name="T81" fmla="*/ 91 h 289"/>
                <a:gd name="T82" fmla="*/ 442 w 444"/>
                <a:gd name="T83" fmla="*/ 87 h 289"/>
                <a:gd name="T84" fmla="*/ 444 w 444"/>
                <a:gd name="T85" fmla="*/ 75 h 289"/>
                <a:gd name="T86" fmla="*/ 437 w 444"/>
                <a:gd name="T87" fmla="*/ 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4" h="289">
                  <a:moveTo>
                    <a:pt x="437" y="76"/>
                  </a:moveTo>
                  <a:cubicBezTo>
                    <a:pt x="425" y="61"/>
                    <a:pt x="425" y="61"/>
                    <a:pt x="425" y="61"/>
                  </a:cubicBezTo>
                  <a:cubicBezTo>
                    <a:pt x="370" y="31"/>
                    <a:pt x="370" y="31"/>
                    <a:pt x="370" y="31"/>
                  </a:cubicBezTo>
                  <a:cubicBezTo>
                    <a:pt x="331" y="0"/>
                    <a:pt x="331" y="0"/>
                    <a:pt x="331" y="0"/>
                  </a:cubicBezTo>
                  <a:cubicBezTo>
                    <a:pt x="321" y="7"/>
                    <a:pt x="321" y="7"/>
                    <a:pt x="321" y="7"/>
                  </a:cubicBezTo>
                  <a:cubicBezTo>
                    <a:pt x="359" y="39"/>
                    <a:pt x="359" y="39"/>
                    <a:pt x="359" y="39"/>
                  </a:cubicBezTo>
                  <a:cubicBezTo>
                    <a:pt x="355" y="39"/>
                    <a:pt x="355" y="39"/>
                    <a:pt x="355" y="39"/>
                  </a:cubicBezTo>
                  <a:cubicBezTo>
                    <a:pt x="341" y="46"/>
                    <a:pt x="341" y="46"/>
                    <a:pt x="341" y="46"/>
                  </a:cubicBezTo>
                  <a:cubicBezTo>
                    <a:pt x="336" y="68"/>
                    <a:pt x="336" y="68"/>
                    <a:pt x="336" y="68"/>
                  </a:cubicBezTo>
                  <a:cubicBezTo>
                    <a:pt x="319" y="91"/>
                    <a:pt x="319" y="91"/>
                    <a:pt x="319" y="91"/>
                  </a:cubicBezTo>
                  <a:cubicBezTo>
                    <a:pt x="315" y="82"/>
                    <a:pt x="315" y="82"/>
                    <a:pt x="315" y="82"/>
                  </a:cubicBezTo>
                  <a:cubicBezTo>
                    <a:pt x="312" y="68"/>
                    <a:pt x="312" y="68"/>
                    <a:pt x="312" y="68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65" y="36"/>
                    <a:pt x="265" y="36"/>
                    <a:pt x="265" y="36"/>
                  </a:cubicBezTo>
                  <a:cubicBezTo>
                    <a:pt x="233" y="27"/>
                    <a:pt x="233" y="27"/>
                    <a:pt x="233" y="27"/>
                  </a:cubicBezTo>
                  <a:cubicBezTo>
                    <a:pt x="226" y="28"/>
                    <a:pt x="226" y="28"/>
                    <a:pt x="226" y="28"/>
                  </a:cubicBezTo>
                  <a:cubicBezTo>
                    <a:pt x="226" y="28"/>
                    <a:pt x="181" y="21"/>
                    <a:pt x="163" y="19"/>
                  </a:cubicBezTo>
                  <a:cubicBezTo>
                    <a:pt x="151" y="18"/>
                    <a:pt x="141" y="18"/>
                    <a:pt x="135" y="18"/>
                  </a:cubicBezTo>
                  <a:cubicBezTo>
                    <a:pt x="129" y="21"/>
                    <a:pt x="122" y="25"/>
                    <a:pt x="114" y="27"/>
                  </a:cubicBezTo>
                  <a:cubicBezTo>
                    <a:pt x="106" y="29"/>
                    <a:pt x="98" y="32"/>
                    <a:pt x="91" y="36"/>
                  </a:cubicBezTo>
                  <a:cubicBezTo>
                    <a:pt x="86" y="39"/>
                    <a:pt x="81" y="41"/>
                    <a:pt x="77" y="42"/>
                  </a:cubicBezTo>
                  <a:cubicBezTo>
                    <a:pt x="77" y="42"/>
                    <a:pt x="76" y="42"/>
                    <a:pt x="76" y="42"/>
                  </a:cubicBezTo>
                  <a:cubicBezTo>
                    <a:pt x="65" y="62"/>
                    <a:pt x="45" y="75"/>
                    <a:pt x="35" y="95"/>
                  </a:cubicBezTo>
                  <a:cubicBezTo>
                    <a:pt x="27" y="109"/>
                    <a:pt x="18" y="124"/>
                    <a:pt x="6" y="135"/>
                  </a:cubicBezTo>
                  <a:cubicBezTo>
                    <a:pt x="8" y="137"/>
                    <a:pt x="11" y="138"/>
                    <a:pt x="13" y="140"/>
                  </a:cubicBezTo>
                  <a:cubicBezTo>
                    <a:pt x="17" y="146"/>
                    <a:pt x="14" y="153"/>
                    <a:pt x="18" y="158"/>
                  </a:cubicBezTo>
                  <a:cubicBezTo>
                    <a:pt x="19" y="159"/>
                    <a:pt x="20" y="161"/>
                    <a:pt x="19" y="163"/>
                  </a:cubicBezTo>
                  <a:cubicBezTo>
                    <a:pt x="14" y="171"/>
                    <a:pt x="11" y="178"/>
                    <a:pt x="8" y="186"/>
                  </a:cubicBezTo>
                  <a:cubicBezTo>
                    <a:pt x="6" y="195"/>
                    <a:pt x="0" y="205"/>
                    <a:pt x="1" y="214"/>
                  </a:cubicBezTo>
                  <a:cubicBezTo>
                    <a:pt x="3" y="228"/>
                    <a:pt x="12" y="240"/>
                    <a:pt x="17" y="253"/>
                  </a:cubicBezTo>
                  <a:cubicBezTo>
                    <a:pt x="26" y="250"/>
                    <a:pt x="34" y="245"/>
                    <a:pt x="43" y="241"/>
                  </a:cubicBezTo>
                  <a:cubicBezTo>
                    <a:pt x="54" y="238"/>
                    <a:pt x="65" y="240"/>
                    <a:pt x="76" y="237"/>
                  </a:cubicBezTo>
                  <a:cubicBezTo>
                    <a:pt x="92" y="234"/>
                    <a:pt x="108" y="215"/>
                    <a:pt x="125" y="218"/>
                  </a:cubicBezTo>
                  <a:cubicBezTo>
                    <a:pt x="139" y="221"/>
                    <a:pt x="150" y="233"/>
                    <a:pt x="150" y="247"/>
                  </a:cubicBezTo>
                  <a:cubicBezTo>
                    <a:pt x="150" y="257"/>
                    <a:pt x="142" y="265"/>
                    <a:pt x="147" y="275"/>
                  </a:cubicBezTo>
                  <a:cubicBezTo>
                    <a:pt x="150" y="279"/>
                    <a:pt x="153" y="284"/>
                    <a:pt x="156" y="289"/>
                  </a:cubicBezTo>
                  <a:cubicBezTo>
                    <a:pt x="164" y="286"/>
                    <a:pt x="183" y="279"/>
                    <a:pt x="194" y="275"/>
                  </a:cubicBezTo>
                  <a:cubicBezTo>
                    <a:pt x="209" y="269"/>
                    <a:pt x="229" y="252"/>
                    <a:pt x="229" y="252"/>
                  </a:cubicBezTo>
                  <a:cubicBezTo>
                    <a:pt x="229" y="252"/>
                    <a:pt x="272" y="223"/>
                    <a:pt x="288" y="213"/>
                  </a:cubicBezTo>
                  <a:cubicBezTo>
                    <a:pt x="304" y="204"/>
                    <a:pt x="349" y="166"/>
                    <a:pt x="370" y="147"/>
                  </a:cubicBezTo>
                  <a:cubicBezTo>
                    <a:pt x="392" y="128"/>
                    <a:pt x="428" y="92"/>
                    <a:pt x="432" y="91"/>
                  </a:cubicBezTo>
                  <a:cubicBezTo>
                    <a:pt x="436" y="91"/>
                    <a:pt x="442" y="87"/>
                    <a:pt x="442" y="87"/>
                  </a:cubicBezTo>
                  <a:cubicBezTo>
                    <a:pt x="444" y="75"/>
                    <a:pt x="444" y="75"/>
                    <a:pt x="444" y="75"/>
                  </a:cubicBezTo>
                  <a:lnTo>
                    <a:pt x="437" y="76"/>
                  </a:ln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9523413" y="4060826"/>
              <a:ext cx="868363" cy="598488"/>
            </a:xfrm>
            <a:custGeom>
              <a:avLst/>
              <a:gdLst>
                <a:gd name="T0" fmla="*/ 219 w 231"/>
                <a:gd name="T1" fmla="*/ 91 h 159"/>
                <a:gd name="T2" fmla="*/ 222 w 231"/>
                <a:gd name="T3" fmla="*/ 71 h 159"/>
                <a:gd name="T4" fmla="*/ 216 w 231"/>
                <a:gd name="T5" fmla="*/ 62 h 159"/>
                <a:gd name="T6" fmla="*/ 209 w 231"/>
                <a:gd name="T7" fmla="*/ 42 h 159"/>
                <a:gd name="T8" fmla="*/ 214 w 231"/>
                <a:gd name="T9" fmla="*/ 20 h 159"/>
                <a:gd name="T10" fmla="*/ 190 w 231"/>
                <a:gd name="T11" fmla="*/ 4 h 159"/>
                <a:gd name="T12" fmla="*/ 143 w 231"/>
                <a:gd name="T13" fmla="*/ 23 h 159"/>
                <a:gd name="T14" fmla="*/ 110 w 231"/>
                <a:gd name="T15" fmla="*/ 30 h 159"/>
                <a:gd name="T16" fmla="*/ 90 w 231"/>
                <a:gd name="T17" fmla="*/ 38 h 159"/>
                <a:gd name="T18" fmla="*/ 86 w 231"/>
                <a:gd name="T19" fmla="*/ 42 h 159"/>
                <a:gd name="T20" fmla="*/ 51 w 231"/>
                <a:gd name="T21" fmla="*/ 48 h 159"/>
                <a:gd name="T22" fmla="*/ 21 w 231"/>
                <a:gd name="T23" fmla="*/ 48 h 159"/>
                <a:gd name="T24" fmla="*/ 10 w 231"/>
                <a:gd name="T25" fmla="*/ 44 h 159"/>
                <a:gd name="T26" fmla="*/ 8 w 231"/>
                <a:gd name="T27" fmla="*/ 51 h 159"/>
                <a:gd name="T28" fmla="*/ 21 w 231"/>
                <a:gd name="T29" fmla="*/ 62 h 159"/>
                <a:gd name="T30" fmla="*/ 35 w 231"/>
                <a:gd name="T31" fmla="*/ 88 h 159"/>
                <a:gd name="T32" fmla="*/ 14 w 231"/>
                <a:gd name="T33" fmla="*/ 94 h 159"/>
                <a:gd name="T34" fmla="*/ 36 w 231"/>
                <a:gd name="T35" fmla="*/ 113 h 159"/>
                <a:gd name="T36" fmla="*/ 39 w 231"/>
                <a:gd name="T37" fmla="*/ 119 h 159"/>
                <a:gd name="T38" fmla="*/ 21 w 231"/>
                <a:gd name="T39" fmla="*/ 134 h 159"/>
                <a:gd name="T40" fmla="*/ 15 w 231"/>
                <a:gd name="T41" fmla="*/ 136 h 159"/>
                <a:gd name="T42" fmla="*/ 13 w 231"/>
                <a:gd name="T43" fmla="*/ 138 h 159"/>
                <a:gd name="T44" fmla="*/ 14 w 231"/>
                <a:gd name="T45" fmla="*/ 140 h 159"/>
                <a:gd name="T46" fmla="*/ 22 w 231"/>
                <a:gd name="T47" fmla="*/ 145 h 159"/>
                <a:gd name="T48" fmla="*/ 33 w 231"/>
                <a:gd name="T49" fmla="*/ 154 h 159"/>
                <a:gd name="T50" fmla="*/ 49 w 231"/>
                <a:gd name="T51" fmla="*/ 151 h 159"/>
                <a:gd name="T52" fmla="*/ 52 w 231"/>
                <a:gd name="T53" fmla="*/ 138 h 159"/>
                <a:gd name="T54" fmla="*/ 57 w 231"/>
                <a:gd name="T55" fmla="*/ 127 h 159"/>
                <a:gd name="T56" fmla="*/ 86 w 231"/>
                <a:gd name="T57" fmla="*/ 129 h 159"/>
                <a:gd name="T58" fmla="*/ 113 w 231"/>
                <a:gd name="T59" fmla="*/ 130 h 159"/>
                <a:gd name="T60" fmla="*/ 132 w 231"/>
                <a:gd name="T61" fmla="*/ 120 h 159"/>
                <a:gd name="T62" fmla="*/ 165 w 231"/>
                <a:gd name="T63" fmla="*/ 118 h 159"/>
                <a:gd name="T64" fmla="*/ 188 w 231"/>
                <a:gd name="T65" fmla="*/ 113 h 159"/>
                <a:gd name="T66" fmla="*/ 203 w 231"/>
                <a:gd name="T67" fmla="*/ 113 h 159"/>
                <a:gd name="T68" fmla="*/ 216 w 231"/>
                <a:gd name="T69" fmla="*/ 120 h 159"/>
                <a:gd name="T70" fmla="*/ 221 w 231"/>
                <a:gd name="T71" fmla="*/ 113 h 159"/>
                <a:gd name="T72" fmla="*/ 219 w 231"/>
                <a:gd name="T73" fmla="*/ 9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1" h="159">
                  <a:moveTo>
                    <a:pt x="219" y="91"/>
                  </a:moveTo>
                  <a:cubicBezTo>
                    <a:pt x="217" y="86"/>
                    <a:pt x="220" y="77"/>
                    <a:pt x="222" y="71"/>
                  </a:cubicBezTo>
                  <a:cubicBezTo>
                    <a:pt x="220" y="68"/>
                    <a:pt x="218" y="65"/>
                    <a:pt x="216" y="62"/>
                  </a:cubicBezTo>
                  <a:cubicBezTo>
                    <a:pt x="213" y="56"/>
                    <a:pt x="209" y="49"/>
                    <a:pt x="209" y="42"/>
                  </a:cubicBezTo>
                  <a:cubicBezTo>
                    <a:pt x="210" y="35"/>
                    <a:pt x="215" y="27"/>
                    <a:pt x="214" y="20"/>
                  </a:cubicBezTo>
                  <a:cubicBezTo>
                    <a:pt x="212" y="10"/>
                    <a:pt x="201" y="0"/>
                    <a:pt x="190" y="4"/>
                  </a:cubicBezTo>
                  <a:cubicBezTo>
                    <a:pt x="174" y="10"/>
                    <a:pt x="161" y="23"/>
                    <a:pt x="143" y="23"/>
                  </a:cubicBezTo>
                  <a:cubicBezTo>
                    <a:pt x="130" y="23"/>
                    <a:pt x="121" y="25"/>
                    <a:pt x="110" y="30"/>
                  </a:cubicBezTo>
                  <a:cubicBezTo>
                    <a:pt x="103" y="34"/>
                    <a:pt x="97" y="37"/>
                    <a:pt x="90" y="38"/>
                  </a:cubicBezTo>
                  <a:cubicBezTo>
                    <a:pt x="90" y="40"/>
                    <a:pt x="88" y="42"/>
                    <a:pt x="86" y="42"/>
                  </a:cubicBezTo>
                  <a:cubicBezTo>
                    <a:pt x="74" y="43"/>
                    <a:pt x="63" y="47"/>
                    <a:pt x="51" y="48"/>
                  </a:cubicBezTo>
                  <a:cubicBezTo>
                    <a:pt x="42" y="49"/>
                    <a:pt x="29" y="52"/>
                    <a:pt x="21" y="48"/>
                  </a:cubicBezTo>
                  <a:cubicBezTo>
                    <a:pt x="18" y="47"/>
                    <a:pt x="14" y="44"/>
                    <a:pt x="10" y="44"/>
                  </a:cubicBezTo>
                  <a:cubicBezTo>
                    <a:pt x="0" y="41"/>
                    <a:pt x="6" y="48"/>
                    <a:pt x="8" y="51"/>
                  </a:cubicBezTo>
                  <a:cubicBezTo>
                    <a:pt x="12" y="55"/>
                    <a:pt x="16" y="59"/>
                    <a:pt x="21" y="62"/>
                  </a:cubicBezTo>
                  <a:cubicBezTo>
                    <a:pt x="27" y="68"/>
                    <a:pt x="37" y="78"/>
                    <a:pt x="35" y="88"/>
                  </a:cubicBezTo>
                  <a:cubicBezTo>
                    <a:pt x="33" y="100"/>
                    <a:pt x="23" y="96"/>
                    <a:pt x="14" y="94"/>
                  </a:cubicBezTo>
                  <a:cubicBezTo>
                    <a:pt x="17" y="103"/>
                    <a:pt x="27" y="112"/>
                    <a:pt x="36" y="113"/>
                  </a:cubicBezTo>
                  <a:cubicBezTo>
                    <a:pt x="38" y="114"/>
                    <a:pt x="39" y="117"/>
                    <a:pt x="39" y="119"/>
                  </a:cubicBezTo>
                  <a:cubicBezTo>
                    <a:pt x="36" y="128"/>
                    <a:pt x="29" y="131"/>
                    <a:pt x="21" y="134"/>
                  </a:cubicBezTo>
                  <a:cubicBezTo>
                    <a:pt x="20" y="134"/>
                    <a:pt x="17" y="135"/>
                    <a:pt x="15" y="136"/>
                  </a:cubicBezTo>
                  <a:cubicBezTo>
                    <a:pt x="14" y="137"/>
                    <a:pt x="14" y="138"/>
                    <a:pt x="13" y="138"/>
                  </a:cubicBezTo>
                  <a:cubicBezTo>
                    <a:pt x="13" y="139"/>
                    <a:pt x="13" y="140"/>
                    <a:pt x="14" y="140"/>
                  </a:cubicBezTo>
                  <a:cubicBezTo>
                    <a:pt x="17" y="142"/>
                    <a:pt x="19" y="143"/>
                    <a:pt x="22" y="145"/>
                  </a:cubicBezTo>
                  <a:cubicBezTo>
                    <a:pt x="26" y="147"/>
                    <a:pt x="29" y="150"/>
                    <a:pt x="33" y="154"/>
                  </a:cubicBezTo>
                  <a:cubicBezTo>
                    <a:pt x="38" y="159"/>
                    <a:pt x="45" y="155"/>
                    <a:pt x="49" y="151"/>
                  </a:cubicBezTo>
                  <a:cubicBezTo>
                    <a:pt x="53" y="146"/>
                    <a:pt x="52" y="144"/>
                    <a:pt x="52" y="138"/>
                  </a:cubicBezTo>
                  <a:cubicBezTo>
                    <a:pt x="52" y="133"/>
                    <a:pt x="54" y="130"/>
                    <a:pt x="57" y="127"/>
                  </a:cubicBezTo>
                  <a:cubicBezTo>
                    <a:pt x="65" y="121"/>
                    <a:pt x="77" y="128"/>
                    <a:pt x="86" y="129"/>
                  </a:cubicBezTo>
                  <a:cubicBezTo>
                    <a:pt x="94" y="130"/>
                    <a:pt x="104" y="132"/>
                    <a:pt x="113" y="130"/>
                  </a:cubicBezTo>
                  <a:cubicBezTo>
                    <a:pt x="120" y="128"/>
                    <a:pt x="126" y="123"/>
                    <a:pt x="132" y="120"/>
                  </a:cubicBezTo>
                  <a:cubicBezTo>
                    <a:pt x="143" y="115"/>
                    <a:pt x="153" y="119"/>
                    <a:pt x="165" y="118"/>
                  </a:cubicBezTo>
                  <a:cubicBezTo>
                    <a:pt x="173" y="118"/>
                    <a:pt x="180" y="115"/>
                    <a:pt x="188" y="113"/>
                  </a:cubicBezTo>
                  <a:cubicBezTo>
                    <a:pt x="193" y="112"/>
                    <a:pt x="198" y="111"/>
                    <a:pt x="203" y="113"/>
                  </a:cubicBezTo>
                  <a:cubicBezTo>
                    <a:pt x="208" y="114"/>
                    <a:pt x="212" y="117"/>
                    <a:pt x="216" y="120"/>
                  </a:cubicBezTo>
                  <a:cubicBezTo>
                    <a:pt x="218" y="118"/>
                    <a:pt x="219" y="115"/>
                    <a:pt x="221" y="113"/>
                  </a:cubicBezTo>
                  <a:cubicBezTo>
                    <a:pt x="231" y="96"/>
                    <a:pt x="223" y="99"/>
                    <a:pt x="219" y="9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9028113" y="4951413"/>
              <a:ext cx="962025" cy="981075"/>
            </a:xfrm>
            <a:custGeom>
              <a:avLst/>
              <a:gdLst>
                <a:gd name="T0" fmla="*/ 246 w 256"/>
                <a:gd name="T1" fmla="*/ 86 h 261"/>
                <a:gd name="T2" fmla="*/ 231 w 256"/>
                <a:gd name="T3" fmla="*/ 82 h 261"/>
                <a:gd name="T4" fmla="*/ 228 w 256"/>
                <a:gd name="T5" fmla="*/ 78 h 261"/>
                <a:gd name="T6" fmla="*/ 221 w 256"/>
                <a:gd name="T7" fmla="*/ 73 h 261"/>
                <a:gd name="T8" fmla="*/ 225 w 256"/>
                <a:gd name="T9" fmla="*/ 62 h 261"/>
                <a:gd name="T10" fmla="*/ 223 w 256"/>
                <a:gd name="T11" fmla="*/ 54 h 261"/>
                <a:gd name="T12" fmla="*/ 232 w 256"/>
                <a:gd name="T13" fmla="*/ 45 h 261"/>
                <a:gd name="T14" fmla="*/ 242 w 256"/>
                <a:gd name="T15" fmla="*/ 53 h 261"/>
                <a:gd name="T16" fmla="*/ 247 w 256"/>
                <a:gd name="T17" fmla="*/ 51 h 261"/>
                <a:gd name="T18" fmla="*/ 244 w 256"/>
                <a:gd name="T19" fmla="*/ 46 h 261"/>
                <a:gd name="T20" fmla="*/ 244 w 256"/>
                <a:gd name="T21" fmla="*/ 25 h 261"/>
                <a:gd name="T22" fmla="*/ 220 w 256"/>
                <a:gd name="T23" fmla="*/ 14 h 261"/>
                <a:gd name="T24" fmla="*/ 201 w 256"/>
                <a:gd name="T25" fmla="*/ 1 h 261"/>
                <a:gd name="T26" fmla="*/ 193 w 256"/>
                <a:gd name="T27" fmla="*/ 0 h 261"/>
                <a:gd name="T28" fmla="*/ 186 w 256"/>
                <a:gd name="T29" fmla="*/ 14 h 261"/>
                <a:gd name="T30" fmla="*/ 181 w 256"/>
                <a:gd name="T31" fmla="*/ 16 h 261"/>
                <a:gd name="T32" fmla="*/ 168 w 256"/>
                <a:gd name="T33" fmla="*/ 22 h 261"/>
                <a:gd name="T34" fmla="*/ 153 w 256"/>
                <a:gd name="T35" fmla="*/ 22 h 261"/>
                <a:gd name="T36" fmla="*/ 132 w 256"/>
                <a:gd name="T37" fmla="*/ 29 h 261"/>
                <a:gd name="T38" fmla="*/ 119 w 256"/>
                <a:gd name="T39" fmla="*/ 41 h 261"/>
                <a:gd name="T40" fmla="*/ 106 w 256"/>
                <a:gd name="T41" fmla="*/ 36 h 261"/>
                <a:gd name="T42" fmla="*/ 84 w 256"/>
                <a:gd name="T43" fmla="*/ 46 h 261"/>
                <a:gd name="T44" fmla="*/ 91 w 256"/>
                <a:gd name="T45" fmla="*/ 52 h 261"/>
                <a:gd name="T46" fmla="*/ 86 w 256"/>
                <a:gd name="T47" fmla="*/ 60 h 261"/>
                <a:gd name="T48" fmla="*/ 77 w 256"/>
                <a:gd name="T49" fmla="*/ 53 h 261"/>
                <a:gd name="T50" fmla="*/ 67 w 256"/>
                <a:gd name="T51" fmla="*/ 71 h 261"/>
                <a:gd name="T52" fmla="*/ 62 w 256"/>
                <a:gd name="T53" fmla="*/ 74 h 261"/>
                <a:gd name="T54" fmla="*/ 47 w 256"/>
                <a:gd name="T55" fmla="*/ 73 h 261"/>
                <a:gd name="T56" fmla="*/ 39 w 256"/>
                <a:gd name="T57" fmla="*/ 86 h 261"/>
                <a:gd name="T58" fmla="*/ 33 w 256"/>
                <a:gd name="T59" fmla="*/ 94 h 261"/>
                <a:gd name="T60" fmla="*/ 33 w 256"/>
                <a:gd name="T61" fmla="*/ 96 h 261"/>
                <a:gd name="T62" fmla="*/ 45 w 256"/>
                <a:gd name="T63" fmla="*/ 102 h 261"/>
                <a:gd name="T64" fmla="*/ 77 w 256"/>
                <a:gd name="T65" fmla="*/ 149 h 261"/>
                <a:gd name="T66" fmla="*/ 21 w 256"/>
                <a:gd name="T67" fmla="*/ 186 h 261"/>
                <a:gd name="T68" fmla="*/ 5 w 256"/>
                <a:gd name="T69" fmla="*/ 186 h 261"/>
                <a:gd name="T70" fmla="*/ 7 w 256"/>
                <a:gd name="T71" fmla="*/ 198 h 261"/>
                <a:gd name="T72" fmla="*/ 15 w 256"/>
                <a:gd name="T73" fmla="*/ 214 h 261"/>
                <a:gd name="T74" fmla="*/ 13 w 256"/>
                <a:gd name="T75" fmla="*/ 243 h 261"/>
                <a:gd name="T76" fmla="*/ 60 w 256"/>
                <a:gd name="T77" fmla="*/ 261 h 261"/>
                <a:gd name="T78" fmla="*/ 57 w 256"/>
                <a:gd name="T79" fmla="*/ 251 h 261"/>
                <a:gd name="T80" fmla="*/ 65 w 256"/>
                <a:gd name="T81" fmla="*/ 221 h 261"/>
                <a:gd name="T82" fmla="*/ 84 w 256"/>
                <a:gd name="T83" fmla="*/ 201 h 261"/>
                <a:gd name="T84" fmla="*/ 111 w 256"/>
                <a:gd name="T85" fmla="*/ 180 h 261"/>
                <a:gd name="T86" fmla="*/ 147 w 256"/>
                <a:gd name="T87" fmla="*/ 158 h 261"/>
                <a:gd name="T88" fmla="*/ 168 w 256"/>
                <a:gd name="T89" fmla="*/ 172 h 261"/>
                <a:gd name="T90" fmla="*/ 173 w 256"/>
                <a:gd name="T91" fmla="*/ 152 h 261"/>
                <a:gd name="T92" fmla="*/ 202 w 256"/>
                <a:gd name="T93" fmla="*/ 118 h 261"/>
                <a:gd name="T94" fmla="*/ 241 w 256"/>
                <a:gd name="T95" fmla="*/ 108 h 261"/>
                <a:gd name="T96" fmla="*/ 248 w 256"/>
                <a:gd name="T97" fmla="*/ 103 h 261"/>
                <a:gd name="T98" fmla="*/ 255 w 256"/>
                <a:gd name="T99" fmla="*/ 97 h 261"/>
                <a:gd name="T100" fmla="*/ 246 w 256"/>
                <a:gd name="T101" fmla="*/ 86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6" h="261">
                  <a:moveTo>
                    <a:pt x="246" y="86"/>
                  </a:moveTo>
                  <a:cubicBezTo>
                    <a:pt x="238" y="81"/>
                    <a:pt x="231" y="82"/>
                    <a:pt x="231" y="82"/>
                  </a:cubicBezTo>
                  <a:cubicBezTo>
                    <a:pt x="228" y="78"/>
                    <a:pt x="228" y="78"/>
                    <a:pt x="228" y="78"/>
                  </a:cubicBezTo>
                  <a:cubicBezTo>
                    <a:pt x="221" y="73"/>
                    <a:pt x="221" y="73"/>
                    <a:pt x="221" y="73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5" y="62"/>
                    <a:pt x="223" y="61"/>
                    <a:pt x="223" y="54"/>
                  </a:cubicBezTo>
                  <a:cubicBezTo>
                    <a:pt x="223" y="48"/>
                    <a:pt x="232" y="45"/>
                    <a:pt x="232" y="45"/>
                  </a:cubicBezTo>
                  <a:cubicBezTo>
                    <a:pt x="232" y="45"/>
                    <a:pt x="237" y="53"/>
                    <a:pt x="242" y="53"/>
                  </a:cubicBezTo>
                  <a:cubicBezTo>
                    <a:pt x="243" y="53"/>
                    <a:pt x="245" y="52"/>
                    <a:pt x="247" y="51"/>
                  </a:cubicBezTo>
                  <a:cubicBezTo>
                    <a:pt x="246" y="49"/>
                    <a:pt x="245" y="47"/>
                    <a:pt x="244" y="46"/>
                  </a:cubicBezTo>
                  <a:cubicBezTo>
                    <a:pt x="241" y="38"/>
                    <a:pt x="242" y="33"/>
                    <a:pt x="244" y="25"/>
                  </a:cubicBezTo>
                  <a:cubicBezTo>
                    <a:pt x="246" y="11"/>
                    <a:pt x="227" y="18"/>
                    <a:pt x="220" y="14"/>
                  </a:cubicBezTo>
                  <a:cubicBezTo>
                    <a:pt x="212" y="10"/>
                    <a:pt x="210" y="2"/>
                    <a:pt x="201" y="1"/>
                  </a:cubicBezTo>
                  <a:cubicBezTo>
                    <a:pt x="199" y="1"/>
                    <a:pt x="196" y="1"/>
                    <a:pt x="193" y="0"/>
                  </a:cubicBezTo>
                  <a:cubicBezTo>
                    <a:pt x="191" y="5"/>
                    <a:pt x="190" y="10"/>
                    <a:pt x="186" y="14"/>
                  </a:cubicBezTo>
                  <a:cubicBezTo>
                    <a:pt x="185" y="15"/>
                    <a:pt x="182" y="16"/>
                    <a:pt x="181" y="16"/>
                  </a:cubicBezTo>
                  <a:cubicBezTo>
                    <a:pt x="176" y="17"/>
                    <a:pt x="172" y="20"/>
                    <a:pt x="168" y="22"/>
                  </a:cubicBezTo>
                  <a:cubicBezTo>
                    <a:pt x="163" y="25"/>
                    <a:pt x="158" y="24"/>
                    <a:pt x="153" y="22"/>
                  </a:cubicBezTo>
                  <a:cubicBezTo>
                    <a:pt x="143" y="17"/>
                    <a:pt x="139" y="23"/>
                    <a:pt x="132" y="29"/>
                  </a:cubicBezTo>
                  <a:cubicBezTo>
                    <a:pt x="128" y="33"/>
                    <a:pt x="124" y="39"/>
                    <a:pt x="119" y="41"/>
                  </a:cubicBezTo>
                  <a:cubicBezTo>
                    <a:pt x="114" y="42"/>
                    <a:pt x="110" y="38"/>
                    <a:pt x="106" y="36"/>
                  </a:cubicBezTo>
                  <a:cubicBezTo>
                    <a:pt x="99" y="33"/>
                    <a:pt x="90" y="40"/>
                    <a:pt x="84" y="46"/>
                  </a:cubicBezTo>
                  <a:cubicBezTo>
                    <a:pt x="86" y="48"/>
                    <a:pt x="89" y="50"/>
                    <a:pt x="91" y="52"/>
                  </a:cubicBezTo>
                  <a:cubicBezTo>
                    <a:pt x="96" y="55"/>
                    <a:pt x="91" y="63"/>
                    <a:pt x="86" y="60"/>
                  </a:cubicBezTo>
                  <a:cubicBezTo>
                    <a:pt x="83" y="57"/>
                    <a:pt x="80" y="55"/>
                    <a:pt x="77" y="53"/>
                  </a:cubicBezTo>
                  <a:cubicBezTo>
                    <a:pt x="73" y="58"/>
                    <a:pt x="70" y="64"/>
                    <a:pt x="67" y="71"/>
                  </a:cubicBezTo>
                  <a:cubicBezTo>
                    <a:pt x="66" y="73"/>
                    <a:pt x="64" y="74"/>
                    <a:pt x="62" y="74"/>
                  </a:cubicBezTo>
                  <a:cubicBezTo>
                    <a:pt x="57" y="73"/>
                    <a:pt x="49" y="68"/>
                    <a:pt x="47" y="73"/>
                  </a:cubicBezTo>
                  <a:cubicBezTo>
                    <a:pt x="44" y="77"/>
                    <a:pt x="42" y="82"/>
                    <a:pt x="39" y="86"/>
                  </a:cubicBezTo>
                  <a:cubicBezTo>
                    <a:pt x="37" y="89"/>
                    <a:pt x="35" y="92"/>
                    <a:pt x="33" y="94"/>
                  </a:cubicBezTo>
                  <a:cubicBezTo>
                    <a:pt x="33" y="95"/>
                    <a:pt x="33" y="95"/>
                    <a:pt x="33" y="96"/>
                  </a:cubicBezTo>
                  <a:cubicBezTo>
                    <a:pt x="36" y="98"/>
                    <a:pt x="41" y="100"/>
                    <a:pt x="45" y="102"/>
                  </a:cubicBezTo>
                  <a:cubicBezTo>
                    <a:pt x="62" y="110"/>
                    <a:pt x="86" y="126"/>
                    <a:pt x="77" y="149"/>
                  </a:cubicBezTo>
                  <a:cubicBezTo>
                    <a:pt x="68" y="172"/>
                    <a:pt x="46" y="187"/>
                    <a:pt x="21" y="186"/>
                  </a:cubicBezTo>
                  <a:cubicBezTo>
                    <a:pt x="17" y="186"/>
                    <a:pt x="10" y="185"/>
                    <a:pt x="5" y="186"/>
                  </a:cubicBezTo>
                  <a:cubicBezTo>
                    <a:pt x="0" y="188"/>
                    <a:pt x="5" y="196"/>
                    <a:pt x="7" y="198"/>
                  </a:cubicBezTo>
                  <a:cubicBezTo>
                    <a:pt x="10" y="203"/>
                    <a:pt x="13" y="208"/>
                    <a:pt x="15" y="214"/>
                  </a:cubicBezTo>
                  <a:cubicBezTo>
                    <a:pt x="17" y="224"/>
                    <a:pt x="16" y="233"/>
                    <a:pt x="13" y="243"/>
                  </a:cubicBezTo>
                  <a:cubicBezTo>
                    <a:pt x="60" y="261"/>
                    <a:pt x="60" y="261"/>
                    <a:pt x="60" y="261"/>
                  </a:cubicBezTo>
                  <a:cubicBezTo>
                    <a:pt x="60" y="261"/>
                    <a:pt x="60" y="254"/>
                    <a:pt x="57" y="251"/>
                  </a:cubicBezTo>
                  <a:cubicBezTo>
                    <a:pt x="55" y="249"/>
                    <a:pt x="57" y="229"/>
                    <a:pt x="65" y="221"/>
                  </a:cubicBezTo>
                  <a:cubicBezTo>
                    <a:pt x="73" y="213"/>
                    <a:pt x="78" y="203"/>
                    <a:pt x="84" y="201"/>
                  </a:cubicBezTo>
                  <a:cubicBezTo>
                    <a:pt x="90" y="199"/>
                    <a:pt x="105" y="183"/>
                    <a:pt x="111" y="180"/>
                  </a:cubicBezTo>
                  <a:cubicBezTo>
                    <a:pt x="118" y="178"/>
                    <a:pt x="139" y="160"/>
                    <a:pt x="147" y="158"/>
                  </a:cubicBezTo>
                  <a:cubicBezTo>
                    <a:pt x="155" y="157"/>
                    <a:pt x="165" y="173"/>
                    <a:pt x="168" y="172"/>
                  </a:cubicBezTo>
                  <a:cubicBezTo>
                    <a:pt x="171" y="171"/>
                    <a:pt x="174" y="158"/>
                    <a:pt x="173" y="152"/>
                  </a:cubicBezTo>
                  <a:cubicBezTo>
                    <a:pt x="172" y="146"/>
                    <a:pt x="191" y="126"/>
                    <a:pt x="202" y="118"/>
                  </a:cubicBezTo>
                  <a:cubicBezTo>
                    <a:pt x="213" y="110"/>
                    <a:pt x="239" y="109"/>
                    <a:pt x="241" y="108"/>
                  </a:cubicBezTo>
                  <a:cubicBezTo>
                    <a:pt x="242" y="108"/>
                    <a:pt x="246" y="105"/>
                    <a:pt x="248" y="103"/>
                  </a:cubicBezTo>
                  <a:cubicBezTo>
                    <a:pt x="251" y="102"/>
                    <a:pt x="255" y="99"/>
                    <a:pt x="255" y="97"/>
                  </a:cubicBezTo>
                  <a:cubicBezTo>
                    <a:pt x="256" y="96"/>
                    <a:pt x="254" y="90"/>
                    <a:pt x="246" y="8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8888413" y="4230688"/>
              <a:ext cx="739775" cy="558800"/>
            </a:xfrm>
            <a:custGeom>
              <a:avLst/>
              <a:gdLst>
                <a:gd name="T0" fmla="*/ 60 w 197"/>
                <a:gd name="T1" fmla="*/ 149 h 149"/>
                <a:gd name="T2" fmla="*/ 83 w 197"/>
                <a:gd name="T3" fmla="*/ 137 h 149"/>
                <a:gd name="T4" fmla="*/ 92 w 197"/>
                <a:gd name="T5" fmla="*/ 132 h 149"/>
                <a:gd name="T6" fmla="*/ 103 w 197"/>
                <a:gd name="T7" fmla="*/ 135 h 149"/>
                <a:gd name="T8" fmla="*/ 115 w 197"/>
                <a:gd name="T9" fmla="*/ 117 h 149"/>
                <a:gd name="T10" fmla="*/ 135 w 197"/>
                <a:gd name="T11" fmla="*/ 113 h 149"/>
                <a:gd name="T12" fmla="*/ 161 w 197"/>
                <a:gd name="T13" fmla="*/ 91 h 149"/>
                <a:gd name="T14" fmla="*/ 177 w 197"/>
                <a:gd name="T15" fmla="*/ 85 h 149"/>
                <a:gd name="T16" fmla="*/ 197 w 197"/>
                <a:gd name="T17" fmla="*/ 76 h 149"/>
                <a:gd name="T18" fmla="*/ 173 w 197"/>
                <a:gd name="T19" fmla="*/ 44 h 149"/>
                <a:gd name="T20" fmla="*/ 178 w 197"/>
                <a:gd name="T21" fmla="*/ 39 h 149"/>
                <a:gd name="T22" fmla="*/ 188 w 197"/>
                <a:gd name="T23" fmla="*/ 41 h 149"/>
                <a:gd name="T24" fmla="*/ 191 w 197"/>
                <a:gd name="T25" fmla="*/ 33 h 149"/>
                <a:gd name="T26" fmla="*/ 182 w 197"/>
                <a:gd name="T27" fmla="*/ 23 h 149"/>
                <a:gd name="T28" fmla="*/ 164 w 197"/>
                <a:gd name="T29" fmla="*/ 0 h 149"/>
                <a:gd name="T30" fmla="*/ 118 w 197"/>
                <a:gd name="T31" fmla="*/ 12 h 149"/>
                <a:gd name="T32" fmla="*/ 85 w 197"/>
                <a:gd name="T33" fmla="*/ 39 h 149"/>
                <a:gd name="T34" fmla="*/ 74 w 197"/>
                <a:gd name="T35" fmla="*/ 50 h 149"/>
                <a:gd name="T36" fmla="*/ 50 w 197"/>
                <a:gd name="T37" fmla="*/ 66 h 149"/>
                <a:gd name="T38" fmla="*/ 30 w 197"/>
                <a:gd name="T39" fmla="*/ 83 h 149"/>
                <a:gd name="T40" fmla="*/ 15 w 197"/>
                <a:gd name="T41" fmla="*/ 86 h 149"/>
                <a:gd name="T42" fmla="*/ 6 w 197"/>
                <a:gd name="T43" fmla="*/ 87 h 149"/>
                <a:gd name="T44" fmla="*/ 7 w 197"/>
                <a:gd name="T45" fmla="*/ 93 h 149"/>
                <a:gd name="T46" fmla="*/ 20 w 197"/>
                <a:gd name="T47" fmla="*/ 97 h 149"/>
                <a:gd name="T48" fmla="*/ 23 w 197"/>
                <a:gd name="T49" fmla="*/ 121 h 149"/>
                <a:gd name="T50" fmla="*/ 38 w 197"/>
                <a:gd name="T51" fmla="*/ 131 h 149"/>
                <a:gd name="T52" fmla="*/ 49 w 197"/>
                <a:gd name="T53" fmla="*/ 138 h 149"/>
                <a:gd name="T54" fmla="*/ 60 w 197"/>
                <a:gd name="T5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7" h="149">
                  <a:moveTo>
                    <a:pt x="60" y="149"/>
                  </a:moveTo>
                  <a:cubicBezTo>
                    <a:pt x="68" y="146"/>
                    <a:pt x="76" y="142"/>
                    <a:pt x="83" y="137"/>
                  </a:cubicBezTo>
                  <a:cubicBezTo>
                    <a:pt x="86" y="135"/>
                    <a:pt x="89" y="132"/>
                    <a:pt x="92" y="132"/>
                  </a:cubicBezTo>
                  <a:cubicBezTo>
                    <a:pt x="97" y="131"/>
                    <a:pt x="100" y="132"/>
                    <a:pt x="103" y="135"/>
                  </a:cubicBezTo>
                  <a:cubicBezTo>
                    <a:pt x="107" y="129"/>
                    <a:pt x="110" y="122"/>
                    <a:pt x="115" y="117"/>
                  </a:cubicBezTo>
                  <a:cubicBezTo>
                    <a:pt x="120" y="111"/>
                    <a:pt x="128" y="113"/>
                    <a:pt x="135" y="113"/>
                  </a:cubicBezTo>
                  <a:cubicBezTo>
                    <a:pt x="148" y="113"/>
                    <a:pt x="152" y="98"/>
                    <a:pt x="161" y="91"/>
                  </a:cubicBezTo>
                  <a:cubicBezTo>
                    <a:pt x="165" y="87"/>
                    <a:pt x="171" y="86"/>
                    <a:pt x="177" y="85"/>
                  </a:cubicBezTo>
                  <a:cubicBezTo>
                    <a:pt x="182" y="80"/>
                    <a:pt x="192" y="81"/>
                    <a:pt x="197" y="76"/>
                  </a:cubicBezTo>
                  <a:cubicBezTo>
                    <a:pt x="184" y="70"/>
                    <a:pt x="173" y="57"/>
                    <a:pt x="173" y="44"/>
                  </a:cubicBezTo>
                  <a:cubicBezTo>
                    <a:pt x="174" y="41"/>
                    <a:pt x="175" y="39"/>
                    <a:pt x="178" y="39"/>
                  </a:cubicBezTo>
                  <a:cubicBezTo>
                    <a:pt x="182" y="39"/>
                    <a:pt x="185" y="40"/>
                    <a:pt x="188" y="41"/>
                  </a:cubicBezTo>
                  <a:cubicBezTo>
                    <a:pt x="195" y="43"/>
                    <a:pt x="194" y="37"/>
                    <a:pt x="191" y="33"/>
                  </a:cubicBezTo>
                  <a:cubicBezTo>
                    <a:pt x="188" y="29"/>
                    <a:pt x="185" y="26"/>
                    <a:pt x="182" y="23"/>
                  </a:cubicBezTo>
                  <a:cubicBezTo>
                    <a:pt x="175" y="17"/>
                    <a:pt x="165" y="9"/>
                    <a:pt x="164" y="0"/>
                  </a:cubicBezTo>
                  <a:cubicBezTo>
                    <a:pt x="147" y="0"/>
                    <a:pt x="132" y="0"/>
                    <a:pt x="118" y="12"/>
                  </a:cubicBezTo>
                  <a:cubicBezTo>
                    <a:pt x="108" y="22"/>
                    <a:pt x="98" y="32"/>
                    <a:pt x="85" y="39"/>
                  </a:cubicBezTo>
                  <a:cubicBezTo>
                    <a:pt x="84" y="44"/>
                    <a:pt x="79" y="48"/>
                    <a:pt x="74" y="50"/>
                  </a:cubicBezTo>
                  <a:cubicBezTo>
                    <a:pt x="65" y="54"/>
                    <a:pt x="58" y="59"/>
                    <a:pt x="50" y="66"/>
                  </a:cubicBezTo>
                  <a:cubicBezTo>
                    <a:pt x="44" y="72"/>
                    <a:pt x="38" y="80"/>
                    <a:pt x="30" y="83"/>
                  </a:cubicBezTo>
                  <a:cubicBezTo>
                    <a:pt x="25" y="85"/>
                    <a:pt x="20" y="86"/>
                    <a:pt x="15" y="86"/>
                  </a:cubicBezTo>
                  <a:cubicBezTo>
                    <a:pt x="12" y="86"/>
                    <a:pt x="9" y="86"/>
                    <a:pt x="6" y="87"/>
                  </a:cubicBezTo>
                  <a:cubicBezTo>
                    <a:pt x="0" y="92"/>
                    <a:pt x="0" y="94"/>
                    <a:pt x="7" y="93"/>
                  </a:cubicBezTo>
                  <a:cubicBezTo>
                    <a:pt x="11" y="94"/>
                    <a:pt x="17" y="93"/>
                    <a:pt x="20" y="97"/>
                  </a:cubicBezTo>
                  <a:cubicBezTo>
                    <a:pt x="25" y="105"/>
                    <a:pt x="20" y="114"/>
                    <a:pt x="23" y="121"/>
                  </a:cubicBezTo>
                  <a:cubicBezTo>
                    <a:pt x="25" y="126"/>
                    <a:pt x="33" y="128"/>
                    <a:pt x="38" y="131"/>
                  </a:cubicBezTo>
                  <a:cubicBezTo>
                    <a:pt x="42" y="133"/>
                    <a:pt x="45" y="135"/>
                    <a:pt x="49" y="138"/>
                  </a:cubicBezTo>
                  <a:cubicBezTo>
                    <a:pt x="53" y="141"/>
                    <a:pt x="57" y="145"/>
                    <a:pt x="60" y="14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034463" y="4587876"/>
              <a:ext cx="766763" cy="514350"/>
            </a:xfrm>
            <a:custGeom>
              <a:avLst/>
              <a:gdLst>
                <a:gd name="T0" fmla="*/ 193 w 204"/>
                <a:gd name="T1" fmla="*/ 49 h 137"/>
                <a:gd name="T2" fmla="*/ 177 w 204"/>
                <a:gd name="T3" fmla="*/ 24 h 137"/>
                <a:gd name="T4" fmla="*/ 176 w 204"/>
                <a:gd name="T5" fmla="*/ 24 h 137"/>
                <a:gd name="T6" fmla="*/ 170 w 204"/>
                <a:gd name="T7" fmla="*/ 26 h 137"/>
                <a:gd name="T8" fmla="*/ 145 w 204"/>
                <a:gd name="T9" fmla="*/ 11 h 137"/>
                <a:gd name="T10" fmla="*/ 135 w 204"/>
                <a:gd name="T11" fmla="*/ 0 h 137"/>
                <a:gd name="T12" fmla="*/ 118 w 204"/>
                <a:gd name="T13" fmla="*/ 15 h 137"/>
                <a:gd name="T14" fmla="*/ 103 w 204"/>
                <a:gd name="T15" fmla="*/ 27 h 137"/>
                <a:gd name="T16" fmla="*/ 78 w 204"/>
                <a:gd name="T17" fmla="*/ 34 h 137"/>
                <a:gd name="T18" fmla="*/ 67 w 204"/>
                <a:gd name="T19" fmla="*/ 50 h 137"/>
                <a:gd name="T20" fmla="*/ 60 w 204"/>
                <a:gd name="T21" fmla="*/ 49 h 137"/>
                <a:gd name="T22" fmla="*/ 42 w 204"/>
                <a:gd name="T23" fmla="*/ 55 h 137"/>
                <a:gd name="T24" fmla="*/ 24 w 204"/>
                <a:gd name="T25" fmla="*/ 63 h 137"/>
                <a:gd name="T26" fmla="*/ 24 w 204"/>
                <a:gd name="T27" fmla="*/ 64 h 137"/>
                <a:gd name="T28" fmla="*/ 0 w 204"/>
                <a:gd name="T29" fmla="*/ 111 h 137"/>
                <a:gd name="T30" fmla="*/ 17 w 204"/>
                <a:gd name="T31" fmla="*/ 107 h 137"/>
                <a:gd name="T32" fmla="*/ 25 w 204"/>
                <a:gd name="T33" fmla="*/ 110 h 137"/>
                <a:gd name="T34" fmla="*/ 38 w 204"/>
                <a:gd name="T35" fmla="*/ 111 h 137"/>
                <a:gd name="T36" fmla="*/ 53 w 204"/>
                <a:gd name="T37" fmla="*/ 114 h 137"/>
                <a:gd name="T38" fmla="*/ 67 w 204"/>
                <a:gd name="T39" fmla="*/ 129 h 137"/>
                <a:gd name="T40" fmla="*/ 75 w 204"/>
                <a:gd name="T41" fmla="*/ 137 h 137"/>
                <a:gd name="T42" fmla="*/ 83 w 204"/>
                <a:gd name="T43" fmla="*/ 131 h 137"/>
                <a:gd name="T44" fmla="*/ 98 w 204"/>
                <a:gd name="T45" fmla="*/ 122 h 137"/>
                <a:gd name="T46" fmla="*/ 115 w 204"/>
                <a:gd name="T47" fmla="*/ 128 h 137"/>
                <a:gd name="T48" fmla="*/ 148 w 204"/>
                <a:gd name="T49" fmla="*/ 106 h 137"/>
                <a:gd name="T50" fmla="*/ 154 w 204"/>
                <a:gd name="T51" fmla="*/ 109 h 137"/>
                <a:gd name="T52" fmla="*/ 169 w 204"/>
                <a:gd name="T53" fmla="*/ 107 h 137"/>
                <a:gd name="T54" fmla="*/ 176 w 204"/>
                <a:gd name="T55" fmla="*/ 104 h 137"/>
                <a:gd name="T56" fmla="*/ 183 w 204"/>
                <a:gd name="T57" fmla="*/ 93 h 137"/>
                <a:gd name="T58" fmla="*/ 184 w 204"/>
                <a:gd name="T59" fmla="*/ 91 h 137"/>
                <a:gd name="T60" fmla="*/ 183 w 204"/>
                <a:gd name="T61" fmla="*/ 70 h 137"/>
                <a:gd name="T62" fmla="*/ 193 w 204"/>
                <a:gd name="T63" fmla="*/ 4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4" h="137">
                  <a:moveTo>
                    <a:pt x="193" y="49"/>
                  </a:moveTo>
                  <a:cubicBezTo>
                    <a:pt x="204" y="38"/>
                    <a:pt x="188" y="28"/>
                    <a:pt x="177" y="24"/>
                  </a:cubicBezTo>
                  <a:cubicBezTo>
                    <a:pt x="177" y="24"/>
                    <a:pt x="177" y="24"/>
                    <a:pt x="176" y="24"/>
                  </a:cubicBezTo>
                  <a:cubicBezTo>
                    <a:pt x="174" y="25"/>
                    <a:pt x="172" y="26"/>
                    <a:pt x="170" y="26"/>
                  </a:cubicBezTo>
                  <a:cubicBezTo>
                    <a:pt x="161" y="29"/>
                    <a:pt x="153" y="15"/>
                    <a:pt x="145" y="11"/>
                  </a:cubicBezTo>
                  <a:cubicBezTo>
                    <a:pt x="140" y="9"/>
                    <a:pt x="135" y="5"/>
                    <a:pt x="135" y="0"/>
                  </a:cubicBezTo>
                  <a:cubicBezTo>
                    <a:pt x="127" y="2"/>
                    <a:pt x="123" y="8"/>
                    <a:pt x="118" y="15"/>
                  </a:cubicBezTo>
                  <a:cubicBezTo>
                    <a:pt x="114" y="20"/>
                    <a:pt x="109" y="26"/>
                    <a:pt x="103" y="27"/>
                  </a:cubicBezTo>
                  <a:cubicBezTo>
                    <a:pt x="94" y="28"/>
                    <a:pt x="84" y="24"/>
                    <a:pt x="78" y="34"/>
                  </a:cubicBezTo>
                  <a:cubicBezTo>
                    <a:pt x="75" y="39"/>
                    <a:pt x="72" y="46"/>
                    <a:pt x="67" y="50"/>
                  </a:cubicBezTo>
                  <a:cubicBezTo>
                    <a:pt x="65" y="52"/>
                    <a:pt x="61" y="52"/>
                    <a:pt x="60" y="49"/>
                  </a:cubicBezTo>
                  <a:cubicBezTo>
                    <a:pt x="55" y="41"/>
                    <a:pt x="47" y="52"/>
                    <a:pt x="42" y="55"/>
                  </a:cubicBezTo>
                  <a:cubicBezTo>
                    <a:pt x="36" y="58"/>
                    <a:pt x="30" y="60"/>
                    <a:pt x="24" y="63"/>
                  </a:cubicBezTo>
                  <a:cubicBezTo>
                    <a:pt x="24" y="63"/>
                    <a:pt x="24" y="63"/>
                    <a:pt x="24" y="64"/>
                  </a:cubicBezTo>
                  <a:cubicBezTo>
                    <a:pt x="14" y="78"/>
                    <a:pt x="5" y="94"/>
                    <a:pt x="0" y="111"/>
                  </a:cubicBezTo>
                  <a:cubicBezTo>
                    <a:pt x="6" y="109"/>
                    <a:pt x="11" y="107"/>
                    <a:pt x="17" y="107"/>
                  </a:cubicBezTo>
                  <a:cubicBezTo>
                    <a:pt x="20" y="107"/>
                    <a:pt x="22" y="109"/>
                    <a:pt x="25" y="110"/>
                  </a:cubicBezTo>
                  <a:cubicBezTo>
                    <a:pt x="29" y="113"/>
                    <a:pt x="33" y="112"/>
                    <a:pt x="38" y="111"/>
                  </a:cubicBezTo>
                  <a:cubicBezTo>
                    <a:pt x="43" y="110"/>
                    <a:pt x="48" y="111"/>
                    <a:pt x="53" y="114"/>
                  </a:cubicBezTo>
                  <a:cubicBezTo>
                    <a:pt x="59" y="118"/>
                    <a:pt x="63" y="123"/>
                    <a:pt x="67" y="129"/>
                  </a:cubicBezTo>
                  <a:cubicBezTo>
                    <a:pt x="70" y="132"/>
                    <a:pt x="73" y="135"/>
                    <a:pt x="75" y="137"/>
                  </a:cubicBezTo>
                  <a:cubicBezTo>
                    <a:pt x="78" y="135"/>
                    <a:pt x="80" y="133"/>
                    <a:pt x="83" y="131"/>
                  </a:cubicBezTo>
                  <a:cubicBezTo>
                    <a:pt x="87" y="127"/>
                    <a:pt x="92" y="122"/>
                    <a:pt x="98" y="122"/>
                  </a:cubicBezTo>
                  <a:cubicBezTo>
                    <a:pt x="100" y="122"/>
                    <a:pt x="116" y="128"/>
                    <a:pt x="115" y="128"/>
                  </a:cubicBezTo>
                  <a:cubicBezTo>
                    <a:pt x="121" y="122"/>
                    <a:pt x="137" y="101"/>
                    <a:pt x="148" y="106"/>
                  </a:cubicBezTo>
                  <a:cubicBezTo>
                    <a:pt x="150" y="107"/>
                    <a:pt x="152" y="108"/>
                    <a:pt x="154" y="109"/>
                  </a:cubicBezTo>
                  <a:cubicBezTo>
                    <a:pt x="159" y="114"/>
                    <a:pt x="164" y="109"/>
                    <a:pt x="169" y="107"/>
                  </a:cubicBezTo>
                  <a:cubicBezTo>
                    <a:pt x="171" y="106"/>
                    <a:pt x="174" y="105"/>
                    <a:pt x="176" y="104"/>
                  </a:cubicBezTo>
                  <a:cubicBezTo>
                    <a:pt x="180" y="104"/>
                    <a:pt x="182" y="96"/>
                    <a:pt x="183" y="93"/>
                  </a:cubicBezTo>
                  <a:cubicBezTo>
                    <a:pt x="183" y="92"/>
                    <a:pt x="183" y="92"/>
                    <a:pt x="184" y="91"/>
                  </a:cubicBezTo>
                  <a:cubicBezTo>
                    <a:pt x="181" y="85"/>
                    <a:pt x="182" y="77"/>
                    <a:pt x="183" y="70"/>
                  </a:cubicBezTo>
                  <a:cubicBezTo>
                    <a:pt x="184" y="61"/>
                    <a:pt x="188" y="56"/>
                    <a:pt x="193" y="4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8351838" y="4019551"/>
              <a:ext cx="1096963" cy="514350"/>
            </a:xfrm>
            <a:custGeom>
              <a:avLst/>
              <a:gdLst>
                <a:gd name="T0" fmla="*/ 289 w 292"/>
                <a:gd name="T1" fmla="*/ 17 h 137"/>
                <a:gd name="T2" fmla="*/ 257 w 292"/>
                <a:gd name="T3" fmla="*/ 19 h 137"/>
                <a:gd name="T4" fmla="*/ 207 w 292"/>
                <a:gd name="T5" fmla="*/ 12 h 137"/>
                <a:gd name="T6" fmla="*/ 190 w 292"/>
                <a:gd name="T7" fmla="*/ 32 h 137"/>
                <a:gd name="T8" fmla="*/ 170 w 292"/>
                <a:gd name="T9" fmla="*/ 39 h 137"/>
                <a:gd name="T10" fmla="*/ 143 w 292"/>
                <a:gd name="T11" fmla="*/ 25 h 137"/>
                <a:gd name="T12" fmla="*/ 113 w 292"/>
                <a:gd name="T13" fmla="*/ 23 h 137"/>
                <a:gd name="T14" fmla="*/ 113 w 292"/>
                <a:gd name="T15" fmla="*/ 23 h 137"/>
                <a:gd name="T16" fmla="*/ 107 w 292"/>
                <a:gd name="T17" fmla="*/ 31 h 137"/>
                <a:gd name="T18" fmla="*/ 38 w 292"/>
                <a:gd name="T19" fmla="*/ 32 h 137"/>
                <a:gd name="T20" fmla="*/ 19 w 292"/>
                <a:gd name="T21" fmla="*/ 29 h 137"/>
                <a:gd name="T22" fmla="*/ 6 w 292"/>
                <a:gd name="T23" fmla="*/ 23 h 137"/>
                <a:gd name="T24" fmla="*/ 1 w 292"/>
                <a:gd name="T25" fmla="*/ 44 h 137"/>
                <a:gd name="T26" fmla="*/ 12 w 292"/>
                <a:gd name="T27" fmla="*/ 61 h 137"/>
                <a:gd name="T28" fmla="*/ 23 w 292"/>
                <a:gd name="T29" fmla="*/ 82 h 137"/>
                <a:gd name="T30" fmla="*/ 36 w 292"/>
                <a:gd name="T31" fmla="*/ 92 h 137"/>
                <a:gd name="T32" fmla="*/ 58 w 292"/>
                <a:gd name="T33" fmla="*/ 120 h 137"/>
                <a:gd name="T34" fmla="*/ 82 w 292"/>
                <a:gd name="T35" fmla="*/ 137 h 137"/>
                <a:gd name="T36" fmla="*/ 105 w 292"/>
                <a:gd name="T37" fmla="*/ 135 h 137"/>
                <a:gd name="T38" fmla="*/ 142 w 292"/>
                <a:gd name="T39" fmla="*/ 136 h 137"/>
                <a:gd name="T40" fmla="*/ 172 w 292"/>
                <a:gd name="T41" fmla="*/ 129 h 137"/>
                <a:gd name="T42" fmla="*/ 198 w 292"/>
                <a:gd name="T43" fmla="*/ 106 h 137"/>
                <a:gd name="T44" fmla="*/ 220 w 292"/>
                <a:gd name="T45" fmla="*/ 91 h 137"/>
                <a:gd name="T46" fmla="*/ 222 w 292"/>
                <a:gd name="T47" fmla="*/ 88 h 137"/>
                <a:gd name="T48" fmla="*/ 223 w 292"/>
                <a:gd name="T49" fmla="*/ 87 h 137"/>
                <a:gd name="T50" fmla="*/ 264 w 292"/>
                <a:gd name="T51" fmla="*/ 55 h 137"/>
                <a:gd name="T52" fmla="*/ 284 w 292"/>
                <a:gd name="T53" fmla="*/ 48 h 137"/>
                <a:gd name="T54" fmla="*/ 284 w 292"/>
                <a:gd name="T55" fmla="*/ 47 h 137"/>
                <a:gd name="T56" fmla="*/ 289 w 292"/>
                <a:gd name="T57" fmla="*/ 1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2" h="137">
                  <a:moveTo>
                    <a:pt x="289" y="17"/>
                  </a:moveTo>
                  <a:cubicBezTo>
                    <a:pt x="283" y="0"/>
                    <a:pt x="267" y="18"/>
                    <a:pt x="257" y="19"/>
                  </a:cubicBezTo>
                  <a:cubicBezTo>
                    <a:pt x="240" y="21"/>
                    <a:pt x="224" y="11"/>
                    <a:pt x="207" y="12"/>
                  </a:cubicBezTo>
                  <a:cubicBezTo>
                    <a:pt x="194" y="13"/>
                    <a:pt x="197" y="24"/>
                    <a:pt x="190" y="32"/>
                  </a:cubicBezTo>
                  <a:cubicBezTo>
                    <a:pt x="186" y="37"/>
                    <a:pt x="178" y="41"/>
                    <a:pt x="170" y="39"/>
                  </a:cubicBezTo>
                  <a:cubicBezTo>
                    <a:pt x="161" y="35"/>
                    <a:pt x="154" y="25"/>
                    <a:pt x="143" y="25"/>
                  </a:cubicBezTo>
                  <a:cubicBezTo>
                    <a:pt x="132" y="25"/>
                    <a:pt x="123" y="27"/>
                    <a:pt x="113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6"/>
                    <a:pt x="109" y="29"/>
                    <a:pt x="107" y="31"/>
                  </a:cubicBezTo>
                  <a:cubicBezTo>
                    <a:pt x="90" y="54"/>
                    <a:pt x="60" y="34"/>
                    <a:pt x="38" y="32"/>
                  </a:cubicBezTo>
                  <a:cubicBezTo>
                    <a:pt x="32" y="32"/>
                    <a:pt x="25" y="32"/>
                    <a:pt x="19" y="29"/>
                  </a:cubicBezTo>
                  <a:cubicBezTo>
                    <a:pt x="18" y="28"/>
                    <a:pt x="7" y="21"/>
                    <a:pt x="6" y="23"/>
                  </a:cubicBezTo>
                  <a:cubicBezTo>
                    <a:pt x="4" y="29"/>
                    <a:pt x="0" y="38"/>
                    <a:pt x="1" y="44"/>
                  </a:cubicBezTo>
                  <a:cubicBezTo>
                    <a:pt x="2" y="51"/>
                    <a:pt x="10" y="54"/>
                    <a:pt x="12" y="61"/>
                  </a:cubicBezTo>
                  <a:cubicBezTo>
                    <a:pt x="15" y="68"/>
                    <a:pt x="17" y="76"/>
                    <a:pt x="23" y="82"/>
                  </a:cubicBezTo>
                  <a:cubicBezTo>
                    <a:pt x="27" y="86"/>
                    <a:pt x="31" y="89"/>
                    <a:pt x="36" y="92"/>
                  </a:cubicBezTo>
                  <a:cubicBezTo>
                    <a:pt x="46" y="100"/>
                    <a:pt x="52" y="109"/>
                    <a:pt x="58" y="120"/>
                  </a:cubicBezTo>
                  <a:cubicBezTo>
                    <a:pt x="64" y="130"/>
                    <a:pt x="69" y="137"/>
                    <a:pt x="82" y="137"/>
                  </a:cubicBezTo>
                  <a:cubicBezTo>
                    <a:pt x="90" y="136"/>
                    <a:pt x="97" y="136"/>
                    <a:pt x="105" y="135"/>
                  </a:cubicBezTo>
                  <a:cubicBezTo>
                    <a:pt x="117" y="133"/>
                    <a:pt x="130" y="131"/>
                    <a:pt x="142" y="136"/>
                  </a:cubicBezTo>
                  <a:cubicBezTo>
                    <a:pt x="152" y="132"/>
                    <a:pt x="167" y="133"/>
                    <a:pt x="172" y="129"/>
                  </a:cubicBezTo>
                  <a:cubicBezTo>
                    <a:pt x="182" y="122"/>
                    <a:pt x="188" y="112"/>
                    <a:pt x="198" y="106"/>
                  </a:cubicBezTo>
                  <a:cubicBezTo>
                    <a:pt x="204" y="101"/>
                    <a:pt x="218" y="99"/>
                    <a:pt x="220" y="91"/>
                  </a:cubicBezTo>
                  <a:cubicBezTo>
                    <a:pt x="220" y="90"/>
                    <a:pt x="221" y="89"/>
                    <a:pt x="222" y="88"/>
                  </a:cubicBezTo>
                  <a:cubicBezTo>
                    <a:pt x="222" y="88"/>
                    <a:pt x="223" y="87"/>
                    <a:pt x="223" y="87"/>
                  </a:cubicBezTo>
                  <a:cubicBezTo>
                    <a:pt x="239" y="79"/>
                    <a:pt x="249" y="64"/>
                    <a:pt x="264" y="55"/>
                  </a:cubicBezTo>
                  <a:cubicBezTo>
                    <a:pt x="271" y="51"/>
                    <a:pt x="277" y="49"/>
                    <a:pt x="284" y="48"/>
                  </a:cubicBezTo>
                  <a:cubicBezTo>
                    <a:pt x="284" y="47"/>
                    <a:pt x="284" y="47"/>
                    <a:pt x="284" y="47"/>
                  </a:cubicBezTo>
                  <a:cubicBezTo>
                    <a:pt x="284" y="38"/>
                    <a:pt x="292" y="25"/>
                    <a:pt x="289" y="1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6709325" y="3898046"/>
              <a:ext cx="760413" cy="1131888"/>
            </a:xfrm>
            <a:custGeom>
              <a:avLst/>
              <a:gdLst>
                <a:gd name="T0" fmla="*/ 49 w 202"/>
                <a:gd name="T1" fmla="*/ 288 h 301"/>
                <a:gd name="T2" fmla="*/ 65 w 202"/>
                <a:gd name="T3" fmla="*/ 280 h 301"/>
                <a:gd name="T4" fmla="*/ 54 w 202"/>
                <a:gd name="T5" fmla="*/ 259 h 301"/>
                <a:gd name="T6" fmla="*/ 36 w 202"/>
                <a:gd name="T7" fmla="*/ 252 h 301"/>
                <a:gd name="T8" fmla="*/ 56 w 202"/>
                <a:gd name="T9" fmla="*/ 227 h 301"/>
                <a:gd name="T10" fmla="*/ 93 w 202"/>
                <a:gd name="T11" fmla="*/ 215 h 301"/>
                <a:gd name="T12" fmla="*/ 108 w 202"/>
                <a:gd name="T13" fmla="*/ 213 h 301"/>
                <a:gd name="T14" fmla="*/ 122 w 202"/>
                <a:gd name="T15" fmla="*/ 216 h 301"/>
                <a:gd name="T16" fmla="*/ 151 w 202"/>
                <a:gd name="T17" fmla="*/ 168 h 301"/>
                <a:gd name="T18" fmla="*/ 160 w 202"/>
                <a:gd name="T19" fmla="*/ 149 h 301"/>
                <a:gd name="T20" fmla="*/ 175 w 202"/>
                <a:gd name="T21" fmla="*/ 136 h 301"/>
                <a:gd name="T22" fmla="*/ 179 w 202"/>
                <a:gd name="T23" fmla="*/ 108 h 301"/>
                <a:gd name="T24" fmla="*/ 174 w 202"/>
                <a:gd name="T25" fmla="*/ 90 h 301"/>
                <a:gd name="T26" fmla="*/ 202 w 202"/>
                <a:gd name="T27" fmla="*/ 68 h 301"/>
                <a:gd name="T28" fmla="*/ 202 w 202"/>
                <a:gd name="T29" fmla="*/ 68 h 301"/>
                <a:gd name="T30" fmla="*/ 177 w 202"/>
                <a:gd name="T31" fmla="*/ 40 h 301"/>
                <a:gd name="T32" fmla="*/ 154 w 202"/>
                <a:gd name="T33" fmla="*/ 26 h 301"/>
                <a:gd name="T34" fmla="*/ 133 w 202"/>
                <a:gd name="T35" fmla="*/ 26 h 301"/>
                <a:gd name="T36" fmla="*/ 88 w 202"/>
                <a:gd name="T37" fmla="*/ 40 h 301"/>
                <a:gd name="T38" fmla="*/ 60 w 202"/>
                <a:gd name="T39" fmla="*/ 44 h 301"/>
                <a:gd name="T40" fmla="*/ 48 w 202"/>
                <a:gd name="T41" fmla="*/ 21 h 301"/>
                <a:gd name="T42" fmla="*/ 37 w 202"/>
                <a:gd name="T43" fmla="*/ 0 h 301"/>
                <a:gd name="T44" fmla="*/ 11 w 202"/>
                <a:gd name="T45" fmla="*/ 45 h 301"/>
                <a:gd name="T46" fmla="*/ 49 w 202"/>
                <a:gd name="T47" fmla="*/ 95 h 301"/>
                <a:gd name="T48" fmla="*/ 53 w 202"/>
                <a:gd name="T49" fmla="*/ 119 h 301"/>
                <a:gd name="T50" fmla="*/ 31 w 202"/>
                <a:gd name="T51" fmla="*/ 131 h 301"/>
                <a:gd name="T52" fmla="*/ 35 w 202"/>
                <a:gd name="T53" fmla="*/ 162 h 301"/>
                <a:gd name="T54" fmla="*/ 23 w 202"/>
                <a:gd name="T55" fmla="*/ 175 h 301"/>
                <a:gd name="T56" fmla="*/ 24 w 202"/>
                <a:gd name="T57" fmla="*/ 205 h 301"/>
                <a:gd name="T58" fmla="*/ 29 w 202"/>
                <a:gd name="T59" fmla="*/ 242 h 301"/>
                <a:gd name="T60" fmla="*/ 20 w 202"/>
                <a:gd name="T61" fmla="*/ 261 h 301"/>
                <a:gd name="T62" fmla="*/ 0 w 202"/>
                <a:gd name="T63" fmla="*/ 279 h 301"/>
                <a:gd name="T64" fmla="*/ 25 w 202"/>
                <a:gd name="T65" fmla="*/ 298 h 301"/>
                <a:gd name="T66" fmla="*/ 29 w 202"/>
                <a:gd name="T67" fmla="*/ 301 h 301"/>
                <a:gd name="T68" fmla="*/ 49 w 202"/>
                <a:gd name="T69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2" h="301">
                  <a:moveTo>
                    <a:pt x="49" y="288"/>
                  </a:moveTo>
                  <a:cubicBezTo>
                    <a:pt x="50" y="287"/>
                    <a:pt x="68" y="283"/>
                    <a:pt x="65" y="280"/>
                  </a:cubicBezTo>
                  <a:cubicBezTo>
                    <a:pt x="59" y="274"/>
                    <a:pt x="56" y="267"/>
                    <a:pt x="54" y="259"/>
                  </a:cubicBezTo>
                  <a:cubicBezTo>
                    <a:pt x="47" y="259"/>
                    <a:pt x="36" y="260"/>
                    <a:pt x="36" y="252"/>
                  </a:cubicBezTo>
                  <a:cubicBezTo>
                    <a:pt x="35" y="242"/>
                    <a:pt x="49" y="232"/>
                    <a:pt x="56" y="227"/>
                  </a:cubicBezTo>
                  <a:cubicBezTo>
                    <a:pt x="66" y="219"/>
                    <a:pt x="80" y="218"/>
                    <a:pt x="93" y="215"/>
                  </a:cubicBezTo>
                  <a:cubicBezTo>
                    <a:pt x="97" y="214"/>
                    <a:pt x="104" y="211"/>
                    <a:pt x="108" y="213"/>
                  </a:cubicBezTo>
                  <a:cubicBezTo>
                    <a:pt x="114" y="215"/>
                    <a:pt x="117" y="220"/>
                    <a:pt x="122" y="216"/>
                  </a:cubicBezTo>
                  <a:cubicBezTo>
                    <a:pt x="138" y="205"/>
                    <a:pt x="144" y="186"/>
                    <a:pt x="151" y="168"/>
                  </a:cubicBezTo>
                  <a:cubicBezTo>
                    <a:pt x="154" y="162"/>
                    <a:pt x="156" y="154"/>
                    <a:pt x="160" y="149"/>
                  </a:cubicBezTo>
                  <a:cubicBezTo>
                    <a:pt x="164" y="143"/>
                    <a:pt x="170" y="141"/>
                    <a:pt x="175" y="136"/>
                  </a:cubicBezTo>
                  <a:cubicBezTo>
                    <a:pt x="182" y="129"/>
                    <a:pt x="181" y="117"/>
                    <a:pt x="179" y="108"/>
                  </a:cubicBezTo>
                  <a:cubicBezTo>
                    <a:pt x="178" y="102"/>
                    <a:pt x="174" y="97"/>
                    <a:pt x="174" y="90"/>
                  </a:cubicBezTo>
                  <a:cubicBezTo>
                    <a:pt x="174" y="79"/>
                    <a:pt x="192" y="72"/>
                    <a:pt x="202" y="68"/>
                  </a:cubicBezTo>
                  <a:cubicBezTo>
                    <a:pt x="202" y="68"/>
                    <a:pt x="202" y="68"/>
                    <a:pt x="202" y="68"/>
                  </a:cubicBezTo>
                  <a:cubicBezTo>
                    <a:pt x="191" y="61"/>
                    <a:pt x="185" y="51"/>
                    <a:pt x="177" y="40"/>
                  </a:cubicBezTo>
                  <a:cubicBezTo>
                    <a:pt x="171" y="32"/>
                    <a:pt x="165" y="26"/>
                    <a:pt x="154" y="26"/>
                  </a:cubicBezTo>
                  <a:cubicBezTo>
                    <a:pt x="147" y="27"/>
                    <a:pt x="140" y="27"/>
                    <a:pt x="133" y="26"/>
                  </a:cubicBezTo>
                  <a:cubicBezTo>
                    <a:pt x="117" y="25"/>
                    <a:pt x="101" y="32"/>
                    <a:pt x="88" y="40"/>
                  </a:cubicBezTo>
                  <a:cubicBezTo>
                    <a:pt x="79" y="45"/>
                    <a:pt x="69" y="52"/>
                    <a:pt x="60" y="44"/>
                  </a:cubicBezTo>
                  <a:cubicBezTo>
                    <a:pt x="52" y="38"/>
                    <a:pt x="49" y="30"/>
                    <a:pt x="48" y="21"/>
                  </a:cubicBezTo>
                  <a:cubicBezTo>
                    <a:pt x="46" y="12"/>
                    <a:pt x="46" y="3"/>
                    <a:pt x="37" y="0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43" y="88"/>
                    <a:pt x="49" y="95"/>
                  </a:cubicBezTo>
                  <a:cubicBezTo>
                    <a:pt x="55" y="103"/>
                    <a:pt x="53" y="119"/>
                    <a:pt x="53" y="119"/>
                  </a:cubicBezTo>
                  <a:cubicBezTo>
                    <a:pt x="53" y="119"/>
                    <a:pt x="46" y="120"/>
                    <a:pt x="31" y="131"/>
                  </a:cubicBezTo>
                  <a:cubicBezTo>
                    <a:pt x="17" y="141"/>
                    <a:pt x="35" y="162"/>
                    <a:pt x="35" y="162"/>
                  </a:cubicBezTo>
                  <a:cubicBezTo>
                    <a:pt x="35" y="162"/>
                    <a:pt x="32" y="165"/>
                    <a:pt x="23" y="175"/>
                  </a:cubicBezTo>
                  <a:cubicBezTo>
                    <a:pt x="14" y="184"/>
                    <a:pt x="22" y="197"/>
                    <a:pt x="24" y="205"/>
                  </a:cubicBezTo>
                  <a:cubicBezTo>
                    <a:pt x="25" y="212"/>
                    <a:pt x="29" y="242"/>
                    <a:pt x="29" y="242"/>
                  </a:cubicBezTo>
                  <a:cubicBezTo>
                    <a:pt x="29" y="242"/>
                    <a:pt x="22" y="250"/>
                    <a:pt x="20" y="261"/>
                  </a:cubicBezTo>
                  <a:cubicBezTo>
                    <a:pt x="18" y="272"/>
                    <a:pt x="0" y="279"/>
                    <a:pt x="0" y="279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7" y="299"/>
                    <a:pt x="29" y="301"/>
                  </a:cubicBezTo>
                  <a:cubicBezTo>
                    <a:pt x="36" y="298"/>
                    <a:pt x="43" y="293"/>
                    <a:pt x="49" y="28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6873876" y="4181476"/>
              <a:ext cx="788988" cy="835025"/>
            </a:xfrm>
            <a:custGeom>
              <a:avLst/>
              <a:gdLst>
                <a:gd name="T0" fmla="*/ 12 w 210"/>
                <a:gd name="T1" fmla="*/ 177 h 222"/>
                <a:gd name="T2" fmla="*/ 17 w 210"/>
                <a:gd name="T3" fmla="*/ 181 h 222"/>
                <a:gd name="T4" fmla="*/ 24 w 210"/>
                <a:gd name="T5" fmla="*/ 199 h 222"/>
                <a:gd name="T6" fmla="*/ 29 w 210"/>
                <a:gd name="T7" fmla="*/ 206 h 222"/>
                <a:gd name="T8" fmla="*/ 30 w 210"/>
                <a:gd name="T9" fmla="*/ 209 h 222"/>
                <a:gd name="T10" fmla="*/ 44 w 210"/>
                <a:gd name="T11" fmla="*/ 218 h 222"/>
                <a:gd name="T12" fmla="*/ 67 w 210"/>
                <a:gd name="T13" fmla="*/ 218 h 222"/>
                <a:gd name="T14" fmla="*/ 81 w 210"/>
                <a:gd name="T15" fmla="*/ 194 h 222"/>
                <a:gd name="T16" fmla="*/ 92 w 210"/>
                <a:gd name="T17" fmla="*/ 174 h 222"/>
                <a:gd name="T18" fmla="*/ 109 w 210"/>
                <a:gd name="T19" fmla="*/ 156 h 222"/>
                <a:gd name="T20" fmla="*/ 123 w 210"/>
                <a:gd name="T21" fmla="*/ 145 h 222"/>
                <a:gd name="T22" fmla="*/ 132 w 210"/>
                <a:gd name="T23" fmla="*/ 164 h 222"/>
                <a:gd name="T24" fmla="*/ 162 w 210"/>
                <a:gd name="T25" fmla="*/ 154 h 222"/>
                <a:gd name="T26" fmla="*/ 180 w 210"/>
                <a:gd name="T27" fmla="*/ 152 h 222"/>
                <a:gd name="T28" fmla="*/ 195 w 210"/>
                <a:gd name="T29" fmla="*/ 150 h 222"/>
                <a:gd name="T30" fmla="*/ 197 w 210"/>
                <a:gd name="T31" fmla="*/ 95 h 222"/>
                <a:gd name="T32" fmla="*/ 182 w 210"/>
                <a:gd name="T33" fmla="*/ 92 h 222"/>
                <a:gd name="T34" fmla="*/ 170 w 210"/>
                <a:gd name="T35" fmla="*/ 56 h 222"/>
                <a:gd name="T36" fmla="*/ 164 w 210"/>
                <a:gd name="T37" fmla="*/ 24 h 222"/>
                <a:gd name="T38" fmla="*/ 177 w 210"/>
                <a:gd name="T39" fmla="*/ 10 h 222"/>
                <a:gd name="T40" fmla="*/ 174 w 210"/>
                <a:gd name="T41" fmla="*/ 7 h 222"/>
                <a:gd name="T42" fmla="*/ 165 w 210"/>
                <a:gd name="T43" fmla="*/ 0 h 222"/>
                <a:gd name="T44" fmla="*/ 163 w 210"/>
                <a:gd name="T45" fmla="*/ 2 h 222"/>
                <a:gd name="T46" fmla="*/ 141 w 210"/>
                <a:gd name="T47" fmla="*/ 14 h 222"/>
                <a:gd name="T48" fmla="*/ 142 w 210"/>
                <a:gd name="T49" fmla="*/ 35 h 222"/>
                <a:gd name="T50" fmla="*/ 138 w 210"/>
                <a:gd name="T51" fmla="*/ 67 h 222"/>
                <a:gd name="T52" fmla="*/ 124 w 210"/>
                <a:gd name="T53" fmla="*/ 78 h 222"/>
                <a:gd name="T54" fmla="*/ 114 w 210"/>
                <a:gd name="T55" fmla="*/ 97 h 222"/>
                <a:gd name="T56" fmla="*/ 98 w 210"/>
                <a:gd name="T57" fmla="*/ 134 h 222"/>
                <a:gd name="T58" fmla="*/ 75 w 210"/>
                <a:gd name="T59" fmla="*/ 155 h 222"/>
                <a:gd name="T60" fmla="*/ 64 w 210"/>
                <a:gd name="T61" fmla="*/ 151 h 222"/>
                <a:gd name="T62" fmla="*/ 46 w 210"/>
                <a:gd name="T63" fmla="*/ 152 h 222"/>
                <a:gd name="T64" fmla="*/ 12 w 210"/>
                <a:gd name="T65" fmla="*/ 164 h 222"/>
                <a:gd name="T66" fmla="*/ 0 w 210"/>
                <a:gd name="T67" fmla="*/ 177 h 222"/>
                <a:gd name="T68" fmla="*/ 12 w 210"/>
                <a:gd name="T69" fmla="*/ 17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0" h="222">
                  <a:moveTo>
                    <a:pt x="12" y="177"/>
                  </a:moveTo>
                  <a:cubicBezTo>
                    <a:pt x="15" y="177"/>
                    <a:pt x="17" y="179"/>
                    <a:pt x="17" y="181"/>
                  </a:cubicBezTo>
                  <a:cubicBezTo>
                    <a:pt x="17" y="188"/>
                    <a:pt x="19" y="194"/>
                    <a:pt x="24" y="199"/>
                  </a:cubicBezTo>
                  <a:cubicBezTo>
                    <a:pt x="26" y="201"/>
                    <a:pt x="28" y="203"/>
                    <a:pt x="29" y="206"/>
                  </a:cubicBezTo>
                  <a:cubicBezTo>
                    <a:pt x="29" y="206"/>
                    <a:pt x="30" y="208"/>
                    <a:pt x="30" y="209"/>
                  </a:cubicBezTo>
                  <a:cubicBezTo>
                    <a:pt x="35" y="212"/>
                    <a:pt x="39" y="216"/>
                    <a:pt x="44" y="218"/>
                  </a:cubicBezTo>
                  <a:cubicBezTo>
                    <a:pt x="51" y="221"/>
                    <a:pt x="60" y="216"/>
                    <a:pt x="67" y="218"/>
                  </a:cubicBezTo>
                  <a:cubicBezTo>
                    <a:pt x="77" y="222"/>
                    <a:pt x="79" y="200"/>
                    <a:pt x="81" y="194"/>
                  </a:cubicBezTo>
                  <a:cubicBezTo>
                    <a:pt x="84" y="187"/>
                    <a:pt x="87" y="180"/>
                    <a:pt x="92" y="174"/>
                  </a:cubicBezTo>
                  <a:cubicBezTo>
                    <a:pt x="97" y="167"/>
                    <a:pt x="103" y="162"/>
                    <a:pt x="109" y="156"/>
                  </a:cubicBezTo>
                  <a:cubicBezTo>
                    <a:pt x="113" y="151"/>
                    <a:pt x="117" y="147"/>
                    <a:pt x="123" y="145"/>
                  </a:cubicBezTo>
                  <a:cubicBezTo>
                    <a:pt x="135" y="141"/>
                    <a:pt x="133" y="156"/>
                    <a:pt x="132" y="164"/>
                  </a:cubicBezTo>
                  <a:cubicBezTo>
                    <a:pt x="142" y="161"/>
                    <a:pt x="152" y="156"/>
                    <a:pt x="162" y="154"/>
                  </a:cubicBezTo>
                  <a:cubicBezTo>
                    <a:pt x="168" y="153"/>
                    <a:pt x="174" y="152"/>
                    <a:pt x="180" y="152"/>
                  </a:cubicBezTo>
                  <a:cubicBezTo>
                    <a:pt x="184" y="152"/>
                    <a:pt x="192" y="154"/>
                    <a:pt x="195" y="150"/>
                  </a:cubicBezTo>
                  <a:cubicBezTo>
                    <a:pt x="210" y="133"/>
                    <a:pt x="202" y="114"/>
                    <a:pt x="197" y="95"/>
                  </a:cubicBezTo>
                  <a:cubicBezTo>
                    <a:pt x="191" y="96"/>
                    <a:pt x="186" y="97"/>
                    <a:pt x="182" y="92"/>
                  </a:cubicBezTo>
                  <a:cubicBezTo>
                    <a:pt x="175" y="82"/>
                    <a:pt x="174" y="67"/>
                    <a:pt x="170" y="56"/>
                  </a:cubicBezTo>
                  <a:cubicBezTo>
                    <a:pt x="165" y="45"/>
                    <a:pt x="156" y="36"/>
                    <a:pt x="164" y="24"/>
                  </a:cubicBezTo>
                  <a:cubicBezTo>
                    <a:pt x="168" y="19"/>
                    <a:pt x="172" y="14"/>
                    <a:pt x="177" y="10"/>
                  </a:cubicBezTo>
                  <a:cubicBezTo>
                    <a:pt x="176" y="9"/>
                    <a:pt x="175" y="8"/>
                    <a:pt x="174" y="7"/>
                  </a:cubicBezTo>
                  <a:cubicBezTo>
                    <a:pt x="171" y="4"/>
                    <a:pt x="168" y="2"/>
                    <a:pt x="165" y="0"/>
                  </a:cubicBezTo>
                  <a:cubicBezTo>
                    <a:pt x="165" y="1"/>
                    <a:pt x="164" y="2"/>
                    <a:pt x="163" y="2"/>
                  </a:cubicBezTo>
                  <a:cubicBezTo>
                    <a:pt x="156" y="5"/>
                    <a:pt x="147" y="8"/>
                    <a:pt x="141" y="14"/>
                  </a:cubicBezTo>
                  <a:cubicBezTo>
                    <a:pt x="135" y="19"/>
                    <a:pt x="142" y="28"/>
                    <a:pt x="142" y="35"/>
                  </a:cubicBezTo>
                  <a:cubicBezTo>
                    <a:pt x="144" y="46"/>
                    <a:pt x="145" y="58"/>
                    <a:pt x="138" y="67"/>
                  </a:cubicBezTo>
                  <a:cubicBezTo>
                    <a:pt x="134" y="72"/>
                    <a:pt x="128" y="74"/>
                    <a:pt x="124" y="78"/>
                  </a:cubicBezTo>
                  <a:cubicBezTo>
                    <a:pt x="119" y="83"/>
                    <a:pt x="117" y="91"/>
                    <a:pt x="114" y="97"/>
                  </a:cubicBezTo>
                  <a:cubicBezTo>
                    <a:pt x="110" y="110"/>
                    <a:pt x="105" y="123"/>
                    <a:pt x="98" y="134"/>
                  </a:cubicBezTo>
                  <a:cubicBezTo>
                    <a:pt x="92" y="142"/>
                    <a:pt x="84" y="152"/>
                    <a:pt x="75" y="155"/>
                  </a:cubicBezTo>
                  <a:cubicBezTo>
                    <a:pt x="71" y="156"/>
                    <a:pt x="67" y="152"/>
                    <a:pt x="64" y="151"/>
                  </a:cubicBezTo>
                  <a:cubicBezTo>
                    <a:pt x="58" y="148"/>
                    <a:pt x="53" y="150"/>
                    <a:pt x="46" y="152"/>
                  </a:cubicBezTo>
                  <a:cubicBezTo>
                    <a:pt x="34" y="154"/>
                    <a:pt x="22" y="155"/>
                    <a:pt x="12" y="164"/>
                  </a:cubicBezTo>
                  <a:cubicBezTo>
                    <a:pt x="11" y="166"/>
                    <a:pt x="1" y="177"/>
                    <a:pt x="0" y="177"/>
                  </a:cubicBezTo>
                  <a:cubicBezTo>
                    <a:pt x="4" y="177"/>
                    <a:pt x="8" y="177"/>
                    <a:pt x="12" y="17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7392988" y="4775201"/>
              <a:ext cx="679450" cy="766763"/>
            </a:xfrm>
            <a:custGeom>
              <a:avLst/>
              <a:gdLst>
                <a:gd name="T0" fmla="*/ 53 w 181"/>
                <a:gd name="T1" fmla="*/ 171 h 204"/>
                <a:gd name="T2" fmla="*/ 60 w 181"/>
                <a:gd name="T3" fmla="*/ 127 h 204"/>
                <a:gd name="T4" fmla="*/ 66 w 181"/>
                <a:gd name="T5" fmla="*/ 124 h 204"/>
                <a:gd name="T6" fmla="*/ 77 w 181"/>
                <a:gd name="T7" fmla="*/ 130 h 204"/>
                <a:gd name="T8" fmla="*/ 74 w 181"/>
                <a:gd name="T9" fmla="*/ 125 h 204"/>
                <a:gd name="T10" fmla="*/ 73 w 181"/>
                <a:gd name="T11" fmla="*/ 111 h 204"/>
                <a:gd name="T12" fmla="*/ 97 w 181"/>
                <a:gd name="T13" fmla="*/ 103 h 204"/>
                <a:gd name="T14" fmla="*/ 100 w 181"/>
                <a:gd name="T15" fmla="*/ 108 h 204"/>
                <a:gd name="T16" fmla="*/ 99 w 181"/>
                <a:gd name="T17" fmla="*/ 119 h 204"/>
                <a:gd name="T18" fmla="*/ 108 w 181"/>
                <a:gd name="T19" fmla="*/ 125 h 204"/>
                <a:gd name="T20" fmla="*/ 119 w 181"/>
                <a:gd name="T21" fmla="*/ 129 h 204"/>
                <a:gd name="T22" fmla="*/ 144 w 181"/>
                <a:gd name="T23" fmla="*/ 136 h 204"/>
                <a:gd name="T24" fmla="*/ 154 w 181"/>
                <a:gd name="T25" fmla="*/ 124 h 204"/>
                <a:gd name="T26" fmla="*/ 169 w 181"/>
                <a:gd name="T27" fmla="*/ 94 h 204"/>
                <a:gd name="T28" fmla="*/ 172 w 181"/>
                <a:gd name="T29" fmla="*/ 50 h 204"/>
                <a:gd name="T30" fmla="*/ 129 w 181"/>
                <a:gd name="T31" fmla="*/ 53 h 204"/>
                <a:gd name="T32" fmla="*/ 128 w 181"/>
                <a:gd name="T33" fmla="*/ 40 h 204"/>
                <a:gd name="T34" fmla="*/ 115 w 181"/>
                <a:gd name="T35" fmla="*/ 27 h 204"/>
                <a:gd name="T36" fmla="*/ 99 w 181"/>
                <a:gd name="T37" fmla="*/ 17 h 204"/>
                <a:gd name="T38" fmla="*/ 90 w 181"/>
                <a:gd name="T39" fmla="*/ 29 h 204"/>
                <a:gd name="T40" fmla="*/ 84 w 181"/>
                <a:gd name="T41" fmla="*/ 32 h 204"/>
                <a:gd name="T42" fmla="*/ 57 w 181"/>
                <a:gd name="T43" fmla="*/ 26 h 204"/>
                <a:gd name="T44" fmla="*/ 56 w 181"/>
                <a:gd name="T45" fmla="*/ 16 h 204"/>
                <a:gd name="T46" fmla="*/ 63 w 181"/>
                <a:gd name="T47" fmla="*/ 11 h 204"/>
                <a:gd name="T48" fmla="*/ 62 w 181"/>
                <a:gd name="T49" fmla="*/ 0 h 204"/>
                <a:gd name="T50" fmla="*/ 41 w 181"/>
                <a:gd name="T51" fmla="*/ 3 h 204"/>
                <a:gd name="T52" fmla="*/ 41 w 181"/>
                <a:gd name="T53" fmla="*/ 4 h 204"/>
                <a:gd name="T54" fmla="*/ 22 w 181"/>
                <a:gd name="T55" fmla="*/ 51 h 204"/>
                <a:gd name="T56" fmla="*/ 19 w 181"/>
                <a:gd name="T57" fmla="*/ 105 h 204"/>
                <a:gd name="T58" fmla="*/ 13 w 181"/>
                <a:gd name="T59" fmla="*/ 154 h 204"/>
                <a:gd name="T60" fmla="*/ 0 w 181"/>
                <a:gd name="T61" fmla="*/ 185 h 204"/>
                <a:gd name="T62" fmla="*/ 30 w 181"/>
                <a:gd name="T63" fmla="*/ 204 h 204"/>
                <a:gd name="T64" fmla="*/ 53 w 181"/>
                <a:gd name="T65" fmla="*/ 17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1" h="204">
                  <a:moveTo>
                    <a:pt x="53" y="171"/>
                  </a:moveTo>
                  <a:cubicBezTo>
                    <a:pt x="62" y="158"/>
                    <a:pt x="56" y="142"/>
                    <a:pt x="60" y="127"/>
                  </a:cubicBezTo>
                  <a:cubicBezTo>
                    <a:pt x="61" y="125"/>
                    <a:pt x="64" y="123"/>
                    <a:pt x="66" y="124"/>
                  </a:cubicBezTo>
                  <a:cubicBezTo>
                    <a:pt x="69" y="125"/>
                    <a:pt x="75" y="127"/>
                    <a:pt x="77" y="130"/>
                  </a:cubicBezTo>
                  <a:cubicBezTo>
                    <a:pt x="76" y="128"/>
                    <a:pt x="75" y="127"/>
                    <a:pt x="74" y="125"/>
                  </a:cubicBezTo>
                  <a:cubicBezTo>
                    <a:pt x="73" y="120"/>
                    <a:pt x="71" y="115"/>
                    <a:pt x="73" y="111"/>
                  </a:cubicBezTo>
                  <a:cubicBezTo>
                    <a:pt x="78" y="101"/>
                    <a:pt x="88" y="100"/>
                    <a:pt x="97" y="103"/>
                  </a:cubicBezTo>
                  <a:cubicBezTo>
                    <a:pt x="99" y="104"/>
                    <a:pt x="101" y="106"/>
                    <a:pt x="100" y="108"/>
                  </a:cubicBezTo>
                  <a:cubicBezTo>
                    <a:pt x="100" y="112"/>
                    <a:pt x="99" y="116"/>
                    <a:pt x="99" y="119"/>
                  </a:cubicBezTo>
                  <a:cubicBezTo>
                    <a:pt x="100" y="126"/>
                    <a:pt x="102" y="126"/>
                    <a:pt x="108" y="125"/>
                  </a:cubicBezTo>
                  <a:cubicBezTo>
                    <a:pt x="112" y="123"/>
                    <a:pt x="116" y="126"/>
                    <a:pt x="119" y="129"/>
                  </a:cubicBezTo>
                  <a:cubicBezTo>
                    <a:pt x="125" y="135"/>
                    <a:pt x="136" y="136"/>
                    <a:pt x="144" y="136"/>
                  </a:cubicBezTo>
                  <a:cubicBezTo>
                    <a:pt x="154" y="135"/>
                    <a:pt x="154" y="133"/>
                    <a:pt x="154" y="124"/>
                  </a:cubicBezTo>
                  <a:cubicBezTo>
                    <a:pt x="154" y="109"/>
                    <a:pt x="157" y="103"/>
                    <a:pt x="169" y="94"/>
                  </a:cubicBezTo>
                  <a:cubicBezTo>
                    <a:pt x="181" y="85"/>
                    <a:pt x="178" y="63"/>
                    <a:pt x="172" y="50"/>
                  </a:cubicBezTo>
                  <a:cubicBezTo>
                    <a:pt x="158" y="55"/>
                    <a:pt x="139" y="71"/>
                    <a:pt x="129" y="53"/>
                  </a:cubicBezTo>
                  <a:cubicBezTo>
                    <a:pt x="127" y="49"/>
                    <a:pt x="128" y="44"/>
                    <a:pt x="128" y="40"/>
                  </a:cubicBezTo>
                  <a:cubicBezTo>
                    <a:pt x="129" y="31"/>
                    <a:pt x="122" y="29"/>
                    <a:pt x="115" y="27"/>
                  </a:cubicBezTo>
                  <a:cubicBezTo>
                    <a:pt x="109" y="25"/>
                    <a:pt x="106" y="18"/>
                    <a:pt x="99" y="17"/>
                  </a:cubicBezTo>
                  <a:cubicBezTo>
                    <a:pt x="92" y="15"/>
                    <a:pt x="91" y="24"/>
                    <a:pt x="90" y="29"/>
                  </a:cubicBezTo>
                  <a:cubicBezTo>
                    <a:pt x="89" y="31"/>
                    <a:pt x="87" y="32"/>
                    <a:pt x="84" y="32"/>
                  </a:cubicBezTo>
                  <a:cubicBezTo>
                    <a:pt x="76" y="30"/>
                    <a:pt x="63" y="33"/>
                    <a:pt x="57" y="26"/>
                  </a:cubicBezTo>
                  <a:cubicBezTo>
                    <a:pt x="54" y="23"/>
                    <a:pt x="54" y="19"/>
                    <a:pt x="56" y="16"/>
                  </a:cubicBezTo>
                  <a:cubicBezTo>
                    <a:pt x="58" y="14"/>
                    <a:pt x="61" y="13"/>
                    <a:pt x="63" y="11"/>
                  </a:cubicBezTo>
                  <a:cubicBezTo>
                    <a:pt x="65" y="9"/>
                    <a:pt x="63" y="4"/>
                    <a:pt x="62" y="0"/>
                  </a:cubicBezTo>
                  <a:cubicBezTo>
                    <a:pt x="56" y="4"/>
                    <a:pt x="49" y="3"/>
                    <a:pt x="41" y="3"/>
                  </a:cubicBezTo>
                  <a:cubicBezTo>
                    <a:pt x="41" y="3"/>
                    <a:pt x="41" y="4"/>
                    <a:pt x="41" y="4"/>
                  </a:cubicBezTo>
                  <a:cubicBezTo>
                    <a:pt x="36" y="20"/>
                    <a:pt x="26" y="35"/>
                    <a:pt x="22" y="51"/>
                  </a:cubicBezTo>
                  <a:cubicBezTo>
                    <a:pt x="17" y="69"/>
                    <a:pt x="19" y="87"/>
                    <a:pt x="19" y="105"/>
                  </a:cubicBezTo>
                  <a:cubicBezTo>
                    <a:pt x="19" y="122"/>
                    <a:pt x="19" y="139"/>
                    <a:pt x="13" y="154"/>
                  </a:cubicBezTo>
                  <a:cubicBezTo>
                    <a:pt x="9" y="165"/>
                    <a:pt x="4" y="175"/>
                    <a:pt x="0" y="185"/>
                  </a:cubicBezTo>
                  <a:cubicBezTo>
                    <a:pt x="13" y="193"/>
                    <a:pt x="24" y="200"/>
                    <a:pt x="30" y="204"/>
                  </a:cubicBezTo>
                  <a:cubicBezTo>
                    <a:pt x="38" y="193"/>
                    <a:pt x="46" y="182"/>
                    <a:pt x="53" y="17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7629526" y="4549776"/>
              <a:ext cx="447675" cy="442913"/>
            </a:xfrm>
            <a:custGeom>
              <a:avLst/>
              <a:gdLst>
                <a:gd name="T0" fmla="*/ 4 w 119"/>
                <a:gd name="T1" fmla="*/ 80 h 118"/>
                <a:gd name="T2" fmla="*/ 3 w 119"/>
                <a:gd name="T3" fmla="*/ 81 h 118"/>
                <a:gd name="T4" fmla="*/ 5 w 119"/>
                <a:gd name="T5" fmla="*/ 81 h 118"/>
                <a:gd name="T6" fmla="*/ 13 w 119"/>
                <a:gd name="T7" fmla="*/ 82 h 118"/>
                <a:gd name="T8" fmla="*/ 19 w 119"/>
                <a:gd name="T9" fmla="*/ 82 h 118"/>
                <a:gd name="T10" fmla="*/ 31 w 119"/>
                <a:gd name="T11" fmla="*/ 67 h 118"/>
                <a:gd name="T12" fmla="*/ 46 w 119"/>
                <a:gd name="T13" fmla="*/ 71 h 118"/>
                <a:gd name="T14" fmla="*/ 52 w 119"/>
                <a:gd name="T15" fmla="*/ 76 h 118"/>
                <a:gd name="T16" fmla="*/ 63 w 119"/>
                <a:gd name="T17" fmla="*/ 81 h 118"/>
                <a:gd name="T18" fmla="*/ 74 w 119"/>
                <a:gd name="T19" fmla="*/ 103 h 118"/>
                <a:gd name="T20" fmla="*/ 103 w 119"/>
                <a:gd name="T21" fmla="*/ 103 h 118"/>
                <a:gd name="T22" fmla="*/ 104 w 119"/>
                <a:gd name="T23" fmla="*/ 101 h 118"/>
                <a:gd name="T24" fmla="*/ 113 w 119"/>
                <a:gd name="T25" fmla="*/ 64 h 118"/>
                <a:gd name="T26" fmla="*/ 116 w 119"/>
                <a:gd name="T27" fmla="*/ 48 h 118"/>
                <a:gd name="T28" fmla="*/ 117 w 119"/>
                <a:gd name="T29" fmla="*/ 32 h 118"/>
                <a:gd name="T30" fmla="*/ 109 w 119"/>
                <a:gd name="T31" fmla="*/ 27 h 118"/>
                <a:gd name="T32" fmla="*/ 101 w 119"/>
                <a:gd name="T33" fmla="*/ 26 h 118"/>
                <a:gd name="T34" fmla="*/ 97 w 119"/>
                <a:gd name="T35" fmla="*/ 11 h 118"/>
                <a:gd name="T36" fmla="*/ 85 w 119"/>
                <a:gd name="T37" fmla="*/ 0 h 118"/>
                <a:gd name="T38" fmla="*/ 63 w 119"/>
                <a:gd name="T39" fmla="*/ 14 h 118"/>
                <a:gd name="T40" fmla="*/ 35 w 119"/>
                <a:gd name="T41" fmla="*/ 14 h 118"/>
                <a:gd name="T42" fmla="*/ 13 w 119"/>
                <a:gd name="T43" fmla="*/ 23 h 118"/>
                <a:gd name="T44" fmla="*/ 12 w 119"/>
                <a:gd name="T45" fmla="*/ 23 h 118"/>
                <a:gd name="T46" fmla="*/ 6 w 119"/>
                <a:gd name="T47" fmla="*/ 52 h 118"/>
                <a:gd name="T48" fmla="*/ 7 w 119"/>
                <a:gd name="T49" fmla="*/ 54 h 118"/>
                <a:gd name="T50" fmla="*/ 4 w 119"/>
                <a:gd name="T51" fmla="*/ 8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9" h="118">
                  <a:moveTo>
                    <a:pt x="4" y="80"/>
                  </a:moveTo>
                  <a:cubicBezTo>
                    <a:pt x="0" y="80"/>
                    <a:pt x="0" y="80"/>
                    <a:pt x="3" y="81"/>
                  </a:cubicBezTo>
                  <a:cubicBezTo>
                    <a:pt x="3" y="81"/>
                    <a:pt x="4" y="81"/>
                    <a:pt x="5" y="81"/>
                  </a:cubicBezTo>
                  <a:cubicBezTo>
                    <a:pt x="8" y="82"/>
                    <a:pt x="10" y="82"/>
                    <a:pt x="13" y="82"/>
                  </a:cubicBezTo>
                  <a:cubicBezTo>
                    <a:pt x="15" y="82"/>
                    <a:pt x="17" y="82"/>
                    <a:pt x="19" y="82"/>
                  </a:cubicBezTo>
                  <a:cubicBezTo>
                    <a:pt x="21" y="76"/>
                    <a:pt x="24" y="69"/>
                    <a:pt x="31" y="67"/>
                  </a:cubicBezTo>
                  <a:cubicBezTo>
                    <a:pt x="36" y="66"/>
                    <a:pt x="41" y="69"/>
                    <a:pt x="46" y="71"/>
                  </a:cubicBezTo>
                  <a:cubicBezTo>
                    <a:pt x="48" y="72"/>
                    <a:pt x="50" y="75"/>
                    <a:pt x="52" y="76"/>
                  </a:cubicBezTo>
                  <a:cubicBezTo>
                    <a:pt x="55" y="79"/>
                    <a:pt x="59" y="80"/>
                    <a:pt x="63" y="81"/>
                  </a:cubicBezTo>
                  <a:cubicBezTo>
                    <a:pt x="73" y="84"/>
                    <a:pt x="75" y="93"/>
                    <a:pt x="74" y="103"/>
                  </a:cubicBezTo>
                  <a:cubicBezTo>
                    <a:pt x="73" y="118"/>
                    <a:pt x="92" y="109"/>
                    <a:pt x="103" y="103"/>
                  </a:cubicBezTo>
                  <a:cubicBezTo>
                    <a:pt x="103" y="102"/>
                    <a:pt x="104" y="102"/>
                    <a:pt x="104" y="101"/>
                  </a:cubicBezTo>
                  <a:cubicBezTo>
                    <a:pt x="115" y="92"/>
                    <a:pt x="112" y="76"/>
                    <a:pt x="113" y="64"/>
                  </a:cubicBezTo>
                  <a:cubicBezTo>
                    <a:pt x="113" y="58"/>
                    <a:pt x="114" y="53"/>
                    <a:pt x="116" y="48"/>
                  </a:cubicBezTo>
                  <a:cubicBezTo>
                    <a:pt x="117" y="43"/>
                    <a:pt x="119" y="37"/>
                    <a:pt x="117" y="32"/>
                  </a:cubicBezTo>
                  <a:cubicBezTo>
                    <a:pt x="117" y="25"/>
                    <a:pt x="114" y="24"/>
                    <a:pt x="109" y="27"/>
                  </a:cubicBezTo>
                  <a:cubicBezTo>
                    <a:pt x="107" y="31"/>
                    <a:pt x="102" y="29"/>
                    <a:pt x="101" y="26"/>
                  </a:cubicBezTo>
                  <a:cubicBezTo>
                    <a:pt x="99" y="21"/>
                    <a:pt x="98" y="16"/>
                    <a:pt x="97" y="11"/>
                  </a:cubicBezTo>
                  <a:cubicBezTo>
                    <a:pt x="95" y="5"/>
                    <a:pt x="90" y="2"/>
                    <a:pt x="85" y="0"/>
                  </a:cubicBezTo>
                  <a:cubicBezTo>
                    <a:pt x="78" y="8"/>
                    <a:pt x="76" y="15"/>
                    <a:pt x="63" y="14"/>
                  </a:cubicBezTo>
                  <a:cubicBezTo>
                    <a:pt x="54" y="14"/>
                    <a:pt x="44" y="12"/>
                    <a:pt x="35" y="14"/>
                  </a:cubicBezTo>
                  <a:cubicBezTo>
                    <a:pt x="27" y="16"/>
                    <a:pt x="20" y="19"/>
                    <a:pt x="13" y="23"/>
                  </a:cubicBezTo>
                  <a:cubicBezTo>
                    <a:pt x="13" y="23"/>
                    <a:pt x="12" y="23"/>
                    <a:pt x="12" y="23"/>
                  </a:cubicBezTo>
                  <a:cubicBezTo>
                    <a:pt x="13" y="33"/>
                    <a:pt x="12" y="43"/>
                    <a:pt x="6" y="52"/>
                  </a:cubicBezTo>
                  <a:cubicBezTo>
                    <a:pt x="6" y="53"/>
                    <a:pt x="6" y="53"/>
                    <a:pt x="7" y="54"/>
                  </a:cubicBezTo>
                  <a:cubicBezTo>
                    <a:pt x="9" y="64"/>
                    <a:pt x="13" y="73"/>
                    <a:pt x="4" y="8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7502526" y="4135438"/>
              <a:ext cx="423863" cy="466725"/>
            </a:xfrm>
            <a:custGeom>
              <a:avLst/>
              <a:gdLst>
                <a:gd name="T0" fmla="*/ 19 w 113"/>
                <a:gd name="T1" fmla="*/ 88 h 124"/>
                <a:gd name="T2" fmla="*/ 25 w 113"/>
                <a:gd name="T3" fmla="*/ 99 h 124"/>
                <a:gd name="T4" fmla="*/ 32 w 113"/>
                <a:gd name="T5" fmla="*/ 97 h 124"/>
                <a:gd name="T6" fmla="*/ 37 w 113"/>
                <a:gd name="T7" fmla="*/ 100 h 124"/>
                <a:gd name="T8" fmla="*/ 44 w 113"/>
                <a:gd name="T9" fmla="*/ 124 h 124"/>
                <a:gd name="T10" fmla="*/ 83 w 113"/>
                <a:gd name="T11" fmla="*/ 114 h 124"/>
                <a:gd name="T12" fmla="*/ 106 w 113"/>
                <a:gd name="T13" fmla="*/ 112 h 124"/>
                <a:gd name="T14" fmla="*/ 113 w 113"/>
                <a:gd name="T15" fmla="*/ 102 h 124"/>
                <a:gd name="T16" fmla="*/ 112 w 113"/>
                <a:gd name="T17" fmla="*/ 101 h 124"/>
                <a:gd name="T18" fmla="*/ 93 w 113"/>
                <a:gd name="T19" fmla="*/ 64 h 124"/>
                <a:gd name="T20" fmla="*/ 91 w 113"/>
                <a:gd name="T21" fmla="*/ 46 h 124"/>
                <a:gd name="T22" fmla="*/ 101 w 113"/>
                <a:gd name="T23" fmla="*/ 38 h 124"/>
                <a:gd name="T24" fmla="*/ 97 w 113"/>
                <a:gd name="T25" fmla="*/ 32 h 124"/>
                <a:gd name="T26" fmla="*/ 93 w 113"/>
                <a:gd name="T27" fmla="*/ 25 h 124"/>
                <a:gd name="T28" fmla="*/ 74 w 113"/>
                <a:gd name="T29" fmla="*/ 0 h 124"/>
                <a:gd name="T30" fmla="*/ 38 w 113"/>
                <a:gd name="T31" fmla="*/ 13 h 124"/>
                <a:gd name="T32" fmla="*/ 21 w 113"/>
                <a:gd name="T33" fmla="*/ 26 h 124"/>
                <a:gd name="T34" fmla="*/ 21 w 113"/>
                <a:gd name="T35" fmla="*/ 26 h 124"/>
                <a:gd name="T36" fmla="*/ 8 w 113"/>
                <a:gd name="T37" fmla="*/ 38 h 124"/>
                <a:gd name="T38" fmla="*/ 10 w 113"/>
                <a:gd name="T39" fmla="*/ 62 h 124"/>
                <a:gd name="T40" fmla="*/ 19 w 113"/>
                <a:gd name="T41" fmla="*/ 8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3" h="124">
                  <a:moveTo>
                    <a:pt x="19" y="88"/>
                  </a:moveTo>
                  <a:cubicBezTo>
                    <a:pt x="20" y="90"/>
                    <a:pt x="21" y="100"/>
                    <a:pt x="25" y="99"/>
                  </a:cubicBezTo>
                  <a:cubicBezTo>
                    <a:pt x="27" y="98"/>
                    <a:pt x="29" y="98"/>
                    <a:pt x="32" y="97"/>
                  </a:cubicBezTo>
                  <a:cubicBezTo>
                    <a:pt x="34" y="96"/>
                    <a:pt x="37" y="98"/>
                    <a:pt x="37" y="100"/>
                  </a:cubicBezTo>
                  <a:cubicBezTo>
                    <a:pt x="39" y="108"/>
                    <a:pt x="42" y="116"/>
                    <a:pt x="44" y="124"/>
                  </a:cubicBezTo>
                  <a:cubicBezTo>
                    <a:pt x="56" y="118"/>
                    <a:pt x="68" y="113"/>
                    <a:pt x="83" y="114"/>
                  </a:cubicBezTo>
                  <a:cubicBezTo>
                    <a:pt x="88" y="115"/>
                    <a:pt x="103" y="118"/>
                    <a:pt x="106" y="112"/>
                  </a:cubicBezTo>
                  <a:cubicBezTo>
                    <a:pt x="108" y="108"/>
                    <a:pt x="110" y="105"/>
                    <a:pt x="113" y="102"/>
                  </a:cubicBezTo>
                  <a:cubicBezTo>
                    <a:pt x="113" y="102"/>
                    <a:pt x="113" y="101"/>
                    <a:pt x="112" y="101"/>
                  </a:cubicBezTo>
                  <a:cubicBezTo>
                    <a:pt x="107" y="88"/>
                    <a:pt x="101" y="76"/>
                    <a:pt x="93" y="64"/>
                  </a:cubicBezTo>
                  <a:cubicBezTo>
                    <a:pt x="89" y="59"/>
                    <a:pt x="86" y="52"/>
                    <a:pt x="91" y="46"/>
                  </a:cubicBezTo>
                  <a:cubicBezTo>
                    <a:pt x="94" y="43"/>
                    <a:pt x="98" y="41"/>
                    <a:pt x="101" y="38"/>
                  </a:cubicBezTo>
                  <a:cubicBezTo>
                    <a:pt x="99" y="39"/>
                    <a:pt x="98" y="33"/>
                    <a:pt x="97" y="32"/>
                  </a:cubicBezTo>
                  <a:cubicBezTo>
                    <a:pt x="95" y="30"/>
                    <a:pt x="94" y="28"/>
                    <a:pt x="93" y="25"/>
                  </a:cubicBezTo>
                  <a:cubicBezTo>
                    <a:pt x="87" y="16"/>
                    <a:pt x="80" y="9"/>
                    <a:pt x="74" y="0"/>
                  </a:cubicBezTo>
                  <a:cubicBezTo>
                    <a:pt x="61" y="2"/>
                    <a:pt x="47" y="2"/>
                    <a:pt x="38" y="13"/>
                  </a:cubicBezTo>
                  <a:cubicBezTo>
                    <a:pt x="34" y="18"/>
                    <a:pt x="28" y="25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16" y="29"/>
                    <a:pt x="11" y="33"/>
                    <a:pt x="8" y="38"/>
                  </a:cubicBezTo>
                  <a:cubicBezTo>
                    <a:pt x="0" y="47"/>
                    <a:pt x="7" y="53"/>
                    <a:pt x="10" y="62"/>
                  </a:cubicBezTo>
                  <a:cubicBezTo>
                    <a:pt x="14" y="70"/>
                    <a:pt x="16" y="79"/>
                    <a:pt x="19" y="88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8061326" y="4481513"/>
              <a:ext cx="511175" cy="635000"/>
            </a:xfrm>
            <a:custGeom>
              <a:avLst/>
              <a:gdLst>
                <a:gd name="T0" fmla="*/ 5 w 136"/>
                <a:gd name="T1" fmla="*/ 167 h 169"/>
                <a:gd name="T2" fmla="*/ 25 w 136"/>
                <a:gd name="T3" fmla="*/ 165 h 169"/>
                <a:gd name="T4" fmla="*/ 41 w 136"/>
                <a:gd name="T5" fmla="*/ 169 h 169"/>
                <a:gd name="T6" fmla="*/ 55 w 136"/>
                <a:gd name="T7" fmla="*/ 158 h 169"/>
                <a:gd name="T8" fmla="*/ 90 w 136"/>
                <a:gd name="T9" fmla="*/ 104 h 169"/>
                <a:gd name="T10" fmla="*/ 99 w 136"/>
                <a:gd name="T11" fmla="*/ 66 h 169"/>
                <a:gd name="T12" fmla="*/ 104 w 136"/>
                <a:gd name="T13" fmla="*/ 46 h 169"/>
                <a:gd name="T14" fmla="*/ 123 w 136"/>
                <a:gd name="T15" fmla="*/ 26 h 169"/>
                <a:gd name="T16" fmla="*/ 136 w 136"/>
                <a:gd name="T17" fmla="*/ 14 h 169"/>
                <a:gd name="T18" fmla="*/ 135 w 136"/>
                <a:gd name="T19" fmla="*/ 14 h 169"/>
                <a:gd name="T20" fmla="*/ 135 w 136"/>
                <a:gd name="T21" fmla="*/ 14 h 169"/>
                <a:gd name="T22" fmla="*/ 112 w 136"/>
                <a:gd name="T23" fmla="*/ 8 h 169"/>
                <a:gd name="T24" fmla="*/ 85 w 136"/>
                <a:gd name="T25" fmla="*/ 5 h 169"/>
                <a:gd name="T26" fmla="*/ 51 w 136"/>
                <a:gd name="T27" fmla="*/ 0 h 169"/>
                <a:gd name="T28" fmla="*/ 32 w 136"/>
                <a:gd name="T29" fmla="*/ 5 h 169"/>
                <a:gd name="T30" fmla="*/ 25 w 136"/>
                <a:gd name="T31" fmla="*/ 22 h 169"/>
                <a:gd name="T32" fmla="*/ 8 w 136"/>
                <a:gd name="T33" fmla="*/ 41 h 169"/>
                <a:gd name="T34" fmla="*/ 11 w 136"/>
                <a:gd name="T35" fmla="*/ 61 h 169"/>
                <a:gd name="T36" fmla="*/ 7 w 136"/>
                <a:gd name="T37" fmla="*/ 85 h 169"/>
                <a:gd name="T38" fmla="*/ 6 w 136"/>
                <a:gd name="T39" fmla="*/ 103 h 169"/>
                <a:gd name="T40" fmla="*/ 0 w 136"/>
                <a:gd name="T41" fmla="*/ 121 h 169"/>
                <a:gd name="T42" fmla="*/ 5 w 136"/>
                <a:gd name="T43" fmla="*/ 16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6" h="169">
                  <a:moveTo>
                    <a:pt x="5" y="167"/>
                  </a:moveTo>
                  <a:cubicBezTo>
                    <a:pt x="12" y="164"/>
                    <a:pt x="17" y="163"/>
                    <a:pt x="25" y="165"/>
                  </a:cubicBezTo>
                  <a:cubicBezTo>
                    <a:pt x="30" y="166"/>
                    <a:pt x="36" y="169"/>
                    <a:pt x="41" y="169"/>
                  </a:cubicBezTo>
                  <a:cubicBezTo>
                    <a:pt x="48" y="169"/>
                    <a:pt x="52" y="163"/>
                    <a:pt x="55" y="158"/>
                  </a:cubicBezTo>
                  <a:cubicBezTo>
                    <a:pt x="66" y="139"/>
                    <a:pt x="80" y="123"/>
                    <a:pt x="90" y="104"/>
                  </a:cubicBezTo>
                  <a:cubicBezTo>
                    <a:pt x="97" y="91"/>
                    <a:pt x="100" y="81"/>
                    <a:pt x="99" y="66"/>
                  </a:cubicBezTo>
                  <a:cubicBezTo>
                    <a:pt x="99" y="59"/>
                    <a:pt x="99" y="52"/>
                    <a:pt x="104" y="46"/>
                  </a:cubicBezTo>
                  <a:cubicBezTo>
                    <a:pt x="109" y="39"/>
                    <a:pt x="117" y="34"/>
                    <a:pt x="123" y="26"/>
                  </a:cubicBezTo>
                  <a:cubicBezTo>
                    <a:pt x="127" y="22"/>
                    <a:pt x="131" y="18"/>
                    <a:pt x="136" y="14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27" y="12"/>
                    <a:pt x="120" y="9"/>
                    <a:pt x="112" y="8"/>
                  </a:cubicBezTo>
                  <a:cubicBezTo>
                    <a:pt x="103" y="6"/>
                    <a:pt x="94" y="6"/>
                    <a:pt x="85" y="5"/>
                  </a:cubicBezTo>
                  <a:cubicBezTo>
                    <a:pt x="74" y="4"/>
                    <a:pt x="63" y="0"/>
                    <a:pt x="51" y="0"/>
                  </a:cubicBezTo>
                  <a:cubicBezTo>
                    <a:pt x="45" y="1"/>
                    <a:pt x="37" y="1"/>
                    <a:pt x="32" y="5"/>
                  </a:cubicBezTo>
                  <a:cubicBezTo>
                    <a:pt x="26" y="9"/>
                    <a:pt x="28" y="17"/>
                    <a:pt x="25" y="22"/>
                  </a:cubicBezTo>
                  <a:cubicBezTo>
                    <a:pt x="22" y="30"/>
                    <a:pt x="16" y="37"/>
                    <a:pt x="8" y="41"/>
                  </a:cubicBezTo>
                  <a:cubicBezTo>
                    <a:pt x="11" y="47"/>
                    <a:pt x="13" y="54"/>
                    <a:pt x="11" y="61"/>
                  </a:cubicBezTo>
                  <a:cubicBezTo>
                    <a:pt x="10" y="69"/>
                    <a:pt x="7" y="77"/>
                    <a:pt x="7" y="85"/>
                  </a:cubicBezTo>
                  <a:cubicBezTo>
                    <a:pt x="7" y="91"/>
                    <a:pt x="7" y="97"/>
                    <a:pt x="6" y="103"/>
                  </a:cubicBezTo>
                  <a:cubicBezTo>
                    <a:pt x="5" y="109"/>
                    <a:pt x="4" y="116"/>
                    <a:pt x="0" y="121"/>
                  </a:cubicBezTo>
                  <a:cubicBezTo>
                    <a:pt x="8" y="134"/>
                    <a:pt x="11" y="152"/>
                    <a:pt x="5" y="16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8475663" y="4541838"/>
              <a:ext cx="612775" cy="747713"/>
            </a:xfrm>
            <a:custGeom>
              <a:avLst/>
              <a:gdLst>
                <a:gd name="T0" fmla="*/ 140 w 163"/>
                <a:gd name="T1" fmla="*/ 121 h 199"/>
                <a:gd name="T2" fmla="*/ 163 w 163"/>
                <a:gd name="T3" fmla="*/ 73 h 199"/>
                <a:gd name="T4" fmla="*/ 137 w 163"/>
                <a:gd name="T5" fmla="*/ 53 h 199"/>
                <a:gd name="T6" fmla="*/ 124 w 163"/>
                <a:gd name="T7" fmla="*/ 41 h 199"/>
                <a:gd name="T8" fmla="*/ 124 w 163"/>
                <a:gd name="T9" fmla="*/ 26 h 199"/>
                <a:gd name="T10" fmla="*/ 114 w 163"/>
                <a:gd name="T11" fmla="*/ 19 h 199"/>
                <a:gd name="T12" fmla="*/ 100 w 163"/>
                <a:gd name="T13" fmla="*/ 11 h 199"/>
                <a:gd name="T14" fmla="*/ 100 w 163"/>
                <a:gd name="T15" fmla="*/ 4 h 199"/>
                <a:gd name="T16" fmla="*/ 37 w 163"/>
                <a:gd name="T17" fmla="*/ 6 h 199"/>
                <a:gd name="T18" fmla="*/ 34 w 163"/>
                <a:gd name="T19" fmla="*/ 4 h 199"/>
                <a:gd name="T20" fmla="*/ 33 w 163"/>
                <a:gd name="T21" fmla="*/ 5 h 199"/>
                <a:gd name="T22" fmla="*/ 13 w 163"/>
                <a:gd name="T23" fmla="*/ 25 h 199"/>
                <a:gd name="T24" fmla="*/ 2 w 163"/>
                <a:gd name="T25" fmla="*/ 34 h 199"/>
                <a:gd name="T26" fmla="*/ 0 w 163"/>
                <a:gd name="T27" fmla="*/ 37 h 199"/>
                <a:gd name="T28" fmla="*/ 35 w 163"/>
                <a:gd name="T29" fmla="*/ 63 h 199"/>
                <a:gd name="T30" fmla="*/ 46 w 163"/>
                <a:gd name="T31" fmla="*/ 85 h 199"/>
                <a:gd name="T32" fmla="*/ 42 w 163"/>
                <a:gd name="T33" fmla="*/ 100 h 199"/>
                <a:gd name="T34" fmla="*/ 40 w 163"/>
                <a:gd name="T35" fmla="*/ 121 h 199"/>
                <a:gd name="T36" fmla="*/ 37 w 163"/>
                <a:gd name="T37" fmla="*/ 134 h 199"/>
                <a:gd name="T38" fmla="*/ 38 w 163"/>
                <a:gd name="T39" fmla="*/ 135 h 199"/>
                <a:gd name="T40" fmla="*/ 63 w 163"/>
                <a:gd name="T41" fmla="*/ 199 h 199"/>
                <a:gd name="T42" fmla="*/ 65 w 163"/>
                <a:gd name="T43" fmla="*/ 198 h 199"/>
                <a:gd name="T44" fmla="*/ 85 w 163"/>
                <a:gd name="T45" fmla="*/ 189 h 199"/>
                <a:gd name="T46" fmla="*/ 94 w 163"/>
                <a:gd name="T47" fmla="*/ 182 h 199"/>
                <a:gd name="T48" fmla="*/ 92 w 163"/>
                <a:gd name="T49" fmla="*/ 175 h 199"/>
                <a:gd name="T50" fmla="*/ 98 w 163"/>
                <a:gd name="T51" fmla="*/ 142 h 199"/>
                <a:gd name="T52" fmla="*/ 122 w 163"/>
                <a:gd name="T53" fmla="*/ 120 h 199"/>
                <a:gd name="T54" fmla="*/ 130 w 163"/>
                <a:gd name="T55" fmla="*/ 124 h 199"/>
                <a:gd name="T56" fmla="*/ 140 w 163"/>
                <a:gd name="T57" fmla="*/ 125 h 199"/>
                <a:gd name="T58" fmla="*/ 140 w 163"/>
                <a:gd name="T59" fmla="*/ 12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3" h="199">
                  <a:moveTo>
                    <a:pt x="140" y="121"/>
                  </a:moveTo>
                  <a:cubicBezTo>
                    <a:pt x="145" y="104"/>
                    <a:pt x="153" y="88"/>
                    <a:pt x="163" y="73"/>
                  </a:cubicBezTo>
                  <a:cubicBezTo>
                    <a:pt x="157" y="64"/>
                    <a:pt x="147" y="57"/>
                    <a:pt x="137" y="53"/>
                  </a:cubicBezTo>
                  <a:cubicBezTo>
                    <a:pt x="132" y="50"/>
                    <a:pt x="126" y="47"/>
                    <a:pt x="124" y="41"/>
                  </a:cubicBezTo>
                  <a:cubicBezTo>
                    <a:pt x="123" y="36"/>
                    <a:pt x="125" y="31"/>
                    <a:pt x="124" y="26"/>
                  </a:cubicBezTo>
                  <a:cubicBezTo>
                    <a:pt x="123" y="18"/>
                    <a:pt x="120" y="20"/>
                    <a:pt x="114" y="19"/>
                  </a:cubicBezTo>
                  <a:cubicBezTo>
                    <a:pt x="109" y="19"/>
                    <a:pt x="101" y="16"/>
                    <a:pt x="100" y="11"/>
                  </a:cubicBezTo>
                  <a:cubicBezTo>
                    <a:pt x="99" y="8"/>
                    <a:pt x="99" y="6"/>
                    <a:pt x="100" y="4"/>
                  </a:cubicBezTo>
                  <a:cubicBezTo>
                    <a:pt x="80" y="0"/>
                    <a:pt x="58" y="12"/>
                    <a:pt x="37" y="6"/>
                  </a:cubicBezTo>
                  <a:cubicBezTo>
                    <a:pt x="36" y="5"/>
                    <a:pt x="35" y="5"/>
                    <a:pt x="34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24" y="10"/>
                    <a:pt x="20" y="19"/>
                    <a:pt x="13" y="25"/>
                  </a:cubicBezTo>
                  <a:cubicBezTo>
                    <a:pt x="9" y="28"/>
                    <a:pt x="5" y="31"/>
                    <a:pt x="2" y="34"/>
                  </a:cubicBezTo>
                  <a:cubicBezTo>
                    <a:pt x="1" y="35"/>
                    <a:pt x="1" y="36"/>
                    <a:pt x="0" y="37"/>
                  </a:cubicBezTo>
                  <a:cubicBezTo>
                    <a:pt x="16" y="34"/>
                    <a:pt x="27" y="52"/>
                    <a:pt x="35" y="63"/>
                  </a:cubicBezTo>
                  <a:cubicBezTo>
                    <a:pt x="41" y="70"/>
                    <a:pt x="46" y="75"/>
                    <a:pt x="46" y="85"/>
                  </a:cubicBezTo>
                  <a:cubicBezTo>
                    <a:pt x="45" y="90"/>
                    <a:pt x="43" y="95"/>
                    <a:pt x="42" y="100"/>
                  </a:cubicBezTo>
                  <a:cubicBezTo>
                    <a:pt x="40" y="107"/>
                    <a:pt x="41" y="114"/>
                    <a:pt x="40" y="121"/>
                  </a:cubicBezTo>
                  <a:cubicBezTo>
                    <a:pt x="39" y="125"/>
                    <a:pt x="39" y="130"/>
                    <a:pt x="37" y="134"/>
                  </a:cubicBezTo>
                  <a:cubicBezTo>
                    <a:pt x="37" y="134"/>
                    <a:pt x="37" y="135"/>
                    <a:pt x="38" y="135"/>
                  </a:cubicBezTo>
                  <a:cubicBezTo>
                    <a:pt x="49" y="156"/>
                    <a:pt x="58" y="177"/>
                    <a:pt x="63" y="199"/>
                  </a:cubicBezTo>
                  <a:cubicBezTo>
                    <a:pt x="64" y="199"/>
                    <a:pt x="65" y="199"/>
                    <a:pt x="65" y="198"/>
                  </a:cubicBezTo>
                  <a:cubicBezTo>
                    <a:pt x="72" y="196"/>
                    <a:pt x="79" y="193"/>
                    <a:pt x="85" y="189"/>
                  </a:cubicBezTo>
                  <a:cubicBezTo>
                    <a:pt x="88" y="188"/>
                    <a:pt x="96" y="186"/>
                    <a:pt x="94" y="182"/>
                  </a:cubicBezTo>
                  <a:cubicBezTo>
                    <a:pt x="94" y="179"/>
                    <a:pt x="93" y="177"/>
                    <a:pt x="92" y="175"/>
                  </a:cubicBezTo>
                  <a:cubicBezTo>
                    <a:pt x="89" y="161"/>
                    <a:pt x="92" y="155"/>
                    <a:pt x="98" y="142"/>
                  </a:cubicBezTo>
                  <a:cubicBezTo>
                    <a:pt x="102" y="134"/>
                    <a:pt x="110" y="118"/>
                    <a:pt x="122" y="120"/>
                  </a:cubicBezTo>
                  <a:cubicBezTo>
                    <a:pt x="125" y="121"/>
                    <a:pt x="127" y="123"/>
                    <a:pt x="130" y="124"/>
                  </a:cubicBezTo>
                  <a:cubicBezTo>
                    <a:pt x="134" y="125"/>
                    <a:pt x="137" y="125"/>
                    <a:pt x="140" y="125"/>
                  </a:cubicBezTo>
                  <a:cubicBezTo>
                    <a:pt x="140" y="124"/>
                    <a:pt x="139" y="122"/>
                    <a:pt x="140" y="12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7535863" y="5064126"/>
              <a:ext cx="1201738" cy="677863"/>
            </a:xfrm>
            <a:custGeom>
              <a:avLst/>
              <a:gdLst>
                <a:gd name="T0" fmla="*/ 304 w 320"/>
                <a:gd name="T1" fmla="*/ 93 h 180"/>
                <a:gd name="T2" fmla="*/ 320 w 320"/>
                <a:gd name="T3" fmla="*/ 86 h 180"/>
                <a:gd name="T4" fmla="*/ 300 w 320"/>
                <a:gd name="T5" fmla="*/ 75 h 180"/>
                <a:gd name="T6" fmla="*/ 304 w 320"/>
                <a:gd name="T7" fmla="*/ 65 h 180"/>
                <a:gd name="T8" fmla="*/ 304 w 320"/>
                <a:gd name="T9" fmla="*/ 65 h 180"/>
                <a:gd name="T10" fmla="*/ 281 w 320"/>
                <a:gd name="T11" fmla="*/ 3 h 180"/>
                <a:gd name="T12" fmla="*/ 279 w 320"/>
                <a:gd name="T13" fmla="*/ 5 h 180"/>
                <a:gd name="T14" fmla="*/ 245 w 320"/>
                <a:gd name="T15" fmla="*/ 13 h 180"/>
                <a:gd name="T16" fmla="*/ 226 w 320"/>
                <a:gd name="T17" fmla="*/ 20 h 180"/>
                <a:gd name="T18" fmla="*/ 207 w 320"/>
                <a:gd name="T19" fmla="*/ 0 h 180"/>
                <a:gd name="T20" fmla="*/ 206 w 320"/>
                <a:gd name="T21" fmla="*/ 1 h 180"/>
                <a:gd name="T22" fmla="*/ 191 w 320"/>
                <a:gd name="T23" fmla="*/ 21 h 180"/>
                <a:gd name="T24" fmla="*/ 172 w 320"/>
                <a:gd name="T25" fmla="*/ 21 h 180"/>
                <a:gd name="T26" fmla="*/ 145 w 320"/>
                <a:gd name="T27" fmla="*/ 22 h 180"/>
                <a:gd name="T28" fmla="*/ 140 w 320"/>
                <a:gd name="T29" fmla="*/ 21 h 180"/>
                <a:gd name="T30" fmla="*/ 129 w 320"/>
                <a:gd name="T31" fmla="*/ 30 h 180"/>
                <a:gd name="T32" fmla="*/ 125 w 320"/>
                <a:gd name="T33" fmla="*/ 50 h 180"/>
                <a:gd name="T34" fmla="*/ 121 w 320"/>
                <a:gd name="T35" fmla="*/ 64 h 180"/>
                <a:gd name="T36" fmla="*/ 96 w 320"/>
                <a:gd name="T37" fmla="*/ 67 h 180"/>
                <a:gd name="T38" fmla="*/ 81 w 320"/>
                <a:gd name="T39" fmla="*/ 64 h 180"/>
                <a:gd name="T40" fmla="*/ 70 w 320"/>
                <a:gd name="T41" fmla="*/ 57 h 180"/>
                <a:gd name="T42" fmla="*/ 53 w 320"/>
                <a:gd name="T43" fmla="*/ 34 h 180"/>
                <a:gd name="T44" fmla="*/ 44 w 320"/>
                <a:gd name="T45" fmla="*/ 43 h 180"/>
                <a:gd name="T46" fmla="*/ 48 w 320"/>
                <a:gd name="T47" fmla="*/ 50 h 180"/>
                <a:gd name="T48" fmla="*/ 47 w 320"/>
                <a:gd name="T49" fmla="*/ 56 h 180"/>
                <a:gd name="T50" fmla="*/ 30 w 320"/>
                <a:gd name="T51" fmla="*/ 58 h 180"/>
                <a:gd name="T52" fmla="*/ 25 w 320"/>
                <a:gd name="T53" fmla="*/ 95 h 180"/>
                <a:gd name="T54" fmla="*/ 0 w 320"/>
                <a:gd name="T55" fmla="*/ 131 h 180"/>
                <a:gd name="T56" fmla="*/ 120 w 320"/>
                <a:gd name="T57" fmla="*/ 173 h 180"/>
                <a:gd name="T58" fmla="*/ 230 w 320"/>
                <a:gd name="T59" fmla="*/ 173 h 180"/>
                <a:gd name="T60" fmla="*/ 278 w 320"/>
                <a:gd name="T61" fmla="*/ 178 h 180"/>
                <a:gd name="T62" fmla="*/ 279 w 320"/>
                <a:gd name="T63" fmla="*/ 174 h 180"/>
                <a:gd name="T64" fmla="*/ 291 w 320"/>
                <a:gd name="T65" fmla="*/ 120 h 180"/>
                <a:gd name="T66" fmla="*/ 295 w 320"/>
                <a:gd name="T67" fmla="*/ 116 h 180"/>
                <a:gd name="T68" fmla="*/ 303 w 320"/>
                <a:gd name="T69" fmla="*/ 101 h 180"/>
                <a:gd name="T70" fmla="*/ 304 w 320"/>
                <a:gd name="T71" fmla="*/ 9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0" h="180">
                  <a:moveTo>
                    <a:pt x="304" y="93"/>
                  </a:moveTo>
                  <a:cubicBezTo>
                    <a:pt x="309" y="92"/>
                    <a:pt x="317" y="91"/>
                    <a:pt x="320" y="86"/>
                  </a:cubicBezTo>
                  <a:cubicBezTo>
                    <a:pt x="312" y="85"/>
                    <a:pt x="302" y="85"/>
                    <a:pt x="300" y="75"/>
                  </a:cubicBezTo>
                  <a:cubicBezTo>
                    <a:pt x="299" y="70"/>
                    <a:pt x="301" y="67"/>
                    <a:pt x="304" y="65"/>
                  </a:cubicBezTo>
                  <a:cubicBezTo>
                    <a:pt x="304" y="65"/>
                    <a:pt x="304" y="65"/>
                    <a:pt x="304" y="65"/>
                  </a:cubicBezTo>
                  <a:cubicBezTo>
                    <a:pt x="300" y="43"/>
                    <a:pt x="292" y="23"/>
                    <a:pt x="281" y="3"/>
                  </a:cubicBezTo>
                  <a:cubicBezTo>
                    <a:pt x="280" y="4"/>
                    <a:pt x="279" y="5"/>
                    <a:pt x="279" y="5"/>
                  </a:cubicBezTo>
                  <a:cubicBezTo>
                    <a:pt x="268" y="12"/>
                    <a:pt x="255" y="4"/>
                    <a:pt x="245" y="13"/>
                  </a:cubicBezTo>
                  <a:cubicBezTo>
                    <a:pt x="239" y="18"/>
                    <a:pt x="234" y="22"/>
                    <a:pt x="226" y="20"/>
                  </a:cubicBezTo>
                  <a:cubicBezTo>
                    <a:pt x="216" y="16"/>
                    <a:pt x="215" y="5"/>
                    <a:pt x="207" y="0"/>
                  </a:cubicBezTo>
                  <a:cubicBezTo>
                    <a:pt x="207" y="1"/>
                    <a:pt x="207" y="1"/>
                    <a:pt x="206" y="1"/>
                  </a:cubicBezTo>
                  <a:cubicBezTo>
                    <a:pt x="203" y="8"/>
                    <a:pt x="198" y="18"/>
                    <a:pt x="191" y="21"/>
                  </a:cubicBezTo>
                  <a:cubicBezTo>
                    <a:pt x="185" y="24"/>
                    <a:pt x="178" y="23"/>
                    <a:pt x="172" y="21"/>
                  </a:cubicBezTo>
                  <a:cubicBezTo>
                    <a:pt x="161" y="18"/>
                    <a:pt x="155" y="18"/>
                    <a:pt x="145" y="22"/>
                  </a:cubicBezTo>
                  <a:cubicBezTo>
                    <a:pt x="143" y="23"/>
                    <a:pt x="141" y="22"/>
                    <a:pt x="140" y="21"/>
                  </a:cubicBezTo>
                  <a:cubicBezTo>
                    <a:pt x="137" y="24"/>
                    <a:pt x="132" y="26"/>
                    <a:pt x="129" y="30"/>
                  </a:cubicBezTo>
                  <a:cubicBezTo>
                    <a:pt x="124" y="36"/>
                    <a:pt x="125" y="43"/>
                    <a:pt x="125" y="50"/>
                  </a:cubicBezTo>
                  <a:cubicBezTo>
                    <a:pt x="125" y="55"/>
                    <a:pt x="125" y="60"/>
                    <a:pt x="121" y="64"/>
                  </a:cubicBezTo>
                  <a:cubicBezTo>
                    <a:pt x="116" y="69"/>
                    <a:pt x="103" y="68"/>
                    <a:pt x="96" y="67"/>
                  </a:cubicBezTo>
                  <a:cubicBezTo>
                    <a:pt x="91" y="67"/>
                    <a:pt x="86" y="66"/>
                    <a:pt x="81" y="64"/>
                  </a:cubicBezTo>
                  <a:cubicBezTo>
                    <a:pt x="79" y="62"/>
                    <a:pt x="73" y="56"/>
                    <a:pt x="70" y="57"/>
                  </a:cubicBezTo>
                  <a:cubicBezTo>
                    <a:pt x="54" y="63"/>
                    <a:pt x="52" y="46"/>
                    <a:pt x="53" y="34"/>
                  </a:cubicBezTo>
                  <a:cubicBezTo>
                    <a:pt x="47" y="33"/>
                    <a:pt x="41" y="35"/>
                    <a:pt x="44" y="43"/>
                  </a:cubicBezTo>
                  <a:cubicBezTo>
                    <a:pt x="45" y="46"/>
                    <a:pt x="47" y="47"/>
                    <a:pt x="48" y="50"/>
                  </a:cubicBezTo>
                  <a:cubicBezTo>
                    <a:pt x="49" y="52"/>
                    <a:pt x="49" y="55"/>
                    <a:pt x="47" y="56"/>
                  </a:cubicBezTo>
                  <a:cubicBezTo>
                    <a:pt x="41" y="62"/>
                    <a:pt x="36" y="60"/>
                    <a:pt x="30" y="58"/>
                  </a:cubicBezTo>
                  <a:cubicBezTo>
                    <a:pt x="29" y="70"/>
                    <a:pt x="33" y="84"/>
                    <a:pt x="25" y="95"/>
                  </a:cubicBezTo>
                  <a:cubicBezTo>
                    <a:pt x="17" y="107"/>
                    <a:pt x="9" y="119"/>
                    <a:pt x="0" y="131"/>
                  </a:cubicBezTo>
                  <a:cubicBezTo>
                    <a:pt x="15" y="137"/>
                    <a:pt x="85" y="167"/>
                    <a:pt x="120" y="173"/>
                  </a:cubicBezTo>
                  <a:cubicBezTo>
                    <a:pt x="159" y="180"/>
                    <a:pt x="230" y="173"/>
                    <a:pt x="230" y="173"/>
                  </a:cubicBezTo>
                  <a:cubicBezTo>
                    <a:pt x="278" y="178"/>
                    <a:pt x="278" y="178"/>
                    <a:pt x="278" y="178"/>
                  </a:cubicBezTo>
                  <a:cubicBezTo>
                    <a:pt x="277" y="177"/>
                    <a:pt x="277" y="175"/>
                    <a:pt x="279" y="174"/>
                  </a:cubicBezTo>
                  <a:cubicBezTo>
                    <a:pt x="292" y="160"/>
                    <a:pt x="291" y="138"/>
                    <a:pt x="291" y="120"/>
                  </a:cubicBezTo>
                  <a:cubicBezTo>
                    <a:pt x="291" y="119"/>
                    <a:pt x="293" y="116"/>
                    <a:pt x="295" y="116"/>
                  </a:cubicBezTo>
                  <a:cubicBezTo>
                    <a:pt x="298" y="115"/>
                    <a:pt x="310" y="106"/>
                    <a:pt x="303" y="101"/>
                  </a:cubicBezTo>
                  <a:cubicBezTo>
                    <a:pt x="299" y="99"/>
                    <a:pt x="300" y="94"/>
                    <a:pt x="304" y="9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8332788" y="4700588"/>
              <a:ext cx="280988" cy="423863"/>
            </a:xfrm>
            <a:custGeom>
              <a:avLst/>
              <a:gdLst>
                <a:gd name="T0" fmla="*/ 11 w 75"/>
                <a:gd name="T1" fmla="*/ 102 h 113"/>
                <a:gd name="T2" fmla="*/ 32 w 75"/>
                <a:gd name="T3" fmla="*/ 99 h 113"/>
                <a:gd name="T4" fmla="*/ 50 w 75"/>
                <a:gd name="T5" fmla="*/ 96 h 113"/>
                <a:gd name="T6" fmla="*/ 69 w 75"/>
                <a:gd name="T7" fmla="*/ 75 h 113"/>
                <a:gd name="T8" fmla="*/ 73 w 75"/>
                <a:gd name="T9" fmla="*/ 49 h 113"/>
                <a:gd name="T10" fmla="*/ 68 w 75"/>
                <a:gd name="T11" fmla="*/ 28 h 113"/>
                <a:gd name="T12" fmla="*/ 36 w 75"/>
                <a:gd name="T13" fmla="*/ 5 h 113"/>
                <a:gd name="T14" fmla="*/ 37 w 75"/>
                <a:gd name="T15" fmla="*/ 12 h 113"/>
                <a:gd name="T16" fmla="*/ 13 w 75"/>
                <a:gd name="T17" fmla="*/ 71 h 113"/>
                <a:gd name="T18" fmla="*/ 0 w 75"/>
                <a:gd name="T19" fmla="*/ 89 h 113"/>
                <a:gd name="T20" fmla="*/ 11 w 75"/>
                <a:gd name="T21" fmla="*/ 10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13">
                  <a:moveTo>
                    <a:pt x="11" y="102"/>
                  </a:moveTo>
                  <a:cubicBezTo>
                    <a:pt x="19" y="113"/>
                    <a:pt x="25" y="104"/>
                    <a:pt x="32" y="99"/>
                  </a:cubicBezTo>
                  <a:cubicBezTo>
                    <a:pt x="38" y="96"/>
                    <a:pt x="43" y="95"/>
                    <a:pt x="50" y="96"/>
                  </a:cubicBezTo>
                  <a:cubicBezTo>
                    <a:pt x="64" y="99"/>
                    <a:pt x="69" y="87"/>
                    <a:pt x="69" y="75"/>
                  </a:cubicBezTo>
                  <a:cubicBezTo>
                    <a:pt x="69" y="66"/>
                    <a:pt x="70" y="58"/>
                    <a:pt x="73" y="49"/>
                  </a:cubicBezTo>
                  <a:cubicBezTo>
                    <a:pt x="75" y="40"/>
                    <a:pt x="73" y="36"/>
                    <a:pt x="68" y="28"/>
                  </a:cubicBezTo>
                  <a:cubicBezTo>
                    <a:pt x="60" y="19"/>
                    <a:pt x="51" y="0"/>
                    <a:pt x="36" y="5"/>
                  </a:cubicBezTo>
                  <a:cubicBezTo>
                    <a:pt x="36" y="7"/>
                    <a:pt x="36" y="10"/>
                    <a:pt x="37" y="12"/>
                  </a:cubicBezTo>
                  <a:cubicBezTo>
                    <a:pt x="38" y="34"/>
                    <a:pt x="25" y="54"/>
                    <a:pt x="13" y="71"/>
                  </a:cubicBezTo>
                  <a:cubicBezTo>
                    <a:pt x="9" y="77"/>
                    <a:pt x="4" y="83"/>
                    <a:pt x="0" y="89"/>
                  </a:cubicBezTo>
                  <a:cubicBezTo>
                    <a:pt x="5" y="93"/>
                    <a:pt x="8" y="97"/>
                    <a:pt x="11" y="102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7799388" y="3098801"/>
              <a:ext cx="1036638" cy="1511300"/>
            </a:xfrm>
            <a:custGeom>
              <a:avLst/>
              <a:gdLst>
                <a:gd name="T0" fmla="*/ 13 w 276"/>
                <a:gd name="T1" fmla="*/ 199 h 402"/>
                <a:gd name="T2" fmla="*/ 18 w 276"/>
                <a:gd name="T3" fmla="*/ 202 h 402"/>
                <a:gd name="T4" fmla="*/ 26 w 276"/>
                <a:gd name="T5" fmla="*/ 212 h 402"/>
                <a:gd name="T6" fmla="*/ 40 w 276"/>
                <a:gd name="T7" fmla="*/ 216 h 402"/>
                <a:gd name="T8" fmla="*/ 47 w 276"/>
                <a:gd name="T9" fmla="*/ 221 h 402"/>
                <a:gd name="T10" fmla="*/ 50 w 276"/>
                <a:gd name="T11" fmla="*/ 246 h 402"/>
                <a:gd name="T12" fmla="*/ 39 w 276"/>
                <a:gd name="T13" fmla="*/ 262 h 402"/>
                <a:gd name="T14" fmla="*/ 4 w 276"/>
                <a:gd name="T15" fmla="*/ 274 h 402"/>
                <a:gd name="T16" fmla="*/ 24 w 276"/>
                <a:gd name="T17" fmla="*/ 300 h 402"/>
                <a:gd name="T18" fmla="*/ 30 w 276"/>
                <a:gd name="T19" fmla="*/ 319 h 402"/>
                <a:gd name="T20" fmla="*/ 24 w 276"/>
                <a:gd name="T21" fmla="*/ 323 h 402"/>
                <a:gd name="T22" fmla="*/ 26 w 276"/>
                <a:gd name="T23" fmla="*/ 341 h 402"/>
                <a:gd name="T24" fmla="*/ 42 w 276"/>
                <a:gd name="T25" fmla="*/ 374 h 402"/>
                <a:gd name="T26" fmla="*/ 42 w 276"/>
                <a:gd name="T27" fmla="*/ 377 h 402"/>
                <a:gd name="T28" fmla="*/ 58 w 276"/>
                <a:gd name="T29" fmla="*/ 388 h 402"/>
                <a:gd name="T30" fmla="*/ 62 w 276"/>
                <a:gd name="T31" fmla="*/ 402 h 402"/>
                <a:gd name="T32" fmla="*/ 72 w 276"/>
                <a:gd name="T33" fmla="*/ 402 h 402"/>
                <a:gd name="T34" fmla="*/ 89 w 276"/>
                <a:gd name="T35" fmla="*/ 378 h 402"/>
                <a:gd name="T36" fmla="*/ 94 w 276"/>
                <a:gd name="T37" fmla="*/ 367 h 402"/>
                <a:gd name="T38" fmla="*/ 121 w 276"/>
                <a:gd name="T39" fmla="*/ 359 h 402"/>
                <a:gd name="T40" fmla="*/ 163 w 276"/>
                <a:gd name="T41" fmla="*/ 365 h 402"/>
                <a:gd name="T42" fmla="*/ 196 w 276"/>
                <a:gd name="T43" fmla="*/ 370 h 402"/>
                <a:gd name="T44" fmla="*/ 178 w 276"/>
                <a:gd name="T45" fmla="*/ 346 h 402"/>
                <a:gd name="T46" fmla="*/ 155 w 276"/>
                <a:gd name="T47" fmla="*/ 320 h 402"/>
                <a:gd name="T48" fmla="*/ 146 w 276"/>
                <a:gd name="T49" fmla="*/ 303 h 402"/>
                <a:gd name="T50" fmla="*/ 139 w 276"/>
                <a:gd name="T51" fmla="*/ 292 h 402"/>
                <a:gd name="T52" fmla="*/ 163 w 276"/>
                <a:gd name="T53" fmla="*/ 262 h 402"/>
                <a:gd name="T54" fmla="*/ 207 w 276"/>
                <a:gd name="T55" fmla="*/ 273 h 402"/>
                <a:gd name="T56" fmla="*/ 249 w 276"/>
                <a:gd name="T57" fmla="*/ 267 h 402"/>
                <a:gd name="T58" fmla="*/ 258 w 276"/>
                <a:gd name="T59" fmla="*/ 249 h 402"/>
                <a:gd name="T60" fmla="*/ 245 w 276"/>
                <a:gd name="T61" fmla="*/ 237 h 402"/>
                <a:gd name="T62" fmla="*/ 206 w 276"/>
                <a:gd name="T63" fmla="*/ 229 h 402"/>
                <a:gd name="T64" fmla="*/ 188 w 276"/>
                <a:gd name="T65" fmla="*/ 211 h 402"/>
                <a:gd name="T66" fmla="*/ 204 w 276"/>
                <a:gd name="T67" fmla="*/ 195 h 402"/>
                <a:gd name="T68" fmla="*/ 224 w 276"/>
                <a:gd name="T69" fmla="*/ 191 h 402"/>
                <a:gd name="T70" fmla="*/ 222 w 276"/>
                <a:gd name="T71" fmla="*/ 168 h 402"/>
                <a:gd name="T72" fmla="*/ 212 w 276"/>
                <a:gd name="T73" fmla="*/ 154 h 402"/>
                <a:gd name="T74" fmla="*/ 210 w 276"/>
                <a:gd name="T75" fmla="*/ 149 h 402"/>
                <a:gd name="T76" fmla="*/ 200 w 276"/>
                <a:gd name="T77" fmla="*/ 142 h 402"/>
                <a:gd name="T78" fmla="*/ 159 w 276"/>
                <a:gd name="T79" fmla="*/ 106 h 402"/>
                <a:gd name="T80" fmla="*/ 161 w 276"/>
                <a:gd name="T81" fmla="*/ 95 h 402"/>
                <a:gd name="T82" fmla="*/ 168 w 276"/>
                <a:gd name="T83" fmla="*/ 81 h 402"/>
                <a:gd name="T84" fmla="*/ 178 w 276"/>
                <a:gd name="T85" fmla="*/ 63 h 402"/>
                <a:gd name="T86" fmla="*/ 178 w 276"/>
                <a:gd name="T87" fmla="*/ 33 h 402"/>
                <a:gd name="T88" fmla="*/ 195 w 276"/>
                <a:gd name="T89" fmla="*/ 20 h 402"/>
                <a:gd name="T90" fmla="*/ 209 w 276"/>
                <a:gd name="T91" fmla="*/ 9 h 402"/>
                <a:gd name="T92" fmla="*/ 241 w 276"/>
                <a:gd name="T93" fmla="*/ 16 h 402"/>
                <a:gd name="T94" fmla="*/ 276 w 276"/>
                <a:gd name="T95" fmla="*/ 15 h 402"/>
                <a:gd name="T96" fmla="*/ 273 w 276"/>
                <a:gd name="T97" fmla="*/ 7 h 402"/>
                <a:gd name="T98" fmla="*/ 271 w 276"/>
                <a:gd name="T99" fmla="*/ 0 h 402"/>
                <a:gd name="T100" fmla="*/ 269 w 276"/>
                <a:gd name="T101" fmla="*/ 1 h 402"/>
                <a:gd name="T102" fmla="*/ 107 w 276"/>
                <a:gd name="T103" fmla="*/ 0 h 402"/>
                <a:gd name="T104" fmla="*/ 97 w 276"/>
                <a:gd name="T105" fmla="*/ 27 h 402"/>
                <a:gd name="T106" fmla="*/ 79 w 276"/>
                <a:gd name="T107" fmla="*/ 64 h 402"/>
                <a:gd name="T108" fmla="*/ 59 w 276"/>
                <a:gd name="T109" fmla="*/ 106 h 402"/>
                <a:gd name="T110" fmla="*/ 41 w 276"/>
                <a:gd name="T111" fmla="*/ 133 h 402"/>
                <a:gd name="T112" fmla="*/ 15 w 276"/>
                <a:gd name="T113" fmla="*/ 151 h 402"/>
                <a:gd name="T114" fmla="*/ 4 w 276"/>
                <a:gd name="T115" fmla="*/ 185 h 402"/>
                <a:gd name="T116" fmla="*/ 13 w 276"/>
                <a:gd name="T117" fmla="*/ 199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6" h="402">
                  <a:moveTo>
                    <a:pt x="13" y="199"/>
                  </a:moveTo>
                  <a:cubicBezTo>
                    <a:pt x="15" y="200"/>
                    <a:pt x="17" y="201"/>
                    <a:pt x="18" y="202"/>
                  </a:cubicBezTo>
                  <a:cubicBezTo>
                    <a:pt x="22" y="205"/>
                    <a:pt x="23" y="208"/>
                    <a:pt x="26" y="212"/>
                  </a:cubicBezTo>
                  <a:cubicBezTo>
                    <a:pt x="28" y="214"/>
                    <a:pt x="37" y="215"/>
                    <a:pt x="40" y="216"/>
                  </a:cubicBezTo>
                  <a:cubicBezTo>
                    <a:pt x="43" y="217"/>
                    <a:pt x="45" y="219"/>
                    <a:pt x="47" y="221"/>
                  </a:cubicBezTo>
                  <a:cubicBezTo>
                    <a:pt x="52" y="227"/>
                    <a:pt x="50" y="239"/>
                    <a:pt x="50" y="246"/>
                  </a:cubicBezTo>
                  <a:cubicBezTo>
                    <a:pt x="50" y="255"/>
                    <a:pt x="47" y="259"/>
                    <a:pt x="39" y="262"/>
                  </a:cubicBezTo>
                  <a:cubicBezTo>
                    <a:pt x="28" y="267"/>
                    <a:pt x="16" y="270"/>
                    <a:pt x="4" y="274"/>
                  </a:cubicBezTo>
                  <a:cubicBezTo>
                    <a:pt x="11" y="283"/>
                    <a:pt x="18" y="290"/>
                    <a:pt x="24" y="300"/>
                  </a:cubicBezTo>
                  <a:cubicBezTo>
                    <a:pt x="26" y="305"/>
                    <a:pt x="33" y="313"/>
                    <a:pt x="30" y="319"/>
                  </a:cubicBezTo>
                  <a:cubicBezTo>
                    <a:pt x="28" y="321"/>
                    <a:pt x="26" y="322"/>
                    <a:pt x="24" y="323"/>
                  </a:cubicBezTo>
                  <a:cubicBezTo>
                    <a:pt x="16" y="329"/>
                    <a:pt x="22" y="335"/>
                    <a:pt x="26" y="341"/>
                  </a:cubicBezTo>
                  <a:cubicBezTo>
                    <a:pt x="33" y="352"/>
                    <a:pt x="37" y="363"/>
                    <a:pt x="42" y="374"/>
                  </a:cubicBezTo>
                  <a:cubicBezTo>
                    <a:pt x="43" y="375"/>
                    <a:pt x="43" y="376"/>
                    <a:pt x="42" y="377"/>
                  </a:cubicBezTo>
                  <a:cubicBezTo>
                    <a:pt x="48" y="379"/>
                    <a:pt x="55" y="383"/>
                    <a:pt x="58" y="388"/>
                  </a:cubicBezTo>
                  <a:cubicBezTo>
                    <a:pt x="60" y="392"/>
                    <a:pt x="61" y="397"/>
                    <a:pt x="62" y="402"/>
                  </a:cubicBezTo>
                  <a:cubicBezTo>
                    <a:pt x="66" y="399"/>
                    <a:pt x="69" y="400"/>
                    <a:pt x="72" y="402"/>
                  </a:cubicBezTo>
                  <a:cubicBezTo>
                    <a:pt x="83" y="397"/>
                    <a:pt x="87" y="388"/>
                    <a:pt x="89" y="378"/>
                  </a:cubicBezTo>
                  <a:cubicBezTo>
                    <a:pt x="90" y="373"/>
                    <a:pt x="91" y="370"/>
                    <a:pt x="94" y="367"/>
                  </a:cubicBezTo>
                  <a:cubicBezTo>
                    <a:pt x="101" y="361"/>
                    <a:pt x="112" y="359"/>
                    <a:pt x="121" y="359"/>
                  </a:cubicBezTo>
                  <a:cubicBezTo>
                    <a:pt x="136" y="359"/>
                    <a:pt x="149" y="364"/>
                    <a:pt x="163" y="365"/>
                  </a:cubicBezTo>
                  <a:cubicBezTo>
                    <a:pt x="175" y="365"/>
                    <a:pt x="185" y="367"/>
                    <a:pt x="196" y="370"/>
                  </a:cubicBezTo>
                  <a:cubicBezTo>
                    <a:pt x="191" y="361"/>
                    <a:pt x="186" y="352"/>
                    <a:pt x="178" y="346"/>
                  </a:cubicBezTo>
                  <a:cubicBezTo>
                    <a:pt x="169" y="338"/>
                    <a:pt x="160" y="332"/>
                    <a:pt x="155" y="320"/>
                  </a:cubicBezTo>
                  <a:cubicBezTo>
                    <a:pt x="152" y="314"/>
                    <a:pt x="151" y="308"/>
                    <a:pt x="146" y="303"/>
                  </a:cubicBezTo>
                  <a:cubicBezTo>
                    <a:pt x="142" y="300"/>
                    <a:pt x="140" y="297"/>
                    <a:pt x="139" y="292"/>
                  </a:cubicBezTo>
                  <a:cubicBezTo>
                    <a:pt x="137" y="278"/>
                    <a:pt x="144" y="250"/>
                    <a:pt x="163" y="262"/>
                  </a:cubicBezTo>
                  <a:cubicBezTo>
                    <a:pt x="176" y="270"/>
                    <a:pt x="192" y="268"/>
                    <a:pt x="207" y="273"/>
                  </a:cubicBezTo>
                  <a:cubicBezTo>
                    <a:pt x="222" y="277"/>
                    <a:pt x="240" y="283"/>
                    <a:pt x="249" y="267"/>
                  </a:cubicBezTo>
                  <a:cubicBezTo>
                    <a:pt x="253" y="261"/>
                    <a:pt x="255" y="255"/>
                    <a:pt x="258" y="249"/>
                  </a:cubicBezTo>
                  <a:cubicBezTo>
                    <a:pt x="262" y="240"/>
                    <a:pt x="252" y="239"/>
                    <a:pt x="245" y="237"/>
                  </a:cubicBezTo>
                  <a:cubicBezTo>
                    <a:pt x="232" y="233"/>
                    <a:pt x="219" y="232"/>
                    <a:pt x="206" y="229"/>
                  </a:cubicBezTo>
                  <a:cubicBezTo>
                    <a:pt x="197" y="227"/>
                    <a:pt x="189" y="222"/>
                    <a:pt x="188" y="211"/>
                  </a:cubicBezTo>
                  <a:cubicBezTo>
                    <a:pt x="188" y="203"/>
                    <a:pt x="198" y="198"/>
                    <a:pt x="204" y="195"/>
                  </a:cubicBezTo>
                  <a:cubicBezTo>
                    <a:pt x="211" y="193"/>
                    <a:pt x="218" y="193"/>
                    <a:pt x="224" y="191"/>
                  </a:cubicBezTo>
                  <a:cubicBezTo>
                    <a:pt x="234" y="187"/>
                    <a:pt x="225" y="173"/>
                    <a:pt x="222" y="168"/>
                  </a:cubicBezTo>
                  <a:cubicBezTo>
                    <a:pt x="219" y="163"/>
                    <a:pt x="215" y="159"/>
                    <a:pt x="212" y="154"/>
                  </a:cubicBezTo>
                  <a:cubicBezTo>
                    <a:pt x="211" y="153"/>
                    <a:pt x="210" y="150"/>
                    <a:pt x="210" y="149"/>
                  </a:cubicBezTo>
                  <a:cubicBezTo>
                    <a:pt x="211" y="144"/>
                    <a:pt x="204" y="143"/>
                    <a:pt x="200" y="142"/>
                  </a:cubicBezTo>
                  <a:cubicBezTo>
                    <a:pt x="184" y="138"/>
                    <a:pt x="163" y="123"/>
                    <a:pt x="159" y="106"/>
                  </a:cubicBezTo>
                  <a:cubicBezTo>
                    <a:pt x="158" y="103"/>
                    <a:pt x="159" y="98"/>
                    <a:pt x="161" y="95"/>
                  </a:cubicBezTo>
                  <a:cubicBezTo>
                    <a:pt x="165" y="90"/>
                    <a:pt x="167" y="89"/>
                    <a:pt x="168" y="81"/>
                  </a:cubicBezTo>
                  <a:cubicBezTo>
                    <a:pt x="169" y="73"/>
                    <a:pt x="171" y="67"/>
                    <a:pt x="178" y="63"/>
                  </a:cubicBezTo>
                  <a:cubicBezTo>
                    <a:pt x="175" y="52"/>
                    <a:pt x="169" y="44"/>
                    <a:pt x="178" y="33"/>
                  </a:cubicBezTo>
                  <a:cubicBezTo>
                    <a:pt x="183" y="27"/>
                    <a:pt x="188" y="23"/>
                    <a:pt x="195" y="20"/>
                  </a:cubicBezTo>
                  <a:cubicBezTo>
                    <a:pt x="200" y="17"/>
                    <a:pt x="204" y="12"/>
                    <a:pt x="209" y="9"/>
                  </a:cubicBezTo>
                  <a:cubicBezTo>
                    <a:pt x="219" y="1"/>
                    <a:pt x="232" y="11"/>
                    <a:pt x="241" y="16"/>
                  </a:cubicBezTo>
                  <a:cubicBezTo>
                    <a:pt x="251" y="22"/>
                    <a:pt x="266" y="22"/>
                    <a:pt x="276" y="15"/>
                  </a:cubicBezTo>
                  <a:cubicBezTo>
                    <a:pt x="275" y="13"/>
                    <a:pt x="274" y="10"/>
                    <a:pt x="273" y="7"/>
                  </a:cubicBezTo>
                  <a:cubicBezTo>
                    <a:pt x="272" y="5"/>
                    <a:pt x="272" y="2"/>
                    <a:pt x="271" y="0"/>
                  </a:cubicBezTo>
                  <a:cubicBezTo>
                    <a:pt x="269" y="1"/>
                    <a:pt x="269" y="1"/>
                    <a:pt x="269" y="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5" y="10"/>
                    <a:pt x="102" y="18"/>
                    <a:pt x="97" y="27"/>
                  </a:cubicBezTo>
                  <a:cubicBezTo>
                    <a:pt x="90" y="39"/>
                    <a:pt x="84" y="51"/>
                    <a:pt x="79" y="64"/>
                  </a:cubicBezTo>
                  <a:cubicBezTo>
                    <a:pt x="72" y="78"/>
                    <a:pt x="66" y="92"/>
                    <a:pt x="59" y="106"/>
                  </a:cubicBezTo>
                  <a:cubicBezTo>
                    <a:pt x="54" y="115"/>
                    <a:pt x="49" y="126"/>
                    <a:pt x="41" y="133"/>
                  </a:cubicBezTo>
                  <a:cubicBezTo>
                    <a:pt x="34" y="141"/>
                    <a:pt x="24" y="145"/>
                    <a:pt x="15" y="151"/>
                  </a:cubicBezTo>
                  <a:cubicBezTo>
                    <a:pt x="4" y="159"/>
                    <a:pt x="0" y="172"/>
                    <a:pt x="4" y="185"/>
                  </a:cubicBezTo>
                  <a:cubicBezTo>
                    <a:pt x="5" y="191"/>
                    <a:pt x="7" y="197"/>
                    <a:pt x="13" y="19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6840538" y="4756151"/>
              <a:ext cx="668338" cy="695325"/>
            </a:xfrm>
            <a:custGeom>
              <a:avLst/>
              <a:gdLst>
                <a:gd name="T0" fmla="*/ 153 w 178"/>
                <a:gd name="T1" fmla="*/ 154 h 185"/>
                <a:gd name="T2" fmla="*/ 157 w 178"/>
                <a:gd name="T3" fmla="*/ 98 h 185"/>
                <a:gd name="T4" fmla="*/ 161 w 178"/>
                <a:gd name="T5" fmla="*/ 50 h 185"/>
                <a:gd name="T6" fmla="*/ 178 w 178"/>
                <a:gd name="T7" fmla="*/ 9 h 185"/>
                <a:gd name="T8" fmla="*/ 159 w 178"/>
                <a:gd name="T9" fmla="*/ 14 h 185"/>
                <a:gd name="T10" fmla="*/ 138 w 178"/>
                <a:gd name="T11" fmla="*/ 22 h 185"/>
                <a:gd name="T12" fmla="*/ 132 w 178"/>
                <a:gd name="T13" fmla="*/ 19 h 185"/>
                <a:gd name="T14" fmla="*/ 132 w 178"/>
                <a:gd name="T15" fmla="*/ 10 h 185"/>
                <a:gd name="T16" fmla="*/ 129 w 178"/>
                <a:gd name="T17" fmla="*/ 5 h 185"/>
                <a:gd name="T18" fmla="*/ 113 w 178"/>
                <a:gd name="T19" fmla="*/ 21 h 185"/>
                <a:gd name="T20" fmla="*/ 98 w 178"/>
                <a:gd name="T21" fmla="*/ 47 h 185"/>
                <a:gd name="T22" fmla="*/ 92 w 178"/>
                <a:gd name="T23" fmla="*/ 67 h 185"/>
                <a:gd name="T24" fmla="*/ 82 w 178"/>
                <a:gd name="T25" fmla="*/ 76 h 185"/>
                <a:gd name="T26" fmla="*/ 65 w 178"/>
                <a:gd name="T27" fmla="*/ 74 h 185"/>
                <a:gd name="T28" fmla="*/ 51 w 178"/>
                <a:gd name="T29" fmla="*/ 74 h 185"/>
                <a:gd name="T30" fmla="*/ 35 w 178"/>
                <a:gd name="T31" fmla="*/ 64 h 185"/>
                <a:gd name="T32" fmla="*/ 21 w 178"/>
                <a:gd name="T33" fmla="*/ 69 h 185"/>
                <a:gd name="T34" fmla="*/ 0 w 178"/>
                <a:gd name="T35" fmla="*/ 81 h 185"/>
                <a:gd name="T36" fmla="*/ 76 w 178"/>
                <a:gd name="T37" fmla="*/ 145 h 185"/>
                <a:gd name="T38" fmla="*/ 139 w 178"/>
                <a:gd name="T39" fmla="*/ 185 h 185"/>
                <a:gd name="T40" fmla="*/ 153 w 178"/>
                <a:gd name="T41" fmla="*/ 154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8" h="185">
                  <a:moveTo>
                    <a:pt x="153" y="154"/>
                  </a:moveTo>
                  <a:cubicBezTo>
                    <a:pt x="158" y="136"/>
                    <a:pt x="157" y="117"/>
                    <a:pt x="157" y="98"/>
                  </a:cubicBezTo>
                  <a:cubicBezTo>
                    <a:pt x="156" y="82"/>
                    <a:pt x="156" y="66"/>
                    <a:pt x="161" y="50"/>
                  </a:cubicBezTo>
                  <a:cubicBezTo>
                    <a:pt x="166" y="36"/>
                    <a:pt x="173" y="23"/>
                    <a:pt x="178" y="9"/>
                  </a:cubicBezTo>
                  <a:cubicBezTo>
                    <a:pt x="171" y="10"/>
                    <a:pt x="165" y="12"/>
                    <a:pt x="159" y="14"/>
                  </a:cubicBezTo>
                  <a:cubicBezTo>
                    <a:pt x="152" y="17"/>
                    <a:pt x="145" y="20"/>
                    <a:pt x="138" y="22"/>
                  </a:cubicBezTo>
                  <a:cubicBezTo>
                    <a:pt x="136" y="22"/>
                    <a:pt x="133" y="21"/>
                    <a:pt x="132" y="19"/>
                  </a:cubicBezTo>
                  <a:cubicBezTo>
                    <a:pt x="132" y="16"/>
                    <a:pt x="132" y="13"/>
                    <a:pt x="132" y="10"/>
                  </a:cubicBezTo>
                  <a:cubicBezTo>
                    <a:pt x="133" y="7"/>
                    <a:pt x="134" y="0"/>
                    <a:pt x="129" y="5"/>
                  </a:cubicBezTo>
                  <a:cubicBezTo>
                    <a:pt x="123" y="10"/>
                    <a:pt x="117" y="15"/>
                    <a:pt x="113" y="21"/>
                  </a:cubicBezTo>
                  <a:cubicBezTo>
                    <a:pt x="106" y="29"/>
                    <a:pt x="101" y="37"/>
                    <a:pt x="98" y="47"/>
                  </a:cubicBezTo>
                  <a:cubicBezTo>
                    <a:pt x="96" y="53"/>
                    <a:pt x="95" y="61"/>
                    <a:pt x="92" y="67"/>
                  </a:cubicBezTo>
                  <a:cubicBezTo>
                    <a:pt x="90" y="71"/>
                    <a:pt x="87" y="74"/>
                    <a:pt x="82" y="76"/>
                  </a:cubicBezTo>
                  <a:cubicBezTo>
                    <a:pt x="77" y="78"/>
                    <a:pt x="71" y="73"/>
                    <a:pt x="65" y="74"/>
                  </a:cubicBezTo>
                  <a:cubicBezTo>
                    <a:pt x="60" y="75"/>
                    <a:pt x="55" y="76"/>
                    <a:pt x="51" y="74"/>
                  </a:cubicBezTo>
                  <a:cubicBezTo>
                    <a:pt x="45" y="72"/>
                    <a:pt x="41" y="67"/>
                    <a:pt x="35" y="64"/>
                  </a:cubicBezTo>
                  <a:cubicBezTo>
                    <a:pt x="31" y="67"/>
                    <a:pt x="27" y="68"/>
                    <a:pt x="21" y="69"/>
                  </a:cubicBezTo>
                  <a:cubicBezTo>
                    <a:pt x="13" y="71"/>
                    <a:pt x="7" y="77"/>
                    <a:pt x="0" y="81"/>
                  </a:cubicBezTo>
                  <a:cubicBezTo>
                    <a:pt x="21" y="99"/>
                    <a:pt x="63" y="134"/>
                    <a:pt x="76" y="145"/>
                  </a:cubicBezTo>
                  <a:cubicBezTo>
                    <a:pt x="86" y="152"/>
                    <a:pt x="114" y="170"/>
                    <a:pt x="139" y="185"/>
                  </a:cubicBezTo>
                  <a:cubicBezTo>
                    <a:pt x="143" y="175"/>
                    <a:pt x="149" y="165"/>
                    <a:pt x="153" y="15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6854826" y="3094038"/>
              <a:ext cx="1312863" cy="1117600"/>
            </a:xfrm>
            <a:custGeom>
              <a:avLst/>
              <a:gdLst>
                <a:gd name="T0" fmla="*/ 13 w 349"/>
                <a:gd name="T1" fmla="*/ 222 h 297"/>
                <a:gd name="T2" fmla="*/ 36 w 349"/>
                <a:gd name="T3" fmla="*/ 252 h 297"/>
                <a:gd name="T4" fmla="*/ 76 w 349"/>
                <a:gd name="T5" fmla="*/ 234 h 297"/>
                <a:gd name="T6" fmla="*/ 113 w 349"/>
                <a:gd name="T7" fmla="*/ 233 h 297"/>
                <a:gd name="T8" fmla="*/ 142 w 349"/>
                <a:gd name="T9" fmla="*/ 249 h 297"/>
                <a:gd name="T10" fmla="*/ 172 w 349"/>
                <a:gd name="T11" fmla="*/ 280 h 297"/>
                <a:gd name="T12" fmla="*/ 187 w 349"/>
                <a:gd name="T13" fmla="*/ 291 h 297"/>
                <a:gd name="T14" fmla="*/ 203 w 349"/>
                <a:gd name="T15" fmla="*/ 284 h 297"/>
                <a:gd name="T16" fmla="*/ 234 w 349"/>
                <a:gd name="T17" fmla="*/ 270 h 297"/>
                <a:gd name="T18" fmla="*/ 277 w 349"/>
                <a:gd name="T19" fmla="*/ 258 h 297"/>
                <a:gd name="T20" fmla="*/ 292 w 349"/>
                <a:gd name="T21" fmla="*/ 250 h 297"/>
                <a:gd name="T22" fmla="*/ 292 w 349"/>
                <a:gd name="T23" fmla="*/ 234 h 297"/>
                <a:gd name="T24" fmla="*/ 271 w 349"/>
                <a:gd name="T25" fmla="*/ 220 h 297"/>
                <a:gd name="T26" fmla="*/ 266 w 349"/>
                <a:gd name="T27" fmla="*/ 213 h 297"/>
                <a:gd name="T28" fmla="*/ 251 w 349"/>
                <a:gd name="T29" fmla="*/ 201 h 297"/>
                <a:gd name="T30" fmla="*/ 257 w 349"/>
                <a:gd name="T31" fmla="*/ 148 h 297"/>
                <a:gd name="T32" fmla="*/ 284 w 349"/>
                <a:gd name="T33" fmla="*/ 129 h 297"/>
                <a:gd name="T34" fmla="*/ 307 w 349"/>
                <a:gd name="T35" fmla="*/ 92 h 297"/>
                <a:gd name="T36" fmla="*/ 331 w 349"/>
                <a:gd name="T37" fmla="*/ 40 h 297"/>
                <a:gd name="T38" fmla="*/ 349 w 349"/>
                <a:gd name="T39" fmla="*/ 1 h 297"/>
                <a:gd name="T40" fmla="*/ 121 w 349"/>
                <a:gd name="T41" fmla="*/ 0 h 297"/>
                <a:gd name="T42" fmla="*/ 0 w 349"/>
                <a:gd name="T43" fmla="*/ 208 h 297"/>
                <a:gd name="T44" fmla="*/ 13 w 349"/>
                <a:gd name="T45" fmla="*/ 22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49" h="297">
                  <a:moveTo>
                    <a:pt x="13" y="222"/>
                  </a:moveTo>
                  <a:cubicBezTo>
                    <a:pt x="16" y="232"/>
                    <a:pt x="17" y="263"/>
                    <a:pt x="36" y="252"/>
                  </a:cubicBezTo>
                  <a:cubicBezTo>
                    <a:pt x="49" y="245"/>
                    <a:pt x="61" y="237"/>
                    <a:pt x="76" y="234"/>
                  </a:cubicBezTo>
                  <a:cubicBezTo>
                    <a:pt x="88" y="231"/>
                    <a:pt x="101" y="233"/>
                    <a:pt x="113" y="233"/>
                  </a:cubicBezTo>
                  <a:cubicBezTo>
                    <a:pt x="126" y="233"/>
                    <a:pt x="135" y="239"/>
                    <a:pt x="142" y="249"/>
                  </a:cubicBezTo>
                  <a:cubicBezTo>
                    <a:pt x="151" y="261"/>
                    <a:pt x="158" y="272"/>
                    <a:pt x="172" y="280"/>
                  </a:cubicBezTo>
                  <a:cubicBezTo>
                    <a:pt x="178" y="283"/>
                    <a:pt x="182" y="287"/>
                    <a:pt x="187" y="291"/>
                  </a:cubicBezTo>
                  <a:cubicBezTo>
                    <a:pt x="195" y="297"/>
                    <a:pt x="199" y="288"/>
                    <a:pt x="203" y="284"/>
                  </a:cubicBezTo>
                  <a:cubicBezTo>
                    <a:pt x="211" y="275"/>
                    <a:pt x="222" y="271"/>
                    <a:pt x="234" y="270"/>
                  </a:cubicBezTo>
                  <a:cubicBezTo>
                    <a:pt x="249" y="268"/>
                    <a:pt x="263" y="262"/>
                    <a:pt x="277" y="258"/>
                  </a:cubicBezTo>
                  <a:cubicBezTo>
                    <a:pt x="281" y="257"/>
                    <a:pt x="292" y="255"/>
                    <a:pt x="292" y="250"/>
                  </a:cubicBezTo>
                  <a:cubicBezTo>
                    <a:pt x="292" y="245"/>
                    <a:pt x="292" y="239"/>
                    <a:pt x="292" y="234"/>
                  </a:cubicBezTo>
                  <a:cubicBezTo>
                    <a:pt x="291" y="222"/>
                    <a:pt x="278" y="226"/>
                    <a:pt x="271" y="220"/>
                  </a:cubicBezTo>
                  <a:cubicBezTo>
                    <a:pt x="269" y="218"/>
                    <a:pt x="268" y="215"/>
                    <a:pt x="266" y="213"/>
                  </a:cubicBezTo>
                  <a:cubicBezTo>
                    <a:pt x="263" y="208"/>
                    <a:pt x="255" y="206"/>
                    <a:pt x="251" y="201"/>
                  </a:cubicBezTo>
                  <a:cubicBezTo>
                    <a:pt x="240" y="187"/>
                    <a:pt x="242" y="159"/>
                    <a:pt x="257" y="148"/>
                  </a:cubicBezTo>
                  <a:cubicBezTo>
                    <a:pt x="265" y="141"/>
                    <a:pt x="276" y="137"/>
                    <a:pt x="284" y="129"/>
                  </a:cubicBezTo>
                  <a:cubicBezTo>
                    <a:pt x="294" y="120"/>
                    <a:pt x="301" y="104"/>
                    <a:pt x="307" y="92"/>
                  </a:cubicBezTo>
                  <a:cubicBezTo>
                    <a:pt x="316" y="75"/>
                    <a:pt x="323" y="57"/>
                    <a:pt x="331" y="40"/>
                  </a:cubicBezTo>
                  <a:cubicBezTo>
                    <a:pt x="337" y="27"/>
                    <a:pt x="346" y="15"/>
                    <a:pt x="349" y="1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7" y="210"/>
                    <a:pt x="11" y="215"/>
                    <a:pt x="13" y="222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8423276" y="3098801"/>
              <a:ext cx="1622425" cy="1119188"/>
            </a:xfrm>
            <a:custGeom>
              <a:avLst/>
              <a:gdLst>
                <a:gd name="T0" fmla="*/ 361 w 432"/>
                <a:gd name="T1" fmla="*/ 164 h 298"/>
                <a:gd name="T2" fmla="*/ 399 w 432"/>
                <a:gd name="T3" fmla="*/ 113 h 298"/>
                <a:gd name="T4" fmla="*/ 432 w 432"/>
                <a:gd name="T5" fmla="*/ 73 h 298"/>
                <a:gd name="T6" fmla="*/ 419 w 432"/>
                <a:gd name="T7" fmla="*/ 69 h 298"/>
                <a:gd name="T8" fmla="*/ 386 w 432"/>
                <a:gd name="T9" fmla="*/ 61 h 298"/>
                <a:gd name="T10" fmla="*/ 363 w 432"/>
                <a:gd name="T11" fmla="*/ 60 h 298"/>
                <a:gd name="T12" fmla="*/ 334 w 432"/>
                <a:gd name="T13" fmla="*/ 53 h 298"/>
                <a:gd name="T14" fmla="*/ 311 w 432"/>
                <a:gd name="T15" fmla="*/ 52 h 298"/>
                <a:gd name="T16" fmla="*/ 269 w 432"/>
                <a:gd name="T17" fmla="*/ 34 h 298"/>
                <a:gd name="T18" fmla="*/ 217 w 432"/>
                <a:gd name="T19" fmla="*/ 27 h 298"/>
                <a:gd name="T20" fmla="*/ 160 w 432"/>
                <a:gd name="T21" fmla="*/ 7 h 298"/>
                <a:gd name="T22" fmla="*/ 115 w 432"/>
                <a:gd name="T23" fmla="*/ 0 h 298"/>
                <a:gd name="T24" fmla="*/ 115 w 432"/>
                <a:gd name="T25" fmla="*/ 0 h 298"/>
                <a:gd name="T26" fmla="*/ 119 w 432"/>
                <a:gd name="T27" fmla="*/ 12 h 298"/>
                <a:gd name="T28" fmla="*/ 120 w 432"/>
                <a:gd name="T29" fmla="*/ 13 h 298"/>
                <a:gd name="T30" fmla="*/ 120 w 432"/>
                <a:gd name="T31" fmla="*/ 19 h 298"/>
                <a:gd name="T32" fmla="*/ 68 w 432"/>
                <a:gd name="T33" fmla="*/ 22 h 298"/>
                <a:gd name="T34" fmla="*/ 45 w 432"/>
                <a:gd name="T35" fmla="*/ 19 h 298"/>
                <a:gd name="T36" fmla="*/ 34 w 432"/>
                <a:gd name="T37" fmla="*/ 28 h 298"/>
                <a:gd name="T38" fmla="*/ 17 w 432"/>
                <a:gd name="T39" fmla="*/ 50 h 298"/>
                <a:gd name="T40" fmla="*/ 22 w 432"/>
                <a:gd name="T41" fmla="*/ 65 h 298"/>
                <a:gd name="T42" fmla="*/ 20 w 432"/>
                <a:gd name="T43" fmla="*/ 70 h 298"/>
                <a:gd name="T44" fmla="*/ 7 w 432"/>
                <a:gd name="T45" fmla="*/ 97 h 298"/>
                <a:gd name="T46" fmla="*/ 4 w 432"/>
                <a:gd name="T47" fmla="*/ 109 h 298"/>
                <a:gd name="T48" fmla="*/ 13 w 432"/>
                <a:gd name="T49" fmla="*/ 120 h 298"/>
                <a:gd name="T50" fmla="*/ 28 w 432"/>
                <a:gd name="T51" fmla="*/ 131 h 298"/>
                <a:gd name="T52" fmla="*/ 45 w 432"/>
                <a:gd name="T53" fmla="*/ 136 h 298"/>
                <a:gd name="T54" fmla="*/ 53 w 432"/>
                <a:gd name="T55" fmla="*/ 142 h 298"/>
                <a:gd name="T56" fmla="*/ 61 w 432"/>
                <a:gd name="T57" fmla="*/ 158 h 298"/>
                <a:gd name="T58" fmla="*/ 72 w 432"/>
                <a:gd name="T59" fmla="*/ 188 h 298"/>
                <a:gd name="T60" fmla="*/ 52 w 432"/>
                <a:gd name="T61" fmla="*/ 201 h 298"/>
                <a:gd name="T62" fmla="*/ 39 w 432"/>
                <a:gd name="T63" fmla="*/ 205 h 298"/>
                <a:gd name="T64" fmla="*/ 36 w 432"/>
                <a:gd name="T65" fmla="*/ 218 h 298"/>
                <a:gd name="T66" fmla="*/ 56 w 432"/>
                <a:gd name="T67" fmla="*/ 222 h 298"/>
                <a:gd name="T68" fmla="*/ 94 w 432"/>
                <a:gd name="T69" fmla="*/ 232 h 298"/>
                <a:gd name="T70" fmla="*/ 98 w 432"/>
                <a:gd name="T71" fmla="*/ 260 h 298"/>
                <a:gd name="T72" fmla="*/ 135 w 432"/>
                <a:gd name="T73" fmla="*/ 263 h 298"/>
                <a:gd name="T74" fmla="*/ 167 w 432"/>
                <a:gd name="T75" fmla="*/ 265 h 298"/>
                <a:gd name="T76" fmla="*/ 206 w 432"/>
                <a:gd name="T77" fmla="*/ 250 h 298"/>
                <a:gd name="T78" fmla="*/ 235 w 432"/>
                <a:gd name="T79" fmla="*/ 255 h 298"/>
                <a:gd name="T80" fmla="*/ 264 w 432"/>
                <a:gd name="T81" fmla="*/ 245 h 298"/>
                <a:gd name="T82" fmla="*/ 274 w 432"/>
                <a:gd name="T83" fmla="*/ 292 h 298"/>
                <a:gd name="T84" fmla="*/ 274 w 432"/>
                <a:gd name="T85" fmla="*/ 292 h 298"/>
                <a:gd name="T86" fmla="*/ 292 w 432"/>
                <a:gd name="T87" fmla="*/ 292 h 298"/>
                <a:gd name="T88" fmla="*/ 312 w 432"/>
                <a:gd name="T89" fmla="*/ 293 h 298"/>
                <a:gd name="T90" fmla="*/ 351 w 432"/>
                <a:gd name="T91" fmla="*/ 294 h 298"/>
                <a:gd name="T92" fmla="*/ 374 w 432"/>
                <a:gd name="T93" fmla="*/ 289 h 298"/>
                <a:gd name="T94" fmla="*/ 358 w 432"/>
                <a:gd name="T95" fmla="*/ 240 h 298"/>
                <a:gd name="T96" fmla="*/ 367 w 432"/>
                <a:gd name="T97" fmla="*/ 212 h 298"/>
                <a:gd name="T98" fmla="*/ 375 w 432"/>
                <a:gd name="T99" fmla="*/ 193 h 298"/>
                <a:gd name="T100" fmla="*/ 373 w 432"/>
                <a:gd name="T101" fmla="*/ 185 h 298"/>
                <a:gd name="T102" fmla="*/ 361 w 432"/>
                <a:gd name="T103" fmla="*/ 172 h 298"/>
                <a:gd name="T104" fmla="*/ 361 w 432"/>
                <a:gd name="T105" fmla="*/ 16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2" h="298">
                  <a:moveTo>
                    <a:pt x="361" y="164"/>
                  </a:moveTo>
                  <a:cubicBezTo>
                    <a:pt x="379" y="152"/>
                    <a:pt x="386" y="130"/>
                    <a:pt x="399" y="113"/>
                  </a:cubicBezTo>
                  <a:cubicBezTo>
                    <a:pt x="409" y="99"/>
                    <a:pt x="423" y="88"/>
                    <a:pt x="432" y="73"/>
                  </a:cubicBezTo>
                  <a:cubicBezTo>
                    <a:pt x="428" y="73"/>
                    <a:pt x="423" y="71"/>
                    <a:pt x="419" y="69"/>
                  </a:cubicBezTo>
                  <a:cubicBezTo>
                    <a:pt x="408" y="64"/>
                    <a:pt x="398" y="60"/>
                    <a:pt x="386" y="61"/>
                  </a:cubicBezTo>
                  <a:cubicBezTo>
                    <a:pt x="378" y="62"/>
                    <a:pt x="370" y="62"/>
                    <a:pt x="363" y="60"/>
                  </a:cubicBezTo>
                  <a:cubicBezTo>
                    <a:pt x="353" y="58"/>
                    <a:pt x="344" y="53"/>
                    <a:pt x="334" y="53"/>
                  </a:cubicBezTo>
                  <a:cubicBezTo>
                    <a:pt x="326" y="52"/>
                    <a:pt x="318" y="53"/>
                    <a:pt x="311" y="52"/>
                  </a:cubicBezTo>
                  <a:cubicBezTo>
                    <a:pt x="294" y="50"/>
                    <a:pt x="284" y="40"/>
                    <a:pt x="269" y="34"/>
                  </a:cubicBezTo>
                  <a:cubicBezTo>
                    <a:pt x="253" y="27"/>
                    <a:pt x="234" y="32"/>
                    <a:pt x="217" y="27"/>
                  </a:cubicBezTo>
                  <a:cubicBezTo>
                    <a:pt x="197" y="22"/>
                    <a:pt x="180" y="11"/>
                    <a:pt x="160" y="7"/>
                  </a:cubicBezTo>
                  <a:cubicBezTo>
                    <a:pt x="145" y="4"/>
                    <a:pt x="130" y="3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4"/>
                    <a:pt x="116" y="9"/>
                    <a:pt x="119" y="12"/>
                  </a:cubicBezTo>
                  <a:cubicBezTo>
                    <a:pt x="120" y="12"/>
                    <a:pt x="120" y="13"/>
                    <a:pt x="120" y="13"/>
                  </a:cubicBezTo>
                  <a:cubicBezTo>
                    <a:pt x="122" y="15"/>
                    <a:pt x="122" y="17"/>
                    <a:pt x="120" y="19"/>
                  </a:cubicBezTo>
                  <a:cubicBezTo>
                    <a:pt x="106" y="33"/>
                    <a:pt x="83" y="33"/>
                    <a:pt x="68" y="22"/>
                  </a:cubicBezTo>
                  <a:cubicBezTo>
                    <a:pt x="62" y="18"/>
                    <a:pt x="51" y="11"/>
                    <a:pt x="45" y="19"/>
                  </a:cubicBezTo>
                  <a:cubicBezTo>
                    <a:pt x="42" y="23"/>
                    <a:pt x="38" y="26"/>
                    <a:pt x="34" y="28"/>
                  </a:cubicBezTo>
                  <a:cubicBezTo>
                    <a:pt x="26" y="31"/>
                    <a:pt x="13" y="40"/>
                    <a:pt x="17" y="50"/>
                  </a:cubicBezTo>
                  <a:cubicBezTo>
                    <a:pt x="18" y="55"/>
                    <a:pt x="21" y="59"/>
                    <a:pt x="22" y="65"/>
                  </a:cubicBezTo>
                  <a:cubicBezTo>
                    <a:pt x="22" y="66"/>
                    <a:pt x="22" y="69"/>
                    <a:pt x="20" y="70"/>
                  </a:cubicBezTo>
                  <a:cubicBezTo>
                    <a:pt x="7" y="75"/>
                    <a:pt x="15" y="89"/>
                    <a:pt x="7" y="97"/>
                  </a:cubicBezTo>
                  <a:cubicBezTo>
                    <a:pt x="4" y="101"/>
                    <a:pt x="0" y="103"/>
                    <a:pt x="4" y="109"/>
                  </a:cubicBezTo>
                  <a:cubicBezTo>
                    <a:pt x="6" y="113"/>
                    <a:pt x="9" y="117"/>
                    <a:pt x="13" y="120"/>
                  </a:cubicBezTo>
                  <a:cubicBezTo>
                    <a:pt x="18" y="124"/>
                    <a:pt x="23" y="128"/>
                    <a:pt x="28" y="131"/>
                  </a:cubicBezTo>
                  <a:cubicBezTo>
                    <a:pt x="34" y="133"/>
                    <a:pt x="40" y="134"/>
                    <a:pt x="45" y="136"/>
                  </a:cubicBezTo>
                  <a:cubicBezTo>
                    <a:pt x="48" y="137"/>
                    <a:pt x="52" y="139"/>
                    <a:pt x="53" y="142"/>
                  </a:cubicBezTo>
                  <a:cubicBezTo>
                    <a:pt x="54" y="149"/>
                    <a:pt x="58" y="153"/>
                    <a:pt x="61" y="158"/>
                  </a:cubicBezTo>
                  <a:cubicBezTo>
                    <a:pt x="66" y="166"/>
                    <a:pt x="74" y="178"/>
                    <a:pt x="72" y="188"/>
                  </a:cubicBezTo>
                  <a:cubicBezTo>
                    <a:pt x="69" y="198"/>
                    <a:pt x="61" y="200"/>
                    <a:pt x="52" y="201"/>
                  </a:cubicBezTo>
                  <a:cubicBezTo>
                    <a:pt x="47" y="202"/>
                    <a:pt x="43" y="203"/>
                    <a:pt x="39" y="205"/>
                  </a:cubicBezTo>
                  <a:cubicBezTo>
                    <a:pt x="36" y="207"/>
                    <a:pt x="25" y="212"/>
                    <a:pt x="36" y="218"/>
                  </a:cubicBezTo>
                  <a:cubicBezTo>
                    <a:pt x="42" y="221"/>
                    <a:pt x="49" y="221"/>
                    <a:pt x="56" y="222"/>
                  </a:cubicBezTo>
                  <a:cubicBezTo>
                    <a:pt x="69" y="224"/>
                    <a:pt x="82" y="228"/>
                    <a:pt x="94" y="232"/>
                  </a:cubicBezTo>
                  <a:cubicBezTo>
                    <a:pt x="106" y="237"/>
                    <a:pt x="104" y="249"/>
                    <a:pt x="98" y="260"/>
                  </a:cubicBezTo>
                  <a:cubicBezTo>
                    <a:pt x="110" y="264"/>
                    <a:pt x="123" y="258"/>
                    <a:pt x="135" y="263"/>
                  </a:cubicBezTo>
                  <a:cubicBezTo>
                    <a:pt x="146" y="267"/>
                    <a:pt x="160" y="285"/>
                    <a:pt x="167" y="265"/>
                  </a:cubicBezTo>
                  <a:cubicBezTo>
                    <a:pt x="173" y="246"/>
                    <a:pt x="189" y="247"/>
                    <a:pt x="206" y="250"/>
                  </a:cubicBezTo>
                  <a:cubicBezTo>
                    <a:pt x="215" y="251"/>
                    <a:pt x="226" y="256"/>
                    <a:pt x="235" y="255"/>
                  </a:cubicBezTo>
                  <a:cubicBezTo>
                    <a:pt x="246" y="254"/>
                    <a:pt x="252" y="244"/>
                    <a:pt x="264" y="245"/>
                  </a:cubicBezTo>
                  <a:cubicBezTo>
                    <a:pt x="289" y="248"/>
                    <a:pt x="275" y="278"/>
                    <a:pt x="274" y="292"/>
                  </a:cubicBezTo>
                  <a:cubicBezTo>
                    <a:pt x="274" y="292"/>
                    <a:pt x="274" y="292"/>
                    <a:pt x="274" y="292"/>
                  </a:cubicBezTo>
                  <a:cubicBezTo>
                    <a:pt x="280" y="292"/>
                    <a:pt x="286" y="292"/>
                    <a:pt x="292" y="292"/>
                  </a:cubicBezTo>
                  <a:cubicBezTo>
                    <a:pt x="297" y="289"/>
                    <a:pt x="307" y="291"/>
                    <a:pt x="312" y="293"/>
                  </a:cubicBezTo>
                  <a:cubicBezTo>
                    <a:pt x="323" y="298"/>
                    <a:pt x="340" y="296"/>
                    <a:pt x="351" y="294"/>
                  </a:cubicBezTo>
                  <a:cubicBezTo>
                    <a:pt x="359" y="292"/>
                    <a:pt x="367" y="291"/>
                    <a:pt x="374" y="289"/>
                  </a:cubicBezTo>
                  <a:cubicBezTo>
                    <a:pt x="369" y="273"/>
                    <a:pt x="357" y="258"/>
                    <a:pt x="358" y="240"/>
                  </a:cubicBezTo>
                  <a:cubicBezTo>
                    <a:pt x="359" y="230"/>
                    <a:pt x="364" y="221"/>
                    <a:pt x="367" y="212"/>
                  </a:cubicBezTo>
                  <a:cubicBezTo>
                    <a:pt x="369" y="205"/>
                    <a:pt x="372" y="199"/>
                    <a:pt x="375" y="193"/>
                  </a:cubicBezTo>
                  <a:cubicBezTo>
                    <a:pt x="374" y="191"/>
                    <a:pt x="373" y="188"/>
                    <a:pt x="373" y="185"/>
                  </a:cubicBezTo>
                  <a:cubicBezTo>
                    <a:pt x="373" y="176"/>
                    <a:pt x="366" y="176"/>
                    <a:pt x="361" y="172"/>
                  </a:cubicBezTo>
                  <a:cubicBezTo>
                    <a:pt x="358" y="170"/>
                    <a:pt x="358" y="166"/>
                    <a:pt x="361" y="16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8610601" y="5011738"/>
              <a:ext cx="709613" cy="842963"/>
            </a:xfrm>
            <a:custGeom>
              <a:avLst/>
              <a:gdLst>
                <a:gd name="T0" fmla="*/ 142 w 189"/>
                <a:gd name="T1" fmla="*/ 90 h 224"/>
                <a:gd name="T2" fmla="*/ 135 w 189"/>
                <a:gd name="T3" fmla="*/ 75 h 224"/>
                <a:gd name="T4" fmla="*/ 153 w 189"/>
                <a:gd name="T5" fmla="*/ 47 h 224"/>
                <a:gd name="T6" fmla="*/ 171 w 189"/>
                <a:gd name="T7" fmla="*/ 48 h 224"/>
                <a:gd name="T8" fmla="*/ 182 w 189"/>
                <a:gd name="T9" fmla="*/ 31 h 224"/>
                <a:gd name="T10" fmla="*/ 181 w 189"/>
                <a:gd name="T11" fmla="*/ 30 h 224"/>
                <a:gd name="T12" fmla="*/ 168 w 189"/>
                <a:gd name="T13" fmla="*/ 15 h 224"/>
                <a:gd name="T14" fmla="*/ 153 w 189"/>
                <a:gd name="T15" fmla="*/ 7 h 224"/>
                <a:gd name="T16" fmla="*/ 147 w 189"/>
                <a:gd name="T17" fmla="*/ 9 h 224"/>
                <a:gd name="T18" fmla="*/ 135 w 189"/>
                <a:gd name="T19" fmla="*/ 7 h 224"/>
                <a:gd name="T20" fmla="*/ 97 w 189"/>
                <a:gd name="T21" fmla="*/ 9 h 224"/>
                <a:gd name="T22" fmla="*/ 83 w 189"/>
                <a:gd name="T23" fmla="*/ 5 h 224"/>
                <a:gd name="T24" fmla="*/ 71 w 189"/>
                <a:gd name="T25" fmla="*/ 20 h 224"/>
                <a:gd name="T26" fmla="*/ 63 w 189"/>
                <a:gd name="T27" fmla="*/ 37 h 224"/>
                <a:gd name="T28" fmla="*/ 67 w 189"/>
                <a:gd name="T29" fmla="*/ 54 h 224"/>
                <a:gd name="T30" fmla="*/ 62 w 189"/>
                <a:gd name="T31" fmla="*/ 68 h 224"/>
                <a:gd name="T32" fmla="*/ 34 w 189"/>
                <a:gd name="T33" fmla="*/ 81 h 224"/>
                <a:gd name="T34" fmla="*/ 26 w 189"/>
                <a:gd name="T35" fmla="*/ 84 h 224"/>
                <a:gd name="T36" fmla="*/ 31 w 189"/>
                <a:gd name="T37" fmla="*/ 91 h 224"/>
                <a:gd name="T38" fmla="*/ 42 w 189"/>
                <a:gd name="T39" fmla="*/ 93 h 224"/>
                <a:gd name="T40" fmla="*/ 45 w 189"/>
                <a:gd name="T41" fmla="*/ 98 h 224"/>
                <a:gd name="T42" fmla="*/ 27 w 189"/>
                <a:gd name="T43" fmla="*/ 114 h 224"/>
                <a:gd name="T44" fmla="*/ 14 w 189"/>
                <a:gd name="T45" fmla="*/ 138 h 224"/>
                <a:gd name="T46" fmla="*/ 0 w 189"/>
                <a:gd name="T47" fmla="*/ 193 h 224"/>
                <a:gd name="T48" fmla="*/ 55 w 189"/>
                <a:gd name="T49" fmla="*/ 200 h 224"/>
                <a:gd name="T50" fmla="*/ 116 w 189"/>
                <a:gd name="T51" fmla="*/ 224 h 224"/>
                <a:gd name="T52" fmla="*/ 118 w 189"/>
                <a:gd name="T53" fmla="*/ 206 h 224"/>
                <a:gd name="T54" fmla="*/ 107 w 189"/>
                <a:gd name="T55" fmla="*/ 181 h 224"/>
                <a:gd name="T56" fmla="*/ 114 w 189"/>
                <a:gd name="T57" fmla="*/ 162 h 224"/>
                <a:gd name="T58" fmla="*/ 161 w 189"/>
                <a:gd name="T59" fmla="*/ 153 h 224"/>
                <a:gd name="T60" fmla="*/ 174 w 189"/>
                <a:gd name="T61" fmla="*/ 109 h 224"/>
                <a:gd name="T62" fmla="*/ 142 w 189"/>
                <a:gd name="T63" fmla="*/ 9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9" h="224">
                  <a:moveTo>
                    <a:pt x="142" y="90"/>
                  </a:moveTo>
                  <a:cubicBezTo>
                    <a:pt x="136" y="86"/>
                    <a:pt x="131" y="82"/>
                    <a:pt x="135" y="75"/>
                  </a:cubicBezTo>
                  <a:cubicBezTo>
                    <a:pt x="141" y="66"/>
                    <a:pt x="146" y="55"/>
                    <a:pt x="153" y="47"/>
                  </a:cubicBezTo>
                  <a:cubicBezTo>
                    <a:pt x="158" y="42"/>
                    <a:pt x="165" y="46"/>
                    <a:pt x="171" y="48"/>
                  </a:cubicBezTo>
                  <a:cubicBezTo>
                    <a:pt x="174" y="41"/>
                    <a:pt x="178" y="36"/>
                    <a:pt x="182" y="31"/>
                  </a:cubicBezTo>
                  <a:cubicBezTo>
                    <a:pt x="182" y="31"/>
                    <a:pt x="181" y="30"/>
                    <a:pt x="181" y="30"/>
                  </a:cubicBezTo>
                  <a:cubicBezTo>
                    <a:pt x="176" y="25"/>
                    <a:pt x="172" y="20"/>
                    <a:pt x="168" y="15"/>
                  </a:cubicBezTo>
                  <a:cubicBezTo>
                    <a:pt x="164" y="11"/>
                    <a:pt x="159" y="6"/>
                    <a:pt x="153" y="7"/>
                  </a:cubicBezTo>
                  <a:cubicBezTo>
                    <a:pt x="151" y="8"/>
                    <a:pt x="149" y="9"/>
                    <a:pt x="147" y="9"/>
                  </a:cubicBezTo>
                  <a:cubicBezTo>
                    <a:pt x="143" y="9"/>
                    <a:pt x="139" y="9"/>
                    <a:pt x="135" y="7"/>
                  </a:cubicBezTo>
                  <a:cubicBezTo>
                    <a:pt x="124" y="0"/>
                    <a:pt x="110" y="10"/>
                    <a:pt x="97" y="9"/>
                  </a:cubicBezTo>
                  <a:cubicBezTo>
                    <a:pt x="94" y="9"/>
                    <a:pt x="86" y="4"/>
                    <a:pt x="83" y="5"/>
                  </a:cubicBezTo>
                  <a:cubicBezTo>
                    <a:pt x="77" y="7"/>
                    <a:pt x="74" y="14"/>
                    <a:pt x="71" y="20"/>
                  </a:cubicBezTo>
                  <a:cubicBezTo>
                    <a:pt x="69" y="25"/>
                    <a:pt x="63" y="31"/>
                    <a:pt x="63" y="37"/>
                  </a:cubicBezTo>
                  <a:cubicBezTo>
                    <a:pt x="63" y="43"/>
                    <a:pt x="66" y="48"/>
                    <a:pt x="67" y="54"/>
                  </a:cubicBezTo>
                  <a:cubicBezTo>
                    <a:pt x="69" y="60"/>
                    <a:pt x="67" y="64"/>
                    <a:pt x="62" y="68"/>
                  </a:cubicBezTo>
                  <a:cubicBezTo>
                    <a:pt x="54" y="73"/>
                    <a:pt x="44" y="78"/>
                    <a:pt x="34" y="81"/>
                  </a:cubicBezTo>
                  <a:cubicBezTo>
                    <a:pt x="32" y="82"/>
                    <a:pt x="29" y="83"/>
                    <a:pt x="26" y="84"/>
                  </a:cubicBezTo>
                  <a:cubicBezTo>
                    <a:pt x="21" y="88"/>
                    <a:pt x="27" y="91"/>
                    <a:pt x="31" y="91"/>
                  </a:cubicBezTo>
                  <a:cubicBezTo>
                    <a:pt x="35" y="91"/>
                    <a:pt x="39" y="91"/>
                    <a:pt x="42" y="93"/>
                  </a:cubicBezTo>
                  <a:cubicBezTo>
                    <a:pt x="45" y="93"/>
                    <a:pt x="46" y="96"/>
                    <a:pt x="45" y="98"/>
                  </a:cubicBezTo>
                  <a:cubicBezTo>
                    <a:pt x="44" y="108"/>
                    <a:pt x="35" y="112"/>
                    <a:pt x="27" y="114"/>
                  </a:cubicBezTo>
                  <a:cubicBezTo>
                    <a:pt x="30" y="123"/>
                    <a:pt x="23" y="134"/>
                    <a:pt x="14" y="138"/>
                  </a:cubicBezTo>
                  <a:cubicBezTo>
                    <a:pt x="14" y="157"/>
                    <a:pt x="14" y="179"/>
                    <a:pt x="0" y="193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116" y="224"/>
                    <a:pt x="116" y="224"/>
                    <a:pt x="116" y="224"/>
                  </a:cubicBezTo>
                  <a:cubicBezTo>
                    <a:pt x="118" y="218"/>
                    <a:pt x="118" y="212"/>
                    <a:pt x="118" y="206"/>
                  </a:cubicBezTo>
                  <a:cubicBezTo>
                    <a:pt x="117" y="197"/>
                    <a:pt x="111" y="190"/>
                    <a:pt x="107" y="181"/>
                  </a:cubicBezTo>
                  <a:cubicBezTo>
                    <a:pt x="103" y="174"/>
                    <a:pt x="104" y="163"/>
                    <a:pt x="114" y="162"/>
                  </a:cubicBezTo>
                  <a:cubicBezTo>
                    <a:pt x="131" y="158"/>
                    <a:pt x="146" y="164"/>
                    <a:pt x="161" y="153"/>
                  </a:cubicBezTo>
                  <a:cubicBezTo>
                    <a:pt x="174" y="143"/>
                    <a:pt x="189" y="124"/>
                    <a:pt x="174" y="109"/>
                  </a:cubicBezTo>
                  <a:cubicBezTo>
                    <a:pt x="165" y="99"/>
                    <a:pt x="153" y="96"/>
                    <a:pt x="142" y="9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9729788" y="4511676"/>
              <a:ext cx="676275" cy="628650"/>
            </a:xfrm>
            <a:custGeom>
              <a:avLst/>
              <a:gdLst>
                <a:gd name="T0" fmla="*/ 170 w 180"/>
                <a:gd name="T1" fmla="*/ 59 h 167"/>
                <a:gd name="T2" fmla="*/ 162 w 180"/>
                <a:gd name="T3" fmla="*/ 40 h 167"/>
                <a:gd name="T4" fmla="*/ 149 w 180"/>
                <a:gd name="T5" fmla="*/ 14 h 167"/>
                <a:gd name="T6" fmla="*/ 156 w 180"/>
                <a:gd name="T7" fmla="*/ 7 h 167"/>
                <a:gd name="T8" fmla="*/ 155 w 180"/>
                <a:gd name="T9" fmla="*/ 6 h 167"/>
                <a:gd name="T10" fmla="*/ 141 w 180"/>
                <a:gd name="T11" fmla="*/ 1 h 167"/>
                <a:gd name="T12" fmla="*/ 128 w 180"/>
                <a:gd name="T13" fmla="*/ 5 h 167"/>
                <a:gd name="T14" fmla="*/ 106 w 180"/>
                <a:gd name="T15" fmla="*/ 7 h 167"/>
                <a:gd name="T16" fmla="*/ 83 w 180"/>
                <a:gd name="T17" fmla="*/ 8 h 167"/>
                <a:gd name="T18" fmla="*/ 64 w 180"/>
                <a:gd name="T19" fmla="*/ 18 h 167"/>
                <a:gd name="T20" fmla="*/ 41 w 180"/>
                <a:gd name="T21" fmla="*/ 19 h 167"/>
                <a:gd name="T22" fmla="*/ 21 w 180"/>
                <a:gd name="T23" fmla="*/ 16 h 167"/>
                <a:gd name="T24" fmla="*/ 10 w 180"/>
                <a:gd name="T25" fmla="*/ 14 h 167"/>
                <a:gd name="T26" fmla="*/ 7 w 180"/>
                <a:gd name="T27" fmla="*/ 24 h 167"/>
                <a:gd name="T28" fmla="*/ 0 w 180"/>
                <a:gd name="T29" fmla="*/ 38 h 167"/>
                <a:gd name="T30" fmla="*/ 20 w 180"/>
                <a:gd name="T31" fmla="*/ 69 h 167"/>
                <a:gd name="T32" fmla="*/ 13 w 180"/>
                <a:gd name="T33" fmla="*/ 78 h 167"/>
                <a:gd name="T34" fmla="*/ 7 w 180"/>
                <a:gd name="T35" fmla="*/ 96 h 167"/>
                <a:gd name="T36" fmla="*/ 12 w 180"/>
                <a:gd name="T37" fmla="*/ 109 h 167"/>
                <a:gd name="T38" fmla="*/ 24 w 180"/>
                <a:gd name="T39" fmla="*/ 111 h 167"/>
                <a:gd name="T40" fmla="*/ 43 w 180"/>
                <a:gd name="T41" fmla="*/ 124 h 167"/>
                <a:gd name="T42" fmla="*/ 64 w 180"/>
                <a:gd name="T43" fmla="*/ 129 h 167"/>
                <a:gd name="T44" fmla="*/ 64 w 180"/>
                <a:gd name="T45" fmla="*/ 150 h 167"/>
                <a:gd name="T46" fmla="*/ 67 w 180"/>
                <a:gd name="T47" fmla="*/ 162 h 167"/>
                <a:gd name="T48" fmla="*/ 71 w 180"/>
                <a:gd name="T49" fmla="*/ 158 h 167"/>
                <a:gd name="T50" fmla="*/ 79 w 180"/>
                <a:gd name="T51" fmla="*/ 166 h 167"/>
                <a:gd name="T52" fmla="*/ 96 w 180"/>
                <a:gd name="T53" fmla="*/ 152 h 167"/>
                <a:gd name="T54" fmla="*/ 105 w 180"/>
                <a:gd name="T55" fmla="*/ 157 h 167"/>
                <a:gd name="T56" fmla="*/ 111 w 180"/>
                <a:gd name="T57" fmla="*/ 142 h 167"/>
                <a:gd name="T58" fmla="*/ 120 w 180"/>
                <a:gd name="T59" fmla="*/ 138 h 167"/>
                <a:gd name="T60" fmla="*/ 135 w 180"/>
                <a:gd name="T61" fmla="*/ 122 h 167"/>
                <a:gd name="T62" fmla="*/ 150 w 180"/>
                <a:gd name="T63" fmla="*/ 106 h 167"/>
                <a:gd name="T64" fmla="*/ 166 w 180"/>
                <a:gd name="T65" fmla="*/ 115 h 167"/>
                <a:gd name="T66" fmla="*/ 177 w 180"/>
                <a:gd name="T67" fmla="*/ 80 h 167"/>
                <a:gd name="T68" fmla="*/ 170 w 180"/>
                <a:gd name="T69" fmla="*/ 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167">
                  <a:moveTo>
                    <a:pt x="170" y="59"/>
                  </a:moveTo>
                  <a:cubicBezTo>
                    <a:pt x="170" y="59"/>
                    <a:pt x="171" y="56"/>
                    <a:pt x="162" y="40"/>
                  </a:cubicBezTo>
                  <a:cubicBezTo>
                    <a:pt x="153" y="25"/>
                    <a:pt x="149" y="14"/>
                    <a:pt x="149" y="14"/>
                  </a:cubicBezTo>
                  <a:cubicBezTo>
                    <a:pt x="149" y="14"/>
                    <a:pt x="152" y="12"/>
                    <a:pt x="156" y="7"/>
                  </a:cubicBezTo>
                  <a:cubicBezTo>
                    <a:pt x="156" y="7"/>
                    <a:pt x="155" y="7"/>
                    <a:pt x="155" y="6"/>
                  </a:cubicBezTo>
                  <a:cubicBezTo>
                    <a:pt x="151" y="4"/>
                    <a:pt x="146" y="0"/>
                    <a:pt x="141" y="1"/>
                  </a:cubicBezTo>
                  <a:cubicBezTo>
                    <a:pt x="136" y="1"/>
                    <a:pt x="133" y="3"/>
                    <a:pt x="128" y="5"/>
                  </a:cubicBezTo>
                  <a:cubicBezTo>
                    <a:pt x="121" y="6"/>
                    <a:pt x="114" y="8"/>
                    <a:pt x="106" y="7"/>
                  </a:cubicBezTo>
                  <a:cubicBezTo>
                    <a:pt x="99" y="7"/>
                    <a:pt x="91" y="5"/>
                    <a:pt x="83" y="8"/>
                  </a:cubicBezTo>
                  <a:cubicBezTo>
                    <a:pt x="76" y="10"/>
                    <a:pt x="71" y="16"/>
                    <a:pt x="64" y="18"/>
                  </a:cubicBezTo>
                  <a:cubicBezTo>
                    <a:pt x="56" y="20"/>
                    <a:pt x="49" y="20"/>
                    <a:pt x="41" y="19"/>
                  </a:cubicBezTo>
                  <a:cubicBezTo>
                    <a:pt x="34" y="18"/>
                    <a:pt x="28" y="18"/>
                    <a:pt x="21" y="16"/>
                  </a:cubicBezTo>
                  <a:cubicBezTo>
                    <a:pt x="18" y="15"/>
                    <a:pt x="14" y="14"/>
                    <a:pt x="10" y="14"/>
                  </a:cubicBezTo>
                  <a:cubicBezTo>
                    <a:pt x="6" y="14"/>
                    <a:pt x="7" y="21"/>
                    <a:pt x="7" y="24"/>
                  </a:cubicBezTo>
                  <a:cubicBezTo>
                    <a:pt x="7" y="29"/>
                    <a:pt x="4" y="34"/>
                    <a:pt x="0" y="38"/>
                  </a:cubicBezTo>
                  <a:cubicBezTo>
                    <a:pt x="12" y="43"/>
                    <a:pt x="28" y="56"/>
                    <a:pt x="20" y="69"/>
                  </a:cubicBezTo>
                  <a:cubicBezTo>
                    <a:pt x="18" y="72"/>
                    <a:pt x="16" y="75"/>
                    <a:pt x="13" y="78"/>
                  </a:cubicBezTo>
                  <a:cubicBezTo>
                    <a:pt x="8" y="83"/>
                    <a:pt x="7" y="89"/>
                    <a:pt x="7" y="96"/>
                  </a:cubicBezTo>
                  <a:cubicBezTo>
                    <a:pt x="6" y="101"/>
                    <a:pt x="5" y="109"/>
                    <a:pt x="12" y="109"/>
                  </a:cubicBezTo>
                  <a:cubicBezTo>
                    <a:pt x="16" y="109"/>
                    <a:pt x="20" y="110"/>
                    <a:pt x="24" y="111"/>
                  </a:cubicBezTo>
                  <a:cubicBezTo>
                    <a:pt x="32" y="114"/>
                    <a:pt x="32" y="124"/>
                    <a:pt x="43" y="124"/>
                  </a:cubicBezTo>
                  <a:cubicBezTo>
                    <a:pt x="51" y="124"/>
                    <a:pt x="58" y="123"/>
                    <a:pt x="64" y="129"/>
                  </a:cubicBezTo>
                  <a:cubicBezTo>
                    <a:pt x="69" y="135"/>
                    <a:pt x="65" y="143"/>
                    <a:pt x="64" y="150"/>
                  </a:cubicBezTo>
                  <a:cubicBezTo>
                    <a:pt x="63" y="154"/>
                    <a:pt x="65" y="158"/>
                    <a:pt x="67" y="162"/>
                  </a:cubicBezTo>
                  <a:cubicBezTo>
                    <a:pt x="69" y="160"/>
                    <a:pt x="71" y="158"/>
                    <a:pt x="71" y="158"/>
                  </a:cubicBezTo>
                  <a:cubicBezTo>
                    <a:pt x="71" y="158"/>
                    <a:pt x="74" y="167"/>
                    <a:pt x="79" y="166"/>
                  </a:cubicBezTo>
                  <a:cubicBezTo>
                    <a:pt x="84" y="164"/>
                    <a:pt x="96" y="152"/>
                    <a:pt x="96" y="152"/>
                  </a:cubicBezTo>
                  <a:cubicBezTo>
                    <a:pt x="96" y="152"/>
                    <a:pt x="100" y="159"/>
                    <a:pt x="105" y="157"/>
                  </a:cubicBezTo>
                  <a:cubicBezTo>
                    <a:pt x="110" y="156"/>
                    <a:pt x="111" y="142"/>
                    <a:pt x="111" y="142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7" y="132"/>
                    <a:pt x="135" y="122"/>
                  </a:cubicBezTo>
                  <a:cubicBezTo>
                    <a:pt x="143" y="112"/>
                    <a:pt x="150" y="106"/>
                    <a:pt x="150" y="106"/>
                  </a:cubicBezTo>
                  <a:cubicBezTo>
                    <a:pt x="150" y="106"/>
                    <a:pt x="160" y="115"/>
                    <a:pt x="166" y="115"/>
                  </a:cubicBezTo>
                  <a:cubicBezTo>
                    <a:pt x="171" y="114"/>
                    <a:pt x="175" y="95"/>
                    <a:pt x="177" y="80"/>
                  </a:cubicBezTo>
                  <a:cubicBezTo>
                    <a:pt x="180" y="65"/>
                    <a:pt x="170" y="59"/>
                    <a:pt x="170" y="59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00837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Hondu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600"/>
            <a:ext cx="5993634" cy="1160022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59" name="Marcador de texto 2"/>
          <p:cNvSpPr>
            <a:spLocks noGrp="1"/>
          </p:cNvSpPr>
          <p:nvPr>
            <p:ph type="body" idx="1"/>
          </p:nvPr>
        </p:nvSpPr>
        <p:spPr>
          <a:xfrm>
            <a:off x="1430487" y="2075953"/>
            <a:ext cx="5154299" cy="492285"/>
          </a:xfrm>
        </p:spPr>
        <p:txBody>
          <a:bodyPr anchor="t">
            <a:noAutofit/>
          </a:bodyPr>
          <a:lstStyle>
            <a:lvl1pPr marL="0" indent="0">
              <a:buNone/>
              <a:defRPr lang="es-ES" sz="1600" b="1" kern="1200" dirty="0" smtClean="0">
                <a:solidFill>
                  <a:srgbClr val="009B45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33" name="Marcador de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14804" y="2942350"/>
            <a:ext cx="2041196" cy="1985250"/>
          </a:xfrm>
        </p:spPr>
        <p:txBody>
          <a:bodyPr>
            <a:normAutofit/>
          </a:bodyPr>
          <a:lstStyle>
            <a:lvl1pPr>
              <a:buClr>
                <a:srgbClr val="009B45"/>
              </a:buClr>
              <a:defRPr lang="es-ES" sz="10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" dirty="0"/>
              <a:t>Tercer nivel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  <a:p>
            <a:pPr lvl="0"/>
            <a:r>
              <a:rPr lang="es-ES" dirty="0"/>
              <a:t> 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6986924" y="1987007"/>
            <a:ext cx="4549776" cy="2373058"/>
            <a:chOff x="5895975" y="1995489"/>
            <a:chExt cx="5959476" cy="3108325"/>
          </a:xfrm>
          <a:solidFill>
            <a:srgbClr val="C9C9C9"/>
          </a:solidFill>
        </p:grpSpPr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974013" y="3700464"/>
              <a:ext cx="1641475" cy="868363"/>
            </a:xfrm>
            <a:custGeom>
              <a:avLst/>
              <a:gdLst>
                <a:gd name="T0" fmla="*/ 378 w 437"/>
                <a:gd name="T1" fmla="*/ 70 h 231"/>
                <a:gd name="T2" fmla="*/ 314 w 437"/>
                <a:gd name="T3" fmla="*/ 56 h 231"/>
                <a:gd name="T4" fmla="*/ 273 w 437"/>
                <a:gd name="T5" fmla="*/ 37 h 231"/>
                <a:gd name="T6" fmla="*/ 260 w 437"/>
                <a:gd name="T7" fmla="*/ 13 h 231"/>
                <a:gd name="T8" fmla="*/ 239 w 437"/>
                <a:gd name="T9" fmla="*/ 19 h 231"/>
                <a:gd name="T10" fmla="*/ 221 w 437"/>
                <a:gd name="T11" fmla="*/ 16 h 231"/>
                <a:gd name="T12" fmla="*/ 214 w 437"/>
                <a:gd name="T13" fmla="*/ 11 h 231"/>
                <a:gd name="T14" fmla="*/ 196 w 437"/>
                <a:gd name="T15" fmla="*/ 9 h 231"/>
                <a:gd name="T16" fmla="*/ 153 w 437"/>
                <a:gd name="T17" fmla="*/ 0 h 231"/>
                <a:gd name="T18" fmla="*/ 152 w 437"/>
                <a:gd name="T19" fmla="*/ 0 h 231"/>
                <a:gd name="T20" fmla="*/ 105 w 437"/>
                <a:gd name="T21" fmla="*/ 43 h 231"/>
                <a:gd name="T22" fmla="*/ 95 w 437"/>
                <a:gd name="T23" fmla="*/ 64 h 231"/>
                <a:gd name="T24" fmla="*/ 82 w 437"/>
                <a:gd name="T25" fmla="*/ 71 h 231"/>
                <a:gd name="T26" fmla="*/ 72 w 437"/>
                <a:gd name="T27" fmla="*/ 89 h 231"/>
                <a:gd name="T28" fmla="*/ 83 w 437"/>
                <a:gd name="T29" fmla="*/ 111 h 231"/>
                <a:gd name="T30" fmla="*/ 71 w 437"/>
                <a:gd name="T31" fmla="*/ 129 h 231"/>
                <a:gd name="T32" fmla="*/ 71 w 437"/>
                <a:gd name="T33" fmla="*/ 143 h 231"/>
                <a:gd name="T34" fmla="*/ 65 w 437"/>
                <a:gd name="T35" fmla="*/ 154 h 231"/>
                <a:gd name="T36" fmla="*/ 57 w 437"/>
                <a:gd name="T37" fmla="*/ 174 h 231"/>
                <a:gd name="T38" fmla="*/ 36 w 437"/>
                <a:gd name="T39" fmla="*/ 176 h 231"/>
                <a:gd name="T40" fmla="*/ 31 w 437"/>
                <a:gd name="T41" fmla="*/ 195 h 231"/>
                <a:gd name="T42" fmla="*/ 17 w 437"/>
                <a:gd name="T43" fmla="*/ 203 h 231"/>
                <a:gd name="T44" fmla="*/ 6 w 437"/>
                <a:gd name="T45" fmla="*/ 204 h 231"/>
                <a:gd name="T46" fmla="*/ 14 w 437"/>
                <a:gd name="T47" fmla="*/ 212 h 231"/>
                <a:gd name="T48" fmla="*/ 19 w 437"/>
                <a:gd name="T49" fmla="*/ 213 h 231"/>
                <a:gd name="T50" fmla="*/ 50 w 437"/>
                <a:gd name="T51" fmla="*/ 230 h 231"/>
                <a:gd name="T52" fmla="*/ 79 w 437"/>
                <a:gd name="T53" fmla="*/ 211 h 231"/>
                <a:gd name="T54" fmla="*/ 86 w 437"/>
                <a:gd name="T55" fmla="*/ 201 h 231"/>
                <a:gd name="T56" fmla="*/ 96 w 437"/>
                <a:gd name="T57" fmla="*/ 192 h 231"/>
                <a:gd name="T58" fmla="*/ 113 w 437"/>
                <a:gd name="T59" fmla="*/ 185 h 231"/>
                <a:gd name="T60" fmla="*/ 112 w 437"/>
                <a:gd name="T61" fmla="*/ 176 h 231"/>
                <a:gd name="T62" fmla="*/ 145 w 437"/>
                <a:gd name="T63" fmla="*/ 158 h 231"/>
                <a:gd name="T64" fmla="*/ 171 w 437"/>
                <a:gd name="T65" fmla="*/ 162 h 231"/>
                <a:gd name="T66" fmla="*/ 237 w 437"/>
                <a:gd name="T67" fmla="*/ 158 h 231"/>
                <a:gd name="T68" fmla="*/ 248 w 437"/>
                <a:gd name="T69" fmla="*/ 134 h 231"/>
                <a:gd name="T70" fmla="*/ 264 w 437"/>
                <a:gd name="T71" fmla="*/ 119 h 231"/>
                <a:gd name="T72" fmla="*/ 298 w 437"/>
                <a:gd name="T73" fmla="*/ 83 h 231"/>
                <a:gd name="T74" fmla="*/ 324 w 437"/>
                <a:gd name="T75" fmla="*/ 85 h 231"/>
                <a:gd name="T76" fmla="*/ 322 w 437"/>
                <a:gd name="T77" fmla="*/ 116 h 231"/>
                <a:gd name="T78" fmla="*/ 356 w 437"/>
                <a:gd name="T79" fmla="*/ 128 h 231"/>
                <a:gd name="T80" fmla="*/ 384 w 437"/>
                <a:gd name="T81" fmla="*/ 140 h 231"/>
                <a:gd name="T82" fmla="*/ 383 w 437"/>
                <a:gd name="T83" fmla="*/ 125 h 231"/>
                <a:gd name="T84" fmla="*/ 423 w 437"/>
                <a:gd name="T85" fmla="*/ 100 h 231"/>
                <a:gd name="T86" fmla="*/ 437 w 437"/>
                <a:gd name="T87" fmla="*/ 89 h 231"/>
                <a:gd name="T88" fmla="*/ 410 w 437"/>
                <a:gd name="T89" fmla="*/ 77 h 231"/>
                <a:gd name="T90" fmla="*/ 378 w 437"/>
                <a:gd name="T91" fmla="*/ 7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37" h="231">
                  <a:moveTo>
                    <a:pt x="378" y="70"/>
                  </a:moveTo>
                  <a:cubicBezTo>
                    <a:pt x="356" y="64"/>
                    <a:pt x="337" y="53"/>
                    <a:pt x="314" y="56"/>
                  </a:cubicBezTo>
                  <a:cubicBezTo>
                    <a:pt x="296" y="57"/>
                    <a:pt x="283" y="52"/>
                    <a:pt x="273" y="37"/>
                  </a:cubicBezTo>
                  <a:cubicBezTo>
                    <a:pt x="268" y="29"/>
                    <a:pt x="265" y="20"/>
                    <a:pt x="260" y="13"/>
                  </a:cubicBezTo>
                  <a:cubicBezTo>
                    <a:pt x="253" y="2"/>
                    <a:pt x="245" y="16"/>
                    <a:pt x="239" y="19"/>
                  </a:cubicBezTo>
                  <a:cubicBezTo>
                    <a:pt x="232" y="21"/>
                    <a:pt x="227" y="19"/>
                    <a:pt x="221" y="16"/>
                  </a:cubicBezTo>
                  <a:cubicBezTo>
                    <a:pt x="219" y="14"/>
                    <a:pt x="216" y="11"/>
                    <a:pt x="214" y="11"/>
                  </a:cubicBezTo>
                  <a:cubicBezTo>
                    <a:pt x="208" y="10"/>
                    <a:pt x="202" y="9"/>
                    <a:pt x="196" y="9"/>
                  </a:cubicBezTo>
                  <a:cubicBezTo>
                    <a:pt x="182" y="8"/>
                    <a:pt x="165" y="8"/>
                    <a:pt x="15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34" y="12"/>
                    <a:pt x="109" y="19"/>
                    <a:pt x="105" y="43"/>
                  </a:cubicBezTo>
                  <a:cubicBezTo>
                    <a:pt x="104" y="51"/>
                    <a:pt x="103" y="60"/>
                    <a:pt x="95" y="64"/>
                  </a:cubicBezTo>
                  <a:cubicBezTo>
                    <a:pt x="91" y="67"/>
                    <a:pt x="86" y="68"/>
                    <a:pt x="82" y="71"/>
                  </a:cubicBezTo>
                  <a:cubicBezTo>
                    <a:pt x="77" y="74"/>
                    <a:pt x="68" y="83"/>
                    <a:pt x="72" y="89"/>
                  </a:cubicBezTo>
                  <a:cubicBezTo>
                    <a:pt x="77" y="96"/>
                    <a:pt x="83" y="103"/>
                    <a:pt x="83" y="111"/>
                  </a:cubicBezTo>
                  <a:cubicBezTo>
                    <a:pt x="83" y="119"/>
                    <a:pt x="72" y="122"/>
                    <a:pt x="71" y="129"/>
                  </a:cubicBezTo>
                  <a:cubicBezTo>
                    <a:pt x="70" y="133"/>
                    <a:pt x="72" y="138"/>
                    <a:pt x="71" y="143"/>
                  </a:cubicBezTo>
                  <a:cubicBezTo>
                    <a:pt x="70" y="147"/>
                    <a:pt x="67" y="150"/>
                    <a:pt x="65" y="154"/>
                  </a:cubicBezTo>
                  <a:cubicBezTo>
                    <a:pt x="62" y="161"/>
                    <a:pt x="63" y="169"/>
                    <a:pt x="57" y="174"/>
                  </a:cubicBezTo>
                  <a:cubicBezTo>
                    <a:pt x="50" y="179"/>
                    <a:pt x="43" y="176"/>
                    <a:pt x="36" y="176"/>
                  </a:cubicBezTo>
                  <a:cubicBezTo>
                    <a:pt x="28" y="176"/>
                    <a:pt x="33" y="191"/>
                    <a:pt x="31" y="195"/>
                  </a:cubicBezTo>
                  <a:cubicBezTo>
                    <a:pt x="29" y="201"/>
                    <a:pt x="22" y="202"/>
                    <a:pt x="17" y="203"/>
                  </a:cubicBezTo>
                  <a:cubicBezTo>
                    <a:pt x="13" y="204"/>
                    <a:pt x="9" y="203"/>
                    <a:pt x="6" y="204"/>
                  </a:cubicBezTo>
                  <a:cubicBezTo>
                    <a:pt x="0" y="205"/>
                    <a:pt x="15" y="212"/>
                    <a:pt x="14" y="212"/>
                  </a:cubicBezTo>
                  <a:cubicBezTo>
                    <a:pt x="16" y="212"/>
                    <a:pt x="17" y="213"/>
                    <a:pt x="19" y="213"/>
                  </a:cubicBezTo>
                  <a:cubicBezTo>
                    <a:pt x="29" y="217"/>
                    <a:pt x="39" y="231"/>
                    <a:pt x="50" y="230"/>
                  </a:cubicBezTo>
                  <a:cubicBezTo>
                    <a:pt x="61" y="229"/>
                    <a:pt x="71" y="217"/>
                    <a:pt x="79" y="211"/>
                  </a:cubicBezTo>
                  <a:cubicBezTo>
                    <a:pt x="82" y="209"/>
                    <a:pt x="84" y="204"/>
                    <a:pt x="86" y="201"/>
                  </a:cubicBezTo>
                  <a:cubicBezTo>
                    <a:pt x="89" y="198"/>
                    <a:pt x="93" y="195"/>
                    <a:pt x="96" y="192"/>
                  </a:cubicBezTo>
                  <a:cubicBezTo>
                    <a:pt x="102" y="189"/>
                    <a:pt x="107" y="186"/>
                    <a:pt x="113" y="185"/>
                  </a:cubicBezTo>
                  <a:cubicBezTo>
                    <a:pt x="113" y="179"/>
                    <a:pt x="112" y="176"/>
                    <a:pt x="112" y="176"/>
                  </a:cubicBezTo>
                  <a:cubicBezTo>
                    <a:pt x="145" y="158"/>
                    <a:pt x="145" y="158"/>
                    <a:pt x="145" y="158"/>
                  </a:cubicBezTo>
                  <a:cubicBezTo>
                    <a:pt x="171" y="162"/>
                    <a:pt x="171" y="162"/>
                    <a:pt x="171" y="162"/>
                  </a:cubicBezTo>
                  <a:cubicBezTo>
                    <a:pt x="237" y="158"/>
                    <a:pt x="237" y="158"/>
                    <a:pt x="237" y="158"/>
                  </a:cubicBezTo>
                  <a:cubicBezTo>
                    <a:pt x="248" y="134"/>
                    <a:pt x="248" y="134"/>
                    <a:pt x="248" y="134"/>
                  </a:cubicBezTo>
                  <a:cubicBezTo>
                    <a:pt x="264" y="119"/>
                    <a:pt x="264" y="119"/>
                    <a:pt x="264" y="119"/>
                  </a:cubicBezTo>
                  <a:cubicBezTo>
                    <a:pt x="298" y="83"/>
                    <a:pt x="298" y="83"/>
                    <a:pt x="298" y="83"/>
                  </a:cubicBezTo>
                  <a:cubicBezTo>
                    <a:pt x="324" y="85"/>
                    <a:pt x="324" y="85"/>
                    <a:pt x="324" y="85"/>
                  </a:cubicBezTo>
                  <a:cubicBezTo>
                    <a:pt x="322" y="116"/>
                    <a:pt x="322" y="116"/>
                    <a:pt x="322" y="116"/>
                  </a:cubicBezTo>
                  <a:cubicBezTo>
                    <a:pt x="356" y="128"/>
                    <a:pt x="356" y="128"/>
                    <a:pt x="356" y="128"/>
                  </a:cubicBezTo>
                  <a:cubicBezTo>
                    <a:pt x="384" y="140"/>
                    <a:pt x="384" y="140"/>
                    <a:pt x="384" y="140"/>
                  </a:cubicBezTo>
                  <a:cubicBezTo>
                    <a:pt x="384" y="140"/>
                    <a:pt x="381" y="126"/>
                    <a:pt x="383" y="125"/>
                  </a:cubicBezTo>
                  <a:cubicBezTo>
                    <a:pt x="386" y="123"/>
                    <a:pt x="420" y="101"/>
                    <a:pt x="423" y="100"/>
                  </a:cubicBezTo>
                  <a:cubicBezTo>
                    <a:pt x="423" y="99"/>
                    <a:pt x="430" y="94"/>
                    <a:pt x="437" y="89"/>
                  </a:cubicBezTo>
                  <a:cubicBezTo>
                    <a:pt x="428" y="84"/>
                    <a:pt x="420" y="79"/>
                    <a:pt x="410" y="77"/>
                  </a:cubicBezTo>
                  <a:cubicBezTo>
                    <a:pt x="399" y="75"/>
                    <a:pt x="388" y="73"/>
                    <a:pt x="378" y="70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3" name="Freeform 8"/>
            <p:cNvSpPr>
              <a:spLocks/>
            </p:cNvSpPr>
            <p:nvPr userDrawn="1"/>
          </p:nvSpPr>
          <p:spPr bwMode="auto">
            <a:xfrm>
              <a:off x="7737475" y="4348164"/>
              <a:ext cx="720725" cy="755650"/>
            </a:xfrm>
            <a:custGeom>
              <a:avLst/>
              <a:gdLst>
                <a:gd name="T0" fmla="*/ 177 w 192"/>
                <a:gd name="T1" fmla="*/ 22 h 201"/>
                <a:gd name="T2" fmla="*/ 153 w 192"/>
                <a:gd name="T3" fmla="*/ 40 h 201"/>
                <a:gd name="T4" fmla="*/ 133 w 192"/>
                <a:gd name="T5" fmla="*/ 58 h 201"/>
                <a:gd name="T6" fmla="*/ 105 w 192"/>
                <a:gd name="T7" fmla="*/ 66 h 201"/>
                <a:gd name="T8" fmla="*/ 75 w 192"/>
                <a:gd name="T9" fmla="*/ 49 h 201"/>
                <a:gd name="T10" fmla="*/ 59 w 192"/>
                <a:gd name="T11" fmla="*/ 34 h 201"/>
                <a:gd name="T12" fmla="*/ 60 w 192"/>
                <a:gd name="T13" fmla="*/ 28 h 201"/>
                <a:gd name="T14" fmla="*/ 43 w 192"/>
                <a:gd name="T15" fmla="*/ 14 h 201"/>
                <a:gd name="T16" fmla="*/ 26 w 192"/>
                <a:gd name="T17" fmla="*/ 15 h 201"/>
                <a:gd name="T18" fmla="*/ 8 w 192"/>
                <a:gd name="T19" fmla="*/ 0 h 201"/>
                <a:gd name="T20" fmla="*/ 12 w 192"/>
                <a:gd name="T21" fmla="*/ 21 h 201"/>
                <a:gd name="T22" fmla="*/ 24 w 192"/>
                <a:gd name="T23" fmla="*/ 35 h 201"/>
                <a:gd name="T24" fmla="*/ 38 w 192"/>
                <a:gd name="T25" fmla="*/ 65 h 201"/>
                <a:gd name="T26" fmla="*/ 26 w 192"/>
                <a:gd name="T27" fmla="*/ 103 h 201"/>
                <a:gd name="T28" fmla="*/ 18 w 192"/>
                <a:gd name="T29" fmla="*/ 119 h 201"/>
                <a:gd name="T30" fmla="*/ 0 w 192"/>
                <a:gd name="T31" fmla="*/ 140 h 201"/>
                <a:gd name="T32" fmla="*/ 6 w 192"/>
                <a:gd name="T33" fmla="*/ 165 h 201"/>
                <a:gd name="T34" fmla="*/ 32 w 192"/>
                <a:gd name="T35" fmla="*/ 166 h 201"/>
                <a:gd name="T36" fmla="*/ 45 w 192"/>
                <a:gd name="T37" fmla="*/ 173 h 201"/>
                <a:gd name="T38" fmla="*/ 32 w 192"/>
                <a:gd name="T39" fmla="*/ 187 h 201"/>
                <a:gd name="T40" fmla="*/ 38 w 192"/>
                <a:gd name="T41" fmla="*/ 192 h 201"/>
                <a:gd name="T42" fmla="*/ 84 w 192"/>
                <a:gd name="T43" fmla="*/ 201 h 201"/>
                <a:gd name="T44" fmla="*/ 108 w 192"/>
                <a:gd name="T45" fmla="*/ 197 h 201"/>
                <a:gd name="T46" fmla="*/ 130 w 192"/>
                <a:gd name="T47" fmla="*/ 162 h 201"/>
                <a:gd name="T48" fmla="*/ 157 w 192"/>
                <a:gd name="T49" fmla="*/ 115 h 201"/>
                <a:gd name="T50" fmla="*/ 190 w 192"/>
                <a:gd name="T51" fmla="*/ 125 h 201"/>
                <a:gd name="T52" fmla="*/ 184 w 192"/>
                <a:gd name="T53" fmla="*/ 89 h 201"/>
                <a:gd name="T54" fmla="*/ 177 w 192"/>
                <a:gd name="T55" fmla="*/ 2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2" h="201">
                  <a:moveTo>
                    <a:pt x="177" y="22"/>
                  </a:moveTo>
                  <a:cubicBezTo>
                    <a:pt x="167" y="25"/>
                    <a:pt x="159" y="31"/>
                    <a:pt x="153" y="40"/>
                  </a:cubicBezTo>
                  <a:cubicBezTo>
                    <a:pt x="148" y="48"/>
                    <a:pt x="140" y="52"/>
                    <a:pt x="133" y="58"/>
                  </a:cubicBezTo>
                  <a:cubicBezTo>
                    <a:pt x="125" y="64"/>
                    <a:pt x="116" y="70"/>
                    <a:pt x="105" y="66"/>
                  </a:cubicBezTo>
                  <a:cubicBezTo>
                    <a:pt x="94" y="61"/>
                    <a:pt x="86" y="53"/>
                    <a:pt x="75" y="49"/>
                  </a:cubicBezTo>
                  <a:cubicBezTo>
                    <a:pt x="68" y="46"/>
                    <a:pt x="60" y="42"/>
                    <a:pt x="59" y="34"/>
                  </a:cubicBezTo>
                  <a:cubicBezTo>
                    <a:pt x="59" y="32"/>
                    <a:pt x="59" y="29"/>
                    <a:pt x="60" y="28"/>
                  </a:cubicBezTo>
                  <a:cubicBezTo>
                    <a:pt x="55" y="23"/>
                    <a:pt x="50" y="17"/>
                    <a:pt x="43" y="14"/>
                  </a:cubicBezTo>
                  <a:cubicBezTo>
                    <a:pt x="36" y="11"/>
                    <a:pt x="32" y="14"/>
                    <a:pt x="26" y="15"/>
                  </a:cubicBezTo>
                  <a:cubicBezTo>
                    <a:pt x="18" y="16"/>
                    <a:pt x="12" y="7"/>
                    <a:pt x="8" y="0"/>
                  </a:cubicBezTo>
                  <a:cubicBezTo>
                    <a:pt x="2" y="6"/>
                    <a:pt x="6" y="16"/>
                    <a:pt x="12" y="21"/>
                  </a:cubicBezTo>
                  <a:cubicBezTo>
                    <a:pt x="17" y="25"/>
                    <a:pt x="21" y="30"/>
                    <a:pt x="24" y="35"/>
                  </a:cubicBezTo>
                  <a:cubicBezTo>
                    <a:pt x="30" y="44"/>
                    <a:pt x="35" y="55"/>
                    <a:pt x="38" y="65"/>
                  </a:cubicBezTo>
                  <a:cubicBezTo>
                    <a:pt x="42" y="81"/>
                    <a:pt x="40" y="95"/>
                    <a:pt x="26" y="103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45" y="173"/>
                    <a:pt x="45" y="173"/>
                    <a:pt x="45" y="173"/>
                  </a:cubicBezTo>
                  <a:cubicBezTo>
                    <a:pt x="32" y="187"/>
                    <a:pt x="32" y="187"/>
                    <a:pt x="32" y="187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108" y="197"/>
                    <a:pt x="108" y="197"/>
                    <a:pt x="108" y="197"/>
                  </a:cubicBezTo>
                  <a:cubicBezTo>
                    <a:pt x="130" y="162"/>
                    <a:pt x="130" y="162"/>
                    <a:pt x="130" y="162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7" y="115"/>
                    <a:pt x="187" y="126"/>
                    <a:pt x="190" y="125"/>
                  </a:cubicBezTo>
                  <a:cubicBezTo>
                    <a:pt x="192" y="124"/>
                    <a:pt x="186" y="98"/>
                    <a:pt x="184" y="89"/>
                  </a:cubicBezTo>
                  <a:cubicBezTo>
                    <a:pt x="182" y="84"/>
                    <a:pt x="179" y="45"/>
                    <a:pt x="177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358063" y="4244977"/>
              <a:ext cx="498475" cy="493713"/>
            </a:xfrm>
            <a:custGeom>
              <a:avLst/>
              <a:gdLst>
                <a:gd name="T0" fmla="*/ 112 w 133"/>
                <a:gd name="T1" fmla="*/ 59 h 131"/>
                <a:gd name="T2" fmla="*/ 97 w 133"/>
                <a:gd name="T3" fmla="*/ 37 h 131"/>
                <a:gd name="T4" fmla="*/ 96 w 133"/>
                <a:gd name="T5" fmla="*/ 37 h 131"/>
                <a:gd name="T6" fmla="*/ 63 w 133"/>
                <a:gd name="T7" fmla="*/ 18 h 131"/>
                <a:gd name="T8" fmla="*/ 62 w 133"/>
                <a:gd name="T9" fmla="*/ 3 h 131"/>
                <a:gd name="T10" fmla="*/ 39 w 133"/>
                <a:gd name="T11" fmla="*/ 4 h 131"/>
                <a:gd name="T12" fmla="*/ 43 w 133"/>
                <a:gd name="T13" fmla="*/ 13 h 131"/>
                <a:gd name="T14" fmla="*/ 32 w 133"/>
                <a:gd name="T15" fmla="*/ 35 h 131"/>
                <a:gd name="T16" fmla="*/ 23 w 133"/>
                <a:gd name="T17" fmla="*/ 74 h 131"/>
                <a:gd name="T18" fmla="*/ 40 w 133"/>
                <a:gd name="T19" fmla="*/ 89 h 131"/>
                <a:gd name="T20" fmla="*/ 0 w 133"/>
                <a:gd name="T21" fmla="*/ 115 h 131"/>
                <a:gd name="T22" fmla="*/ 19 w 133"/>
                <a:gd name="T23" fmla="*/ 116 h 131"/>
                <a:gd name="T24" fmla="*/ 28 w 133"/>
                <a:gd name="T25" fmla="*/ 122 h 131"/>
                <a:gd name="T26" fmla="*/ 43 w 133"/>
                <a:gd name="T27" fmla="*/ 107 h 131"/>
                <a:gd name="T28" fmla="*/ 57 w 133"/>
                <a:gd name="T29" fmla="*/ 108 h 131"/>
                <a:gd name="T30" fmla="*/ 63 w 133"/>
                <a:gd name="T31" fmla="*/ 116 h 131"/>
                <a:gd name="T32" fmla="*/ 79 w 133"/>
                <a:gd name="T33" fmla="*/ 131 h 131"/>
                <a:gd name="T34" fmla="*/ 94 w 133"/>
                <a:gd name="T35" fmla="*/ 117 h 131"/>
                <a:gd name="T36" fmla="*/ 116 w 133"/>
                <a:gd name="T37" fmla="*/ 109 h 131"/>
                <a:gd name="T38" fmla="*/ 125 w 133"/>
                <a:gd name="T39" fmla="*/ 121 h 131"/>
                <a:gd name="T40" fmla="*/ 130 w 133"/>
                <a:gd name="T41" fmla="*/ 94 h 131"/>
                <a:gd name="T42" fmla="*/ 112 w 133"/>
                <a:gd name="T43" fmla="*/ 5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3" h="131">
                  <a:moveTo>
                    <a:pt x="112" y="59"/>
                  </a:moveTo>
                  <a:cubicBezTo>
                    <a:pt x="105" y="52"/>
                    <a:pt x="97" y="47"/>
                    <a:pt x="97" y="37"/>
                  </a:cubicBezTo>
                  <a:cubicBezTo>
                    <a:pt x="97" y="37"/>
                    <a:pt x="96" y="37"/>
                    <a:pt x="96" y="37"/>
                  </a:cubicBezTo>
                  <a:cubicBezTo>
                    <a:pt x="85" y="31"/>
                    <a:pt x="70" y="30"/>
                    <a:pt x="63" y="18"/>
                  </a:cubicBezTo>
                  <a:cubicBezTo>
                    <a:pt x="60" y="13"/>
                    <a:pt x="62" y="8"/>
                    <a:pt x="62" y="3"/>
                  </a:cubicBezTo>
                  <a:cubicBezTo>
                    <a:pt x="62" y="0"/>
                    <a:pt x="47" y="3"/>
                    <a:pt x="39" y="4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9" y="116"/>
                    <a:pt x="21" y="125"/>
                    <a:pt x="28" y="122"/>
                  </a:cubicBezTo>
                  <a:cubicBezTo>
                    <a:pt x="35" y="119"/>
                    <a:pt x="43" y="107"/>
                    <a:pt x="43" y="107"/>
                  </a:cubicBezTo>
                  <a:cubicBezTo>
                    <a:pt x="57" y="108"/>
                    <a:pt x="57" y="108"/>
                    <a:pt x="57" y="108"/>
                  </a:cubicBezTo>
                  <a:cubicBezTo>
                    <a:pt x="63" y="116"/>
                    <a:pt x="63" y="116"/>
                    <a:pt x="63" y="116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94" y="117"/>
                    <a:pt x="94" y="117"/>
                    <a:pt x="94" y="117"/>
                  </a:cubicBezTo>
                  <a:cubicBezTo>
                    <a:pt x="116" y="109"/>
                    <a:pt x="116" y="109"/>
                    <a:pt x="116" y="109"/>
                  </a:cubicBezTo>
                  <a:cubicBezTo>
                    <a:pt x="125" y="121"/>
                    <a:pt x="125" y="121"/>
                    <a:pt x="125" y="121"/>
                  </a:cubicBezTo>
                  <a:cubicBezTo>
                    <a:pt x="133" y="115"/>
                    <a:pt x="133" y="105"/>
                    <a:pt x="130" y="94"/>
                  </a:cubicBezTo>
                  <a:cubicBezTo>
                    <a:pt x="126" y="83"/>
                    <a:pt x="121" y="68"/>
                    <a:pt x="11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608888" y="3044827"/>
              <a:ext cx="912813" cy="1389063"/>
            </a:xfrm>
            <a:custGeom>
              <a:avLst/>
              <a:gdLst>
                <a:gd name="T0" fmla="*/ 211 w 243"/>
                <a:gd name="T1" fmla="*/ 120 h 369"/>
                <a:gd name="T2" fmla="*/ 196 w 243"/>
                <a:gd name="T3" fmla="*/ 104 h 369"/>
                <a:gd name="T4" fmla="*/ 191 w 243"/>
                <a:gd name="T5" fmla="*/ 82 h 369"/>
                <a:gd name="T6" fmla="*/ 188 w 243"/>
                <a:gd name="T7" fmla="*/ 62 h 369"/>
                <a:gd name="T8" fmla="*/ 184 w 243"/>
                <a:gd name="T9" fmla="*/ 18 h 369"/>
                <a:gd name="T10" fmla="*/ 171 w 243"/>
                <a:gd name="T11" fmla="*/ 6 h 369"/>
                <a:gd name="T12" fmla="*/ 119 w 243"/>
                <a:gd name="T13" fmla="*/ 18 h 369"/>
                <a:gd name="T14" fmla="*/ 94 w 243"/>
                <a:gd name="T15" fmla="*/ 75 h 369"/>
                <a:gd name="T16" fmla="*/ 74 w 243"/>
                <a:gd name="T17" fmla="*/ 103 h 369"/>
                <a:gd name="T18" fmla="*/ 57 w 243"/>
                <a:gd name="T19" fmla="*/ 121 h 369"/>
                <a:gd name="T20" fmla="*/ 48 w 243"/>
                <a:gd name="T21" fmla="*/ 148 h 369"/>
                <a:gd name="T22" fmla="*/ 58 w 243"/>
                <a:gd name="T23" fmla="*/ 164 h 369"/>
                <a:gd name="T24" fmla="*/ 79 w 243"/>
                <a:gd name="T25" fmla="*/ 165 h 369"/>
                <a:gd name="T26" fmla="*/ 111 w 243"/>
                <a:gd name="T27" fmla="*/ 165 h 369"/>
                <a:gd name="T28" fmla="*/ 132 w 243"/>
                <a:gd name="T29" fmla="*/ 158 h 369"/>
                <a:gd name="T30" fmla="*/ 148 w 243"/>
                <a:gd name="T31" fmla="*/ 192 h 369"/>
                <a:gd name="T32" fmla="*/ 160 w 243"/>
                <a:gd name="T33" fmla="*/ 218 h 369"/>
                <a:gd name="T34" fmla="*/ 146 w 243"/>
                <a:gd name="T35" fmla="*/ 228 h 369"/>
                <a:gd name="T36" fmla="*/ 139 w 243"/>
                <a:gd name="T37" fmla="*/ 232 h 369"/>
                <a:gd name="T38" fmla="*/ 135 w 243"/>
                <a:gd name="T39" fmla="*/ 246 h 369"/>
                <a:gd name="T40" fmla="*/ 140 w 243"/>
                <a:gd name="T41" fmla="*/ 252 h 369"/>
                <a:gd name="T42" fmla="*/ 124 w 243"/>
                <a:gd name="T43" fmla="*/ 274 h 369"/>
                <a:gd name="T44" fmla="*/ 127 w 243"/>
                <a:gd name="T45" fmla="*/ 286 h 369"/>
                <a:gd name="T46" fmla="*/ 129 w 243"/>
                <a:gd name="T47" fmla="*/ 294 h 369"/>
                <a:gd name="T48" fmla="*/ 141 w 243"/>
                <a:gd name="T49" fmla="*/ 301 h 369"/>
                <a:gd name="T50" fmla="*/ 142 w 243"/>
                <a:gd name="T51" fmla="*/ 310 h 369"/>
                <a:gd name="T52" fmla="*/ 78 w 243"/>
                <a:gd name="T53" fmla="*/ 293 h 369"/>
                <a:gd name="T54" fmla="*/ 47 w 243"/>
                <a:gd name="T55" fmla="*/ 267 h 369"/>
                <a:gd name="T56" fmla="*/ 53 w 243"/>
                <a:gd name="T57" fmla="*/ 256 h 369"/>
                <a:gd name="T58" fmla="*/ 42 w 243"/>
                <a:gd name="T59" fmla="*/ 253 h 369"/>
                <a:gd name="T60" fmla="*/ 35 w 243"/>
                <a:gd name="T61" fmla="*/ 245 h 369"/>
                <a:gd name="T62" fmla="*/ 25 w 243"/>
                <a:gd name="T63" fmla="*/ 236 h 369"/>
                <a:gd name="T64" fmla="*/ 10 w 243"/>
                <a:gd name="T65" fmla="*/ 244 h 369"/>
                <a:gd name="T66" fmla="*/ 4 w 243"/>
                <a:gd name="T67" fmla="*/ 269 h 369"/>
                <a:gd name="T68" fmla="*/ 2 w 243"/>
                <a:gd name="T69" fmla="*/ 311 h 369"/>
                <a:gd name="T70" fmla="*/ 1 w 243"/>
                <a:gd name="T71" fmla="*/ 314 h 369"/>
                <a:gd name="T72" fmla="*/ 4 w 243"/>
                <a:gd name="T73" fmla="*/ 320 h 369"/>
                <a:gd name="T74" fmla="*/ 4 w 243"/>
                <a:gd name="T75" fmla="*/ 331 h 369"/>
                <a:gd name="T76" fmla="*/ 14 w 243"/>
                <a:gd name="T77" fmla="*/ 340 h 369"/>
                <a:gd name="T78" fmla="*/ 32 w 243"/>
                <a:gd name="T79" fmla="*/ 347 h 369"/>
                <a:gd name="T80" fmla="*/ 41 w 243"/>
                <a:gd name="T81" fmla="*/ 335 h 369"/>
                <a:gd name="T82" fmla="*/ 47 w 243"/>
                <a:gd name="T83" fmla="*/ 337 h 369"/>
                <a:gd name="T84" fmla="*/ 62 w 243"/>
                <a:gd name="T85" fmla="*/ 351 h 369"/>
                <a:gd name="T86" fmla="*/ 75 w 243"/>
                <a:gd name="T87" fmla="*/ 350 h 369"/>
                <a:gd name="T88" fmla="*/ 102 w 243"/>
                <a:gd name="T89" fmla="*/ 369 h 369"/>
                <a:gd name="T90" fmla="*/ 102 w 243"/>
                <a:gd name="T91" fmla="*/ 369 h 369"/>
                <a:gd name="T92" fmla="*/ 103 w 243"/>
                <a:gd name="T93" fmla="*/ 369 h 369"/>
                <a:gd name="T94" fmla="*/ 116 w 243"/>
                <a:gd name="T95" fmla="*/ 367 h 369"/>
                <a:gd name="T96" fmla="*/ 119 w 243"/>
                <a:gd name="T97" fmla="*/ 356 h 369"/>
                <a:gd name="T98" fmla="*/ 128 w 243"/>
                <a:gd name="T99" fmla="*/ 341 h 369"/>
                <a:gd name="T100" fmla="*/ 138 w 243"/>
                <a:gd name="T101" fmla="*/ 342 h 369"/>
                <a:gd name="T102" fmla="*/ 149 w 243"/>
                <a:gd name="T103" fmla="*/ 339 h 369"/>
                <a:gd name="T104" fmla="*/ 151 w 243"/>
                <a:gd name="T105" fmla="*/ 332 h 369"/>
                <a:gd name="T106" fmla="*/ 158 w 243"/>
                <a:gd name="T107" fmla="*/ 318 h 369"/>
                <a:gd name="T108" fmla="*/ 158 w 243"/>
                <a:gd name="T109" fmla="*/ 303 h 369"/>
                <a:gd name="T110" fmla="*/ 164 w 243"/>
                <a:gd name="T111" fmla="*/ 292 h 369"/>
                <a:gd name="T112" fmla="*/ 169 w 243"/>
                <a:gd name="T113" fmla="*/ 278 h 369"/>
                <a:gd name="T114" fmla="*/ 161 w 243"/>
                <a:gd name="T115" fmla="*/ 253 h 369"/>
                <a:gd name="T116" fmla="*/ 182 w 243"/>
                <a:gd name="T117" fmla="*/ 233 h 369"/>
                <a:gd name="T118" fmla="*/ 197 w 243"/>
                <a:gd name="T119" fmla="*/ 202 h 369"/>
                <a:gd name="T120" fmla="*/ 243 w 243"/>
                <a:gd name="T121" fmla="*/ 167 h 369"/>
                <a:gd name="T122" fmla="*/ 224 w 243"/>
                <a:gd name="T123" fmla="*/ 137 h 369"/>
                <a:gd name="T124" fmla="*/ 211 w 243"/>
                <a:gd name="T125" fmla="*/ 12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369">
                  <a:moveTo>
                    <a:pt x="211" y="120"/>
                  </a:moveTo>
                  <a:cubicBezTo>
                    <a:pt x="206" y="115"/>
                    <a:pt x="200" y="110"/>
                    <a:pt x="196" y="104"/>
                  </a:cubicBezTo>
                  <a:cubicBezTo>
                    <a:pt x="193" y="97"/>
                    <a:pt x="193" y="90"/>
                    <a:pt x="191" y="82"/>
                  </a:cubicBezTo>
                  <a:cubicBezTo>
                    <a:pt x="189" y="76"/>
                    <a:pt x="188" y="69"/>
                    <a:pt x="188" y="62"/>
                  </a:cubicBezTo>
                  <a:cubicBezTo>
                    <a:pt x="187" y="48"/>
                    <a:pt x="197" y="30"/>
                    <a:pt x="184" y="18"/>
                  </a:cubicBezTo>
                  <a:cubicBezTo>
                    <a:pt x="180" y="14"/>
                    <a:pt x="175" y="10"/>
                    <a:pt x="171" y="6"/>
                  </a:cubicBezTo>
                  <a:cubicBezTo>
                    <a:pt x="153" y="5"/>
                    <a:pt x="129" y="0"/>
                    <a:pt x="119" y="18"/>
                  </a:cubicBezTo>
                  <a:cubicBezTo>
                    <a:pt x="109" y="37"/>
                    <a:pt x="106" y="57"/>
                    <a:pt x="94" y="75"/>
                  </a:cubicBezTo>
                  <a:cubicBezTo>
                    <a:pt x="88" y="85"/>
                    <a:pt x="81" y="94"/>
                    <a:pt x="74" y="103"/>
                  </a:cubicBezTo>
                  <a:cubicBezTo>
                    <a:pt x="69" y="110"/>
                    <a:pt x="63" y="115"/>
                    <a:pt x="57" y="121"/>
                  </a:cubicBezTo>
                  <a:cubicBezTo>
                    <a:pt x="50" y="129"/>
                    <a:pt x="44" y="137"/>
                    <a:pt x="48" y="148"/>
                  </a:cubicBezTo>
                  <a:cubicBezTo>
                    <a:pt x="50" y="154"/>
                    <a:pt x="53" y="161"/>
                    <a:pt x="58" y="164"/>
                  </a:cubicBezTo>
                  <a:cubicBezTo>
                    <a:pt x="65" y="168"/>
                    <a:pt x="72" y="166"/>
                    <a:pt x="79" y="165"/>
                  </a:cubicBezTo>
                  <a:cubicBezTo>
                    <a:pt x="89" y="164"/>
                    <a:pt x="102" y="169"/>
                    <a:pt x="111" y="165"/>
                  </a:cubicBezTo>
                  <a:cubicBezTo>
                    <a:pt x="117" y="163"/>
                    <a:pt x="125" y="156"/>
                    <a:pt x="132" y="158"/>
                  </a:cubicBezTo>
                  <a:cubicBezTo>
                    <a:pt x="148" y="161"/>
                    <a:pt x="135" y="184"/>
                    <a:pt x="148" y="192"/>
                  </a:cubicBezTo>
                  <a:cubicBezTo>
                    <a:pt x="158" y="197"/>
                    <a:pt x="166" y="207"/>
                    <a:pt x="160" y="218"/>
                  </a:cubicBezTo>
                  <a:cubicBezTo>
                    <a:pt x="157" y="223"/>
                    <a:pt x="151" y="225"/>
                    <a:pt x="146" y="228"/>
                  </a:cubicBezTo>
                  <a:cubicBezTo>
                    <a:pt x="144" y="229"/>
                    <a:pt x="141" y="230"/>
                    <a:pt x="139" y="232"/>
                  </a:cubicBezTo>
                  <a:cubicBezTo>
                    <a:pt x="136" y="234"/>
                    <a:pt x="127" y="248"/>
                    <a:pt x="135" y="246"/>
                  </a:cubicBezTo>
                  <a:cubicBezTo>
                    <a:pt x="138" y="246"/>
                    <a:pt x="141" y="248"/>
                    <a:pt x="140" y="252"/>
                  </a:cubicBezTo>
                  <a:cubicBezTo>
                    <a:pt x="138" y="263"/>
                    <a:pt x="140" y="274"/>
                    <a:pt x="124" y="274"/>
                  </a:cubicBezTo>
                  <a:cubicBezTo>
                    <a:pt x="111" y="274"/>
                    <a:pt x="125" y="282"/>
                    <a:pt x="127" y="286"/>
                  </a:cubicBezTo>
                  <a:cubicBezTo>
                    <a:pt x="128" y="289"/>
                    <a:pt x="129" y="291"/>
                    <a:pt x="129" y="294"/>
                  </a:cubicBezTo>
                  <a:cubicBezTo>
                    <a:pt x="130" y="300"/>
                    <a:pt x="137" y="300"/>
                    <a:pt x="141" y="301"/>
                  </a:cubicBezTo>
                  <a:cubicBezTo>
                    <a:pt x="144" y="302"/>
                    <a:pt x="145" y="308"/>
                    <a:pt x="142" y="310"/>
                  </a:cubicBezTo>
                  <a:cubicBezTo>
                    <a:pt x="118" y="321"/>
                    <a:pt x="100" y="296"/>
                    <a:pt x="78" y="293"/>
                  </a:cubicBezTo>
                  <a:cubicBezTo>
                    <a:pt x="64" y="291"/>
                    <a:pt x="36" y="289"/>
                    <a:pt x="47" y="267"/>
                  </a:cubicBezTo>
                  <a:cubicBezTo>
                    <a:pt x="49" y="264"/>
                    <a:pt x="52" y="260"/>
                    <a:pt x="53" y="256"/>
                  </a:cubicBezTo>
                  <a:cubicBezTo>
                    <a:pt x="53" y="253"/>
                    <a:pt x="44" y="254"/>
                    <a:pt x="42" y="253"/>
                  </a:cubicBezTo>
                  <a:cubicBezTo>
                    <a:pt x="39" y="251"/>
                    <a:pt x="36" y="249"/>
                    <a:pt x="35" y="245"/>
                  </a:cubicBezTo>
                  <a:cubicBezTo>
                    <a:pt x="33" y="240"/>
                    <a:pt x="32" y="232"/>
                    <a:pt x="25" y="236"/>
                  </a:cubicBezTo>
                  <a:cubicBezTo>
                    <a:pt x="20" y="239"/>
                    <a:pt x="15" y="241"/>
                    <a:pt x="10" y="244"/>
                  </a:cubicBezTo>
                  <a:cubicBezTo>
                    <a:pt x="0" y="250"/>
                    <a:pt x="3" y="259"/>
                    <a:pt x="4" y="269"/>
                  </a:cubicBezTo>
                  <a:cubicBezTo>
                    <a:pt x="6" y="283"/>
                    <a:pt x="2" y="297"/>
                    <a:pt x="2" y="311"/>
                  </a:cubicBezTo>
                  <a:cubicBezTo>
                    <a:pt x="2" y="312"/>
                    <a:pt x="2" y="313"/>
                    <a:pt x="1" y="314"/>
                  </a:cubicBezTo>
                  <a:cubicBezTo>
                    <a:pt x="3" y="315"/>
                    <a:pt x="4" y="317"/>
                    <a:pt x="4" y="320"/>
                  </a:cubicBezTo>
                  <a:cubicBezTo>
                    <a:pt x="4" y="324"/>
                    <a:pt x="3" y="328"/>
                    <a:pt x="4" y="331"/>
                  </a:cubicBezTo>
                  <a:cubicBezTo>
                    <a:pt x="6" y="336"/>
                    <a:pt x="10" y="338"/>
                    <a:pt x="14" y="340"/>
                  </a:cubicBezTo>
                  <a:cubicBezTo>
                    <a:pt x="20" y="343"/>
                    <a:pt x="26" y="344"/>
                    <a:pt x="32" y="347"/>
                  </a:cubicBezTo>
                  <a:cubicBezTo>
                    <a:pt x="33" y="342"/>
                    <a:pt x="36" y="338"/>
                    <a:pt x="41" y="335"/>
                  </a:cubicBezTo>
                  <a:cubicBezTo>
                    <a:pt x="43" y="334"/>
                    <a:pt x="46" y="335"/>
                    <a:pt x="47" y="337"/>
                  </a:cubicBezTo>
                  <a:cubicBezTo>
                    <a:pt x="51" y="342"/>
                    <a:pt x="55" y="353"/>
                    <a:pt x="62" y="351"/>
                  </a:cubicBezTo>
                  <a:cubicBezTo>
                    <a:pt x="66" y="349"/>
                    <a:pt x="70" y="349"/>
                    <a:pt x="75" y="350"/>
                  </a:cubicBezTo>
                  <a:cubicBezTo>
                    <a:pt x="85" y="353"/>
                    <a:pt x="94" y="361"/>
                    <a:pt x="102" y="369"/>
                  </a:cubicBezTo>
                  <a:cubicBezTo>
                    <a:pt x="102" y="369"/>
                    <a:pt x="102" y="369"/>
                    <a:pt x="102" y="369"/>
                  </a:cubicBezTo>
                  <a:cubicBezTo>
                    <a:pt x="103" y="369"/>
                    <a:pt x="103" y="369"/>
                    <a:pt x="103" y="369"/>
                  </a:cubicBezTo>
                  <a:cubicBezTo>
                    <a:pt x="107" y="368"/>
                    <a:pt x="112" y="369"/>
                    <a:pt x="116" y="367"/>
                  </a:cubicBezTo>
                  <a:cubicBezTo>
                    <a:pt x="122" y="365"/>
                    <a:pt x="119" y="360"/>
                    <a:pt x="119" y="356"/>
                  </a:cubicBezTo>
                  <a:cubicBezTo>
                    <a:pt x="120" y="349"/>
                    <a:pt x="121" y="343"/>
                    <a:pt x="128" y="341"/>
                  </a:cubicBezTo>
                  <a:cubicBezTo>
                    <a:pt x="131" y="340"/>
                    <a:pt x="135" y="341"/>
                    <a:pt x="138" y="342"/>
                  </a:cubicBezTo>
                  <a:cubicBezTo>
                    <a:pt x="141" y="342"/>
                    <a:pt x="148" y="343"/>
                    <a:pt x="149" y="339"/>
                  </a:cubicBezTo>
                  <a:cubicBezTo>
                    <a:pt x="151" y="337"/>
                    <a:pt x="151" y="334"/>
                    <a:pt x="151" y="332"/>
                  </a:cubicBezTo>
                  <a:cubicBezTo>
                    <a:pt x="153" y="327"/>
                    <a:pt x="155" y="323"/>
                    <a:pt x="158" y="318"/>
                  </a:cubicBezTo>
                  <a:cubicBezTo>
                    <a:pt x="161" y="313"/>
                    <a:pt x="157" y="309"/>
                    <a:pt x="158" y="303"/>
                  </a:cubicBezTo>
                  <a:cubicBezTo>
                    <a:pt x="159" y="299"/>
                    <a:pt x="161" y="295"/>
                    <a:pt x="164" y="292"/>
                  </a:cubicBezTo>
                  <a:cubicBezTo>
                    <a:pt x="169" y="288"/>
                    <a:pt x="174" y="285"/>
                    <a:pt x="169" y="278"/>
                  </a:cubicBezTo>
                  <a:cubicBezTo>
                    <a:pt x="163" y="269"/>
                    <a:pt x="158" y="264"/>
                    <a:pt x="161" y="253"/>
                  </a:cubicBezTo>
                  <a:cubicBezTo>
                    <a:pt x="164" y="243"/>
                    <a:pt x="173" y="237"/>
                    <a:pt x="182" y="233"/>
                  </a:cubicBezTo>
                  <a:cubicBezTo>
                    <a:pt x="197" y="227"/>
                    <a:pt x="191" y="213"/>
                    <a:pt x="197" y="202"/>
                  </a:cubicBezTo>
                  <a:cubicBezTo>
                    <a:pt x="207" y="184"/>
                    <a:pt x="227" y="178"/>
                    <a:pt x="243" y="167"/>
                  </a:cubicBezTo>
                  <a:cubicBezTo>
                    <a:pt x="235" y="158"/>
                    <a:pt x="230" y="147"/>
                    <a:pt x="224" y="137"/>
                  </a:cubicBezTo>
                  <a:cubicBezTo>
                    <a:pt x="220" y="131"/>
                    <a:pt x="216" y="124"/>
                    <a:pt x="211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1"/>
            <p:cNvSpPr>
              <a:spLocks/>
            </p:cNvSpPr>
            <p:nvPr userDrawn="1"/>
          </p:nvSpPr>
          <p:spPr bwMode="auto">
            <a:xfrm>
              <a:off x="7451725" y="2100264"/>
              <a:ext cx="1382713" cy="477838"/>
            </a:xfrm>
            <a:custGeom>
              <a:avLst/>
              <a:gdLst>
                <a:gd name="T0" fmla="*/ 11 w 368"/>
                <a:gd name="T1" fmla="*/ 0 h 127"/>
                <a:gd name="T2" fmla="*/ 3 w 368"/>
                <a:gd name="T3" fmla="*/ 35 h 127"/>
                <a:gd name="T4" fmla="*/ 5 w 368"/>
                <a:gd name="T5" fmla="*/ 41 h 127"/>
                <a:gd name="T6" fmla="*/ 9 w 368"/>
                <a:gd name="T7" fmla="*/ 47 h 127"/>
                <a:gd name="T8" fmla="*/ 1 w 368"/>
                <a:gd name="T9" fmla="*/ 61 h 127"/>
                <a:gd name="T10" fmla="*/ 23 w 368"/>
                <a:gd name="T11" fmla="*/ 72 h 127"/>
                <a:gd name="T12" fmla="*/ 32 w 368"/>
                <a:gd name="T13" fmla="*/ 94 h 127"/>
                <a:gd name="T14" fmla="*/ 87 w 368"/>
                <a:gd name="T15" fmla="*/ 105 h 127"/>
                <a:gd name="T16" fmla="*/ 113 w 368"/>
                <a:gd name="T17" fmla="*/ 125 h 127"/>
                <a:gd name="T18" fmla="*/ 149 w 368"/>
                <a:gd name="T19" fmla="*/ 116 h 127"/>
                <a:gd name="T20" fmla="*/ 194 w 368"/>
                <a:gd name="T21" fmla="*/ 112 h 127"/>
                <a:gd name="T22" fmla="*/ 224 w 368"/>
                <a:gd name="T23" fmla="*/ 102 h 127"/>
                <a:gd name="T24" fmla="*/ 259 w 368"/>
                <a:gd name="T25" fmla="*/ 110 h 127"/>
                <a:gd name="T26" fmla="*/ 298 w 368"/>
                <a:gd name="T27" fmla="*/ 96 h 127"/>
                <a:gd name="T28" fmla="*/ 332 w 368"/>
                <a:gd name="T29" fmla="*/ 93 h 127"/>
                <a:gd name="T30" fmla="*/ 352 w 368"/>
                <a:gd name="T31" fmla="*/ 92 h 127"/>
                <a:gd name="T32" fmla="*/ 363 w 368"/>
                <a:gd name="T33" fmla="*/ 87 h 127"/>
                <a:gd name="T34" fmla="*/ 366 w 368"/>
                <a:gd name="T35" fmla="*/ 73 h 127"/>
                <a:gd name="T36" fmla="*/ 354 w 368"/>
                <a:gd name="T37" fmla="*/ 53 h 127"/>
                <a:gd name="T38" fmla="*/ 339 w 368"/>
                <a:gd name="T39" fmla="*/ 34 h 127"/>
                <a:gd name="T40" fmla="*/ 331 w 368"/>
                <a:gd name="T41" fmla="*/ 32 h 127"/>
                <a:gd name="T42" fmla="*/ 276 w 368"/>
                <a:gd name="T43" fmla="*/ 32 h 127"/>
                <a:gd name="T44" fmla="*/ 264 w 368"/>
                <a:gd name="T45" fmla="*/ 28 h 127"/>
                <a:gd name="T46" fmla="*/ 248 w 368"/>
                <a:gd name="T47" fmla="*/ 41 h 127"/>
                <a:gd name="T48" fmla="*/ 232 w 368"/>
                <a:gd name="T49" fmla="*/ 39 h 127"/>
                <a:gd name="T50" fmla="*/ 193 w 368"/>
                <a:gd name="T51" fmla="*/ 39 h 127"/>
                <a:gd name="T52" fmla="*/ 140 w 368"/>
                <a:gd name="T53" fmla="*/ 32 h 127"/>
                <a:gd name="T54" fmla="*/ 126 w 368"/>
                <a:gd name="T55" fmla="*/ 18 h 127"/>
                <a:gd name="T56" fmla="*/ 94 w 368"/>
                <a:gd name="T57" fmla="*/ 29 h 127"/>
                <a:gd name="T58" fmla="*/ 68 w 368"/>
                <a:gd name="T59" fmla="*/ 38 h 127"/>
                <a:gd name="T60" fmla="*/ 37 w 368"/>
                <a:gd name="T61" fmla="*/ 35 h 127"/>
                <a:gd name="T62" fmla="*/ 47 w 368"/>
                <a:gd name="T63" fmla="*/ 21 h 127"/>
                <a:gd name="T64" fmla="*/ 40 w 368"/>
                <a:gd name="T65" fmla="*/ 11 h 127"/>
                <a:gd name="T66" fmla="*/ 30 w 368"/>
                <a:gd name="T67" fmla="*/ 2 h 127"/>
                <a:gd name="T68" fmla="*/ 12 w 368"/>
                <a:gd name="T69" fmla="*/ 0 h 127"/>
                <a:gd name="T70" fmla="*/ 11 w 368"/>
                <a:gd name="T71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68" h="127">
                  <a:moveTo>
                    <a:pt x="11" y="0"/>
                  </a:moveTo>
                  <a:cubicBezTo>
                    <a:pt x="5" y="9"/>
                    <a:pt x="11" y="27"/>
                    <a:pt x="3" y="35"/>
                  </a:cubicBezTo>
                  <a:cubicBezTo>
                    <a:pt x="0" y="39"/>
                    <a:pt x="2" y="38"/>
                    <a:pt x="5" y="41"/>
                  </a:cubicBezTo>
                  <a:cubicBezTo>
                    <a:pt x="7" y="43"/>
                    <a:pt x="9" y="45"/>
                    <a:pt x="9" y="47"/>
                  </a:cubicBezTo>
                  <a:cubicBezTo>
                    <a:pt x="9" y="54"/>
                    <a:pt x="5" y="57"/>
                    <a:pt x="1" y="61"/>
                  </a:cubicBezTo>
                  <a:cubicBezTo>
                    <a:pt x="0" y="61"/>
                    <a:pt x="20" y="68"/>
                    <a:pt x="23" y="72"/>
                  </a:cubicBezTo>
                  <a:cubicBezTo>
                    <a:pt x="29" y="78"/>
                    <a:pt x="30" y="86"/>
                    <a:pt x="32" y="94"/>
                  </a:cubicBezTo>
                  <a:cubicBezTo>
                    <a:pt x="36" y="112"/>
                    <a:pt x="73" y="94"/>
                    <a:pt x="87" y="105"/>
                  </a:cubicBezTo>
                  <a:cubicBezTo>
                    <a:pt x="96" y="112"/>
                    <a:pt x="100" y="122"/>
                    <a:pt x="113" y="125"/>
                  </a:cubicBezTo>
                  <a:cubicBezTo>
                    <a:pt x="125" y="127"/>
                    <a:pt x="137" y="118"/>
                    <a:pt x="149" y="116"/>
                  </a:cubicBezTo>
                  <a:cubicBezTo>
                    <a:pt x="164" y="114"/>
                    <a:pt x="180" y="117"/>
                    <a:pt x="194" y="112"/>
                  </a:cubicBezTo>
                  <a:cubicBezTo>
                    <a:pt x="203" y="109"/>
                    <a:pt x="214" y="101"/>
                    <a:pt x="224" y="102"/>
                  </a:cubicBezTo>
                  <a:cubicBezTo>
                    <a:pt x="236" y="103"/>
                    <a:pt x="247" y="111"/>
                    <a:pt x="259" y="110"/>
                  </a:cubicBezTo>
                  <a:cubicBezTo>
                    <a:pt x="273" y="109"/>
                    <a:pt x="285" y="102"/>
                    <a:pt x="298" y="96"/>
                  </a:cubicBezTo>
                  <a:cubicBezTo>
                    <a:pt x="309" y="91"/>
                    <a:pt x="320" y="92"/>
                    <a:pt x="332" y="93"/>
                  </a:cubicBezTo>
                  <a:cubicBezTo>
                    <a:pt x="339" y="94"/>
                    <a:pt x="346" y="94"/>
                    <a:pt x="352" y="92"/>
                  </a:cubicBezTo>
                  <a:cubicBezTo>
                    <a:pt x="356" y="90"/>
                    <a:pt x="359" y="89"/>
                    <a:pt x="363" y="87"/>
                  </a:cubicBezTo>
                  <a:cubicBezTo>
                    <a:pt x="363" y="82"/>
                    <a:pt x="364" y="78"/>
                    <a:pt x="366" y="73"/>
                  </a:cubicBezTo>
                  <a:cubicBezTo>
                    <a:pt x="368" y="65"/>
                    <a:pt x="360" y="58"/>
                    <a:pt x="354" y="53"/>
                  </a:cubicBezTo>
                  <a:cubicBezTo>
                    <a:pt x="348" y="47"/>
                    <a:pt x="343" y="41"/>
                    <a:pt x="339" y="34"/>
                  </a:cubicBezTo>
                  <a:cubicBezTo>
                    <a:pt x="331" y="32"/>
                    <a:pt x="331" y="32"/>
                    <a:pt x="331" y="32"/>
                  </a:cubicBezTo>
                  <a:cubicBezTo>
                    <a:pt x="276" y="32"/>
                    <a:pt x="276" y="32"/>
                    <a:pt x="276" y="32"/>
                  </a:cubicBezTo>
                  <a:cubicBezTo>
                    <a:pt x="264" y="28"/>
                    <a:pt x="264" y="28"/>
                    <a:pt x="264" y="28"/>
                  </a:cubicBezTo>
                  <a:cubicBezTo>
                    <a:pt x="248" y="41"/>
                    <a:pt x="248" y="41"/>
                    <a:pt x="248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193" y="39"/>
                    <a:pt x="193" y="39"/>
                    <a:pt x="193" y="39"/>
                  </a:cubicBezTo>
                  <a:cubicBezTo>
                    <a:pt x="140" y="32"/>
                    <a:pt x="140" y="32"/>
                    <a:pt x="140" y="32"/>
                  </a:cubicBezTo>
                  <a:cubicBezTo>
                    <a:pt x="126" y="18"/>
                    <a:pt x="126" y="18"/>
                    <a:pt x="126" y="18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45" y="22"/>
                    <a:pt x="47" y="21"/>
                  </a:cubicBezTo>
                  <a:cubicBezTo>
                    <a:pt x="49" y="21"/>
                    <a:pt x="40" y="11"/>
                    <a:pt x="40" y="1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6872288" y="2119314"/>
              <a:ext cx="601663" cy="1139825"/>
            </a:xfrm>
            <a:custGeom>
              <a:avLst/>
              <a:gdLst>
                <a:gd name="T0" fmla="*/ 23 w 160"/>
                <a:gd name="T1" fmla="*/ 104 h 303"/>
                <a:gd name="T2" fmla="*/ 38 w 160"/>
                <a:gd name="T3" fmla="*/ 125 h 303"/>
                <a:gd name="T4" fmla="*/ 61 w 160"/>
                <a:gd name="T5" fmla="*/ 151 h 303"/>
                <a:gd name="T6" fmla="*/ 65 w 160"/>
                <a:gd name="T7" fmla="*/ 172 h 303"/>
                <a:gd name="T8" fmla="*/ 71 w 160"/>
                <a:gd name="T9" fmla="*/ 180 h 303"/>
                <a:gd name="T10" fmla="*/ 71 w 160"/>
                <a:gd name="T11" fmla="*/ 195 h 303"/>
                <a:gd name="T12" fmla="*/ 76 w 160"/>
                <a:gd name="T13" fmla="*/ 216 h 303"/>
                <a:gd name="T14" fmla="*/ 86 w 160"/>
                <a:gd name="T15" fmla="*/ 243 h 303"/>
                <a:gd name="T16" fmla="*/ 78 w 160"/>
                <a:gd name="T17" fmla="*/ 253 h 303"/>
                <a:gd name="T18" fmla="*/ 81 w 160"/>
                <a:gd name="T19" fmla="*/ 266 h 303"/>
                <a:gd name="T20" fmla="*/ 85 w 160"/>
                <a:gd name="T21" fmla="*/ 279 h 303"/>
                <a:gd name="T22" fmla="*/ 89 w 160"/>
                <a:gd name="T23" fmla="*/ 300 h 303"/>
                <a:gd name="T24" fmla="*/ 118 w 160"/>
                <a:gd name="T25" fmla="*/ 283 h 303"/>
                <a:gd name="T26" fmla="*/ 147 w 160"/>
                <a:gd name="T27" fmla="*/ 257 h 303"/>
                <a:gd name="T28" fmla="*/ 153 w 160"/>
                <a:gd name="T29" fmla="*/ 235 h 303"/>
                <a:gd name="T30" fmla="*/ 158 w 160"/>
                <a:gd name="T31" fmla="*/ 213 h 303"/>
                <a:gd name="T32" fmla="*/ 146 w 160"/>
                <a:gd name="T33" fmla="*/ 204 h 303"/>
                <a:gd name="T34" fmla="*/ 128 w 160"/>
                <a:gd name="T35" fmla="*/ 193 h 303"/>
                <a:gd name="T36" fmla="*/ 109 w 160"/>
                <a:gd name="T37" fmla="*/ 171 h 303"/>
                <a:gd name="T38" fmla="*/ 122 w 160"/>
                <a:gd name="T39" fmla="*/ 149 h 303"/>
                <a:gd name="T40" fmla="*/ 128 w 160"/>
                <a:gd name="T41" fmla="*/ 126 h 303"/>
                <a:gd name="T42" fmla="*/ 143 w 160"/>
                <a:gd name="T43" fmla="*/ 104 h 303"/>
                <a:gd name="T44" fmla="*/ 149 w 160"/>
                <a:gd name="T45" fmla="*/ 63 h 303"/>
                <a:gd name="T46" fmla="*/ 147 w 160"/>
                <a:gd name="T47" fmla="*/ 51 h 303"/>
                <a:gd name="T48" fmla="*/ 151 w 160"/>
                <a:gd name="T49" fmla="*/ 42 h 303"/>
                <a:gd name="T50" fmla="*/ 145 w 160"/>
                <a:gd name="T51" fmla="*/ 35 h 303"/>
                <a:gd name="T52" fmla="*/ 153 w 160"/>
                <a:gd name="T53" fmla="*/ 18 h 303"/>
                <a:gd name="T54" fmla="*/ 154 w 160"/>
                <a:gd name="T55" fmla="*/ 0 h 303"/>
                <a:gd name="T56" fmla="*/ 73 w 160"/>
                <a:gd name="T57" fmla="*/ 39 h 303"/>
                <a:gd name="T58" fmla="*/ 72 w 160"/>
                <a:gd name="T59" fmla="*/ 58 h 303"/>
                <a:gd name="T60" fmla="*/ 52 w 160"/>
                <a:gd name="T61" fmla="*/ 60 h 303"/>
                <a:gd name="T62" fmla="*/ 38 w 160"/>
                <a:gd name="T63" fmla="*/ 42 h 303"/>
                <a:gd name="T64" fmla="*/ 27 w 160"/>
                <a:gd name="T65" fmla="*/ 65 h 303"/>
                <a:gd name="T66" fmla="*/ 0 w 160"/>
                <a:gd name="T67" fmla="*/ 76 h 303"/>
                <a:gd name="T68" fmla="*/ 3 w 160"/>
                <a:gd name="T69" fmla="*/ 102 h 303"/>
                <a:gd name="T70" fmla="*/ 23 w 160"/>
                <a:gd name="T71" fmla="*/ 104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" h="303">
                  <a:moveTo>
                    <a:pt x="23" y="104"/>
                  </a:moveTo>
                  <a:cubicBezTo>
                    <a:pt x="31" y="109"/>
                    <a:pt x="33" y="117"/>
                    <a:pt x="38" y="125"/>
                  </a:cubicBezTo>
                  <a:cubicBezTo>
                    <a:pt x="44" y="135"/>
                    <a:pt x="59" y="138"/>
                    <a:pt x="61" y="151"/>
                  </a:cubicBezTo>
                  <a:cubicBezTo>
                    <a:pt x="63" y="158"/>
                    <a:pt x="58" y="166"/>
                    <a:pt x="65" y="172"/>
                  </a:cubicBezTo>
                  <a:cubicBezTo>
                    <a:pt x="67" y="175"/>
                    <a:pt x="70" y="177"/>
                    <a:pt x="71" y="180"/>
                  </a:cubicBezTo>
                  <a:cubicBezTo>
                    <a:pt x="73" y="185"/>
                    <a:pt x="73" y="191"/>
                    <a:pt x="71" y="195"/>
                  </a:cubicBezTo>
                  <a:cubicBezTo>
                    <a:pt x="67" y="204"/>
                    <a:pt x="72" y="209"/>
                    <a:pt x="76" y="216"/>
                  </a:cubicBezTo>
                  <a:cubicBezTo>
                    <a:pt x="80" y="223"/>
                    <a:pt x="88" y="234"/>
                    <a:pt x="86" y="243"/>
                  </a:cubicBezTo>
                  <a:cubicBezTo>
                    <a:pt x="85" y="247"/>
                    <a:pt x="82" y="251"/>
                    <a:pt x="78" y="253"/>
                  </a:cubicBezTo>
                  <a:cubicBezTo>
                    <a:pt x="71" y="257"/>
                    <a:pt x="78" y="262"/>
                    <a:pt x="81" y="266"/>
                  </a:cubicBezTo>
                  <a:cubicBezTo>
                    <a:pt x="84" y="270"/>
                    <a:pt x="86" y="274"/>
                    <a:pt x="85" y="279"/>
                  </a:cubicBezTo>
                  <a:cubicBezTo>
                    <a:pt x="85" y="282"/>
                    <a:pt x="80" y="303"/>
                    <a:pt x="89" y="300"/>
                  </a:cubicBezTo>
                  <a:cubicBezTo>
                    <a:pt x="99" y="297"/>
                    <a:pt x="109" y="289"/>
                    <a:pt x="118" y="283"/>
                  </a:cubicBezTo>
                  <a:cubicBezTo>
                    <a:pt x="128" y="276"/>
                    <a:pt x="141" y="268"/>
                    <a:pt x="147" y="257"/>
                  </a:cubicBezTo>
                  <a:cubicBezTo>
                    <a:pt x="151" y="250"/>
                    <a:pt x="151" y="243"/>
                    <a:pt x="153" y="235"/>
                  </a:cubicBezTo>
                  <a:cubicBezTo>
                    <a:pt x="154" y="229"/>
                    <a:pt x="160" y="220"/>
                    <a:pt x="158" y="213"/>
                  </a:cubicBezTo>
                  <a:cubicBezTo>
                    <a:pt x="157" y="209"/>
                    <a:pt x="149" y="206"/>
                    <a:pt x="146" y="204"/>
                  </a:cubicBezTo>
                  <a:cubicBezTo>
                    <a:pt x="140" y="200"/>
                    <a:pt x="134" y="196"/>
                    <a:pt x="128" y="193"/>
                  </a:cubicBezTo>
                  <a:cubicBezTo>
                    <a:pt x="119" y="188"/>
                    <a:pt x="110" y="182"/>
                    <a:pt x="109" y="171"/>
                  </a:cubicBezTo>
                  <a:cubicBezTo>
                    <a:pt x="109" y="160"/>
                    <a:pt x="124" y="158"/>
                    <a:pt x="122" y="149"/>
                  </a:cubicBezTo>
                  <a:cubicBezTo>
                    <a:pt x="121" y="140"/>
                    <a:pt x="121" y="131"/>
                    <a:pt x="128" y="126"/>
                  </a:cubicBezTo>
                  <a:cubicBezTo>
                    <a:pt x="136" y="119"/>
                    <a:pt x="144" y="116"/>
                    <a:pt x="143" y="104"/>
                  </a:cubicBezTo>
                  <a:cubicBezTo>
                    <a:pt x="142" y="90"/>
                    <a:pt x="137" y="72"/>
                    <a:pt x="149" y="63"/>
                  </a:cubicBezTo>
                  <a:cubicBezTo>
                    <a:pt x="145" y="60"/>
                    <a:pt x="143" y="55"/>
                    <a:pt x="147" y="51"/>
                  </a:cubicBezTo>
                  <a:cubicBezTo>
                    <a:pt x="150" y="49"/>
                    <a:pt x="156" y="45"/>
                    <a:pt x="151" y="42"/>
                  </a:cubicBezTo>
                  <a:cubicBezTo>
                    <a:pt x="148" y="40"/>
                    <a:pt x="146" y="39"/>
                    <a:pt x="145" y="35"/>
                  </a:cubicBezTo>
                  <a:cubicBezTo>
                    <a:pt x="142" y="27"/>
                    <a:pt x="152" y="25"/>
                    <a:pt x="153" y="18"/>
                  </a:cubicBezTo>
                  <a:cubicBezTo>
                    <a:pt x="153" y="12"/>
                    <a:pt x="153" y="6"/>
                    <a:pt x="154" y="0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10" y="101"/>
                    <a:pt x="17" y="101"/>
                    <a:pt x="23" y="10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s-PE"/>
            </a:p>
          </p:txBody>
        </p:sp>
        <p:sp>
          <p:nvSpPr>
            <p:cNvPr id="58" name="Freeform 13"/>
            <p:cNvSpPr>
              <a:spLocks/>
            </p:cNvSpPr>
            <p:nvPr userDrawn="1"/>
          </p:nvSpPr>
          <p:spPr bwMode="auto">
            <a:xfrm>
              <a:off x="6481763" y="2536827"/>
              <a:ext cx="703263" cy="873125"/>
            </a:xfrm>
            <a:custGeom>
              <a:avLst/>
              <a:gdLst>
                <a:gd name="T0" fmla="*/ 0 w 187"/>
                <a:gd name="T1" fmla="*/ 42 h 232"/>
                <a:gd name="T2" fmla="*/ 20 w 187"/>
                <a:gd name="T3" fmla="*/ 66 h 232"/>
                <a:gd name="T4" fmla="*/ 32 w 187"/>
                <a:gd name="T5" fmla="*/ 116 h 232"/>
                <a:gd name="T6" fmla="*/ 22 w 187"/>
                <a:gd name="T7" fmla="*/ 140 h 232"/>
                <a:gd name="T8" fmla="*/ 39 w 187"/>
                <a:gd name="T9" fmla="*/ 140 h 232"/>
                <a:gd name="T10" fmla="*/ 47 w 187"/>
                <a:gd name="T11" fmla="*/ 142 h 232"/>
                <a:gd name="T12" fmla="*/ 59 w 187"/>
                <a:gd name="T13" fmla="*/ 161 h 232"/>
                <a:gd name="T14" fmla="*/ 97 w 187"/>
                <a:gd name="T15" fmla="*/ 174 h 232"/>
                <a:gd name="T16" fmla="*/ 104 w 187"/>
                <a:gd name="T17" fmla="*/ 176 h 232"/>
                <a:gd name="T18" fmla="*/ 107 w 187"/>
                <a:gd name="T19" fmla="*/ 196 h 232"/>
                <a:gd name="T20" fmla="*/ 115 w 187"/>
                <a:gd name="T21" fmla="*/ 214 h 232"/>
                <a:gd name="T22" fmla="*/ 116 w 187"/>
                <a:gd name="T23" fmla="*/ 223 h 232"/>
                <a:gd name="T24" fmla="*/ 116 w 187"/>
                <a:gd name="T25" fmla="*/ 231 h 232"/>
                <a:gd name="T26" fmla="*/ 126 w 187"/>
                <a:gd name="T27" fmla="*/ 229 h 232"/>
                <a:gd name="T28" fmla="*/ 136 w 187"/>
                <a:gd name="T29" fmla="*/ 220 h 232"/>
                <a:gd name="T30" fmla="*/ 152 w 187"/>
                <a:gd name="T31" fmla="*/ 220 h 232"/>
                <a:gd name="T32" fmla="*/ 184 w 187"/>
                <a:gd name="T33" fmla="*/ 198 h 232"/>
                <a:gd name="T34" fmla="*/ 184 w 187"/>
                <a:gd name="T35" fmla="*/ 196 h 232"/>
                <a:gd name="T36" fmla="*/ 179 w 187"/>
                <a:gd name="T37" fmla="*/ 189 h 232"/>
                <a:gd name="T38" fmla="*/ 179 w 187"/>
                <a:gd name="T39" fmla="*/ 175 h 232"/>
                <a:gd name="T40" fmla="*/ 180 w 187"/>
                <a:gd name="T41" fmla="*/ 163 h 232"/>
                <a:gd name="T42" fmla="*/ 173 w 187"/>
                <a:gd name="T43" fmla="*/ 155 h 232"/>
                <a:gd name="T44" fmla="*/ 174 w 187"/>
                <a:gd name="T45" fmla="*/ 136 h 232"/>
                <a:gd name="T46" fmla="*/ 168 w 187"/>
                <a:gd name="T47" fmla="*/ 103 h 232"/>
                <a:gd name="T48" fmla="*/ 163 w 187"/>
                <a:gd name="T49" fmla="*/ 89 h 232"/>
                <a:gd name="T50" fmla="*/ 164 w 187"/>
                <a:gd name="T51" fmla="*/ 69 h 232"/>
                <a:gd name="T52" fmla="*/ 156 w 187"/>
                <a:gd name="T53" fmla="*/ 58 h 232"/>
                <a:gd name="T54" fmla="*/ 154 w 187"/>
                <a:gd name="T55" fmla="*/ 37 h 232"/>
                <a:gd name="T56" fmla="*/ 138 w 187"/>
                <a:gd name="T57" fmla="*/ 23 h 232"/>
                <a:gd name="T58" fmla="*/ 130 w 187"/>
                <a:gd name="T59" fmla="*/ 11 h 232"/>
                <a:gd name="T60" fmla="*/ 108 w 187"/>
                <a:gd name="T61" fmla="*/ 0 h 232"/>
                <a:gd name="T62" fmla="*/ 109 w 187"/>
                <a:gd name="T63" fmla="*/ 11 h 232"/>
                <a:gd name="T64" fmla="*/ 39 w 187"/>
                <a:gd name="T65" fmla="*/ 15 h 232"/>
                <a:gd name="T66" fmla="*/ 0 w 187"/>
                <a:gd name="T67" fmla="*/ 4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7" h="232">
                  <a:moveTo>
                    <a:pt x="0" y="42"/>
                  </a:moveTo>
                  <a:cubicBezTo>
                    <a:pt x="8" y="48"/>
                    <a:pt x="15" y="58"/>
                    <a:pt x="20" y="66"/>
                  </a:cubicBezTo>
                  <a:cubicBezTo>
                    <a:pt x="30" y="79"/>
                    <a:pt x="40" y="99"/>
                    <a:pt x="32" y="116"/>
                  </a:cubicBezTo>
                  <a:cubicBezTo>
                    <a:pt x="28" y="123"/>
                    <a:pt x="12" y="131"/>
                    <a:pt x="22" y="140"/>
                  </a:cubicBezTo>
                  <a:cubicBezTo>
                    <a:pt x="26" y="143"/>
                    <a:pt x="35" y="139"/>
                    <a:pt x="39" y="140"/>
                  </a:cubicBezTo>
                  <a:cubicBezTo>
                    <a:pt x="42" y="140"/>
                    <a:pt x="44" y="140"/>
                    <a:pt x="47" y="142"/>
                  </a:cubicBezTo>
                  <a:cubicBezTo>
                    <a:pt x="53" y="145"/>
                    <a:pt x="55" y="156"/>
                    <a:pt x="59" y="161"/>
                  </a:cubicBezTo>
                  <a:cubicBezTo>
                    <a:pt x="67" y="175"/>
                    <a:pt x="82" y="182"/>
                    <a:pt x="97" y="174"/>
                  </a:cubicBezTo>
                  <a:cubicBezTo>
                    <a:pt x="100" y="172"/>
                    <a:pt x="103" y="174"/>
                    <a:pt x="104" y="176"/>
                  </a:cubicBezTo>
                  <a:cubicBezTo>
                    <a:pt x="107" y="183"/>
                    <a:pt x="106" y="189"/>
                    <a:pt x="107" y="196"/>
                  </a:cubicBezTo>
                  <a:cubicBezTo>
                    <a:pt x="108" y="204"/>
                    <a:pt x="109" y="209"/>
                    <a:pt x="115" y="214"/>
                  </a:cubicBezTo>
                  <a:cubicBezTo>
                    <a:pt x="117" y="217"/>
                    <a:pt x="118" y="220"/>
                    <a:pt x="116" y="223"/>
                  </a:cubicBezTo>
                  <a:cubicBezTo>
                    <a:pt x="116" y="225"/>
                    <a:pt x="112" y="230"/>
                    <a:pt x="116" y="231"/>
                  </a:cubicBezTo>
                  <a:cubicBezTo>
                    <a:pt x="119" y="231"/>
                    <a:pt x="124" y="232"/>
                    <a:pt x="126" y="229"/>
                  </a:cubicBezTo>
                  <a:cubicBezTo>
                    <a:pt x="129" y="226"/>
                    <a:pt x="131" y="222"/>
                    <a:pt x="136" y="220"/>
                  </a:cubicBezTo>
                  <a:cubicBezTo>
                    <a:pt x="141" y="219"/>
                    <a:pt x="146" y="220"/>
                    <a:pt x="152" y="220"/>
                  </a:cubicBezTo>
                  <a:cubicBezTo>
                    <a:pt x="164" y="218"/>
                    <a:pt x="176" y="208"/>
                    <a:pt x="184" y="198"/>
                  </a:cubicBezTo>
                  <a:cubicBezTo>
                    <a:pt x="184" y="198"/>
                    <a:pt x="184" y="197"/>
                    <a:pt x="184" y="196"/>
                  </a:cubicBezTo>
                  <a:cubicBezTo>
                    <a:pt x="181" y="195"/>
                    <a:pt x="179" y="193"/>
                    <a:pt x="179" y="189"/>
                  </a:cubicBezTo>
                  <a:cubicBezTo>
                    <a:pt x="178" y="184"/>
                    <a:pt x="178" y="180"/>
                    <a:pt x="179" y="175"/>
                  </a:cubicBezTo>
                  <a:cubicBezTo>
                    <a:pt x="180" y="172"/>
                    <a:pt x="181" y="167"/>
                    <a:pt x="180" y="163"/>
                  </a:cubicBezTo>
                  <a:cubicBezTo>
                    <a:pt x="179" y="160"/>
                    <a:pt x="175" y="158"/>
                    <a:pt x="173" y="155"/>
                  </a:cubicBezTo>
                  <a:cubicBezTo>
                    <a:pt x="168" y="150"/>
                    <a:pt x="167" y="140"/>
                    <a:pt x="174" y="136"/>
                  </a:cubicBezTo>
                  <a:cubicBezTo>
                    <a:pt x="187" y="129"/>
                    <a:pt x="174" y="112"/>
                    <a:pt x="168" y="103"/>
                  </a:cubicBezTo>
                  <a:cubicBezTo>
                    <a:pt x="165" y="99"/>
                    <a:pt x="162" y="94"/>
                    <a:pt x="163" y="89"/>
                  </a:cubicBezTo>
                  <a:cubicBezTo>
                    <a:pt x="165" y="82"/>
                    <a:pt x="171" y="76"/>
                    <a:pt x="164" y="69"/>
                  </a:cubicBezTo>
                  <a:cubicBezTo>
                    <a:pt x="161" y="67"/>
                    <a:pt x="157" y="63"/>
                    <a:pt x="156" y="58"/>
                  </a:cubicBezTo>
                  <a:cubicBezTo>
                    <a:pt x="156" y="53"/>
                    <a:pt x="159" y="41"/>
                    <a:pt x="154" y="37"/>
                  </a:cubicBezTo>
                  <a:cubicBezTo>
                    <a:pt x="149" y="32"/>
                    <a:pt x="143" y="29"/>
                    <a:pt x="138" y="23"/>
                  </a:cubicBezTo>
                  <a:cubicBezTo>
                    <a:pt x="134" y="20"/>
                    <a:pt x="133" y="15"/>
                    <a:pt x="130" y="11"/>
                  </a:cubicBezTo>
                  <a:cubicBezTo>
                    <a:pt x="125" y="1"/>
                    <a:pt x="117" y="0"/>
                    <a:pt x="108" y="0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39" y="15"/>
                    <a:pt x="39" y="15"/>
                    <a:pt x="39" y="15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4"/>
            <p:cNvSpPr>
              <a:spLocks/>
            </p:cNvSpPr>
            <p:nvPr userDrawn="1"/>
          </p:nvSpPr>
          <p:spPr bwMode="auto">
            <a:xfrm>
              <a:off x="6016625" y="2714627"/>
              <a:ext cx="563563" cy="823913"/>
            </a:xfrm>
            <a:custGeom>
              <a:avLst/>
              <a:gdLst>
                <a:gd name="T0" fmla="*/ 13 w 150"/>
                <a:gd name="T1" fmla="*/ 150 h 219"/>
                <a:gd name="T2" fmla="*/ 12 w 150"/>
                <a:gd name="T3" fmla="*/ 156 h 219"/>
                <a:gd name="T4" fmla="*/ 64 w 150"/>
                <a:gd name="T5" fmla="*/ 168 h 219"/>
                <a:gd name="T6" fmla="*/ 88 w 150"/>
                <a:gd name="T7" fmla="*/ 207 h 219"/>
                <a:gd name="T8" fmla="*/ 101 w 150"/>
                <a:gd name="T9" fmla="*/ 215 h 219"/>
                <a:gd name="T10" fmla="*/ 110 w 150"/>
                <a:gd name="T11" fmla="*/ 211 h 219"/>
                <a:gd name="T12" fmla="*/ 129 w 150"/>
                <a:gd name="T13" fmla="*/ 201 h 219"/>
                <a:gd name="T14" fmla="*/ 118 w 150"/>
                <a:gd name="T15" fmla="*/ 177 h 219"/>
                <a:gd name="T16" fmla="*/ 122 w 150"/>
                <a:gd name="T17" fmla="*/ 156 h 219"/>
                <a:gd name="T18" fmla="*/ 136 w 150"/>
                <a:gd name="T19" fmla="*/ 151 h 219"/>
                <a:gd name="T20" fmla="*/ 137 w 150"/>
                <a:gd name="T21" fmla="*/ 131 h 219"/>
                <a:gd name="T22" fmla="*/ 140 w 150"/>
                <a:gd name="T23" fmla="*/ 120 h 219"/>
                <a:gd name="T24" fmla="*/ 142 w 150"/>
                <a:gd name="T25" fmla="*/ 101 h 219"/>
                <a:gd name="T26" fmla="*/ 137 w 150"/>
                <a:gd name="T27" fmla="*/ 94 h 219"/>
                <a:gd name="T28" fmla="*/ 136 w 150"/>
                <a:gd name="T29" fmla="*/ 76 h 219"/>
                <a:gd name="T30" fmla="*/ 149 w 150"/>
                <a:gd name="T31" fmla="*/ 62 h 219"/>
                <a:gd name="T32" fmla="*/ 147 w 150"/>
                <a:gd name="T33" fmla="*/ 43 h 219"/>
                <a:gd name="T34" fmla="*/ 132 w 150"/>
                <a:gd name="T35" fmla="*/ 17 h 219"/>
                <a:gd name="T36" fmla="*/ 116 w 150"/>
                <a:gd name="T37" fmla="*/ 0 h 219"/>
                <a:gd name="T38" fmla="*/ 52 w 150"/>
                <a:gd name="T39" fmla="*/ 45 h 219"/>
                <a:gd name="T40" fmla="*/ 24 w 150"/>
                <a:gd name="T41" fmla="*/ 47 h 219"/>
                <a:gd name="T42" fmla="*/ 3 w 150"/>
                <a:gd name="T43" fmla="*/ 108 h 219"/>
                <a:gd name="T44" fmla="*/ 14 w 150"/>
                <a:gd name="T45" fmla="*/ 132 h 219"/>
                <a:gd name="T46" fmla="*/ 13 w 150"/>
                <a:gd name="T47" fmla="*/ 1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0" h="219">
                  <a:moveTo>
                    <a:pt x="13" y="150"/>
                  </a:moveTo>
                  <a:cubicBezTo>
                    <a:pt x="12" y="156"/>
                    <a:pt x="12" y="156"/>
                    <a:pt x="12" y="156"/>
                  </a:cubicBezTo>
                  <a:cubicBezTo>
                    <a:pt x="31" y="151"/>
                    <a:pt x="55" y="146"/>
                    <a:pt x="64" y="168"/>
                  </a:cubicBezTo>
                  <a:cubicBezTo>
                    <a:pt x="70" y="183"/>
                    <a:pt x="79" y="194"/>
                    <a:pt x="88" y="207"/>
                  </a:cubicBezTo>
                  <a:cubicBezTo>
                    <a:pt x="90" y="210"/>
                    <a:pt x="95" y="219"/>
                    <a:pt x="101" y="215"/>
                  </a:cubicBezTo>
                  <a:cubicBezTo>
                    <a:pt x="104" y="213"/>
                    <a:pt x="107" y="212"/>
                    <a:pt x="110" y="211"/>
                  </a:cubicBezTo>
                  <a:cubicBezTo>
                    <a:pt x="115" y="208"/>
                    <a:pt x="127" y="208"/>
                    <a:pt x="129" y="201"/>
                  </a:cubicBezTo>
                  <a:cubicBezTo>
                    <a:pt x="130" y="193"/>
                    <a:pt x="121" y="185"/>
                    <a:pt x="118" y="177"/>
                  </a:cubicBezTo>
                  <a:cubicBezTo>
                    <a:pt x="116" y="170"/>
                    <a:pt x="116" y="162"/>
                    <a:pt x="122" y="156"/>
                  </a:cubicBezTo>
                  <a:cubicBezTo>
                    <a:pt x="125" y="152"/>
                    <a:pt x="131" y="153"/>
                    <a:pt x="136" y="151"/>
                  </a:cubicBezTo>
                  <a:cubicBezTo>
                    <a:pt x="144" y="149"/>
                    <a:pt x="137" y="136"/>
                    <a:pt x="137" y="131"/>
                  </a:cubicBezTo>
                  <a:cubicBezTo>
                    <a:pt x="137" y="127"/>
                    <a:pt x="137" y="123"/>
                    <a:pt x="140" y="120"/>
                  </a:cubicBezTo>
                  <a:cubicBezTo>
                    <a:pt x="144" y="113"/>
                    <a:pt x="143" y="108"/>
                    <a:pt x="142" y="101"/>
                  </a:cubicBezTo>
                  <a:cubicBezTo>
                    <a:pt x="140" y="99"/>
                    <a:pt x="138" y="97"/>
                    <a:pt x="137" y="94"/>
                  </a:cubicBezTo>
                  <a:cubicBezTo>
                    <a:pt x="134" y="88"/>
                    <a:pt x="131" y="82"/>
                    <a:pt x="136" y="76"/>
                  </a:cubicBezTo>
                  <a:cubicBezTo>
                    <a:pt x="141" y="71"/>
                    <a:pt x="147" y="70"/>
                    <a:pt x="149" y="62"/>
                  </a:cubicBezTo>
                  <a:cubicBezTo>
                    <a:pt x="150" y="56"/>
                    <a:pt x="150" y="50"/>
                    <a:pt x="147" y="43"/>
                  </a:cubicBezTo>
                  <a:cubicBezTo>
                    <a:pt x="144" y="34"/>
                    <a:pt x="138" y="25"/>
                    <a:pt x="132" y="17"/>
                  </a:cubicBezTo>
                  <a:cubicBezTo>
                    <a:pt x="128" y="12"/>
                    <a:pt x="123" y="5"/>
                    <a:pt x="116" y="0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2" y="45"/>
                    <a:pt x="39" y="45"/>
                    <a:pt x="24" y="47"/>
                  </a:cubicBezTo>
                  <a:cubicBezTo>
                    <a:pt x="10" y="49"/>
                    <a:pt x="6" y="102"/>
                    <a:pt x="3" y="108"/>
                  </a:cubicBezTo>
                  <a:cubicBezTo>
                    <a:pt x="0" y="114"/>
                    <a:pt x="14" y="132"/>
                    <a:pt x="14" y="132"/>
                  </a:cubicBezTo>
                  <a:lnTo>
                    <a:pt x="13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5"/>
            <p:cNvSpPr>
              <a:spLocks/>
            </p:cNvSpPr>
            <p:nvPr userDrawn="1"/>
          </p:nvSpPr>
          <p:spPr bwMode="auto">
            <a:xfrm>
              <a:off x="5895975" y="3294064"/>
              <a:ext cx="593725" cy="511175"/>
            </a:xfrm>
            <a:custGeom>
              <a:avLst/>
              <a:gdLst>
                <a:gd name="T0" fmla="*/ 100 w 158"/>
                <a:gd name="T1" fmla="*/ 122 h 136"/>
                <a:gd name="T2" fmla="*/ 110 w 158"/>
                <a:gd name="T3" fmla="*/ 112 h 136"/>
                <a:gd name="T4" fmla="*/ 118 w 158"/>
                <a:gd name="T5" fmla="*/ 101 h 136"/>
                <a:gd name="T6" fmla="*/ 145 w 158"/>
                <a:gd name="T7" fmla="*/ 94 h 136"/>
                <a:gd name="T8" fmla="*/ 158 w 158"/>
                <a:gd name="T9" fmla="*/ 73 h 136"/>
                <a:gd name="T10" fmla="*/ 158 w 158"/>
                <a:gd name="T11" fmla="*/ 62 h 136"/>
                <a:gd name="T12" fmla="*/ 155 w 158"/>
                <a:gd name="T13" fmla="*/ 62 h 136"/>
                <a:gd name="T14" fmla="*/ 140 w 158"/>
                <a:gd name="T15" fmla="*/ 68 h 136"/>
                <a:gd name="T16" fmla="*/ 134 w 158"/>
                <a:gd name="T17" fmla="*/ 71 h 136"/>
                <a:gd name="T18" fmla="*/ 110 w 158"/>
                <a:gd name="T19" fmla="*/ 55 h 136"/>
                <a:gd name="T20" fmla="*/ 96 w 158"/>
                <a:gd name="T21" fmla="*/ 35 h 136"/>
                <a:gd name="T22" fmla="*/ 87 w 158"/>
                <a:gd name="T23" fmla="*/ 15 h 136"/>
                <a:gd name="T24" fmla="*/ 43 w 158"/>
                <a:gd name="T25" fmla="*/ 12 h 136"/>
                <a:gd name="T26" fmla="*/ 42 w 158"/>
                <a:gd name="T27" fmla="*/ 17 h 136"/>
                <a:gd name="T28" fmla="*/ 50 w 158"/>
                <a:gd name="T29" fmla="*/ 32 h 136"/>
                <a:gd name="T30" fmla="*/ 29 w 158"/>
                <a:gd name="T31" fmla="*/ 41 h 136"/>
                <a:gd name="T32" fmla="*/ 6 w 158"/>
                <a:gd name="T33" fmla="*/ 51 h 136"/>
                <a:gd name="T34" fmla="*/ 0 w 158"/>
                <a:gd name="T35" fmla="*/ 62 h 136"/>
                <a:gd name="T36" fmla="*/ 8 w 158"/>
                <a:gd name="T37" fmla="*/ 77 h 136"/>
                <a:gd name="T38" fmla="*/ 26 w 158"/>
                <a:gd name="T39" fmla="*/ 76 h 136"/>
                <a:gd name="T40" fmla="*/ 38 w 158"/>
                <a:gd name="T41" fmla="*/ 86 h 136"/>
                <a:gd name="T42" fmla="*/ 73 w 158"/>
                <a:gd name="T43" fmla="*/ 106 h 136"/>
                <a:gd name="T44" fmla="*/ 83 w 158"/>
                <a:gd name="T45" fmla="*/ 115 h 136"/>
                <a:gd name="T46" fmla="*/ 85 w 158"/>
                <a:gd name="T47" fmla="*/ 128 h 136"/>
                <a:gd name="T48" fmla="*/ 95 w 158"/>
                <a:gd name="T49" fmla="*/ 136 h 136"/>
                <a:gd name="T50" fmla="*/ 96 w 158"/>
                <a:gd name="T51" fmla="*/ 136 h 136"/>
                <a:gd name="T52" fmla="*/ 100 w 158"/>
                <a:gd name="T53" fmla="*/ 12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8" h="136">
                  <a:moveTo>
                    <a:pt x="100" y="122"/>
                  </a:moveTo>
                  <a:cubicBezTo>
                    <a:pt x="103" y="119"/>
                    <a:pt x="107" y="116"/>
                    <a:pt x="110" y="112"/>
                  </a:cubicBezTo>
                  <a:cubicBezTo>
                    <a:pt x="113" y="109"/>
                    <a:pt x="115" y="104"/>
                    <a:pt x="118" y="101"/>
                  </a:cubicBezTo>
                  <a:cubicBezTo>
                    <a:pt x="126" y="93"/>
                    <a:pt x="137" y="102"/>
                    <a:pt x="145" y="94"/>
                  </a:cubicBezTo>
                  <a:cubicBezTo>
                    <a:pt x="150" y="88"/>
                    <a:pt x="157" y="81"/>
                    <a:pt x="158" y="73"/>
                  </a:cubicBezTo>
                  <a:cubicBezTo>
                    <a:pt x="158" y="69"/>
                    <a:pt x="158" y="65"/>
                    <a:pt x="158" y="62"/>
                  </a:cubicBezTo>
                  <a:cubicBezTo>
                    <a:pt x="157" y="62"/>
                    <a:pt x="156" y="62"/>
                    <a:pt x="155" y="62"/>
                  </a:cubicBezTo>
                  <a:cubicBezTo>
                    <a:pt x="150" y="64"/>
                    <a:pt x="145" y="65"/>
                    <a:pt x="140" y="68"/>
                  </a:cubicBezTo>
                  <a:cubicBezTo>
                    <a:pt x="138" y="69"/>
                    <a:pt x="136" y="70"/>
                    <a:pt x="134" y="71"/>
                  </a:cubicBezTo>
                  <a:cubicBezTo>
                    <a:pt x="122" y="74"/>
                    <a:pt x="117" y="63"/>
                    <a:pt x="110" y="55"/>
                  </a:cubicBezTo>
                  <a:cubicBezTo>
                    <a:pt x="105" y="48"/>
                    <a:pt x="100" y="42"/>
                    <a:pt x="96" y="35"/>
                  </a:cubicBezTo>
                  <a:cubicBezTo>
                    <a:pt x="92" y="29"/>
                    <a:pt x="91" y="21"/>
                    <a:pt x="87" y="15"/>
                  </a:cubicBezTo>
                  <a:cubicBezTo>
                    <a:pt x="78" y="0"/>
                    <a:pt x="57" y="8"/>
                    <a:pt x="43" y="12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38" y="86"/>
                    <a:pt x="38" y="86"/>
                    <a:pt x="38" y="86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83" y="115"/>
                    <a:pt x="83" y="115"/>
                    <a:pt x="83" y="115"/>
                  </a:cubicBezTo>
                  <a:cubicBezTo>
                    <a:pt x="85" y="128"/>
                    <a:pt x="85" y="128"/>
                    <a:pt x="85" y="128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6" y="136"/>
                    <a:pt x="96" y="136"/>
                    <a:pt x="96" y="136"/>
                  </a:cubicBezTo>
                  <a:cubicBezTo>
                    <a:pt x="95" y="131"/>
                    <a:pt x="96" y="126"/>
                    <a:pt x="100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"/>
            <p:cNvSpPr>
              <a:spLocks/>
            </p:cNvSpPr>
            <p:nvPr userDrawn="1"/>
          </p:nvSpPr>
          <p:spPr bwMode="auto">
            <a:xfrm>
              <a:off x="6283325" y="3090864"/>
              <a:ext cx="608013" cy="985838"/>
            </a:xfrm>
            <a:custGeom>
              <a:avLst/>
              <a:gdLst>
                <a:gd name="T0" fmla="*/ 115 w 162"/>
                <a:gd name="T1" fmla="*/ 262 h 262"/>
                <a:gd name="T2" fmla="*/ 120 w 162"/>
                <a:gd name="T3" fmla="*/ 257 h 262"/>
                <a:gd name="T4" fmla="*/ 138 w 162"/>
                <a:gd name="T5" fmla="*/ 249 h 262"/>
                <a:gd name="T6" fmla="*/ 151 w 162"/>
                <a:gd name="T7" fmla="*/ 238 h 262"/>
                <a:gd name="T8" fmla="*/ 160 w 162"/>
                <a:gd name="T9" fmla="*/ 221 h 262"/>
                <a:gd name="T10" fmla="*/ 142 w 162"/>
                <a:gd name="T11" fmla="*/ 190 h 262"/>
                <a:gd name="T12" fmla="*/ 124 w 162"/>
                <a:gd name="T13" fmla="*/ 165 h 262"/>
                <a:gd name="T14" fmla="*/ 114 w 162"/>
                <a:gd name="T15" fmla="*/ 149 h 262"/>
                <a:gd name="T16" fmla="*/ 122 w 162"/>
                <a:gd name="T17" fmla="*/ 128 h 262"/>
                <a:gd name="T18" fmla="*/ 144 w 162"/>
                <a:gd name="T19" fmla="*/ 125 h 262"/>
                <a:gd name="T20" fmla="*/ 155 w 162"/>
                <a:gd name="T21" fmla="*/ 111 h 262"/>
                <a:gd name="T22" fmla="*/ 160 w 162"/>
                <a:gd name="T23" fmla="*/ 91 h 262"/>
                <a:gd name="T24" fmla="*/ 160 w 162"/>
                <a:gd name="T25" fmla="*/ 89 h 262"/>
                <a:gd name="T26" fmla="*/ 158 w 162"/>
                <a:gd name="T27" fmla="*/ 86 h 262"/>
                <a:gd name="T28" fmla="*/ 161 w 162"/>
                <a:gd name="T29" fmla="*/ 74 h 262"/>
                <a:gd name="T30" fmla="*/ 150 w 162"/>
                <a:gd name="T31" fmla="*/ 37 h 262"/>
                <a:gd name="T32" fmla="*/ 102 w 162"/>
                <a:gd name="T33" fmla="*/ 16 h 262"/>
                <a:gd name="T34" fmla="*/ 95 w 162"/>
                <a:gd name="T35" fmla="*/ 3 h 262"/>
                <a:gd name="T36" fmla="*/ 81 w 162"/>
                <a:gd name="T37" fmla="*/ 2 h 262"/>
                <a:gd name="T38" fmla="*/ 81 w 162"/>
                <a:gd name="T39" fmla="*/ 2 h 262"/>
                <a:gd name="T40" fmla="*/ 80 w 162"/>
                <a:gd name="T41" fmla="*/ 19 h 262"/>
                <a:gd name="T42" fmla="*/ 75 w 162"/>
                <a:gd name="T43" fmla="*/ 29 h 262"/>
                <a:gd name="T44" fmla="*/ 77 w 162"/>
                <a:gd name="T45" fmla="*/ 39 h 262"/>
                <a:gd name="T46" fmla="*/ 64 w 162"/>
                <a:gd name="T47" fmla="*/ 60 h 262"/>
                <a:gd name="T48" fmla="*/ 63 w 162"/>
                <a:gd name="T49" fmla="*/ 86 h 262"/>
                <a:gd name="T50" fmla="*/ 64 w 162"/>
                <a:gd name="T51" fmla="*/ 108 h 262"/>
                <a:gd name="T52" fmla="*/ 63 w 162"/>
                <a:gd name="T53" fmla="*/ 109 h 262"/>
                <a:gd name="T54" fmla="*/ 63 w 162"/>
                <a:gd name="T55" fmla="*/ 109 h 262"/>
                <a:gd name="T56" fmla="*/ 59 w 162"/>
                <a:gd name="T57" fmla="*/ 142 h 262"/>
                <a:gd name="T58" fmla="*/ 39 w 162"/>
                <a:gd name="T59" fmla="*/ 160 h 262"/>
                <a:gd name="T60" fmla="*/ 24 w 162"/>
                <a:gd name="T61" fmla="*/ 159 h 262"/>
                <a:gd name="T62" fmla="*/ 15 w 162"/>
                <a:gd name="T63" fmla="*/ 171 h 262"/>
                <a:gd name="T64" fmla="*/ 3 w 162"/>
                <a:gd name="T65" fmla="*/ 194 h 262"/>
                <a:gd name="T66" fmla="*/ 3 w 162"/>
                <a:gd name="T67" fmla="*/ 197 h 262"/>
                <a:gd name="T68" fmla="*/ 29 w 162"/>
                <a:gd name="T69" fmla="*/ 214 h 262"/>
                <a:gd name="T70" fmla="*/ 45 w 162"/>
                <a:gd name="T71" fmla="*/ 217 h 262"/>
                <a:gd name="T72" fmla="*/ 52 w 162"/>
                <a:gd name="T73" fmla="*/ 228 h 262"/>
                <a:gd name="T74" fmla="*/ 81 w 162"/>
                <a:gd name="T75" fmla="*/ 245 h 262"/>
                <a:gd name="T76" fmla="*/ 112 w 162"/>
                <a:gd name="T77" fmla="*/ 262 h 262"/>
                <a:gd name="T78" fmla="*/ 115 w 162"/>
                <a:gd name="T79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2" h="262">
                  <a:moveTo>
                    <a:pt x="115" y="262"/>
                  </a:moveTo>
                  <a:cubicBezTo>
                    <a:pt x="116" y="260"/>
                    <a:pt x="118" y="259"/>
                    <a:pt x="120" y="257"/>
                  </a:cubicBezTo>
                  <a:cubicBezTo>
                    <a:pt x="126" y="253"/>
                    <a:pt x="132" y="252"/>
                    <a:pt x="138" y="249"/>
                  </a:cubicBezTo>
                  <a:cubicBezTo>
                    <a:pt x="144" y="246"/>
                    <a:pt x="147" y="242"/>
                    <a:pt x="151" y="238"/>
                  </a:cubicBezTo>
                  <a:cubicBezTo>
                    <a:pt x="153" y="235"/>
                    <a:pt x="162" y="225"/>
                    <a:pt x="160" y="221"/>
                  </a:cubicBezTo>
                  <a:cubicBezTo>
                    <a:pt x="156" y="210"/>
                    <a:pt x="148" y="200"/>
                    <a:pt x="142" y="190"/>
                  </a:cubicBezTo>
                  <a:cubicBezTo>
                    <a:pt x="138" y="184"/>
                    <a:pt x="133" y="165"/>
                    <a:pt x="124" y="165"/>
                  </a:cubicBezTo>
                  <a:cubicBezTo>
                    <a:pt x="118" y="165"/>
                    <a:pt x="113" y="155"/>
                    <a:pt x="114" y="149"/>
                  </a:cubicBezTo>
                  <a:cubicBezTo>
                    <a:pt x="115" y="142"/>
                    <a:pt x="118" y="134"/>
                    <a:pt x="122" y="128"/>
                  </a:cubicBezTo>
                  <a:cubicBezTo>
                    <a:pt x="127" y="119"/>
                    <a:pt x="138" y="126"/>
                    <a:pt x="144" y="125"/>
                  </a:cubicBezTo>
                  <a:cubicBezTo>
                    <a:pt x="154" y="125"/>
                    <a:pt x="153" y="119"/>
                    <a:pt x="155" y="111"/>
                  </a:cubicBezTo>
                  <a:cubicBezTo>
                    <a:pt x="157" y="105"/>
                    <a:pt x="159" y="98"/>
                    <a:pt x="160" y="91"/>
                  </a:cubicBezTo>
                  <a:cubicBezTo>
                    <a:pt x="160" y="90"/>
                    <a:pt x="160" y="90"/>
                    <a:pt x="160" y="89"/>
                  </a:cubicBezTo>
                  <a:cubicBezTo>
                    <a:pt x="159" y="88"/>
                    <a:pt x="159" y="88"/>
                    <a:pt x="158" y="86"/>
                  </a:cubicBezTo>
                  <a:cubicBezTo>
                    <a:pt x="158" y="85"/>
                    <a:pt x="159" y="72"/>
                    <a:pt x="161" y="74"/>
                  </a:cubicBezTo>
                  <a:cubicBezTo>
                    <a:pt x="149" y="64"/>
                    <a:pt x="153" y="50"/>
                    <a:pt x="150" y="37"/>
                  </a:cubicBezTo>
                  <a:cubicBezTo>
                    <a:pt x="131" y="44"/>
                    <a:pt x="112" y="35"/>
                    <a:pt x="102" y="16"/>
                  </a:cubicBezTo>
                  <a:cubicBezTo>
                    <a:pt x="100" y="12"/>
                    <a:pt x="99" y="5"/>
                    <a:pt x="95" y="3"/>
                  </a:cubicBezTo>
                  <a:cubicBezTo>
                    <a:pt x="92" y="0"/>
                    <a:pt x="85" y="2"/>
                    <a:pt x="81" y="2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1" y="8"/>
                    <a:pt x="82" y="14"/>
                    <a:pt x="80" y="19"/>
                  </a:cubicBezTo>
                  <a:cubicBezTo>
                    <a:pt x="78" y="22"/>
                    <a:pt x="75" y="25"/>
                    <a:pt x="75" y="29"/>
                  </a:cubicBezTo>
                  <a:cubicBezTo>
                    <a:pt x="75" y="32"/>
                    <a:pt x="76" y="35"/>
                    <a:pt x="77" y="39"/>
                  </a:cubicBezTo>
                  <a:cubicBezTo>
                    <a:pt x="79" y="49"/>
                    <a:pt x="76" y="58"/>
                    <a:pt x="64" y="60"/>
                  </a:cubicBezTo>
                  <a:cubicBezTo>
                    <a:pt x="47" y="63"/>
                    <a:pt x="57" y="77"/>
                    <a:pt x="63" y="86"/>
                  </a:cubicBezTo>
                  <a:cubicBezTo>
                    <a:pt x="66" y="93"/>
                    <a:pt x="68" y="100"/>
                    <a:pt x="64" y="108"/>
                  </a:cubicBezTo>
                  <a:cubicBezTo>
                    <a:pt x="64" y="108"/>
                    <a:pt x="64" y="109"/>
                    <a:pt x="63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4" y="121"/>
                    <a:pt x="65" y="132"/>
                    <a:pt x="59" y="142"/>
                  </a:cubicBezTo>
                  <a:cubicBezTo>
                    <a:pt x="55" y="148"/>
                    <a:pt x="47" y="158"/>
                    <a:pt x="39" y="160"/>
                  </a:cubicBezTo>
                  <a:cubicBezTo>
                    <a:pt x="34" y="161"/>
                    <a:pt x="29" y="159"/>
                    <a:pt x="24" y="159"/>
                  </a:cubicBezTo>
                  <a:cubicBezTo>
                    <a:pt x="20" y="160"/>
                    <a:pt x="17" y="168"/>
                    <a:pt x="15" y="171"/>
                  </a:cubicBezTo>
                  <a:cubicBezTo>
                    <a:pt x="9" y="179"/>
                    <a:pt x="0" y="182"/>
                    <a:pt x="3" y="194"/>
                  </a:cubicBezTo>
                  <a:cubicBezTo>
                    <a:pt x="3" y="195"/>
                    <a:pt x="3" y="196"/>
                    <a:pt x="3" y="197"/>
                  </a:cubicBezTo>
                  <a:cubicBezTo>
                    <a:pt x="29" y="214"/>
                    <a:pt x="29" y="214"/>
                    <a:pt x="29" y="214"/>
                  </a:cubicBezTo>
                  <a:cubicBezTo>
                    <a:pt x="45" y="217"/>
                    <a:pt x="45" y="217"/>
                    <a:pt x="45" y="217"/>
                  </a:cubicBezTo>
                  <a:cubicBezTo>
                    <a:pt x="52" y="228"/>
                    <a:pt x="52" y="228"/>
                    <a:pt x="52" y="228"/>
                  </a:cubicBezTo>
                  <a:cubicBezTo>
                    <a:pt x="81" y="245"/>
                    <a:pt x="81" y="245"/>
                    <a:pt x="81" y="245"/>
                  </a:cubicBezTo>
                  <a:cubicBezTo>
                    <a:pt x="112" y="262"/>
                    <a:pt x="112" y="262"/>
                    <a:pt x="112" y="262"/>
                  </a:cubicBezTo>
                  <a:lnTo>
                    <a:pt x="115" y="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7"/>
            <p:cNvSpPr>
              <a:spLocks/>
            </p:cNvSpPr>
            <p:nvPr userDrawn="1"/>
          </p:nvSpPr>
          <p:spPr bwMode="auto">
            <a:xfrm>
              <a:off x="6745288" y="3387727"/>
              <a:ext cx="619125" cy="684213"/>
            </a:xfrm>
            <a:custGeom>
              <a:avLst/>
              <a:gdLst>
                <a:gd name="T0" fmla="*/ 20 w 165"/>
                <a:gd name="T1" fmla="*/ 177 h 182"/>
                <a:gd name="T2" fmla="*/ 9 w 165"/>
                <a:gd name="T3" fmla="*/ 182 h 182"/>
                <a:gd name="T4" fmla="*/ 65 w 165"/>
                <a:gd name="T5" fmla="*/ 180 h 182"/>
                <a:gd name="T6" fmla="*/ 78 w 165"/>
                <a:gd name="T7" fmla="*/ 138 h 182"/>
                <a:gd name="T8" fmla="*/ 97 w 165"/>
                <a:gd name="T9" fmla="*/ 118 h 182"/>
                <a:gd name="T10" fmla="*/ 108 w 165"/>
                <a:gd name="T11" fmla="*/ 118 h 182"/>
                <a:gd name="T12" fmla="*/ 121 w 165"/>
                <a:gd name="T13" fmla="*/ 110 h 182"/>
                <a:gd name="T14" fmla="*/ 146 w 165"/>
                <a:gd name="T15" fmla="*/ 81 h 182"/>
                <a:gd name="T16" fmla="*/ 158 w 165"/>
                <a:gd name="T17" fmla="*/ 60 h 182"/>
                <a:gd name="T18" fmla="*/ 145 w 165"/>
                <a:gd name="T19" fmla="*/ 45 h 182"/>
                <a:gd name="T20" fmla="*/ 122 w 165"/>
                <a:gd name="T21" fmla="*/ 18 h 182"/>
                <a:gd name="T22" fmla="*/ 105 w 165"/>
                <a:gd name="T23" fmla="*/ 12 h 182"/>
                <a:gd name="T24" fmla="*/ 86 w 165"/>
                <a:gd name="T25" fmla="*/ 2 h 182"/>
                <a:gd name="T26" fmla="*/ 85 w 165"/>
                <a:gd name="T27" fmla="*/ 2 h 182"/>
                <a:gd name="T28" fmla="*/ 84 w 165"/>
                <a:gd name="T29" fmla="*/ 2 h 182"/>
                <a:gd name="T30" fmla="*/ 66 w 165"/>
                <a:gd name="T31" fmla="*/ 4 h 182"/>
                <a:gd name="T32" fmla="*/ 61 w 165"/>
                <a:gd name="T33" fmla="*/ 11 h 182"/>
                <a:gd name="T34" fmla="*/ 47 w 165"/>
                <a:gd name="T35" fmla="*/ 14 h 182"/>
                <a:gd name="T36" fmla="*/ 46 w 165"/>
                <a:gd name="T37" fmla="*/ 14 h 182"/>
                <a:gd name="T38" fmla="*/ 41 w 165"/>
                <a:gd name="T39" fmla="*/ 35 h 182"/>
                <a:gd name="T40" fmla="*/ 38 w 165"/>
                <a:gd name="T41" fmla="*/ 48 h 182"/>
                <a:gd name="T42" fmla="*/ 15 w 165"/>
                <a:gd name="T43" fmla="*/ 54 h 182"/>
                <a:gd name="T44" fmla="*/ 1 w 165"/>
                <a:gd name="T45" fmla="*/ 65 h 182"/>
                <a:gd name="T46" fmla="*/ 7 w 165"/>
                <a:gd name="T47" fmla="*/ 76 h 182"/>
                <a:gd name="T48" fmla="*/ 22 w 165"/>
                <a:gd name="T49" fmla="*/ 97 h 182"/>
                <a:gd name="T50" fmla="*/ 42 w 165"/>
                <a:gd name="T51" fmla="*/ 132 h 182"/>
                <a:gd name="T52" fmla="*/ 42 w 165"/>
                <a:gd name="T53" fmla="*/ 155 h 182"/>
                <a:gd name="T54" fmla="*/ 20 w 165"/>
                <a:gd name="T55" fmla="*/ 17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5" h="182">
                  <a:moveTo>
                    <a:pt x="20" y="177"/>
                  </a:moveTo>
                  <a:cubicBezTo>
                    <a:pt x="16" y="179"/>
                    <a:pt x="12" y="180"/>
                    <a:pt x="9" y="182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2" y="164"/>
                    <a:pt x="59" y="143"/>
                    <a:pt x="78" y="138"/>
                  </a:cubicBezTo>
                  <a:cubicBezTo>
                    <a:pt x="90" y="135"/>
                    <a:pt x="87" y="123"/>
                    <a:pt x="97" y="118"/>
                  </a:cubicBezTo>
                  <a:cubicBezTo>
                    <a:pt x="100" y="117"/>
                    <a:pt x="105" y="117"/>
                    <a:pt x="108" y="118"/>
                  </a:cubicBezTo>
                  <a:cubicBezTo>
                    <a:pt x="115" y="119"/>
                    <a:pt x="117" y="116"/>
                    <a:pt x="121" y="110"/>
                  </a:cubicBezTo>
                  <a:cubicBezTo>
                    <a:pt x="127" y="100"/>
                    <a:pt x="136" y="87"/>
                    <a:pt x="146" y="81"/>
                  </a:cubicBezTo>
                  <a:cubicBezTo>
                    <a:pt x="152" y="77"/>
                    <a:pt x="165" y="69"/>
                    <a:pt x="158" y="60"/>
                  </a:cubicBezTo>
                  <a:cubicBezTo>
                    <a:pt x="155" y="54"/>
                    <a:pt x="149" y="50"/>
                    <a:pt x="145" y="45"/>
                  </a:cubicBezTo>
                  <a:cubicBezTo>
                    <a:pt x="136" y="35"/>
                    <a:pt x="138" y="21"/>
                    <a:pt x="122" y="18"/>
                  </a:cubicBezTo>
                  <a:cubicBezTo>
                    <a:pt x="116" y="17"/>
                    <a:pt x="110" y="16"/>
                    <a:pt x="105" y="12"/>
                  </a:cubicBezTo>
                  <a:cubicBezTo>
                    <a:pt x="99" y="8"/>
                    <a:pt x="93" y="3"/>
                    <a:pt x="86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79" y="3"/>
                    <a:pt x="70" y="0"/>
                    <a:pt x="66" y="4"/>
                  </a:cubicBezTo>
                  <a:cubicBezTo>
                    <a:pt x="65" y="7"/>
                    <a:pt x="63" y="9"/>
                    <a:pt x="61" y="11"/>
                  </a:cubicBezTo>
                  <a:cubicBezTo>
                    <a:pt x="57" y="14"/>
                    <a:pt x="52" y="14"/>
                    <a:pt x="47" y="14"/>
                  </a:cubicBezTo>
                  <a:cubicBezTo>
                    <a:pt x="47" y="14"/>
                    <a:pt x="46" y="14"/>
                    <a:pt x="46" y="14"/>
                  </a:cubicBezTo>
                  <a:cubicBezTo>
                    <a:pt x="45" y="21"/>
                    <a:pt x="42" y="28"/>
                    <a:pt x="41" y="35"/>
                  </a:cubicBezTo>
                  <a:cubicBezTo>
                    <a:pt x="40" y="39"/>
                    <a:pt x="40" y="45"/>
                    <a:pt x="38" y="48"/>
                  </a:cubicBezTo>
                  <a:cubicBezTo>
                    <a:pt x="32" y="55"/>
                    <a:pt x="23" y="56"/>
                    <a:pt x="15" y="54"/>
                  </a:cubicBezTo>
                  <a:cubicBezTo>
                    <a:pt x="5" y="52"/>
                    <a:pt x="4" y="57"/>
                    <a:pt x="1" y="65"/>
                  </a:cubicBezTo>
                  <a:cubicBezTo>
                    <a:pt x="0" y="71"/>
                    <a:pt x="0" y="76"/>
                    <a:pt x="7" y="76"/>
                  </a:cubicBezTo>
                  <a:cubicBezTo>
                    <a:pt x="15" y="76"/>
                    <a:pt x="19" y="92"/>
                    <a:pt x="22" y="97"/>
                  </a:cubicBezTo>
                  <a:cubicBezTo>
                    <a:pt x="28" y="109"/>
                    <a:pt x="36" y="120"/>
                    <a:pt x="42" y="132"/>
                  </a:cubicBezTo>
                  <a:cubicBezTo>
                    <a:pt x="47" y="141"/>
                    <a:pt x="47" y="146"/>
                    <a:pt x="42" y="155"/>
                  </a:cubicBezTo>
                  <a:cubicBezTo>
                    <a:pt x="36" y="164"/>
                    <a:pt x="30" y="173"/>
                    <a:pt x="20" y="1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68" name="Freeform 18"/>
            <p:cNvSpPr>
              <a:spLocks/>
            </p:cNvSpPr>
            <p:nvPr userDrawn="1"/>
          </p:nvSpPr>
          <p:spPr bwMode="auto">
            <a:xfrm>
              <a:off x="7011988" y="3651252"/>
              <a:ext cx="608013" cy="579438"/>
            </a:xfrm>
            <a:custGeom>
              <a:avLst/>
              <a:gdLst>
                <a:gd name="T0" fmla="*/ 132 w 162"/>
                <a:gd name="T1" fmla="*/ 101 h 154"/>
                <a:gd name="T2" fmla="*/ 117 w 162"/>
                <a:gd name="T3" fmla="*/ 84 h 154"/>
                <a:gd name="T4" fmla="*/ 95 w 162"/>
                <a:gd name="T5" fmla="*/ 62 h 154"/>
                <a:gd name="T6" fmla="*/ 99 w 162"/>
                <a:gd name="T7" fmla="*/ 58 h 154"/>
                <a:gd name="T8" fmla="*/ 140 w 162"/>
                <a:gd name="T9" fmla="*/ 42 h 154"/>
                <a:gd name="T10" fmla="*/ 153 w 162"/>
                <a:gd name="T11" fmla="*/ 36 h 154"/>
                <a:gd name="T12" fmla="*/ 157 w 162"/>
                <a:gd name="T13" fmla="*/ 26 h 154"/>
                <a:gd name="T14" fmla="*/ 149 w 162"/>
                <a:gd name="T15" fmla="*/ 24 h 154"/>
                <a:gd name="T16" fmla="*/ 123 w 162"/>
                <a:gd name="T17" fmla="*/ 21 h 154"/>
                <a:gd name="T18" fmla="*/ 114 w 162"/>
                <a:gd name="T19" fmla="*/ 10 h 154"/>
                <a:gd name="T20" fmla="*/ 97 w 162"/>
                <a:gd name="T21" fmla="*/ 0 h 154"/>
                <a:gd name="T22" fmla="*/ 82 w 162"/>
                <a:gd name="T23" fmla="*/ 17 h 154"/>
                <a:gd name="T24" fmla="*/ 50 w 162"/>
                <a:gd name="T25" fmla="*/ 54 h 154"/>
                <a:gd name="T26" fmla="*/ 41 w 162"/>
                <a:gd name="T27" fmla="*/ 57 h 154"/>
                <a:gd name="T28" fmla="*/ 27 w 162"/>
                <a:gd name="T29" fmla="*/ 61 h 154"/>
                <a:gd name="T30" fmla="*/ 19 w 162"/>
                <a:gd name="T31" fmla="*/ 73 h 154"/>
                <a:gd name="T32" fmla="*/ 2 w 162"/>
                <a:gd name="T33" fmla="*/ 83 h 154"/>
                <a:gd name="T34" fmla="*/ 3 w 162"/>
                <a:gd name="T35" fmla="*/ 110 h 154"/>
                <a:gd name="T36" fmla="*/ 39 w 162"/>
                <a:gd name="T37" fmla="*/ 111 h 154"/>
                <a:gd name="T38" fmla="*/ 48 w 162"/>
                <a:gd name="T39" fmla="*/ 128 h 154"/>
                <a:gd name="T40" fmla="*/ 67 w 162"/>
                <a:gd name="T41" fmla="*/ 130 h 154"/>
                <a:gd name="T42" fmla="*/ 124 w 162"/>
                <a:gd name="T43" fmla="*/ 144 h 154"/>
                <a:gd name="T44" fmla="*/ 128 w 162"/>
                <a:gd name="T45" fmla="*/ 154 h 154"/>
                <a:gd name="T46" fmla="*/ 129 w 162"/>
                <a:gd name="T47" fmla="*/ 154 h 154"/>
                <a:gd name="T48" fmla="*/ 152 w 162"/>
                <a:gd name="T49" fmla="*/ 151 h 154"/>
                <a:gd name="T50" fmla="*/ 152 w 162"/>
                <a:gd name="T51" fmla="*/ 150 h 154"/>
                <a:gd name="T52" fmla="*/ 154 w 162"/>
                <a:gd name="T53" fmla="*/ 121 h 154"/>
                <a:gd name="T54" fmla="*/ 153 w 162"/>
                <a:gd name="T55" fmla="*/ 104 h 154"/>
                <a:gd name="T56" fmla="*/ 132 w 162"/>
                <a:gd name="T57" fmla="*/ 10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2" h="154">
                  <a:moveTo>
                    <a:pt x="132" y="101"/>
                  </a:moveTo>
                  <a:cubicBezTo>
                    <a:pt x="126" y="97"/>
                    <a:pt x="125" y="86"/>
                    <a:pt x="117" y="84"/>
                  </a:cubicBezTo>
                  <a:cubicBezTo>
                    <a:pt x="104" y="80"/>
                    <a:pt x="94" y="79"/>
                    <a:pt x="95" y="62"/>
                  </a:cubicBezTo>
                  <a:cubicBezTo>
                    <a:pt x="95" y="60"/>
                    <a:pt x="96" y="58"/>
                    <a:pt x="99" y="58"/>
                  </a:cubicBezTo>
                  <a:cubicBezTo>
                    <a:pt x="113" y="53"/>
                    <a:pt x="126" y="47"/>
                    <a:pt x="140" y="42"/>
                  </a:cubicBezTo>
                  <a:cubicBezTo>
                    <a:pt x="144" y="41"/>
                    <a:pt x="149" y="39"/>
                    <a:pt x="153" y="36"/>
                  </a:cubicBezTo>
                  <a:cubicBezTo>
                    <a:pt x="155" y="35"/>
                    <a:pt x="162" y="28"/>
                    <a:pt x="157" y="26"/>
                  </a:cubicBezTo>
                  <a:cubicBezTo>
                    <a:pt x="155" y="25"/>
                    <a:pt x="152" y="24"/>
                    <a:pt x="149" y="24"/>
                  </a:cubicBezTo>
                  <a:cubicBezTo>
                    <a:pt x="141" y="23"/>
                    <a:pt x="131" y="25"/>
                    <a:pt x="123" y="21"/>
                  </a:cubicBezTo>
                  <a:cubicBezTo>
                    <a:pt x="119" y="19"/>
                    <a:pt x="117" y="14"/>
                    <a:pt x="114" y="10"/>
                  </a:cubicBezTo>
                  <a:cubicBezTo>
                    <a:pt x="110" y="3"/>
                    <a:pt x="104" y="2"/>
                    <a:pt x="97" y="0"/>
                  </a:cubicBezTo>
                  <a:cubicBezTo>
                    <a:pt x="95" y="8"/>
                    <a:pt x="89" y="13"/>
                    <a:pt x="82" y="17"/>
                  </a:cubicBezTo>
                  <a:cubicBezTo>
                    <a:pt x="67" y="26"/>
                    <a:pt x="62" y="44"/>
                    <a:pt x="50" y="54"/>
                  </a:cubicBezTo>
                  <a:cubicBezTo>
                    <a:pt x="47" y="56"/>
                    <a:pt x="45" y="58"/>
                    <a:pt x="41" y="57"/>
                  </a:cubicBezTo>
                  <a:cubicBezTo>
                    <a:pt x="36" y="57"/>
                    <a:pt x="29" y="54"/>
                    <a:pt x="27" y="61"/>
                  </a:cubicBezTo>
                  <a:cubicBezTo>
                    <a:pt x="25" y="66"/>
                    <a:pt x="23" y="70"/>
                    <a:pt x="19" y="73"/>
                  </a:cubicBezTo>
                  <a:cubicBezTo>
                    <a:pt x="14" y="78"/>
                    <a:pt x="4" y="75"/>
                    <a:pt x="2" y="83"/>
                  </a:cubicBezTo>
                  <a:cubicBezTo>
                    <a:pt x="0" y="92"/>
                    <a:pt x="1" y="101"/>
                    <a:pt x="3" y="110"/>
                  </a:cubicBezTo>
                  <a:cubicBezTo>
                    <a:pt x="39" y="111"/>
                    <a:pt x="39" y="111"/>
                    <a:pt x="39" y="111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67" y="130"/>
                    <a:pt x="67" y="130"/>
                    <a:pt x="67" y="130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29" y="154"/>
                    <a:pt x="129" y="154"/>
                    <a:pt x="129" y="154"/>
                  </a:cubicBezTo>
                  <a:cubicBezTo>
                    <a:pt x="133" y="153"/>
                    <a:pt x="144" y="150"/>
                    <a:pt x="152" y="151"/>
                  </a:cubicBezTo>
                  <a:cubicBezTo>
                    <a:pt x="152" y="150"/>
                    <a:pt x="152" y="150"/>
                    <a:pt x="152" y="150"/>
                  </a:cubicBezTo>
                  <a:cubicBezTo>
                    <a:pt x="152" y="140"/>
                    <a:pt x="154" y="131"/>
                    <a:pt x="154" y="121"/>
                  </a:cubicBezTo>
                  <a:cubicBezTo>
                    <a:pt x="154" y="115"/>
                    <a:pt x="154" y="109"/>
                    <a:pt x="153" y="104"/>
                  </a:cubicBezTo>
                  <a:cubicBezTo>
                    <a:pt x="146" y="105"/>
                    <a:pt x="138" y="105"/>
                    <a:pt x="13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69" name="Freeform 19"/>
            <p:cNvSpPr>
              <a:spLocks/>
            </p:cNvSpPr>
            <p:nvPr userDrawn="1"/>
          </p:nvSpPr>
          <p:spPr bwMode="auto">
            <a:xfrm>
              <a:off x="7116763" y="3003552"/>
              <a:ext cx="1090613" cy="1182688"/>
            </a:xfrm>
            <a:custGeom>
              <a:avLst/>
              <a:gdLst>
                <a:gd name="T0" fmla="*/ 269 w 290"/>
                <a:gd name="T1" fmla="*/ 206 h 314"/>
                <a:gd name="T2" fmla="*/ 263 w 290"/>
                <a:gd name="T3" fmla="*/ 183 h 314"/>
                <a:gd name="T4" fmla="*/ 251 w 290"/>
                <a:gd name="T5" fmla="*/ 182 h 314"/>
                <a:gd name="T6" fmla="*/ 241 w 290"/>
                <a:gd name="T7" fmla="*/ 186 h 314"/>
                <a:gd name="T8" fmla="*/ 219 w 290"/>
                <a:gd name="T9" fmla="*/ 185 h 314"/>
                <a:gd name="T10" fmla="*/ 200 w 290"/>
                <a:gd name="T11" fmla="*/ 187 h 314"/>
                <a:gd name="T12" fmla="*/ 178 w 290"/>
                <a:gd name="T13" fmla="*/ 177 h 314"/>
                <a:gd name="T14" fmla="*/ 176 w 290"/>
                <a:gd name="T15" fmla="*/ 132 h 314"/>
                <a:gd name="T16" fmla="*/ 199 w 290"/>
                <a:gd name="T17" fmla="*/ 108 h 314"/>
                <a:gd name="T18" fmla="*/ 221 w 290"/>
                <a:gd name="T19" fmla="*/ 75 h 314"/>
                <a:gd name="T20" fmla="*/ 232 w 290"/>
                <a:gd name="T21" fmla="*/ 50 h 314"/>
                <a:gd name="T22" fmla="*/ 231 w 290"/>
                <a:gd name="T23" fmla="*/ 50 h 314"/>
                <a:gd name="T24" fmla="*/ 210 w 290"/>
                <a:gd name="T25" fmla="*/ 42 h 314"/>
                <a:gd name="T26" fmla="*/ 184 w 290"/>
                <a:gd name="T27" fmla="*/ 42 h 314"/>
                <a:gd name="T28" fmla="*/ 160 w 290"/>
                <a:gd name="T29" fmla="*/ 28 h 314"/>
                <a:gd name="T30" fmla="*/ 159 w 290"/>
                <a:gd name="T31" fmla="*/ 12 h 314"/>
                <a:gd name="T32" fmla="*/ 150 w 290"/>
                <a:gd name="T33" fmla="*/ 1 h 314"/>
                <a:gd name="T34" fmla="*/ 137 w 290"/>
                <a:gd name="T35" fmla="*/ 5 h 314"/>
                <a:gd name="T36" fmla="*/ 118 w 290"/>
                <a:gd name="T37" fmla="*/ 9 h 314"/>
                <a:gd name="T38" fmla="*/ 94 w 290"/>
                <a:gd name="T39" fmla="*/ 13 h 314"/>
                <a:gd name="T40" fmla="*/ 94 w 290"/>
                <a:gd name="T41" fmla="*/ 13 h 314"/>
                <a:gd name="T42" fmla="*/ 82 w 290"/>
                <a:gd name="T43" fmla="*/ 36 h 314"/>
                <a:gd name="T44" fmla="*/ 53 w 290"/>
                <a:gd name="T45" fmla="*/ 58 h 314"/>
                <a:gd name="T46" fmla="*/ 29 w 290"/>
                <a:gd name="T47" fmla="*/ 73 h 314"/>
                <a:gd name="T48" fmla="*/ 26 w 290"/>
                <a:gd name="T49" fmla="*/ 74 h 314"/>
                <a:gd name="T50" fmla="*/ 25 w 290"/>
                <a:gd name="T51" fmla="*/ 76 h 314"/>
                <a:gd name="T52" fmla="*/ 0 w 290"/>
                <a:gd name="T53" fmla="*/ 99 h 314"/>
                <a:gd name="T54" fmla="*/ 3 w 290"/>
                <a:gd name="T55" fmla="*/ 101 h 314"/>
                <a:gd name="T56" fmla="*/ 26 w 290"/>
                <a:gd name="T57" fmla="*/ 112 h 314"/>
                <a:gd name="T58" fmla="*/ 47 w 290"/>
                <a:gd name="T59" fmla="*/ 132 h 314"/>
                <a:gd name="T60" fmla="*/ 69 w 290"/>
                <a:gd name="T61" fmla="*/ 163 h 314"/>
                <a:gd name="T62" fmla="*/ 70 w 290"/>
                <a:gd name="T63" fmla="*/ 163 h 314"/>
                <a:gd name="T64" fmla="*/ 90 w 290"/>
                <a:gd name="T65" fmla="*/ 172 h 314"/>
                <a:gd name="T66" fmla="*/ 98 w 290"/>
                <a:gd name="T67" fmla="*/ 184 h 314"/>
                <a:gd name="T68" fmla="*/ 109 w 290"/>
                <a:gd name="T69" fmla="*/ 186 h 314"/>
                <a:gd name="T70" fmla="*/ 138 w 290"/>
                <a:gd name="T71" fmla="*/ 196 h 314"/>
                <a:gd name="T72" fmla="*/ 121 w 290"/>
                <a:gd name="T73" fmla="*/ 220 h 314"/>
                <a:gd name="T74" fmla="*/ 76 w 290"/>
                <a:gd name="T75" fmla="*/ 237 h 314"/>
                <a:gd name="T76" fmla="*/ 97 w 290"/>
                <a:gd name="T77" fmla="*/ 249 h 314"/>
                <a:gd name="T78" fmla="*/ 106 w 290"/>
                <a:gd name="T79" fmla="*/ 260 h 314"/>
                <a:gd name="T80" fmla="*/ 125 w 290"/>
                <a:gd name="T81" fmla="*/ 267 h 314"/>
                <a:gd name="T82" fmla="*/ 139 w 290"/>
                <a:gd name="T83" fmla="*/ 246 h 314"/>
                <a:gd name="T84" fmla="*/ 164 w 290"/>
                <a:gd name="T85" fmla="*/ 236 h 314"/>
                <a:gd name="T86" fmla="*/ 182 w 290"/>
                <a:gd name="T87" fmla="*/ 256 h 314"/>
                <a:gd name="T88" fmla="*/ 193 w 290"/>
                <a:gd name="T89" fmla="*/ 268 h 314"/>
                <a:gd name="T90" fmla="*/ 190 w 290"/>
                <a:gd name="T91" fmla="*/ 292 h 314"/>
                <a:gd name="T92" fmla="*/ 228 w 290"/>
                <a:gd name="T93" fmla="*/ 301 h 314"/>
                <a:gd name="T94" fmla="*/ 254 w 290"/>
                <a:gd name="T95" fmla="*/ 314 h 314"/>
                <a:gd name="T96" fmla="*/ 251 w 290"/>
                <a:gd name="T97" fmla="*/ 310 h 314"/>
                <a:gd name="T98" fmla="*/ 249 w 290"/>
                <a:gd name="T99" fmla="*/ 301 h 314"/>
                <a:gd name="T100" fmla="*/ 244 w 290"/>
                <a:gd name="T101" fmla="*/ 297 h 314"/>
                <a:gd name="T102" fmla="*/ 240 w 290"/>
                <a:gd name="T103" fmla="*/ 290 h 314"/>
                <a:gd name="T104" fmla="*/ 250 w 290"/>
                <a:gd name="T105" fmla="*/ 277 h 314"/>
                <a:gd name="T106" fmla="*/ 260 w 290"/>
                <a:gd name="T107" fmla="*/ 275 h 314"/>
                <a:gd name="T108" fmla="*/ 262 w 290"/>
                <a:gd name="T109" fmla="*/ 266 h 314"/>
                <a:gd name="T110" fmla="*/ 254 w 290"/>
                <a:gd name="T111" fmla="*/ 257 h 314"/>
                <a:gd name="T112" fmla="*/ 262 w 290"/>
                <a:gd name="T113" fmla="*/ 237 h 314"/>
                <a:gd name="T114" fmla="*/ 283 w 290"/>
                <a:gd name="T115" fmla="*/ 225 h 314"/>
                <a:gd name="T116" fmla="*/ 269 w 290"/>
                <a:gd name="T117" fmla="*/ 206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0" h="314">
                  <a:moveTo>
                    <a:pt x="269" y="206"/>
                  </a:moveTo>
                  <a:cubicBezTo>
                    <a:pt x="263" y="199"/>
                    <a:pt x="263" y="192"/>
                    <a:pt x="263" y="183"/>
                  </a:cubicBezTo>
                  <a:cubicBezTo>
                    <a:pt x="262" y="174"/>
                    <a:pt x="256" y="180"/>
                    <a:pt x="251" y="182"/>
                  </a:cubicBezTo>
                  <a:cubicBezTo>
                    <a:pt x="248" y="184"/>
                    <a:pt x="244" y="186"/>
                    <a:pt x="241" y="186"/>
                  </a:cubicBezTo>
                  <a:cubicBezTo>
                    <a:pt x="233" y="187"/>
                    <a:pt x="226" y="185"/>
                    <a:pt x="219" y="185"/>
                  </a:cubicBezTo>
                  <a:cubicBezTo>
                    <a:pt x="213" y="185"/>
                    <a:pt x="206" y="187"/>
                    <a:pt x="200" y="187"/>
                  </a:cubicBezTo>
                  <a:cubicBezTo>
                    <a:pt x="191" y="187"/>
                    <a:pt x="184" y="184"/>
                    <a:pt x="178" y="177"/>
                  </a:cubicBezTo>
                  <a:cubicBezTo>
                    <a:pt x="167" y="164"/>
                    <a:pt x="165" y="146"/>
                    <a:pt x="176" y="132"/>
                  </a:cubicBezTo>
                  <a:cubicBezTo>
                    <a:pt x="183" y="124"/>
                    <a:pt x="192" y="117"/>
                    <a:pt x="199" y="108"/>
                  </a:cubicBezTo>
                  <a:cubicBezTo>
                    <a:pt x="207" y="97"/>
                    <a:pt x="214" y="87"/>
                    <a:pt x="221" y="75"/>
                  </a:cubicBezTo>
                  <a:cubicBezTo>
                    <a:pt x="226" y="68"/>
                    <a:pt x="229" y="59"/>
                    <a:pt x="232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23" y="49"/>
                    <a:pt x="217" y="45"/>
                    <a:pt x="210" y="42"/>
                  </a:cubicBezTo>
                  <a:cubicBezTo>
                    <a:pt x="200" y="38"/>
                    <a:pt x="194" y="38"/>
                    <a:pt x="184" y="42"/>
                  </a:cubicBezTo>
                  <a:cubicBezTo>
                    <a:pt x="175" y="45"/>
                    <a:pt x="163" y="36"/>
                    <a:pt x="160" y="28"/>
                  </a:cubicBezTo>
                  <a:cubicBezTo>
                    <a:pt x="158" y="23"/>
                    <a:pt x="158" y="18"/>
                    <a:pt x="159" y="12"/>
                  </a:cubicBezTo>
                  <a:cubicBezTo>
                    <a:pt x="161" y="7"/>
                    <a:pt x="154" y="2"/>
                    <a:pt x="150" y="1"/>
                  </a:cubicBezTo>
                  <a:cubicBezTo>
                    <a:pt x="144" y="0"/>
                    <a:pt x="142" y="3"/>
                    <a:pt x="137" y="5"/>
                  </a:cubicBezTo>
                  <a:cubicBezTo>
                    <a:pt x="131" y="8"/>
                    <a:pt x="125" y="8"/>
                    <a:pt x="118" y="9"/>
                  </a:cubicBezTo>
                  <a:cubicBezTo>
                    <a:pt x="110" y="9"/>
                    <a:pt x="103" y="13"/>
                    <a:pt x="94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2" y="22"/>
                    <a:pt x="89" y="29"/>
                    <a:pt x="82" y="36"/>
                  </a:cubicBezTo>
                  <a:cubicBezTo>
                    <a:pt x="74" y="45"/>
                    <a:pt x="63" y="52"/>
                    <a:pt x="53" y="58"/>
                  </a:cubicBezTo>
                  <a:cubicBezTo>
                    <a:pt x="45" y="63"/>
                    <a:pt x="37" y="70"/>
                    <a:pt x="29" y="73"/>
                  </a:cubicBezTo>
                  <a:cubicBezTo>
                    <a:pt x="28" y="73"/>
                    <a:pt x="27" y="73"/>
                    <a:pt x="26" y="74"/>
                  </a:cubicBezTo>
                  <a:cubicBezTo>
                    <a:pt x="26" y="75"/>
                    <a:pt x="26" y="76"/>
                    <a:pt x="25" y="76"/>
                  </a:cubicBezTo>
                  <a:cubicBezTo>
                    <a:pt x="19" y="84"/>
                    <a:pt x="10" y="94"/>
                    <a:pt x="0" y="99"/>
                  </a:cubicBezTo>
                  <a:cubicBezTo>
                    <a:pt x="1" y="100"/>
                    <a:pt x="2" y="101"/>
                    <a:pt x="3" y="101"/>
                  </a:cubicBezTo>
                  <a:cubicBezTo>
                    <a:pt x="10" y="107"/>
                    <a:pt x="16" y="110"/>
                    <a:pt x="26" y="112"/>
                  </a:cubicBezTo>
                  <a:cubicBezTo>
                    <a:pt x="39" y="114"/>
                    <a:pt x="43" y="120"/>
                    <a:pt x="47" y="132"/>
                  </a:cubicBezTo>
                  <a:cubicBezTo>
                    <a:pt x="52" y="143"/>
                    <a:pt x="68" y="151"/>
                    <a:pt x="69" y="163"/>
                  </a:cubicBezTo>
                  <a:cubicBezTo>
                    <a:pt x="70" y="163"/>
                    <a:pt x="70" y="163"/>
                    <a:pt x="70" y="163"/>
                  </a:cubicBezTo>
                  <a:cubicBezTo>
                    <a:pt x="77" y="165"/>
                    <a:pt x="85" y="167"/>
                    <a:pt x="90" y="172"/>
                  </a:cubicBezTo>
                  <a:cubicBezTo>
                    <a:pt x="94" y="175"/>
                    <a:pt x="95" y="181"/>
                    <a:pt x="98" y="184"/>
                  </a:cubicBezTo>
                  <a:cubicBezTo>
                    <a:pt x="101" y="186"/>
                    <a:pt x="105" y="186"/>
                    <a:pt x="109" y="186"/>
                  </a:cubicBezTo>
                  <a:cubicBezTo>
                    <a:pt x="118" y="187"/>
                    <a:pt x="133" y="185"/>
                    <a:pt x="138" y="196"/>
                  </a:cubicBezTo>
                  <a:cubicBezTo>
                    <a:pt x="144" y="207"/>
                    <a:pt x="130" y="216"/>
                    <a:pt x="121" y="220"/>
                  </a:cubicBezTo>
                  <a:cubicBezTo>
                    <a:pt x="107" y="227"/>
                    <a:pt x="91" y="233"/>
                    <a:pt x="76" y="237"/>
                  </a:cubicBezTo>
                  <a:cubicBezTo>
                    <a:pt x="78" y="248"/>
                    <a:pt x="89" y="244"/>
                    <a:pt x="97" y="249"/>
                  </a:cubicBezTo>
                  <a:cubicBezTo>
                    <a:pt x="101" y="252"/>
                    <a:pt x="104" y="256"/>
                    <a:pt x="106" y="260"/>
                  </a:cubicBezTo>
                  <a:cubicBezTo>
                    <a:pt x="109" y="268"/>
                    <a:pt x="117" y="268"/>
                    <a:pt x="125" y="267"/>
                  </a:cubicBezTo>
                  <a:cubicBezTo>
                    <a:pt x="125" y="257"/>
                    <a:pt x="130" y="250"/>
                    <a:pt x="139" y="246"/>
                  </a:cubicBezTo>
                  <a:cubicBezTo>
                    <a:pt x="146" y="242"/>
                    <a:pt x="156" y="233"/>
                    <a:pt x="164" y="236"/>
                  </a:cubicBezTo>
                  <a:cubicBezTo>
                    <a:pt x="174" y="240"/>
                    <a:pt x="169" y="256"/>
                    <a:pt x="182" y="256"/>
                  </a:cubicBezTo>
                  <a:cubicBezTo>
                    <a:pt x="189" y="256"/>
                    <a:pt x="194" y="261"/>
                    <a:pt x="193" y="268"/>
                  </a:cubicBezTo>
                  <a:cubicBezTo>
                    <a:pt x="192" y="274"/>
                    <a:pt x="178" y="289"/>
                    <a:pt x="190" y="292"/>
                  </a:cubicBezTo>
                  <a:cubicBezTo>
                    <a:pt x="203" y="295"/>
                    <a:pt x="216" y="294"/>
                    <a:pt x="228" y="301"/>
                  </a:cubicBezTo>
                  <a:cubicBezTo>
                    <a:pt x="236" y="304"/>
                    <a:pt x="245" y="312"/>
                    <a:pt x="254" y="314"/>
                  </a:cubicBezTo>
                  <a:cubicBezTo>
                    <a:pt x="253" y="313"/>
                    <a:pt x="252" y="311"/>
                    <a:pt x="251" y="310"/>
                  </a:cubicBezTo>
                  <a:cubicBezTo>
                    <a:pt x="250" y="307"/>
                    <a:pt x="252" y="303"/>
                    <a:pt x="249" y="301"/>
                  </a:cubicBezTo>
                  <a:cubicBezTo>
                    <a:pt x="248" y="299"/>
                    <a:pt x="246" y="298"/>
                    <a:pt x="244" y="297"/>
                  </a:cubicBezTo>
                  <a:cubicBezTo>
                    <a:pt x="242" y="295"/>
                    <a:pt x="240" y="293"/>
                    <a:pt x="240" y="290"/>
                  </a:cubicBezTo>
                  <a:cubicBezTo>
                    <a:pt x="238" y="284"/>
                    <a:pt x="244" y="278"/>
                    <a:pt x="250" y="277"/>
                  </a:cubicBezTo>
                  <a:cubicBezTo>
                    <a:pt x="252" y="276"/>
                    <a:pt x="260" y="276"/>
                    <a:pt x="260" y="275"/>
                  </a:cubicBezTo>
                  <a:cubicBezTo>
                    <a:pt x="261" y="272"/>
                    <a:pt x="261" y="269"/>
                    <a:pt x="262" y="266"/>
                  </a:cubicBezTo>
                  <a:cubicBezTo>
                    <a:pt x="258" y="265"/>
                    <a:pt x="255" y="262"/>
                    <a:pt x="254" y="257"/>
                  </a:cubicBezTo>
                  <a:cubicBezTo>
                    <a:pt x="252" y="248"/>
                    <a:pt x="256" y="243"/>
                    <a:pt x="262" y="237"/>
                  </a:cubicBezTo>
                  <a:cubicBezTo>
                    <a:pt x="268" y="232"/>
                    <a:pt x="278" y="231"/>
                    <a:pt x="283" y="225"/>
                  </a:cubicBezTo>
                  <a:cubicBezTo>
                    <a:pt x="290" y="216"/>
                    <a:pt x="273" y="211"/>
                    <a:pt x="269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70" name="Freeform 20"/>
            <p:cNvSpPr>
              <a:spLocks/>
            </p:cNvSpPr>
            <p:nvPr userDrawn="1"/>
          </p:nvSpPr>
          <p:spPr bwMode="auto">
            <a:xfrm>
              <a:off x="7305675" y="2374902"/>
              <a:ext cx="1685925" cy="787400"/>
            </a:xfrm>
            <a:custGeom>
              <a:avLst/>
              <a:gdLst>
                <a:gd name="T0" fmla="*/ 435 w 449"/>
                <a:gd name="T1" fmla="*/ 35 h 209"/>
                <a:gd name="T2" fmla="*/ 416 w 449"/>
                <a:gd name="T3" fmla="*/ 32 h 209"/>
                <a:gd name="T4" fmla="*/ 404 w 449"/>
                <a:gd name="T5" fmla="*/ 23 h 209"/>
                <a:gd name="T6" fmla="*/ 371 w 449"/>
                <a:gd name="T7" fmla="*/ 29 h 209"/>
                <a:gd name="T8" fmla="*/ 348 w 449"/>
                <a:gd name="T9" fmla="*/ 29 h 209"/>
                <a:gd name="T10" fmla="*/ 325 w 449"/>
                <a:gd name="T11" fmla="*/ 38 h 209"/>
                <a:gd name="T12" fmla="*/ 290 w 449"/>
                <a:gd name="T13" fmla="*/ 46 h 209"/>
                <a:gd name="T14" fmla="*/ 271 w 449"/>
                <a:gd name="T15" fmla="*/ 39 h 209"/>
                <a:gd name="T16" fmla="*/ 246 w 449"/>
                <a:gd name="T17" fmla="*/ 43 h 209"/>
                <a:gd name="T18" fmla="*/ 208 w 449"/>
                <a:gd name="T19" fmla="*/ 51 h 209"/>
                <a:gd name="T20" fmla="*/ 182 w 449"/>
                <a:gd name="T21" fmla="*/ 53 h 209"/>
                <a:gd name="T22" fmla="*/ 162 w 449"/>
                <a:gd name="T23" fmla="*/ 60 h 209"/>
                <a:gd name="T24" fmla="*/ 134 w 449"/>
                <a:gd name="T25" fmla="*/ 53 h 209"/>
                <a:gd name="T26" fmla="*/ 110 w 449"/>
                <a:gd name="T27" fmla="*/ 36 h 209"/>
                <a:gd name="T28" fmla="*/ 73 w 449"/>
                <a:gd name="T29" fmla="*/ 37 h 209"/>
                <a:gd name="T30" fmla="*/ 61 w 449"/>
                <a:gd name="T31" fmla="*/ 18 h 209"/>
                <a:gd name="T32" fmla="*/ 50 w 449"/>
                <a:gd name="T33" fmla="*/ 2 h 209"/>
                <a:gd name="T34" fmla="*/ 43 w 449"/>
                <a:gd name="T35" fmla="*/ 0 h 209"/>
                <a:gd name="T36" fmla="*/ 43 w 449"/>
                <a:gd name="T37" fmla="*/ 0 h 209"/>
                <a:gd name="T38" fmla="*/ 36 w 449"/>
                <a:gd name="T39" fmla="*/ 29 h 209"/>
                <a:gd name="T40" fmla="*/ 34 w 449"/>
                <a:gd name="T41" fmla="*/ 53 h 209"/>
                <a:gd name="T42" fmla="*/ 16 w 449"/>
                <a:gd name="T43" fmla="*/ 76 h 209"/>
                <a:gd name="T44" fmla="*/ 11 w 449"/>
                <a:gd name="T45" fmla="*/ 95 h 209"/>
                <a:gd name="T46" fmla="*/ 14 w 449"/>
                <a:gd name="T47" fmla="*/ 115 h 209"/>
                <a:gd name="T48" fmla="*/ 32 w 449"/>
                <a:gd name="T49" fmla="*/ 126 h 209"/>
                <a:gd name="T50" fmla="*/ 52 w 449"/>
                <a:gd name="T51" fmla="*/ 141 h 209"/>
                <a:gd name="T52" fmla="*/ 46 w 449"/>
                <a:gd name="T53" fmla="*/ 171 h 209"/>
                <a:gd name="T54" fmla="*/ 72 w 449"/>
                <a:gd name="T55" fmla="*/ 167 h 209"/>
                <a:gd name="T56" fmla="*/ 94 w 449"/>
                <a:gd name="T57" fmla="*/ 159 h 209"/>
                <a:gd name="T58" fmla="*/ 118 w 449"/>
                <a:gd name="T59" fmla="*/ 173 h 209"/>
                <a:gd name="T60" fmla="*/ 118 w 449"/>
                <a:gd name="T61" fmla="*/ 191 h 209"/>
                <a:gd name="T62" fmla="*/ 142 w 449"/>
                <a:gd name="T63" fmla="*/ 196 h 209"/>
                <a:gd name="T64" fmla="*/ 183 w 449"/>
                <a:gd name="T65" fmla="*/ 208 h 209"/>
                <a:gd name="T66" fmla="*/ 184 w 449"/>
                <a:gd name="T67" fmla="*/ 209 h 209"/>
                <a:gd name="T68" fmla="*/ 201 w 449"/>
                <a:gd name="T69" fmla="*/ 181 h 209"/>
                <a:gd name="T70" fmla="*/ 249 w 449"/>
                <a:gd name="T71" fmla="*/ 175 h 209"/>
                <a:gd name="T72" fmla="*/ 268 w 449"/>
                <a:gd name="T73" fmla="*/ 151 h 209"/>
                <a:gd name="T74" fmla="*/ 289 w 449"/>
                <a:gd name="T75" fmla="*/ 112 h 209"/>
                <a:gd name="T76" fmla="*/ 317 w 449"/>
                <a:gd name="T77" fmla="*/ 88 h 209"/>
                <a:gd name="T78" fmla="*/ 354 w 449"/>
                <a:gd name="T79" fmla="*/ 70 h 209"/>
                <a:gd name="T80" fmla="*/ 386 w 449"/>
                <a:gd name="T81" fmla="*/ 67 h 209"/>
                <a:gd name="T82" fmla="*/ 422 w 449"/>
                <a:gd name="T83" fmla="*/ 83 h 209"/>
                <a:gd name="T84" fmla="*/ 433 w 449"/>
                <a:gd name="T85" fmla="*/ 82 h 209"/>
                <a:gd name="T86" fmla="*/ 435 w 449"/>
                <a:gd name="T87" fmla="*/ 74 h 209"/>
                <a:gd name="T88" fmla="*/ 445 w 449"/>
                <a:gd name="T89" fmla="*/ 55 h 209"/>
                <a:gd name="T90" fmla="*/ 449 w 449"/>
                <a:gd name="T91" fmla="*/ 44 h 209"/>
                <a:gd name="T92" fmla="*/ 435 w 449"/>
                <a:gd name="T93" fmla="*/ 3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9" h="209">
                  <a:moveTo>
                    <a:pt x="435" y="35"/>
                  </a:moveTo>
                  <a:cubicBezTo>
                    <a:pt x="429" y="31"/>
                    <a:pt x="423" y="32"/>
                    <a:pt x="416" y="32"/>
                  </a:cubicBezTo>
                  <a:cubicBezTo>
                    <a:pt x="410" y="31"/>
                    <a:pt x="406" y="28"/>
                    <a:pt x="404" y="23"/>
                  </a:cubicBezTo>
                  <a:cubicBezTo>
                    <a:pt x="393" y="27"/>
                    <a:pt x="384" y="30"/>
                    <a:pt x="371" y="29"/>
                  </a:cubicBezTo>
                  <a:cubicBezTo>
                    <a:pt x="363" y="29"/>
                    <a:pt x="355" y="27"/>
                    <a:pt x="348" y="29"/>
                  </a:cubicBezTo>
                  <a:cubicBezTo>
                    <a:pt x="340" y="31"/>
                    <a:pt x="332" y="35"/>
                    <a:pt x="325" y="38"/>
                  </a:cubicBezTo>
                  <a:cubicBezTo>
                    <a:pt x="314" y="43"/>
                    <a:pt x="302" y="48"/>
                    <a:pt x="290" y="46"/>
                  </a:cubicBezTo>
                  <a:cubicBezTo>
                    <a:pt x="283" y="44"/>
                    <a:pt x="278" y="41"/>
                    <a:pt x="271" y="39"/>
                  </a:cubicBezTo>
                  <a:cubicBezTo>
                    <a:pt x="262" y="36"/>
                    <a:pt x="255" y="39"/>
                    <a:pt x="246" y="43"/>
                  </a:cubicBezTo>
                  <a:cubicBezTo>
                    <a:pt x="234" y="49"/>
                    <a:pt x="221" y="50"/>
                    <a:pt x="208" y="51"/>
                  </a:cubicBezTo>
                  <a:cubicBezTo>
                    <a:pt x="199" y="51"/>
                    <a:pt x="190" y="51"/>
                    <a:pt x="182" y="53"/>
                  </a:cubicBezTo>
                  <a:cubicBezTo>
                    <a:pt x="175" y="56"/>
                    <a:pt x="169" y="59"/>
                    <a:pt x="162" y="60"/>
                  </a:cubicBezTo>
                  <a:cubicBezTo>
                    <a:pt x="153" y="63"/>
                    <a:pt x="141" y="59"/>
                    <a:pt x="134" y="53"/>
                  </a:cubicBezTo>
                  <a:cubicBezTo>
                    <a:pt x="126" y="46"/>
                    <a:pt x="122" y="36"/>
                    <a:pt x="110" y="36"/>
                  </a:cubicBezTo>
                  <a:cubicBezTo>
                    <a:pt x="99" y="36"/>
                    <a:pt x="84" y="42"/>
                    <a:pt x="73" y="37"/>
                  </a:cubicBezTo>
                  <a:cubicBezTo>
                    <a:pt x="64" y="34"/>
                    <a:pt x="63" y="27"/>
                    <a:pt x="61" y="18"/>
                  </a:cubicBezTo>
                  <a:cubicBezTo>
                    <a:pt x="60" y="11"/>
                    <a:pt x="58" y="5"/>
                    <a:pt x="50" y="2"/>
                  </a:cubicBezTo>
                  <a:cubicBezTo>
                    <a:pt x="47" y="2"/>
                    <a:pt x="45" y="1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" y="4"/>
                    <a:pt x="35" y="20"/>
                    <a:pt x="36" y="29"/>
                  </a:cubicBezTo>
                  <a:cubicBezTo>
                    <a:pt x="37" y="38"/>
                    <a:pt x="38" y="45"/>
                    <a:pt x="34" y="53"/>
                  </a:cubicBezTo>
                  <a:cubicBezTo>
                    <a:pt x="28" y="62"/>
                    <a:pt x="14" y="63"/>
                    <a:pt x="16" y="76"/>
                  </a:cubicBezTo>
                  <a:cubicBezTo>
                    <a:pt x="17" y="83"/>
                    <a:pt x="19" y="90"/>
                    <a:pt x="11" y="95"/>
                  </a:cubicBezTo>
                  <a:cubicBezTo>
                    <a:pt x="0" y="101"/>
                    <a:pt x="4" y="110"/>
                    <a:pt x="14" y="115"/>
                  </a:cubicBezTo>
                  <a:cubicBezTo>
                    <a:pt x="21" y="118"/>
                    <a:pt x="27" y="122"/>
                    <a:pt x="32" y="126"/>
                  </a:cubicBezTo>
                  <a:cubicBezTo>
                    <a:pt x="38" y="130"/>
                    <a:pt x="50" y="134"/>
                    <a:pt x="52" y="141"/>
                  </a:cubicBezTo>
                  <a:cubicBezTo>
                    <a:pt x="55" y="151"/>
                    <a:pt x="49" y="161"/>
                    <a:pt x="46" y="171"/>
                  </a:cubicBezTo>
                  <a:cubicBezTo>
                    <a:pt x="55" y="170"/>
                    <a:pt x="63" y="167"/>
                    <a:pt x="72" y="167"/>
                  </a:cubicBezTo>
                  <a:cubicBezTo>
                    <a:pt x="81" y="166"/>
                    <a:pt x="86" y="161"/>
                    <a:pt x="94" y="159"/>
                  </a:cubicBezTo>
                  <a:cubicBezTo>
                    <a:pt x="104" y="156"/>
                    <a:pt x="114" y="165"/>
                    <a:pt x="118" y="173"/>
                  </a:cubicBezTo>
                  <a:cubicBezTo>
                    <a:pt x="121" y="179"/>
                    <a:pt x="115" y="185"/>
                    <a:pt x="118" y="191"/>
                  </a:cubicBezTo>
                  <a:cubicBezTo>
                    <a:pt x="123" y="203"/>
                    <a:pt x="133" y="199"/>
                    <a:pt x="142" y="196"/>
                  </a:cubicBezTo>
                  <a:cubicBezTo>
                    <a:pt x="156" y="193"/>
                    <a:pt x="170" y="206"/>
                    <a:pt x="183" y="208"/>
                  </a:cubicBezTo>
                  <a:cubicBezTo>
                    <a:pt x="184" y="208"/>
                    <a:pt x="184" y="208"/>
                    <a:pt x="184" y="209"/>
                  </a:cubicBezTo>
                  <a:cubicBezTo>
                    <a:pt x="188" y="198"/>
                    <a:pt x="192" y="188"/>
                    <a:pt x="201" y="181"/>
                  </a:cubicBezTo>
                  <a:cubicBezTo>
                    <a:pt x="214" y="171"/>
                    <a:pt x="233" y="174"/>
                    <a:pt x="249" y="175"/>
                  </a:cubicBezTo>
                  <a:cubicBezTo>
                    <a:pt x="249" y="165"/>
                    <a:pt x="263" y="158"/>
                    <a:pt x="268" y="151"/>
                  </a:cubicBezTo>
                  <a:cubicBezTo>
                    <a:pt x="278" y="140"/>
                    <a:pt x="280" y="124"/>
                    <a:pt x="289" y="112"/>
                  </a:cubicBezTo>
                  <a:cubicBezTo>
                    <a:pt x="296" y="102"/>
                    <a:pt x="307" y="95"/>
                    <a:pt x="317" y="88"/>
                  </a:cubicBezTo>
                  <a:cubicBezTo>
                    <a:pt x="329" y="79"/>
                    <a:pt x="340" y="73"/>
                    <a:pt x="354" y="70"/>
                  </a:cubicBezTo>
                  <a:cubicBezTo>
                    <a:pt x="364" y="68"/>
                    <a:pt x="376" y="64"/>
                    <a:pt x="386" y="67"/>
                  </a:cubicBezTo>
                  <a:cubicBezTo>
                    <a:pt x="398" y="72"/>
                    <a:pt x="408" y="84"/>
                    <a:pt x="422" y="83"/>
                  </a:cubicBezTo>
                  <a:cubicBezTo>
                    <a:pt x="426" y="83"/>
                    <a:pt x="430" y="82"/>
                    <a:pt x="433" y="82"/>
                  </a:cubicBezTo>
                  <a:cubicBezTo>
                    <a:pt x="431" y="80"/>
                    <a:pt x="431" y="75"/>
                    <a:pt x="435" y="74"/>
                  </a:cubicBezTo>
                  <a:cubicBezTo>
                    <a:pt x="440" y="72"/>
                    <a:pt x="444" y="59"/>
                    <a:pt x="445" y="55"/>
                  </a:cubicBezTo>
                  <a:cubicBezTo>
                    <a:pt x="447" y="51"/>
                    <a:pt x="448" y="48"/>
                    <a:pt x="449" y="44"/>
                  </a:cubicBezTo>
                  <a:cubicBezTo>
                    <a:pt x="444" y="41"/>
                    <a:pt x="440" y="38"/>
                    <a:pt x="435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71" name="Freeform 21"/>
            <p:cNvSpPr>
              <a:spLocks/>
            </p:cNvSpPr>
            <p:nvPr userDrawn="1"/>
          </p:nvSpPr>
          <p:spPr bwMode="auto">
            <a:xfrm>
              <a:off x="8770938" y="1995489"/>
              <a:ext cx="1408113" cy="952500"/>
            </a:xfrm>
            <a:custGeom>
              <a:avLst/>
              <a:gdLst>
                <a:gd name="T0" fmla="*/ 370 w 375"/>
                <a:gd name="T1" fmla="*/ 16 h 253"/>
                <a:gd name="T2" fmla="*/ 334 w 375"/>
                <a:gd name="T3" fmla="*/ 36 h 253"/>
                <a:gd name="T4" fmla="*/ 277 w 375"/>
                <a:gd name="T5" fmla="*/ 36 h 253"/>
                <a:gd name="T6" fmla="*/ 270 w 375"/>
                <a:gd name="T7" fmla="*/ 41 h 253"/>
                <a:gd name="T8" fmla="*/ 249 w 375"/>
                <a:gd name="T9" fmla="*/ 41 h 253"/>
                <a:gd name="T10" fmla="*/ 241 w 375"/>
                <a:gd name="T11" fmla="*/ 33 h 253"/>
                <a:gd name="T12" fmla="*/ 221 w 375"/>
                <a:gd name="T13" fmla="*/ 34 h 253"/>
                <a:gd name="T14" fmla="*/ 216 w 375"/>
                <a:gd name="T15" fmla="*/ 31 h 253"/>
                <a:gd name="T16" fmla="*/ 206 w 375"/>
                <a:gd name="T17" fmla="*/ 18 h 253"/>
                <a:gd name="T18" fmla="*/ 199 w 375"/>
                <a:gd name="T19" fmla="*/ 29 h 253"/>
                <a:gd name="T20" fmla="*/ 185 w 375"/>
                <a:gd name="T21" fmla="*/ 32 h 253"/>
                <a:gd name="T22" fmla="*/ 188 w 375"/>
                <a:gd name="T23" fmla="*/ 24 h 253"/>
                <a:gd name="T24" fmla="*/ 190 w 375"/>
                <a:gd name="T25" fmla="*/ 16 h 253"/>
                <a:gd name="T26" fmla="*/ 180 w 375"/>
                <a:gd name="T27" fmla="*/ 18 h 253"/>
                <a:gd name="T28" fmla="*/ 172 w 375"/>
                <a:gd name="T29" fmla="*/ 9 h 253"/>
                <a:gd name="T30" fmla="*/ 162 w 375"/>
                <a:gd name="T31" fmla="*/ 11 h 253"/>
                <a:gd name="T32" fmla="*/ 151 w 375"/>
                <a:gd name="T33" fmla="*/ 3 h 253"/>
                <a:gd name="T34" fmla="*/ 110 w 375"/>
                <a:gd name="T35" fmla="*/ 0 h 253"/>
                <a:gd name="T36" fmla="*/ 107 w 375"/>
                <a:gd name="T37" fmla="*/ 6 h 253"/>
                <a:gd name="T38" fmla="*/ 137 w 375"/>
                <a:gd name="T39" fmla="*/ 9 h 253"/>
                <a:gd name="T40" fmla="*/ 132 w 375"/>
                <a:gd name="T41" fmla="*/ 23 h 253"/>
                <a:gd name="T42" fmla="*/ 110 w 375"/>
                <a:gd name="T43" fmla="*/ 39 h 253"/>
                <a:gd name="T44" fmla="*/ 56 w 375"/>
                <a:gd name="T45" fmla="*/ 43 h 253"/>
                <a:gd name="T46" fmla="*/ 52 w 375"/>
                <a:gd name="T47" fmla="*/ 53 h 253"/>
                <a:gd name="T48" fmla="*/ 29 w 375"/>
                <a:gd name="T49" fmla="*/ 64 h 253"/>
                <a:gd name="T50" fmla="*/ 0 w 375"/>
                <a:gd name="T51" fmla="*/ 64 h 253"/>
                <a:gd name="T52" fmla="*/ 16 w 375"/>
                <a:gd name="T53" fmla="*/ 81 h 253"/>
                <a:gd name="T54" fmla="*/ 23 w 375"/>
                <a:gd name="T55" fmla="*/ 104 h 253"/>
                <a:gd name="T56" fmla="*/ 21 w 375"/>
                <a:gd name="T57" fmla="*/ 114 h 253"/>
                <a:gd name="T58" fmla="*/ 21 w 375"/>
                <a:gd name="T59" fmla="*/ 120 h 253"/>
                <a:gd name="T60" fmla="*/ 24 w 375"/>
                <a:gd name="T61" fmla="*/ 123 h 253"/>
                <a:gd name="T62" fmla="*/ 42 w 375"/>
                <a:gd name="T63" fmla="*/ 124 h 253"/>
                <a:gd name="T64" fmla="*/ 67 w 375"/>
                <a:gd name="T65" fmla="*/ 139 h 253"/>
                <a:gd name="T66" fmla="*/ 69 w 375"/>
                <a:gd name="T67" fmla="*/ 144 h 253"/>
                <a:gd name="T68" fmla="*/ 53 w 375"/>
                <a:gd name="T69" fmla="*/ 180 h 253"/>
                <a:gd name="T70" fmla="*/ 56 w 375"/>
                <a:gd name="T71" fmla="*/ 179 h 253"/>
                <a:gd name="T72" fmla="*/ 75 w 375"/>
                <a:gd name="T73" fmla="*/ 174 h 253"/>
                <a:gd name="T74" fmla="*/ 100 w 375"/>
                <a:gd name="T75" fmla="*/ 171 h 253"/>
                <a:gd name="T76" fmla="*/ 117 w 375"/>
                <a:gd name="T77" fmla="*/ 158 h 253"/>
                <a:gd name="T78" fmla="*/ 160 w 375"/>
                <a:gd name="T79" fmla="*/ 138 h 253"/>
                <a:gd name="T80" fmla="*/ 192 w 375"/>
                <a:gd name="T81" fmla="*/ 114 h 253"/>
                <a:gd name="T82" fmla="*/ 214 w 375"/>
                <a:gd name="T83" fmla="*/ 122 h 253"/>
                <a:gd name="T84" fmla="*/ 236 w 375"/>
                <a:gd name="T85" fmla="*/ 141 h 253"/>
                <a:gd name="T86" fmla="*/ 257 w 375"/>
                <a:gd name="T87" fmla="*/ 157 h 253"/>
                <a:gd name="T88" fmla="*/ 303 w 375"/>
                <a:gd name="T89" fmla="*/ 159 h 253"/>
                <a:gd name="T90" fmla="*/ 308 w 375"/>
                <a:gd name="T91" fmla="*/ 161 h 253"/>
                <a:gd name="T92" fmla="*/ 315 w 375"/>
                <a:gd name="T93" fmla="*/ 191 h 253"/>
                <a:gd name="T94" fmla="*/ 338 w 375"/>
                <a:gd name="T95" fmla="*/ 210 h 253"/>
                <a:gd name="T96" fmla="*/ 354 w 375"/>
                <a:gd name="T97" fmla="*/ 231 h 253"/>
                <a:gd name="T98" fmla="*/ 375 w 375"/>
                <a:gd name="T99" fmla="*/ 253 h 253"/>
                <a:gd name="T100" fmla="*/ 375 w 375"/>
                <a:gd name="T101" fmla="*/ 16 h 253"/>
                <a:gd name="T102" fmla="*/ 370 w 375"/>
                <a:gd name="T103" fmla="*/ 1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5" h="253">
                  <a:moveTo>
                    <a:pt x="370" y="16"/>
                  </a:moveTo>
                  <a:cubicBezTo>
                    <a:pt x="334" y="36"/>
                    <a:pt x="334" y="36"/>
                    <a:pt x="334" y="36"/>
                  </a:cubicBezTo>
                  <a:cubicBezTo>
                    <a:pt x="277" y="36"/>
                    <a:pt x="277" y="36"/>
                    <a:pt x="277" y="36"/>
                  </a:cubicBezTo>
                  <a:cubicBezTo>
                    <a:pt x="270" y="41"/>
                    <a:pt x="270" y="41"/>
                    <a:pt x="270" y="41"/>
                  </a:cubicBezTo>
                  <a:cubicBezTo>
                    <a:pt x="249" y="41"/>
                    <a:pt x="249" y="41"/>
                    <a:pt x="249" y="41"/>
                  </a:cubicBezTo>
                  <a:cubicBezTo>
                    <a:pt x="241" y="33"/>
                    <a:pt x="241" y="33"/>
                    <a:pt x="241" y="33"/>
                  </a:cubicBezTo>
                  <a:cubicBezTo>
                    <a:pt x="221" y="34"/>
                    <a:pt x="221" y="34"/>
                    <a:pt x="221" y="34"/>
                  </a:cubicBezTo>
                  <a:cubicBezTo>
                    <a:pt x="216" y="31"/>
                    <a:pt x="216" y="31"/>
                    <a:pt x="216" y="31"/>
                  </a:cubicBezTo>
                  <a:cubicBezTo>
                    <a:pt x="206" y="18"/>
                    <a:pt x="206" y="18"/>
                    <a:pt x="206" y="18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8" y="24"/>
                    <a:pt x="188" y="24"/>
                    <a:pt x="188" y="24"/>
                  </a:cubicBezTo>
                  <a:cubicBezTo>
                    <a:pt x="190" y="16"/>
                    <a:pt x="190" y="16"/>
                    <a:pt x="190" y="16"/>
                  </a:cubicBezTo>
                  <a:cubicBezTo>
                    <a:pt x="180" y="18"/>
                    <a:pt x="180" y="18"/>
                    <a:pt x="180" y="18"/>
                  </a:cubicBezTo>
                  <a:cubicBezTo>
                    <a:pt x="172" y="9"/>
                    <a:pt x="172" y="9"/>
                    <a:pt x="172" y="9"/>
                  </a:cubicBezTo>
                  <a:cubicBezTo>
                    <a:pt x="162" y="11"/>
                    <a:pt x="162" y="11"/>
                    <a:pt x="162" y="11"/>
                  </a:cubicBezTo>
                  <a:cubicBezTo>
                    <a:pt x="151" y="3"/>
                    <a:pt x="151" y="3"/>
                    <a:pt x="151" y="3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" y="70"/>
                    <a:pt x="11" y="75"/>
                    <a:pt x="16" y="81"/>
                  </a:cubicBezTo>
                  <a:cubicBezTo>
                    <a:pt x="22" y="87"/>
                    <a:pt x="26" y="96"/>
                    <a:pt x="23" y="104"/>
                  </a:cubicBezTo>
                  <a:cubicBezTo>
                    <a:pt x="22" y="106"/>
                    <a:pt x="21" y="110"/>
                    <a:pt x="21" y="114"/>
                  </a:cubicBezTo>
                  <a:cubicBezTo>
                    <a:pt x="22" y="116"/>
                    <a:pt x="23" y="118"/>
                    <a:pt x="21" y="120"/>
                  </a:cubicBezTo>
                  <a:cubicBezTo>
                    <a:pt x="22" y="122"/>
                    <a:pt x="23" y="122"/>
                    <a:pt x="24" y="123"/>
                  </a:cubicBezTo>
                  <a:cubicBezTo>
                    <a:pt x="30" y="125"/>
                    <a:pt x="36" y="122"/>
                    <a:pt x="42" y="124"/>
                  </a:cubicBezTo>
                  <a:cubicBezTo>
                    <a:pt x="51" y="128"/>
                    <a:pt x="58" y="135"/>
                    <a:pt x="67" y="139"/>
                  </a:cubicBezTo>
                  <a:cubicBezTo>
                    <a:pt x="69" y="140"/>
                    <a:pt x="70" y="142"/>
                    <a:pt x="69" y="144"/>
                  </a:cubicBezTo>
                  <a:cubicBezTo>
                    <a:pt x="66" y="154"/>
                    <a:pt x="62" y="172"/>
                    <a:pt x="53" y="180"/>
                  </a:cubicBezTo>
                  <a:cubicBezTo>
                    <a:pt x="54" y="179"/>
                    <a:pt x="55" y="179"/>
                    <a:pt x="56" y="179"/>
                  </a:cubicBezTo>
                  <a:cubicBezTo>
                    <a:pt x="62" y="176"/>
                    <a:pt x="69" y="173"/>
                    <a:pt x="75" y="174"/>
                  </a:cubicBezTo>
                  <a:cubicBezTo>
                    <a:pt x="84" y="175"/>
                    <a:pt x="92" y="177"/>
                    <a:pt x="100" y="171"/>
                  </a:cubicBezTo>
                  <a:cubicBezTo>
                    <a:pt x="106" y="167"/>
                    <a:pt x="111" y="162"/>
                    <a:pt x="117" y="158"/>
                  </a:cubicBezTo>
                  <a:cubicBezTo>
                    <a:pt x="130" y="151"/>
                    <a:pt x="146" y="146"/>
                    <a:pt x="160" y="138"/>
                  </a:cubicBezTo>
                  <a:cubicBezTo>
                    <a:pt x="172" y="132"/>
                    <a:pt x="180" y="121"/>
                    <a:pt x="192" y="114"/>
                  </a:cubicBezTo>
                  <a:cubicBezTo>
                    <a:pt x="200" y="109"/>
                    <a:pt x="208" y="117"/>
                    <a:pt x="214" y="122"/>
                  </a:cubicBezTo>
                  <a:cubicBezTo>
                    <a:pt x="221" y="128"/>
                    <a:pt x="229" y="134"/>
                    <a:pt x="236" y="141"/>
                  </a:cubicBezTo>
                  <a:cubicBezTo>
                    <a:pt x="243" y="146"/>
                    <a:pt x="249" y="154"/>
                    <a:pt x="257" y="157"/>
                  </a:cubicBezTo>
                  <a:cubicBezTo>
                    <a:pt x="271" y="163"/>
                    <a:pt x="288" y="161"/>
                    <a:pt x="303" y="159"/>
                  </a:cubicBezTo>
                  <a:cubicBezTo>
                    <a:pt x="305" y="158"/>
                    <a:pt x="307" y="159"/>
                    <a:pt x="308" y="161"/>
                  </a:cubicBezTo>
                  <a:cubicBezTo>
                    <a:pt x="312" y="171"/>
                    <a:pt x="312" y="181"/>
                    <a:pt x="315" y="191"/>
                  </a:cubicBezTo>
                  <a:cubicBezTo>
                    <a:pt x="320" y="204"/>
                    <a:pt x="328" y="204"/>
                    <a:pt x="338" y="210"/>
                  </a:cubicBezTo>
                  <a:cubicBezTo>
                    <a:pt x="345" y="215"/>
                    <a:pt x="349" y="224"/>
                    <a:pt x="354" y="231"/>
                  </a:cubicBezTo>
                  <a:cubicBezTo>
                    <a:pt x="360" y="239"/>
                    <a:pt x="367" y="247"/>
                    <a:pt x="375" y="253"/>
                  </a:cubicBezTo>
                  <a:cubicBezTo>
                    <a:pt x="375" y="16"/>
                    <a:pt x="375" y="16"/>
                    <a:pt x="375" y="16"/>
                  </a:cubicBezTo>
                  <a:lnTo>
                    <a:pt x="37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72" name="Freeform 22"/>
            <p:cNvSpPr>
              <a:spLocks/>
            </p:cNvSpPr>
            <p:nvPr userDrawn="1"/>
          </p:nvSpPr>
          <p:spPr bwMode="auto">
            <a:xfrm>
              <a:off x="8270875" y="2438402"/>
              <a:ext cx="1908175" cy="1573213"/>
            </a:xfrm>
            <a:custGeom>
              <a:avLst/>
              <a:gdLst>
                <a:gd name="T0" fmla="*/ 507 w 508"/>
                <a:gd name="T1" fmla="*/ 146 h 418"/>
                <a:gd name="T2" fmla="*/ 482 w 508"/>
                <a:gd name="T3" fmla="*/ 121 h 418"/>
                <a:gd name="T4" fmla="*/ 456 w 508"/>
                <a:gd name="T5" fmla="*/ 95 h 418"/>
                <a:gd name="T6" fmla="*/ 434 w 508"/>
                <a:gd name="T7" fmla="*/ 50 h 418"/>
                <a:gd name="T8" fmla="*/ 393 w 508"/>
                <a:gd name="T9" fmla="*/ 50 h 418"/>
                <a:gd name="T10" fmla="*/ 350 w 508"/>
                <a:gd name="T11" fmla="*/ 18 h 418"/>
                <a:gd name="T12" fmla="*/ 322 w 508"/>
                <a:gd name="T13" fmla="*/ 10 h 418"/>
                <a:gd name="T14" fmla="*/ 307 w 508"/>
                <a:gd name="T15" fmla="*/ 22 h 418"/>
                <a:gd name="T16" fmla="*/ 254 w 508"/>
                <a:gd name="T17" fmla="*/ 48 h 418"/>
                <a:gd name="T18" fmla="*/ 216 w 508"/>
                <a:gd name="T19" fmla="*/ 66 h 418"/>
                <a:gd name="T20" fmla="*/ 184 w 508"/>
                <a:gd name="T21" fmla="*/ 72 h 418"/>
                <a:gd name="T22" fmla="*/ 163 w 508"/>
                <a:gd name="T23" fmla="*/ 75 h 418"/>
                <a:gd name="T24" fmla="*/ 145 w 508"/>
                <a:gd name="T25" fmla="*/ 70 h 418"/>
                <a:gd name="T26" fmla="*/ 124 w 508"/>
                <a:gd name="T27" fmla="*/ 59 h 418"/>
                <a:gd name="T28" fmla="*/ 75 w 508"/>
                <a:gd name="T29" fmla="*/ 71 h 418"/>
                <a:gd name="T30" fmla="*/ 38 w 508"/>
                <a:gd name="T31" fmla="*/ 102 h 418"/>
                <a:gd name="T32" fmla="*/ 20 w 508"/>
                <a:gd name="T33" fmla="*/ 137 h 418"/>
                <a:gd name="T34" fmla="*/ 6 w 508"/>
                <a:gd name="T35" fmla="*/ 151 h 418"/>
                <a:gd name="T36" fmla="*/ 6 w 508"/>
                <a:gd name="T37" fmla="*/ 165 h 418"/>
                <a:gd name="T38" fmla="*/ 23 w 508"/>
                <a:gd name="T39" fmla="*/ 190 h 418"/>
                <a:gd name="T40" fmla="*/ 22 w 508"/>
                <a:gd name="T41" fmla="*/ 209 h 418"/>
                <a:gd name="T42" fmla="*/ 23 w 508"/>
                <a:gd name="T43" fmla="*/ 237 h 418"/>
                <a:gd name="T44" fmla="*/ 28 w 508"/>
                <a:gd name="T45" fmla="*/ 260 h 418"/>
                <a:gd name="T46" fmla="*/ 42 w 508"/>
                <a:gd name="T47" fmla="*/ 274 h 418"/>
                <a:gd name="T48" fmla="*/ 77 w 508"/>
                <a:gd name="T49" fmla="*/ 326 h 418"/>
                <a:gd name="T50" fmla="*/ 126 w 508"/>
                <a:gd name="T51" fmla="*/ 336 h 418"/>
                <a:gd name="T52" fmla="*/ 140 w 508"/>
                <a:gd name="T53" fmla="*/ 338 h 418"/>
                <a:gd name="T54" fmla="*/ 151 w 508"/>
                <a:gd name="T55" fmla="*/ 345 h 418"/>
                <a:gd name="T56" fmla="*/ 168 w 508"/>
                <a:gd name="T57" fmla="*/ 336 h 418"/>
                <a:gd name="T58" fmla="*/ 181 w 508"/>
                <a:gd name="T59" fmla="*/ 336 h 418"/>
                <a:gd name="T60" fmla="*/ 196 w 508"/>
                <a:gd name="T61" fmla="*/ 359 h 418"/>
                <a:gd name="T62" fmla="*/ 213 w 508"/>
                <a:gd name="T63" fmla="*/ 379 h 418"/>
                <a:gd name="T64" fmla="*/ 238 w 508"/>
                <a:gd name="T65" fmla="*/ 381 h 418"/>
                <a:gd name="T66" fmla="*/ 280 w 508"/>
                <a:gd name="T67" fmla="*/ 389 h 418"/>
                <a:gd name="T68" fmla="*/ 329 w 508"/>
                <a:gd name="T69" fmla="*/ 402 h 418"/>
                <a:gd name="T70" fmla="*/ 366 w 508"/>
                <a:gd name="T71" fmla="*/ 418 h 418"/>
                <a:gd name="T72" fmla="*/ 383 w 508"/>
                <a:gd name="T73" fmla="*/ 405 h 418"/>
                <a:gd name="T74" fmla="*/ 412 w 508"/>
                <a:gd name="T75" fmla="*/ 369 h 418"/>
                <a:gd name="T76" fmla="*/ 450 w 508"/>
                <a:gd name="T77" fmla="*/ 348 h 418"/>
                <a:gd name="T78" fmla="*/ 457 w 508"/>
                <a:gd name="T79" fmla="*/ 309 h 418"/>
                <a:gd name="T80" fmla="*/ 472 w 508"/>
                <a:gd name="T81" fmla="*/ 285 h 418"/>
                <a:gd name="T82" fmla="*/ 487 w 508"/>
                <a:gd name="T83" fmla="*/ 286 h 418"/>
                <a:gd name="T84" fmla="*/ 491 w 508"/>
                <a:gd name="T85" fmla="*/ 245 h 418"/>
                <a:gd name="T86" fmla="*/ 508 w 508"/>
                <a:gd name="T87" fmla="*/ 235 h 418"/>
                <a:gd name="T88" fmla="*/ 508 w 508"/>
                <a:gd name="T89" fmla="*/ 147 h 418"/>
                <a:gd name="T90" fmla="*/ 507 w 508"/>
                <a:gd name="T91" fmla="*/ 14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8" h="418">
                  <a:moveTo>
                    <a:pt x="507" y="146"/>
                  </a:moveTo>
                  <a:cubicBezTo>
                    <a:pt x="498" y="139"/>
                    <a:pt x="489" y="131"/>
                    <a:pt x="482" y="121"/>
                  </a:cubicBezTo>
                  <a:cubicBezTo>
                    <a:pt x="474" y="110"/>
                    <a:pt x="470" y="100"/>
                    <a:pt x="456" y="95"/>
                  </a:cubicBezTo>
                  <a:cubicBezTo>
                    <a:pt x="437" y="88"/>
                    <a:pt x="440" y="66"/>
                    <a:pt x="434" y="50"/>
                  </a:cubicBezTo>
                  <a:cubicBezTo>
                    <a:pt x="421" y="52"/>
                    <a:pt x="406" y="54"/>
                    <a:pt x="393" y="50"/>
                  </a:cubicBezTo>
                  <a:cubicBezTo>
                    <a:pt x="376" y="44"/>
                    <a:pt x="363" y="29"/>
                    <a:pt x="350" y="18"/>
                  </a:cubicBezTo>
                  <a:cubicBezTo>
                    <a:pt x="341" y="11"/>
                    <a:pt x="333" y="0"/>
                    <a:pt x="322" y="10"/>
                  </a:cubicBezTo>
                  <a:cubicBezTo>
                    <a:pt x="317" y="14"/>
                    <a:pt x="312" y="19"/>
                    <a:pt x="307" y="22"/>
                  </a:cubicBezTo>
                  <a:cubicBezTo>
                    <a:pt x="290" y="33"/>
                    <a:pt x="270" y="37"/>
                    <a:pt x="254" y="48"/>
                  </a:cubicBezTo>
                  <a:cubicBezTo>
                    <a:pt x="242" y="56"/>
                    <a:pt x="232" y="69"/>
                    <a:pt x="216" y="66"/>
                  </a:cubicBezTo>
                  <a:cubicBezTo>
                    <a:pt x="203" y="64"/>
                    <a:pt x="195" y="69"/>
                    <a:pt x="184" y="72"/>
                  </a:cubicBezTo>
                  <a:cubicBezTo>
                    <a:pt x="177" y="74"/>
                    <a:pt x="170" y="76"/>
                    <a:pt x="163" y="75"/>
                  </a:cubicBezTo>
                  <a:cubicBezTo>
                    <a:pt x="156" y="75"/>
                    <a:pt x="150" y="73"/>
                    <a:pt x="145" y="70"/>
                  </a:cubicBezTo>
                  <a:cubicBezTo>
                    <a:pt x="138" y="66"/>
                    <a:pt x="131" y="60"/>
                    <a:pt x="124" y="59"/>
                  </a:cubicBezTo>
                  <a:cubicBezTo>
                    <a:pt x="110" y="57"/>
                    <a:pt x="87" y="63"/>
                    <a:pt x="75" y="71"/>
                  </a:cubicBezTo>
                  <a:cubicBezTo>
                    <a:pt x="63" y="79"/>
                    <a:pt x="46" y="88"/>
                    <a:pt x="38" y="102"/>
                  </a:cubicBezTo>
                  <a:cubicBezTo>
                    <a:pt x="31" y="114"/>
                    <a:pt x="28" y="127"/>
                    <a:pt x="20" y="137"/>
                  </a:cubicBezTo>
                  <a:cubicBezTo>
                    <a:pt x="16" y="143"/>
                    <a:pt x="10" y="146"/>
                    <a:pt x="6" y="151"/>
                  </a:cubicBezTo>
                  <a:cubicBezTo>
                    <a:pt x="0" y="158"/>
                    <a:pt x="0" y="159"/>
                    <a:pt x="6" y="165"/>
                  </a:cubicBezTo>
                  <a:cubicBezTo>
                    <a:pt x="15" y="173"/>
                    <a:pt x="21" y="178"/>
                    <a:pt x="23" y="190"/>
                  </a:cubicBezTo>
                  <a:cubicBezTo>
                    <a:pt x="25" y="196"/>
                    <a:pt x="23" y="203"/>
                    <a:pt x="22" y="209"/>
                  </a:cubicBezTo>
                  <a:cubicBezTo>
                    <a:pt x="20" y="219"/>
                    <a:pt x="21" y="228"/>
                    <a:pt x="23" y="237"/>
                  </a:cubicBezTo>
                  <a:cubicBezTo>
                    <a:pt x="24" y="244"/>
                    <a:pt x="24" y="254"/>
                    <a:pt x="28" y="260"/>
                  </a:cubicBezTo>
                  <a:cubicBezTo>
                    <a:pt x="32" y="266"/>
                    <a:pt x="37" y="269"/>
                    <a:pt x="42" y="274"/>
                  </a:cubicBezTo>
                  <a:cubicBezTo>
                    <a:pt x="56" y="289"/>
                    <a:pt x="61" y="313"/>
                    <a:pt x="77" y="326"/>
                  </a:cubicBezTo>
                  <a:cubicBezTo>
                    <a:pt x="90" y="336"/>
                    <a:pt x="110" y="334"/>
                    <a:pt x="126" y="336"/>
                  </a:cubicBezTo>
                  <a:cubicBezTo>
                    <a:pt x="130" y="336"/>
                    <a:pt x="136" y="336"/>
                    <a:pt x="140" y="338"/>
                  </a:cubicBezTo>
                  <a:cubicBezTo>
                    <a:pt x="144" y="340"/>
                    <a:pt x="147" y="344"/>
                    <a:pt x="151" y="345"/>
                  </a:cubicBezTo>
                  <a:cubicBezTo>
                    <a:pt x="157" y="348"/>
                    <a:pt x="163" y="338"/>
                    <a:pt x="168" y="336"/>
                  </a:cubicBezTo>
                  <a:cubicBezTo>
                    <a:pt x="172" y="335"/>
                    <a:pt x="176" y="335"/>
                    <a:pt x="181" y="336"/>
                  </a:cubicBezTo>
                  <a:cubicBezTo>
                    <a:pt x="190" y="339"/>
                    <a:pt x="192" y="352"/>
                    <a:pt x="196" y="359"/>
                  </a:cubicBezTo>
                  <a:cubicBezTo>
                    <a:pt x="201" y="366"/>
                    <a:pt x="205" y="375"/>
                    <a:pt x="213" y="379"/>
                  </a:cubicBezTo>
                  <a:cubicBezTo>
                    <a:pt x="221" y="384"/>
                    <a:pt x="230" y="382"/>
                    <a:pt x="238" y="381"/>
                  </a:cubicBezTo>
                  <a:cubicBezTo>
                    <a:pt x="253" y="380"/>
                    <a:pt x="266" y="384"/>
                    <a:pt x="280" y="389"/>
                  </a:cubicBezTo>
                  <a:cubicBezTo>
                    <a:pt x="296" y="395"/>
                    <a:pt x="312" y="399"/>
                    <a:pt x="329" y="402"/>
                  </a:cubicBezTo>
                  <a:cubicBezTo>
                    <a:pt x="343" y="405"/>
                    <a:pt x="354" y="411"/>
                    <a:pt x="366" y="418"/>
                  </a:cubicBezTo>
                  <a:cubicBezTo>
                    <a:pt x="375" y="411"/>
                    <a:pt x="382" y="405"/>
                    <a:pt x="383" y="405"/>
                  </a:cubicBezTo>
                  <a:cubicBezTo>
                    <a:pt x="386" y="404"/>
                    <a:pt x="412" y="369"/>
                    <a:pt x="412" y="369"/>
                  </a:cubicBezTo>
                  <a:cubicBezTo>
                    <a:pt x="450" y="348"/>
                    <a:pt x="450" y="348"/>
                    <a:pt x="450" y="348"/>
                  </a:cubicBezTo>
                  <a:cubicBezTo>
                    <a:pt x="457" y="309"/>
                    <a:pt x="457" y="309"/>
                    <a:pt x="457" y="309"/>
                  </a:cubicBezTo>
                  <a:cubicBezTo>
                    <a:pt x="472" y="285"/>
                    <a:pt x="472" y="285"/>
                    <a:pt x="472" y="285"/>
                  </a:cubicBezTo>
                  <a:cubicBezTo>
                    <a:pt x="487" y="286"/>
                    <a:pt x="487" y="286"/>
                    <a:pt x="487" y="286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508" y="235"/>
                    <a:pt x="508" y="235"/>
                    <a:pt x="508" y="235"/>
                  </a:cubicBezTo>
                  <a:cubicBezTo>
                    <a:pt x="508" y="147"/>
                    <a:pt x="508" y="147"/>
                    <a:pt x="508" y="147"/>
                  </a:cubicBezTo>
                  <a:lnTo>
                    <a:pt x="507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74" name="Freeform 23"/>
            <p:cNvSpPr>
              <a:spLocks/>
            </p:cNvSpPr>
            <p:nvPr userDrawn="1"/>
          </p:nvSpPr>
          <p:spPr bwMode="auto">
            <a:xfrm>
              <a:off x="10212388" y="2062164"/>
              <a:ext cx="1643063" cy="1370013"/>
            </a:xfrm>
            <a:custGeom>
              <a:avLst/>
              <a:gdLst>
                <a:gd name="T0" fmla="*/ 421 w 437"/>
                <a:gd name="T1" fmla="*/ 212 h 364"/>
                <a:gd name="T2" fmla="*/ 380 w 437"/>
                <a:gd name="T3" fmla="*/ 182 h 364"/>
                <a:gd name="T4" fmla="*/ 338 w 437"/>
                <a:gd name="T5" fmla="*/ 162 h 364"/>
                <a:gd name="T6" fmla="*/ 348 w 437"/>
                <a:gd name="T7" fmla="*/ 180 h 364"/>
                <a:gd name="T8" fmla="*/ 384 w 437"/>
                <a:gd name="T9" fmla="*/ 204 h 364"/>
                <a:gd name="T10" fmla="*/ 360 w 437"/>
                <a:gd name="T11" fmla="*/ 219 h 364"/>
                <a:gd name="T12" fmla="*/ 349 w 437"/>
                <a:gd name="T13" fmla="*/ 204 h 364"/>
                <a:gd name="T14" fmla="*/ 369 w 437"/>
                <a:gd name="T15" fmla="*/ 194 h 364"/>
                <a:gd name="T16" fmla="*/ 347 w 437"/>
                <a:gd name="T17" fmla="*/ 192 h 364"/>
                <a:gd name="T18" fmla="*/ 329 w 437"/>
                <a:gd name="T19" fmla="*/ 202 h 364"/>
                <a:gd name="T20" fmla="*/ 311 w 437"/>
                <a:gd name="T21" fmla="*/ 217 h 364"/>
                <a:gd name="T22" fmla="*/ 305 w 437"/>
                <a:gd name="T23" fmla="*/ 185 h 364"/>
                <a:gd name="T24" fmla="*/ 268 w 437"/>
                <a:gd name="T25" fmla="*/ 154 h 364"/>
                <a:gd name="T26" fmla="*/ 271 w 437"/>
                <a:gd name="T27" fmla="*/ 173 h 364"/>
                <a:gd name="T28" fmla="*/ 259 w 437"/>
                <a:gd name="T29" fmla="*/ 166 h 364"/>
                <a:gd name="T30" fmla="*/ 244 w 437"/>
                <a:gd name="T31" fmla="*/ 159 h 364"/>
                <a:gd name="T32" fmla="*/ 252 w 437"/>
                <a:gd name="T33" fmla="*/ 178 h 364"/>
                <a:gd name="T34" fmla="*/ 218 w 437"/>
                <a:gd name="T35" fmla="*/ 160 h 364"/>
                <a:gd name="T36" fmla="*/ 209 w 437"/>
                <a:gd name="T37" fmla="*/ 124 h 364"/>
                <a:gd name="T38" fmla="*/ 245 w 437"/>
                <a:gd name="T39" fmla="*/ 119 h 364"/>
                <a:gd name="T40" fmla="*/ 312 w 437"/>
                <a:gd name="T41" fmla="*/ 154 h 364"/>
                <a:gd name="T42" fmla="*/ 288 w 437"/>
                <a:gd name="T43" fmla="*/ 134 h 364"/>
                <a:gd name="T44" fmla="*/ 220 w 437"/>
                <a:gd name="T45" fmla="*/ 82 h 364"/>
                <a:gd name="T46" fmla="*/ 214 w 437"/>
                <a:gd name="T47" fmla="*/ 103 h 364"/>
                <a:gd name="T48" fmla="*/ 194 w 437"/>
                <a:gd name="T49" fmla="*/ 51 h 364"/>
                <a:gd name="T50" fmla="*/ 171 w 437"/>
                <a:gd name="T51" fmla="*/ 99 h 364"/>
                <a:gd name="T52" fmla="*/ 174 w 437"/>
                <a:gd name="T53" fmla="*/ 49 h 364"/>
                <a:gd name="T54" fmla="*/ 146 w 437"/>
                <a:gd name="T55" fmla="*/ 33 h 364"/>
                <a:gd name="T56" fmla="*/ 137 w 437"/>
                <a:gd name="T57" fmla="*/ 40 h 364"/>
                <a:gd name="T58" fmla="*/ 125 w 437"/>
                <a:gd name="T59" fmla="*/ 54 h 364"/>
                <a:gd name="T60" fmla="*/ 111 w 437"/>
                <a:gd name="T61" fmla="*/ 50 h 364"/>
                <a:gd name="T62" fmla="*/ 102 w 437"/>
                <a:gd name="T63" fmla="*/ 46 h 364"/>
                <a:gd name="T64" fmla="*/ 87 w 437"/>
                <a:gd name="T65" fmla="*/ 49 h 364"/>
                <a:gd name="T66" fmla="*/ 87 w 437"/>
                <a:gd name="T67" fmla="*/ 25 h 364"/>
                <a:gd name="T68" fmla="*/ 58 w 437"/>
                <a:gd name="T69" fmla="*/ 14 h 364"/>
                <a:gd name="T70" fmla="*/ 32 w 437"/>
                <a:gd name="T71" fmla="*/ 10 h 364"/>
                <a:gd name="T72" fmla="*/ 0 w 437"/>
                <a:gd name="T73" fmla="*/ 0 h 364"/>
                <a:gd name="T74" fmla="*/ 9 w 437"/>
                <a:gd name="T75" fmla="*/ 314 h 364"/>
                <a:gd name="T76" fmla="*/ 58 w 437"/>
                <a:gd name="T77" fmla="*/ 333 h 364"/>
                <a:gd name="T78" fmla="*/ 95 w 437"/>
                <a:gd name="T79" fmla="*/ 351 h 364"/>
                <a:gd name="T80" fmla="*/ 180 w 437"/>
                <a:gd name="T81" fmla="*/ 337 h 364"/>
                <a:gd name="T82" fmla="*/ 248 w 437"/>
                <a:gd name="T83" fmla="*/ 324 h 364"/>
                <a:gd name="T84" fmla="*/ 290 w 437"/>
                <a:gd name="T85" fmla="*/ 321 h 364"/>
                <a:gd name="T86" fmla="*/ 331 w 437"/>
                <a:gd name="T87" fmla="*/ 295 h 364"/>
                <a:gd name="T88" fmla="*/ 367 w 437"/>
                <a:gd name="T89" fmla="*/ 270 h 364"/>
                <a:gd name="T90" fmla="*/ 395 w 437"/>
                <a:gd name="T91" fmla="*/ 260 h 364"/>
                <a:gd name="T92" fmla="*/ 437 w 437"/>
                <a:gd name="T93" fmla="*/ 260 h 364"/>
                <a:gd name="T94" fmla="*/ 423 w 437"/>
                <a:gd name="T95" fmla="*/ 236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364">
                  <a:moveTo>
                    <a:pt x="423" y="236"/>
                  </a:moveTo>
                  <a:cubicBezTo>
                    <a:pt x="421" y="212"/>
                    <a:pt x="421" y="212"/>
                    <a:pt x="421" y="212"/>
                  </a:cubicBezTo>
                  <a:cubicBezTo>
                    <a:pt x="397" y="189"/>
                    <a:pt x="397" y="189"/>
                    <a:pt x="397" y="189"/>
                  </a:cubicBezTo>
                  <a:cubicBezTo>
                    <a:pt x="380" y="182"/>
                    <a:pt x="380" y="182"/>
                    <a:pt x="380" y="182"/>
                  </a:cubicBezTo>
                  <a:cubicBezTo>
                    <a:pt x="357" y="176"/>
                    <a:pt x="357" y="176"/>
                    <a:pt x="357" y="176"/>
                  </a:cubicBezTo>
                  <a:cubicBezTo>
                    <a:pt x="338" y="162"/>
                    <a:pt x="338" y="162"/>
                    <a:pt x="338" y="162"/>
                  </a:cubicBezTo>
                  <a:cubicBezTo>
                    <a:pt x="330" y="165"/>
                    <a:pt x="330" y="165"/>
                    <a:pt x="330" y="165"/>
                  </a:cubicBezTo>
                  <a:cubicBezTo>
                    <a:pt x="348" y="180"/>
                    <a:pt x="348" y="180"/>
                    <a:pt x="348" y="180"/>
                  </a:cubicBezTo>
                  <a:cubicBezTo>
                    <a:pt x="348" y="180"/>
                    <a:pt x="376" y="190"/>
                    <a:pt x="381" y="191"/>
                  </a:cubicBezTo>
                  <a:cubicBezTo>
                    <a:pt x="385" y="193"/>
                    <a:pt x="384" y="204"/>
                    <a:pt x="384" y="204"/>
                  </a:cubicBezTo>
                  <a:cubicBezTo>
                    <a:pt x="384" y="204"/>
                    <a:pt x="375" y="213"/>
                    <a:pt x="375" y="215"/>
                  </a:cubicBezTo>
                  <a:cubicBezTo>
                    <a:pt x="375" y="218"/>
                    <a:pt x="360" y="219"/>
                    <a:pt x="360" y="219"/>
                  </a:cubicBezTo>
                  <a:cubicBezTo>
                    <a:pt x="342" y="219"/>
                    <a:pt x="342" y="219"/>
                    <a:pt x="342" y="219"/>
                  </a:cubicBezTo>
                  <a:cubicBezTo>
                    <a:pt x="342" y="219"/>
                    <a:pt x="346" y="206"/>
                    <a:pt x="349" y="204"/>
                  </a:cubicBezTo>
                  <a:cubicBezTo>
                    <a:pt x="352" y="203"/>
                    <a:pt x="365" y="206"/>
                    <a:pt x="367" y="206"/>
                  </a:cubicBezTo>
                  <a:cubicBezTo>
                    <a:pt x="369" y="206"/>
                    <a:pt x="369" y="194"/>
                    <a:pt x="369" y="194"/>
                  </a:cubicBezTo>
                  <a:cubicBezTo>
                    <a:pt x="361" y="193"/>
                    <a:pt x="361" y="193"/>
                    <a:pt x="361" y="193"/>
                  </a:cubicBezTo>
                  <a:cubicBezTo>
                    <a:pt x="347" y="192"/>
                    <a:pt x="347" y="192"/>
                    <a:pt x="347" y="192"/>
                  </a:cubicBezTo>
                  <a:cubicBezTo>
                    <a:pt x="337" y="201"/>
                    <a:pt x="337" y="201"/>
                    <a:pt x="337" y="201"/>
                  </a:cubicBezTo>
                  <a:cubicBezTo>
                    <a:pt x="329" y="202"/>
                    <a:pt x="329" y="202"/>
                    <a:pt x="329" y="202"/>
                  </a:cubicBezTo>
                  <a:cubicBezTo>
                    <a:pt x="322" y="210"/>
                    <a:pt x="322" y="210"/>
                    <a:pt x="322" y="210"/>
                  </a:cubicBezTo>
                  <a:cubicBezTo>
                    <a:pt x="311" y="217"/>
                    <a:pt x="311" y="217"/>
                    <a:pt x="311" y="217"/>
                  </a:cubicBezTo>
                  <a:cubicBezTo>
                    <a:pt x="312" y="195"/>
                    <a:pt x="312" y="195"/>
                    <a:pt x="312" y="19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287" y="174"/>
                    <a:pt x="287" y="174"/>
                    <a:pt x="287" y="174"/>
                  </a:cubicBezTo>
                  <a:cubicBezTo>
                    <a:pt x="268" y="154"/>
                    <a:pt x="268" y="154"/>
                    <a:pt x="268" y="154"/>
                  </a:cubicBezTo>
                  <a:cubicBezTo>
                    <a:pt x="259" y="156"/>
                    <a:pt x="259" y="156"/>
                    <a:pt x="259" y="156"/>
                  </a:cubicBezTo>
                  <a:cubicBezTo>
                    <a:pt x="271" y="173"/>
                    <a:pt x="271" y="173"/>
                    <a:pt x="271" y="173"/>
                  </a:cubicBezTo>
                  <a:cubicBezTo>
                    <a:pt x="264" y="173"/>
                    <a:pt x="264" y="173"/>
                    <a:pt x="264" y="173"/>
                  </a:cubicBezTo>
                  <a:cubicBezTo>
                    <a:pt x="259" y="166"/>
                    <a:pt x="259" y="166"/>
                    <a:pt x="259" y="166"/>
                  </a:cubicBezTo>
                  <a:cubicBezTo>
                    <a:pt x="248" y="157"/>
                    <a:pt x="248" y="157"/>
                    <a:pt x="248" y="157"/>
                  </a:cubicBezTo>
                  <a:cubicBezTo>
                    <a:pt x="244" y="159"/>
                    <a:pt x="244" y="159"/>
                    <a:pt x="244" y="159"/>
                  </a:cubicBezTo>
                  <a:cubicBezTo>
                    <a:pt x="252" y="170"/>
                    <a:pt x="252" y="170"/>
                    <a:pt x="252" y="170"/>
                  </a:cubicBezTo>
                  <a:cubicBezTo>
                    <a:pt x="252" y="178"/>
                    <a:pt x="252" y="178"/>
                    <a:pt x="252" y="178"/>
                  </a:cubicBezTo>
                  <a:cubicBezTo>
                    <a:pt x="240" y="180"/>
                    <a:pt x="240" y="180"/>
                    <a:pt x="240" y="180"/>
                  </a:cubicBezTo>
                  <a:cubicBezTo>
                    <a:pt x="218" y="160"/>
                    <a:pt x="218" y="160"/>
                    <a:pt x="218" y="160"/>
                  </a:cubicBezTo>
                  <a:cubicBezTo>
                    <a:pt x="220" y="142"/>
                    <a:pt x="220" y="142"/>
                    <a:pt x="220" y="142"/>
                  </a:cubicBezTo>
                  <a:cubicBezTo>
                    <a:pt x="209" y="124"/>
                    <a:pt x="209" y="124"/>
                    <a:pt x="209" y="124"/>
                  </a:cubicBezTo>
                  <a:cubicBezTo>
                    <a:pt x="218" y="113"/>
                    <a:pt x="218" y="113"/>
                    <a:pt x="218" y="113"/>
                  </a:cubicBezTo>
                  <a:cubicBezTo>
                    <a:pt x="245" y="119"/>
                    <a:pt x="245" y="119"/>
                    <a:pt x="245" y="119"/>
                  </a:cubicBezTo>
                  <a:cubicBezTo>
                    <a:pt x="265" y="134"/>
                    <a:pt x="265" y="134"/>
                    <a:pt x="265" y="134"/>
                  </a:cubicBezTo>
                  <a:cubicBezTo>
                    <a:pt x="312" y="154"/>
                    <a:pt x="312" y="154"/>
                    <a:pt x="312" y="154"/>
                  </a:cubicBezTo>
                  <a:cubicBezTo>
                    <a:pt x="320" y="151"/>
                    <a:pt x="320" y="151"/>
                    <a:pt x="320" y="151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29" y="85"/>
                    <a:pt x="229" y="85"/>
                    <a:pt x="229" y="85"/>
                  </a:cubicBezTo>
                  <a:cubicBezTo>
                    <a:pt x="220" y="82"/>
                    <a:pt x="220" y="82"/>
                    <a:pt x="220" y="82"/>
                  </a:cubicBezTo>
                  <a:cubicBezTo>
                    <a:pt x="230" y="97"/>
                    <a:pt x="230" y="97"/>
                    <a:pt x="230" y="97"/>
                  </a:cubicBezTo>
                  <a:cubicBezTo>
                    <a:pt x="214" y="103"/>
                    <a:pt x="214" y="103"/>
                    <a:pt x="214" y="103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59" y="82"/>
                    <a:pt x="159" y="82"/>
                    <a:pt x="159" y="82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174" y="35"/>
                    <a:pt x="174" y="35"/>
                    <a:pt x="174" y="35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28" y="40"/>
                    <a:pt x="128" y="40"/>
                    <a:pt x="128" y="40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13" y="55"/>
                    <a:pt x="113" y="55"/>
                    <a:pt x="113" y="55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9" y="314"/>
                    <a:pt x="9" y="314"/>
                    <a:pt x="9" y="314"/>
                  </a:cubicBezTo>
                  <a:cubicBezTo>
                    <a:pt x="37" y="308"/>
                    <a:pt x="37" y="308"/>
                    <a:pt x="37" y="308"/>
                  </a:cubicBezTo>
                  <a:cubicBezTo>
                    <a:pt x="58" y="333"/>
                    <a:pt x="58" y="333"/>
                    <a:pt x="58" y="333"/>
                  </a:cubicBezTo>
                  <a:cubicBezTo>
                    <a:pt x="70" y="345"/>
                    <a:pt x="70" y="345"/>
                    <a:pt x="70" y="345"/>
                  </a:cubicBezTo>
                  <a:cubicBezTo>
                    <a:pt x="95" y="351"/>
                    <a:pt x="95" y="351"/>
                    <a:pt x="95" y="351"/>
                  </a:cubicBezTo>
                  <a:cubicBezTo>
                    <a:pt x="95" y="351"/>
                    <a:pt x="122" y="364"/>
                    <a:pt x="131" y="362"/>
                  </a:cubicBezTo>
                  <a:cubicBezTo>
                    <a:pt x="140" y="360"/>
                    <a:pt x="165" y="342"/>
                    <a:pt x="180" y="337"/>
                  </a:cubicBezTo>
                  <a:cubicBezTo>
                    <a:pt x="194" y="333"/>
                    <a:pt x="219" y="321"/>
                    <a:pt x="219" y="321"/>
                  </a:cubicBezTo>
                  <a:cubicBezTo>
                    <a:pt x="219" y="321"/>
                    <a:pt x="232" y="328"/>
                    <a:pt x="248" y="324"/>
                  </a:cubicBezTo>
                  <a:cubicBezTo>
                    <a:pt x="264" y="321"/>
                    <a:pt x="279" y="315"/>
                    <a:pt x="279" y="315"/>
                  </a:cubicBezTo>
                  <a:cubicBezTo>
                    <a:pt x="290" y="321"/>
                    <a:pt x="290" y="321"/>
                    <a:pt x="290" y="321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31" y="295"/>
                    <a:pt x="331" y="295"/>
                    <a:pt x="331" y="295"/>
                  </a:cubicBezTo>
                  <a:cubicBezTo>
                    <a:pt x="363" y="283"/>
                    <a:pt x="363" y="283"/>
                    <a:pt x="363" y="283"/>
                  </a:cubicBezTo>
                  <a:cubicBezTo>
                    <a:pt x="367" y="270"/>
                    <a:pt x="367" y="270"/>
                    <a:pt x="367" y="270"/>
                  </a:cubicBezTo>
                  <a:cubicBezTo>
                    <a:pt x="380" y="253"/>
                    <a:pt x="380" y="253"/>
                    <a:pt x="380" y="253"/>
                  </a:cubicBezTo>
                  <a:cubicBezTo>
                    <a:pt x="395" y="260"/>
                    <a:pt x="395" y="260"/>
                    <a:pt x="395" y="260"/>
                  </a:cubicBezTo>
                  <a:cubicBezTo>
                    <a:pt x="411" y="251"/>
                    <a:pt x="411" y="251"/>
                    <a:pt x="411" y="251"/>
                  </a:cubicBezTo>
                  <a:cubicBezTo>
                    <a:pt x="437" y="260"/>
                    <a:pt x="437" y="260"/>
                    <a:pt x="437" y="260"/>
                  </a:cubicBezTo>
                  <a:cubicBezTo>
                    <a:pt x="437" y="248"/>
                    <a:pt x="437" y="248"/>
                    <a:pt x="437" y="248"/>
                  </a:cubicBezTo>
                  <a:lnTo>
                    <a:pt x="423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63579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20" y="3117548"/>
            <a:ext cx="3168560" cy="622904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10363200" y="6273800"/>
            <a:ext cx="18288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2131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9A75FB-65AC-AC41-84B9-6C116412F2AC}" type="datetimeFigureOut">
              <a:rPr lang="es-ES_tradnl" smtClean="0"/>
              <a:t>16/01/2025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6F2AA-4381-1D4B-B554-52F8CA63EE4B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5989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468033"/>
            <a:ext cx="10833100" cy="1334030"/>
          </a:xfrm>
        </p:spPr>
        <p:txBody>
          <a:bodyPr anchor="t">
            <a:normAutofit/>
          </a:bodyPr>
          <a:lstStyle>
            <a:lvl1pPr algn="l">
              <a:defRPr sz="4500" b="1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14400" y="3825477"/>
            <a:ext cx="4174067" cy="97737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2910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PE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2125133"/>
            <a:ext cx="10833100" cy="343430"/>
          </a:xfrm>
        </p:spPr>
        <p:txBody>
          <a:bodyPr/>
          <a:lstStyle>
            <a:lvl1pPr marL="0" indent="0">
              <a:buNone/>
              <a:defRPr lang="es-ES" sz="1800" b="0" kern="1200" dirty="0" smtClean="0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s-ES" sz="1800" b="0" kern="1200" dirty="0" smtClean="0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TEXTO DESTACADO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16280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9A75FB-65AC-AC41-84B9-6C116412F2AC}" type="datetimeFigureOut">
              <a:rPr lang="es-ES_tradnl" smtClean="0"/>
              <a:t>16/01/2025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6F2AA-4381-1D4B-B554-52F8CA63EE4B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0805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007C26-0251-49EA-B8BA-6B1FDBAFA8B3}" type="datetimeFigureOut">
              <a:rPr kumimoji="0" lang="es-PE" sz="18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16/01/2025</a:t>
            </a:fld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A1D255-952F-4787-8804-9374832BB6A0}" type="slidenum">
              <a:rPr kumimoji="0" lang="es-PE" sz="18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91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/>
          <p:cNvSpPr>
            <a:spLocks noGrp="1"/>
          </p:cNvSpPr>
          <p:nvPr>
            <p:ph type="pic" sz="quarter" idx="10"/>
          </p:nvPr>
        </p:nvSpPr>
        <p:spPr>
          <a:xfrm>
            <a:off x="392513" y="448998"/>
            <a:ext cx="3709587" cy="5977202"/>
          </a:xfrm>
          <a:prstGeom prst="round2DiagRect">
            <a:avLst>
              <a:gd name="adj1" fmla="val 12901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s-PE" dirty="0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5012266" y="2201333"/>
            <a:ext cx="6659033" cy="1334030"/>
          </a:xfrm>
        </p:spPr>
        <p:txBody>
          <a:bodyPr anchor="t">
            <a:normAutofit/>
          </a:bodyPr>
          <a:lstStyle>
            <a:lvl1pPr algn="l">
              <a:defRPr sz="4500" b="1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título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12267" y="3561554"/>
            <a:ext cx="6659032" cy="97737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2910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1260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/>
          <p:cNvSpPr>
            <a:spLocks noGrp="1"/>
          </p:cNvSpPr>
          <p:nvPr>
            <p:ph type="pic" sz="quarter" idx="10"/>
          </p:nvPr>
        </p:nvSpPr>
        <p:spPr>
          <a:xfrm>
            <a:off x="292100" y="309298"/>
            <a:ext cx="7632700" cy="6180402"/>
          </a:xfrm>
          <a:prstGeom prst="round2DiagRect">
            <a:avLst>
              <a:gd name="adj1" fmla="val 5709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s-PE" dirty="0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8459735" y="1442611"/>
            <a:ext cx="3325866" cy="1325989"/>
          </a:xfrm>
        </p:spPr>
        <p:txBody>
          <a:bodyPr anchor="t">
            <a:normAutofit/>
          </a:bodyPr>
          <a:lstStyle>
            <a:lvl1pPr algn="l">
              <a:defRPr sz="4500" b="1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/>
              <a:t>Modificar el título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8459735" y="3819064"/>
            <a:ext cx="2246365" cy="97737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2910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la fecha</a:t>
            </a:r>
            <a:endParaRPr lang="es-PE" dirty="0"/>
          </a:p>
        </p:txBody>
      </p:sp>
      <p:sp>
        <p:nvSpPr>
          <p:cNvPr id="6" name="Marcador de texto 6"/>
          <p:cNvSpPr>
            <a:spLocks noGrp="1"/>
          </p:cNvSpPr>
          <p:nvPr>
            <p:ph type="body" sz="quarter" idx="11" hasCustomPrompt="1"/>
          </p:nvPr>
        </p:nvSpPr>
        <p:spPr>
          <a:xfrm>
            <a:off x="8459735" y="1099181"/>
            <a:ext cx="2565400" cy="343430"/>
          </a:xfrm>
        </p:spPr>
        <p:txBody>
          <a:bodyPr/>
          <a:lstStyle>
            <a:lvl1pPr marL="0" indent="0">
              <a:buNone/>
              <a:defRPr lang="es-ES" sz="1800" b="0" kern="1200" dirty="0" smtClean="0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s-ES" sz="1800" b="0" kern="1200" dirty="0" smtClean="0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TEXTO DESTACADO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527493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0363200" y="6273800"/>
            <a:ext cx="18288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10"/>
          </p:nvPr>
        </p:nvSpPr>
        <p:spPr>
          <a:xfrm>
            <a:off x="279401" y="283898"/>
            <a:ext cx="11687174" cy="6307402"/>
          </a:xfrm>
          <a:prstGeom prst="round2DiagRect">
            <a:avLst>
              <a:gd name="adj1" fmla="val 5709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s-PE" dirty="0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38134" y="4278467"/>
            <a:ext cx="6069065" cy="1325989"/>
          </a:xfrm>
        </p:spPr>
        <p:txBody>
          <a:bodyPr anchor="t">
            <a:normAutofit/>
          </a:bodyPr>
          <a:lstStyle>
            <a:lvl1pPr algn="l">
              <a:defRPr sz="45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/>
              <a:t>Modificar el título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38135" y="5613400"/>
            <a:ext cx="4189465" cy="5207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2910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la fecha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5859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dondear rectángulo de esquina diagonal 7"/>
          <p:cNvSpPr/>
          <p:nvPr userDrawn="1"/>
        </p:nvSpPr>
        <p:spPr>
          <a:xfrm>
            <a:off x="279401" y="283898"/>
            <a:ext cx="11687174" cy="6307402"/>
          </a:xfrm>
          <a:prstGeom prst="round2DiagRect">
            <a:avLst>
              <a:gd name="adj1" fmla="val 6197"/>
              <a:gd name="adj2" fmla="val 0"/>
            </a:avLst>
          </a:prstGeom>
          <a:solidFill>
            <a:srgbClr val="009B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ítulo 1"/>
          <p:cNvSpPr>
            <a:spLocks noGrp="1"/>
          </p:cNvSpPr>
          <p:nvPr>
            <p:ph type="ctrTitle" hasCustomPrompt="1"/>
          </p:nvPr>
        </p:nvSpPr>
        <p:spPr>
          <a:xfrm>
            <a:off x="850900" y="2518833"/>
            <a:ext cx="8915400" cy="1334030"/>
          </a:xfrm>
        </p:spPr>
        <p:txBody>
          <a:bodyPr anchor="t">
            <a:normAutofit/>
          </a:bodyPr>
          <a:lstStyle>
            <a:lvl1pPr algn="l">
              <a:defRPr sz="45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914400" y="4401274"/>
            <a:ext cx="4174067" cy="97737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PE" dirty="0"/>
          </a:p>
        </p:txBody>
      </p:sp>
      <p:sp>
        <p:nvSpPr>
          <p:cNvPr id="6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855131" y="2167468"/>
            <a:ext cx="10833100" cy="343430"/>
          </a:xfrm>
        </p:spPr>
        <p:txBody>
          <a:bodyPr/>
          <a:lstStyle>
            <a:lvl1pPr marL="0" indent="0">
              <a:buNone/>
              <a:defRPr lang="es-ES" sz="1800" b="0" kern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s-ES" sz="1800" b="0" kern="1200" dirty="0" smtClean="0">
                <a:solidFill>
                  <a:srgbClr val="009B3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TEXTO DESTACADO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6727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ja 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68644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591152" y="736599"/>
            <a:ext cx="10838848" cy="1193801"/>
          </a:xfrm>
        </p:spPr>
        <p:txBody>
          <a:bodyPr/>
          <a:lstStyle>
            <a:lvl1pPr algn="l">
              <a:defRPr/>
            </a:lvl1pPr>
          </a:lstStyle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5996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91152" y="736600"/>
            <a:ext cx="11613548" cy="750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Haga clic para modificar el título del patrón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91152" y="17813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0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3" r:id="rId2"/>
    <p:sldLayoutId id="2147483756" r:id="rId3"/>
    <p:sldLayoutId id="2147483744" r:id="rId4"/>
    <p:sldLayoutId id="2147483757" r:id="rId5"/>
    <p:sldLayoutId id="2147483758" r:id="rId6"/>
    <p:sldLayoutId id="2147483746" r:id="rId7"/>
    <p:sldLayoutId id="2147483766" r:id="rId8"/>
    <p:sldLayoutId id="2147483767" r:id="rId9"/>
    <p:sldLayoutId id="2147483745" r:id="rId10"/>
    <p:sldLayoutId id="2147483749" r:id="rId11"/>
    <p:sldLayoutId id="2147483759" r:id="rId12"/>
    <p:sldLayoutId id="2147483760" r:id="rId13"/>
    <p:sldLayoutId id="2147483752" r:id="rId14"/>
    <p:sldLayoutId id="2147483750" r:id="rId15"/>
    <p:sldLayoutId id="2147483751" r:id="rId16"/>
    <p:sldLayoutId id="2147483753" r:id="rId17"/>
    <p:sldLayoutId id="2147483754" r:id="rId18"/>
    <p:sldLayoutId id="2147483762" r:id="rId19"/>
    <p:sldLayoutId id="2147483763" r:id="rId20"/>
    <p:sldLayoutId id="2147483764" r:id="rId21"/>
    <p:sldLayoutId id="2147483768" r:id="rId22"/>
    <p:sldLayoutId id="2147483769" r:id="rId23"/>
    <p:sldLayoutId id="2147483770" r:id="rId24"/>
    <p:sldLayoutId id="2147483771" r:id="rId25"/>
    <p:sldLayoutId id="2147483772" r:id="rId26"/>
    <p:sldLayoutId id="2147483774" r:id="rId27"/>
    <p:sldLayoutId id="2147483775" r:id="rId28"/>
    <p:sldLayoutId id="2147483776" r:id="rId29"/>
    <p:sldLayoutId id="2147483777" r:id="rId30"/>
    <p:sldLayoutId id="214748377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PE" sz="4000" kern="1200" dirty="0">
          <a:solidFill>
            <a:srgbClr val="009C49"/>
          </a:solidFill>
          <a:latin typeface="Verdana" charset="0"/>
          <a:ea typeface="Verdana" charset="0"/>
          <a:cs typeface="Verdana" charset="0"/>
        </a:defRPr>
      </a:lvl1pPr>
    </p:titleStyle>
    <p:bodyStyle>
      <a:lvl1pPr marL="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1600" b="1" kern="1200" dirty="0" smtClean="0">
          <a:solidFill>
            <a:srgbClr val="009B45"/>
          </a:solidFill>
          <a:latin typeface="Verdana" charset="0"/>
          <a:ea typeface="Verdana" charset="0"/>
          <a:cs typeface="Verdan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500" b="1" kern="1200" dirty="0" smtClean="0">
          <a:solidFill>
            <a:srgbClr val="F29414"/>
          </a:solidFill>
          <a:latin typeface="Verdana" charset="0"/>
          <a:ea typeface="Verdana" charset="0"/>
          <a:cs typeface="Verdan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200" kern="1200" dirty="0" smtClean="0">
          <a:solidFill>
            <a:schemeClr val="tx1">
              <a:lumMod val="65000"/>
              <a:lumOff val="35000"/>
            </a:schemeClr>
          </a:solidFill>
          <a:latin typeface="Verdana" charset="0"/>
          <a:ea typeface="Verdana" charset="0"/>
          <a:cs typeface="Verdan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000" kern="1200" dirty="0" smtClean="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rgbClr val="009B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emf"/><Relationship Id="rId5" Type="http://schemas.openxmlformats.org/officeDocument/2006/relationships/image" Target="../media/image21.emf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es-PE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914400" y="3802063"/>
            <a:ext cx="4174067" cy="977370"/>
          </a:xfrm>
        </p:spPr>
        <p:txBody>
          <a:bodyPr/>
          <a:lstStyle/>
          <a:p>
            <a:r>
              <a:rPr lang="da-DK" dirty="0"/>
              <a:t>Lorem ipsum dolor sit amet</a:t>
            </a:r>
            <a:endParaRPr lang="es-PE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PE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528756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dondear rectángulo de esquina sencilla 11"/>
          <p:cNvSpPr/>
          <p:nvPr/>
        </p:nvSpPr>
        <p:spPr>
          <a:xfrm flipH="1">
            <a:off x="1585592" y="2064191"/>
            <a:ext cx="3010545" cy="3422209"/>
          </a:xfrm>
          <a:prstGeom prst="round1Rect">
            <a:avLst/>
          </a:prstGeom>
          <a:solidFill>
            <a:srgbClr val="74B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Redondear rectángulo de esquina sencilla 28"/>
          <p:cNvSpPr/>
          <p:nvPr/>
        </p:nvSpPr>
        <p:spPr>
          <a:xfrm flipV="1">
            <a:off x="7758402" y="2064190"/>
            <a:ext cx="3010546" cy="3422210"/>
          </a:xfrm>
          <a:prstGeom prst="round1Rect">
            <a:avLst/>
          </a:prstGeom>
          <a:solidFill>
            <a:srgbClr val="006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/>
          <p:cNvSpPr/>
          <p:nvPr/>
        </p:nvSpPr>
        <p:spPr>
          <a:xfrm>
            <a:off x="4671997" y="2064191"/>
            <a:ext cx="3010546" cy="3422209"/>
          </a:xfrm>
          <a:prstGeom prst="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ctángulo 1"/>
          <p:cNvSpPr/>
          <p:nvPr/>
        </p:nvSpPr>
        <p:spPr>
          <a:xfrm>
            <a:off x="2101079" y="2661175"/>
            <a:ext cx="2083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LOREM IPSUM DOLOR SIT</a:t>
            </a:r>
            <a:endParaRPr lang="es-ES_tradnl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5115273" y="2660297"/>
            <a:ext cx="208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LOREM IPSUM DOLOR SIT</a:t>
            </a:r>
            <a:endParaRPr lang="es-ES_tradnl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251701" y="2661174"/>
            <a:ext cx="2017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LOREM IPSUM DOLOR SIT</a:t>
            </a:r>
            <a:endParaRPr lang="es-ES_tradnl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2101080" y="3530924"/>
            <a:ext cx="18784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64" name="Título 1"/>
          <p:cNvSpPr txBox="1">
            <a:spLocks/>
          </p:cNvSpPr>
          <p:nvPr/>
        </p:nvSpPr>
        <p:spPr>
          <a:xfrm>
            <a:off x="591152" y="937069"/>
            <a:ext cx="5623877" cy="505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 sit amet consectetur adipiscing elit</a:t>
            </a:r>
            <a:endParaRPr lang="es-ES_tradnl" sz="3000" dirty="0">
              <a:solidFill>
                <a:srgbClr val="009C49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5115273" y="3510928"/>
            <a:ext cx="18784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251701" y="3510928"/>
            <a:ext cx="18784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84250"/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P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25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29201" y="441331"/>
            <a:ext cx="6904872" cy="1325989"/>
          </a:xfrm>
        </p:spPr>
        <p:txBody>
          <a:bodyPr/>
          <a:lstStyle/>
          <a:p>
            <a:r>
              <a:rPr lang="es-PE" dirty="0" err="1"/>
              <a:t>Lorem</a:t>
            </a:r>
            <a:r>
              <a:rPr lang="es-PE" dirty="0"/>
              <a:t> </a:t>
            </a:r>
            <a:r>
              <a:rPr lang="es-PE" dirty="0" err="1"/>
              <a:t>ipsum</a:t>
            </a:r>
            <a:r>
              <a:rPr lang="es-PE" dirty="0"/>
              <a:t> dolor 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529201" y="1241782"/>
            <a:ext cx="4189465" cy="520700"/>
          </a:xfrm>
        </p:spPr>
        <p:txBody>
          <a:bodyPr>
            <a:normAutofit fontScale="85000" lnSpcReduction="10000"/>
          </a:bodyPr>
          <a:lstStyle/>
          <a:p>
            <a:r>
              <a:rPr lang="es-PE" dirty="0" err="1">
                <a:solidFill>
                  <a:schemeClr val="bg1"/>
                </a:solidFill>
              </a:rPr>
              <a:t>Nam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err="1">
                <a:solidFill>
                  <a:schemeClr val="bg1"/>
                </a:solidFill>
              </a:rPr>
              <a:t>dictumst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err="1">
                <a:solidFill>
                  <a:schemeClr val="bg1"/>
                </a:solidFill>
              </a:rPr>
              <a:t>elementum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err="1">
                <a:solidFill>
                  <a:schemeClr val="bg1"/>
                </a:solidFill>
              </a:rPr>
              <a:t>nullam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err="1">
                <a:solidFill>
                  <a:schemeClr val="bg1"/>
                </a:solidFill>
              </a:rPr>
              <a:t>rutrum</a:t>
            </a:r>
            <a:r>
              <a:rPr lang="es-PE" dirty="0">
                <a:solidFill>
                  <a:schemeClr val="bg1"/>
                </a:solidFill>
              </a:rPr>
              <a:t> per </a:t>
            </a:r>
            <a:r>
              <a:rPr lang="es-PE" dirty="0" err="1">
                <a:solidFill>
                  <a:schemeClr val="bg1"/>
                </a:solidFill>
              </a:rPr>
              <a:t>egestas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err="1">
                <a:solidFill>
                  <a:schemeClr val="bg1"/>
                </a:solidFill>
              </a:rPr>
              <a:t>vestibulum</a:t>
            </a:r>
            <a:r>
              <a:rPr lang="es-PE" dirty="0">
                <a:solidFill>
                  <a:schemeClr val="bg1"/>
                </a:solidFill>
              </a:rPr>
              <a:t>.</a:t>
            </a:r>
          </a:p>
          <a:p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70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BECAB34-05B3-0A4B-9F52-F48F7BB84238}"/>
              </a:ext>
            </a:extLst>
          </p:cNvPr>
          <p:cNvSpPr txBox="1">
            <a:spLocks/>
          </p:cNvSpPr>
          <p:nvPr/>
        </p:nvSpPr>
        <p:spPr>
          <a:xfrm>
            <a:off x="477914" y="393562"/>
            <a:ext cx="11608671" cy="10261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PE" sz="4000" kern="1200" dirty="0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Lorem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ipsum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dolor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sit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amet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consectetur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adipiscing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elit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semper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mauris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aliquet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nascetur</a:t>
            </a:r>
            <a:r>
              <a:rPr lang="es-ES" sz="3000" b="1" dirty="0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es-ES" sz="3000" b="1" dirty="0" err="1">
                <a:solidFill>
                  <a:srgbClr val="009A3F"/>
                </a:solidFill>
                <a:latin typeface="Verdana"/>
                <a:ea typeface="Verdana"/>
                <a:cs typeface="Calibri"/>
              </a:rPr>
              <a:t>dui</a:t>
            </a:r>
            <a:endParaRPr lang="es-ES" sz="3000" b="1" dirty="0">
              <a:solidFill>
                <a:srgbClr val="F39200"/>
              </a:solidFill>
              <a:latin typeface="Verdana"/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107C615-C88C-C788-C453-C56B89E1EF35}"/>
              </a:ext>
            </a:extLst>
          </p:cNvPr>
          <p:cNvSpPr txBox="1"/>
          <p:nvPr/>
        </p:nvSpPr>
        <p:spPr>
          <a:xfrm>
            <a:off x="94244" y="2983669"/>
            <a:ext cx="2823915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300" dirty="0">
                <a:solidFill>
                  <a:srgbClr val="595959"/>
                </a:solidFill>
              </a:rPr>
              <a:t>Est eu mus suspendisse dis </a:t>
            </a:r>
            <a:r>
              <a:rPr lang="fr-FR" sz="1300" dirty="0" err="1">
                <a:solidFill>
                  <a:srgbClr val="595959"/>
                </a:solidFill>
              </a:rPr>
              <a:t>dictum</a:t>
            </a:r>
            <a:r>
              <a:rPr lang="fr-FR" sz="1300" dirty="0">
                <a:solidFill>
                  <a:srgbClr val="595959"/>
                </a:solidFill>
              </a:rPr>
              <a:t> non </a:t>
            </a:r>
            <a:r>
              <a:rPr lang="fr-FR" sz="1300" dirty="0" err="1">
                <a:solidFill>
                  <a:srgbClr val="595959"/>
                </a:solidFill>
              </a:rPr>
              <a:t>sociosqu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ultricies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ullamcorper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ornare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pic>
        <p:nvPicPr>
          <p:cNvPr id="3" name="Imagen 4" descr="Texto&#10;&#10;Descripción generada automáticamente">
            <a:extLst>
              <a:ext uri="{FF2B5EF4-FFF2-40B4-BE49-F238E27FC236}">
                <a16:creationId xmlns:a16="http://schemas.microsoft.com/office/drawing/2014/main" id="{4EC2AFAA-6345-3C16-FA90-DE7461DAE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76" y="1414268"/>
            <a:ext cx="1756427" cy="1745492"/>
          </a:xfrm>
          <a:prstGeom prst="rect">
            <a:avLst/>
          </a:prstGeom>
        </p:spPr>
      </p:pic>
      <p:pic>
        <p:nvPicPr>
          <p:cNvPr id="5" name="Imagen 5" descr="Icono&#10;&#10;Descripción generada automáticamente">
            <a:extLst>
              <a:ext uri="{FF2B5EF4-FFF2-40B4-BE49-F238E27FC236}">
                <a16:creationId xmlns:a16="http://schemas.microsoft.com/office/drawing/2014/main" id="{E38658FF-05F4-EABC-0116-D48646744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310" y="1519338"/>
            <a:ext cx="1439923" cy="1450656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E70DEC69-A792-BB41-E9AB-BD7B76F8A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105" y="3877740"/>
            <a:ext cx="1483460" cy="142760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83AA43A-2CC2-0E91-6FB8-A5BB9BD8A1F5}"/>
              </a:ext>
            </a:extLst>
          </p:cNvPr>
          <p:cNvSpPr txBox="1"/>
          <p:nvPr/>
        </p:nvSpPr>
        <p:spPr>
          <a:xfrm>
            <a:off x="631104" y="5339066"/>
            <a:ext cx="1810664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err="1">
                <a:solidFill>
                  <a:srgbClr val="595959"/>
                </a:solidFill>
                <a:ea typeface="Verdana"/>
              </a:rPr>
              <a:t>Lobortis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nullam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dis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volutpat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tincidunt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dignissim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235258-2E90-F14E-F383-2E3197156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8262" y="1374500"/>
            <a:ext cx="1788017" cy="1809482"/>
          </a:xfrm>
          <a:prstGeom prst="rect">
            <a:avLst/>
          </a:prstGeom>
        </p:spPr>
      </p:pic>
      <p:pic>
        <p:nvPicPr>
          <p:cNvPr id="19" name="Imagen 18" descr="Texto&#10;&#10;Descripción generada automáticamente">
            <a:extLst>
              <a:ext uri="{FF2B5EF4-FFF2-40B4-BE49-F238E27FC236}">
                <a16:creationId xmlns:a16="http://schemas.microsoft.com/office/drawing/2014/main" id="{4A7E2238-643B-7C3F-67CC-D259D7F4F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1934" y="1476410"/>
            <a:ext cx="1627032" cy="1627033"/>
          </a:xfrm>
          <a:prstGeom prst="rect">
            <a:avLst/>
          </a:prstGeom>
        </p:spPr>
      </p:pic>
      <p:pic>
        <p:nvPicPr>
          <p:cNvPr id="20" name="Imagen 19" descr="Texto&#10;&#10;Descripción generada automáticamente">
            <a:extLst>
              <a:ext uri="{FF2B5EF4-FFF2-40B4-BE49-F238E27FC236}">
                <a16:creationId xmlns:a16="http://schemas.microsoft.com/office/drawing/2014/main" id="{7CAB5438-A22D-1EBF-D8BD-8E73C0240C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2884" y="3452677"/>
            <a:ext cx="2292440" cy="2279514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3600456" y="3838977"/>
            <a:ext cx="1627032" cy="1627033"/>
            <a:chOff x="3350653" y="3838977"/>
            <a:chExt cx="1627032" cy="1627033"/>
          </a:xfrm>
        </p:grpSpPr>
        <p:grpSp>
          <p:nvGrpSpPr>
            <p:cNvPr id="2" name="Grupo 1"/>
            <p:cNvGrpSpPr/>
            <p:nvPr/>
          </p:nvGrpSpPr>
          <p:grpSpPr>
            <a:xfrm>
              <a:off x="3350653" y="3838977"/>
              <a:ext cx="1627032" cy="1627033"/>
              <a:chOff x="3350653" y="3838977"/>
              <a:chExt cx="1627032" cy="1627033"/>
            </a:xfrm>
          </p:grpSpPr>
          <p:pic>
            <p:nvPicPr>
              <p:cNvPr id="21" name="Imagen 20" descr="Texto&#10;&#10;Descripción generada automáticamente">
                <a:extLst>
                  <a:ext uri="{FF2B5EF4-FFF2-40B4-BE49-F238E27FC236}">
                    <a16:creationId xmlns:a16="http://schemas.microsoft.com/office/drawing/2014/main" id="{58006903-7BD3-B921-712D-94EDFB3FDE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653" y="3838977"/>
                <a:ext cx="1627032" cy="1627033"/>
              </a:xfrm>
              <a:prstGeom prst="rect">
                <a:avLst/>
              </a:prstGeom>
            </p:spPr>
          </p:pic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B4FDEB73-7B53-2288-7EAE-9B8D3E8590E8}"/>
                  </a:ext>
                </a:extLst>
              </p:cNvPr>
              <p:cNvSpPr/>
              <p:nvPr/>
            </p:nvSpPr>
            <p:spPr>
              <a:xfrm>
                <a:off x="4400991" y="4229376"/>
                <a:ext cx="418562" cy="418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DAFFCDEA-F8AA-8C75-2FE6-060CF8D871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2381">
              <a:off x="4246491" y="4065544"/>
              <a:ext cx="656695" cy="656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D1112928-3ECB-976E-F20E-32CB6D3604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75443" y="3828245"/>
            <a:ext cx="2002665" cy="1906075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1107C615-C88C-C788-C453-C56B89E1EF35}"/>
              </a:ext>
            </a:extLst>
          </p:cNvPr>
          <p:cNvSpPr txBox="1"/>
          <p:nvPr/>
        </p:nvSpPr>
        <p:spPr>
          <a:xfrm>
            <a:off x="3152279" y="2987251"/>
            <a:ext cx="2823915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300" dirty="0">
                <a:solidFill>
                  <a:srgbClr val="595959"/>
                </a:solidFill>
              </a:rPr>
              <a:t>Est eu mus suspendisse dis </a:t>
            </a:r>
            <a:r>
              <a:rPr lang="fr-FR" sz="1300" dirty="0" err="1">
                <a:solidFill>
                  <a:srgbClr val="595959"/>
                </a:solidFill>
              </a:rPr>
              <a:t>dictum</a:t>
            </a:r>
            <a:r>
              <a:rPr lang="fr-FR" sz="1300" dirty="0">
                <a:solidFill>
                  <a:srgbClr val="595959"/>
                </a:solidFill>
              </a:rPr>
              <a:t> non </a:t>
            </a:r>
            <a:r>
              <a:rPr lang="fr-FR" sz="1300" dirty="0" err="1">
                <a:solidFill>
                  <a:srgbClr val="595959"/>
                </a:solidFill>
              </a:rPr>
              <a:t>sociosqu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ultricies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ullamcorper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ornare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107C615-C88C-C788-C453-C56B89E1EF35}"/>
              </a:ext>
            </a:extLst>
          </p:cNvPr>
          <p:cNvSpPr txBox="1"/>
          <p:nvPr/>
        </p:nvSpPr>
        <p:spPr>
          <a:xfrm>
            <a:off x="9203493" y="2969994"/>
            <a:ext cx="2823915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300" dirty="0">
                <a:solidFill>
                  <a:srgbClr val="595959"/>
                </a:solidFill>
              </a:rPr>
              <a:t>Est eu mus suspendisse dis </a:t>
            </a:r>
            <a:r>
              <a:rPr lang="fr-FR" sz="1300" dirty="0" err="1">
                <a:solidFill>
                  <a:srgbClr val="595959"/>
                </a:solidFill>
              </a:rPr>
              <a:t>dictum</a:t>
            </a:r>
            <a:r>
              <a:rPr lang="fr-FR" sz="1300" dirty="0">
                <a:solidFill>
                  <a:srgbClr val="595959"/>
                </a:solidFill>
              </a:rPr>
              <a:t> non </a:t>
            </a:r>
            <a:r>
              <a:rPr lang="fr-FR" sz="1300" dirty="0" err="1">
                <a:solidFill>
                  <a:srgbClr val="595959"/>
                </a:solidFill>
              </a:rPr>
              <a:t>sociosqu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ultricies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ullamcorper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ornare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107C615-C88C-C788-C453-C56B89E1EF35}"/>
              </a:ext>
            </a:extLst>
          </p:cNvPr>
          <p:cNvSpPr txBox="1"/>
          <p:nvPr/>
        </p:nvSpPr>
        <p:spPr>
          <a:xfrm>
            <a:off x="6210314" y="2983669"/>
            <a:ext cx="2823915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300" dirty="0">
                <a:solidFill>
                  <a:srgbClr val="595959"/>
                </a:solidFill>
              </a:rPr>
              <a:t>Est eu mus suspendisse dis </a:t>
            </a:r>
            <a:r>
              <a:rPr lang="fr-FR" sz="1300" dirty="0" err="1">
                <a:solidFill>
                  <a:srgbClr val="595959"/>
                </a:solidFill>
              </a:rPr>
              <a:t>dictum</a:t>
            </a:r>
            <a:r>
              <a:rPr lang="fr-FR" sz="1300" dirty="0">
                <a:solidFill>
                  <a:srgbClr val="595959"/>
                </a:solidFill>
              </a:rPr>
              <a:t> non </a:t>
            </a:r>
            <a:r>
              <a:rPr lang="fr-FR" sz="1300" dirty="0" err="1">
                <a:solidFill>
                  <a:srgbClr val="595959"/>
                </a:solidFill>
              </a:rPr>
              <a:t>sociosqu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ultricies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ullamcorper</a:t>
            </a:r>
            <a:r>
              <a:rPr lang="fr-FR" sz="1300" dirty="0">
                <a:solidFill>
                  <a:srgbClr val="595959"/>
                </a:solidFill>
              </a:rPr>
              <a:t> </a:t>
            </a:r>
            <a:r>
              <a:rPr lang="fr-FR" sz="1300" dirty="0" err="1">
                <a:solidFill>
                  <a:srgbClr val="595959"/>
                </a:solidFill>
              </a:rPr>
              <a:t>ornare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83AA43A-2CC2-0E91-6FB8-A5BB9BD8A1F5}"/>
              </a:ext>
            </a:extLst>
          </p:cNvPr>
          <p:cNvSpPr txBox="1"/>
          <p:nvPr/>
        </p:nvSpPr>
        <p:spPr>
          <a:xfrm>
            <a:off x="9671443" y="5339066"/>
            <a:ext cx="1810664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err="1">
                <a:solidFill>
                  <a:srgbClr val="595959"/>
                </a:solidFill>
                <a:ea typeface="Verdana"/>
              </a:rPr>
              <a:t>Lobortis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nullam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dis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volutpat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tincidunt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dignissim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3AA43A-2CC2-0E91-6FB8-A5BB9BD8A1F5}"/>
              </a:ext>
            </a:extLst>
          </p:cNvPr>
          <p:cNvSpPr txBox="1"/>
          <p:nvPr/>
        </p:nvSpPr>
        <p:spPr>
          <a:xfrm>
            <a:off x="6482590" y="5338036"/>
            <a:ext cx="1810664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err="1">
                <a:solidFill>
                  <a:srgbClr val="595959"/>
                </a:solidFill>
                <a:ea typeface="Verdana"/>
              </a:rPr>
              <a:t>Lobortis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nullam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dis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volutpat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tincidunt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dignissim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83AA43A-2CC2-0E91-6FB8-A5BB9BD8A1F5}"/>
              </a:ext>
            </a:extLst>
          </p:cNvPr>
          <p:cNvSpPr txBox="1"/>
          <p:nvPr/>
        </p:nvSpPr>
        <p:spPr>
          <a:xfrm>
            <a:off x="3446775" y="5338036"/>
            <a:ext cx="1810664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err="1">
                <a:solidFill>
                  <a:srgbClr val="595959"/>
                </a:solidFill>
                <a:ea typeface="Verdana"/>
              </a:rPr>
              <a:t>Lobortis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nullam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dis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volutpat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tincidunt</a:t>
            </a:r>
            <a:r>
              <a:rPr lang="en-US" sz="1300" dirty="0">
                <a:solidFill>
                  <a:srgbClr val="595959"/>
                </a:solidFill>
                <a:ea typeface="Verdana"/>
              </a:rPr>
              <a:t> </a:t>
            </a:r>
            <a:r>
              <a:rPr lang="en-US" sz="1300" dirty="0" err="1">
                <a:solidFill>
                  <a:srgbClr val="595959"/>
                </a:solidFill>
                <a:ea typeface="Verdana"/>
              </a:rPr>
              <a:t>dignissim</a:t>
            </a:r>
            <a:endParaRPr lang="en-US" sz="1300" b="1" dirty="0">
              <a:solidFill>
                <a:srgbClr val="595959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42191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adroTexto 179"/>
          <p:cNvSpPr txBox="1"/>
          <p:nvPr/>
        </p:nvSpPr>
        <p:spPr>
          <a:xfrm>
            <a:off x="1167609" y="3261408"/>
            <a:ext cx="291549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96" name="Rectangle 84"/>
          <p:cNvSpPr/>
          <p:nvPr/>
        </p:nvSpPr>
        <p:spPr>
          <a:xfrm>
            <a:off x="734486" y="1543444"/>
            <a:ext cx="645133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laoreet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odio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lectus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sem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pellentesque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endParaRPr lang="es-PE" sz="15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01" name="Rectangle 102"/>
          <p:cNvSpPr/>
          <p:nvPr/>
        </p:nvSpPr>
        <p:spPr>
          <a:xfrm>
            <a:off x="1349116" y="2666832"/>
            <a:ext cx="171412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Sem</a:t>
            </a:r>
            <a:r>
              <a:rPr lang="en-US" sz="16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nunc</a:t>
            </a:r>
            <a:r>
              <a:rPr lang="en-US" sz="16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morbi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id="{933A8974-54D3-CC46-856B-DA705AFDB271}"/>
              </a:ext>
            </a:extLst>
          </p:cNvPr>
          <p:cNvSpPr txBox="1">
            <a:spLocks/>
          </p:cNvSpPr>
          <p:nvPr/>
        </p:nvSpPr>
        <p:spPr>
          <a:xfrm>
            <a:off x="626376" y="331259"/>
            <a:ext cx="6667559" cy="1369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 sit amed</a:t>
            </a:r>
            <a:endParaRPr lang="es-ES_tradnl" sz="3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9" name="Rectangle 102">
            <a:extLst>
              <a:ext uri="{FF2B5EF4-FFF2-40B4-BE49-F238E27FC236}">
                <a16:creationId xmlns:a16="http://schemas.microsoft.com/office/drawing/2014/main" id="{0CF8CA67-26D4-C24E-8135-6AE754D4D55A}"/>
              </a:ext>
            </a:extLst>
          </p:cNvPr>
          <p:cNvSpPr/>
          <p:nvPr/>
        </p:nvSpPr>
        <p:spPr>
          <a:xfrm>
            <a:off x="5078912" y="2666832"/>
            <a:ext cx="173336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ES_tradnl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Sem</a:t>
            </a:r>
            <a:r>
              <a:rPr lang="es-ES_tradnl" sz="16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nunc </a:t>
            </a:r>
            <a:r>
              <a:rPr lang="es-ES_tradnl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morbi</a:t>
            </a:r>
            <a:endParaRPr lang="es-ES_tradnl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2" name="Rectangle 102">
            <a:extLst>
              <a:ext uri="{FF2B5EF4-FFF2-40B4-BE49-F238E27FC236}">
                <a16:creationId xmlns:a16="http://schemas.microsoft.com/office/drawing/2014/main" id="{8C727330-7F8B-7F49-A31A-EDEDE5C9D75B}"/>
              </a:ext>
            </a:extLst>
          </p:cNvPr>
          <p:cNvSpPr/>
          <p:nvPr/>
        </p:nvSpPr>
        <p:spPr>
          <a:xfrm>
            <a:off x="8725313" y="2666832"/>
            <a:ext cx="180857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ES_tradnl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Sem</a:t>
            </a:r>
            <a:r>
              <a:rPr lang="es-ES_tradnl" sz="16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nunc </a:t>
            </a:r>
            <a:r>
              <a:rPr lang="es-ES_tradnl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morbi</a:t>
            </a:r>
            <a:endParaRPr lang="es-ES_tradnl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424F1DE-0AA5-5447-B57C-D09544C157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326" y="2551814"/>
            <a:ext cx="419282" cy="41928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1177" y="2616859"/>
            <a:ext cx="500224" cy="28919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795" y="2513239"/>
            <a:ext cx="399814" cy="399814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8551401" y="3256981"/>
            <a:ext cx="291549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930608" y="3256982"/>
            <a:ext cx="291549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B45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rutrum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per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vestibulum</a:t>
            </a: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631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ubtítulo 2"/>
          <p:cNvSpPr txBox="1">
            <a:spLocks/>
          </p:cNvSpPr>
          <p:nvPr/>
        </p:nvSpPr>
        <p:spPr>
          <a:xfrm>
            <a:off x="7967463" y="2988104"/>
            <a:ext cx="2932902" cy="1526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38" name="Gráfico 37"/>
          <p:cNvGraphicFramePr/>
          <p:nvPr>
            <p:extLst>
              <p:ext uri="{D42A27DB-BD31-4B8C-83A1-F6EECF244321}">
                <p14:modId xmlns:p14="http://schemas.microsoft.com/office/powerpoint/2010/main" val="3645385440"/>
              </p:ext>
            </p:extLst>
          </p:nvPr>
        </p:nvGraphicFramePr>
        <p:xfrm>
          <a:off x="2118705" y="1729216"/>
          <a:ext cx="6038441" cy="3254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9" name="Conector recto 38"/>
          <p:cNvCxnSpPr/>
          <p:nvPr/>
        </p:nvCxnSpPr>
        <p:spPr>
          <a:xfrm>
            <a:off x="2218095" y="4829154"/>
            <a:ext cx="5173928" cy="0"/>
          </a:xfrm>
          <a:prstGeom prst="line">
            <a:avLst/>
          </a:prstGeom>
          <a:ln w="34925">
            <a:solidFill>
              <a:srgbClr val="009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ubtítulo 2"/>
          <p:cNvSpPr txBox="1">
            <a:spLocks/>
          </p:cNvSpPr>
          <p:nvPr/>
        </p:nvSpPr>
        <p:spPr>
          <a:xfrm>
            <a:off x="6161609" y="4930803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6" name="Subtítulo 2"/>
          <p:cNvSpPr txBox="1">
            <a:spLocks/>
          </p:cNvSpPr>
          <p:nvPr/>
        </p:nvSpPr>
        <p:spPr>
          <a:xfrm>
            <a:off x="4354693" y="4930803"/>
            <a:ext cx="805754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7" name="Subtítulo 2"/>
          <p:cNvSpPr txBox="1">
            <a:spLocks/>
          </p:cNvSpPr>
          <p:nvPr/>
        </p:nvSpPr>
        <p:spPr>
          <a:xfrm>
            <a:off x="2448221" y="4930803"/>
            <a:ext cx="121161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626377" y="331260"/>
            <a:ext cx="6200214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1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940EDF4-AEDA-0C64-6EE4-370BF25FC2A7}"/>
              </a:ext>
            </a:extLst>
          </p:cNvPr>
          <p:cNvSpPr txBox="1"/>
          <p:nvPr/>
        </p:nvSpPr>
        <p:spPr>
          <a:xfrm>
            <a:off x="5464197" y="519907"/>
            <a:ext cx="6313275" cy="1292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es-ES" sz="2600" b="1" dirty="0" err="1">
                <a:solidFill>
                  <a:srgbClr val="009A3F"/>
                </a:solidFill>
                <a:ea typeface="Verdana"/>
              </a:rPr>
              <a:t>Lorem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ipsum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dolor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sit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amet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elit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semper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mauris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aliquet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,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nascetur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dui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nam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taciti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euismod</a:t>
            </a:r>
            <a:r>
              <a:rPr lang="es-ES" sz="2600" b="1" dirty="0">
                <a:solidFill>
                  <a:srgbClr val="009A3F"/>
                </a:solidFill>
                <a:ea typeface="Verdana"/>
              </a:rPr>
              <a:t> </a:t>
            </a:r>
            <a:r>
              <a:rPr lang="es-ES" sz="2600" b="1" dirty="0" err="1">
                <a:solidFill>
                  <a:srgbClr val="009A3F"/>
                </a:solidFill>
                <a:ea typeface="Verdana"/>
              </a:rPr>
              <a:t>aliquam</a:t>
            </a:r>
            <a:endParaRPr lang="es-ES" sz="2600" b="1" i="0" dirty="0">
              <a:solidFill>
                <a:srgbClr val="009A3F"/>
              </a:solidFill>
              <a:effectLst/>
              <a:latin typeface="Verdana"/>
              <a:ea typeface="Verdana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6E8F737-B8F6-BCF1-3C56-105090A04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176" y="1936852"/>
            <a:ext cx="1489428" cy="141198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5CA589C-91FA-53BC-65F8-CD03ACA31F63}"/>
              </a:ext>
            </a:extLst>
          </p:cNvPr>
          <p:cNvSpPr txBox="1"/>
          <p:nvPr/>
        </p:nvSpPr>
        <p:spPr>
          <a:xfrm>
            <a:off x="5769353" y="3236885"/>
            <a:ext cx="1523906" cy="523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dirty="0">
                <a:solidFill>
                  <a:srgbClr val="00B050"/>
                </a:solidFill>
                <a:cs typeface="Arial"/>
              </a:rPr>
              <a:t>Semper </a:t>
            </a:r>
            <a:r>
              <a:rPr lang="es-PE" sz="1400" dirty="0" err="1">
                <a:solidFill>
                  <a:srgbClr val="00B050"/>
                </a:solidFill>
                <a:cs typeface="Arial"/>
              </a:rPr>
              <a:t>mauris</a:t>
            </a:r>
            <a:r>
              <a:rPr lang="es-PE" sz="1400" dirty="0">
                <a:solidFill>
                  <a:srgbClr val="00B050"/>
                </a:solidFill>
                <a:cs typeface="Arial"/>
              </a:rPr>
              <a:t> </a:t>
            </a:r>
            <a:endParaRPr lang="en-US" sz="1400" dirty="0">
              <a:solidFill>
                <a:srgbClr val="00B050"/>
              </a:solidFill>
              <a:ea typeface="Verdana"/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EF28E6B-3282-2398-EA6C-C39F4DD4F4AC}"/>
              </a:ext>
            </a:extLst>
          </p:cNvPr>
          <p:cNvSpPr txBox="1"/>
          <p:nvPr/>
        </p:nvSpPr>
        <p:spPr>
          <a:xfrm>
            <a:off x="7868422" y="3444108"/>
            <a:ext cx="1523906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400" dirty="0">
              <a:ea typeface="Verdana"/>
            </a:endParaRPr>
          </a:p>
        </p:txBody>
      </p:sp>
      <p:pic>
        <p:nvPicPr>
          <p:cNvPr id="14" name="Imagen 13" descr="Imagen que contiene Icono&#10;&#10;Descripción generada automáticamente">
            <a:extLst>
              <a:ext uri="{FF2B5EF4-FFF2-40B4-BE49-F238E27FC236}">
                <a16:creationId xmlns:a16="http://schemas.microsoft.com/office/drawing/2014/main" id="{84B5B463-AC18-78EB-A3AA-E5AF5474B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120" y="1923486"/>
            <a:ext cx="1489428" cy="141479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E06A732-F181-367E-9747-21A2D0AE01C1}"/>
              </a:ext>
            </a:extLst>
          </p:cNvPr>
          <p:cNvSpPr txBox="1"/>
          <p:nvPr/>
        </p:nvSpPr>
        <p:spPr>
          <a:xfrm>
            <a:off x="10063941" y="3444105"/>
            <a:ext cx="1713531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400" dirty="0"/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2CBF205-616A-5E2D-B819-A9E0777C8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704" y="3977825"/>
            <a:ext cx="1489429" cy="140917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D568261-019A-847D-E4C0-68AEDA866C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8848" y="3905332"/>
            <a:ext cx="1713531" cy="150838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012B015-E901-9C7E-E7D3-1AFA0F6895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338" y="2031132"/>
            <a:ext cx="1139652" cy="119441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E5CA589C-91FA-53BC-65F8-CD03ACA31F63}"/>
              </a:ext>
            </a:extLst>
          </p:cNvPr>
          <p:cNvSpPr txBox="1"/>
          <p:nvPr/>
        </p:nvSpPr>
        <p:spPr>
          <a:xfrm>
            <a:off x="9013660" y="5329648"/>
            <a:ext cx="1523906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dirty="0">
                <a:solidFill>
                  <a:srgbClr val="00B050"/>
                </a:solidFill>
                <a:cs typeface="Arial"/>
              </a:rPr>
              <a:t>Semper </a:t>
            </a:r>
            <a:r>
              <a:rPr lang="es-PE" sz="1400" dirty="0" err="1">
                <a:solidFill>
                  <a:srgbClr val="00B050"/>
                </a:solidFill>
                <a:cs typeface="Arial"/>
              </a:rPr>
              <a:t>mauris</a:t>
            </a:r>
            <a:r>
              <a:rPr lang="es-PE" sz="1400" dirty="0">
                <a:solidFill>
                  <a:srgbClr val="00B050"/>
                </a:solidFill>
                <a:cs typeface="Arial"/>
              </a:rPr>
              <a:t> </a:t>
            </a:r>
            <a:endParaRPr lang="en-US" sz="1400" dirty="0">
              <a:solidFill>
                <a:srgbClr val="00B050"/>
              </a:solidFill>
              <a:ea typeface="Verdana"/>
              <a:cs typeface="Arial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5CA589C-91FA-53BC-65F8-CD03ACA31F63}"/>
              </a:ext>
            </a:extLst>
          </p:cNvPr>
          <p:cNvSpPr txBox="1"/>
          <p:nvPr/>
        </p:nvSpPr>
        <p:spPr>
          <a:xfrm>
            <a:off x="6785957" y="5329648"/>
            <a:ext cx="1523906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dirty="0">
                <a:solidFill>
                  <a:srgbClr val="00B050"/>
                </a:solidFill>
                <a:cs typeface="Arial"/>
              </a:rPr>
              <a:t>Semper </a:t>
            </a:r>
            <a:r>
              <a:rPr lang="es-PE" sz="1400" dirty="0" err="1">
                <a:solidFill>
                  <a:srgbClr val="00B050"/>
                </a:solidFill>
                <a:cs typeface="Arial"/>
              </a:rPr>
              <a:t>mauris</a:t>
            </a:r>
            <a:r>
              <a:rPr lang="es-PE" sz="1400" dirty="0">
                <a:solidFill>
                  <a:srgbClr val="00B050"/>
                </a:solidFill>
                <a:cs typeface="Arial"/>
              </a:rPr>
              <a:t> </a:t>
            </a:r>
            <a:endParaRPr lang="en-US" sz="1400" dirty="0">
              <a:solidFill>
                <a:srgbClr val="00B050"/>
              </a:solidFill>
              <a:ea typeface="Verdana"/>
              <a:cs typeface="Arial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5CA589C-91FA-53BC-65F8-CD03ACA31F63}"/>
              </a:ext>
            </a:extLst>
          </p:cNvPr>
          <p:cNvSpPr txBox="1"/>
          <p:nvPr/>
        </p:nvSpPr>
        <p:spPr>
          <a:xfrm>
            <a:off x="10134211" y="3239736"/>
            <a:ext cx="1523906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dirty="0">
                <a:solidFill>
                  <a:srgbClr val="00B050"/>
                </a:solidFill>
                <a:cs typeface="Arial"/>
              </a:rPr>
              <a:t>Semper </a:t>
            </a:r>
            <a:r>
              <a:rPr lang="es-PE" sz="1400" dirty="0" err="1">
                <a:solidFill>
                  <a:srgbClr val="00B050"/>
                </a:solidFill>
                <a:cs typeface="Arial"/>
              </a:rPr>
              <a:t>mauris</a:t>
            </a:r>
            <a:r>
              <a:rPr lang="es-PE" sz="1400" dirty="0">
                <a:solidFill>
                  <a:srgbClr val="00B050"/>
                </a:solidFill>
                <a:cs typeface="Arial"/>
              </a:rPr>
              <a:t> </a:t>
            </a:r>
            <a:endParaRPr lang="en-US" sz="1400" dirty="0">
              <a:solidFill>
                <a:srgbClr val="00B050"/>
              </a:solidFill>
              <a:ea typeface="Verdana"/>
              <a:cs typeface="Arial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5CA589C-91FA-53BC-65F8-CD03ACA31F63}"/>
              </a:ext>
            </a:extLst>
          </p:cNvPr>
          <p:cNvSpPr txBox="1"/>
          <p:nvPr/>
        </p:nvSpPr>
        <p:spPr>
          <a:xfrm>
            <a:off x="7922858" y="3236885"/>
            <a:ext cx="1523906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dirty="0">
                <a:solidFill>
                  <a:srgbClr val="00B050"/>
                </a:solidFill>
                <a:cs typeface="Arial"/>
              </a:rPr>
              <a:t>Semper </a:t>
            </a:r>
            <a:r>
              <a:rPr lang="es-PE" sz="1400" dirty="0" err="1">
                <a:solidFill>
                  <a:srgbClr val="00B050"/>
                </a:solidFill>
                <a:cs typeface="Arial"/>
              </a:rPr>
              <a:t>mauris</a:t>
            </a:r>
            <a:r>
              <a:rPr lang="es-PE" sz="1400" dirty="0">
                <a:solidFill>
                  <a:srgbClr val="00B050"/>
                </a:solidFill>
                <a:cs typeface="Arial"/>
              </a:rPr>
              <a:t> </a:t>
            </a:r>
            <a:endParaRPr lang="en-US" sz="1400" dirty="0">
              <a:solidFill>
                <a:srgbClr val="00B050"/>
              </a:solidFill>
              <a:ea typeface="Verdana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7" r="8795"/>
          <a:stretch/>
        </p:blipFill>
        <p:spPr>
          <a:xfrm>
            <a:off x="0" y="0"/>
            <a:ext cx="5151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1770464" y="2978774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EEBDC224-A6D0-3E45-867C-C621D13FFCE2}"/>
              </a:ext>
            </a:extLst>
          </p:cNvPr>
          <p:cNvSpPr txBox="1"/>
          <p:nvPr/>
        </p:nvSpPr>
        <p:spPr>
          <a:xfrm>
            <a:off x="1770464" y="2264980"/>
            <a:ext cx="3657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25%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1A7B31A2-5B86-6043-9D87-AE68FF8516BE}"/>
              </a:ext>
            </a:extLst>
          </p:cNvPr>
          <p:cNvCxnSpPr/>
          <p:nvPr/>
        </p:nvCxnSpPr>
        <p:spPr>
          <a:xfrm>
            <a:off x="1770464" y="2906554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>
            <a:extLst>
              <a:ext uri="{FF2B5EF4-FFF2-40B4-BE49-F238E27FC236}">
                <a16:creationId xmlns:a16="http://schemas.microsoft.com/office/drawing/2014/main" id="{EF9D2D1E-2D08-1545-990D-B683B79B0AA9}"/>
              </a:ext>
            </a:extLst>
          </p:cNvPr>
          <p:cNvSpPr txBox="1">
            <a:spLocks/>
          </p:cNvSpPr>
          <p:nvPr/>
        </p:nvSpPr>
        <p:spPr>
          <a:xfrm>
            <a:off x="626377" y="331260"/>
            <a:ext cx="6965270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endParaRPr lang="es-ES_tradnl" sz="3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6F3CB860-8EE4-C94A-A7A1-3F0D4D8BC2D7}"/>
              </a:ext>
            </a:extLst>
          </p:cNvPr>
          <p:cNvSpPr txBox="1"/>
          <p:nvPr/>
        </p:nvSpPr>
        <p:spPr>
          <a:xfrm>
            <a:off x="4839768" y="2264980"/>
            <a:ext cx="3657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$1.7mil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Straight Connector 4">
            <a:extLst>
              <a:ext uri="{FF2B5EF4-FFF2-40B4-BE49-F238E27FC236}">
                <a16:creationId xmlns:a16="http://schemas.microsoft.com/office/drawing/2014/main" id="{0BE6C872-1E05-C048-A5DA-DD4CA3CC3CC3}"/>
              </a:ext>
            </a:extLst>
          </p:cNvPr>
          <p:cNvCxnSpPr/>
          <p:nvPr/>
        </p:nvCxnSpPr>
        <p:spPr>
          <a:xfrm>
            <a:off x="4839768" y="2906554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">
            <a:extLst>
              <a:ext uri="{FF2B5EF4-FFF2-40B4-BE49-F238E27FC236}">
                <a16:creationId xmlns:a16="http://schemas.microsoft.com/office/drawing/2014/main" id="{549BB99F-25D4-2E44-B3AC-26242D9F4C1A}"/>
              </a:ext>
            </a:extLst>
          </p:cNvPr>
          <p:cNvSpPr txBox="1"/>
          <p:nvPr/>
        </p:nvSpPr>
        <p:spPr>
          <a:xfrm>
            <a:off x="8011816" y="2303452"/>
            <a:ext cx="1504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105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9" name="Straight Connector 4">
            <a:extLst>
              <a:ext uri="{FF2B5EF4-FFF2-40B4-BE49-F238E27FC236}">
                <a16:creationId xmlns:a16="http://schemas.microsoft.com/office/drawing/2014/main" id="{3E9CEC31-C76C-6A40-B527-276B02A61B6B}"/>
              </a:ext>
            </a:extLst>
          </p:cNvPr>
          <p:cNvCxnSpPr/>
          <p:nvPr/>
        </p:nvCxnSpPr>
        <p:spPr>
          <a:xfrm>
            <a:off x="8011816" y="2906554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">
            <a:extLst>
              <a:ext uri="{FF2B5EF4-FFF2-40B4-BE49-F238E27FC236}">
                <a16:creationId xmlns:a16="http://schemas.microsoft.com/office/drawing/2014/main" id="{3FDE8B51-C9FA-D249-A98C-FDADFE49DB16}"/>
              </a:ext>
            </a:extLst>
          </p:cNvPr>
          <p:cNvSpPr txBox="1"/>
          <p:nvPr/>
        </p:nvSpPr>
        <p:spPr>
          <a:xfrm>
            <a:off x="1770464" y="4045817"/>
            <a:ext cx="3657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30%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5" name="Straight Connector 4">
            <a:extLst>
              <a:ext uri="{FF2B5EF4-FFF2-40B4-BE49-F238E27FC236}">
                <a16:creationId xmlns:a16="http://schemas.microsoft.com/office/drawing/2014/main" id="{176C77AB-2BBE-2D4B-B28E-24F3097576AD}"/>
              </a:ext>
            </a:extLst>
          </p:cNvPr>
          <p:cNvCxnSpPr/>
          <p:nvPr/>
        </p:nvCxnSpPr>
        <p:spPr>
          <a:xfrm>
            <a:off x="1770464" y="4668948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">
            <a:extLst>
              <a:ext uri="{FF2B5EF4-FFF2-40B4-BE49-F238E27FC236}">
                <a16:creationId xmlns:a16="http://schemas.microsoft.com/office/drawing/2014/main" id="{5B7923E0-6A9C-CA4B-8806-0DC55CFDA5FB}"/>
              </a:ext>
            </a:extLst>
          </p:cNvPr>
          <p:cNvSpPr txBox="1"/>
          <p:nvPr/>
        </p:nvSpPr>
        <p:spPr>
          <a:xfrm>
            <a:off x="4839768" y="4045817"/>
            <a:ext cx="3657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$2.5mil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9" name="Straight Connector 4">
            <a:extLst>
              <a:ext uri="{FF2B5EF4-FFF2-40B4-BE49-F238E27FC236}">
                <a16:creationId xmlns:a16="http://schemas.microsoft.com/office/drawing/2014/main" id="{294C8B84-685E-0042-85DA-FE4A3674A1B9}"/>
              </a:ext>
            </a:extLst>
          </p:cNvPr>
          <p:cNvCxnSpPr/>
          <p:nvPr/>
        </p:nvCxnSpPr>
        <p:spPr>
          <a:xfrm>
            <a:off x="4839768" y="4668948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3">
            <a:extLst>
              <a:ext uri="{FF2B5EF4-FFF2-40B4-BE49-F238E27FC236}">
                <a16:creationId xmlns:a16="http://schemas.microsoft.com/office/drawing/2014/main" id="{FC040AD2-114F-B342-8365-5CB2A2B6BDE5}"/>
              </a:ext>
            </a:extLst>
          </p:cNvPr>
          <p:cNvSpPr txBox="1"/>
          <p:nvPr/>
        </p:nvSpPr>
        <p:spPr>
          <a:xfrm>
            <a:off x="8011816" y="4084289"/>
            <a:ext cx="1504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67</a:t>
            </a:r>
            <a:endParaRPr lang="uk-UA" sz="3000" b="1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3" name="Straight Connector 4">
            <a:extLst>
              <a:ext uri="{FF2B5EF4-FFF2-40B4-BE49-F238E27FC236}">
                <a16:creationId xmlns:a16="http://schemas.microsoft.com/office/drawing/2014/main" id="{3F0378BA-563C-3344-A0F2-5F666B1460AC}"/>
              </a:ext>
            </a:extLst>
          </p:cNvPr>
          <p:cNvCxnSpPr/>
          <p:nvPr/>
        </p:nvCxnSpPr>
        <p:spPr>
          <a:xfrm>
            <a:off x="8011816" y="4668948"/>
            <a:ext cx="2133600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  <p:sp>
        <p:nvSpPr>
          <p:cNvPr id="26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8011816" y="2978773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8011816" y="4738082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4799264" y="2978784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4753088" y="4738081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0">
            <a:extLst>
              <a:ext uri="{FF2B5EF4-FFF2-40B4-BE49-F238E27FC236}">
                <a16:creationId xmlns:a16="http://schemas.microsoft.com/office/drawing/2014/main" id="{8815469D-2FB8-3F48-8D22-C86088245767}"/>
              </a:ext>
            </a:extLst>
          </p:cNvPr>
          <p:cNvSpPr txBox="1"/>
          <p:nvPr/>
        </p:nvSpPr>
        <p:spPr>
          <a:xfrm>
            <a:off x="1770464" y="4738082"/>
            <a:ext cx="260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morbi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aenean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malesuadal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09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>
          <a:xfrm>
            <a:off x="626377" y="331260"/>
            <a:ext cx="6200214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sp>
        <p:nvSpPr>
          <p:cNvPr id="16" name="Subtítulo 2"/>
          <p:cNvSpPr txBox="1">
            <a:spLocks/>
          </p:cNvSpPr>
          <p:nvPr/>
        </p:nvSpPr>
        <p:spPr>
          <a:xfrm>
            <a:off x="1671017" y="2183717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1" name="Subtítulo 2"/>
          <p:cNvSpPr txBox="1">
            <a:spLocks/>
          </p:cNvSpPr>
          <p:nvPr/>
        </p:nvSpPr>
        <p:spPr>
          <a:xfrm>
            <a:off x="1671017" y="2552847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2" name="Subtítulo 2"/>
          <p:cNvSpPr txBox="1">
            <a:spLocks/>
          </p:cNvSpPr>
          <p:nvPr/>
        </p:nvSpPr>
        <p:spPr>
          <a:xfrm>
            <a:off x="1671017" y="2930445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3" name="Subtítulo 2"/>
          <p:cNvSpPr txBox="1">
            <a:spLocks/>
          </p:cNvSpPr>
          <p:nvPr/>
        </p:nvSpPr>
        <p:spPr>
          <a:xfrm>
            <a:off x="1671017" y="3276243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Subtítulo 2"/>
          <p:cNvSpPr txBox="1">
            <a:spLocks/>
          </p:cNvSpPr>
          <p:nvPr/>
        </p:nvSpPr>
        <p:spPr>
          <a:xfrm>
            <a:off x="1671017" y="3671947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Dolerin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38" name="Gráfico 37"/>
          <p:cNvGraphicFramePr/>
          <p:nvPr/>
        </p:nvGraphicFramePr>
        <p:xfrm>
          <a:off x="2408142" y="2137471"/>
          <a:ext cx="5269208" cy="4005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Subtítulo 2"/>
          <p:cNvSpPr txBox="1">
            <a:spLocks/>
          </p:cNvSpPr>
          <p:nvPr/>
        </p:nvSpPr>
        <p:spPr>
          <a:xfrm>
            <a:off x="1671017" y="4003464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" name="Subtítulo 2"/>
          <p:cNvSpPr txBox="1">
            <a:spLocks/>
          </p:cNvSpPr>
          <p:nvPr/>
        </p:nvSpPr>
        <p:spPr>
          <a:xfrm>
            <a:off x="1671017" y="4372594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5" name="Subtítulo 2"/>
          <p:cNvSpPr txBox="1">
            <a:spLocks/>
          </p:cNvSpPr>
          <p:nvPr/>
        </p:nvSpPr>
        <p:spPr>
          <a:xfrm>
            <a:off x="1671017" y="4750192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6" name="Subtítulo 2"/>
          <p:cNvSpPr txBox="1">
            <a:spLocks/>
          </p:cNvSpPr>
          <p:nvPr/>
        </p:nvSpPr>
        <p:spPr>
          <a:xfrm>
            <a:off x="1671017" y="5095990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7" name="Subtítulo 2"/>
          <p:cNvSpPr txBox="1">
            <a:spLocks/>
          </p:cNvSpPr>
          <p:nvPr/>
        </p:nvSpPr>
        <p:spPr>
          <a:xfrm>
            <a:off x="1671017" y="5491694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Dolerin</a:t>
            </a:r>
            <a:endParaRPr lang="es-ES_tradnl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8" name="Subtítulo 2"/>
          <p:cNvSpPr txBox="1">
            <a:spLocks/>
          </p:cNvSpPr>
          <p:nvPr/>
        </p:nvSpPr>
        <p:spPr>
          <a:xfrm>
            <a:off x="7764248" y="2178267"/>
            <a:ext cx="2862756" cy="331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0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2,300 MM </a:t>
            </a:r>
          </a:p>
        </p:txBody>
      </p:sp>
      <p:sp>
        <p:nvSpPr>
          <p:cNvPr id="29" name="Subtítulo 2"/>
          <p:cNvSpPr txBox="1">
            <a:spLocks/>
          </p:cNvSpPr>
          <p:nvPr/>
        </p:nvSpPr>
        <p:spPr>
          <a:xfrm>
            <a:off x="7744600" y="2506398"/>
            <a:ext cx="2694514" cy="654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30" name="Subtítulo 2"/>
          <p:cNvSpPr txBox="1">
            <a:spLocks/>
          </p:cNvSpPr>
          <p:nvPr/>
        </p:nvSpPr>
        <p:spPr>
          <a:xfrm>
            <a:off x="7744600" y="3327478"/>
            <a:ext cx="2694514" cy="1086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200" dirty="0">
              <a:solidFill>
                <a:schemeClr val="tx1">
                  <a:lumMod val="50000"/>
                  <a:lumOff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5" name="Subtítulo 2"/>
          <p:cNvSpPr txBox="1">
            <a:spLocks/>
          </p:cNvSpPr>
          <p:nvPr/>
        </p:nvSpPr>
        <p:spPr>
          <a:xfrm>
            <a:off x="7744600" y="4422893"/>
            <a:ext cx="2535474" cy="498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200" dirty="0">
              <a:solidFill>
                <a:schemeClr val="tx1">
                  <a:lumMod val="50000"/>
                  <a:lumOff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cxnSp>
        <p:nvCxnSpPr>
          <p:cNvPr id="40" name="Conector recto 39"/>
          <p:cNvCxnSpPr/>
          <p:nvPr/>
        </p:nvCxnSpPr>
        <p:spPr>
          <a:xfrm flipH="1">
            <a:off x="2549918" y="2180367"/>
            <a:ext cx="5395" cy="3788932"/>
          </a:xfrm>
          <a:prstGeom prst="line">
            <a:avLst/>
          </a:prstGeom>
          <a:ln w="34925">
            <a:solidFill>
              <a:srgbClr val="009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n 3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37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adroTexto 179"/>
          <p:cNvSpPr txBox="1"/>
          <p:nvPr/>
        </p:nvSpPr>
        <p:spPr>
          <a:xfrm>
            <a:off x="1975479" y="2846856"/>
            <a:ext cx="7912799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dolores.</a:t>
            </a:r>
          </a:p>
          <a:p>
            <a:pPr marL="90488" indent="-90488">
              <a:lnSpc>
                <a:spcPts val="20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endParaRPr lang="es-PE" sz="1400" dirty="0">
              <a:solidFill>
                <a:schemeClr val="tx1">
                  <a:lumMod val="50000"/>
                  <a:lumOff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96" name="Rectangle 84"/>
          <p:cNvSpPr/>
          <p:nvPr/>
        </p:nvSpPr>
        <p:spPr>
          <a:xfrm>
            <a:off x="727078" y="1585792"/>
            <a:ext cx="5268808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dolore</a:t>
            </a:r>
            <a:endParaRPr lang="es-PE" sz="15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id="{933A8974-54D3-CC46-856B-DA705AFDB271}"/>
              </a:ext>
            </a:extLst>
          </p:cNvPr>
          <p:cNvSpPr txBox="1">
            <a:spLocks/>
          </p:cNvSpPr>
          <p:nvPr/>
        </p:nvSpPr>
        <p:spPr>
          <a:xfrm>
            <a:off x="626376" y="331259"/>
            <a:ext cx="6667559" cy="1369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endParaRPr lang="es-ES_tradnl" sz="3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52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FD6B6E8C-E083-FE12-567D-1736367843BF}"/>
              </a:ext>
            </a:extLst>
          </p:cNvPr>
          <p:cNvSpPr txBox="1">
            <a:spLocks/>
          </p:cNvSpPr>
          <p:nvPr/>
        </p:nvSpPr>
        <p:spPr>
          <a:xfrm>
            <a:off x="5641791" y="354801"/>
            <a:ext cx="6546951" cy="51616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43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Lorem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ipsum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dolor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sit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amet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consectetur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adipiscing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elit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semper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mauris</a:t>
            </a:r>
            <a:r>
              <a:rPr lang="es-ES" sz="2600" b="1" dirty="0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ES" sz="2600" b="1" dirty="0" err="1">
                <a:solidFill>
                  <a:srgbClr val="009B3A"/>
                </a:solidFill>
                <a:latin typeface="Verdana"/>
                <a:ea typeface="Verdana"/>
                <a:cs typeface="Arial"/>
              </a:rPr>
              <a:t>aliquet</a:t>
            </a:r>
            <a:endParaRPr lang="es-ES" sz="2600" b="1" dirty="0">
              <a:solidFill>
                <a:srgbClr val="009B3A"/>
              </a:solidFill>
              <a:latin typeface="Verdana"/>
              <a:ea typeface="Verdana"/>
            </a:endParaRP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F4D6F726-40DA-0837-16E5-02F9E46F4C1B}"/>
              </a:ext>
            </a:extLst>
          </p:cNvPr>
          <p:cNvSpPr txBox="1"/>
          <p:nvPr/>
        </p:nvSpPr>
        <p:spPr>
          <a:xfrm>
            <a:off x="6572482" y="3397309"/>
            <a:ext cx="1556591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dirty="0"/>
              <a:t>Est eu mus suspendisse </a:t>
            </a:r>
            <a:r>
              <a:rPr lang="fr-FR" sz="1300" dirty="0" err="1"/>
              <a:t>dictum</a:t>
            </a:r>
            <a:r>
              <a:rPr lang="fr-FR" sz="1300" dirty="0"/>
              <a:t> non</a:t>
            </a:r>
            <a:endParaRPr lang="es-PE" sz="1300" dirty="0">
              <a:ea typeface="Verdana"/>
            </a:endParaRPr>
          </a:p>
        </p:txBody>
      </p:sp>
      <p:sp>
        <p:nvSpPr>
          <p:cNvPr id="7" name="CuadroTexto 2">
            <a:extLst>
              <a:ext uri="{FF2B5EF4-FFF2-40B4-BE49-F238E27FC236}">
                <a16:creationId xmlns:a16="http://schemas.microsoft.com/office/drawing/2014/main" id="{807AC7C6-173A-8CB2-E20D-C377F953112F}"/>
              </a:ext>
            </a:extLst>
          </p:cNvPr>
          <p:cNvSpPr txBox="1"/>
          <p:nvPr/>
        </p:nvSpPr>
        <p:spPr>
          <a:xfrm>
            <a:off x="9669327" y="5185080"/>
            <a:ext cx="1312617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dirty="0"/>
              <a:t>Est eu mus suspendisse </a:t>
            </a:r>
            <a:r>
              <a:rPr lang="fr-FR" sz="1300" dirty="0" err="1"/>
              <a:t>dictum</a:t>
            </a:r>
            <a:r>
              <a:rPr lang="fr-FR" sz="1300" dirty="0"/>
              <a:t> non</a:t>
            </a:r>
            <a:endParaRPr lang="es-PE" sz="1300" dirty="0">
              <a:ea typeface="Verdana"/>
            </a:endParaRPr>
          </a:p>
        </p:txBody>
      </p:sp>
      <p:sp>
        <p:nvSpPr>
          <p:cNvPr id="8" name="CuadroTexto 2">
            <a:extLst>
              <a:ext uri="{FF2B5EF4-FFF2-40B4-BE49-F238E27FC236}">
                <a16:creationId xmlns:a16="http://schemas.microsoft.com/office/drawing/2014/main" id="{00D3F696-8CE4-C0D0-6FF4-B2A0053B94DE}"/>
              </a:ext>
            </a:extLst>
          </p:cNvPr>
          <p:cNvSpPr txBox="1"/>
          <p:nvPr/>
        </p:nvSpPr>
        <p:spPr>
          <a:xfrm>
            <a:off x="9659558" y="3397309"/>
            <a:ext cx="1212658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dirty="0"/>
              <a:t>Est eu mus suspendisse </a:t>
            </a:r>
            <a:r>
              <a:rPr lang="fr-FR" sz="1300" dirty="0" err="1"/>
              <a:t>dictum</a:t>
            </a:r>
            <a:r>
              <a:rPr lang="fr-FR" sz="1300" dirty="0"/>
              <a:t> non</a:t>
            </a:r>
            <a:endParaRPr lang="es-PE" sz="1300" dirty="0">
              <a:ea typeface="Verdana"/>
            </a:endParaRPr>
          </a:p>
        </p:txBody>
      </p:sp>
      <p:sp>
        <p:nvSpPr>
          <p:cNvPr id="9" name="CuadroTexto 2">
            <a:extLst>
              <a:ext uri="{FF2B5EF4-FFF2-40B4-BE49-F238E27FC236}">
                <a16:creationId xmlns:a16="http://schemas.microsoft.com/office/drawing/2014/main" id="{705C71A1-73B7-58C1-0887-874E711A53C1}"/>
              </a:ext>
            </a:extLst>
          </p:cNvPr>
          <p:cNvSpPr txBox="1"/>
          <p:nvPr/>
        </p:nvSpPr>
        <p:spPr>
          <a:xfrm>
            <a:off x="6582249" y="5185079"/>
            <a:ext cx="1409607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dirty="0"/>
              <a:t>Est eu mus suspendisse </a:t>
            </a:r>
            <a:r>
              <a:rPr lang="fr-FR" sz="1300" dirty="0" err="1"/>
              <a:t>dictum</a:t>
            </a:r>
            <a:r>
              <a:rPr lang="fr-FR" sz="1300" dirty="0"/>
              <a:t> non</a:t>
            </a:r>
            <a:endParaRPr lang="es-PE" sz="1300" dirty="0">
              <a:ea typeface="Verdana"/>
            </a:endParaRPr>
          </a:p>
        </p:txBody>
      </p:sp>
      <p:pic>
        <p:nvPicPr>
          <p:cNvPr id="10" name="Imagen 10" descr="Imagen que contiene Icono&#10;&#10;Descripción generada automáticamente">
            <a:extLst>
              <a:ext uri="{FF2B5EF4-FFF2-40B4-BE49-F238E27FC236}">
                <a16:creationId xmlns:a16="http://schemas.microsoft.com/office/drawing/2014/main" id="{B53B3C2B-6539-DB2D-454A-FF6561503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323" y="4216399"/>
            <a:ext cx="1072661" cy="1092200"/>
          </a:xfrm>
          <a:prstGeom prst="rect">
            <a:avLst/>
          </a:prstGeom>
        </p:spPr>
      </p:pic>
      <p:pic>
        <p:nvPicPr>
          <p:cNvPr id="11" name="Imagen 11" descr="Forma, Icono&#10;&#10;Descripción generada automáticamente">
            <a:extLst>
              <a:ext uri="{FF2B5EF4-FFF2-40B4-BE49-F238E27FC236}">
                <a16:creationId xmlns:a16="http://schemas.microsoft.com/office/drawing/2014/main" id="{47BA868C-E77E-01E5-13EB-7C017BE3B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092" y="2456842"/>
            <a:ext cx="1053123" cy="1045548"/>
          </a:xfrm>
          <a:prstGeom prst="rect">
            <a:avLst/>
          </a:prstGeom>
        </p:spPr>
      </p:pic>
      <p:pic>
        <p:nvPicPr>
          <p:cNvPr id="12" name="Imagen 12" descr="Forma, Flecha&#10;&#10;Descripción generada automáticamente">
            <a:extLst>
              <a:ext uri="{FF2B5EF4-FFF2-40B4-BE49-F238E27FC236}">
                <a16:creationId xmlns:a16="http://schemas.microsoft.com/office/drawing/2014/main" id="{CA58BCCC-4E68-642F-751C-5B8811785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938" y="4118707"/>
            <a:ext cx="1258278" cy="1258278"/>
          </a:xfrm>
          <a:prstGeom prst="rect">
            <a:avLst/>
          </a:prstGeom>
        </p:spPr>
      </p:pic>
      <p:pic>
        <p:nvPicPr>
          <p:cNvPr id="13" name="Imagen 13" descr="Icono&#10;&#10;Descripción generada automáticamente">
            <a:extLst>
              <a:ext uri="{FF2B5EF4-FFF2-40B4-BE49-F238E27FC236}">
                <a16:creationId xmlns:a16="http://schemas.microsoft.com/office/drawing/2014/main" id="{C917AB7A-704A-9778-60C7-6FB4221EA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3169" y="2506785"/>
            <a:ext cx="994508" cy="974970"/>
          </a:xfrm>
          <a:prstGeom prst="rect">
            <a:avLst/>
          </a:prstGeom>
        </p:spPr>
      </p:pic>
      <p:sp>
        <p:nvSpPr>
          <p:cNvPr id="14" name="TextBox 35">
            <a:extLst>
              <a:ext uri="{FF2B5EF4-FFF2-40B4-BE49-F238E27FC236}">
                <a16:creationId xmlns:a16="http://schemas.microsoft.com/office/drawing/2014/main" id="{7C2480B1-1E61-3539-DED1-88BD57771E79}"/>
              </a:ext>
            </a:extLst>
          </p:cNvPr>
          <p:cNvSpPr txBox="1"/>
          <p:nvPr/>
        </p:nvSpPr>
        <p:spPr>
          <a:xfrm>
            <a:off x="5017341" y="1772141"/>
            <a:ext cx="514697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600" b="1" dirty="0">
                <a:solidFill>
                  <a:srgbClr val="F39200"/>
                </a:solidFill>
                <a:ea typeface="Roboto Light"/>
              </a:rPr>
              <a:t>Nascetur dui nam taciti euismod</a:t>
            </a:r>
            <a:endParaRPr lang="es-PE" sz="1600" b="1" dirty="0">
              <a:solidFill>
                <a:srgbClr val="F39200"/>
              </a:solidFill>
              <a:ea typeface="Roboto Light" panose="020000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15"/>
          <a:stretch/>
        </p:blipFill>
        <p:spPr>
          <a:xfrm>
            <a:off x="0" y="0"/>
            <a:ext cx="5262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4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PE" dirty="0" err="1"/>
              <a:t>Lorem</a:t>
            </a:r>
            <a:r>
              <a:rPr lang="es-PE" dirty="0"/>
              <a:t> </a:t>
            </a:r>
            <a:r>
              <a:rPr lang="es-PE" dirty="0" err="1"/>
              <a:t>ipsum</a:t>
            </a:r>
            <a:r>
              <a:rPr lang="es-PE" dirty="0"/>
              <a:t> dolor </a:t>
            </a:r>
            <a:r>
              <a:rPr lang="es-PE" dirty="0" err="1"/>
              <a:t>sit</a:t>
            </a:r>
            <a:r>
              <a:rPr lang="es-PE" dirty="0"/>
              <a:t> </a:t>
            </a:r>
            <a:r>
              <a:rPr lang="es-PE" dirty="0" err="1"/>
              <a:t>amet</a:t>
            </a:r>
            <a:r>
              <a:rPr lang="es-PE" dirty="0"/>
              <a:t> </a:t>
            </a:r>
            <a:r>
              <a:rPr lang="es-PE" dirty="0" err="1"/>
              <a:t>consectetur</a:t>
            </a:r>
            <a:endParaRPr lang="es-PE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Lorem ipsum dolor sit, amet.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4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30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84"/>
          <p:cNvSpPr/>
          <p:nvPr/>
        </p:nvSpPr>
        <p:spPr>
          <a:xfrm>
            <a:off x="727261" y="1447667"/>
            <a:ext cx="562362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laoreet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odio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lectus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. </a:t>
            </a:r>
            <a:endParaRPr lang="es-PE" sz="15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id="{933A8974-54D3-CC46-856B-DA705AFDB271}"/>
              </a:ext>
            </a:extLst>
          </p:cNvPr>
          <p:cNvSpPr txBox="1">
            <a:spLocks/>
          </p:cNvSpPr>
          <p:nvPr/>
        </p:nvSpPr>
        <p:spPr>
          <a:xfrm>
            <a:off x="626376" y="331259"/>
            <a:ext cx="6667559" cy="1369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endParaRPr lang="es-ES_tradnl" sz="3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119E934D-77A4-D646-A0DA-A6D3146B91C0}"/>
              </a:ext>
            </a:extLst>
          </p:cNvPr>
          <p:cNvSpPr txBox="1"/>
          <p:nvPr/>
        </p:nvSpPr>
        <p:spPr>
          <a:xfrm flipH="1">
            <a:off x="3075408" y="2496510"/>
            <a:ext cx="2888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Volutpat</a:t>
            </a:r>
            <a:r>
              <a:rPr lang="es-PE" sz="16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congue</a:t>
            </a:r>
            <a:endParaRPr lang="ru-RU" sz="16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7A5BCD4A-D685-4C41-AEAC-8FD04A4C57A2}"/>
              </a:ext>
            </a:extLst>
          </p:cNvPr>
          <p:cNvSpPr txBox="1"/>
          <p:nvPr/>
        </p:nvSpPr>
        <p:spPr>
          <a:xfrm flipH="1">
            <a:off x="3075407" y="2891901"/>
            <a:ext cx="2442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consectetuer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adipiscing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Maecenas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malesuada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libero.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Овал 27">
            <a:extLst>
              <a:ext uri="{FF2B5EF4-FFF2-40B4-BE49-F238E27FC236}">
                <a16:creationId xmlns:a16="http://schemas.microsoft.com/office/drawing/2014/main" id="{00548D5E-C756-DE45-BEB0-9CE1D64A08C8}"/>
              </a:ext>
            </a:extLst>
          </p:cNvPr>
          <p:cNvSpPr/>
          <p:nvPr/>
        </p:nvSpPr>
        <p:spPr>
          <a:xfrm>
            <a:off x="1579852" y="2496510"/>
            <a:ext cx="1369320" cy="13693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рка 30">
            <a:extLst>
              <a:ext uri="{FF2B5EF4-FFF2-40B4-BE49-F238E27FC236}">
                <a16:creationId xmlns:a16="http://schemas.microsoft.com/office/drawing/2014/main" id="{5E00C8F0-85CC-7141-AD41-DB8B0754B043}"/>
              </a:ext>
            </a:extLst>
          </p:cNvPr>
          <p:cNvSpPr/>
          <p:nvPr/>
        </p:nvSpPr>
        <p:spPr>
          <a:xfrm>
            <a:off x="1579852" y="2496510"/>
            <a:ext cx="1369320" cy="1369320"/>
          </a:xfrm>
          <a:prstGeom prst="blockArc">
            <a:avLst>
              <a:gd name="adj1" fmla="val 16183538"/>
              <a:gd name="adj2" fmla="val 226211"/>
              <a:gd name="adj3" fmla="val 28418"/>
            </a:avLst>
          </a:prstGeom>
          <a:solidFill>
            <a:srgbClr val="009B4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27">
            <a:extLst>
              <a:ext uri="{FF2B5EF4-FFF2-40B4-BE49-F238E27FC236}">
                <a16:creationId xmlns:a16="http://schemas.microsoft.com/office/drawing/2014/main" id="{1F971CE4-74AE-564B-AE25-5844E0803135}"/>
              </a:ext>
            </a:extLst>
          </p:cNvPr>
          <p:cNvSpPr/>
          <p:nvPr/>
        </p:nvSpPr>
        <p:spPr>
          <a:xfrm>
            <a:off x="1927204" y="2862723"/>
            <a:ext cx="662401" cy="66240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7D1BBF74-B826-1141-B171-5EC328AA2BE0}"/>
              </a:ext>
            </a:extLst>
          </p:cNvPr>
          <p:cNvSpPr txBox="1"/>
          <p:nvPr/>
        </p:nvSpPr>
        <p:spPr>
          <a:xfrm>
            <a:off x="1334099" y="2956542"/>
            <a:ext cx="184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  <a:r>
              <a:rPr lang="en-US" sz="14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endParaRPr lang="uk-UA" sz="14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F6CCB807-D586-3649-9D16-E75D95CAC08C}"/>
              </a:ext>
            </a:extLst>
          </p:cNvPr>
          <p:cNvSpPr txBox="1"/>
          <p:nvPr/>
        </p:nvSpPr>
        <p:spPr>
          <a:xfrm flipH="1">
            <a:off x="7846438" y="2496510"/>
            <a:ext cx="2888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Volutpat</a:t>
            </a:r>
            <a:r>
              <a:rPr lang="es-PE" sz="16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congue</a:t>
            </a:r>
            <a:endParaRPr lang="ru-RU" sz="16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Box 11">
            <a:extLst>
              <a:ext uri="{FF2B5EF4-FFF2-40B4-BE49-F238E27FC236}">
                <a16:creationId xmlns:a16="http://schemas.microsoft.com/office/drawing/2014/main" id="{D7FF0C00-E2EC-DA46-84DD-AFE1943735B5}"/>
              </a:ext>
            </a:extLst>
          </p:cNvPr>
          <p:cNvSpPr txBox="1"/>
          <p:nvPr/>
        </p:nvSpPr>
        <p:spPr>
          <a:xfrm flipH="1">
            <a:off x="7846436" y="2891901"/>
            <a:ext cx="25719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consectetuer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adipiscing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Maecenas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Овал 27">
            <a:extLst>
              <a:ext uri="{FF2B5EF4-FFF2-40B4-BE49-F238E27FC236}">
                <a16:creationId xmlns:a16="http://schemas.microsoft.com/office/drawing/2014/main" id="{943F1C63-EB6A-FB46-9779-32CE074C5C5E}"/>
              </a:ext>
            </a:extLst>
          </p:cNvPr>
          <p:cNvSpPr/>
          <p:nvPr/>
        </p:nvSpPr>
        <p:spPr>
          <a:xfrm>
            <a:off x="6350882" y="2496510"/>
            <a:ext cx="1369320" cy="13693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Арка 30">
            <a:extLst>
              <a:ext uri="{FF2B5EF4-FFF2-40B4-BE49-F238E27FC236}">
                <a16:creationId xmlns:a16="http://schemas.microsoft.com/office/drawing/2014/main" id="{7A76F9D1-89E9-3E47-B67C-E965AD157BD7}"/>
              </a:ext>
            </a:extLst>
          </p:cNvPr>
          <p:cNvSpPr/>
          <p:nvPr/>
        </p:nvSpPr>
        <p:spPr>
          <a:xfrm>
            <a:off x="6350882" y="2496510"/>
            <a:ext cx="1369320" cy="1369320"/>
          </a:xfrm>
          <a:prstGeom prst="blockArc">
            <a:avLst>
              <a:gd name="adj1" fmla="val 16183538"/>
              <a:gd name="adj2" fmla="val 5427001"/>
              <a:gd name="adj3" fmla="val 23733"/>
            </a:avLst>
          </a:prstGeom>
          <a:solidFill>
            <a:srgbClr val="009B4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Овал 27">
            <a:extLst>
              <a:ext uri="{FF2B5EF4-FFF2-40B4-BE49-F238E27FC236}">
                <a16:creationId xmlns:a16="http://schemas.microsoft.com/office/drawing/2014/main" id="{1C288F93-6D41-3B4E-AA5E-3003CD2151DA}"/>
              </a:ext>
            </a:extLst>
          </p:cNvPr>
          <p:cNvSpPr/>
          <p:nvPr/>
        </p:nvSpPr>
        <p:spPr>
          <a:xfrm>
            <a:off x="6698234" y="2862723"/>
            <a:ext cx="662401" cy="66240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E6EB8CEA-4C89-7640-A6DD-82917C1CEF98}"/>
              </a:ext>
            </a:extLst>
          </p:cNvPr>
          <p:cNvSpPr txBox="1"/>
          <p:nvPr/>
        </p:nvSpPr>
        <p:spPr>
          <a:xfrm>
            <a:off x="6105129" y="2956542"/>
            <a:ext cx="184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</a:t>
            </a:r>
            <a:r>
              <a:rPr lang="en-US" sz="14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endParaRPr lang="uk-UA" sz="14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TextBox 10">
            <a:extLst>
              <a:ext uri="{FF2B5EF4-FFF2-40B4-BE49-F238E27FC236}">
                <a16:creationId xmlns:a16="http://schemas.microsoft.com/office/drawing/2014/main" id="{D5B2370A-6410-1747-942D-1764EC846F64}"/>
              </a:ext>
            </a:extLst>
          </p:cNvPr>
          <p:cNvSpPr txBox="1"/>
          <p:nvPr/>
        </p:nvSpPr>
        <p:spPr>
          <a:xfrm flipH="1">
            <a:off x="3082952" y="4478390"/>
            <a:ext cx="2888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Volutpat</a:t>
            </a:r>
            <a:r>
              <a:rPr lang="es-PE" sz="16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congue</a:t>
            </a:r>
            <a:endParaRPr lang="ru-RU" sz="16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TextBox 11">
            <a:extLst>
              <a:ext uri="{FF2B5EF4-FFF2-40B4-BE49-F238E27FC236}">
                <a16:creationId xmlns:a16="http://schemas.microsoft.com/office/drawing/2014/main" id="{3BD8F1D5-043F-5A4E-A8C0-C0CDDF8D61CE}"/>
              </a:ext>
            </a:extLst>
          </p:cNvPr>
          <p:cNvSpPr txBox="1"/>
          <p:nvPr/>
        </p:nvSpPr>
        <p:spPr>
          <a:xfrm flipH="1">
            <a:off x="3082951" y="4873781"/>
            <a:ext cx="2693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consectetuer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Maecenas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lectus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commodo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eros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purna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Овал 27">
            <a:extLst>
              <a:ext uri="{FF2B5EF4-FFF2-40B4-BE49-F238E27FC236}">
                <a16:creationId xmlns:a16="http://schemas.microsoft.com/office/drawing/2014/main" id="{8B546160-F0CC-8748-888C-5B7A79209408}"/>
              </a:ext>
            </a:extLst>
          </p:cNvPr>
          <p:cNvSpPr/>
          <p:nvPr/>
        </p:nvSpPr>
        <p:spPr>
          <a:xfrm>
            <a:off x="1579852" y="4326147"/>
            <a:ext cx="1369320" cy="13693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Арка 30">
            <a:extLst>
              <a:ext uri="{FF2B5EF4-FFF2-40B4-BE49-F238E27FC236}">
                <a16:creationId xmlns:a16="http://schemas.microsoft.com/office/drawing/2014/main" id="{AB81729A-5C15-744B-9ED8-EA394385B0B6}"/>
              </a:ext>
            </a:extLst>
          </p:cNvPr>
          <p:cNvSpPr/>
          <p:nvPr/>
        </p:nvSpPr>
        <p:spPr>
          <a:xfrm>
            <a:off x="1579852" y="4326147"/>
            <a:ext cx="1369320" cy="1369320"/>
          </a:xfrm>
          <a:prstGeom prst="blockArc">
            <a:avLst>
              <a:gd name="adj1" fmla="val 16183538"/>
              <a:gd name="adj2" fmla="val 8131314"/>
              <a:gd name="adj3" fmla="val 23593"/>
            </a:avLst>
          </a:prstGeom>
          <a:solidFill>
            <a:srgbClr val="009B4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Овал 27">
            <a:extLst>
              <a:ext uri="{FF2B5EF4-FFF2-40B4-BE49-F238E27FC236}">
                <a16:creationId xmlns:a16="http://schemas.microsoft.com/office/drawing/2014/main" id="{950D8802-FB42-A44D-86DD-967196C25C99}"/>
              </a:ext>
            </a:extLst>
          </p:cNvPr>
          <p:cNvSpPr/>
          <p:nvPr/>
        </p:nvSpPr>
        <p:spPr>
          <a:xfrm>
            <a:off x="1927204" y="4692360"/>
            <a:ext cx="662401" cy="66240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9">
            <a:extLst>
              <a:ext uri="{FF2B5EF4-FFF2-40B4-BE49-F238E27FC236}">
                <a16:creationId xmlns:a16="http://schemas.microsoft.com/office/drawing/2014/main" id="{49F2C0F3-49F8-AF44-ACC3-FB0F41877A75}"/>
              </a:ext>
            </a:extLst>
          </p:cNvPr>
          <p:cNvSpPr txBox="1"/>
          <p:nvPr/>
        </p:nvSpPr>
        <p:spPr>
          <a:xfrm>
            <a:off x="1334099" y="4786179"/>
            <a:ext cx="184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</a:t>
            </a:r>
            <a:r>
              <a:rPr lang="en-US" sz="14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endParaRPr lang="uk-UA" sz="14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787FB713-A2B9-AD4E-8614-6C472E933495}"/>
              </a:ext>
            </a:extLst>
          </p:cNvPr>
          <p:cNvSpPr txBox="1"/>
          <p:nvPr/>
        </p:nvSpPr>
        <p:spPr>
          <a:xfrm flipH="1">
            <a:off x="7846435" y="4447625"/>
            <a:ext cx="1981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Volutpat</a:t>
            </a:r>
            <a:r>
              <a:rPr lang="es-PE" sz="16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PE" sz="1600" dirty="0" err="1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congue</a:t>
            </a:r>
            <a:endParaRPr lang="ru-RU" sz="16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TextBox 11">
            <a:extLst>
              <a:ext uri="{FF2B5EF4-FFF2-40B4-BE49-F238E27FC236}">
                <a16:creationId xmlns:a16="http://schemas.microsoft.com/office/drawing/2014/main" id="{0132B43D-F7E0-E240-98F5-831C260BA333}"/>
              </a:ext>
            </a:extLst>
          </p:cNvPr>
          <p:cNvSpPr txBox="1"/>
          <p:nvPr/>
        </p:nvSpPr>
        <p:spPr>
          <a:xfrm flipH="1">
            <a:off x="7846432" y="4846918"/>
            <a:ext cx="28883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consectetuer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adipiscing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commodo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eros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purna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Овал 27">
            <a:extLst>
              <a:ext uri="{FF2B5EF4-FFF2-40B4-BE49-F238E27FC236}">
                <a16:creationId xmlns:a16="http://schemas.microsoft.com/office/drawing/2014/main" id="{3A06B60B-038C-1445-ACCB-E571FE03CBBA}"/>
              </a:ext>
            </a:extLst>
          </p:cNvPr>
          <p:cNvSpPr/>
          <p:nvPr/>
        </p:nvSpPr>
        <p:spPr>
          <a:xfrm>
            <a:off x="6350882" y="4326147"/>
            <a:ext cx="1369320" cy="13693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Арка 30">
            <a:extLst>
              <a:ext uri="{FF2B5EF4-FFF2-40B4-BE49-F238E27FC236}">
                <a16:creationId xmlns:a16="http://schemas.microsoft.com/office/drawing/2014/main" id="{B510E35A-24D6-3B41-BFFB-2891E0B0EA6D}"/>
              </a:ext>
            </a:extLst>
          </p:cNvPr>
          <p:cNvSpPr/>
          <p:nvPr/>
        </p:nvSpPr>
        <p:spPr>
          <a:xfrm>
            <a:off x="6350882" y="4326147"/>
            <a:ext cx="1369320" cy="1369320"/>
          </a:xfrm>
          <a:prstGeom prst="blockArc">
            <a:avLst>
              <a:gd name="adj1" fmla="val 16183538"/>
              <a:gd name="adj2" fmla="val 18309916"/>
              <a:gd name="adj3" fmla="val 26090"/>
            </a:avLst>
          </a:prstGeom>
          <a:solidFill>
            <a:srgbClr val="009B4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Овал 27">
            <a:extLst>
              <a:ext uri="{FF2B5EF4-FFF2-40B4-BE49-F238E27FC236}">
                <a16:creationId xmlns:a16="http://schemas.microsoft.com/office/drawing/2014/main" id="{843FD807-F118-C948-952C-A89964C85422}"/>
              </a:ext>
            </a:extLst>
          </p:cNvPr>
          <p:cNvSpPr/>
          <p:nvPr/>
        </p:nvSpPr>
        <p:spPr>
          <a:xfrm>
            <a:off x="6698234" y="4692360"/>
            <a:ext cx="662401" cy="66240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9">
            <a:extLst>
              <a:ext uri="{FF2B5EF4-FFF2-40B4-BE49-F238E27FC236}">
                <a16:creationId xmlns:a16="http://schemas.microsoft.com/office/drawing/2014/main" id="{A1C25AC0-41E1-344D-81AF-3F60A0E10334}"/>
              </a:ext>
            </a:extLst>
          </p:cNvPr>
          <p:cNvSpPr txBox="1"/>
          <p:nvPr/>
        </p:nvSpPr>
        <p:spPr>
          <a:xfrm>
            <a:off x="6105129" y="4786179"/>
            <a:ext cx="184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r>
              <a:rPr lang="en-US" sz="1400" dirty="0">
                <a:solidFill>
                  <a:srgbClr val="009A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endParaRPr lang="uk-UA" sz="1400" dirty="0">
              <a:solidFill>
                <a:srgbClr val="009A3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14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2"/>
          <p:cNvSpPr txBox="1">
            <a:spLocks/>
          </p:cNvSpPr>
          <p:nvPr/>
        </p:nvSpPr>
        <p:spPr>
          <a:xfrm>
            <a:off x="6274038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2018</a:t>
            </a:r>
          </a:p>
        </p:txBody>
      </p:sp>
      <p:sp>
        <p:nvSpPr>
          <p:cNvPr id="36" name="Subtítulo 2"/>
          <p:cNvSpPr txBox="1">
            <a:spLocks/>
          </p:cNvSpPr>
          <p:nvPr/>
        </p:nvSpPr>
        <p:spPr>
          <a:xfrm>
            <a:off x="7415208" y="3323080"/>
            <a:ext cx="2932902" cy="1526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38" name="Gráfico 37"/>
          <p:cNvGraphicFramePr/>
          <p:nvPr>
            <p:extLst>
              <p:ext uri="{D42A27DB-BD31-4B8C-83A1-F6EECF244321}">
                <p14:modId xmlns:p14="http://schemas.microsoft.com/office/powerpoint/2010/main" val="1321961678"/>
              </p:ext>
            </p:extLst>
          </p:nvPr>
        </p:nvGraphicFramePr>
        <p:xfrm>
          <a:off x="878395" y="1535880"/>
          <a:ext cx="7686170" cy="357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9" name="Conector recto 38"/>
          <p:cNvCxnSpPr/>
          <p:nvPr/>
        </p:nvCxnSpPr>
        <p:spPr>
          <a:xfrm>
            <a:off x="2471583" y="4960259"/>
            <a:ext cx="4445253" cy="0"/>
          </a:xfrm>
          <a:prstGeom prst="line">
            <a:avLst/>
          </a:prstGeom>
          <a:ln w="34925">
            <a:solidFill>
              <a:srgbClr val="009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ítulo 2"/>
          <p:cNvSpPr txBox="1">
            <a:spLocks/>
          </p:cNvSpPr>
          <p:nvPr/>
        </p:nvSpPr>
        <p:spPr>
          <a:xfrm>
            <a:off x="5494604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2017</a:t>
            </a:r>
          </a:p>
        </p:txBody>
      </p:sp>
      <p:sp>
        <p:nvSpPr>
          <p:cNvPr id="24" name="Subtítulo 2"/>
          <p:cNvSpPr txBox="1">
            <a:spLocks/>
          </p:cNvSpPr>
          <p:nvPr/>
        </p:nvSpPr>
        <p:spPr>
          <a:xfrm>
            <a:off x="4762112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2016</a:t>
            </a:r>
          </a:p>
        </p:txBody>
      </p:sp>
      <p:sp>
        <p:nvSpPr>
          <p:cNvPr id="25" name="Subtítulo 2"/>
          <p:cNvSpPr txBox="1">
            <a:spLocks/>
          </p:cNvSpPr>
          <p:nvPr/>
        </p:nvSpPr>
        <p:spPr>
          <a:xfrm>
            <a:off x="4019722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2018</a:t>
            </a:r>
          </a:p>
        </p:txBody>
      </p:sp>
      <p:sp>
        <p:nvSpPr>
          <p:cNvPr id="26" name="Subtítulo 2"/>
          <p:cNvSpPr txBox="1">
            <a:spLocks/>
          </p:cNvSpPr>
          <p:nvPr/>
        </p:nvSpPr>
        <p:spPr>
          <a:xfrm>
            <a:off x="3295446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2017</a:t>
            </a:r>
          </a:p>
        </p:txBody>
      </p:sp>
      <p:sp>
        <p:nvSpPr>
          <p:cNvPr id="27" name="Subtítulo 2"/>
          <p:cNvSpPr txBox="1">
            <a:spLocks/>
          </p:cNvSpPr>
          <p:nvPr/>
        </p:nvSpPr>
        <p:spPr>
          <a:xfrm>
            <a:off x="2525903" y="5012285"/>
            <a:ext cx="642798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2016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447" y="2656025"/>
            <a:ext cx="502467" cy="502467"/>
          </a:xfrm>
          <a:prstGeom prst="rect">
            <a:avLst/>
          </a:prstGeom>
        </p:spPr>
      </p:pic>
      <p:sp>
        <p:nvSpPr>
          <p:cNvPr id="35" name="Título 1"/>
          <p:cNvSpPr txBox="1">
            <a:spLocks/>
          </p:cNvSpPr>
          <p:nvPr/>
        </p:nvSpPr>
        <p:spPr>
          <a:xfrm>
            <a:off x="626377" y="331260"/>
            <a:ext cx="6200214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04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3">
            <a:extLst>
              <a:ext uri="{FF2B5EF4-FFF2-40B4-BE49-F238E27FC236}">
                <a16:creationId xmlns:a16="http://schemas.microsoft.com/office/drawing/2014/main" id="{BA73679F-9761-A045-BFB4-2809F3948758}"/>
              </a:ext>
            </a:extLst>
          </p:cNvPr>
          <p:cNvGrpSpPr/>
          <p:nvPr/>
        </p:nvGrpSpPr>
        <p:grpSpPr>
          <a:xfrm>
            <a:off x="1452750" y="1475048"/>
            <a:ext cx="9445623" cy="4664671"/>
            <a:chOff x="3968200" y="2847521"/>
            <a:chExt cx="10058401" cy="4967288"/>
          </a:xfrm>
          <a:solidFill>
            <a:srgbClr val="C9C9C9"/>
          </a:solidFill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6D9AAC7-5FE8-A847-8754-4A448C107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8038" y="6536871"/>
              <a:ext cx="354013" cy="357188"/>
            </a:xfrm>
            <a:custGeom>
              <a:avLst/>
              <a:gdLst>
                <a:gd name="T0" fmla="*/ 38 w 102"/>
                <a:gd name="T1" fmla="*/ 98 h 103"/>
                <a:gd name="T2" fmla="*/ 42 w 102"/>
                <a:gd name="T3" fmla="*/ 96 h 103"/>
                <a:gd name="T4" fmla="*/ 47 w 102"/>
                <a:gd name="T5" fmla="*/ 101 h 103"/>
                <a:gd name="T6" fmla="*/ 57 w 102"/>
                <a:gd name="T7" fmla="*/ 101 h 103"/>
                <a:gd name="T8" fmla="*/ 62 w 102"/>
                <a:gd name="T9" fmla="*/ 96 h 103"/>
                <a:gd name="T10" fmla="*/ 62 w 102"/>
                <a:gd name="T11" fmla="*/ 43 h 103"/>
                <a:gd name="T12" fmla="*/ 70 w 102"/>
                <a:gd name="T13" fmla="*/ 40 h 103"/>
                <a:gd name="T14" fmla="*/ 70 w 102"/>
                <a:gd name="T15" fmla="*/ 12 h 103"/>
                <a:gd name="T16" fmla="*/ 78 w 102"/>
                <a:gd name="T17" fmla="*/ 11 h 103"/>
                <a:gd name="T18" fmla="*/ 87 w 102"/>
                <a:gd name="T19" fmla="*/ 9 h 103"/>
                <a:gd name="T20" fmla="*/ 91 w 102"/>
                <a:gd name="T21" fmla="*/ 12 h 103"/>
                <a:gd name="T22" fmla="*/ 97 w 102"/>
                <a:gd name="T23" fmla="*/ 8 h 103"/>
                <a:gd name="T24" fmla="*/ 102 w 102"/>
                <a:gd name="T25" fmla="*/ 7 h 103"/>
                <a:gd name="T26" fmla="*/ 102 w 102"/>
                <a:gd name="T27" fmla="*/ 5 h 103"/>
                <a:gd name="T28" fmla="*/ 85 w 102"/>
                <a:gd name="T29" fmla="*/ 7 h 103"/>
                <a:gd name="T30" fmla="*/ 72 w 102"/>
                <a:gd name="T31" fmla="*/ 7 h 103"/>
                <a:gd name="T32" fmla="*/ 55 w 102"/>
                <a:gd name="T33" fmla="*/ 7 h 103"/>
                <a:gd name="T34" fmla="*/ 52 w 102"/>
                <a:gd name="T35" fmla="*/ 5 h 103"/>
                <a:gd name="T36" fmla="*/ 24 w 102"/>
                <a:gd name="T37" fmla="*/ 5 h 103"/>
                <a:gd name="T38" fmla="*/ 17 w 102"/>
                <a:gd name="T39" fmla="*/ 3 h 103"/>
                <a:gd name="T40" fmla="*/ 9 w 102"/>
                <a:gd name="T41" fmla="*/ 2 h 103"/>
                <a:gd name="T42" fmla="*/ 6 w 102"/>
                <a:gd name="T43" fmla="*/ 0 h 103"/>
                <a:gd name="T44" fmla="*/ 3 w 102"/>
                <a:gd name="T45" fmla="*/ 3 h 103"/>
                <a:gd name="T46" fmla="*/ 0 w 102"/>
                <a:gd name="T47" fmla="*/ 3 h 103"/>
                <a:gd name="T48" fmla="*/ 5 w 102"/>
                <a:gd name="T49" fmla="*/ 14 h 103"/>
                <a:gd name="T50" fmla="*/ 13 w 102"/>
                <a:gd name="T51" fmla="*/ 30 h 103"/>
                <a:gd name="T52" fmla="*/ 21 w 102"/>
                <a:gd name="T53" fmla="*/ 47 h 103"/>
                <a:gd name="T54" fmla="*/ 21 w 102"/>
                <a:gd name="T55" fmla="*/ 60 h 103"/>
                <a:gd name="T56" fmla="*/ 24 w 102"/>
                <a:gd name="T57" fmla="*/ 73 h 103"/>
                <a:gd name="T58" fmla="*/ 29 w 102"/>
                <a:gd name="T59" fmla="*/ 93 h 103"/>
                <a:gd name="T60" fmla="*/ 34 w 102"/>
                <a:gd name="T61" fmla="*/ 99 h 103"/>
                <a:gd name="T62" fmla="*/ 38 w 102"/>
                <a:gd name="T63" fmla="*/ 9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103">
                  <a:moveTo>
                    <a:pt x="38" y="98"/>
                  </a:moveTo>
                  <a:cubicBezTo>
                    <a:pt x="38" y="96"/>
                    <a:pt x="41" y="93"/>
                    <a:pt x="42" y="96"/>
                  </a:cubicBezTo>
                  <a:cubicBezTo>
                    <a:pt x="44" y="98"/>
                    <a:pt x="43" y="101"/>
                    <a:pt x="47" y="101"/>
                  </a:cubicBezTo>
                  <a:cubicBezTo>
                    <a:pt x="50" y="101"/>
                    <a:pt x="56" y="103"/>
                    <a:pt x="57" y="101"/>
                  </a:cubicBezTo>
                  <a:cubicBezTo>
                    <a:pt x="58" y="100"/>
                    <a:pt x="62" y="99"/>
                    <a:pt x="62" y="96"/>
                  </a:cubicBezTo>
                  <a:cubicBezTo>
                    <a:pt x="62" y="93"/>
                    <a:pt x="62" y="45"/>
                    <a:pt x="62" y="43"/>
                  </a:cubicBezTo>
                  <a:cubicBezTo>
                    <a:pt x="62" y="41"/>
                    <a:pt x="70" y="43"/>
                    <a:pt x="70" y="40"/>
                  </a:cubicBezTo>
                  <a:cubicBezTo>
                    <a:pt x="70" y="37"/>
                    <a:pt x="70" y="12"/>
                    <a:pt x="70" y="12"/>
                  </a:cubicBezTo>
                  <a:cubicBezTo>
                    <a:pt x="70" y="12"/>
                    <a:pt x="76" y="12"/>
                    <a:pt x="78" y="11"/>
                  </a:cubicBezTo>
                  <a:cubicBezTo>
                    <a:pt x="80" y="11"/>
                    <a:pt x="85" y="8"/>
                    <a:pt x="87" y="9"/>
                  </a:cubicBezTo>
                  <a:cubicBezTo>
                    <a:pt x="88" y="10"/>
                    <a:pt x="90" y="13"/>
                    <a:pt x="91" y="12"/>
                  </a:cubicBezTo>
                  <a:cubicBezTo>
                    <a:pt x="92" y="11"/>
                    <a:pt x="94" y="8"/>
                    <a:pt x="97" y="8"/>
                  </a:cubicBezTo>
                  <a:cubicBezTo>
                    <a:pt x="98" y="8"/>
                    <a:pt x="100" y="8"/>
                    <a:pt x="102" y="7"/>
                  </a:cubicBezTo>
                  <a:cubicBezTo>
                    <a:pt x="102" y="6"/>
                    <a:pt x="102" y="6"/>
                    <a:pt x="102" y="5"/>
                  </a:cubicBezTo>
                  <a:cubicBezTo>
                    <a:pt x="102" y="3"/>
                    <a:pt x="87" y="6"/>
                    <a:pt x="85" y="7"/>
                  </a:cubicBezTo>
                  <a:cubicBezTo>
                    <a:pt x="82" y="7"/>
                    <a:pt x="75" y="9"/>
                    <a:pt x="72" y="7"/>
                  </a:cubicBezTo>
                  <a:cubicBezTo>
                    <a:pt x="70" y="6"/>
                    <a:pt x="55" y="7"/>
                    <a:pt x="55" y="7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27" y="5"/>
                    <a:pt x="24" y="5"/>
                  </a:cubicBezTo>
                  <a:cubicBezTo>
                    <a:pt x="21" y="5"/>
                    <a:pt x="19" y="4"/>
                    <a:pt x="17" y="3"/>
                  </a:cubicBezTo>
                  <a:cubicBezTo>
                    <a:pt x="14" y="1"/>
                    <a:pt x="12" y="1"/>
                    <a:pt x="9" y="2"/>
                  </a:cubicBezTo>
                  <a:cubicBezTo>
                    <a:pt x="6" y="3"/>
                    <a:pt x="8" y="0"/>
                    <a:pt x="6" y="0"/>
                  </a:cubicBezTo>
                  <a:cubicBezTo>
                    <a:pt x="4" y="0"/>
                    <a:pt x="3" y="3"/>
                    <a:pt x="3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2" y="10"/>
                    <a:pt x="5" y="14"/>
                  </a:cubicBezTo>
                  <a:cubicBezTo>
                    <a:pt x="7" y="17"/>
                    <a:pt x="11" y="24"/>
                    <a:pt x="13" y="30"/>
                  </a:cubicBezTo>
                  <a:cubicBezTo>
                    <a:pt x="14" y="36"/>
                    <a:pt x="19" y="42"/>
                    <a:pt x="21" y="47"/>
                  </a:cubicBezTo>
                  <a:cubicBezTo>
                    <a:pt x="22" y="51"/>
                    <a:pt x="20" y="58"/>
                    <a:pt x="21" y="60"/>
                  </a:cubicBezTo>
                  <a:cubicBezTo>
                    <a:pt x="22" y="63"/>
                    <a:pt x="23" y="68"/>
                    <a:pt x="24" y="73"/>
                  </a:cubicBezTo>
                  <a:cubicBezTo>
                    <a:pt x="25" y="78"/>
                    <a:pt x="25" y="88"/>
                    <a:pt x="29" y="93"/>
                  </a:cubicBezTo>
                  <a:cubicBezTo>
                    <a:pt x="31" y="94"/>
                    <a:pt x="33" y="96"/>
                    <a:pt x="34" y="99"/>
                  </a:cubicBezTo>
                  <a:cubicBezTo>
                    <a:pt x="36" y="99"/>
                    <a:pt x="38" y="99"/>
                    <a:pt x="38" y="9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3675E544-597C-A541-8BB7-7B876823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050" y="6498771"/>
              <a:ext cx="225425" cy="193675"/>
            </a:xfrm>
            <a:custGeom>
              <a:avLst/>
              <a:gdLst>
                <a:gd name="T0" fmla="*/ 43 w 65"/>
                <a:gd name="T1" fmla="*/ 3 h 56"/>
                <a:gd name="T2" fmla="*/ 42 w 65"/>
                <a:gd name="T3" fmla="*/ 0 h 56"/>
                <a:gd name="T4" fmla="*/ 35 w 65"/>
                <a:gd name="T5" fmla="*/ 0 h 56"/>
                <a:gd name="T6" fmla="*/ 30 w 65"/>
                <a:gd name="T7" fmla="*/ 4 h 56"/>
                <a:gd name="T8" fmla="*/ 23 w 65"/>
                <a:gd name="T9" fmla="*/ 10 h 56"/>
                <a:gd name="T10" fmla="*/ 15 w 65"/>
                <a:gd name="T11" fmla="*/ 19 h 56"/>
                <a:gd name="T12" fmla="*/ 4 w 65"/>
                <a:gd name="T13" fmla="*/ 18 h 56"/>
                <a:gd name="T14" fmla="*/ 0 w 65"/>
                <a:gd name="T15" fmla="*/ 18 h 56"/>
                <a:gd name="T16" fmla="*/ 5 w 65"/>
                <a:gd name="T17" fmla="*/ 23 h 56"/>
                <a:gd name="T18" fmla="*/ 9 w 65"/>
                <a:gd name="T19" fmla="*/ 32 h 56"/>
                <a:gd name="T20" fmla="*/ 17 w 65"/>
                <a:gd name="T21" fmla="*/ 38 h 56"/>
                <a:gd name="T22" fmla="*/ 21 w 65"/>
                <a:gd name="T23" fmla="*/ 44 h 56"/>
                <a:gd name="T24" fmla="*/ 26 w 65"/>
                <a:gd name="T25" fmla="*/ 50 h 56"/>
                <a:gd name="T26" fmla="*/ 32 w 65"/>
                <a:gd name="T27" fmla="*/ 53 h 56"/>
                <a:gd name="T28" fmla="*/ 40 w 65"/>
                <a:gd name="T29" fmla="*/ 55 h 56"/>
                <a:gd name="T30" fmla="*/ 49 w 65"/>
                <a:gd name="T31" fmla="*/ 56 h 56"/>
                <a:gd name="T32" fmla="*/ 57 w 65"/>
                <a:gd name="T33" fmla="*/ 48 h 56"/>
                <a:gd name="T34" fmla="*/ 59 w 65"/>
                <a:gd name="T35" fmla="*/ 40 h 56"/>
                <a:gd name="T36" fmla="*/ 63 w 65"/>
                <a:gd name="T37" fmla="*/ 34 h 56"/>
                <a:gd name="T38" fmla="*/ 61 w 65"/>
                <a:gd name="T39" fmla="*/ 28 h 56"/>
                <a:gd name="T40" fmla="*/ 63 w 65"/>
                <a:gd name="T41" fmla="*/ 21 h 56"/>
                <a:gd name="T42" fmla="*/ 63 w 65"/>
                <a:gd name="T43" fmla="*/ 9 h 56"/>
                <a:gd name="T44" fmla="*/ 53 w 65"/>
                <a:gd name="T45" fmla="*/ 5 h 56"/>
                <a:gd name="T46" fmla="*/ 43 w 65"/>
                <a:gd name="T47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" h="56">
                  <a:moveTo>
                    <a:pt x="43" y="3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0" y="2"/>
                    <a:pt x="30" y="3"/>
                    <a:pt x="30" y="4"/>
                  </a:cubicBezTo>
                  <a:cubicBezTo>
                    <a:pt x="30" y="6"/>
                    <a:pt x="26" y="9"/>
                    <a:pt x="23" y="10"/>
                  </a:cubicBezTo>
                  <a:cubicBezTo>
                    <a:pt x="20" y="11"/>
                    <a:pt x="16" y="18"/>
                    <a:pt x="15" y="19"/>
                  </a:cubicBezTo>
                  <a:cubicBezTo>
                    <a:pt x="13" y="20"/>
                    <a:pt x="6" y="18"/>
                    <a:pt x="4" y="18"/>
                  </a:cubicBezTo>
                  <a:cubicBezTo>
                    <a:pt x="4" y="17"/>
                    <a:pt x="2" y="18"/>
                    <a:pt x="0" y="18"/>
                  </a:cubicBezTo>
                  <a:cubicBezTo>
                    <a:pt x="1" y="20"/>
                    <a:pt x="4" y="23"/>
                    <a:pt x="5" y="23"/>
                  </a:cubicBezTo>
                  <a:cubicBezTo>
                    <a:pt x="6" y="23"/>
                    <a:pt x="6" y="31"/>
                    <a:pt x="9" y="32"/>
                  </a:cubicBezTo>
                  <a:cubicBezTo>
                    <a:pt x="12" y="34"/>
                    <a:pt x="17" y="36"/>
                    <a:pt x="17" y="38"/>
                  </a:cubicBezTo>
                  <a:cubicBezTo>
                    <a:pt x="17" y="40"/>
                    <a:pt x="21" y="42"/>
                    <a:pt x="21" y="44"/>
                  </a:cubicBezTo>
                  <a:cubicBezTo>
                    <a:pt x="21" y="46"/>
                    <a:pt x="24" y="50"/>
                    <a:pt x="26" y="50"/>
                  </a:cubicBezTo>
                  <a:cubicBezTo>
                    <a:pt x="31" y="50"/>
                    <a:pt x="32" y="52"/>
                    <a:pt x="32" y="53"/>
                  </a:cubicBezTo>
                  <a:cubicBezTo>
                    <a:pt x="32" y="55"/>
                    <a:pt x="39" y="53"/>
                    <a:pt x="40" y="55"/>
                  </a:cubicBezTo>
                  <a:cubicBezTo>
                    <a:pt x="40" y="56"/>
                    <a:pt x="47" y="55"/>
                    <a:pt x="49" y="56"/>
                  </a:cubicBezTo>
                  <a:cubicBezTo>
                    <a:pt x="51" y="54"/>
                    <a:pt x="55" y="50"/>
                    <a:pt x="57" y="48"/>
                  </a:cubicBezTo>
                  <a:cubicBezTo>
                    <a:pt x="59" y="45"/>
                    <a:pt x="57" y="41"/>
                    <a:pt x="59" y="40"/>
                  </a:cubicBezTo>
                  <a:cubicBezTo>
                    <a:pt x="61" y="39"/>
                    <a:pt x="65" y="35"/>
                    <a:pt x="63" y="34"/>
                  </a:cubicBezTo>
                  <a:cubicBezTo>
                    <a:pt x="62" y="34"/>
                    <a:pt x="63" y="30"/>
                    <a:pt x="61" y="28"/>
                  </a:cubicBezTo>
                  <a:cubicBezTo>
                    <a:pt x="59" y="26"/>
                    <a:pt x="63" y="25"/>
                    <a:pt x="63" y="21"/>
                  </a:cubicBezTo>
                  <a:cubicBezTo>
                    <a:pt x="63" y="17"/>
                    <a:pt x="64" y="9"/>
                    <a:pt x="63" y="9"/>
                  </a:cubicBezTo>
                  <a:cubicBezTo>
                    <a:pt x="61" y="8"/>
                    <a:pt x="56" y="7"/>
                    <a:pt x="53" y="5"/>
                  </a:cubicBezTo>
                  <a:cubicBezTo>
                    <a:pt x="50" y="3"/>
                    <a:pt x="43" y="3"/>
                    <a:pt x="43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F7BE06E1-1D78-9340-996D-835D3C70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3938" y="6560684"/>
              <a:ext cx="249238" cy="271463"/>
            </a:xfrm>
            <a:custGeom>
              <a:avLst/>
              <a:gdLst>
                <a:gd name="T0" fmla="*/ 66 w 72"/>
                <a:gd name="T1" fmla="*/ 32 h 78"/>
                <a:gd name="T2" fmla="*/ 61 w 72"/>
                <a:gd name="T3" fmla="*/ 26 h 78"/>
                <a:gd name="T4" fmla="*/ 57 w 72"/>
                <a:gd name="T5" fmla="*/ 20 h 78"/>
                <a:gd name="T6" fmla="*/ 49 w 72"/>
                <a:gd name="T7" fmla="*/ 14 h 78"/>
                <a:gd name="T8" fmla="*/ 45 w 72"/>
                <a:gd name="T9" fmla="*/ 5 h 78"/>
                <a:gd name="T10" fmla="*/ 40 w 72"/>
                <a:gd name="T11" fmla="*/ 0 h 78"/>
                <a:gd name="T12" fmla="*/ 35 w 72"/>
                <a:gd name="T13" fmla="*/ 1 h 78"/>
                <a:gd name="T14" fmla="*/ 29 w 72"/>
                <a:gd name="T15" fmla="*/ 5 h 78"/>
                <a:gd name="T16" fmla="*/ 25 w 72"/>
                <a:gd name="T17" fmla="*/ 2 h 78"/>
                <a:gd name="T18" fmla="*/ 16 w 72"/>
                <a:gd name="T19" fmla="*/ 4 h 78"/>
                <a:gd name="T20" fmla="*/ 8 w 72"/>
                <a:gd name="T21" fmla="*/ 5 h 78"/>
                <a:gd name="T22" fmla="*/ 8 w 72"/>
                <a:gd name="T23" fmla="*/ 33 h 78"/>
                <a:gd name="T24" fmla="*/ 0 w 72"/>
                <a:gd name="T25" fmla="*/ 36 h 78"/>
                <a:gd name="T26" fmla="*/ 0 w 72"/>
                <a:gd name="T27" fmla="*/ 60 h 78"/>
                <a:gd name="T28" fmla="*/ 4 w 72"/>
                <a:gd name="T29" fmla="*/ 62 h 78"/>
                <a:gd name="T30" fmla="*/ 7 w 72"/>
                <a:gd name="T31" fmla="*/ 71 h 78"/>
                <a:gd name="T32" fmla="*/ 5 w 72"/>
                <a:gd name="T33" fmla="*/ 73 h 78"/>
                <a:gd name="T34" fmla="*/ 6 w 72"/>
                <a:gd name="T35" fmla="*/ 77 h 78"/>
                <a:gd name="T36" fmla="*/ 14 w 72"/>
                <a:gd name="T37" fmla="*/ 76 h 78"/>
                <a:gd name="T38" fmla="*/ 22 w 72"/>
                <a:gd name="T39" fmla="*/ 68 h 78"/>
                <a:gd name="T40" fmla="*/ 27 w 72"/>
                <a:gd name="T41" fmla="*/ 64 h 78"/>
                <a:gd name="T42" fmla="*/ 37 w 72"/>
                <a:gd name="T43" fmla="*/ 67 h 78"/>
                <a:gd name="T44" fmla="*/ 44 w 72"/>
                <a:gd name="T45" fmla="*/ 63 h 78"/>
                <a:gd name="T46" fmla="*/ 47 w 72"/>
                <a:gd name="T47" fmla="*/ 57 h 78"/>
                <a:gd name="T48" fmla="*/ 54 w 72"/>
                <a:gd name="T49" fmla="*/ 52 h 78"/>
                <a:gd name="T50" fmla="*/ 58 w 72"/>
                <a:gd name="T51" fmla="*/ 47 h 78"/>
                <a:gd name="T52" fmla="*/ 64 w 72"/>
                <a:gd name="T53" fmla="*/ 42 h 78"/>
                <a:gd name="T54" fmla="*/ 69 w 72"/>
                <a:gd name="T55" fmla="*/ 39 h 78"/>
                <a:gd name="T56" fmla="*/ 72 w 72"/>
                <a:gd name="T57" fmla="*/ 35 h 78"/>
                <a:gd name="T58" fmla="*/ 72 w 72"/>
                <a:gd name="T59" fmla="*/ 35 h 78"/>
                <a:gd name="T60" fmla="*/ 66 w 72"/>
                <a:gd name="T61" fmla="*/ 3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78">
                  <a:moveTo>
                    <a:pt x="66" y="32"/>
                  </a:moveTo>
                  <a:cubicBezTo>
                    <a:pt x="64" y="32"/>
                    <a:pt x="61" y="28"/>
                    <a:pt x="61" y="26"/>
                  </a:cubicBezTo>
                  <a:cubicBezTo>
                    <a:pt x="61" y="24"/>
                    <a:pt x="57" y="22"/>
                    <a:pt x="57" y="20"/>
                  </a:cubicBezTo>
                  <a:cubicBezTo>
                    <a:pt x="57" y="18"/>
                    <a:pt x="52" y="16"/>
                    <a:pt x="49" y="14"/>
                  </a:cubicBezTo>
                  <a:cubicBezTo>
                    <a:pt x="46" y="13"/>
                    <a:pt x="46" y="5"/>
                    <a:pt x="45" y="5"/>
                  </a:cubicBezTo>
                  <a:cubicBezTo>
                    <a:pt x="44" y="5"/>
                    <a:pt x="41" y="2"/>
                    <a:pt x="40" y="0"/>
                  </a:cubicBezTo>
                  <a:cubicBezTo>
                    <a:pt x="38" y="1"/>
                    <a:pt x="36" y="1"/>
                    <a:pt x="35" y="1"/>
                  </a:cubicBezTo>
                  <a:cubicBezTo>
                    <a:pt x="32" y="1"/>
                    <a:pt x="30" y="4"/>
                    <a:pt x="29" y="5"/>
                  </a:cubicBezTo>
                  <a:cubicBezTo>
                    <a:pt x="28" y="6"/>
                    <a:pt x="26" y="3"/>
                    <a:pt x="25" y="2"/>
                  </a:cubicBezTo>
                  <a:cubicBezTo>
                    <a:pt x="23" y="1"/>
                    <a:pt x="18" y="4"/>
                    <a:pt x="16" y="4"/>
                  </a:cubicBezTo>
                  <a:cubicBezTo>
                    <a:pt x="14" y="5"/>
                    <a:pt x="8" y="5"/>
                    <a:pt x="8" y="5"/>
                  </a:cubicBezTo>
                  <a:cubicBezTo>
                    <a:pt x="8" y="5"/>
                    <a:pt x="8" y="30"/>
                    <a:pt x="8" y="33"/>
                  </a:cubicBezTo>
                  <a:cubicBezTo>
                    <a:pt x="8" y="36"/>
                    <a:pt x="0" y="34"/>
                    <a:pt x="0" y="36"/>
                  </a:cubicBezTo>
                  <a:cubicBezTo>
                    <a:pt x="0" y="37"/>
                    <a:pt x="0" y="48"/>
                    <a:pt x="0" y="60"/>
                  </a:cubicBezTo>
                  <a:cubicBezTo>
                    <a:pt x="2" y="60"/>
                    <a:pt x="4" y="61"/>
                    <a:pt x="4" y="62"/>
                  </a:cubicBezTo>
                  <a:cubicBezTo>
                    <a:pt x="5" y="64"/>
                    <a:pt x="7" y="70"/>
                    <a:pt x="7" y="71"/>
                  </a:cubicBezTo>
                  <a:cubicBezTo>
                    <a:pt x="6" y="73"/>
                    <a:pt x="5" y="72"/>
                    <a:pt x="5" y="73"/>
                  </a:cubicBezTo>
                  <a:cubicBezTo>
                    <a:pt x="5" y="74"/>
                    <a:pt x="4" y="77"/>
                    <a:pt x="6" y="77"/>
                  </a:cubicBezTo>
                  <a:cubicBezTo>
                    <a:pt x="9" y="77"/>
                    <a:pt x="13" y="78"/>
                    <a:pt x="14" y="76"/>
                  </a:cubicBezTo>
                  <a:cubicBezTo>
                    <a:pt x="16" y="74"/>
                    <a:pt x="22" y="70"/>
                    <a:pt x="22" y="68"/>
                  </a:cubicBezTo>
                  <a:cubicBezTo>
                    <a:pt x="22" y="66"/>
                    <a:pt x="23" y="61"/>
                    <a:pt x="27" y="64"/>
                  </a:cubicBezTo>
                  <a:cubicBezTo>
                    <a:pt x="31" y="66"/>
                    <a:pt x="32" y="67"/>
                    <a:pt x="37" y="67"/>
                  </a:cubicBezTo>
                  <a:cubicBezTo>
                    <a:pt x="42" y="67"/>
                    <a:pt x="43" y="66"/>
                    <a:pt x="44" y="63"/>
                  </a:cubicBezTo>
                  <a:cubicBezTo>
                    <a:pt x="45" y="60"/>
                    <a:pt x="44" y="57"/>
                    <a:pt x="47" y="57"/>
                  </a:cubicBezTo>
                  <a:cubicBezTo>
                    <a:pt x="51" y="57"/>
                    <a:pt x="54" y="54"/>
                    <a:pt x="54" y="52"/>
                  </a:cubicBezTo>
                  <a:cubicBezTo>
                    <a:pt x="54" y="50"/>
                    <a:pt x="56" y="47"/>
                    <a:pt x="58" y="47"/>
                  </a:cubicBezTo>
                  <a:cubicBezTo>
                    <a:pt x="60" y="47"/>
                    <a:pt x="64" y="44"/>
                    <a:pt x="64" y="42"/>
                  </a:cubicBezTo>
                  <a:cubicBezTo>
                    <a:pt x="65" y="39"/>
                    <a:pt x="68" y="40"/>
                    <a:pt x="69" y="39"/>
                  </a:cubicBezTo>
                  <a:cubicBezTo>
                    <a:pt x="70" y="38"/>
                    <a:pt x="71" y="37"/>
                    <a:pt x="72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72" y="34"/>
                    <a:pt x="71" y="32"/>
                    <a:pt x="66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A2382315-0FC1-BF40-B605-83FBDDC1C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9213" y="6794046"/>
              <a:ext cx="34925" cy="47625"/>
            </a:xfrm>
            <a:custGeom>
              <a:avLst/>
              <a:gdLst>
                <a:gd name="T0" fmla="*/ 5 w 10"/>
                <a:gd name="T1" fmla="*/ 0 h 14"/>
                <a:gd name="T2" fmla="*/ 0 w 10"/>
                <a:gd name="T3" fmla="*/ 6 h 14"/>
                <a:gd name="T4" fmla="*/ 5 w 10"/>
                <a:gd name="T5" fmla="*/ 13 h 14"/>
                <a:gd name="T6" fmla="*/ 9 w 10"/>
                <a:gd name="T7" fmla="*/ 12 h 14"/>
                <a:gd name="T8" fmla="*/ 10 w 10"/>
                <a:gd name="T9" fmla="*/ 10 h 14"/>
                <a:gd name="T10" fmla="*/ 10 w 10"/>
                <a:gd name="T11" fmla="*/ 3 h 14"/>
                <a:gd name="T12" fmla="*/ 5 w 10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4">
                  <a:moveTo>
                    <a:pt x="5" y="0"/>
                  </a:moveTo>
                  <a:cubicBezTo>
                    <a:pt x="3" y="0"/>
                    <a:pt x="0" y="5"/>
                    <a:pt x="0" y="6"/>
                  </a:cubicBezTo>
                  <a:cubicBezTo>
                    <a:pt x="0" y="7"/>
                    <a:pt x="2" y="13"/>
                    <a:pt x="5" y="13"/>
                  </a:cubicBezTo>
                  <a:cubicBezTo>
                    <a:pt x="7" y="14"/>
                    <a:pt x="9" y="13"/>
                    <a:pt x="9" y="12"/>
                  </a:cubicBezTo>
                  <a:cubicBezTo>
                    <a:pt x="9" y="11"/>
                    <a:pt x="10" y="10"/>
                    <a:pt x="10" y="10"/>
                  </a:cubicBezTo>
                  <a:cubicBezTo>
                    <a:pt x="10" y="8"/>
                    <a:pt x="10" y="5"/>
                    <a:pt x="10" y="3"/>
                  </a:cubicBezTo>
                  <a:cubicBezTo>
                    <a:pt x="8" y="2"/>
                    <a:pt x="6" y="0"/>
                    <a:pt x="5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977AE5BA-C1FC-864E-91F7-81FEC4915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7613" y="6873421"/>
              <a:ext cx="63500" cy="69850"/>
            </a:xfrm>
            <a:custGeom>
              <a:avLst/>
              <a:gdLst>
                <a:gd name="T0" fmla="*/ 12 w 18"/>
                <a:gd name="T1" fmla="*/ 2 h 20"/>
                <a:gd name="T2" fmla="*/ 4 w 18"/>
                <a:gd name="T3" fmla="*/ 5 h 20"/>
                <a:gd name="T4" fmla="*/ 0 w 18"/>
                <a:gd name="T5" fmla="*/ 13 h 20"/>
                <a:gd name="T6" fmla="*/ 4 w 18"/>
                <a:gd name="T7" fmla="*/ 19 h 20"/>
                <a:gd name="T8" fmla="*/ 8 w 18"/>
                <a:gd name="T9" fmla="*/ 20 h 20"/>
                <a:gd name="T10" fmla="*/ 10 w 18"/>
                <a:gd name="T11" fmla="*/ 15 h 20"/>
                <a:gd name="T12" fmla="*/ 15 w 18"/>
                <a:gd name="T13" fmla="*/ 14 h 20"/>
                <a:gd name="T14" fmla="*/ 18 w 18"/>
                <a:gd name="T15" fmla="*/ 8 h 20"/>
                <a:gd name="T16" fmla="*/ 12 w 18"/>
                <a:gd name="T1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12" y="2"/>
                  </a:moveTo>
                  <a:cubicBezTo>
                    <a:pt x="11" y="0"/>
                    <a:pt x="5" y="3"/>
                    <a:pt x="4" y="5"/>
                  </a:cubicBezTo>
                  <a:cubicBezTo>
                    <a:pt x="3" y="7"/>
                    <a:pt x="0" y="13"/>
                    <a:pt x="0" y="13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9" y="17"/>
                    <a:pt x="10" y="15"/>
                  </a:cubicBezTo>
                  <a:cubicBezTo>
                    <a:pt x="10" y="13"/>
                    <a:pt x="15" y="16"/>
                    <a:pt x="15" y="14"/>
                  </a:cubicBezTo>
                  <a:cubicBezTo>
                    <a:pt x="15" y="12"/>
                    <a:pt x="18" y="10"/>
                    <a:pt x="18" y="8"/>
                  </a:cubicBezTo>
                  <a:cubicBezTo>
                    <a:pt x="18" y="6"/>
                    <a:pt x="13" y="4"/>
                    <a:pt x="12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2319BEBA-744A-CE4A-AF66-F67431D93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37100" y="6682921"/>
              <a:ext cx="450850" cy="395288"/>
            </a:xfrm>
            <a:custGeom>
              <a:avLst/>
              <a:gdLst>
                <a:gd name="T0" fmla="*/ 124 w 130"/>
                <a:gd name="T1" fmla="*/ 42 h 114"/>
                <a:gd name="T2" fmla="*/ 123 w 130"/>
                <a:gd name="T3" fmla="*/ 42 h 114"/>
                <a:gd name="T4" fmla="*/ 122 w 130"/>
                <a:gd name="T5" fmla="*/ 44 h 114"/>
                <a:gd name="T6" fmla="*/ 118 w 130"/>
                <a:gd name="T7" fmla="*/ 45 h 114"/>
                <a:gd name="T8" fmla="*/ 113 w 130"/>
                <a:gd name="T9" fmla="*/ 38 h 114"/>
                <a:gd name="T10" fmla="*/ 118 w 130"/>
                <a:gd name="T11" fmla="*/ 32 h 114"/>
                <a:gd name="T12" fmla="*/ 123 w 130"/>
                <a:gd name="T13" fmla="*/ 35 h 114"/>
                <a:gd name="T14" fmla="*/ 123 w 130"/>
                <a:gd name="T15" fmla="*/ 33 h 114"/>
                <a:gd name="T16" fmla="*/ 122 w 130"/>
                <a:gd name="T17" fmla="*/ 18 h 114"/>
                <a:gd name="T18" fmla="*/ 117 w 130"/>
                <a:gd name="T19" fmla="*/ 3 h 114"/>
                <a:gd name="T20" fmla="*/ 108 w 130"/>
                <a:gd name="T21" fmla="*/ 2 h 114"/>
                <a:gd name="T22" fmla="*/ 100 w 130"/>
                <a:gd name="T23" fmla="*/ 0 h 114"/>
                <a:gd name="T24" fmla="*/ 97 w 130"/>
                <a:gd name="T25" fmla="*/ 4 h 114"/>
                <a:gd name="T26" fmla="*/ 92 w 130"/>
                <a:gd name="T27" fmla="*/ 7 h 114"/>
                <a:gd name="T28" fmla="*/ 86 w 130"/>
                <a:gd name="T29" fmla="*/ 12 h 114"/>
                <a:gd name="T30" fmla="*/ 82 w 130"/>
                <a:gd name="T31" fmla="*/ 17 h 114"/>
                <a:gd name="T32" fmla="*/ 75 w 130"/>
                <a:gd name="T33" fmla="*/ 22 h 114"/>
                <a:gd name="T34" fmla="*/ 72 w 130"/>
                <a:gd name="T35" fmla="*/ 28 h 114"/>
                <a:gd name="T36" fmla="*/ 65 w 130"/>
                <a:gd name="T37" fmla="*/ 32 h 114"/>
                <a:gd name="T38" fmla="*/ 55 w 130"/>
                <a:gd name="T39" fmla="*/ 29 h 114"/>
                <a:gd name="T40" fmla="*/ 50 w 130"/>
                <a:gd name="T41" fmla="*/ 33 h 114"/>
                <a:gd name="T42" fmla="*/ 42 w 130"/>
                <a:gd name="T43" fmla="*/ 41 h 114"/>
                <a:gd name="T44" fmla="*/ 34 w 130"/>
                <a:gd name="T45" fmla="*/ 42 h 114"/>
                <a:gd name="T46" fmla="*/ 33 w 130"/>
                <a:gd name="T47" fmla="*/ 38 h 114"/>
                <a:gd name="T48" fmla="*/ 35 w 130"/>
                <a:gd name="T49" fmla="*/ 36 h 114"/>
                <a:gd name="T50" fmla="*/ 32 w 130"/>
                <a:gd name="T51" fmla="*/ 27 h 114"/>
                <a:gd name="T52" fmla="*/ 28 w 130"/>
                <a:gd name="T53" fmla="*/ 25 h 114"/>
                <a:gd name="T54" fmla="*/ 28 w 130"/>
                <a:gd name="T55" fmla="*/ 54 h 114"/>
                <a:gd name="T56" fmla="*/ 23 w 130"/>
                <a:gd name="T57" fmla="*/ 59 h 114"/>
                <a:gd name="T58" fmla="*/ 13 w 130"/>
                <a:gd name="T59" fmla="*/ 59 h 114"/>
                <a:gd name="T60" fmla="*/ 8 w 130"/>
                <a:gd name="T61" fmla="*/ 54 h 114"/>
                <a:gd name="T62" fmla="*/ 4 w 130"/>
                <a:gd name="T63" fmla="*/ 56 h 114"/>
                <a:gd name="T64" fmla="*/ 0 w 130"/>
                <a:gd name="T65" fmla="*/ 57 h 114"/>
                <a:gd name="T66" fmla="*/ 7 w 130"/>
                <a:gd name="T67" fmla="*/ 70 h 114"/>
                <a:gd name="T68" fmla="*/ 14 w 130"/>
                <a:gd name="T69" fmla="*/ 86 h 114"/>
                <a:gd name="T70" fmla="*/ 14 w 130"/>
                <a:gd name="T71" fmla="*/ 93 h 114"/>
                <a:gd name="T72" fmla="*/ 14 w 130"/>
                <a:gd name="T73" fmla="*/ 100 h 114"/>
                <a:gd name="T74" fmla="*/ 17 w 130"/>
                <a:gd name="T75" fmla="*/ 107 h 114"/>
                <a:gd name="T76" fmla="*/ 20 w 130"/>
                <a:gd name="T77" fmla="*/ 109 h 114"/>
                <a:gd name="T78" fmla="*/ 25 w 130"/>
                <a:gd name="T79" fmla="*/ 112 h 114"/>
                <a:gd name="T80" fmla="*/ 30 w 130"/>
                <a:gd name="T81" fmla="*/ 112 h 114"/>
                <a:gd name="T82" fmla="*/ 39 w 130"/>
                <a:gd name="T83" fmla="*/ 109 h 114"/>
                <a:gd name="T84" fmla="*/ 47 w 130"/>
                <a:gd name="T85" fmla="*/ 106 h 114"/>
                <a:gd name="T86" fmla="*/ 59 w 130"/>
                <a:gd name="T87" fmla="*/ 106 h 114"/>
                <a:gd name="T88" fmla="*/ 67 w 130"/>
                <a:gd name="T89" fmla="*/ 105 h 114"/>
                <a:gd name="T90" fmla="*/ 72 w 130"/>
                <a:gd name="T91" fmla="*/ 104 h 114"/>
                <a:gd name="T92" fmla="*/ 79 w 130"/>
                <a:gd name="T93" fmla="*/ 102 h 114"/>
                <a:gd name="T94" fmla="*/ 95 w 130"/>
                <a:gd name="T95" fmla="*/ 91 h 114"/>
                <a:gd name="T96" fmla="*/ 114 w 130"/>
                <a:gd name="T97" fmla="*/ 68 h 114"/>
                <a:gd name="T98" fmla="*/ 126 w 130"/>
                <a:gd name="T99" fmla="*/ 55 h 114"/>
                <a:gd name="T100" fmla="*/ 130 w 130"/>
                <a:gd name="T101" fmla="*/ 42 h 114"/>
                <a:gd name="T102" fmla="*/ 124 w 130"/>
                <a:gd name="T103" fmla="*/ 42 h 114"/>
                <a:gd name="T104" fmla="*/ 99 w 130"/>
                <a:gd name="T105" fmla="*/ 69 h 114"/>
                <a:gd name="T106" fmla="*/ 94 w 130"/>
                <a:gd name="T107" fmla="*/ 70 h 114"/>
                <a:gd name="T108" fmla="*/ 92 w 130"/>
                <a:gd name="T109" fmla="*/ 75 h 114"/>
                <a:gd name="T110" fmla="*/ 88 w 130"/>
                <a:gd name="T111" fmla="*/ 74 h 114"/>
                <a:gd name="T112" fmla="*/ 84 w 130"/>
                <a:gd name="T113" fmla="*/ 68 h 114"/>
                <a:gd name="T114" fmla="*/ 88 w 130"/>
                <a:gd name="T115" fmla="*/ 60 h 114"/>
                <a:gd name="T116" fmla="*/ 96 w 130"/>
                <a:gd name="T117" fmla="*/ 57 h 114"/>
                <a:gd name="T118" fmla="*/ 102 w 130"/>
                <a:gd name="T119" fmla="*/ 63 h 114"/>
                <a:gd name="T120" fmla="*/ 99 w 130"/>
                <a:gd name="T121" fmla="*/ 6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" h="114">
                  <a:moveTo>
                    <a:pt x="124" y="42"/>
                  </a:moveTo>
                  <a:cubicBezTo>
                    <a:pt x="124" y="42"/>
                    <a:pt x="124" y="42"/>
                    <a:pt x="123" y="42"/>
                  </a:cubicBezTo>
                  <a:cubicBezTo>
                    <a:pt x="123" y="42"/>
                    <a:pt x="122" y="43"/>
                    <a:pt x="122" y="44"/>
                  </a:cubicBezTo>
                  <a:cubicBezTo>
                    <a:pt x="122" y="45"/>
                    <a:pt x="120" y="46"/>
                    <a:pt x="118" y="45"/>
                  </a:cubicBezTo>
                  <a:cubicBezTo>
                    <a:pt x="115" y="45"/>
                    <a:pt x="113" y="39"/>
                    <a:pt x="113" y="38"/>
                  </a:cubicBezTo>
                  <a:cubicBezTo>
                    <a:pt x="113" y="37"/>
                    <a:pt x="116" y="32"/>
                    <a:pt x="118" y="32"/>
                  </a:cubicBezTo>
                  <a:cubicBezTo>
                    <a:pt x="119" y="32"/>
                    <a:pt x="121" y="34"/>
                    <a:pt x="123" y="35"/>
                  </a:cubicBezTo>
                  <a:cubicBezTo>
                    <a:pt x="123" y="34"/>
                    <a:pt x="123" y="33"/>
                    <a:pt x="123" y="33"/>
                  </a:cubicBezTo>
                  <a:cubicBezTo>
                    <a:pt x="123" y="32"/>
                    <a:pt x="124" y="20"/>
                    <a:pt x="122" y="18"/>
                  </a:cubicBezTo>
                  <a:cubicBezTo>
                    <a:pt x="120" y="17"/>
                    <a:pt x="118" y="5"/>
                    <a:pt x="117" y="3"/>
                  </a:cubicBezTo>
                  <a:cubicBezTo>
                    <a:pt x="116" y="2"/>
                    <a:pt x="108" y="3"/>
                    <a:pt x="108" y="2"/>
                  </a:cubicBezTo>
                  <a:cubicBezTo>
                    <a:pt x="107" y="0"/>
                    <a:pt x="100" y="1"/>
                    <a:pt x="100" y="0"/>
                  </a:cubicBezTo>
                  <a:cubicBezTo>
                    <a:pt x="99" y="2"/>
                    <a:pt x="98" y="3"/>
                    <a:pt x="97" y="4"/>
                  </a:cubicBezTo>
                  <a:cubicBezTo>
                    <a:pt x="96" y="5"/>
                    <a:pt x="93" y="4"/>
                    <a:pt x="92" y="7"/>
                  </a:cubicBezTo>
                  <a:cubicBezTo>
                    <a:pt x="92" y="9"/>
                    <a:pt x="88" y="12"/>
                    <a:pt x="86" y="12"/>
                  </a:cubicBezTo>
                  <a:cubicBezTo>
                    <a:pt x="84" y="12"/>
                    <a:pt x="82" y="15"/>
                    <a:pt x="82" y="17"/>
                  </a:cubicBezTo>
                  <a:cubicBezTo>
                    <a:pt x="82" y="19"/>
                    <a:pt x="79" y="22"/>
                    <a:pt x="75" y="22"/>
                  </a:cubicBezTo>
                  <a:cubicBezTo>
                    <a:pt x="72" y="22"/>
                    <a:pt x="73" y="25"/>
                    <a:pt x="72" y="28"/>
                  </a:cubicBezTo>
                  <a:cubicBezTo>
                    <a:pt x="71" y="31"/>
                    <a:pt x="70" y="32"/>
                    <a:pt x="65" y="32"/>
                  </a:cubicBezTo>
                  <a:cubicBezTo>
                    <a:pt x="60" y="32"/>
                    <a:pt x="59" y="31"/>
                    <a:pt x="55" y="29"/>
                  </a:cubicBezTo>
                  <a:cubicBezTo>
                    <a:pt x="51" y="26"/>
                    <a:pt x="50" y="31"/>
                    <a:pt x="50" y="33"/>
                  </a:cubicBezTo>
                  <a:cubicBezTo>
                    <a:pt x="50" y="35"/>
                    <a:pt x="44" y="39"/>
                    <a:pt x="42" y="41"/>
                  </a:cubicBezTo>
                  <a:cubicBezTo>
                    <a:pt x="41" y="43"/>
                    <a:pt x="37" y="42"/>
                    <a:pt x="34" y="42"/>
                  </a:cubicBezTo>
                  <a:cubicBezTo>
                    <a:pt x="32" y="42"/>
                    <a:pt x="33" y="39"/>
                    <a:pt x="33" y="38"/>
                  </a:cubicBezTo>
                  <a:cubicBezTo>
                    <a:pt x="33" y="37"/>
                    <a:pt x="34" y="38"/>
                    <a:pt x="35" y="36"/>
                  </a:cubicBezTo>
                  <a:cubicBezTo>
                    <a:pt x="35" y="35"/>
                    <a:pt x="33" y="29"/>
                    <a:pt x="32" y="27"/>
                  </a:cubicBezTo>
                  <a:cubicBezTo>
                    <a:pt x="32" y="26"/>
                    <a:pt x="30" y="25"/>
                    <a:pt x="28" y="25"/>
                  </a:cubicBezTo>
                  <a:cubicBezTo>
                    <a:pt x="28" y="38"/>
                    <a:pt x="28" y="53"/>
                    <a:pt x="28" y="54"/>
                  </a:cubicBezTo>
                  <a:cubicBezTo>
                    <a:pt x="28" y="57"/>
                    <a:pt x="24" y="58"/>
                    <a:pt x="23" y="59"/>
                  </a:cubicBezTo>
                  <a:cubicBezTo>
                    <a:pt x="22" y="61"/>
                    <a:pt x="16" y="59"/>
                    <a:pt x="13" y="59"/>
                  </a:cubicBezTo>
                  <a:cubicBezTo>
                    <a:pt x="9" y="59"/>
                    <a:pt x="10" y="56"/>
                    <a:pt x="8" y="54"/>
                  </a:cubicBezTo>
                  <a:cubicBezTo>
                    <a:pt x="7" y="51"/>
                    <a:pt x="4" y="54"/>
                    <a:pt x="4" y="56"/>
                  </a:cubicBezTo>
                  <a:cubicBezTo>
                    <a:pt x="4" y="57"/>
                    <a:pt x="2" y="57"/>
                    <a:pt x="0" y="57"/>
                  </a:cubicBezTo>
                  <a:cubicBezTo>
                    <a:pt x="3" y="61"/>
                    <a:pt x="5" y="66"/>
                    <a:pt x="7" y="70"/>
                  </a:cubicBezTo>
                  <a:cubicBezTo>
                    <a:pt x="8" y="76"/>
                    <a:pt x="13" y="82"/>
                    <a:pt x="14" y="86"/>
                  </a:cubicBezTo>
                  <a:cubicBezTo>
                    <a:pt x="15" y="89"/>
                    <a:pt x="17" y="93"/>
                    <a:pt x="14" y="93"/>
                  </a:cubicBezTo>
                  <a:cubicBezTo>
                    <a:pt x="12" y="94"/>
                    <a:pt x="12" y="96"/>
                    <a:pt x="14" y="100"/>
                  </a:cubicBezTo>
                  <a:cubicBezTo>
                    <a:pt x="17" y="104"/>
                    <a:pt x="15" y="106"/>
                    <a:pt x="17" y="107"/>
                  </a:cubicBezTo>
                  <a:cubicBezTo>
                    <a:pt x="19" y="107"/>
                    <a:pt x="19" y="109"/>
                    <a:pt x="20" y="109"/>
                  </a:cubicBezTo>
                  <a:cubicBezTo>
                    <a:pt x="22" y="109"/>
                    <a:pt x="23" y="111"/>
                    <a:pt x="25" y="112"/>
                  </a:cubicBezTo>
                  <a:cubicBezTo>
                    <a:pt x="26" y="114"/>
                    <a:pt x="28" y="114"/>
                    <a:pt x="30" y="112"/>
                  </a:cubicBezTo>
                  <a:cubicBezTo>
                    <a:pt x="31" y="110"/>
                    <a:pt x="35" y="109"/>
                    <a:pt x="39" y="109"/>
                  </a:cubicBezTo>
                  <a:cubicBezTo>
                    <a:pt x="43" y="109"/>
                    <a:pt x="43" y="107"/>
                    <a:pt x="47" y="106"/>
                  </a:cubicBezTo>
                  <a:cubicBezTo>
                    <a:pt x="51" y="105"/>
                    <a:pt x="56" y="105"/>
                    <a:pt x="59" y="106"/>
                  </a:cubicBezTo>
                  <a:cubicBezTo>
                    <a:pt x="63" y="107"/>
                    <a:pt x="65" y="106"/>
                    <a:pt x="67" y="105"/>
                  </a:cubicBezTo>
                  <a:cubicBezTo>
                    <a:pt x="68" y="104"/>
                    <a:pt x="72" y="107"/>
                    <a:pt x="72" y="104"/>
                  </a:cubicBezTo>
                  <a:cubicBezTo>
                    <a:pt x="72" y="101"/>
                    <a:pt x="75" y="102"/>
                    <a:pt x="79" y="102"/>
                  </a:cubicBezTo>
                  <a:cubicBezTo>
                    <a:pt x="82" y="102"/>
                    <a:pt x="89" y="97"/>
                    <a:pt x="95" y="91"/>
                  </a:cubicBezTo>
                  <a:cubicBezTo>
                    <a:pt x="101" y="86"/>
                    <a:pt x="111" y="74"/>
                    <a:pt x="114" y="68"/>
                  </a:cubicBezTo>
                  <a:cubicBezTo>
                    <a:pt x="118" y="62"/>
                    <a:pt x="123" y="58"/>
                    <a:pt x="126" y="55"/>
                  </a:cubicBezTo>
                  <a:cubicBezTo>
                    <a:pt x="128" y="53"/>
                    <a:pt x="129" y="47"/>
                    <a:pt x="130" y="42"/>
                  </a:cubicBezTo>
                  <a:cubicBezTo>
                    <a:pt x="127" y="42"/>
                    <a:pt x="124" y="42"/>
                    <a:pt x="124" y="42"/>
                  </a:cubicBezTo>
                  <a:close/>
                  <a:moveTo>
                    <a:pt x="99" y="69"/>
                  </a:moveTo>
                  <a:cubicBezTo>
                    <a:pt x="99" y="71"/>
                    <a:pt x="94" y="68"/>
                    <a:pt x="94" y="70"/>
                  </a:cubicBezTo>
                  <a:cubicBezTo>
                    <a:pt x="93" y="72"/>
                    <a:pt x="92" y="75"/>
                    <a:pt x="92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7" y="62"/>
                    <a:pt x="88" y="60"/>
                  </a:cubicBezTo>
                  <a:cubicBezTo>
                    <a:pt x="89" y="58"/>
                    <a:pt x="95" y="55"/>
                    <a:pt x="96" y="57"/>
                  </a:cubicBezTo>
                  <a:cubicBezTo>
                    <a:pt x="97" y="59"/>
                    <a:pt x="102" y="61"/>
                    <a:pt x="102" y="63"/>
                  </a:cubicBezTo>
                  <a:cubicBezTo>
                    <a:pt x="102" y="65"/>
                    <a:pt x="99" y="67"/>
                    <a:pt x="99" y="6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0A980F7E-997D-144E-AB2D-57C33BC89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8038" y="6220959"/>
              <a:ext cx="327025" cy="346075"/>
            </a:xfrm>
            <a:custGeom>
              <a:avLst/>
              <a:gdLst>
                <a:gd name="T0" fmla="*/ 6 w 94"/>
                <a:gd name="T1" fmla="*/ 91 h 100"/>
                <a:gd name="T2" fmla="*/ 9 w 94"/>
                <a:gd name="T3" fmla="*/ 93 h 100"/>
                <a:gd name="T4" fmla="*/ 17 w 94"/>
                <a:gd name="T5" fmla="*/ 94 h 100"/>
                <a:gd name="T6" fmla="*/ 24 w 94"/>
                <a:gd name="T7" fmla="*/ 96 h 100"/>
                <a:gd name="T8" fmla="*/ 52 w 94"/>
                <a:gd name="T9" fmla="*/ 96 h 100"/>
                <a:gd name="T10" fmla="*/ 55 w 94"/>
                <a:gd name="T11" fmla="*/ 98 h 100"/>
                <a:gd name="T12" fmla="*/ 72 w 94"/>
                <a:gd name="T13" fmla="*/ 98 h 100"/>
                <a:gd name="T14" fmla="*/ 85 w 94"/>
                <a:gd name="T15" fmla="*/ 98 h 100"/>
                <a:gd name="T16" fmla="*/ 87 w 94"/>
                <a:gd name="T17" fmla="*/ 97 h 100"/>
                <a:gd name="T18" fmla="*/ 78 w 94"/>
                <a:gd name="T19" fmla="*/ 84 h 100"/>
                <a:gd name="T20" fmla="*/ 79 w 94"/>
                <a:gd name="T21" fmla="*/ 58 h 100"/>
                <a:gd name="T22" fmla="*/ 91 w 94"/>
                <a:gd name="T23" fmla="*/ 58 h 100"/>
                <a:gd name="T24" fmla="*/ 93 w 94"/>
                <a:gd name="T25" fmla="*/ 56 h 100"/>
                <a:gd name="T26" fmla="*/ 94 w 94"/>
                <a:gd name="T27" fmla="*/ 40 h 100"/>
                <a:gd name="T28" fmla="*/ 92 w 94"/>
                <a:gd name="T29" fmla="*/ 40 h 100"/>
                <a:gd name="T30" fmla="*/ 85 w 94"/>
                <a:gd name="T31" fmla="*/ 41 h 100"/>
                <a:gd name="T32" fmla="*/ 81 w 94"/>
                <a:gd name="T33" fmla="*/ 43 h 100"/>
                <a:gd name="T34" fmla="*/ 81 w 94"/>
                <a:gd name="T35" fmla="*/ 36 h 100"/>
                <a:gd name="T36" fmla="*/ 77 w 94"/>
                <a:gd name="T37" fmla="*/ 30 h 100"/>
                <a:gd name="T38" fmla="*/ 78 w 94"/>
                <a:gd name="T39" fmla="*/ 19 h 100"/>
                <a:gd name="T40" fmla="*/ 76 w 94"/>
                <a:gd name="T41" fmla="*/ 12 h 100"/>
                <a:gd name="T42" fmla="*/ 71 w 94"/>
                <a:gd name="T43" fmla="*/ 11 h 100"/>
                <a:gd name="T44" fmla="*/ 67 w 94"/>
                <a:gd name="T45" fmla="*/ 9 h 100"/>
                <a:gd name="T46" fmla="*/ 61 w 94"/>
                <a:gd name="T47" fmla="*/ 9 h 100"/>
                <a:gd name="T48" fmla="*/ 58 w 94"/>
                <a:gd name="T49" fmla="*/ 16 h 100"/>
                <a:gd name="T50" fmla="*/ 48 w 94"/>
                <a:gd name="T51" fmla="*/ 18 h 100"/>
                <a:gd name="T52" fmla="*/ 41 w 94"/>
                <a:gd name="T53" fmla="*/ 13 h 100"/>
                <a:gd name="T54" fmla="*/ 38 w 94"/>
                <a:gd name="T55" fmla="*/ 7 h 100"/>
                <a:gd name="T56" fmla="*/ 37 w 94"/>
                <a:gd name="T57" fmla="*/ 0 h 100"/>
                <a:gd name="T58" fmla="*/ 11 w 94"/>
                <a:gd name="T59" fmla="*/ 0 h 100"/>
                <a:gd name="T60" fmla="*/ 6 w 94"/>
                <a:gd name="T61" fmla="*/ 3 h 100"/>
                <a:gd name="T62" fmla="*/ 13 w 94"/>
                <a:gd name="T63" fmla="*/ 19 h 100"/>
                <a:gd name="T64" fmla="*/ 12 w 94"/>
                <a:gd name="T65" fmla="*/ 28 h 100"/>
                <a:gd name="T66" fmla="*/ 17 w 94"/>
                <a:gd name="T67" fmla="*/ 45 h 100"/>
                <a:gd name="T68" fmla="*/ 11 w 94"/>
                <a:gd name="T69" fmla="*/ 56 h 100"/>
                <a:gd name="T70" fmla="*/ 5 w 94"/>
                <a:gd name="T71" fmla="*/ 72 h 100"/>
                <a:gd name="T72" fmla="*/ 1 w 94"/>
                <a:gd name="T73" fmla="*/ 83 h 100"/>
                <a:gd name="T74" fmla="*/ 0 w 94"/>
                <a:gd name="T75" fmla="*/ 94 h 100"/>
                <a:gd name="T76" fmla="*/ 0 w 94"/>
                <a:gd name="T77" fmla="*/ 94 h 100"/>
                <a:gd name="T78" fmla="*/ 3 w 94"/>
                <a:gd name="T79" fmla="*/ 94 h 100"/>
                <a:gd name="T80" fmla="*/ 6 w 94"/>
                <a:gd name="T81" fmla="*/ 9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4" h="100">
                  <a:moveTo>
                    <a:pt x="6" y="91"/>
                  </a:moveTo>
                  <a:cubicBezTo>
                    <a:pt x="8" y="91"/>
                    <a:pt x="6" y="94"/>
                    <a:pt x="9" y="93"/>
                  </a:cubicBezTo>
                  <a:cubicBezTo>
                    <a:pt x="12" y="92"/>
                    <a:pt x="14" y="92"/>
                    <a:pt x="17" y="94"/>
                  </a:cubicBezTo>
                  <a:cubicBezTo>
                    <a:pt x="19" y="95"/>
                    <a:pt x="21" y="96"/>
                    <a:pt x="24" y="96"/>
                  </a:cubicBezTo>
                  <a:cubicBezTo>
                    <a:pt x="27" y="96"/>
                    <a:pt x="52" y="96"/>
                    <a:pt x="52" y="96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55" y="98"/>
                    <a:pt x="70" y="97"/>
                    <a:pt x="72" y="98"/>
                  </a:cubicBezTo>
                  <a:cubicBezTo>
                    <a:pt x="75" y="100"/>
                    <a:pt x="82" y="98"/>
                    <a:pt x="85" y="98"/>
                  </a:cubicBezTo>
                  <a:cubicBezTo>
                    <a:pt x="85" y="97"/>
                    <a:pt x="86" y="97"/>
                    <a:pt x="87" y="97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3" y="40"/>
                    <a:pt x="92" y="40"/>
                  </a:cubicBezTo>
                  <a:cubicBezTo>
                    <a:pt x="90" y="41"/>
                    <a:pt x="87" y="41"/>
                    <a:pt x="85" y="41"/>
                  </a:cubicBezTo>
                  <a:cubicBezTo>
                    <a:pt x="82" y="41"/>
                    <a:pt x="82" y="43"/>
                    <a:pt x="81" y="43"/>
                  </a:cubicBezTo>
                  <a:cubicBezTo>
                    <a:pt x="79" y="42"/>
                    <a:pt x="80" y="38"/>
                    <a:pt x="81" y="36"/>
                  </a:cubicBezTo>
                  <a:cubicBezTo>
                    <a:pt x="81" y="35"/>
                    <a:pt x="79" y="31"/>
                    <a:pt x="77" y="30"/>
                  </a:cubicBezTo>
                  <a:cubicBezTo>
                    <a:pt x="75" y="29"/>
                    <a:pt x="79" y="20"/>
                    <a:pt x="78" y="19"/>
                  </a:cubicBezTo>
                  <a:cubicBezTo>
                    <a:pt x="77" y="18"/>
                    <a:pt x="76" y="15"/>
                    <a:pt x="76" y="12"/>
                  </a:cubicBezTo>
                  <a:cubicBezTo>
                    <a:pt x="76" y="10"/>
                    <a:pt x="75" y="11"/>
                    <a:pt x="71" y="11"/>
                  </a:cubicBezTo>
                  <a:cubicBezTo>
                    <a:pt x="67" y="11"/>
                    <a:pt x="67" y="9"/>
                    <a:pt x="67" y="9"/>
                  </a:cubicBezTo>
                  <a:cubicBezTo>
                    <a:pt x="67" y="9"/>
                    <a:pt x="63" y="8"/>
                    <a:pt x="61" y="9"/>
                  </a:cubicBezTo>
                  <a:cubicBezTo>
                    <a:pt x="59" y="10"/>
                    <a:pt x="59" y="17"/>
                    <a:pt x="58" y="16"/>
                  </a:cubicBezTo>
                  <a:cubicBezTo>
                    <a:pt x="56" y="16"/>
                    <a:pt x="52" y="17"/>
                    <a:pt x="48" y="18"/>
                  </a:cubicBezTo>
                  <a:cubicBezTo>
                    <a:pt x="45" y="19"/>
                    <a:pt x="43" y="17"/>
                    <a:pt x="41" y="13"/>
                  </a:cubicBezTo>
                  <a:cubicBezTo>
                    <a:pt x="40" y="9"/>
                    <a:pt x="38" y="10"/>
                    <a:pt x="38" y="7"/>
                  </a:cubicBezTo>
                  <a:cubicBezTo>
                    <a:pt x="39" y="4"/>
                    <a:pt x="37" y="0"/>
                    <a:pt x="37" y="0"/>
                  </a:cubicBezTo>
                  <a:cubicBezTo>
                    <a:pt x="37" y="0"/>
                    <a:pt x="13" y="0"/>
                    <a:pt x="11" y="0"/>
                  </a:cubicBezTo>
                  <a:cubicBezTo>
                    <a:pt x="10" y="0"/>
                    <a:pt x="8" y="1"/>
                    <a:pt x="6" y="3"/>
                  </a:cubicBezTo>
                  <a:cubicBezTo>
                    <a:pt x="8" y="8"/>
                    <a:pt x="12" y="17"/>
                    <a:pt x="13" y="19"/>
                  </a:cubicBezTo>
                  <a:cubicBezTo>
                    <a:pt x="14" y="22"/>
                    <a:pt x="12" y="24"/>
                    <a:pt x="12" y="28"/>
                  </a:cubicBezTo>
                  <a:cubicBezTo>
                    <a:pt x="12" y="32"/>
                    <a:pt x="16" y="40"/>
                    <a:pt x="17" y="45"/>
                  </a:cubicBezTo>
                  <a:cubicBezTo>
                    <a:pt x="17" y="50"/>
                    <a:pt x="14" y="53"/>
                    <a:pt x="11" y="56"/>
                  </a:cubicBezTo>
                  <a:cubicBezTo>
                    <a:pt x="8" y="60"/>
                    <a:pt x="5" y="67"/>
                    <a:pt x="5" y="72"/>
                  </a:cubicBezTo>
                  <a:cubicBezTo>
                    <a:pt x="5" y="76"/>
                    <a:pt x="1" y="81"/>
                    <a:pt x="1" y="83"/>
                  </a:cubicBezTo>
                  <a:cubicBezTo>
                    <a:pt x="1" y="85"/>
                    <a:pt x="1" y="91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" y="94"/>
                    <a:pt x="3" y="94"/>
                    <a:pt x="3" y="94"/>
                  </a:cubicBezTo>
                  <a:cubicBezTo>
                    <a:pt x="3" y="94"/>
                    <a:pt x="4" y="91"/>
                    <a:pt x="6" y="9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AD46E128-E2CD-694C-9940-89A9D1C3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9500" y="6286046"/>
              <a:ext cx="319088" cy="280988"/>
            </a:xfrm>
            <a:custGeom>
              <a:avLst/>
              <a:gdLst>
                <a:gd name="T0" fmla="*/ 71 w 92"/>
                <a:gd name="T1" fmla="*/ 3 h 81"/>
                <a:gd name="T2" fmla="*/ 65 w 92"/>
                <a:gd name="T3" fmla="*/ 0 h 81"/>
                <a:gd name="T4" fmla="*/ 55 w 92"/>
                <a:gd name="T5" fmla="*/ 1 h 81"/>
                <a:gd name="T6" fmla="*/ 53 w 92"/>
                <a:gd name="T7" fmla="*/ 6 h 81"/>
                <a:gd name="T8" fmla="*/ 52 w 92"/>
                <a:gd name="T9" fmla="*/ 11 h 81"/>
                <a:gd name="T10" fmla="*/ 52 w 92"/>
                <a:gd name="T11" fmla="*/ 20 h 81"/>
                <a:gd name="T12" fmla="*/ 50 w 92"/>
                <a:gd name="T13" fmla="*/ 27 h 81"/>
                <a:gd name="T14" fmla="*/ 55 w 92"/>
                <a:gd name="T15" fmla="*/ 33 h 81"/>
                <a:gd name="T16" fmla="*/ 61 w 92"/>
                <a:gd name="T17" fmla="*/ 32 h 81"/>
                <a:gd name="T18" fmla="*/ 62 w 92"/>
                <a:gd name="T19" fmla="*/ 37 h 81"/>
                <a:gd name="T20" fmla="*/ 60 w 92"/>
                <a:gd name="T21" fmla="*/ 41 h 81"/>
                <a:gd name="T22" fmla="*/ 55 w 92"/>
                <a:gd name="T23" fmla="*/ 41 h 81"/>
                <a:gd name="T24" fmla="*/ 52 w 92"/>
                <a:gd name="T25" fmla="*/ 34 h 81"/>
                <a:gd name="T26" fmla="*/ 45 w 92"/>
                <a:gd name="T27" fmla="*/ 33 h 81"/>
                <a:gd name="T28" fmla="*/ 41 w 92"/>
                <a:gd name="T29" fmla="*/ 28 h 81"/>
                <a:gd name="T30" fmla="*/ 38 w 92"/>
                <a:gd name="T31" fmla="*/ 30 h 81"/>
                <a:gd name="T32" fmla="*/ 35 w 92"/>
                <a:gd name="T33" fmla="*/ 31 h 81"/>
                <a:gd name="T34" fmla="*/ 28 w 92"/>
                <a:gd name="T35" fmla="*/ 28 h 81"/>
                <a:gd name="T36" fmla="*/ 26 w 92"/>
                <a:gd name="T37" fmla="*/ 25 h 81"/>
                <a:gd name="T38" fmla="*/ 21 w 92"/>
                <a:gd name="T39" fmla="*/ 25 h 81"/>
                <a:gd name="T40" fmla="*/ 18 w 92"/>
                <a:gd name="T41" fmla="*/ 23 h 81"/>
                <a:gd name="T42" fmla="*/ 16 w 92"/>
                <a:gd name="T43" fmla="*/ 21 h 81"/>
                <a:gd name="T44" fmla="*/ 15 w 92"/>
                <a:gd name="T45" fmla="*/ 37 h 81"/>
                <a:gd name="T46" fmla="*/ 13 w 92"/>
                <a:gd name="T47" fmla="*/ 39 h 81"/>
                <a:gd name="T48" fmla="*/ 1 w 92"/>
                <a:gd name="T49" fmla="*/ 39 h 81"/>
                <a:gd name="T50" fmla="*/ 0 w 92"/>
                <a:gd name="T51" fmla="*/ 65 h 81"/>
                <a:gd name="T52" fmla="*/ 9 w 92"/>
                <a:gd name="T53" fmla="*/ 78 h 81"/>
                <a:gd name="T54" fmla="*/ 24 w 92"/>
                <a:gd name="T55" fmla="*/ 77 h 81"/>
                <a:gd name="T56" fmla="*/ 24 w 92"/>
                <a:gd name="T57" fmla="*/ 79 h 81"/>
                <a:gd name="T58" fmla="*/ 28 w 92"/>
                <a:gd name="T59" fmla="*/ 79 h 81"/>
                <a:gd name="T60" fmla="*/ 39 w 92"/>
                <a:gd name="T61" fmla="*/ 80 h 81"/>
                <a:gd name="T62" fmla="*/ 47 w 92"/>
                <a:gd name="T63" fmla="*/ 71 h 81"/>
                <a:gd name="T64" fmla="*/ 54 w 92"/>
                <a:gd name="T65" fmla="*/ 65 h 81"/>
                <a:gd name="T66" fmla="*/ 59 w 92"/>
                <a:gd name="T67" fmla="*/ 61 h 81"/>
                <a:gd name="T68" fmla="*/ 66 w 92"/>
                <a:gd name="T69" fmla="*/ 61 h 81"/>
                <a:gd name="T70" fmla="*/ 66 w 92"/>
                <a:gd name="T71" fmla="*/ 61 h 81"/>
                <a:gd name="T72" fmla="*/ 65 w 92"/>
                <a:gd name="T73" fmla="*/ 55 h 81"/>
                <a:gd name="T74" fmla="*/ 87 w 92"/>
                <a:gd name="T75" fmla="*/ 47 h 81"/>
                <a:gd name="T76" fmla="*/ 85 w 92"/>
                <a:gd name="T77" fmla="*/ 44 h 81"/>
                <a:gd name="T78" fmla="*/ 87 w 92"/>
                <a:gd name="T79" fmla="*/ 36 h 81"/>
                <a:gd name="T80" fmla="*/ 90 w 92"/>
                <a:gd name="T81" fmla="*/ 34 h 81"/>
                <a:gd name="T82" fmla="*/ 89 w 92"/>
                <a:gd name="T83" fmla="*/ 21 h 81"/>
                <a:gd name="T84" fmla="*/ 92 w 92"/>
                <a:gd name="T85" fmla="*/ 19 h 81"/>
                <a:gd name="T86" fmla="*/ 89 w 92"/>
                <a:gd name="T87" fmla="*/ 10 h 81"/>
                <a:gd name="T88" fmla="*/ 78 w 92"/>
                <a:gd name="T89" fmla="*/ 6 h 81"/>
                <a:gd name="T90" fmla="*/ 71 w 92"/>
                <a:gd name="T91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81">
                  <a:moveTo>
                    <a:pt x="71" y="3"/>
                  </a:moveTo>
                  <a:cubicBezTo>
                    <a:pt x="70" y="3"/>
                    <a:pt x="67" y="1"/>
                    <a:pt x="65" y="0"/>
                  </a:cubicBezTo>
                  <a:cubicBezTo>
                    <a:pt x="64" y="1"/>
                    <a:pt x="58" y="1"/>
                    <a:pt x="55" y="1"/>
                  </a:cubicBezTo>
                  <a:cubicBezTo>
                    <a:pt x="53" y="1"/>
                    <a:pt x="55" y="5"/>
                    <a:pt x="53" y="6"/>
                  </a:cubicBezTo>
                  <a:cubicBezTo>
                    <a:pt x="52" y="8"/>
                    <a:pt x="51" y="10"/>
                    <a:pt x="52" y="11"/>
                  </a:cubicBezTo>
                  <a:cubicBezTo>
                    <a:pt x="54" y="11"/>
                    <a:pt x="52" y="17"/>
                    <a:pt x="52" y="20"/>
                  </a:cubicBezTo>
                  <a:cubicBezTo>
                    <a:pt x="52" y="22"/>
                    <a:pt x="49" y="26"/>
                    <a:pt x="50" y="27"/>
                  </a:cubicBezTo>
                  <a:cubicBezTo>
                    <a:pt x="51" y="28"/>
                    <a:pt x="53" y="33"/>
                    <a:pt x="55" y="33"/>
                  </a:cubicBezTo>
                  <a:cubicBezTo>
                    <a:pt x="58" y="34"/>
                    <a:pt x="60" y="32"/>
                    <a:pt x="61" y="32"/>
                  </a:cubicBezTo>
                  <a:cubicBezTo>
                    <a:pt x="62" y="32"/>
                    <a:pt x="62" y="35"/>
                    <a:pt x="62" y="37"/>
                  </a:cubicBezTo>
                  <a:cubicBezTo>
                    <a:pt x="62" y="40"/>
                    <a:pt x="60" y="41"/>
                    <a:pt x="60" y="41"/>
                  </a:cubicBezTo>
                  <a:cubicBezTo>
                    <a:pt x="60" y="41"/>
                    <a:pt x="57" y="42"/>
                    <a:pt x="55" y="41"/>
                  </a:cubicBezTo>
                  <a:cubicBezTo>
                    <a:pt x="53" y="40"/>
                    <a:pt x="52" y="36"/>
                    <a:pt x="52" y="34"/>
                  </a:cubicBezTo>
                  <a:cubicBezTo>
                    <a:pt x="52" y="33"/>
                    <a:pt x="47" y="33"/>
                    <a:pt x="45" y="33"/>
                  </a:cubicBezTo>
                  <a:cubicBezTo>
                    <a:pt x="44" y="33"/>
                    <a:pt x="42" y="30"/>
                    <a:pt x="41" y="28"/>
                  </a:cubicBezTo>
                  <a:cubicBezTo>
                    <a:pt x="40" y="27"/>
                    <a:pt x="38" y="28"/>
                    <a:pt x="38" y="30"/>
                  </a:cubicBezTo>
                  <a:cubicBezTo>
                    <a:pt x="38" y="31"/>
                    <a:pt x="37" y="31"/>
                    <a:pt x="35" y="31"/>
                  </a:cubicBezTo>
                  <a:cubicBezTo>
                    <a:pt x="33" y="31"/>
                    <a:pt x="29" y="28"/>
                    <a:pt x="28" y="28"/>
                  </a:cubicBezTo>
                  <a:cubicBezTo>
                    <a:pt x="27" y="29"/>
                    <a:pt x="25" y="26"/>
                    <a:pt x="26" y="25"/>
                  </a:cubicBezTo>
                  <a:cubicBezTo>
                    <a:pt x="26" y="23"/>
                    <a:pt x="22" y="24"/>
                    <a:pt x="21" y="25"/>
                  </a:cubicBezTo>
                  <a:cubicBezTo>
                    <a:pt x="19" y="26"/>
                    <a:pt x="18" y="23"/>
                    <a:pt x="18" y="23"/>
                  </a:cubicBezTo>
                  <a:cubicBezTo>
                    <a:pt x="18" y="23"/>
                    <a:pt x="18" y="22"/>
                    <a:pt x="16" y="2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4" y="77"/>
                    <a:pt x="24" y="76"/>
                    <a:pt x="24" y="77"/>
                  </a:cubicBezTo>
                  <a:cubicBezTo>
                    <a:pt x="24" y="78"/>
                    <a:pt x="24" y="78"/>
                    <a:pt x="24" y="79"/>
                  </a:cubicBezTo>
                  <a:cubicBezTo>
                    <a:pt x="26" y="79"/>
                    <a:pt x="28" y="78"/>
                    <a:pt x="28" y="79"/>
                  </a:cubicBezTo>
                  <a:cubicBezTo>
                    <a:pt x="30" y="79"/>
                    <a:pt x="37" y="81"/>
                    <a:pt x="39" y="80"/>
                  </a:cubicBezTo>
                  <a:cubicBezTo>
                    <a:pt x="40" y="79"/>
                    <a:pt x="44" y="72"/>
                    <a:pt x="47" y="71"/>
                  </a:cubicBezTo>
                  <a:cubicBezTo>
                    <a:pt x="50" y="70"/>
                    <a:pt x="54" y="67"/>
                    <a:pt x="54" y="65"/>
                  </a:cubicBezTo>
                  <a:cubicBezTo>
                    <a:pt x="54" y="64"/>
                    <a:pt x="54" y="63"/>
                    <a:pt x="59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5" y="55"/>
                    <a:pt x="86" y="47"/>
                    <a:pt x="87" y="47"/>
                  </a:cubicBezTo>
                  <a:cubicBezTo>
                    <a:pt x="86" y="45"/>
                    <a:pt x="85" y="44"/>
                    <a:pt x="85" y="44"/>
                  </a:cubicBezTo>
                  <a:cubicBezTo>
                    <a:pt x="86" y="43"/>
                    <a:pt x="87" y="37"/>
                    <a:pt x="87" y="36"/>
                  </a:cubicBezTo>
                  <a:cubicBezTo>
                    <a:pt x="87" y="34"/>
                    <a:pt x="92" y="35"/>
                    <a:pt x="90" y="34"/>
                  </a:cubicBezTo>
                  <a:cubicBezTo>
                    <a:pt x="88" y="32"/>
                    <a:pt x="89" y="23"/>
                    <a:pt x="89" y="21"/>
                  </a:cubicBezTo>
                  <a:cubicBezTo>
                    <a:pt x="90" y="19"/>
                    <a:pt x="92" y="21"/>
                    <a:pt x="92" y="19"/>
                  </a:cubicBezTo>
                  <a:cubicBezTo>
                    <a:pt x="92" y="17"/>
                    <a:pt x="90" y="12"/>
                    <a:pt x="89" y="10"/>
                  </a:cubicBezTo>
                  <a:cubicBezTo>
                    <a:pt x="88" y="9"/>
                    <a:pt x="80" y="6"/>
                    <a:pt x="78" y="6"/>
                  </a:cubicBezTo>
                  <a:cubicBezTo>
                    <a:pt x="76" y="5"/>
                    <a:pt x="73" y="3"/>
                    <a:pt x="71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465DF06A-7B2F-BE48-B534-5B1B1AAD3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0000" y="6084434"/>
              <a:ext cx="55563" cy="49213"/>
            </a:xfrm>
            <a:custGeom>
              <a:avLst/>
              <a:gdLst>
                <a:gd name="T0" fmla="*/ 13 w 16"/>
                <a:gd name="T1" fmla="*/ 0 h 14"/>
                <a:gd name="T2" fmla="*/ 8 w 16"/>
                <a:gd name="T3" fmla="*/ 1 h 14"/>
                <a:gd name="T4" fmla="*/ 4 w 16"/>
                <a:gd name="T5" fmla="*/ 2 h 14"/>
                <a:gd name="T6" fmla="*/ 3 w 16"/>
                <a:gd name="T7" fmla="*/ 3 h 14"/>
                <a:gd name="T8" fmla="*/ 2 w 16"/>
                <a:gd name="T9" fmla="*/ 8 h 14"/>
                <a:gd name="T10" fmla="*/ 0 w 16"/>
                <a:gd name="T11" fmla="*/ 10 h 14"/>
                <a:gd name="T12" fmla="*/ 1 w 16"/>
                <a:gd name="T13" fmla="*/ 12 h 14"/>
                <a:gd name="T14" fmla="*/ 4 w 16"/>
                <a:gd name="T15" fmla="*/ 13 h 14"/>
                <a:gd name="T16" fmla="*/ 8 w 16"/>
                <a:gd name="T17" fmla="*/ 10 h 14"/>
                <a:gd name="T18" fmla="*/ 15 w 16"/>
                <a:gd name="T19" fmla="*/ 9 h 14"/>
                <a:gd name="T20" fmla="*/ 14 w 16"/>
                <a:gd name="T21" fmla="*/ 3 h 14"/>
                <a:gd name="T22" fmla="*/ 13 w 16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4">
                  <a:moveTo>
                    <a:pt x="13" y="0"/>
                  </a:moveTo>
                  <a:cubicBezTo>
                    <a:pt x="11" y="0"/>
                    <a:pt x="9" y="1"/>
                    <a:pt x="8" y="1"/>
                  </a:cubicBezTo>
                  <a:cubicBezTo>
                    <a:pt x="7" y="2"/>
                    <a:pt x="6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1" y="3"/>
                    <a:pt x="2" y="8"/>
                    <a:pt x="2" y="8"/>
                  </a:cubicBezTo>
                  <a:cubicBezTo>
                    <a:pt x="2" y="8"/>
                    <a:pt x="0" y="8"/>
                    <a:pt x="0" y="10"/>
                  </a:cubicBezTo>
                  <a:cubicBezTo>
                    <a:pt x="0" y="12"/>
                    <a:pt x="1" y="12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9" y="14"/>
                    <a:pt x="8" y="10"/>
                    <a:pt x="8" y="10"/>
                  </a:cubicBezTo>
                  <a:cubicBezTo>
                    <a:pt x="8" y="10"/>
                    <a:pt x="15" y="11"/>
                    <a:pt x="15" y="9"/>
                  </a:cubicBezTo>
                  <a:cubicBezTo>
                    <a:pt x="16" y="7"/>
                    <a:pt x="14" y="3"/>
                    <a:pt x="14" y="3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447652E8-44C7-7C4B-B6BE-C4EEF34E8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6550" y="5709784"/>
              <a:ext cx="288925" cy="388938"/>
            </a:xfrm>
            <a:custGeom>
              <a:avLst/>
              <a:gdLst>
                <a:gd name="T0" fmla="*/ 19 w 83"/>
                <a:gd name="T1" fmla="*/ 21 h 112"/>
                <a:gd name="T2" fmla="*/ 24 w 83"/>
                <a:gd name="T3" fmla="*/ 26 h 112"/>
                <a:gd name="T4" fmla="*/ 41 w 83"/>
                <a:gd name="T5" fmla="*/ 31 h 112"/>
                <a:gd name="T6" fmla="*/ 52 w 83"/>
                <a:gd name="T7" fmla="*/ 34 h 112"/>
                <a:gd name="T8" fmla="*/ 55 w 83"/>
                <a:gd name="T9" fmla="*/ 36 h 112"/>
                <a:gd name="T10" fmla="*/ 33 w 83"/>
                <a:gd name="T11" fmla="*/ 57 h 112"/>
                <a:gd name="T12" fmla="*/ 24 w 83"/>
                <a:gd name="T13" fmla="*/ 59 h 112"/>
                <a:gd name="T14" fmla="*/ 14 w 83"/>
                <a:gd name="T15" fmla="*/ 64 h 112"/>
                <a:gd name="T16" fmla="*/ 7 w 83"/>
                <a:gd name="T17" fmla="*/ 65 h 112"/>
                <a:gd name="T18" fmla="*/ 3 w 83"/>
                <a:gd name="T19" fmla="*/ 71 h 112"/>
                <a:gd name="T20" fmla="*/ 0 w 83"/>
                <a:gd name="T21" fmla="*/ 77 h 112"/>
                <a:gd name="T22" fmla="*/ 0 w 83"/>
                <a:gd name="T23" fmla="*/ 106 h 112"/>
                <a:gd name="T24" fmla="*/ 4 w 83"/>
                <a:gd name="T25" fmla="*/ 112 h 112"/>
                <a:gd name="T26" fmla="*/ 22 w 83"/>
                <a:gd name="T27" fmla="*/ 93 h 112"/>
                <a:gd name="T28" fmla="*/ 36 w 83"/>
                <a:gd name="T29" fmla="*/ 82 h 112"/>
                <a:gd name="T30" fmla="*/ 56 w 83"/>
                <a:gd name="T31" fmla="*/ 63 h 112"/>
                <a:gd name="T32" fmla="*/ 65 w 83"/>
                <a:gd name="T33" fmla="*/ 48 h 112"/>
                <a:gd name="T34" fmla="*/ 72 w 83"/>
                <a:gd name="T35" fmla="*/ 35 h 112"/>
                <a:gd name="T36" fmla="*/ 80 w 83"/>
                <a:gd name="T37" fmla="*/ 19 h 112"/>
                <a:gd name="T38" fmla="*/ 83 w 83"/>
                <a:gd name="T39" fmla="*/ 5 h 112"/>
                <a:gd name="T40" fmla="*/ 77 w 83"/>
                <a:gd name="T41" fmla="*/ 3 h 112"/>
                <a:gd name="T42" fmla="*/ 59 w 83"/>
                <a:gd name="T43" fmla="*/ 7 h 112"/>
                <a:gd name="T44" fmla="*/ 47 w 83"/>
                <a:gd name="T45" fmla="*/ 10 h 112"/>
                <a:gd name="T46" fmla="*/ 36 w 83"/>
                <a:gd name="T47" fmla="*/ 12 h 112"/>
                <a:gd name="T48" fmla="*/ 23 w 83"/>
                <a:gd name="T49" fmla="*/ 11 h 112"/>
                <a:gd name="T50" fmla="*/ 19 w 83"/>
                <a:gd name="T51" fmla="*/ 7 h 112"/>
                <a:gd name="T52" fmla="*/ 14 w 83"/>
                <a:gd name="T53" fmla="*/ 14 h 112"/>
                <a:gd name="T54" fmla="*/ 19 w 83"/>
                <a:gd name="T55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3" h="112">
                  <a:moveTo>
                    <a:pt x="19" y="21"/>
                  </a:moveTo>
                  <a:cubicBezTo>
                    <a:pt x="20" y="22"/>
                    <a:pt x="23" y="25"/>
                    <a:pt x="24" y="26"/>
                  </a:cubicBezTo>
                  <a:cubicBezTo>
                    <a:pt x="26" y="26"/>
                    <a:pt x="35" y="29"/>
                    <a:pt x="41" y="31"/>
                  </a:cubicBezTo>
                  <a:cubicBezTo>
                    <a:pt x="46" y="34"/>
                    <a:pt x="50" y="34"/>
                    <a:pt x="52" y="34"/>
                  </a:cubicBezTo>
                  <a:cubicBezTo>
                    <a:pt x="53" y="34"/>
                    <a:pt x="56" y="35"/>
                    <a:pt x="55" y="36"/>
                  </a:cubicBezTo>
                  <a:cubicBezTo>
                    <a:pt x="53" y="37"/>
                    <a:pt x="35" y="55"/>
                    <a:pt x="33" y="57"/>
                  </a:cubicBezTo>
                  <a:cubicBezTo>
                    <a:pt x="31" y="60"/>
                    <a:pt x="29" y="59"/>
                    <a:pt x="24" y="59"/>
                  </a:cubicBezTo>
                  <a:cubicBezTo>
                    <a:pt x="19" y="59"/>
                    <a:pt x="15" y="64"/>
                    <a:pt x="14" y="64"/>
                  </a:cubicBezTo>
                  <a:cubicBezTo>
                    <a:pt x="13" y="64"/>
                    <a:pt x="10" y="65"/>
                    <a:pt x="7" y="65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7" y="108"/>
                    <a:pt x="16" y="100"/>
                    <a:pt x="22" y="93"/>
                  </a:cubicBezTo>
                  <a:cubicBezTo>
                    <a:pt x="29" y="86"/>
                    <a:pt x="32" y="84"/>
                    <a:pt x="36" y="82"/>
                  </a:cubicBezTo>
                  <a:cubicBezTo>
                    <a:pt x="40" y="80"/>
                    <a:pt x="49" y="71"/>
                    <a:pt x="56" y="63"/>
                  </a:cubicBezTo>
                  <a:cubicBezTo>
                    <a:pt x="60" y="57"/>
                    <a:pt x="65" y="52"/>
                    <a:pt x="65" y="48"/>
                  </a:cubicBezTo>
                  <a:cubicBezTo>
                    <a:pt x="66" y="44"/>
                    <a:pt x="70" y="39"/>
                    <a:pt x="72" y="35"/>
                  </a:cubicBezTo>
                  <a:cubicBezTo>
                    <a:pt x="75" y="32"/>
                    <a:pt x="80" y="22"/>
                    <a:pt x="80" y="19"/>
                  </a:cubicBezTo>
                  <a:cubicBezTo>
                    <a:pt x="80" y="17"/>
                    <a:pt x="82" y="10"/>
                    <a:pt x="83" y="5"/>
                  </a:cubicBezTo>
                  <a:cubicBezTo>
                    <a:pt x="83" y="0"/>
                    <a:pt x="79" y="0"/>
                    <a:pt x="77" y="3"/>
                  </a:cubicBezTo>
                  <a:cubicBezTo>
                    <a:pt x="76" y="5"/>
                    <a:pt x="66" y="7"/>
                    <a:pt x="59" y="7"/>
                  </a:cubicBezTo>
                  <a:cubicBezTo>
                    <a:pt x="53" y="8"/>
                    <a:pt x="49" y="8"/>
                    <a:pt x="47" y="10"/>
                  </a:cubicBezTo>
                  <a:cubicBezTo>
                    <a:pt x="44" y="13"/>
                    <a:pt x="38" y="10"/>
                    <a:pt x="36" y="12"/>
                  </a:cubicBezTo>
                  <a:cubicBezTo>
                    <a:pt x="34" y="15"/>
                    <a:pt x="25" y="17"/>
                    <a:pt x="23" y="11"/>
                  </a:cubicBezTo>
                  <a:cubicBezTo>
                    <a:pt x="22" y="9"/>
                    <a:pt x="20" y="8"/>
                    <a:pt x="19" y="7"/>
                  </a:cubicBezTo>
                  <a:cubicBezTo>
                    <a:pt x="16" y="9"/>
                    <a:pt x="14" y="13"/>
                    <a:pt x="14" y="14"/>
                  </a:cubicBezTo>
                  <a:cubicBezTo>
                    <a:pt x="15" y="15"/>
                    <a:pt x="18" y="20"/>
                    <a:pt x="1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0B7A65DE-07BA-6447-A668-D54B33ED6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4300" y="4996996"/>
              <a:ext cx="336550" cy="268288"/>
            </a:xfrm>
            <a:custGeom>
              <a:avLst/>
              <a:gdLst>
                <a:gd name="T0" fmla="*/ 36 w 97"/>
                <a:gd name="T1" fmla="*/ 77 h 77"/>
                <a:gd name="T2" fmla="*/ 35 w 97"/>
                <a:gd name="T3" fmla="*/ 66 h 77"/>
                <a:gd name="T4" fmla="*/ 48 w 97"/>
                <a:gd name="T5" fmla="*/ 58 h 77"/>
                <a:gd name="T6" fmla="*/ 54 w 97"/>
                <a:gd name="T7" fmla="*/ 56 h 77"/>
                <a:gd name="T8" fmla="*/ 61 w 97"/>
                <a:gd name="T9" fmla="*/ 55 h 77"/>
                <a:gd name="T10" fmla="*/ 65 w 97"/>
                <a:gd name="T11" fmla="*/ 50 h 77"/>
                <a:gd name="T12" fmla="*/ 71 w 97"/>
                <a:gd name="T13" fmla="*/ 48 h 77"/>
                <a:gd name="T14" fmla="*/ 75 w 97"/>
                <a:gd name="T15" fmla="*/ 45 h 77"/>
                <a:gd name="T16" fmla="*/ 76 w 97"/>
                <a:gd name="T17" fmla="*/ 40 h 77"/>
                <a:gd name="T18" fmla="*/ 78 w 97"/>
                <a:gd name="T19" fmla="*/ 38 h 77"/>
                <a:gd name="T20" fmla="*/ 83 w 97"/>
                <a:gd name="T21" fmla="*/ 36 h 77"/>
                <a:gd name="T22" fmla="*/ 95 w 97"/>
                <a:gd name="T23" fmla="*/ 35 h 77"/>
                <a:gd name="T24" fmla="*/ 97 w 97"/>
                <a:gd name="T25" fmla="*/ 32 h 77"/>
                <a:gd name="T26" fmla="*/ 93 w 97"/>
                <a:gd name="T27" fmla="*/ 26 h 77"/>
                <a:gd name="T28" fmla="*/ 93 w 97"/>
                <a:gd name="T29" fmla="*/ 19 h 77"/>
                <a:gd name="T30" fmla="*/ 91 w 97"/>
                <a:gd name="T31" fmla="*/ 11 h 77"/>
                <a:gd name="T32" fmla="*/ 89 w 97"/>
                <a:gd name="T33" fmla="*/ 8 h 77"/>
                <a:gd name="T34" fmla="*/ 80 w 97"/>
                <a:gd name="T35" fmla="*/ 6 h 77"/>
                <a:gd name="T36" fmla="*/ 66 w 97"/>
                <a:gd name="T37" fmla="*/ 5 h 77"/>
                <a:gd name="T38" fmla="*/ 59 w 97"/>
                <a:gd name="T39" fmla="*/ 1 h 77"/>
                <a:gd name="T40" fmla="*/ 50 w 97"/>
                <a:gd name="T41" fmla="*/ 17 h 77"/>
                <a:gd name="T42" fmla="*/ 38 w 97"/>
                <a:gd name="T43" fmla="*/ 23 h 77"/>
                <a:gd name="T44" fmla="*/ 32 w 97"/>
                <a:gd name="T45" fmla="*/ 30 h 77"/>
                <a:gd name="T46" fmla="*/ 27 w 97"/>
                <a:gd name="T47" fmla="*/ 38 h 77"/>
                <a:gd name="T48" fmla="*/ 27 w 97"/>
                <a:gd name="T49" fmla="*/ 50 h 77"/>
                <a:gd name="T50" fmla="*/ 18 w 97"/>
                <a:gd name="T51" fmla="*/ 63 h 77"/>
                <a:gd name="T52" fmla="*/ 6 w 97"/>
                <a:gd name="T53" fmla="*/ 71 h 77"/>
                <a:gd name="T54" fmla="*/ 0 w 97"/>
                <a:gd name="T55" fmla="*/ 74 h 77"/>
                <a:gd name="T56" fmla="*/ 30 w 97"/>
                <a:gd name="T57" fmla="*/ 74 h 77"/>
                <a:gd name="T58" fmla="*/ 36 w 97"/>
                <a:gd name="T5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7" h="77">
                  <a:moveTo>
                    <a:pt x="36" y="77"/>
                  </a:moveTo>
                  <a:cubicBezTo>
                    <a:pt x="36" y="72"/>
                    <a:pt x="35" y="67"/>
                    <a:pt x="35" y="66"/>
                  </a:cubicBezTo>
                  <a:cubicBezTo>
                    <a:pt x="36" y="65"/>
                    <a:pt x="46" y="59"/>
                    <a:pt x="48" y="58"/>
                  </a:cubicBezTo>
                  <a:cubicBezTo>
                    <a:pt x="50" y="57"/>
                    <a:pt x="54" y="58"/>
                    <a:pt x="54" y="56"/>
                  </a:cubicBezTo>
                  <a:cubicBezTo>
                    <a:pt x="54" y="54"/>
                    <a:pt x="58" y="55"/>
                    <a:pt x="61" y="55"/>
                  </a:cubicBezTo>
                  <a:cubicBezTo>
                    <a:pt x="63" y="54"/>
                    <a:pt x="65" y="52"/>
                    <a:pt x="65" y="50"/>
                  </a:cubicBezTo>
                  <a:cubicBezTo>
                    <a:pt x="65" y="48"/>
                    <a:pt x="69" y="48"/>
                    <a:pt x="71" y="48"/>
                  </a:cubicBezTo>
                  <a:cubicBezTo>
                    <a:pt x="73" y="48"/>
                    <a:pt x="73" y="45"/>
                    <a:pt x="75" y="45"/>
                  </a:cubicBezTo>
                  <a:cubicBezTo>
                    <a:pt x="76" y="45"/>
                    <a:pt x="75" y="43"/>
                    <a:pt x="76" y="40"/>
                  </a:cubicBezTo>
                  <a:cubicBezTo>
                    <a:pt x="76" y="38"/>
                    <a:pt x="76" y="38"/>
                    <a:pt x="78" y="38"/>
                  </a:cubicBezTo>
                  <a:cubicBezTo>
                    <a:pt x="81" y="38"/>
                    <a:pt x="83" y="37"/>
                    <a:pt x="83" y="36"/>
                  </a:cubicBezTo>
                  <a:cubicBezTo>
                    <a:pt x="83" y="34"/>
                    <a:pt x="93" y="35"/>
                    <a:pt x="95" y="35"/>
                  </a:cubicBezTo>
                  <a:cubicBezTo>
                    <a:pt x="96" y="35"/>
                    <a:pt x="97" y="33"/>
                    <a:pt x="97" y="32"/>
                  </a:cubicBezTo>
                  <a:cubicBezTo>
                    <a:pt x="96" y="31"/>
                    <a:pt x="95" y="27"/>
                    <a:pt x="93" y="26"/>
                  </a:cubicBezTo>
                  <a:cubicBezTo>
                    <a:pt x="92" y="26"/>
                    <a:pt x="93" y="22"/>
                    <a:pt x="93" y="19"/>
                  </a:cubicBezTo>
                  <a:cubicBezTo>
                    <a:pt x="93" y="16"/>
                    <a:pt x="92" y="13"/>
                    <a:pt x="91" y="11"/>
                  </a:cubicBezTo>
                  <a:cubicBezTo>
                    <a:pt x="90" y="10"/>
                    <a:pt x="90" y="9"/>
                    <a:pt x="89" y="8"/>
                  </a:cubicBezTo>
                  <a:cubicBezTo>
                    <a:pt x="86" y="8"/>
                    <a:pt x="83" y="6"/>
                    <a:pt x="80" y="6"/>
                  </a:cubicBezTo>
                  <a:cubicBezTo>
                    <a:pt x="76" y="6"/>
                    <a:pt x="69" y="8"/>
                    <a:pt x="66" y="5"/>
                  </a:cubicBezTo>
                  <a:cubicBezTo>
                    <a:pt x="63" y="1"/>
                    <a:pt x="61" y="0"/>
                    <a:pt x="59" y="1"/>
                  </a:cubicBezTo>
                  <a:cubicBezTo>
                    <a:pt x="56" y="2"/>
                    <a:pt x="52" y="14"/>
                    <a:pt x="50" y="17"/>
                  </a:cubicBezTo>
                  <a:cubicBezTo>
                    <a:pt x="48" y="21"/>
                    <a:pt x="41" y="23"/>
                    <a:pt x="38" y="23"/>
                  </a:cubicBezTo>
                  <a:cubicBezTo>
                    <a:pt x="34" y="23"/>
                    <a:pt x="34" y="28"/>
                    <a:pt x="32" y="30"/>
                  </a:cubicBezTo>
                  <a:cubicBezTo>
                    <a:pt x="29" y="32"/>
                    <a:pt x="30" y="35"/>
                    <a:pt x="27" y="38"/>
                  </a:cubicBezTo>
                  <a:cubicBezTo>
                    <a:pt x="24" y="40"/>
                    <a:pt x="26" y="47"/>
                    <a:pt x="27" y="50"/>
                  </a:cubicBezTo>
                  <a:cubicBezTo>
                    <a:pt x="29" y="53"/>
                    <a:pt x="22" y="61"/>
                    <a:pt x="18" y="63"/>
                  </a:cubicBezTo>
                  <a:cubicBezTo>
                    <a:pt x="14" y="66"/>
                    <a:pt x="12" y="70"/>
                    <a:pt x="6" y="71"/>
                  </a:cubicBezTo>
                  <a:cubicBezTo>
                    <a:pt x="3" y="72"/>
                    <a:pt x="1" y="73"/>
                    <a:pt x="0" y="74"/>
                  </a:cubicBezTo>
                  <a:cubicBezTo>
                    <a:pt x="10" y="74"/>
                    <a:pt x="25" y="74"/>
                    <a:pt x="30" y="74"/>
                  </a:cubicBezTo>
                  <a:cubicBezTo>
                    <a:pt x="36" y="74"/>
                    <a:pt x="35" y="75"/>
                    <a:pt x="36" y="7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E6EC7EFF-DB12-A944-AFE9-2C8507D8A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388" y="4949371"/>
              <a:ext cx="117475" cy="225425"/>
            </a:xfrm>
            <a:custGeom>
              <a:avLst/>
              <a:gdLst>
                <a:gd name="T0" fmla="*/ 9 w 34"/>
                <a:gd name="T1" fmla="*/ 17 h 65"/>
                <a:gd name="T2" fmla="*/ 7 w 34"/>
                <a:gd name="T3" fmla="*/ 25 h 65"/>
                <a:gd name="T4" fmla="*/ 2 w 34"/>
                <a:gd name="T5" fmla="*/ 31 h 65"/>
                <a:gd name="T6" fmla="*/ 5 w 34"/>
                <a:gd name="T7" fmla="*/ 39 h 65"/>
                <a:gd name="T8" fmla="*/ 8 w 34"/>
                <a:gd name="T9" fmla="*/ 44 h 65"/>
                <a:gd name="T10" fmla="*/ 15 w 34"/>
                <a:gd name="T11" fmla="*/ 49 h 65"/>
                <a:gd name="T12" fmla="*/ 18 w 34"/>
                <a:gd name="T13" fmla="*/ 63 h 65"/>
                <a:gd name="T14" fmla="*/ 19 w 34"/>
                <a:gd name="T15" fmla="*/ 65 h 65"/>
                <a:gd name="T16" fmla="*/ 22 w 34"/>
                <a:gd name="T17" fmla="*/ 63 h 65"/>
                <a:gd name="T18" fmla="*/ 24 w 34"/>
                <a:gd name="T19" fmla="*/ 56 h 65"/>
                <a:gd name="T20" fmla="*/ 25 w 34"/>
                <a:gd name="T21" fmla="*/ 53 h 65"/>
                <a:gd name="T22" fmla="*/ 31 w 34"/>
                <a:gd name="T23" fmla="*/ 47 h 65"/>
                <a:gd name="T24" fmla="*/ 34 w 34"/>
                <a:gd name="T25" fmla="*/ 44 h 65"/>
                <a:gd name="T26" fmla="*/ 34 w 34"/>
                <a:gd name="T27" fmla="*/ 40 h 65"/>
                <a:gd name="T28" fmla="*/ 31 w 34"/>
                <a:gd name="T29" fmla="*/ 37 h 65"/>
                <a:gd name="T30" fmla="*/ 28 w 34"/>
                <a:gd name="T31" fmla="*/ 34 h 65"/>
                <a:gd name="T32" fmla="*/ 22 w 34"/>
                <a:gd name="T33" fmla="*/ 31 h 65"/>
                <a:gd name="T34" fmla="*/ 28 w 34"/>
                <a:gd name="T35" fmla="*/ 26 h 65"/>
                <a:gd name="T36" fmla="*/ 28 w 34"/>
                <a:gd name="T37" fmla="*/ 15 h 65"/>
                <a:gd name="T38" fmla="*/ 30 w 34"/>
                <a:gd name="T39" fmla="*/ 8 h 65"/>
                <a:gd name="T40" fmla="*/ 29 w 34"/>
                <a:gd name="T41" fmla="*/ 5 h 65"/>
                <a:gd name="T42" fmla="*/ 25 w 34"/>
                <a:gd name="T43" fmla="*/ 4 h 65"/>
                <a:gd name="T44" fmla="*/ 14 w 34"/>
                <a:gd name="T45" fmla="*/ 3 h 65"/>
                <a:gd name="T46" fmla="*/ 9 w 34"/>
                <a:gd name="T47" fmla="*/ 4 h 65"/>
                <a:gd name="T48" fmla="*/ 9 w 34"/>
                <a:gd name="T49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" h="65">
                  <a:moveTo>
                    <a:pt x="9" y="17"/>
                  </a:moveTo>
                  <a:cubicBezTo>
                    <a:pt x="11" y="20"/>
                    <a:pt x="9" y="24"/>
                    <a:pt x="7" y="25"/>
                  </a:cubicBezTo>
                  <a:cubicBezTo>
                    <a:pt x="5" y="26"/>
                    <a:pt x="4" y="31"/>
                    <a:pt x="2" y="31"/>
                  </a:cubicBezTo>
                  <a:cubicBezTo>
                    <a:pt x="0" y="31"/>
                    <a:pt x="2" y="38"/>
                    <a:pt x="5" y="39"/>
                  </a:cubicBezTo>
                  <a:cubicBezTo>
                    <a:pt x="8" y="41"/>
                    <a:pt x="8" y="43"/>
                    <a:pt x="8" y="44"/>
                  </a:cubicBezTo>
                  <a:cubicBezTo>
                    <a:pt x="8" y="46"/>
                    <a:pt x="13" y="47"/>
                    <a:pt x="15" y="49"/>
                  </a:cubicBezTo>
                  <a:cubicBezTo>
                    <a:pt x="16" y="51"/>
                    <a:pt x="18" y="60"/>
                    <a:pt x="18" y="63"/>
                  </a:cubicBezTo>
                  <a:cubicBezTo>
                    <a:pt x="18" y="64"/>
                    <a:pt x="19" y="65"/>
                    <a:pt x="19" y="65"/>
                  </a:cubicBezTo>
                  <a:cubicBezTo>
                    <a:pt x="20" y="65"/>
                    <a:pt x="22" y="64"/>
                    <a:pt x="22" y="63"/>
                  </a:cubicBezTo>
                  <a:cubicBezTo>
                    <a:pt x="24" y="60"/>
                    <a:pt x="24" y="57"/>
                    <a:pt x="24" y="56"/>
                  </a:cubicBezTo>
                  <a:cubicBezTo>
                    <a:pt x="23" y="55"/>
                    <a:pt x="24" y="53"/>
                    <a:pt x="25" y="53"/>
                  </a:cubicBezTo>
                  <a:cubicBezTo>
                    <a:pt x="26" y="52"/>
                    <a:pt x="30" y="47"/>
                    <a:pt x="31" y="47"/>
                  </a:cubicBezTo>
                  <a:cubicBezTo>
                    <a:pt x="32" y="46"/>
                    <a:pt x="34" y="47"/>
                    <a:pt x="34" y="44"/>
                  </a:cubicBezTo>
                  <a:cubicBezTo>
                    <a:pt x="34" y="43"/>
                    <a:pt x="34" y="42"/>
                    <a:pt x="34" y="40"/>
                  </a:cubicBezTo>
                  <a:cubicBezTo>
                    <a:pt x="33" y="39"/>
                    <a:pt x="31" y="37"/>
                    <a:pt x="31" y="37"/>
                  </a:cubicBezTo>
                  <a:cubicBezTo>
                    <a:pt x="31" y="35"/>
                    <a:pt x="29" y="32"/>
                    <a:pt x="28" y="34"/>
                  </a:cubicBezTo>
                  <a:cubicBezTo>
                    <a:pt x="27" y="35"/>
                    <a:pt x="22" y="34"/>
                    <a:pt x="22" y="31"/>
                  </a:cubicBezTo>
                  <a:cubicBezTo>
                    <a:pt x="21" y="28"/>
                    <a:pt x="25" y="28"/>
                    <a:pt x="28" y="26"/>
                  </a:cubicBezTo>
                  <a:cubicBezTo>
                    <a:pt x="31" y="23"/>
                    <a:pt x="32" y="18"/>
                    <a:pt x="28" y="15"/>
                  </a:cubicBezTo>
                  <a:cubicBezTo>
                    <a:pt x="25" y="12"/>
                    <a:pt x="27" y="10"/>
                    <a:pt x="30" y="8"/>
                  </a:cubicBezTo>
                  <a:cubicBezTo>
                    <a:pt x="32" y="5"/>
                    <a:pt x="30" y="4"/>
                    <a:pt x="29" y="5"/>
                  </a:cubicBezTo>
                  <a:cubicBezTo>
                    <a:pt x="27" y="6"/>
                    <a:pt x="25" y="6"/>
                    <a:pt x="25" y="4"/>
                  </a:cubicBezTo>
                  <a:cubicBezTo>
                    <a:pt x="24" y="1"/>
                    <a:pt x="17" y="0"/>
                    <a:pt x="14" y="3"/>
                  </a:cubicBezTo>
                  <a:cubicBezTo>
                    <a:pt x="13" y="4"/>
                    <a:pt x="11" y="4"/>
                    <a:pt x="9" y="4"/>
                  </a:cubicBezTo>
                  <a:cubicBezTo>
                    <a:pt x="9" y="9"/>
                    <a:pt x="8" y="15"/>
                    <a:pt x="9" y="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CB29DE38-ADFE-9148-9565-01F3BB49A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6538" y="4955721"/>
              <a:ext cx="582613" cy="558800"/>
            </a:xfrm>
            <a:custGeom>
              <a:avLst/>
              <a:gdLst>
                <a:gd name="T0" fmla="*/ 58 w 168"/>
                <a:gd name="T1" fmla="*/ 31 h 161"/>
                <a:gd name="T2" fmla="*/ 58 w 168"/>
                <a:gd name="T3" fmla="*/ 38 h 161"/>
                <a:gd name="T4" fmla="*/ 62 w 168"/>
                <a:gd name="T5" fmla="*/ 44 h 161"/>
                <a:gd name="T6" fmla="*/ 60 w 168"/>
                <a:gd name="T7" fmla="*/ 47 h 161"/>
                <a:gd name="T8" fmla="*/ 48 w 168"/>
                <a:gd name="T9" fmla="*/ 48 h 161"/>
                <a:gd name="T10" fmla="*/ 43 w 168"/>
                <a:gd name="T11" fmla="*/ 50 h 161"/>
                <a:gd name="T12" fmla="*/ 41 w 168"/>
                <a:gd name="T13" fmla="*/ 52 h 161"/>
                <a:gd name="T14" fmla="*/ 40 w 168"/>
                <a:gd name="T15" fmla="*/ 57 h 161"/>
                <a:gd name="T16" fmla="*/ 36 w 168"/>
                <a:gd name="T17" fmla="*/ 60 h 161"/>
                <a:gd name="T18" fmla="*/ 30 w 168"/>
                <a:gd name="T19" fmla="*/ 62 h 161"/>
                <a:gd name="T20" fmla="*/ 26 w 168"/>
                <a:gd name="T21" fmla="*/ 67 h 161"/>
                <a:gd name="T22" fmla="*/ 19 w 168"/>
                <a:gd name="T23" fmla="*/ 68 h 161"/>
                <a:gd name="T24" fmla="*/ 13 w 168"/>
                <a:gd name="T25" fmla="*/ 70 h 161"/>
                <a:gd name="T26" fmla="*/ 0 w 168"/>
                <a:gd name="T27" fmla="*/ 78 h 161"/>
                <a:gd name="T28" fmla="*/ 1 w 168"/>
                <a:gd name="T29" fmla="*/ 89 h 161"/>
                <a:gd name="T30" fmla="*/ 2 w 168"/>
                <a:gd name="T31" fmla="*/ 91 h 161"/>
                <a:gd name="T32" fmla="*/ 80 w 168"/>
                <a:gd name="T33" fmla="*/ 143 h 161"/>
                <a:gd name="T34" fmla="*/ 85 w 168"/>
                <a:gd name="T35" fmla="*/ 150 h 161"/>
                <a:gd name="T36" fmla="*/ 94 w 168"/>
                <a:gd name="T37" fmla="*/ 153 h 161"/>
                <a:gd name="T38" fmla="*/ 98 w 168"/>
                <a:gd name="T39" fmla="*/ 161 h 161"/>
                <a:gd name="T40" fmla="*/ 106 w 168"/>
                <a:gd name="T41" fmla="*/ 160 h 161"/>
                <a:gd name="T42" fmla="*/ 119 w 168"/>
                <a:gd name="T43" fmla="*/ 156 h 161"/>
                <a:gd name="T44" fmla="*/ 133 w 168"/>
                <a:gd name="T45" fmla="*/ 144 h 161"/>
                <a:gd name="T46" fmla="*/ 168 w 168"/>
                <a:gd name="T47" fmla="*/ 122 h 161"/>
                <a:gd name="T48" fmla="*/ 168 w 168"/>
                <a:gd name="T49" fmla="*/ 122 h 161"/>
                <a:gd name="T50" fmla="*/ 164 w 168"/>
                <a:gd name="T51" fmla="*/ 115 h 161"/>
                <a:gd name="T52" fmla="*/ 158 w 168"/>
                <a:gd name="T53" fmla="*/ 114 h 161"/>
                <a:gd name="T54" fmla="*/ 152 w 168"/>
                <a:gd name="T55" fmla="*/ 110 h 161"/>
                <a:gd name="T56" fmla="*/ 151 w 168"/>
                <a:gd name="T57" fmla="*/ 104 h 161"/>
                <a:gd name="T58" fmla="*/ 148 w 168"/>
                <a:gd name="T59" fmla="*/ 99 h 161"/>
                <a:gd name="T60" fmla="*/ 151 w 168"/>
                <a:gd name="T61" fmla="*/ 95 h 161"/>
                <a:gd name="T62" fmla="*/ 150 w 168"/>
                <a:gd name="T63" fmla="*/ 91 h 161"/>
                <a:gd name="T64" fmla="*/ 150 w 168"/>
                <a:gd name="T65" fmla="*/ 86 h 161"/>
                <a:gd name="T66" fmla="*/ 151 w 168"/>
                <a:gd name="T67" fmla="*/ 81 h 161"/>
                <a:gd name="T68" fmla="*/ 151 w 168"/>
                <a:gd name="T69" fmla="*/ 73 h 161"/>
                <a:gd name="T70" fmla="*/ 147 w 168"/>
                <a:gd name="T71" fmla="*/ 65 h 161"/>
                <a:gd name="T72" fmla="*/ 149 w 168"/>
                <a:gd name="T73" fmla="*/ 63 h 161"/>
                <a:gd name="T74" fmla="*/ 148 w 168"/>
                <a:gd name="T75" fmla="*/ 61 h 161"/>
                <a:gd name="T76" fmla="*/ 145 w 168"/>
                <a:gd name="T77" fmla="*/ 47 h 161"/>
                <a:gd name="T78" fmla="*/ 138 w 168"/>
                <a:gd name="T79" fmla="*/ 42 h 161"/>
                <a:gd name="T80" fmla="*/ 135 w 168"/>
                <a:gd name="T81" fmla="*/ 37 h 161"/>
                <a:gd name="T82" fmla="*/ 132 w 168"/>
                <a:gd name="T83" fmla="*/ 29 h 161"/>
                <a:gd name="T84" fmla="*/ 137 w 168"/>
                <a:gd name="T85" fmla="*/ 23 h 161"/>
                <a:gd name="T86" fmla="*/ 139 w 168"/>
                <a:gd name="T87" fmla="*/ 15 h 161"/>
                <a:gd name="T88" fmla="*/ 139 w 168"/>
                <a:gd name="T89" fmla="*/ 2 h 161"/>
                <a:gd name="T90" fmla="*/ 132 w 168"/>
                <a:gd name="T91" fmla="*/ 1 h 161"/>
                <a:gd name="T92" fmla="*/ 124 w 168"/>
                <a:gd name="T93" fmla="*/ 2 h 161"/>
                <a:gd name="T94" fmla="*/ 113 w 168"/>
                <a:gd name="T95" fmla="*/ 4 h 161"/>
                <a:gd name="T96" fmla="*/ 82 w 168"/>
                <a:gd name="T97" fmla="*/ 6 h 161"/>
                <a:gd name="T98" fmla="*/ 70 w 168"/>
                <a:gd name="T99" fmla="*/ 12 h 161"/>
                <a:gd name="T100" fmla="*/ 57 w 168"/>
                <a:gd name="T101" fmla="*/ 19 h 161"/>
                <a:gd name="T102" fmla="*/ 54 w 168"/>
                <a:gd name="T103" fmla="*/ 20 h 161"/>
                <a:gd name="T104" fmla="*/ 56 w 168"/>
                <a:gd name="T105" fmla="*/ 23 h 161"/>
                <a:gd name="T106" fmla="*/ 58 w 168"/>
                <a:gd name="T107" fmla="*/ 3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8" h="161">
                  <a:moveTo>
                    <a:pt x="58" y="31"/>
                  </a:moveTo>
                  <a:cubicBezTo>
                    <a:pt x="58" y="34"/>
                    <a:pt x="57" y="38"/>
                    <a:pt x="58" y="38"/>
                  </a:cubicBezTo>
                  <a:cubicBezTo>
                    <a:pt x="60" y="39"/>
                    <a:pt x="61" y="43"/>
                    <a:pt x="62" y="44"/>
                  </a:cubicBezTo>
                  <a:cubicBezTo>
                    <a:pt x="62" y="45"/>
                    <a:pt x="61" y="47"/>
                    <a:pt x="60" y="47"/>
                  </a:cubicBezTo>
                  <a:cubicBezTo>
                    <a:pt x="58" y="47"/>
                    <a:pt x="48" y="46"/>
                    <a:pt x="48" y="48"/>
                  </a:cubicBezTo>
                  <a:cubicBezTo>
                    <a:pt x="48" y="49"/>
                    <a:pt x="46" y="50"/>
                    <a:pt x="43" y="50"/>
                  </a:cubicBezTo>
                  <a:cubicBezTo>
                    <a:pt x="41" y="50"/>
                    <a:pt x="41" y="50"/>
                    <a:pt x="41" y="52"/>
                  </a:cubicBezTo>
                  <a:cubicBezTo>
                    <a:pt x="40" y="55"/>
                    <a:pt x="41" y="57"/>
                    <a:pt x="40" y="57"/>
                  </a:cubicBezTo>
                  <a:cubicBezTo>
                    <a:pt x="38" y="57"/>
                    <a:pt x="38" y="60"/>
                    <a:pt x="36" y="60"/>
                  </a:cubicBezTo>
                  <a:cubicBezTo>
                    <a:pt x="34" y="60"/>
                    <a:pt x="30" y="60"/>
                    <a:pt x="30" y="62"/>
                  </a:cubicBezTo>
                  <a:cubicBezTo>
                    <a:pt x="30" y="64"/>
                    <a:pt x="28" y="66"/>
                    <a:pt x="26" y="67"/>
                  </a:cubicBezTo>
                  <a:cubicBezTo>
                    <a:pt x="23" y="67"/>
                    <a:pt x="19" y="66"/>
                    <a:pt x="19" y="68"/>
                  </a:cubicBezTo>
                  <a:cubicBezTo>
                    <a:pt x="19" y="70"/>
                    <a:pt x="15" y="69"/>
                    <a:pt x="13" y="70"/>
                  </a:cubicBezTo>
                  <a:cubicBezTo>
                    <a:pt x="11" y="71"/>
                    <a:pt x="1" y="77"/>
                    <a:pt x="0" y="78"/>
                  </a:cubicBezTo>
                  <a:cubicBezTo>
                    <a:pt x="0" y="79"/>
                    <a:pt x="1" y="84"/>
                    <a:pt x="1" y="89"/>
                  </a:cubicBezTo>
                  <a:cubicBezTo>
                    <a:pt x="1" y="90"/>
                    <a:pt x="1" y="90"/>
                    <a:pt x="2" y="91"/>
                  </a:cubicBezTo>
                  <a:cubicBezTo>
                    <a:pt x="6" y="93"/>
                    <a:pt x="78" y="140"/>
                    <a:pt x="80" y="143"/>
                  </a:cubicBezTo>
                  <a:cubicBezTo>
                    <a:pt x="83" y="145"/>
                    <a:pt x="85" y="150"/>
                    <a:pt x="85" y="150"/>
                  </a:cubicBezTo>
                  <a:cubicBezTo>
                    <a:pt x="85" y="150"/>
                    <a:pt x="90" y="151"/>
                    <a:pt x="94" y="153"/>
                  </a:cubicBezTo>
                  <a:cubicBezTo>
                    <a:pt x="98" y="155"/>
                    <a:pt x="98" y="161"/>
                    <a:pt x="98" y="161"/>
                  </a:cubicBezTo>
                  <a:cubicBezTo>
                    <a:pt x="98" y="161"/>
                    <a:pt x="103" y="160"/>
                    <a:pt x="106" y="160"/>
                  </a:cubicBezTo>
                  <a:cubicBezTo>
                    <a:pt x="109" y="159"/>
                    <a:pt x="119" y="156"/>
                    <a:pt x="119" y="156"/>
                  </a:cubicBezTo>
                  <a:cubicBezTo>
                    <a:pt x="133" y="144"/>
                    <a:pt x="133" y="144"/>
                    <a:pt x="133" y="144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7" y="118"/>
                    <a:pt x="166" y="115"/>
                    <a:pt x="164" y="115"/>
                  </a:cubicBezTo>
                  <a:cubicBezTo>
                    <a:pt x="162" y="115"/>
                    <a:pt x="160" y="114"/>
                    <a:pt x="158" y="114"/>
                  </a:cubicBezTo>
                  <a:cubicBezTo>
                    <a:pt x="156" y="114"/>
                    <a:pt x="153" y="112"/>
                    <a:pt x="152" y="110"/>
                  </a:cubicBezTo>
                  <a:cubicBezTo>
                    <a:pt x="152" y="108"/>
                    <a:pt x="153" y="107"/>
                    <a:pt x="151" y="104"/>
                  </a:cubicBezTo>
                  <a:cubicBezTo>
                    <a:pt x="150" y="101"/>
                    <a:pt x="148" y="100"/>
                    <a:pt x="148" y="99"/>
                  </a:cubicBezTo>
                  <a:cubicBezTo>
                    <a:pt x="148" y="98"/>
                    <a:pt x="151" y="96"/>
                    <a:pt x="151" y="95"/>
                  </a:cubicBezTo>
                  <a:cubicBezTo>
                    <a:pt x="152" y="95"/>
                    <a:pt x="150" y="93"/>
                    <a:pt x="150" y="91"/>
                  </a:cubicBezTo>
                  <a:cubicBezTo>
                    <a:pt x="150" y="90"/>
                    <a:pt x="149" y="88"/>
                    <a:pt x="150" y="86"/>
                  </a:cubicBezTo>
                  <a:cubicBezTo>
                    <a:pt x="151" y="85"/>
                    <a:pt x="152" y="84"/>
                    <a:pt x="151" y="81"/>
                  </a:cubicBezTo>
                  <a:cubicBezTo>
                    <a:pt x="149" y="78"/>
                    <a:pt x="153" y="76"/>
                    <a:pt x="151" y="73"/>
                  </a:cubicBezTo>
                  <a:cubicBezTo>
                    <a:pt x="149" y="69"/>
                    <a:pt x="147" y="66"/>
                    <a:pt x="147" y="65"/>
                  </a:cubicBezTo>
                  <a:cubicBezTo>
                    <a:pt x="147" y="65"/>
                    <a:pt x="148" y="64"/>
                    <a:pt x="149" y="63"/>
                  </a:cubicBezTo>
                  <a:cubicBezTo>
                    <a:pt x="149" y="63"/>
                    <a:pt x="148" y="62"/>
                    <a:pt x="148" y="61"/>
                  </a:cubicBezTo>
                  <a:cubicBezTo>
                    <a:pt x="148" y="58"/>
                    <a:pt x="146" y="49"/>
                    <a:pt x="145" y="47"/>
                  </a:cubicBezTo>
                  <a:cubicBezTo>
                    <a:pt x="143" y="45"/>
                    <a:pt x="138" y="44"/>
                    <a:pt x="138" y="42"/>
                  </a:cubicBezTo>
                  <a:cubicBezTo>
                    <a:pt x="138" y="41"/>
                    <a:pt x="138" y="39"/>
                    <a:pt x="135" y="37"/>
                  </a:cubicBezTo>
                  <a:cubicBezTo>
                    <a:pt x="132" y="36"/>
                    <a:pt x="130" y="29"/>
                    <a:pt x="132" y="29"/>
                  </a:cubicBezTo>
                  <a:cubicBezTo>
                    <a:pt x="134" y="29"/>
                    <a:pt x="135" y="24"/>
                    <a:pt x="137" y="23"/>
                  </a:cubicBezTo>
                  <a:cubicBezTo>
                    <a:pt x="139" y="22"/>
                    <a:pt x="141" y="18"/>
                    <a:pt x="139" y="15"/>
                  </a:cubicBezTo>
                  <a:cubicBezTo>
                    <a:pt x="138" y="13"/>
                    <a:pt x="139" y="7"/>
                    <a:pt x="139" y="2"/>
                  </a:cubicBezTo>
                  <a:cubicBezTo>
                    <a:pt x="136" y="2"/>
                    <a:pt x="133" y="1"/>
                    <a:pt x="132" y="1"/>
                  </a:cubicBezTo>
                  <a:cubicBezTo>
                    <a:pt x="130" y="0"/>
                    <a:pt x="126" y="1"/>
                    <a:pt x="124" y="2"/>
                  </a:cubicBezTo>
                  <a:cubicBezTo>
                    <a:pt x="121" y="2"/>
                    <a:pt x="115" y="6"/>
                    <a:pt x="113" y="4"/>
                  </a:cubicBezTo>
                  <a:cubicBezTo>
                    <a:pt x="110" y="2"/>
                    <a:pt x="89" y="5"/>
                    <a:pt x="82" y="6"/>
                  </a:cubicBezTo>
                  <a:cubicBezTo>
                    <a:pt x="76" y="6"/>
                    <a:pt x="74" y="12"/>
                    <a:pt x="70" y="12"/>
                  </a:cubicBezTo>
                  <a:cubicBezTo>
                    <a:pt x="66" y="12"/>
                    <a:pt x="60" y="15"/>
                    <a:pt x="57" y="19"/>
                  </a:cubicBezTo>
                  <a:cubicBezTo>
                    <a:pt x="56" y="20"/>
                    <a:pt x="55" y="20"/>
                    <a:pt x="54" y="20"/>
                  </a:cubicBezTo>
                  <a:cubicBezTo>
                    <a:pt x="55" y="21"/>
                    <a:pt x="55" y="22"/>
                    <a:pt x="56" y="23"/>
                  </a:cubicBezTo>
                  <a:cubicBezTo>
                    <a:pt x="57" y="25"/>
                    <a:pt x="58" y="28"/>
                    <a:pt x="58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814D1AF4-D9A1-7942-9376-66B7F181B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6125" y="5087484"/>
              <a:ext cx="427038" cy="406400"/>
            </a:xfrm>
            <a:custGeom>
              <a:avLst/>
              <a:gdLst>
                <a:gd name="T0" fmla="*/ 14 w 123"/>
                <a:gd name="T1" fmla="*/ 7 h 117"/>
                <a:gd name="T2" fmla="*/ 8 w 123"/>
                <a:gd name="T3" fmla="*/ 13 h 117"/>
                <a:gd name="T4" fmla="*/ 7 w 123"/>
                <a:gd name="T5" fmla="*/ 16 h 117"/>
                <a:gd name="T6" fmla="*/ 5 w 123"/>
                <a:gd name="T7" fmla="*/ 23 h 117"/>
                <a:gd name="T8" fmla="*/ 0 w 123"/>
                <a:gd name="T9" fmla="*/ 27 h 117"/>
                <a:gd name="T10" fmla="*/ 4 w 123"/>
                <a:gd name="T11" fmla="*/ 35 h 117"/>
                <a:gd name="T12" fmla="*/ 4 w 123"/>
                <a:gd name="T13" fmla="*/ 43 h 117"/>
                <a:gd name="T14" fmla="*/ 3 w 123"/>
                <a:gd name="T15" fmla="*/ 48 h 117"/>
                <a:gd name="T16" fmla="*/ 3 w 123"/>
                <a:gd name="T17" fmla="*/ 53 h 117"/>
                <a:gd name="T18" fmla="*/ 4 w 123"/>
                <a:gd name="T19" fmla="*/ 57 h 117"/>
                <a:gd name="T20" fmla="*/ 1 w 123"/>
                <a:gd name="T21" fmla="*/ 61 h 117"/>
                <a:gd name="T22" fmla="*/ 4 w 123"/>
                <a:gd name="T23" fmla="*/ 66 h 117"/>
                <a:gd name="T24" fmla="*/ 5 w 123"/>
                <a:gd name="T25" fmla="*/ 72 h 117"/>
                <a:gd name="T26" fmla="*/ 11 w 123"/>
                <a:gd name="T27" fmla="*/ 76 h 117"/>
                <a:gd name="T28" fmla="*/ 17 w 123"/>
                <a:gd name="T29" fmla="*/ 77 h 117"/>
                <a:gd name="T30" fmla="*/ 21 w 123"/>
                <a:gd name="T31" fmla="*/ 84 h 117"/>
                <a:gd name="T32" fmla="*/ 33 w 123"/>
                <a:gd name="T33" fmla="*/ 87 h 117"/>
                <a:gd name="T34" fmla="*/ 38 w 123"/>
                <a:gd name="T35" fmla="*/ 92 h 117"/>
                <a:gd name="T36" fmla="*/ 51 w 123"/>
                <a:gd name="T37" fmla="*/ 84 h 117"/>
                <a:gd name="T38" fmla="*/ 113 w 123"/>
                <a:gd name="T39" fmla="*/ 117 h 117"/>
                <a:gd name="T40" fmla="*/ 113 w 123"/>
                <a:gd name="T41" fmla="*/ 113 h 117"/>
                <a:gd name="T42" fmla="*/ 120 w 123"/>
                <a:gd name="T43" fmla="*/ 113 h 117"/>
                <a:gd name="T44" fmla="*/ 120 w 123"/>
                <a:gd name="T45" fmla="*/ 34 h 117"/>
                <a:gd name="T46" fmla="*/ 120 w 123"/>
                <a:gd name="T47" fmla="*/ 22 h 117"/>
                <a:gd name="T48" fmla="*/ 121 w 123"/>
                <a:gd name="T49" fmla="*/ 12 h 117"/>
                <a:gd name="T50" fmla="*/ 122 w 123"/>
                <a:gd name="T51" fmla="*/ 10 h 117"/>
                <a:gd name="T52" fmla="*/ 122 w 123"/>
                <a:gd name="T53" fmla="*/ 10 h 117"/>
                <a:gd name="T54" fmla="*/ 111 w 123"/>
                <a:gd name="T55" fmla="*/ 7 h 117"/>
                <a:gd name="T56" fmla="*/ 99 w 123"/>
                <a:gd name="T57" fmla="*/ 1 h 117"/>
                <a:gd name="T58" fmla="*/ 81 w 123"/>
                <a:gd name="T59" fmla="*/ 10 h 117"/>
                <a:gd name="T60" fmla="*/ 82 w 123"/>
                <a:gd name="T61" fmla="*/ 20 h 117"/>
                <a:gd name="T62" fmla="*/ 69 w 123"/>
                <a:gd name="T63" fmla="*/ 21 h 117"/>
                <a:gd name="T64" fmla="*/ 55 w 123"/>
                <a:gd name="T65" fmla="*/ 15 h 117"/>
                <a:gd name="T66" fmla="*/ 47 w 123"/>
                <a:gd name="T67" fmla="*/ 10 h 117"/>
                <a:gd name="T68" fmla="*/ 41 w 123"/>
                <a:gd name="T69" fmla="*/ 5 h 117"/>
                <a:gd name="T70" fmla="*/ 27 w 123"/>
                <a:gd name="T71" fmla="*/ 2 h 117"/>
                <a:gd name="T72" fmla="*/ 17 w 123"/>
                <a:gd name="T73" fmla="*/ 0 h 117"/>
                <a:gd name="T74" fmla="*/ 17 w 123"/>
                <a:gd name="T75" fmla="*/ 4 h 117"/>
                <a:gd name="T76" fmla="*/ 14 w 123"/>
                <a:gd name="T77" fmla="*/ 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3" h="117">
                  <a:moveTo>
                    <a:pt x="14" y="7"/>
                  </a:moveTo>
                  <a:cubicBezTo>
                    <a:pt x="13" y="7"/>
                    <a:pt x="9" y="12"/>
                    <a:pt x="8" y="13"/>
                  </a:cubicBezTo>
                  <a:cubicBezTo>
                    <a:pt x="7" y="13"/>
                    <a:pt x="6" y="15"/>
                    <a:pt x="7" y="16"/>
                  </a:cubicBezTo>
                  <a:cubicBezTo>
                    <a:pt x="7" y="17"/>
                    <a:pt x="7" y="20"/>
                    <a:pt x="5" y="23"/>
                  </a:cubicBezTo>
                  <a:cubicBezTo>
                    <a:pt x="4" y="25"/>
                    <a:pt x="1" y="26"/>
                    <a:pt x="0" y="27"/>
                  </a:cubicBezTo>
                  <a:cubicBezTo>
                    <a:pt x="0" y="28"/>
                    <a:pt x="2" y="31"/>
                    <a:pt x="4" y="35"/>
                  </a:cubicBezTo>
                  <a:cubicBezTo>
                    <a:pt x="6" y="38"/>
                    <a:pt x="2" y="40"/>
                    <a:pt x="4" y="43"/>
                  </a:cubicBezTo>
                  <a:cubicBezTo>
                    <a:pt x="5" y="46"/>
                    <a:pt x="4" y="47"/>
                    <a:pt x="3" y="48"/>
                  </a:cubicBezTo>
                  <a:cubicBezTo>
                    <a:pt x="2" y="50"/>
                    <a:pt x="3" y="52"/>
                    <a:pt x="3" y="53"/>
                  </a:cubicBezTo>
                  <a:cubicBezTo>
                    <a:pt x="3" y="55"/>
                    <a:pt x="5" y="57"/>
                    <a:pt x="4" y="57"/>
                  </a:cubicBezTo>
                  <a:cubicBezTo>
                    <a:pt x="4" y="58"/>
                    <a:pt x="1" y="60"/>
                    <a:pt x="1" y="61"/>
                  </a:cubicBezTo>
                  <a:cubicBezTo>
                    <a:pt x="1" y="62"/>
                    <a:pt x="3" y="63"/>
                    <a:pt x="4" y="66"/>
                  </a:cubicBezTo>
                  <a:cubicBezTo>
                    <a:pt x="6" y="69"/>
                    <a:pt x="5" y="70"/>
                    <a:pt x="5" y="72"/>
                  </a:cubicBezTo>
                  <a:cubicBezTo>
                    <a:pt x="6" y="74"/>
                    <a:pt x="9" y="76"/>
                    <a:pt x="11" y="76"/>
                  </a:cubicBezTo>
                  <a:cubicBezTo>
                    <a:pt x="13" y="76"/>
                    <a:pt x="15" y="77"/>
                    <a:pt x="17" y="77"/>
                  </a:cubicBezTo>
                  <a:cubicBezTo>
                    <a:pt x="19" y="77"/>
                    <a:pt x="20" y="80"/>
                    <a:pt x="21" y="84"/>
                  </a:cubicBezTo>
                  <a:cubicBezTo>
                    <a:pt x="22" y="84"/>
                    <a:pt x="30" y="84"/>
                    <a:pt x="33" y="87"/>
                  </a:cubicBezTo>
                  <a:cubicBezTo>
                    <a:pt x="36" y="89"/>
                    <a:pt x="38" y="92"/>
                    <a:pt x="38" y="92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20" y="113"/>
                    <a:pt x="120" y="40"/>
                    <a:pt x="120" y="34"/>
                  </a:cubicBezTo>
                  <a:cubicBezTo>
                    <a:pt x="120" y="29"/>
                    <a:pt x="118" y="25"/>
                    <a:pt x="120" y="22"/>
                  </a:cubicBezTo>
                  <a:cubicBezTo>
                    <a:pt x="123" y="19"/>
                    <a:pt x="119" y="18"/>
                    <a:pt x="121" y="12"/>
                  </a:cubicBezTo>
                  <a:cubicBezTo>
                    <a:pt x="121" y="12"/>
                    <a:pt x="122" y="11"/>
                    <a:pt x="122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8"/>
                    <a:pt x="118" y="8"/>
                    <a:pt x="111" y="7"/>
                  </a:cubicBezTo>
                  <a:cubicBezTo>
                    <a:pt x="104" y="6"/>
                    <a:pt x="107" y="1"/>
                    <a:pt x="99" y="1"/>
                  </a:cubicBezTo>
                  <a:cubicBezTo>
                    <a:pt x="91" y="0"/>
                    <a:pt x="81" y="7"/>
                    <a:pt x="81" y="10"/>
                  </a:cubicBezTo>
                  <a:cubicBezTo>
                    <a:pt x="81" y="13"/>
                    <a:pt x="84" y="17"/>
                    <a:pt x="82" y="20"/>
                  </a:cubicBezTo>
                  <a:cubicBezTo>
                    <a:pt x="79" y="24"/>
                    <a:pt x="73" y="24"/>
                    <a:pt x="69" y="21"/>
                  </a:cubicBezTo>
                  <a:cubicBezTo>
                    <a:pt x="65" y="17"/>
                    <a:pt x="59" y="15"/>
                    <a:pt x="55" y="15"/>
                  </a:cubicBezTo>
                  <a:cubicBezTo>
                    <a:pt x="50" y="15"/>
                    <a:pt x="46" y="12"/>
                    <a:pt x="47" y="10"/>
                  </a:cubicBezTo>
                  <a:cubicBezTo>
                    <a:pt x="47" y="7"/>
                    <a:pt x="45" y="6"/>
                    <a:pt x="41" y="5"/>
                  </a:cubicBezTo>
                  <a:cubicBezTo>
                    <a:pt x="37" y="4"/>
                    <a:pt x="34" y="1"/>
                    <a:pt x="27" y="2"/>
                  </a:cubicBezTo>
                  <a:cubicBezTo>
                    <a:pt x="23" y="3"/>
                    <a:pt x="20" y="1"/>
                    <a:pt x="17" y="0"/>
                  </a:cubicBezTo>
                  <a:cubicBezTo>
                    <a:pt x="17" y="2"/>
                    <a:pt x="17" y="3"/>
                    <a:pt x="17" y="4"/>
                  </a:cubicBezTo>
                  <a:cubicBezTo>
                    <a:pt x="17" y="7"/>
                    <a:pt x="15" y="6"/>
                    <a:pt x="14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A2B2DC4A-3EBE-B746-8E90-1ABBA49D6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4288" y="5657396"/>
              <a:ext cx="79375" cy="28575"/>
            </a:xfrm>
            <a:custGeom>
              <a:avLst/>
              <a:gdLst>
                <a:gd name="T0" fmla="*/ 12 w 23"/>
                <a:gd name="T1" fmla="*/ 5 h 8"/>
                <a:gd name="T2" fmla="*/ 19 w 23"/>
                <a:gd name="T3" fmla="*/ 7 h 8"/>
                <a:gd name="T4" fmla="*/ 23 w 23"/>
                <a:gd name="T5" fmla="*/ 5 h 8"/>
                <a:gd name="T6" fmla="*/ 19 w 23"/>
                <a:gd name="T7" fmla="*/ 5 h 8"/>
                <a:gd name="T8" fmla="*/ 11 w 23"/>
                <a:gd name="T9" fmla="*/ 1 h 8"/>
                <a:gd name="T10" fmla="*/ 1 w 23"/>
                <a:gd name="T11" fmla="*/ 3 h 8"/>
                <a:gd name="T12" fmla="*/ 0 w 23"/>
                <a:gd name="T13" fmla="*/ 8 h 8"/>
                <a:gd name="T14" fmla="*/ 3 w 23"/>
                <a:gd name="T15" fmla="*/ 7 h 8"/>
                <a:gd name="T16" fmla="*/ 12 w 23"/>
                <a:gd name="T1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8">
                  <a:moveTo>
                    <a:pt x="12" y="5"/>
                  </a:moveTo>
                  <a:cubicBezTo>
                    <a:pt x="13" y="3"/>
                    <a:pt x="16" y="6"/>
                    <a:pt x="19" y="7"/>
                  </a:cubicBezTo>
                  <a:cubicBezTo>
                    <a:pt x="21" y="7"/>
                    <a:pt x="23" y="5"/>
                    <a:pt x="23" y="5"/>
                  </a:cubicBezTo>
                  <a:cubicBezTo>
                    <a:pt x="23" y="5"/>
                    <a:pt x="23" y="5"/>
                    <a:pt x="19" y="5"/>
                  </a:cubicBezTo>
                  <a:cubicBezTo>
                    <a:pt x="15" y="4"/>
                    <a:pt x="15" y="0"/>
                    <a:pt x="11" y="1"/>
                  </a:cubicBezTo>
                  <a:cubicBezTo>
                    <a:pt x="8" y="3"/>
                    <a:pt x="6" y="3"/>
                    <a:pt x="1" y="3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1" y="8"/>
                    <a:pt x="2" y="7"/>
                    <a:pt x="3" y="7"/>
                  </a:cubicBezTo>
                  <a:cubicBezTo>
                    <a:pt x="5" y="7"/>
                    <a:pt x="10" y="6"/>
                    <a:pt x="12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E678E23C-20E2-DD4C-BF94-3E4C07A35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6825" y="5581196"/>
              <a:ext cx="166688" cy="128588"/>
            </a:xfrm>
            <a:custGeom>
              <a:avLst/>
              <a:gdLst>
                <a:gd name="T0" fmla="*/ 11 w 48"/>
                <a:gd name="T1" fmla="*/ 36 h 37"/>
                <a:gd name="T2" fmla="*/ 16 w 48"/>
                <a:gd name="T3" fmla="*/ 34 h 37"/>
                <a:gd name="T4" fmla="*/ 27 w 48"/>
                <a:gd name="T5" fmla="*/ 33 h 37"/>
                <a:gd name="T6" fmla="*/ 29 w 48"/>
                <a:gd name="T7" fmla="*/ 34 h 37"/>
                <a:gd name="T8" fmla="*/ 29 w 48"/>
                <a:gd name="T9" fmla="*/ 33 h 37"/>
                <a:gd name="T10" fmla="*/ 35 w 48"/>
                <a:gd name="T11" fmla="*/ 35 h 37"/>
                <a:gd name="T12" fmla="*/ 47 w 48"/>
                <a:gd name="T13" fmla="*/ 36 h 37"/>
                <a:gd name="T14" fmla="*/ 48 w 48"/>
                <a:gd name="T15" fmla="*/ 36 h 37"/>
                <a:gd name="T16" fmla="*/ 48 w 48"/>
                <a:gd name="T17" fmla="*/ 30 h 37"/>
                <a:gd name="T18" fmla="*/ 43 w 48"/>
                <a:gd name="T19" fmla="*/ 25 h 37"/>
                <a:gd name="T20" fmla="*/ 42 w 48"/>
                <a:gd name="T21" fmla="*/ 20 h 37"/>
                <a:gd name="T22" fmla="*/ 41 w 48"/>
                <a:gd name="T23" fmla="*/ 18 h 37"/>
                <a:gd name="T24" fmla="*/ 36 w 48"/>
                <a:gd name="T25" fmla="*/ 12 h 37"/>
                <a:gd name="T26" fmla="*/ 31 w 48"/>
                <a:gd name="T27" fmla="*/ 5 h 37"/>
                <a:gd name="T28" fmla="*/ 28 w 48"/>
                <a:gd name="T29" fmla="*/ 5 h 37"/>
                <a:gd name="T30" fmla="*/ 23 w 48"/>
                <a:gd name="T31" fmla="*/ 1 h 37"/>
                <a:gd name="T32" fmla="*/ 17 w 48"/>
                <a:gd name="T33" fmla="*/ 2 h 37"/>
                <a:gd name="T34" fmla="*/ 10 w 48"/>
                <a:gd name="T35" fmla="*/ 2 h 37"/>
                <a:gd name="T36" fmla="*/ 5 w 48"/>
                <a:gd name="T37" fmla="*/ 6 h 37"/>
                <a:gd name="T38" fmla="*/ 5 w 48"/>
                <a:gd name="T39" fmla="*/ 6 h 37"/>
                <a:gd name="T40" fmla="*/ 3 w 48"/>
                <a:gd name="T41" fmla="*/ 12 h 37"/>
                <a:gd name="T42" fmla="*/ 6 w 48"/>
                <a:gd name="T43" fmla="*/ 24 h 37"/>
                <a:gd name="T44" fmla="*/ 6 w 48"/>
                <a:gd name="T45" fmla="*/ 25 h 37"/>
                <a:gd name="T46" fmla="*/ 16 w 48"/>
                <a:gd name="T47" fmla="*/ 23 h 37"/>
                <a:gd name="T48" fmla="*/ 24 w 48"/>
                <a:gd name="T49" fmla="*/ 27 h 37"/>
                <a:gd name="T50" fmla="*/ 28 w 48"/>
                <a:gd name="T51" fmla="*/ 27 h 37"/>
                <a:gd name="T52" fmla="*/ 24 w 48"/>
                <a:gd name="T53" fmla="*/ 29 h 37"/>
                <a:gd name="T54" fmla="*/ 17 w 48"/>
                <a:gd name="T55" fmla="*/ 27 h 37"/>
                <a:gd name="T56" fmla="*/ 8 w 48"/>
                <a:gd name="T57" fmla="*/ 29 h 37"/>
                <a:gd name="T58" fmla="*/ 5 w 48"/>
                <a:gd name="T59" fmla="*/ 30 h 37"/>
                <a:gd name="T60" fmla="*/ 6 w 48"/>
                <a:gd name="T61" fmla="*/ 34 h 37"/>
                <a:gd name="T62" fmla="*/ 7 w 48"/>
                <a:gd name="T63" fmla="*/ 35 h 37"/>
                <a:gd name="T64" fmla="*/ 11 w 48"/>
                <a:gd name="T65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8" h="37">
                  <a:moveTo>
                    <a:pt x="11" y="36"/>
                  </a:moveTo>
                  <a:cubicBezTo>
                    <a:pt x="13" y="36"/>
                    <a:pt x="16" y="34"/>
                    <a:pt x="16" y="34"/>
                  </a:cubicBezTo>
                  <a:cubicBezTo>
                    <a:pt x="16" y="34"/>
                    <a:pt x="26" y="33"/>
                    <a:pt x="27" y="33"/>
                  </a:cubicBezTo>
                  <a:cubicBezTo>
                    <a:pt x="28" y="33"/>
                    <a:pt x="29" y="33"/>
                    <a:pt x="29" y="34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3"/>
                    <a:pt x="35" y="34"/>
                    <a:pt x="35" y="35"/>
                  </a:cubicBezTo>
                  <a:cubicBezTo>
                    <a:pt x="35" y="36"/>
                    <a:pt x="43" y="37"/>
                    <a:pt x="47" y="36"/>
                  </a:cubicBezTo>
                  <a:cubicBezTo>
                    <a:pt x="47" y="36"/>
                    <a:pt x="47" y="36"/>
                    <a:pt x="48" y="36"/>
                  </a:cubicBezTo>
                  <a:cubicBezTo>
                    <a:pt x="48" y="34"/>
                    <a:pt x="48" y="31"/>
                    <a:pt x="48" y="30"/>
                  </a:cubicBezTo>
                  <a:cubicBezTo>
                    <a:pt x="47" y="29"/>
                    <a:pt x="45" y="27"/>
                    <a:pt x="43" y="25"/>
                  </a:cubicBezTo>
                  <a:cubicBezTo>
                    <a:pt x="42" y="24"/>
                    <a:pt x="42" y="20"/>
                    <a:pt x="42" y="20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0" y="13"/>
                    <a:pt x="36" y="12"/>
                  </a:cubicBezTo>
                  <a:cubicBezTo>
                    <a:pt x="33" y="11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5" y="2"/>
                    <a:pt x="23" y="1"/>
                  </a:cubicBezTo>
                  <a:cubicBezTo>
                    <a:pt x="21" y="0"/>
                    <a:pt x="17" y="2"/>
                    <a:pt x="17" y="2"/>
                  </a:cubicBezTo>
                  <a:cubicBezTo>
                    <a:pt x="17" y="2"/>
                    <a:pt x="12" y="2"/>
                    <a:pt x="10" y="2"/>
                  </a:cubicBezTo>
                  <a:cubicBezTo>
                    <a:pt x="7" y="1"/>
                    <a:pt x="7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8"/>
                    <a:pt x="4" y="10"/>
                    <a:pt x="3" y="12"/>
                  </a:cubicBezTo>
                  <a:cubicBezTo>
                    <a:pt x="0" y="16"/>
                    <a:pt x="4" y="22"/>
                    <a:pt x="6" y="24"/>
                  </a:cubicBezTo>
                  <a:cubicBezTo>
                    <a:pt x="6" y="24"/>
                    <a:pt x="6" y="24"/>
                    <a:pt x="6" y="25"/>
                  </a:cubicBezTo>
                  <a:cubicBezTo>
                    <a:pt x="11" y="25"/>
                    <a:pt x="13" y="25"/>
                    <a:pt x="16" y="23"/>
                  </a:cubicBezTo>
                  <a:cubicBezTo>
                    <a:pt x="20" y="22"/>
                    <a:pt x="20" y="26"/>
                    <a:pt x="24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6" y="29"/>
                    <a:pt x="24" y="29"/>
                  </a:cubicBezTo>
                  <a:cubicBezTo>
                    <a:pt x="21" y="28"/>
                    <a:pt x="18" y="25"/>
                    <a:pt x="17" y="27"/>
                  </a:cubicBezTo>
                  <a:cubicBezTo>
                    <a:pt x="15" y="28"/>
                    <a:pt x="10" y="29"/>
                    <a:pt x="8" y="29"/>
                  </a:cubicBezTo>
                  <a:cubicBezTo>
                    <a:pt x="7" y="29"/>
                    <a:pt x="6" y="30"/>
                    <a:pt x="5" y="30"/>
                  </a:cubicBezTo>
                  <a:cubicBezTo>
                    <a:pt x="5" y="31"/>
                    <a:pt x="5" y="33"/>
                    <a:pt x="6" y="34"/>
                  </a:cubicBezTo>
                  <a:cubicBezTo>
                    <a:pt x="6" y="34"/>
                    <a:pt x="7" y="34"/>
                    <a:pt x="7" y="35"/>
                  </a:cubicBezTo>
                  <a:cubicBezTo>
                    <a:pt x="11" y="34"/>
                    <a:pt x="10" y="36"/>
                    <a:pt x="11" y="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8574DAA2-893A-6946-AF07-4C9076C21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638" y="5695496"/>
              <a:ext cx="76200" cy="46038"/>
            </a:xfrm>
            <a:custGeom>
              <a:avLst/>
              <a:gdLst>
                <a:gd name="T0" fmla="*/ 12 w 22"/>
                <a:gd name="T1" fmla="*/ 12 h 13"/>
                <a:gd name="T2" fmla="*/ 18 w 22"/>
                <a:gd name="T3" fmla="*/ 9 h 13"/>
                <a:gd name="T4" fmla="*/ 21 w 22"/>
                <a:gd name="T5" fmla="*/ 7 h 13"/>
                <a:gd name="T6" fmla="*/ 21 w 22"/>
                <a:gd name="T7" fmla="*/ 4 h 13"/>
                <a:gd name="T8" fmla="*/ 22 w 22"/>
                <a:gd name="T9" fmla="*/ 1 h 13"/>
                <a:gd name="T10" fmla="*/ 20 w 22"/>
                <a:gd name="T11" fmla="*/ 0 h 13"/>
                <a:gd name="T12" fmla="*/ 9 w 22"/>
                <a:gd name="T13" fmla="*/ 1 h 13"/>
                <a:gd name="T14" fmla="*/ 4 w 22"/>
                <a:gd name="T15" fmla="*/ 3 h 13"/>
                <a:gd name="T16" fmla="*/ 0 w 22"/>
                <a:gd name="T17" fmla="*/ 2 h 13"/>
                <a:gd name="T18" fmla="*/ 6 w 22"/>
                <a:gd name="T19" fmla="*/ 7 h 13"/>
                <a:gd name="T20" fmla="*/ 10 w 22"/>
                <a:gd name="T21" fmla="*/ 13 h 13"/>
                <a:gd name="T22" fmla="*/ 11 w 22"/>
                <a:gd name="T23" fmla="*/ 13 h 13"/>
                <a:gd name="T24" fmla="*/ 12 w 22"/>
                <a:gd name="T2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3">
                  <a:moveTo>
                    <a:pt x="12" y="12"/>
                  </a:moveTo>
                  <a:cubicBezTo>
                    <a:pt x="13" y="11"/>
                    <a:pt x="17" y="8"/>
                    <a:pt x="18" y="9"/>
                  </a:cubicBezTo>
                  <a:cubicBezTo>
                    <a:pt x="19" y="9"/>
                    <a:pt x="21" y="8"/>
                    <a:pt x="21" y="7"/>
                  </a:cubicBezTo>
                  <a:cubicBezTo>
                    <a:pt x="21" y="7"/>
                    <a:pt x="19" y="4"/>
                    <a:pt x="21" y="4"/>
                  </a:cubicBezTo>
                  <a:cubicBezTo>
                    <a:pt x="22" y="3"/>
                    <a:pt x="22" y="2"/>
                    <a:pt x="22" y="1"/>
                  </a:cubicBezTo>
                  <a:cubicBezTo>
                    <a:pt x="22" y="0"/>
                    <a:pt x="21" y="0"/>
                    <a:pt x="20" y="0"/>
                  </a:cubicBezTo>
                  <a:cubicBezTo>
                    <a:pt x="19" y="0"/>
                    <a:pt x="9" y="1"/>
                    <a:pt x="9" y="1"/>
                  </a:cubicBezTo>
                  <a:cubicBezTo>
                    <a:pt x="9" y="1"/>
                    <a:pt x="6" y="3"/>
                    <a:pt x="4" y="3"/>
                  </a:cubicBezTo>
                  <a:cubicBezTo>
                    <a:pt x="3" y="3"/>
                    <a:pt x="4" y="1"/>
                    <a:pt x="0" y="2"/>
                  </a:cubicBezTo>
                  <a:cubicBezTo>
                    <a:pt x="2" y="4"/>
                    <a:pt x="2" y="5"/>
                    <a:pt x="6" y="7"/>
                  </a:cubicBezTo>
                  <a:cubicBezTo>
                    <a:pt x="11" y="8"/>
                    <a:pt x="6" y="10"/>
                    <a:pt x="10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3"/>
                    <a:pt x="11" y="13"/>
                    <a:pt x="12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C5A94F32-DAA5-CE46-8BF2-9B8BEFE5C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4238" y="5736771"/>
              <a:ext cx="344488" cy="244475"/>
            </a:xfrm>
            <a:custGeom>
              <a:avLst/>
              <a:gdLst>
                <a:gd name="T0" fmla="*/ 91 w 99"/>
                <a:gd name="T1" fmla="*/ 40 h 70"/>
                <a:gd name="T2" fmla="*/ 88 w 99"/>
                <a:gd name="T3" fmla="*/ 34 h 70"/>
                <a:gd name="T4" fmla="*/ 83 w 99"/>
                <a:gd name="T5" fmla="*/ 30 h 70"/>
                <a:gd name="T6" fmla="*/ 80 w 99"/>
                <a:gd name="T7" fmla="*/ 25 h 70"/>
                <a:gd name="T8" fmla="*/ 73 w 99"/>
                <a:gd name="T9" fmla="*/ 22 h 70"/>
                <a:gd name="T10" fmla="*/ 72 w 99"/>
                <a:gd name="T11" fmla="*/ 19 h 70"/>
                <a:gd name="T12" fmla="*/ 69 w 99"/>
                <a:gd name="T13" fmla="*/ 19 h 70"/>
                <a:gd name="T14" fmla="*/ 70 w 99"/>
                <a:gd name="T15" fmla="*/ 16 h 70"/>
                <a:gd name="T16" fmla="*/ 69 w 99"/>
                <a:gd name="T17" fmla="*/ 9 h 70"/>
                <a:gd name="T18" fmla="*/ 64 w 99"/>
                <a:gd name="T19" fmla="*/ 1 h 70"/>
                <a:gd name="T20" fmla="*/ 62 w 99"/>
                <a:gd name="T21" fmla="*/ 1 h 70"/>
                <a:gd name="T22" fmla="*/ 56 w 99"/>
                <a:gd name="T23" fmla="*/ 4 h 70"/>
                <a:gd name="T24" fmla="*/ 54 w 99"/>
                <a:gd name="T25" fmla="*/ 7 h 70"/>
                <a:gd name="T26" fmla="*/ 46 w 99"/>
                <a:gd name="T27" fmla="*/ 15 h 70"/>
                <a:gd name="T28" fmla="*/ 35 w 99"/>
                <a:gd name="T29" fmla="*/ 18 h 70"/>
                <a:gd name="T30" fmla="*/ 34 w 99"/>
                <a:gd name="T31" fmla="*/ 22 h 70"/>
                <a:gd name="T32" fmla="*/ 27 w 99"/>
                <a:gd name="T33" fmla="*/ 26 h 70"/>
                <a:gd name="T34" fmla="*/ 18 w 99"/>
                <a:gd name="T35" fmla="*/ 28 h 70"/>
                <a:gd name="T36" fmla="*/ 13 w 99"/>
                <a:gd name="T37" fmla="*/ 28 h 70"/>
                <a:gd name="T38" fmla="*/ 9 w 99"/>
                <a:gd name="T39" fmla="*/ 30 h 70"/>
                <a:gd name="T40" fmla="*/ 8 w 99"/>
                <a:gd name="T41" fmla="*/ 30 h 70"/>
                <a:gd name="T42" fmla="*/ 4 w 99"/>
                <a:gd name="T43" fmla="*/ 35 h 70"/>
                <a:gd name="T44" fmla="*/ 0 w 99"/>
                <a:gd name="T45" fmla="*/ 43 h 70"/>
                <a:gd name="T46" fmla="*/ 1 w 99"/>
                <a:gd name="T47" fmla="*/ 49 h 70"/>
                <a:gd name="T48" fmla="*/ 3 w 99"/>
                <a:gd name="T49" fmla="*/ 56 h 70"/>
                <a:gd name="T50" fmla="*/ 4 w 99"/>
                <a:gd name="T51" fmla="*/ 60 h 70"/>
                <a:gd name="T52" fmla="*/ 6 w 99"/>
                <a:gd name="T53" fmla="*/ 63 h 70"/>
                <a:gd name="T54" fmla="*/ 11 w 99"/>
                <a:gd name="T55" fmla="*/ 68 h 70"/>
                <a:gd name="T56" fmla="*/ 13 w 99"/>
                <a:gd name="T57" fmla="*/ 70 h 70"/>
                <a:gd name="T58" fmla="*/ 13 w 99"/>
                <a:gd name="T59" fmla="*/ 69 h 70"/>
                <a:gd name="T60" fmla="*/ 15 w 99"/>
                <a:gd name="T61" fmla="*/ 63 h 70"/>
                <a:gd name="T62" fmla="*/ 19 w 99"/>
                <a:gd name="T63" fmla="*/ 62 h 70"/>
                <a:gd name="T64" fmla="*/ 23 w 99"/>
                <a:gd name="T65" fmla="*/ 61 h 70"/>
                <a:gd name="T66" fmla="*/ 30 w 99"/>
                <a:gd name="T67" fmla="*/ 62 h 70"/>
                <a:gd name="T68" fmla="*/ 30 w 99"/>
                <a:gd name="T69" fmla="*/ 56 h 70"/>
                <a:gd name="T70" fmla="*/ 38 w 99"/>
                <a:gd name="T71" fmla="*/ 50 h 70"/>
                <a:gd name="T72" fmla="*/ 45 w 99"/>
                <a:gd name="T73" fmla="*/ 54 h 70"/>
                <a:gd name="T74" fmla="*/ 60 w 99"/>
                <a:gd name="T75" fmla="*/ 57 h 70"/>
                <a:gd name="T76" fmla="*/ 62 w 99"/>
                <a:gd name="T77" fmla="*/ 52 h 70"/>
                <a:gd name="T78" fmla="*/ 69 w 99"/>
                <a:gd name="T79" fmla="*/ 52 h 70"/>
                <a:gd name="T80" fmla="*/ 77 w 99"/>
                <a:gd name="T81" fmla="*/ 50 h 70"/>
                <a:gd name="T82" fmla="*/ 84 w 99"/>
                <a:gd name="T83" fmla="*/ 49 h 70"/>
                <a:gd name="T84" fmla="*/ 93 w 99"/>
                <a:gd name="T85" fmla="*/ 50 h 70"/>
                <a:gd name="T86" fmla="*/ 99 w 99"/>
                <a:gd name="T87" fmla="*/ 49 h 70"/>
                <a:gd name="T88" fmla="*/ 97 w 99"/>
                <a:gd name="T89" fmla="*/ 44 h 70"/>
                <a:gd name="T90" fmla="*/ 91 w 99"/>
                <a:gd name="T91" fmla="*/ 4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9" h="70">
                  <a:moveTo>
                    <a:pt x="91" y="40"/>
                  </a:moveTo>
                  <a:cubicBezTo>
                    <a:pt x="91" y="38"/>
                    <a:pt x="91" y="37"/>
                    <a:pt x="88" y="34"/>
                  </a:cubicBezTo>
                  <a:cubicBezTo>
                    <a:pt x="85" y="32"/>
                    <a:pt x="83" y="31"/>
                    <a:pt x="83" y="30"/>
                  </a:cubicBezTo>
                  <a:cubicBezTo>
                    <a:pt x="83" y="28"/>
                    <a:pt x="82" y="28"/>
                    <a:pt x="80" y="25"/>
                  </a:cubicBezTo>
                  <a:cubicBezTo>
                    <a:pt x="77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7" y="17"/>
                    <a:pt x="70" y="16"/>
                  </a:cubicBezTo>
                  <a:cubicBezTo>
                    <a:pt x="73" y="14"/>
                    <a:pt x="70" y="10"/>
                    <a:pt x="69" y="9"/>
                  </a:cubicBezTo>
                  <a:cubicBezTo>
                    <a:pt x="69" y="8"/>
                    <a:pt x="65" y="2"/>
                    <a:pt x="64" y="1"/>
                  </a:cubicBezTo>
                  <a:cubicBezTo>
                    <a:pt x="63" y="1"/>
                    <a:pt x="63" y="1"/>
                    <a:pt x="62" y="1"/>
                  </a:cubicBezTo>
                  <a:cubicBezTo>
                    <a:pt x="61" y="0"/>
                    <a:pt x="57" y="2"/>
                    <a:pt x="56" y="4"/>
                  </a:cubicBezTo>
                  <a:cubicBezTo>
                    <a:pt x="54" y="5"/>
                    <a:pt x="55" y="6"/>
                    <a:pt x="54" y="7"/>
                  </a:cubicBezTo>
                  <a:cubicBezTo>
                    <a:pt x="53" y="9"/>
                    <a:pt x="49" y="12"/>
                    <a:pt x="46" y="15"/>
                  </a:cubicBezTo>
                  <a:cubicBezTo>
                    <a:pt x="43" y="19"/>
                    <a:pt x="37" y="17"/>
                    <a:pt x="35" y="18"/>
                  </a:cubicBezTo>
                  <a:cubicBezTo>
                    <a:pt x="33" y="19"/>
                    <a:pt x="36" y="21"/>
                    <a:pt x="34" y="22"/>
                  </a:cubicBezTo>
                  <a:cubicBezTo>
                    <a:pt x="33" y="23"/>
                    <a:pt x="28" y="25"/>
                    <a:pt x="27" y="26"/>
                  </a:cubicBezTo>
                  <a:cubicBezTo>
                    <a:pt x="26" y="27"/>
                    <a:pt x="20" y="26"/>
                    <a:pt x="18" y="28"/>
                  </a:cubicBezTo>
                  <a:cubicBezTo>
                    <a:pt x="17" y="31"/>
                    <a:pt x="15" y="26"/>
                    <a:pt x="13" y="28"/>
                  </a:cubicBezTo>
                  <a:cubicBezTo>
                    <a:pt x="11" y="31"/>
                    <a:pt x="9" y="31"/>
                    <a:pt x="9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6" y="31"/>
                    <a:pt x="4" y="33"/>
                    <a:pt x="4" y="35"/>
                  </a:cubicBezTo>
                  <a:cubicBezTo>
                    <a:pt x="3" y="38"/>
                    <a:pt x="0" y="41"/>
                    <a:pt x="0" y="43"/>
                  </a:cubicBezTo>
                  <a:cubicBezTo>
                    <a:pt x="0" y="44"/>
                    <a:pt x="1" y="46"/>
                    <a:pt x="1" y="49"/>
                  </a:cubicBezTo>
                  <a:cubicBezTo>
                    <a:pt x="1" y="52"/>
                    <a:pt x="2" y="53"/>
                    <a:pt x="3" y="56"/>
                  </a:cubicBezTo>
                  <a:cubicBezTo>
                    <a:pt x="5" y="58"/>
                    <a:pt x="4" y="60"/>
                    <a:pt x="4" y="60"/>
                  </a:cubicBezTo>
                  <a:cubicBezTo>
                    <a:pt x="4" y="60"/>
                    <a:pt x="5" y="61"/>
                    <a:pt x="6" y="63"/>
                  </a:cubicBezTo>
                  <a:cubicBezTo>
                    <a:pt x="8" y="65"/>
                    <a:pt x="11" y="67"/>
                    <a:pt x="11" y="68"/>
                  </a:cubicBezTo>
                  <a:cubicBezTo>
                    <a:pt x="12" y="69"/>
                    <a:pt x="12" y="69"/>
                    <a:pt x="13" y="70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5" y="66"/>
                    <a:pt x="15" y="63"/>
                    <a:pt x="15" y="6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5" y="50"/>
                    <a:pt x="38" y="50"/>
                  </a:cubicBezTo>
                  <a:cubicBezTo>
                    <a:pt x="42" y="50"/>
                    <a:pt x="45" y="54"/>
                    <a:pt x="45" y="54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57"/>
                    <a:pt x="61" y="53"/>
                    <a:pt x="62" y="52"/>
                  </a:cubicBezTo>
                  <a:cubicBezTo>
                    <a:pt x="64" y="51"/>
                    <a:pt x="67" y="53"/>
                    <a:pt x="69" y="52"/>
                  </a:cubicBezTo>
                  <a:cubicBezTo>
                    <a:pt x="71" y="51"/>
                    <a:pt x="74" y="50"/>
                    <a:pt x="77" y="50"/>
                  </a:cubicBezTo>
                  <a:cubicBezTo>
                    <a:pt x="81" y="50"/>
                    <a:pt x="82" y="51"/>
                    <a:pt x="84" y="49"/>
                  </a:cubicBezTo>
                  <a:cubicBezTo>
                    <a:pt x="85" y="46"/>
                    <a:pt x="93" y="50"/>
                    <a:pt x="93" y="50"/>
                  </a:cubicBezTo>
                  <a:cubicBezTo>
                    <a:pt x="99" y="49"/>
                    <a:pt x="99" y="49"/>
                    <a:pt x="99" y="49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1" y="41"/>
                    <a:pt x="91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9DC4213B-0BF7-524D-86E5-35C1735BE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800" y="5657396"/>
              <a:ext cx="333375" cy="277813"/>
            </a:xfrm>
            <a:custGeom>
              <a:avLst/>
              <a:gdLst>
                <a:gd name="T0" fmla="*/ 59 w 96"/>
                <a:gd name="T1" fmla="*/ 58 h 80"/>
                <a:gd name="T2" fmla="*/ 64 w 96"/>
                <a:gd name="T3" fmla="*/ 57 h 80"/>
                <a:gd name="T4" fmla="*/ 69 w 96"/>
                <a:gd name="T5" fmla="*/ 61 h 80"/>
                <a:gd name="T6" fmla="*/ 73 w 96"/>
                <a:gd name="T7" fmla="*/ 58 h 80"/>
                <a:gd name="T8" fmla="*/ 78 w 96"/>
                <a:gd name="T9" fmla="*/ 46 h 80"/>
                <a:gd name="T10" fmla="*/ 82 w 96"/>
                <a:gd name="T11" fmla="*/ 41 h 80"/>
                <a:gd name="T12" fmla="*/ 83 w 96"/>
                <a:gd name="T13" fmla="*/ 36 h 80"/>
                <a:gd name="T14" fmla="*/ 85 w 96"/>
                <a:gd name="T15" fmla="*/ 31 h 80"/>
                <a:gd name="T16" fmla="*/ 90 w 96"/>
                <a:gd name="T17" fmla="*/ 22 h 80"/>
                <a:gd name="T18" fmla="*/ 95 w 96"/>
                <a:gd name="T19" fmla="*/ 20 h 80"/>
                <a:gd name="T20" fmla="*/ 94 w 96"/>
                <a:gd name="T21" fmla="*/ 15 h 80"/>
                <a:gd name="T22" fmla="*/ 91 w 96"/>
                <a:gd name="T23" fmla="*/ 12 h 80"/>
                <a:gd name="T24" fmla="*/ 91 w 96"/>
                <a:gd name="T25" fmla="*/ 7 h 80"/>
                <a:gd name="T26" fmla="*/ 88 w 96"/>
                <a:gd name="T27" fmla="*/ 4 h 80"/>
                <a:gd name="T28" fmla="*/ 85 w 96"/>
                <a:gd name="T29" fmla="*/ 2 h 80"/>
                <a:gd name="T30" fmla="*/ 80 w 96"/>
                <a:gd name="T31" fmla="*/ 7 h 80"/>
                <a:gd name="T32" fmla="*/ 73 w 96"/>
                <a:gd name="T33" fmla="*/ 6 h 80"/>
                <a:gd name="T34" fmla="*/ 63 w 96"/>
                <a:gd name="T35" fmla="*/ 6 h 80"/>
                <a:gd name="T36" fmla="*/ 57 w 96"/>
                <a:gd name="T37" fmla="*/ 9 h 80"/>
                <a:gd name="T38" fmla="*/ 49 w 96"/>
                <a:gd name="T39" fmla="*/ 9 h 80"/>
                <a:gd name="T40" fmla="*/ 43 w 96"/>
                <a:gd name="T41" fmla="*/ 6 h 80"/>
                <a:gd name="T42" fmla="*/ 36 w 96"/>
                <a:gd name="T43" fmla="*/ 8 h 80"/>
                <a:gd name="T44" fmla="*/ 32 w 96"/>
                <a:gd name="T45" fmla="*/ 4 h 80"/>
                <a:gd name="T46" fmla="*/ 25 w 96"/>
                <a:gd name="T47" fmla="*/ 2 h 80"/>
                <a:gd name="T48" fmla="*/ 20 w 96"/>
                <a:gd name="T49" fmla="*/ 3 h 80"/>
                <a:gd name="T50" fmla="*/ 13 w 96"/>
                <a:gd name="T51" fmla="*/ 3 h 80"/>
                <a:gd name="T52" fmla="*/ 11 w 96"/>
                <a:gd name="T53" fmla="*/ 10 h 80"/>
                <a:gd name="T54" fmla="*/ 8 w 96"/>
                <a:gd name="T55" fmla="*/ 16 h 80"/>
                <a:gd name="T56" fmla="*/ 7 w 96"/>
                <a:gd name="T57" fmla="*/ 17 h 80"/>
                <a:gd name="T58" fmla="*/ 8 w 96"/>
                <a:gd name="T59" fmla="*/ 23 h 80"/>
                <a:gd name="T60" fmla="*/ 7 w 96"/>
                <a:gd name="T61" fmla="*/ 34 h 80"/>
                <a:gd name="T62" fmla="*/ 4 w 96"/>
                <a:gd name="T63" fmla="*/ 39 h 80"/>
                <a:gd name="T64" fmla="*/ 0 w 96"/>
                <a:gd name="T65" fmla="*/ 45 h 80"/>
                <a:gd name="T66" fmla="*/ 1 w 96"/>
                <a:gd name="T67" fmla="*/ 54 h 80"/>
                <a:gd name="T68" fmla="*/ 3 w 96"/>
                <a:gd name="T69" fmla="*/ 60 h 80"/>
                <a:gd name="T70" fmla="*/ 3 w 96"/>
                <a:gd name="T71" fmla="*/ 60 h 80"/>
                <a:gd name="T72" fmla="*/ 15 w 96"/>
                <a:gd name="T73" fmla="*/ 63 h 80"/>
                <a:gd name="T74" fmla="*/ 23 w 96"/>
                <a:gd name="T75" fmla="*/ 72 h 80"/>
                <a:gd name="T76" fmla="*/ 27 w 96"/>
                <a:gd name="T77" fmla="*/ 79 h 80"/>
                <a:gd name="T78" fmla="*/ 35 w 96"/>
                <a:gd name="T79" fmla="*/ 77 h 80"/>
                <a:gd name="T80" fmla="*/ 46 w 96"/>
                <a:gd name="T81" fmla="*/ 76 h 80"/>
                <a:gd name="T82" fmla="*/ 47 w 96"/>
                <a:gd name="T83" fmla="*/ 76 h 80"/>
                <a:gd name="T84" fmla="*/ 50 w 96"/>
                <a:gd name="T85" fmla="*/ 67 h 80"/>
                <a:gd name="T86" fmla="*/ 59 w 96"/>
                <a:gd name="T87" fmla="*/ 5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0">
                  <a:moveTo>
                    <a:pt x="59" y="58"/>
                  </a:moveTo>
                  <a:cubicBezTo>
                    <a:pt x="60" y="58"/>
                    <a:pt x="62" y="59"/>
                    <a:pt x="64" y="57"/>
                  </a:cubicBezTo>
                  <a:cubicBezTo>
                    <a:pt x="65" y="56"/>
                    <a:pt x="69" y="59"/>
                    <a:pt x="69" y="61"/>
                  </a:cubicBezTo>
                  <a:cubicBezTo>
                    <a:pt x="70" y="64"/>
                    <a:pt x="71" y="61"/>
                    <a:pt x="73" y="58"/>
                  </a:cubicBezTo>
                  <a:cubicBezTo>
                    <a:pt x="74" y="55"/>
                    <a:pt x="78" y="47"/>
                    <a:pt x="78" y="46"/>
                  </a:cubicBezTo>
                  <a:cubicBezTo>
                    <a:pt x="78" y="44"/>
                    <a:pt x="82" y="42"/>
                    <a:pt x="82" y="41"/>
                  </a:cubicBezTo>
                  <a:cubicBezTo>
                    <a:pt x="82" y="40"/>
                    <a:pt x="82" y="37"/>
                    <a:pt x="83" y="36"/>
                  </a:cubicBezTo>
                  <a:cubicBezTo>
                    <a:pt x="84" y="36"/>
                    <a:pt x="85" y="32"/>
                    <a:pt x="85" y="31"/>
                  </a:cubicBezTo>
                  <a:cubicBezTo>
                    <a:pt x="85" y="30"/>
                    <a:pt x="89" y="23"/>
                    <a:pt x="90" y="22"/>
                  </a:cubicBezTo>
                  <a:cubicBezTo>
                    <a:pt x="91" y="22"/>
                    <a:pt x="94" y="22"/>
                    <a:pt x="95" y="20"/>
                  </a:cubicBezTo>
                  <a:cubicBezTo>
                    <a:pt x="95" y="18"/>
                    <a:pt x="96" y="15"/>
                    <a:pt x="94" y="15"/>
                  </a:cubicBezTo>
                  <a:cubicBezTo>
                    <a:pt x="93" y="14"/>
                    <a:pt x="91" y="13"/>
                    <a:pt x="91" y="12"/>
                  </a:cubicBezTo>
                  <a:cubicBezTo>
                    <a:pt x="91" y="11"/>
                    <a:pt x="91" y="9"/>
                    <a:pt x="91" y="7"/>
                  </a:cubicBezTo>
                  <a:cubicBezTo>
                    <a:pt x="89" y="7"/>
                    <a:pt x="89" y="5"/>
                    <a:pt x="88" y="4"/>
                  </a:cubicBezTo>
                  <a:cubicBezTo>
                    <a:pt x="87" y="3"/>
                    <a:pt x="87" y="2"/>
                    <a:pt x="85" y="2"/>
                  </a:cubicBezTo>
                  <a:cubicBezTo>
                    <a:pt x="84" y="3"/>
                    <a:pt x="82" y="7"/>
                    <a:pt x="80" y="7"/>
                  </a:cubicBezTo>
                  <a:cubicBezTo>
                    <a:pt x="78" y="8"/>
                    <a:pt x="74" y="7"/>
                    <a:pt x="73" y="6"/>
                  </a:cubicBezTo>
                  <a:cubicBezTo>
                    <a:pt x="72" y="5"/>
                    <a:pt x="65" y="6"/>
                    <a:pt x="63" y="6"/>
                  </a:cubicBezTo>
                  <a:cubicBezTo>
                    <a:pt x="61" y="5"/>
                    <a:pt x="59" y="8"/>
                    <a:pt x="57" y="9"/>
                  </a:cubicBezTo>
                  <a:cubicBezTo>
                    <a:pt x="55" y="10"/>
                    <a:pt x="50" y="10"/>
                    <a:pt x="49" y="9"/>
                  </a:cubicBezTo>
                  <a:cubicBezTo>
                    <a:pt x="48" y="9"/>
                    <a:pt x="44" y="6"/>
                    <a:pt x="43" y="6"/>
                  </a:cubicBezTo>
                  <a:cubicBezTo>
                    <a:pt x="41" y="6"/>
                    <a:pt x="39" y="7"/>
                    <a:pt x="36" y="8"/>
                  </a:cubicBezTo>
                  <a:cubicBezTo>
                    <a:pt x="34" y="9"/>
                    <a:pt x="33" y="5"/>
                    <a:pt x="32" y="4"/>
                  </a:cubicBezTo>
                  <a:cubicBezTo>
                    <a:pt x="30" y="2"/>
                    <a:pt x="27" y="3"/>
                    <a:pt x="25" y="2"/>
                  </a:cubicBezTo>
                  <a:cubicBezTo>
                    <a:pt x="23" y="0"/>
                    <a:pt x="22" y="4"/>
                    <a:pt x="20" y="3"/>
                  </a:cubicBezTo>
                  <a:cubicBezTo>
                    <a:pt x="19" y="3"/>
                    <a:pt x="15" y="2"/>
                    <a:pt x="13" y="3"/>
                  </a:cubicBezTo>
                  <a:cubicBezTo>
                    <a:pt x="12" y="5"/>
                    <a:pt x="12" y="9"/>
                    <a:pt x="11" y="10"/>
                  </a:cubicBezTo>
                  <a:cubicBezTo>
                    <a:pt x="10" y="11"/>
                    <a:pt x="8" y="14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7" y="19"/>
                    <a:pt x="8" y="22"/>
                    <a:pt x="8" y="23"/>
                  </a:cubicBezTo>
                  <a:cubicBezTo>
                    <a:pt x="8" y="24"/>
                    <a:pt x="9" y="32"/>
                    <a:pt x="7" y="34"/>
                  </a:cubicBezTo>
                  <a:cubicBezTo>
                    <a:pt x="5" y="36"/>
                    <a:pt x="4" y="39"/>
                    <a:pt x="4" y="39"/>
                  </a:cubicBezTo>
                  <a:cubicBezTo>
                    <a:pt x="4" y="39"/>
                    <a:pt x="1" y="41"/>
                    <a:pt x="0" y="45"/>
                  </a:cubicBezTo>
                  <a:cubicBezTo>
                    <a:pt x="0" y="48"/>
                    <a:pt x="1" y="51"/>
                    <a:pt x="1" y="54"/>
                  </a:cubicBezTo>
                  <a:cubicBezTo>
                    <a:pt x="1" y="56"/>
                    <a:pt x="2" y="58"/>
                    <a:pt x="3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5" y="62"/>
                    <a:pt x="11" y="63"/>
                    <a:pt x="15" y="63"/>
                  </a:cubicBezTo>
                  <a:cubicBezTo>
                    <a:pt x="19" y="64"/>
                    <a:pt x="23" y="70"/>
                    <a:pt x="23" y="72"/>
                  </a:cubicBezTo>
                  <a:cubicBezTo>
                    <a:pt x="23" y="74"/>
                    <a:pt x="25" y="78"/>
                    <a:pt x="27" y="79"/>
                  </a:cubicBezTo>
                  <a:cubicBezTo>
                    <a:pt x="29" y="80"/>
                    <a:pt x="33" y="77"/>
                    <a:pt x="35" y="77"/>
                  </a:cubicBezTo>
                  <a:cubicBezTo>
                    <a:pt x="37" y="77"/>
                    <a:pt x="44" y="77"/>
                    <a:pt x="46" y="76"/>
                  </a:cubicBezTo>
                  <a:cubicBezTo>
                    <a:pt x="46" y="75"/>
                    <a:pt x="47" y="75"/>
                    <a:pt x="47" y="76"/>
                  </a:cubicBezTo>
                  <a:cubicBezTo>
                    <a:pt x="49" y="71"/>
                    <a:pt x="50" y="67"/>
                    <a:pt x="50" y="67"/>
                  </a:cubicBezTo>
                  <a:cubicBezTo>
                    <a:pt x="50" y="67"/>
                    <a:pt x="58" y="58"/>
                    <a:pt x="59" y="5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0565FDAA-BE6A-3846-89C9-8E36375A6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3238" y="5698671"/>
              <a:ext cx="87313" cy="177800"/>
            </a:xfrm>
            <a:custGeom>
              <a:avLst/>
              <a:gdLst>
                <a:gd name="T0" fmla="*/ 16 w 25"/>
                <a:gd name="T1" fmla="*/ 33 h 51"/>
                <a:gd name="T2" fmla="*/ 20 w 25"/>
                <a:gd name="T3" fmla="*/ 27 h 51"/>
                <a:gd name="T4" fmla="*/ 23 w 25"/>
                <a:gd name="T5" fmla="*/ 22 h 51"/>
                <a:gd name="T6" fmla="*/ 24 w 25"/>
                <a:gd name="T7" fmla="*/ 11 h 51"/>
                <a:gd name="T8" fmla="*/ 23 w 25"/>
                <a:gd name="T9" fmla="*/ 5 h 51"/>
                <a:gd name="T10" fmla="*/ 20 w 25"/>
                <a:gd name="T11" fmla="*/ 5 h 51"/>
                <a:gd name="T12" fmla="*/ 18 w 25"/>
                <a:gd name="T13" fmla="*/ 1 h 51"/>
                <a:gd name="T14" fmla="*/ 15 w 25"/>
                <a:gd name="T15" fmla="*/ 5 h 51"/>
                <a:gd name="T16" fmla="*/ 13 w 25"/>
                <a:gd name="T17" fmla="*/ 8 h 51"/>
                <a:gd name="T18" fmla="*/ 6 w 25"/>
                <a:gd name="T19" fmla="*/ 10 h 51"/>
                <a:gd name="T20" fmla="*/ 2 w 25"/>
                <a:gd name="T21" fmla="*/ 13 h 51"/>
                <a:gd name="T22" fmla="*/ 0 w 25"/>
                <a:gd name="T23" fmla="*/ 13 h 51"/>
                <a:gd name="T24" fmla="*/ 5 w 25"/>
                <a:gd name="T25" fmla="*/ 20 h 51"/>
                <a:gd name="T26" fmla="*/ 6 w 25"/>
                <a:gd name="T27" fmla="*/ 26 h 51"/>
                <a:gd name="T28" fmla="*/ 7 w 25"/>
                <a:gd name="T29" fmla="*/ 36 h 51"/>
                <a:gd name="T30" fmla="*/ 8 w 25"/>
                <a:gd name="T31" fmla="*/ 51 h 51"/>
                <a:gd name="T32" fmla="*/ 14 w 25"/>
                <a:gd name="T33" fmla="*/ 50 h 51"/>
                <a:gd name="T34" fmla="*/ 19 w 25"/>
                <a:gd name="T35" fmla="*/ 48 h 51"/>
                <a:gd name="T36" fmla="*/ 17 w 25"/>
                <a:gd name="T37" fmla="*/ 42 h 51"/>
                <a:gd name="T38" fmla="*/ 16 w 25"/>
                <a:gd name="T39" fmla="*/ 3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51">
                  <a:moveTo>
                    <a:pt x="16" y="33"/>
                  </a:moveTo>
                  <a:cubicBezTo>
                    <a:pt x="17" y="29"/>
                    <a:pt x="20" y="27"/>
                    <a:pt x="20" y="27"/>
                  </a:cubicBezTo>
                  <a:cubicBezTo>
                    <a:pt x="20" y="27"/>
                    <a:pt x="21" y="24"/>
                    <a:pt x="23" y="22"/>
                  </a:cubicBezTo>
                  <a:cubicBezTo>
                    <a:pt x="25" y="20"/>
                    <a:pt x="24" y="12"/>
                    <a:pt x="24" y="11"/>
                  </a:cubicBezTo>
                  <a:cubicBezTo>
                    <a:pt x="24" y="10"/>
                    <a:pt x="23" y="7"/>
                    <a:pt x="23" y="5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8" y="4"/>
                    <a:pt x="20" y="2"/>
                    <a:pt x="18" y="1"/>
                  </a:cubicBezTo>
                  <a:cubicBezTo>
                    <a:pt x="15" y="0"/>
                    <a:pt x="14" y="3"/>
                    <a:pt x="15" y="5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9"/>
                    <a:pt x="7" y="10"/>
                    <a:pt x="6" y="10"/>
                  </a:cubicBezTo>
                  <a:cubicBezTo>
                    <a:pt x="5" y="10"/>
                    <a:pt x="3" y="12"/>
                    <a:pt x="2" y="13"/>
                  </a:cubicBezTo>
                  <a:cubicBezTo>
                    <a:pt x="1" y="13"/>
                    <a:pt x="1" y="13"/>
                    <a:pt x="0" y="13"/>
                  </a:cubicBezTo>
                  <a:cubicBezTo>
                    <a:pt x="1" y="19"/>
                    <a:pt x="2" y="18"/>
                    <a:pt x="5" y="20"/>
                  </a:cubicBezTo>
                  <a:cubicBezTo>
                    <a:pt x="8" y="22"/>
                    <a:pt x="5" y="25"/>
                    <a:pt x="6" y="26"/>
                  </a:cubicBezTo>
                  <a:cubicBezTo>
                    <a:pt x="8" y="28"/>
                    <a:pt x="7" y="31"/>
                    <a:pt x="7" y="36"/>
                  </a:cubicBezTo>
                  <a:cubicBezTo>
                    <a:pt x="8" y="38"/>
                    <a:pt x="8" y="45"/>
                    <a:pt x="8" y="51"/>
                  </a:cubicBezTo>
                  <a:cubicBezTo>
                    <a:pt x="10" y="50"/>
                    <a:pt x="12" y="50"/>
                    <a:pt x="14" y="50"/>
                  </a:cubicBezTo>
                  <a:cubicBezTo>
                    <a:pt x="16" y="50"/>
                    <a:pt x="18" y="47"/>
                    <a:pt x="19" y="48"/>
                  </a:cubicBezTo>
                  <a:cubicBezTo>
                    <a:pt x="18" y="46"/>
                    <a:pt x="17" y="44"/>
                    <a:pt x="17" y="42"/>
                  </a:cubicBezTo>
                  <a:cubicBezTo>
                    <a:pt x="17" y="39"/>
                    <a:pt x="16" y="36"/>
                    <a:pt x="16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448D7849-3017-D348-ACDD-ADC051BA3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9425" y="5741534"/>
              <a:ext cx="50800" cy="141288"/>
            </a:xfrm>
            <a:custGeom>
              <a:avLst/>
              <a:gdLst>
                <a:gd name="T0" fmla="*/ 13 w 15"/>
                <a:gd name="T1" fmla="*/ 14 h 41"/>
                <a:gd name="T2" fmla="*/ 12 w 15"/>
                <a:gd name="T3" fmla="*/ 8 h 41"/>
                <a:gd name="T4" fmla="*/ 7 w 15"/>
                <a:gd name="T5" fmla="*/ 1 h 41"/>
                <a:gd name="T6" fmla="*/ 1 w 15"/>
                <a:gd name="T7" fmla="*/ 0 h 41"/>
                <a:gd name="T8" fmla="*/ 0 w 15"/>
                <a:gd name="T9" fmla="*/ 0 h 41"/>
                <a:gd name="T10" fmla="*/ 2 w 15"/>
                <a:gd name="T11" fmla="*/ 5 h 41"/>
                <a:gd name="T12" fmla="*/ 4 w 15"/>
                <a:gd name="T13" fmla="*/ 10 h 41"/>
                <a:gd name="T14" fmla="*/ 4 w 15"/>
                <a:gd name="T15" fmla="*/ 21 h 41"/>
                <a:gd name="T16" fmla="*/ 6 w 15"/>
                <a:gd name="T17" fmla="*/ 32 h 41"/>
                <a:gd name="T18" fmla="*/ 9 w 15"/>
                <a:gd name="T19" fmla="*/ 41 h 41"/>
                <a:gd name="T20" fmla="*/ 11 w 15"/>
                <a:gd name="T21" fmla="*/ 40 h 41"/>
                <a:gd name="T22" fmla="*/ 15 w 15"/>
                <a:gd name="T23" fmla="*/ 39 h 41"/>
                <a:gd name="T24" fmla="*/ 14 w 15"/>
                <a:gd name="T25" fmla="*/ 24 h 41"/>
                <a:gd name="T26" fmla="*/ 13 w 15"/>
                <a:gd name="T27" fmla="*/ 1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41">
                  <a:moveTo>
                    <a:pt x="13" y="14"/>
                  </a:moveTo>
                  <a:cubicBezTo>
                    <a:pt x="12" y="13"/>
                    <a:pt x="15" y="10"/>
                    <a:pt x="12" y="8"/>
                  </a:cubicBezTo>
                  <a:cubicBezTo>
                    <a:pt x="9" y="6"/>
                    <a:pt x="8" y="7"/>
                    <a:pt x="7" y="1"/>
                  </a:cubicBezTo>
                  <a:cubicBezTo>
                    <a:pt x="6" y="1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1" y="5"/>
                    <a:pt x="2" y="5"/>
                  </a:cubicBezTo>
                  <a:cubicBezTo>
                    <a:pt x="3" y="6"/>
                    <a:pt x="4" y="7"/>
                    <a:pt x="4" y="10"/>
                  </a:cubicBezTo>
                  <a:cubicBezTo>
                    <a:pt x="4" y="12"/>
                    <a:pt x="3" y="18"/>
                    <a:pt x="4" y="21"/>
                  </a:cubicBezTo>
                  <a:cubicBezTo>
                    <a:pt x="5" y="24"/>
                    <a:pt x="6" y="28"/>
                    <a:pt x="6" y="32"/>
                  </a:cubicBezTo>
                  <a:cubicBezTo>
                    <a:pt x="6" y="35"/>
                    <a:pt x="8" y="38"/>
                    <a:pt x="9" y="41"/>
                  </a:cubicBezTo>
                  <a:cubicBezTo>
                    <a:pt x="10" y="41"/>
                    <a:pt x="10" y="41"/>
                    <a:pt x="11" y="40"/>
                  </a:cubicBezTo>
                  <a:cubicBezTo>
                    <a:pt x="12" y="39"/>
                    <a:pt x="13" y="39"/>
                    <a:pt x="15" y="39"/>
                  </a:cubicBezTo>
                  <a:cubicBezTo>
                    <a:pt x="15" y="33"/>
                    <a:pt x="15" y="26"/>
                    <a:pt x="14" y="24"/>
                  </a:cubicBezTo>
                  <a:cubicBezTo>
                    <a:pt x="14" y="19"/>
                    <a:pt x="15" y="16"/>
                    <a:pt x="13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7" name="Freeform 25">
              <a:extLst>
                <a:ext uri="{FF2B5EF4-FFF2-40B4-BE49-F238E27FC236}">
                  <a16:creationId xmlns:a16="http://schemas.microsoft.com/office/drawing/2014/main" id="{AB5749D8-7829-FC4E-A2D6-72D7ABF67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313" y="5681209"/>
              <a:ext cx="207963" cy="323850"/>
            </a:xfrm>
            <a:custGeom>
              <a:avLst/>
              <a:gdLst>
                <a:gd name="T0" fmla="*/ 25 w 60"/>
                <a:gd name="T1" fmla="*/ 88 h 93"/>
                <a:gd name="T2" fmla="*/ 46 w 60"/>
                <a:gd name="T3" fmla="*/ 89 h 93"/>
                <a:gd name="T4" fmla="*/ 58 w 60"/>
                <a:gd name="T5" fmla="*/ 93 h 93"/>
                <a:gd name="T6" fmla="*/ 60 w 60"/>
                <a:gd name="T7" fmla="*/ 86 h 93"/>
                <a:gd name="T8" fmla="*/ 58 w 60"/>
                <a:gd name="T9" fmla="*/ 84 h 93"/>
                <a:gd name="T10" fmla="*/ 53 w 60"/>
                <a:gd name="T11" fmla="*/ 79 h 93"/>
                <a:gd name="T12" fmla="*/ 51 w 60"/>
                <a:gd name="T13" fmla="*/ 76 h 93"/>
                <a:gd name="T14" fmla="*/ 50 w 60"/>
                <a:gd name="T15" fmla="*/ 72 h 93"/>
                <a:gd name="T16" fmla="*/ 48 w 60"/>
                <a:gd name="T17" fmla="*/ 65 h 93"/>
                <a:gd name="T18" fmla="*/ 47 w 60"/>
                <a:gd name="T19" fmla="*/ 59 h 93"/>
                <a:gd name="T20" fmla="*/ 51 w 60"/>
                <a:gd name="T21" fmla="*/ 51 h 93"/>
                <a:gd name="T22" fmla="*/ 55 w 60"/>
                <a:gd name="T23" fmla="*/ 46 h 93"/>
                <a:gd name="T24" fmla="*/ 52 w 60"/>
                <a:gd name="T25" fmla="*/ 40 h 93"/>
                <a:gd name="T26" fmla="*/ 46 w 60"/>
                <a:gd name="T27" fmla="*/ 33 h 93"/>
                <a:gd name="T28" fmla="*/ 44 w 60"/>
                <a:gd name="T29" fmla="*/ 27 h 93"/>
                <a:gd name="T30" fmla="*/ 51 w 60"/>
                <a:gd name="T31" fmla="*/ 26 h 93"/>
                <a:gd name="T32" fmla="*/ 54 w 60"/>
                <a:gd name="T33" fmla="*/ 25 h 93"/>
                <a:gd name="T34" fmla="*/ 51 w 60"/>
                <a:gd name="T35" fmla="*/ 15 h 93"/>
                <a:gd name="T36" fmla="*/ 50 w 60"/>
                <a:gd name="T37" fmla="*/ 8 h 93"/>
                <a:gd name="T38" fmla="*/ 45 w 60"/>
                <a:gd name="T39" fmla="*/ 0 h 93"/>
                <a:gd name="T40" fmla="*/ 44 w 60"/>
                <a:gd name="T41" fmla="*/ 0 h 93"/>
                <a:gd name="T42" fmla="*/ 44 w 60"/>
                <a:gd name="T43" fmla="*/ 5 h 93"/>
                <a:gd name="T44" fmla="*/ 47 w 60"/>
                <a:gd name="T45" fmla="*/ 8 h 93"/>
                <a:gd name="T46" fmla="*/ 48 w 60"/>
                <a:gd name="T47" fmla="*/ 13 h 93"/>
                <a:gd name="T48" fmla="*/ 43 w 60"/>
                <a:gd name="T49" fmla="*/ 15 h 93"/>
                <a:gd name="T50" fmla="*/ 38 w 60"/>
                <a:gd name="T51" fmla="*/ 24 h 93"/>
                <a:gd name="T52" fmla="*/ 36 w 60"/>
                <a:gd name="T53" fmla="*/ 29 h 93"/>
                <a:gd name="T54" fmla="*/ 35 w 60"/>
                <a:gd name="T55" fmla="*/ 34 h 93"/>
                <a:gd name="T56" fmla="*/ 31 w 60"/>
                <a:gd name="T57" fmla="*/ 39 h 93"/>
                <a:gd name="T58" fmla="*/ 26 w 60"/>
                <a:gd name="T59" fmla="*/ 51 h 93"/>
                <a:gd name="T60" fmla="*/ 22 w 60"/>
                <a:gd name="T61" fmla="*/ 54 h 93"/>
                <a:gd name="T62" fmla="*/ 17 w 60"/>
                <a:gd name="T63" fmla="*/ 50 h 93"/>
                <a:gd name="T64" fmla="*/ 12 w 60"/>
                <a:gd name="T65" fmla="*/ 51 h 93"/>
                <a:gd name="T66" fmla="*/ 3 w 60"/>
                <a:gd name="T67" fmla="*/ 60 h 93"/>
                <a:gd name="T68" fmla="*/ 0 w 60"/>
                <a:gd name="T69" fmla="*/ 69 h 93"/>
                <a:gd name="T70" fmla="*/ 4 w 60"/>
                <a:gd name="T71" fmla="*/ 73 h 93"/>
                <a:gd name="T72" fmla="*/ 10 w 60"/>
                <a:gd name="T73" fmla="*/ 74 h 93"/>
                <a:gd name="T74" fmla="*/ 12 w 60"/>
                <a:gd name="T75" fmla="*/ 82 h 93"/>
                <a:gd name="T76" fmla="*/ 10 w 60"/>
                <a:gd name="T77" fmla="*/ 89 h 93"/>
                <a:gd name="T78" fmla="*/ 22 w 60"/>
                <a:gd name="T79" fmla="*/ 89 h 93"/>
                <a:gd name="T80" fmla="*/ 25 w 60"/>
                <a:gd name="T81" fmla="*/ 8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93">
                  <a:moveTo>
                    <a:pt x="25" y="88"/>
                  </a:moveTo>
                  <a:cubicBezTo>
                    <a:pt x="25" y="88"/>
                    <a:pt x="44" y="89"/>
                    <a:pt x="46" y="89"/>
                  </a:cubicBezTo>
                  <a:cubicBezTo>
                    <a:pt x="49" y="88"/>
                    <a:pt x="58" y="93"/>
                    <a:pt x="58" y="93"/>
                  </a:cubicBezTo>
                  <a:cubicBezTo>
                    <a:pt x="58" y="93"/>
                    <a:pt x="58" y="88"/>
                    <a:pt x="60" y="86"/>
                  </a:cubicBezTo>
                  <a:cubicBezTo>
                    <a:pt x="59" y="85"/>
                    <a:pt x="59" y="85"/>
                    <a:pt x="58" y="84"/>
                  </a:cubicBezTo>
                  <a:cubicBezTo>
                    <a:pt x="58" y="83"/>
                    <a:pt x="55" y="81"/>
                    <a:pt x="53" y="79"/>
                  </a:cubicBezTo>
                  <a:cubicBezTo>
                    <a:pt x="52" y="77"/>
                    <a:pt x="51" y="76"/>
                    <a:pt x="51" y="76"/>
                  </a:cubicBezTo>
                  <a:cubicBezTo>
                    <a:pt x="51" y="76"/>
                    <a:pt x="52" y="74"/>
                    <a:pt x="50" y="72"/>
                  </a:cubicBezTo>
                  <a:cubicBezTo>
                    <a:pt x="49" y="69"/>
                    <a:pt x="48" y="68"/>
                    <a:pt x="48" y="65"/>
                  </a:cubicBezTo>
                  <a:cubicBezTo>
                    <a:pt x="48" y="62"/>
                    <a:pt x="47" y="60"/>
                    <a:pt x="47" y="59"/>
                  </a:cubicBezTo>
                  <a:cubicBezTo>
                    <a:pt x="47" y="57"/>
                    <a:pt x="50" y="54"/>
                    <a:pt x="51" y="51"/>
                  </a:cubicBezTo>
                  <a:cubicBezTo>
                    <a:pt x="51" y="49"/>
                    <a:pt x="53" y="47"/>
                    <a:pt x="55" y="46"/>
                  </a:cubicBezTo>
                  <a:cubicBezTo>
                    <a:pt x="54" y="44"/>
                    <a:pt x="53" y="42"/>
                    <a:pt x="52" y="40"/>
                  </a:cubicBezTo>
                  <a:cubicBezTo>
                    <a:pt x="51" y="37"/>
                    <a:pt x="49" y="36"/>
                    <a:pt x="46" y="33"/>
                  </a:cubicBezTo>
                  <a:cubicBezTo>
                    <a:pt x="43" y="30"/>
                    <a:pt x="44" y="28"/>
                    <a:pt x="44" y="27"/>
                  </a:cubicBezTo>
                  <a:cubicBezTo>
                    <a:pt x="44" y="26"/>
                    <a:pt x="48" y="26"/>
                    <a:pt x="51" y="26"/>
                  </a:cubicBezTo>
                  <a:cubicBezTo>
                    <a:pt x="54" y="26"/>
                    <a:pt x="55" y="26"/>
                    <a:pt x="54" y="25"/>
                  </a:cubicBezTo>
                  <a:cubicBezTo>
                    <a:pt x="53" y="24"/>
                    <a:pt x="51" y="19"/>
                    <a:pt x="51" y="15"/>
                  </a:cubicBezTo>
                  <a:cubicBezTo>
                    <a:pt x="51" y="11"/>
                    <a:pt x="50" y="10"/>
                    <a:pt x="50" y="8"/>
                  </a:cubicBezTo>
                  <a:cubicBezTo>
                    <a:pt x="50" y="6"/>
                    <a:pt x="47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2"/>
                    <a:pt x="44" y="4"/>
                    <a:pt x="44" y="5"/>
                  </a:cubicBezTo>
                  <a:cubicBezTo>
                    <a:pt x="44" y="6"/>
                    <a:pt x="46" y="7"/>
                    <a:pt x="47" y="8"/>
                  </a:cubicBezTo>
                  <a:cubicBezTo>
                    <a:pt x="49" y="8"/>
                    <a:pt x="48" y="11"/>
                    <a:pt x="48" y="13"/>
                  </a:cubicBezTo>
                  <a:cubicBezTo>
                    <a:pt x="47" y="15"/>
                    <a:pt x="44" y="15"/>
                    <a:pt x="43" y="15"/>
                  </a:cubicBezTo>
                  <a:cubicBezTo>
                    <a:pt x="42" y="16"/>
                    <a:pt x="38" y="23"/>
                    <a:pt x="38" y="24"/>
                  </a:cubicBezTo>
                  <a:cubicBezTo>
                    <a:pt x="38" y="25"/>
                    <a:pt x="37" y="29"/>
                    <a:pt x="36" y="29"/>
                  </a:cubicBezTo>
                  <a:cubicBezTo>
                    <a:pt x="35" y="30"/>
                    <a:pt x="35" y="33"/>
                    <a:pt x="35" y="34"/>
                  </a:cubicBezTo>
                  <a:cubicBezTo>
                    <a:pt x="35" y="35"/>
                    <a:pt x="31" y="37"/>
                    <a:pt x="31" y="39"/>
                  </a:cubicBezTo>
                  <a:cubicBezTo>
                    <a:pt x="31" y="40"/>
                    <a:pt x="27" y="48"/>
                    <a:pt x="26" y="51"/>
                  </a:cubicBezTo>
                  <a:cubicBezTo>
                    <a:pt x="24" y="54"/>
                    <a:pt x="23" y="57"/>
                    <a:pt x="22" y="54"/>
                  </a:cubicBezTo>
                  <a:cubicBezTo>
                    <a:pt x="22" y="52"/>
                    <a:pt x="18" y="49"/>
                    <a:pt x="17" y="50"/>
                  </a:cubicBezTo>
                  <a:cubicBezTo>
                    <a:pt x="15" y="52"/>
                    <a:pt x="13" y="51"/>
                    <a:pt x="12" y="51"/>
                  </a:cubicBezTo>
                  <a:cubicBezTo>
                    <a:pt x="11" y="51"/>
                    <a:pt x="3" y="60"/>
                    <a:pt x="3" y="60"/>
                  </a:cubicBezTo>
                  <a:cubicBezTo>
                    <a:pt x="3" y="60"/>
                    <a:pt x="2" y="64"/>
                    <a:pt x="0" y="69"/>
                  </a:cubicBezTo>
                  <a:cubicBezTo>
                    <a:pt x="1" y="69"/>
                    <a:pt x="2" y="71"/>
                    <a:pt x="4" y="73"/>
                  </a:cubicBezTo>
                  <a:cubicBezTo>
                    <a:pt x="5" y="75"/>
                    <a:pt x="8" y="74"/>
                    <a:pt x="10" y="74"/>
                  </a:cubicBezTo>
                  <a:cubicBezTo>
                    <a:pt x="11" y="75"/>
                    <a:pt x="12" y="81"/>
                    <a:pt x="12" y="82"/>
                  </a:cubicBezTo>
                  <a:cubicBezTo>
                    <a:pt x="12" y="84"/>
                    <a:pt x="10" y="87"/>
                    <a:pt x="10" y="89"/>
                  </a:cubicBezTo>
                  <a:cubicBezTo>
                    <a:pt x="22" y="89"/>
                    <a:pt x="22" y="89"/>
                    <a:pt x="22" y="89"/>
                  </a:cubicBezTo>
                  <a:lnTo>
                    <a:pt x="25" y="8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032DED50-7DF5-4B4C-9D72-9D122D39E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713" y="5751059"/>
              <a:ext cx="173038" cy="177800"/>
            </a:xfrm>
            <a:custGeom>
              <a:avLst/>
              <a:gdLst>
                <a:gd name="T0" fmla="*/ 47 w 50"/>
                <a:gd name="T1" fmla="*/ 42 h 51"/>
                <a:gd name="T2" fmla="*/ 44 w 50"/>
                <a:gd name="T3" fmla="*/ 34 h 51"/>
                <a:gd name="T4" fmla="*/ 47 w 50"/>
                <a:gd name="T5" fmla="*/ 26 h 51"/>
                <a:gd name="T6" fmla="*/ 50 w 50"/>
                <a:gd name="T7" fmla="*/ 20 h 51"/>
                <a:gd name="T8" fmla="*/ 47 w 50"/>
                <a:gd name="T9" fmla="*/ 8 h 51"/>
                <a:gd name="T10" fmla="*/ 46 w 50"/>
                <a:gd name="T11" fmla="*/ 7 h 51"/>
                <a:gd name="T12" fmla="*/ 36 w 50"/>
                <a:gd name="T13" fmla="*/ 8 h 51"/>
                <a:gd name="T14" fmla="*/ 29 w 50"/>
                <a:gd name="T15" fmla="*/ 5 h 51"/>
                <a:gd name="T16" fmla="*/ 23 w 50"/>
                <a:gd name="T17" fmla="*/ 3 h 51"/>
                <a:gd name="T18" fmla="*/ 20 w 50"/>
                <a:gd name="T19" fmla="*/ 2 h 51"/>
                <a:gd name="T20" fmla="*/ 16 w 50"/>
                <a:gd name="T21" fmla="*/ 2 h 51"/>
                <a:gd name="T22" fmla="*/ 11 w 50"/>
                <a:gd name="T23" fmla="*/ 5 h 51"/>
                <a:gd name="T24" fmla="*/ 7 w 50"/>
                <a:gd name="T25" fmla="*/ 3 h 51"/>
                <a:gd name="T26" fmla="*/ 5 w 50"/>
                <a:gd name="T27" fmla="*/ 4 h 51"/>
                <a:gd name="T28" fmla="*/ 5 w 50"/>
                <a:gd name="T29" fmla="*/ 10 h 51"/>
                <a:gd name="T30" fmla="*/ 6 w 50"/>
                <a:gd name="T31" fmla="*/ 14 h 51"/>
                <a:gd name="T32" fmla="*/ 7 w 50"/>
                <a:gd name="T33" fmla="*/ 19 h 51"/>
                <a:gd name="T34" fmla="*/ 4 w 50"/>
                <a:gd name="T35" fmla="*/ 20 h 51"/>
                <a:gd name="T36" fmla="*/ 4 w 50"/>
                <a:gd name="T37" fmla="*/ 24 h 51"/>
                <a:gd name="T38" fmla="*/ 2 w 50"/>
                <a:gd name="T39" fmla="*/ 29 h 51"/>
                <a:gd name="T40" fmla="*/ 1 w 50"/>
                <a:gd name="T41" fmla="*/ 35 h 51"/>
                <a:gd name="T42" fmla="*/ 4 w 50"/>
                <a:gd name="T43" fmla="*/ 37 h 51"/>
                <a:gd name="T44" fmla="*/ 10 w 50"/>
                <a:gd name="T45" fmla="*/ 43 h 51"/>
                <a:gd name="T46" fmla="*/ 8 w 50"/>
                <a:gd name="T47" fmla="*/ 51 h 51"/>
                <a:gd name="T48" fmla="*/ 32 w 50"/>
                <a:gd name="T49" fmla="*/ 46 h 51"/>
                <a:gd name="T50" fmla="*/ 47 w 50"/>
                <a:gd name="T51" fmla="*/ 46 h 51"/>
                <a:gd name="T52" fmla="*/ 47 w 50"/>
                <a:gd name="T5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" h="51">
                  <a:moveTo>
                    <a:pt x="47" y="42"/>
                  </a:moveTo>
                  <a:cubicBezTo>
                    <a:pt x="46" y="41"/>
                    <a:pt x="44" y="35"/>
                    <a:pt x="44" y="34"/>
                  </a:cubicBezTo>
                  <a:cubicBezTo>
                    <a:pt x="44" y="32"/>
                    <a:pt x="47" y="28"/>
                    <a:pt x="47" y="26"/>
                  </a:cubicBezTo>
                  <a:cubicBezTo>
                    <a:pt x="47" y="24"/>
                    <a:pt x="50" y="22"/>
                    <a:pt x="50" y="20"/>
                  </a:cubicBezTo>
                  <a:cubicBezTo>
                    <a:pt x="50" y="19"/>
                    <a:pt x="49" y="12"/>
                    <a:pt x="47" y="8"/>
                  </a:cubicBezTo>
                  <a:cubicBezTo>
                    <a:pt x="47" y="8"/>
                    <a:pt x="46" y="8"/>
                    <a:pt x="46" y="7"/>
                  </a:cubicBezTo>
                  <a:cubicBezTo>
                    <a:pt x="44" y="6"/>
                    <a:pt x="38" y="6"/>
                    <a:pt x="36" y="8"/>
                  </a:cubicBezTo>
                  <a:cubicBezTo>
                    <a:pt x="34" y="11"/>
                    <a:pt x="30" y="6"/>
                    <a:pt x="29" y="5"/>
                  </a:cubicBezTo>
                  <a:cubicBezTo>
                    <a:pt x="28" y="4"/>
                    <a:pt x="25" y="1"/>
                    <a:pt x="23" y="3"/>
                  </a:cubicBezTo>
                  <a:cubicBezTo>
                    <a:pt x="20" y="5"/>
                    <a:pt x="20" y="4"/>
                    <a:pt x="20" y="2"/>
                  </a:cubicBezTo>
                  <a:cubicBezTo>
                    <a:pt x="20" y="0"/>
                    <a:pt x="16" y="0"/>
                    <a:pt x="16" y="2"/>
                  </a:cubicBezTo>
                  <a:cubicBezTo>
                    <a:pt x="15" y="4"/>
                    <a:pt x="12" y="6"/>
                    <a:pt x="11" y="5"/>
                  </a:cubicBezTo>
                  <a:cubicBezTo>
                    <a:pt x="10" y="3"/>
                    <a:pt x="8" y="1"/>
                    <a:pt x="7" y="3"/>
                  </a:cubicBezTo>
                  <a:cubicBezTo>
                    <a:pt x="7" y="5"/>
                    <a:pt x="6" y="5"/>
                    <a:pt x="5" y="4"/>
                  </a:cubicBezTo>
                  <a:cubicBezTo>
                    <a:pt x="4" y="7"/>
                    <a:pt x="3" y="10"/>
                    <a:pt x="5" y="10"/>
                  </a:cubicBezTo>
                  <a:cubicBezTo>
                    <a:pt x="6" y="11"/>
                    <a:pt x="6" y="13"/>
                    <a:pt x="6" y="14"/>
                  </a:cubicBezTo>
                  <a:cubicBezTo>
                    <a:pt x="6" y="15"/>
                    <a:pt x="9" y="18"/>
                    <a:pt x="7" y="19"/>
                  </a:cubicBezTo>
                  <a:cubicBezTo>
                    <a:pt x="6" y="20"/>
                    <a:pt x="5" y="18"/>
                    <a:pt x="4" y="20"/>
                  </a:cubicBezTo>
                  <a:cubicBezTo>
                    <a:pt x="3" y="21"/>
                    <a:pt x="6" y="23"/>
                    <a:pt x="4" y="24"/>
                  </a:cubicBezTo>
                  <a:cubicBezTo>
                    <a:pt x="3" y="26"/>
                    <a:pt x="2" y="26"/>
                    <a:pt x="2" y="29"/>
                  </a:cubicBezTo>
                  <a:cubicBezTo>
                    <a:pt x="2" y="32"/>
                    <a:pt x="2" y="34"/>
                    <a:pt x="1" y="35"/>
                  </a:cubicBezTo>
                  <a:cubicBezTo>
                    <a:pt x="0" y="36"/>
                    <a:pt x="1" y="36"/>
                    <a:pt x="4" y="37"/>
                  </a:cubicBezTo>
                  <a:cubicBezTo>
                    <a:pt x="6" y="39"/>
                    <a:pt x="11" y="41"/>
                    <a:pt x="10" y="43"/>
                  </a:cubicBezTo>
                  <a:cubicBezTo>
                    <a:pt x="10" y="46"/>
                    <a:pt x="9" y="46"/>
                    <a:pt x="8" y="51"/>
                  </a:cubicBezTo>
                  <a:cubicBezTo>
                    <a:pt x="13" y="51"/>
                    <a:pt x="21" y="47"/>
                    <a:pt x="32" y="46"/>
                  </a:cubicBezTo>
                  <a:cubicBezTo>
                    <a:pt x="38" y="44"/>
                    <a:pt x="43" y="45"/>
                    <a:pt x="47" y="46"/>
                  </a:cubicBezTo>
                  <a:cubicBezTo>
                    <a:pt x="48" y="45"/>
                    <a:pt x="48" y="43"/>
                    <a:pt x="47" y="4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F047FDD2-2FCD-A04A-AD1A-E0794FA2A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113" y="5741534"/>
              <a:ext cx="117475" cy="179388"/>
            </a:xfrm>
            <a:custGeom>
              <a:avLst/>
              <a:gdLst>
                <a:gd name="T0" fmla="*/ 29 w 34"/>
                <a:gd name="T1" fmla="*/ 21 h 52"/>
                <a:gd name="T2" fmla="*/ 29 w 34"/>
                <a:gd name="T3" fmla="*/ 10 h 52"/>
                <a:gd name="T4" fmla="*/ 27 w 34"/>
                <a:gd name="T5" fmla="*/ 5 h 52"/>
                <a:gd name="T6" fmla="*/ 25 w 34"/>
                <a:gd name="T7" fmla="*/ 0 h 52"/>
                <a:gd name="T8" fmla="*/ 23 w 34"/>
                <a:gd name="T9" fmla="*/ 2 h 52"/>
                <a:gd name="T10" fmla="*/ 3 w 34"/>
                <a:gd name="T11" fmla="*/ 1 h 52"/>
                <a:gd name="T12" fmla="*/ 4 w 34"/>
                <a:gd name="T13" fmla="*/ 9 h 52"/>
                <a:gd name="T14" fmla="*/ 3 w 34"/>
                <a:gd name="T15" fmla="*/ 11 h 52"/>
                <a:gd name="T16" fmla="*/ 6 w 34"/>
                <a:gd name="T17" fmla="*/ 23 h 52"/>
                <a:gd name="T18" fmla="*/ 3 w 34"/>
                <a:gd name="T19" fmla="*/ 29 h 52"/>
                <a:gd name="T20" fmla="*/ 0 w 34"/>
                <a:gd name="T21" fmla="*/ 37 h 52"/>
                <a:gd name="T22" fmla="*/ 3 w 34"/>
                <a:gd name="T23" fmla="*/ 45 h 52"/>
                <a:gd name="T24" fmla="*/ 3 w 34"/>
                <a:gd name="T25" fmla="*/ 49 h 52"/>
                <a:gd name="T26" fmla="*/ 9 w 34"/>
                <a:gd name="T27" fmla="*/ 52 h 52"/>
                <a:gd name="T28" fmla="*/ 25 w 34"/>
                <a:gd name="T29" fmla="*/ 45 h 52"/>
                <a:gd name="T30" fmla="*/ 34 w 34"/>
                <a:gd name="T31" fmla="*/ 41 h 52"/>
                <a:gd name="T32" fmla="*/ 31 w 34"/>
                <a:gd name="T33" fmla="*/ 32 h 52"/>
                <a:gd name="T34" fmla="*/ 29 w 34"/>
                <a:gd name="T35" fmla="*/ 2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52">
                  <a:moveTo>
                    <a:pt x="29" y="21"/>
                  </a:moveTo>
                  <a:cubicBezTo>
                    <a:pt x="28" y="18"/>
                    <a:pt x="29" y="12"/>
                    <a:pt x="29" y="10"/>
                  </a:cubicBezTo>
                  <a:cubicBezTo>
                    <a:pt x="29" y="7"/>
                    <a:pt x="28" y="6"/>
                    <a:pt x="27" y="5"/>
                  </a:cubicBezTo>
                  <a:cubicBezTo>
                    <a:pt x="26" y="5"/>
                    <a:pt x="26" y="2"/>
                    <a:pt x="25" y="0"/>
                  </a:cubicBezTo>
                  <a:cubicBezTo>
                    <a:pt x="24" y="0"/>
                    <a:pt x="24" y="3"/>
                    <a:pt x="23" y="2"/>
                  </a:cubicBezTo>
                  <a:cubicBezTo>
                    <a:pt x="22" y="1"/>
                    <a:pt x="4" y="0"/>
                    <a:pt x="3" y="1"/>
                  </a:cubicBezTo>
                  <a:cubicBezTo>
                    <a:pt x="2" y="3"/>
                    <a:pt x="5" y="8"/>
                    <a:pt x="4" y="9"/>
                  </a:cubicBezTo>
                  <a:cubicBezTo>
                    <a:pt x="4" y="10"/>
                    <a:pt x="4" y="11"/>
                    <a:pt x="3" y="11"/>
                  </a:cubicBezTo>
                  <a:cubicBezTo>
                    <a:pt x="5" y="15"/>
                    <a:pt x="6" y="22"/>
                    <a:pt x="6" y="23"/>
                  </a:cubicBezTo>
                  <a:cubicBezTo>
                    <a:pt x="6" y="25"/>
                    <a:pt x="3" y="27"/>
                    <a:pt x="3" y="29"/>
                  </a:cubicBezTo>
                  <a:cubicBezTo>
                    <a:pt x="3" y="31"/>
                    <a:pt x="0" y="35"/>
                    <a:pt x="0" y="37"/>
                  </a:cubicBezTo>
                  <a:cubicBezTo>
                    <a:pt x="0" y="38"/>
                    <a:pt x="2" y="44"/>
                    <a:pt x="3" y="45"/>
                  </a:cubicBezTo>
                  <a:cubicBezTo>
                    <a:pt x="4" y="46"/>
                    <a:pt x="4" y="48"/>
                    <a:pt x="3" y="49"/>
                  </a:cubicBezTo>
                  <a:cubicBezTo>
                    <a:pt x="6" y="50"/>
                    <a:pt x="8" y="51"/>
                    <a:pt x="9" y="52"/>
                  </a:cubicBezTo>
                  <a:cubicBezTo>
                    <a:pt x="11" y="52"/>
                    <a:pt x="21" y="47"/>
                    <a:pt x="25" y="45"/>
                  </a:cubicBezTo>
                  <a:cubicBezTo>
                    <a:pt x="28" y="44"/>
                    <a:pt x="32" y="43"/>
                    <a:pt x="34" y="41"/>
                  </a:cubicBezTo>
                  <a:cubicBezTo>
                    <a:pt x="33" y="38"/>
                    <a:pt x="31" y="35"/>
                    <a:pt x="31" y="32"/>
                  </a:cubicBezTo>
                  <a:cubicBezTo>
                    <a:pt x="31" y="28"/>
                    <a:pt x="30" y="24"/>
                    <a:pt x="2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40306130-F9FA-E946-9B7B-7915B3E53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8738" y="5695496"/>
              <a:ext cx="211138" cy="160338"/>
            </a:xfrm>
            <a:custGeom>
              <a:avLst/>
              <a:gdLst>
                <a:gd name="T0" fmla="*/ 20 w 61"/>
                <a:gd name="T1" fmla="*/ 24 h 46"/>
                <a:gd name="T2" fmla="*/ 24 w 61"/>
                <a:gd name="T3" fmla="*/ 23 h 46"/>
                <a:gd name="T4" fmla="*/ 30 w 61"/>
                <a:gd name="T5" fmla="*/ 22 h 46"/>
                <a:gd name="T6" fmla="*/ 36 w 61"/>
                <a:gd name="T7" fmla="*/ 30 h 46"/>
                <a:gd name="T8" fmla="*/ 37 w 61"/>
                <a:gd name="T9" fmla="*/ 35 h 46"/>
                <a:gd name="T10" fmla="*/ 38 w 61"/>
                <a:gd name="T11" fmla="*/ 36 h 46"/>
                <a:gd name="T12" fmla="*/ 43 w 61"/>
                <a:gd name="T13" fmla="*/ 34 h 46"/>
                <a:gd name="T14" fmla="*/ 46 w 61"/>
                <a:gd name="T15" fmla="*/ 41 h 46"/>
                <a:gd name="T16" fmla="*/ 50 w 61"/>
                <a:gd name="T17" fmla="*/ 44 h 46"/>
                <a:gd name="T18" fmla="*/ 53 w 61"/>
                <a:gd name="T19" fmla="*/ 42 h 46"/>
                <a:gd name="T20" fmla="*/ 54 w 61"/>
                <a:gd name="T21" fmla="*/ 43 h 46"/>
                <a:gd name="T22" fmla="*/ 56 w 61"/>
                <a:gd name="T23" fmla="*/ 40 h 46"/>
                <a:gd name="T24" fmla="*/ 56 w 61"/>
                <a:gd name="T25" fmla="*/ 36 h 46"/>
                <a:gd name="T26" fmla="*/ 59 w 61"/>
                <a:gd name="T27" fmla="*/ 35 h 46"/>
                <a:gd name="T28" fmla="*/ 58 w 61"/>
                <a:gd name="T29" fmla="*/ 30 h 46"/>
                <a:gd name="T30" fmla="*/ 57 w 61"/>
                <a:gd name="T31" fmla="*/ 26 h 46"/>
                <a:gd name="T32" fmla="*/ 57 w 61"/>
                <a:gd name="T33" fmla="*/ 20 h 46"/>
                <a:gd name="T34" fmla="*/ 56 w 61"/>
                <a:gd name="T35" fmla="*/ 19 h 46"/>
                <a:gd name="T36" fmla="*/ 54 w 61"/>
                <a:gd name="T37" fmla="*/ 14 h 46"/>
                <a:gd name="T38" fmla="*/ 54 w 61"/>
                <a:gd name="T39" fmla="*/ 11 h 46"/>
                <a:gd name="T40" fmla="*/ 51 w 61"/>
                <a:gd name="T41" fmla="*/ 8 h 46"/>
                <a:gd name="T42" fmla="*/ 48 w 61"/>
                <a:gd name="T43" fmla="*/ 2 h 46"/>
                <a:gd name="T44" fmla="*/ 42 w 61"/>
                <a:gd name="T45" fmla="*/ 6 h 46"/>
                <a:gd name="T46" fmla="*/ 37 w 61"/>
                <a:gd name="T47" fmla="*/ 5 h 46"/>
                <a:gd name="T48" fmla="*/ 32 w 61"/>
                <a:gd name="T49" fmla="*/ 6 h 46"/>
                <a:gd name="T50" fmla="*/ 30 w 61"/>
                <a:gd name="T51" fmla="*/ 4 h 46"/>
                <a:gd name="T52" fmla="*/ 30 w 61"/>
                <a:gd name="T53" fmla="*/ 3 h 46"/>
                <a:gd name="T54" fmla="*/ 29 w 61"/>
                <a:gd name="T55" fmla="*/ 3 h 46"/>
                <a:gd name="T56" fmla="*/ 17 w 61"/>
                <a:gd name="T57" fmla="*/ 2 h 46"/>
                <a:gd name="T58" fmla="*/ 11 w 61"/>
                <a:gd name="T59" fmla="*/ 0 h 46"/>
                <a:gd name="T60" fmla="*/ 10 w 61"/>
                <a:gd name="T61" fmla="*/ 4 h 46"/>
                <a:gd name="T62" fmla="*/ 10 w 61"/>
                <a:gd name="T63" fmla="*/ 7 h 46"/>
                <a:gd name="T64" fmla="*/ 7 w 61"/>
                <a:gd name="T65" fmla="*/ 9 h 46"/>
                <a:gd name="T66" fmla="*/ 1 w 61"/>
                <a:gd name="T67" fmla="*/ 12 h 46"/>
                <a:gd name="T68" fmla="*/ 0 w 61"/>
                <a:gd name="T69" fmla="*/ 13 h 46"/>
                <a:gd name="T70" fmla="*/ 6 w 61"/>
                <a:gd name="T71" fmla="*/ 20 h 46"/>
                <a:gd name="T72" fmla="*/ 15 w 61"/>
                <a:gd name="T73" fmla="*/ 30 h 46"/>
                <a:gd name="T74" fmla="*/ 20 w 61"/>
                <a:gd name="T75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" h="46">
                  <a:moveTo>
                    <a:pt x="20" y="24"/>
                  </a:moveTo>
                  <a:cubicBezTo>
                    <a:pt x="20" y="22"/>
                    <a:pt x="22" y="23"/>
                    <a:pt x="24" y="23"/>
                  </a:cubicBezTo>
                  <a:cubicBezTo>
                    <a:pt x="26" y="24"/>
                    <a:pt x="28" y="22"/>
                    <a:pt x="30" y="22"/>
                  </a:cubicBezTo>
                  <a:cubicBezTo>
                    <a:pt x="32" y="22"/>
                    <a:pt x="36" y="28"/>
                    <a:pt x="36" y="30"/>
                  </a:cubicBezTo>
                  <a:cubicBezTo>
                    <a:pt x="36" y="32"/>
                    <a:pt x="36" y="34"/>
                    <a:pt x="37" y="35"/>
                  </a:cubicBezTo>
                  <a:cubicBezTo>
                    <a:pt x="37" y="35"/>
                    <a:pt x="38" y="35"/>
                    <a:pt x="38" y="36"/>
                  </a:cubicBezTo>
                  <a:cubicBezTo>
                    <a:pt x="41" y="35"/>
                    <a:pt x="43" y="34"/>
                    <a:pt x="43" y="34"/>
                  </a:cubicBezTo>
                  <a:cubicBezTo>
                    <a:pt x="44" y="34"/>
                    <a:pt x="46" y="39"/>
                    <a:pt x="46" y="41"/>
                  </a:cubicBezTo>
                  <a:cubicBezTo>
                    <a:pt x="45" y="44"/>
                    <a:pt x="48" y="46"/>
                    <a:pt x="50" y="44"/>
                  </a:cubicBezTo>
                  <a:cubicBezTo>
                    <a:pt x="51" y="42"/>
                    <a:pt x="52" y="40"/>
                    <a:pt x="53" y="42"/>
                  </a:cubicBezTo>
                  <a:cubicBezTo>
                    <a:pt x="53" y="42"/>
                    <a:pt x="53" y="43"/>
                    <a:pt x="54" y="43"/>
                  </a:cubicBezTo>
                  <a:cubicBezTo>
                    <a:pt x="55" y="42"/>
                    <a:pt x="56" y="41"/>
                    <a:pt x="56" y="40"/>
                  </a:cubicBezTo>
                  <a:cubicBezTo>
                    <a:pt x="58" y="39"/>
                    <a:pt x="55" y="37"/>
                    <a:pt x="56" y="36"/>
                  </a:cubicBezTo>
                  <a:cubicBezTo>
                    <a:pt x="57" y="34"/>
                    <a:pt x="58" y="36"/>
                    <a:pt x="59" y="35"/>
                  </a:cubicBezTo>
                  <a:cubicBezTo>
                    <a:pt x="61" y="34"/>
                    <a:pt x="58" y="31"/>
                    <a:pt x="58" y="30"/>
                  </a:cubicBezTo>
                  <a:cubicBezTo>
                    <a:pt x="58" y="29"/>
                    <a:pt x="58" y="27"/>
                    <a:pt x="57" y="26"/>
                  </a:cubicBezTo>
                  <a:cubicBezTo>
                    <a:pt x="55" y="26"/>
                    <a:pt x="56" y="23"/>
                    <a:pt x="57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5" y="17"/>
                    <a:pt x="55" y="14"/>
                    <a:pt x="54" y="14"/>
                  </a:cubicBezTo>
                  <a:cubicBezTo>
                    <a:pt x="52" y="14"/>
                    <a:pt x="52" y="12"/>
                    <a:pt x="54" y="11"/>
                  </a:cubicBezTo>
                  <a:cubicBezTo>
                    <a:pt x="55" y="11"/>
                    <a:pt x="51" y="9"/>
                    <a:pt x="51" y="8"/>
                  </a:cubicBezTo>
                  <a:cubicBezTo>
                    <a:pt x="51" y="6"/>
                    <a:pt x="49" y="2"/>
                    <a:pt x="48" y="2"/>
                  </a:cubicBezTo>
                  <a:cubicBezTo>
                    <a:pt x="47" y="1"/>
                    <a:pt x="43" y="6"/>
                    <a:pt x="42" y="6"/>
                  </a:cubicBezTo>
                  <a:cubicBezTo>
                    <a:pt x="41" y="6"/>
                    <a:pt x="37" y="3"/>
                    <a:pt x="37" y="5"/>
                  </a:cubicBezTo>
                  <a:cubicBezTo>
                    <a:pt x="36" y="8"/>
                    <a:pt x="33" y="4"/>
                    <a:pt x="32" y="6"/>
                  </a:cubicBezTo>
                  <a:cubicBezTo>
                    <a:pt x="31" y="8"/>
                    <a:pt x="30" y="4"/>
                    <a:pt x="30" y="4"/>
                  </a:cubicBezTo>
                  <a:cubicBezTo>
                    <a:pt x="30" y="4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5" y="4"/>
                    <a:pt x="17" y="3"/>
                    <a:pt x="17" y="2"/>
                  </a:cubicBezTo>
                  <a:cubicBezTo>
                    <a:pt x="17" y="1"/>
                    <a:pt x="11" y="0"/>
                    <a:pt x="11" y="0"/>
                  </a:cubicBezTo>
                  <a:cubicBezTo>
                    <a:pt x="11" y="0"/>
                    <a:pt x="12" y="3"/>
                    <a:pt x="10" y="4"/>
                  </a:cubicBezTo>
                  <a:cubicBezTo>
                    <a:pt x="8" y="4"/>
                    <a:pt x="10" y="7"/>
                    <a:pt x="10" y="7"/>
                  </a:cubicBezTo>
                  <a:cubicBezTo>
                    <a:pt x="10" y="8"/>
                    <a:pt x="8" y="9"/>
                    <a:pt x="7" y="9"/>
                  </a:cubicBezTo>
                  <a:cubicBezTo>
                    <a:pt x="6" y="8"/>
                    <a:pt x="2" y="11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6"/>
                    <a:pt x="2" y="18"/>
                    <a:pt x="6" y="20"/>
                  </a:cubicBezTo>
                  <a:cubicBezTo>
                    <a:pt x="8" y="23"/>
                    <a:pt x="12" y="26"/>
                    <a:pt x="15" y="30"/>
                  </a:cubicBezTo>
                  <a:cubicBezTo>
                    <a:pt x="17" y="28"/>
                    <a:pt x="20" y="26"/>
                    <a:pt x="20" y="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1" name="Freeform 29">
              <a:extLst>
                <a:ext uri="{FF2B5EF4-FFF2-40B4-BE49-F238E27FC236}">
                  <a16:creationId xmlns:a16="http://schemas.microsoft.com/office/drawing/2014/main" id="{AA94E049-4B0B-4C4A-A4BF-0BFEBAFF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8750" y="5814559"/>
              <a:ext cx="119063" cy="114300"/>
            </a:xfrm>
            <a:custGeom>
              <a:avLst/>
              <a:gdLst>
                <a:gd name="T0" fmla="*/ 27 w 34"/>
                <a:gd name="T1" fmla="*/ 19 h 33"/>
                <a:gd name="T2" fmla="*/ 24 w 34"/>
                <a:gd name="T3" fmla="*/ 17 h 33"/>
                <a:gd name="T4" fmla="*/ 25 w 34"/>
                <a:gd name="T5" fmla="*/ 11 h 33"/>
                <a:gd name="T6" fmla="*/ 25 w 34"/>
                <a:gd name="T7" fmla="*/ 9 h 33"/>
                <a:gd name="T8" fmla="*/ 24 w 34"/>
                <a:gd name="T9" fmla="*/ 8 h 33"/>
                <a:gd name="T10" fmla="*/ 21 w 34"/>
                <a:gd name="T11" fmla="*/ 10 h 33"/>
                <a:gd name="T12" fmla="*/ 17 w 34"/>
                <a:gd name="T13" fmla="*/ 7 h 33"/>
                <a:gd name="T14" fmla="*/ 14 w 34"/>
                <a:gd name="T15" fmla="*/ 0 h 33"/>
                <a:gd name="T16" fmla="*/ 9 w 34"/>
                <a:gd name="T17" fmla="*/ 2 h 33"/>
                <a:gd name="T18" fmla="*/ 8 w 34"/>
                <a:gd name="T19" fmla="*/ 6 h 33"/>
                <a:gd name="T20" fmla="*/ 1 w 34"/>
                <a:gd name="T21" fmla="*/ 11 h 33"/>
                <a:gd name="T22" fmla="*/ 0 w 34"/>
                <a:gd name="T23" fmla="*/ 14 h 33"/>
                <a:gd name="T24" fmla="*/ 10 w 34"/>
                <a:gd name="T25" fmla="*/ 21 h 33"/>
                <a:gd name="T26" fmla="*/ 29 w 34"/>
                <a:gd name="T27" fmla="*/ 32 h 33"/>
                <a:gd name="T28" fmla="*/ 31 w 34"/>
                <a:gd name="T29" fmla="*/ 33 h 33"/>
                <a:gd name="T30" fmla="*/ 33 w 34"/>
                <a:gd name="T31" fmla="*/ 25 h 33"/>
                <a:gd name="T32" fmla="*/ 27 w 34"/>
                <a:gd name="T33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33">
                  <a:moveTo>
                    <a:pt x="27" y="19"/>
                  </a:moveTo>
                  <a:cubicBezTo>
                    <a:pt x="24" y="18"/>
                    <a:pt x="23" y="18"/>
                    <a:pt x="24" y="17"/>
                  </a:cubicBezTo>
                  <a:cubicBezTo>
                    <a:pt x="25" y="16"/>
                    <a:pt x="25" y="14"/>
                    <a:pt x="25" y="11"/>
                  </a:cubicBezTo>
                  <a:cubicBezTo>
                    <a:pt x="25" y="10"/>
                    <a:pt x="25" y="9"/>
                    <a:pt x="25" y="9"/>
                  </a:cubicBezTo>
                  <a:cubicBezTo>
                    <a:pt x="24" y="9"/>
                    <a:pt x="24" y="8"/>
                    <a:pt x="24" y="8"/>
                  </a:cubicBezTo>
                  <a:cubicBezTo>
                    <a:pt x="23" y="6"/>
                    <a:pt x="22" y="8"/>
                    <a:pt x="21" y="10"/>
                  </a:cubicBezTo>
                  <a:cubicBezTo>
                    <a:pt x="19" y="12"/>
                    <a:pt x="16" y="10"/>
                    <a:pt x="17" y="7"/>
                  </a:cubicBezTo>
                  <a:cubicBezTo>
                    <a:pt x="17" y="5"/>
                    <a:pt x="15" y="0"/>
                    <a:pt x="14" y="0"/>
                  </a:cubicBezTo>
                  <a:cubicBezTo>
                    <a:pt x="14" y="0"/>
                    <a:pt x="12" y="1"/>
                    <a:pt x="9" y="2"/>
                  </a:cubicBezTo>
                  <a:cubicBezTo>
                    <a:pt x="9" y="3"/>
                    <a:pt x="8" y="4"/>
                    <a:pt x="8" y="6"/>
                  </a:cubicBezTo>
                  <a:cubicBezTo>
                    <a:pt x="7" y="7"/>
                    <a:pt x="3" y="10"/>
                    <a:pt x="1" y="11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3" y="16"/>
                    <a:pt x="7" y="18"/>
                    <a:pt x="10" y="21"/>
                  </a:cubicBezTo>
                  <a:cubicBezTo>
                    <a:pt x="16" y="25"/>
                    <a:pt x="25" y="31"/>
                    <a:pt x="29" y="32"/>
                  </a:cubicBezTo>
                  <a:cubicBezTo>
                    <a:pt x="29" y="33"/>
                    <a:pt x="30" y="33"/>
                    <a:pt x="31" y="33"/>
                  </a:cubicBezTo>
                  <a:cubicBezTo>
                    <a:pt x="32" y="28"/>
                    <a:pt x="33" y="28"/>
                    <a:pt x="33" y="25"/>
                  </a:cubicBezTo>
                  <a:cubicBezTo>
                    <a:pt x="34" y="23"/>
                    <a:pt x="29" y="21"/>
                    <a:pt x="27" y="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2" name="Freeform 30">
              <a:extLst>
                <a:ext uri="{FF2B5EF4-FFF2-40B4-BE49-F238E27FC236}">
                  <a16:creationId xmlns:a16="http://schemas.microsoft.com/office/drawing/2014/main" id="{7930A5D7-1F1B-3040-AC33-8FDA9CCFC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1125" y="5771696"/>
              <a:ext cx="79375" cy="90488"/>
            </a:xfrm>
            <a:custGeom>
              <a:avLst/>
              <a:gdLst>
                <a:gd name="T0" fmla="*/ 22 w 23"/>
                <a:gd name="T1" fmla="*/ 18 h 26"/>
                <a:gd name="T2" fmla="*/ 22 w 23"/>
                <a:gd name="T3" fmla="*/ 13 h 26"/>
                <a:gd name="T4" fmla="*/ 21 w 23"/>
                <a:gd name="T5" fmla="*/ 8 h 26"/>
                <a:gd name="T6" fmla="*/ 15 w 23"/>
                <a:gd name="T7" fmla="*/ 0 h 26"/>
                <a:gd name="T8" fmla="*/ 9 w 23"/>
                <a:gd name="T9" fmla="*/ 1 h 26"/>
                <a:gd name="T10" fmla="*/ 5 w 23"/>
                <a:gd name="T11" fmla="*/ 2 h 26"/>
                <a:gd name="T12" fmla="*/ 0 w 23"/>
                <a:gd name="T13" fmla="*/ 8 h 26"/>
                <a:gd name="T14" fmla="*/ 1 w 23"/>
                <a:gd name="T15" fmla="*/ 11 h 26"/>
                <a:gd name="T16" fmla="*/ 7 w 23"/>
                <a:gd name="T17" fmla="*/ 21 h 26"/>
                <a:gd name="T18" fmla="*/ 14 w 23"/>
                <a:gd name="T19" fmla="*/ 26 h 26"/>
                <a:gd name="T20" fmla="*/ 15 w 23"/>
                <a:gd name="T21" fmla="*/ 23 h 26"/>
                <a:gd name="T22" fmla="*/ 22 w 23"/>
                <a:gd name="T23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6">
                  <a:moveTo>
                    <a:pt x="22" y="18"/>
                  </a:moveTo>
                  <a:cubicBezTo>
                    <a:pt x="22" y="16"/>
                    <a:pt x="23" y="14"/>
                    <a:pt x="22" y="13"/>
                  </a:cubicBezTo>
                  <a:cubicBezTo>
                    <a:pt x="21" y="12"/>
                    <a:pt x="21" y="10"/>
                    <a:pt x="21" y="8"/>
                  </a:cubicBezTo>
                  <a:cubicBezTo>
                    <a:pt x="21" y="6"/>
                    <a:pt x="17" y="0"/>
                    <a:pt x="15" y="0"/>
                  </a:cubicBezTo>
                  <a:cubicBezTo>
                    <a:pt x="13" y="0"/>
                    <a:pt x="11" y="2"/>
                    <a:pt x="9" y="1"/>
                  </a:cubicBezTo>
                  <a:cubicBezTo>
                    <a:pt x="7" y="1"/>
                    <a:pt x="5" y="0"/>
                    <a:pt x="5" y="2"/>
                  </a:cubicBezTo>
                  <a:cubicBezTo>
                    <a:pt x="5" y="4"/>
                    <a:pt x="2" y="6"/>
                    <a:pt x="0" y="8"/>
                  </a:cubicBezTo>
                  <a:cubicBezTo>
                    <a:pt x="0" y="9"/>
                    <a:pt x="0" y="10"/>
                    <a:pt x="1" y="11"/>
                  </a:cubicBezTo>
                  <a:cubicBezTo>
                    <a:pt x="3" y="18"/>
                    <a:pt x="4" y="19"/>
                    <a:pt x="7" y="21"/>
                  </a:cubicBezTo>
                  <a:cubicBezTo>
                    <a:pt x="8" y="22"/>
                    <a:pt x="11" y="24"/>
                    <a:pt x="14" y="26"/>
                  </a:cubicBezTo>
                  <a:cubicBezTo>
                    <a:pt x="14" y="24"/>
                    <a:pt x="15" y="23"/>
                    <a:pt x="15" y="23"/>
                  </a:cubicBezTo>
                  <a:cubicBezTo>
                    <a:pt x="17" y="22"/>
                    <a:pt x="21" y="19"/>
                    <a:pt x="22" y="1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3" name="Freeform 31">
              <a:extLst>
                <a:ext uri="{FF2B5EF4-FFF2-40B4-BE49-F238E27FC236}">
                  <a16:creationId xmlns:a16="http://schemas.microsoft.com/office/drawing/2014/main" id="{081EF9B8-10A7-B94F-9238-7706C5638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3175" y="5254171"/>
              <a:ext cx="236538" cy="192088"/>
            </a:xfrm>
            <a:custGeom>
              <a:avLst/>
              <a:gdLst>
                <a:gd name="T0" fmla="*/ 32 w 68"/>
                <a:gd name="T1" fmla="*/ 42 h 55"/>
                <a:gd name="T2" fmla="*/ 40 w 68"/>
                <a:gd name="T3" fmla="*/ 36 h 55"/>
                <a:gd name="T4" fmla="*/ 40 w 68"/>
                <a:gd name="T5" fmla="*/ 15 h 55"/>
                <a:gd name="T6" fmla="*/ 67 w 68"/>
                <a:gd name="T7" fmla="*/ 15 h 55"/>
                <a:gd name="T8" fmla="*/ 68 w 68"/>
                <a:gd name="T9" fmla="*/ 3 h 55"/>
                <a:gd name="T10" fmla="*/ 62 w 68"/>
                <a:gd name="T11" fmla="*/ 0 h 55"/>
                <a:gd name="T12" fmla="*/ 32 w 68"/>
                <a:gd name="T13" fmla="*/ 0 h 55"/>
                <a:gd name="T14" fmla="*/ 28 w 68"/>
                <a:gd name="T15" fmla="*/ 7 h 55"/>
                <a:gd name="T16" fmla="*/ 17 w 68"/>
                <a:gd name="T17" fmla="*/ 22 h 55"/>
                <a:gd name="T18" fmla="*/ 3 w 68"/>
                <a:gd name="T19" fmla="*/ 47 h 55"/>
                <a:gd name="T20" fmla="*/ 0 w 68"/>
                <a:gd name="T21" fmla="*/ 55 h 55"/>
                <a:gd name="T22" fmla="*/ 32 w 68"/>
                <a:gd name="T23" fmla="*/ 55 h 55"/>
                <a:gd name="T24" fmla="*/ 32 w 68"/>
                <a:gd name="T25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55">
                  <a:moveTo>
                    <a:pt x="32" y="42"/>
                  </a:moveTo>
                  <a:cubicBezTo>
                    <a:pt x="32" y="40"/>
                    <a:pt x="40" y="38"/>
                    <a:pt x="40" y="36"/>
                  </a:cubicBezTo>
                  <a:cubicBezTo>
                    <a:pt x="40" y="34"/>
                    <a:pt x="40" y="15"/>
                    <a:pt x="40" y="15"/>
                  </a:cubicBezTo>
                  <a:cubicBezTo>
                    <a:pt x="40" y="15"/>
                    <a:pt x="67" y="15"/>
                    <a:pt x="67" y="15"/>
                  </a:cubicBezTo>
                  <a:cubicBezTo>
                    <a:pt x="68" y="14"/>
                    <a:pt x="68" y="9"/>
                    <a:pt x="68" y="3"/>
                  </a:cubicBezTo>
                  <a:cubicBezTo>
                    <a:pt x="67" y="1"/>
                    <a:pt x="68" y="0"/>
                    <a:pt x="62" y="0"/>
                  </a:cubicBezTo>
                  <a:cubicBezTo>
                    <a:pt x="57" y="0"/>
                    <a:pt x="42" y="0"/>
                    <a:pt x="32" y="0"/>
                  </a:cubicBezTo>
                  <a:cubicBezTo>
                    <a:pt x="30" y="2"/>
                    <a:pt x="28" y="5"/>
                    <a:pt x="28" y="7"/>
                  </a:cubicBezTo>
                  <a:cubicBezTo>
                    <a:pt x="26" y="11"/>
                    <a:pt x="17" y="17"/>
                    <a:pt x="17" y="22"/>
                  </a:cubicBezTo>
                  <a:cubicBezTo>
                    <a:pt x="17" y="28"/>
                    <a:pt x="8" y="36"/>
                    <a:pt x="3" y="47"/>
                  </a:cubicBezTo>
                  <a:cubicBezTo>
                    <a:pt x="1" y="50"/>
                    <a:pt x="1" y="53"/>
                    <a:pt x="0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44"/>
                    <a:pt x="32" y="4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4" name="Freeform 32">
              <a:extLst>
                <a:ext uri="{FF2B5EF4-FFF2-40B4-BE49-F238E27FC236}">
                  <a16:creationId xmlns:a16="http://schemas.microsoft.com/office/drawing/2014/main" id="{2A0D0A28-EFC0-4E47-959D-909C7852B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3175" y="5265284"/>
              <a:ext cx="339725" cy="371475"/>
            </a:xfrm>
            <a:custGeom>
              <a:avLst/>
              <a:gdLst>
                <a:gd name="T0" fmla="*/ 8 w 98"/>
                <a:gd name="T1" fmla="*/ 93 h 107"/>
                <a:gd name="T2" fmla="*/ 15 w 98"/>
                <a:gd name="T3" fmla="*/ 93 h 107"/>
                <a:gd name="T4" fmla="*/ 21 w 98"/>
                <a:gd name="T5" fmla="*/ 92 h 107"/>
                <a:gd name="T6" fmla="*/ 26 w 98"/>
                <a:gd name="T7" fmla="*/ 96 h 107"/>
                <a:gd name="T8" fmla="*/ 29 w 98"/>
                <a:gd name="T9" fmla="*/ 96 h 107"/>
                <a:gd name="T10" fmla="*/ 34 w 98"/>
                <a:gd name="T11" fmla="*/ 103 h 107"/>
                <a:gd name="T12" fmla="*/ 38 w 98"/>
                <a:gd name="T13" fmla="*/ 107 h 107"/>
                <a:gd name="T14" fmla="*/ 42 w 98"/>
                <a:gd name="T15" fmla="*/ 105 h 107"/>
                <a:gd name="T16" fmla="*/ 47 w 98"/>
                <a:gd name="T17" fmla="*/ 103 h 107"/>
                <a:gd name="T18" fmla="*/ 51 w 98"/>
                <a:gd name="T19" fmla="*/ 102 h 107"/>
                <a:gd name="T20" fmla="*/ 57 w 98"/>
                <a:gd name="T21" fmla="*/ 102 h 107"/>
                <a:gd name="T22" fmla="*/ 62 w 98"/>
                <a:gd name="T23" fmla="*/ 101 h 107"/>
                <a:gd name="T24" fmla="*/ 93 w 98"/>
                <a:gd name="T25" fmla="*/ 101 h 107"/>
                <a:gd name="T26" fmla="*/ 94 w 98"/>
                <a:gd name="T27" fmla="*/ 94 h 107"/>
                <a:gd name="T28" fmla="*/ 92 w 98"/>
                <a:gd name="T29" fmla="*/ 91 h 107"/>
                <a:gd name="T30" fmla="*/ 84 w 98"/>
                <a:gd name="T31" fmla="*/ 20 h 107"/>
                <a:gd name="T32" fmla="*/ 98 w 98"/>
                <a:gd name="T33" fmla="*/ 20 h 107"/>
                <a:gd name="T34" fmla="*/ 69 w 98"/>
                <a:gd name="T35" fmla="*/ 2 h 107"/>
                <a:gd name="T36" fmla="*/ 68 w 98"/>
                <a:gd name="T37" fmla="*/ 0 h 107"/>
                <a:gd name="T38" fmla="*/ 67 w 98"/>
                <a:gd name="T39" fmla="*/ 12 h 107"/>
                <a:gd name="T40" fmla="*/ 40 w 98"/>
                <a:gd name="T41" fmla="*/ 12 h 107"/>
                <a:gd name="T42" fmla="*/ 40 w 98"/>
                <a:gd name="T43" fmla="*/ 33 h 107"/>
                <a:gd name="T44" fmla="*/ 32 w 98"/>
                <a:gd name="T45" fmla="*/ 39 h 107"/>
                <a:gd name="T46" fmla="*/ 32 w 98"/>
                <a:gd name="T47" fmla="*/ 52 h 107"/>
                <a:gd name="T48" fmla="*/ 0 w 98"/>
                <a:gd name="T49" fmla="*/ 52 h 107"/>
                <a:gd name="T50" fmla="*/ 5 w 98"/>
                <a:gd name="T51" fmla="*/ 61 h 107"/>
                <a:gd name="T52" fmla="*/ 7 w 98"/>
                <a:gd name="T53" fmla="*/ 74 h 107"/>
                <a:gd name="T54" fmla="*/ 4 w 98"/>
                <a:gd name="T55" fmla="*/ 90 h 107"/>
                <a:gd name="T56" fmla="*/ 3 w 98"/>
                <a:gd name="T57" fmla="*/ 97 h 107"/>
                <a:gd name="T58" fmla="*/ 3 w 98"/>
                <a:gd name="T59" fmla="*/ 97 h 107"/>
                <a:gd name="T60" fmla="*/ 8 w 98"/>
                <a:gd name="T61" fmla="*/ 9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7">
                  <a:moveTo>
                    <a:pt x="8" y="93"/>
                  </a:moveTo>
                  <a:cubicBezTo>
                    <a:pt x="10" y="93"/>
                    <a:pt x="15" y="93"/>
                    <a:pt x="15" y="93"/>
                  </a:cubicBezTo>
                  <a:cubicBezTo>
                    <a:pt x="15" y="93"/>
                    <a:pt x="19" y="91"/>
                    <a:pt x="21" y="92"/>
                  </a:cubicBezTo>
                  <a:cubicBezTo>
                    <a:pt x="23" y="93"/>
                    <a:pt x="26" y="96"/>
                    <a:pt x="26" y="96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96"/>
                    <a:pt x="31" y="102"/>
                    <a:pt x="34" y="103"/>
                  </a:cubicBezTo>
                  <a:cubicBezTo>
                    <a:pt x="36" y="104"/>
                    <a:pt x="37" y="106"/>
                    <a:pt x="38" y="107"/>
                  </a:cubicBezTo>
                  <a:cubicBezTo>
                    <a:pt x="40" y="107"/>
                    <a:pt x="42" y="106"/>
                    <a:pt x="42" y="105"/>
                  </a:cubicBezTo>
                  <a:cubicBezTo>
                    <a:pt x="42" y="102"/>
                    <a:pt x="43" y="100"/>
                    <a:pt x="47" y="103"/>
                  </a:cubicBezTo>
                  <a:cubicBezTo>
                    <a:pt x="51" y="106"/>
                    <a:pt x="51" y="103"/>
                    <a:pt x="51" y="102"/>
                  </a:cubicBezTo>
                  <a:cubicBezTo>
                    <a:pt x="52" y="101"/>
                    <a:pt x="55" y="102"/>
                    <a:pt x="57" y="102"/>
                  </a:cubicBezTo>
                  <a:cubicBezTo>
                    <a:pt x="59" y="102"/>
                    <a:pt x="62" y="101"/>
                    <a:pt x="62" y="101"/>
                  </a:cubicBezTo>
                  <a:cubicBezTo>
                    <a:pt x="62" y="101"/>
                    <a:pt x="92" y="101"/>
                    <a:pt x="93" y="101"/>
                  </a:cubicBezTo>
                  <a:cubicBezTo>
                    <a:pt x="95" y="100"/>
                    <a:pt x="94" y="94"/>
                    <a:pt x="94" y="94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83" y="11"/>
                    <a:pt x="71" y="2"/>
                    <a:pt x="69" y="2"/>
                  </a:cubicBezTo>
                  <a:cubicBezTo>
                    <a:pt x="68" y="1"/>
                    <a:pt x="68" y="1"/>
                    <a:pt x="68" y="0"/>
                  </a:cubicBezTo>
                  <a:cubicBezTo>
                    <a:pt x="68" y="6"/>
                    <a:pt x="68" y="11"/>
                    <a:pt x="67" y="12"/>
                  </a:cubicBezTo>
                  <a:cubicBezTo>
                    <a:pt x="67" y="12"/>
                    <a:pt x="40" y="12"/>
                    <a:pt x="40" y="12"/>
                  </a:cubicBezTo>
                  <a:cubicBezTo>
                    <a:pt x="40" y="12"/>
                    <a:pt x="40" y="31"/>
                    <a:pt x="40" y="33"/>
                  </a:cubicBezTo>
                  <a:cubicBezTo>
                    <a:pt x="40" y="35"/>
                    <a:pt x="32" y="37"/>
                    <a:pt x="32" y="39"/>
                  </a:cubicBezTo>
                  <a:cubicBezTo>
                    <a:pt x="32" y="41"/>
                    <a:pt x="32" y="52"/>
                    <a:pt x="32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7"/>
                    <a:pt x="3" y="59"/>
                    <a:pt x="5" y="61"/>
                  </a:cubicBezTo>
                  <a:cubicBezTo>
                    <a:pt x="7" y="64"/>
                    <a:pt x="3" y="69"/>
                    <a:pt x="7" y="74"/>
                  </a:cubicBezTo>
                  <a:cubicBezTo>
                    <a:pt x="10" y="79"/>
                    <a:pt x="6" y="87"/>
                    <a:pt x="4" y="90"/>
                  </a:cubicBezTo>
                  <a:cubicBezTo>
                    <a:pt x="3" y="91"/>
                    <a:pt x="3" y="94"/>
                    <a:pt x="3" y="97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5" y="96"/>
                    <a:pt x="5" y="92"/>
                    <a:pt x="8" y="9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5" name="Freeform 33">
              <a:extLst>
                <a:ext uri="{FF2B5EF4-FFF2-40B4-BE49-F238E27FC236}">
                  <a16:creationId xmlns:a16="http://schemas.microsoft.com/office/drawing/2014/main" id="{C7546E1C-6DA0-9A48-B64A-4BD1F8FF6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4938" y="5335134"/>
              <a:ext cx="465138" cy="436563"/>
            </a:xfrm>
            <a:custGeom>
              <a:avLst/>
              <a:gdLst>
                <a:gd name="T0" fmla="*/ 127 w 134"/>
                <a:gd name="T1" fmla="*/ 52 h 126"/>
                <a:gd name="T2" fmla="*/ 123 w 134"/>
                <a:gd name="T3" fmla="*/ 44 h 126"/>
                <a:gd name="T4" fmla="*/ 114 w 134"/>
                <a:gd name="T5" fmla="*/ 41 h 126"/>
                <a:gd name="T6" fmla="*/ 109 w 134"/>
                <a:gd name="T7" fmla="*/ 34 h 126"/>
                <a:gd name="T8" fmla="*/ 60 w 134"/>
                <a:gd name="T9" fmla="*/ 0 h 126"/>
                <a:gd name="T10" fmla="*/ 46 w 134"/>
                <a:gd name="T11" fmla="*/ 0 h 126"/>
                <a:gd name="T12" fmla="*/ 54 w 134"/>
                <a:gd name="T13" fmla="*/ 71 h 126"/>
                <a:gd name="T14" fmla="*/ 56 w 134"/>
                <a:gd name="T15" fmla="*/ 74 h 126"/>
                <a:gd name="T16" fmla="*/ 55 w 134"/>
                <a:gd name="T17" fmla="*/ 81 h 126"/>
                <a:gd name="T18" fmla="*/ 24 w 134"/>
                <a:gd name="T19" fmla="*/ 81 h 126"/>
                <a:gd name="T20" fmla="*/ 19 w 134"/>
                <a:gd name="T21" fmla="*/ 82 h 126"/>
                <a:gd name="T22" fmla="*/ 13 w 134"/>
                <a:gd name="T23" fmla="*/ 82 h 126"/>
                <a:gd name="T24" fmla="*/ 9 w 134"/>
                <a:gd name="T25" fmla="*/ 83 h 126"/>
                <a:gd name="T26" fmla="*/ 4 w 134"/>
                <a:gd name="T27" fmla="*/ 85 h 126"/>
                <a:gd name="T28" fmla="*/ 0 w 134"/>
                <a:gd name="T29" fmla="*/ 87 h 126"/>
                <a:gd name="T30" fmla="*/ 1 w 134"/>
                <a:gd name="T31" fmla="*/ 89 h 126"/>
                <a:gd name="T32" fmla="*/ 2 w 134"/>
                <a:gd name="T33" fmla="*/ 91 h 126"/>
                <a:gd name="T34" fmla="*/ 3 w 134"/>
                <a:gd name="T35" fmla="*/ 96 h 126"/>
                <a:gd name="T36" fmla="*/ 8 w 134"/>
                <a:gd name="T37" fmla="*/ 101 h 126"/>
                <a:gd name="T38" fmla="*/ 8 w 134"/>
                <a:gd name="T39" fmla="*/ 108 h 126"/>
                <a:gd name="T40" fmla="*/ 10 w 134"/>
                <a:gd name="T41" fmla="*/ 110 h 126"/>
                <a:gd name="T42" fmla="*/ 15 w 134"/>
                <a:gd name="T43" fmla="*/ 109 h 126"/>
                <a:gd name="T44" fmla="*/ 20 w 134"/>
                <a:gd name="T45" fmla="*/ 110 h 126"/>
                <a:gd name="T46" fmla="*/ 26 w 134"/>
                <a:gd name="T47" fmla="*/ 106 h 126"/>
                <a:gd name="T48" fmla="*/ 29 w 134"/>
                <a:gd name="T49" fmla="*/ 112 h 126"/>
                <a:gd name="T50" fmla="*/ 32 w 134"/>
                <a:gd name="T51" fmla="*/ 115 h 126"/>
                <a:gd name="T52" fmla="*/ 32 w 134"/>
                <a:gd name="T53" fmla="*/ 118 h 126"/>
                <a:gd name="T54" fmla="*/ 34 w 134"/>
                <a:gd name="T55" fmla="*/ 123 h 126"/>
                <a:gd name="T56" fmla="*/ 37 w 134"/>
                <a:gd name="T57" fmla="*/ 123 h 126"/>
                <a:gd name="T58" fmla="*/ 41 w 134"/>
                <a:gd name="T59" fmla="*/ 125 h 126"/>
                <a:gd name="T60" fmla="*/ 46 w 134"/>
                <a:gd name="T61" fmla="*/ 122 h 126"/>
                <a:gd name="T62" fmla="*/ 50 w 134"/>
                <a:gd name="T63" fmla="*/ 122 h 126"/>
                <a:gd name="T64" fmla="*/ 53 w 134"/>
                <a:gd name="T65" fmla="*/ 123 h 126"/>
                <a:gd name="T66" fmla="*/ 55 w 134"/>
                <a:gd name="T67" fmla="*/ 122 h 126"/>
                <a:gd name="T68" fmla="*/ 57 w 134"/>
                <a:gd name="T69" fmla="*/ 116 h 126"/>
                <a:gd name="T70" fmla="*/ 57 w 134"/>
                <a:gd name="T71" fmla="*/ 111 h 126"/>
                <a:gd name="T72" fmla="*/ 63 w 134"/>
                <a:gd name="T73" fmla="*/ 108 h 126"/>
                <a:gd name="T74" fmla="*/ 66 w 134"/>
                <a:gd name="T75" fmla="*/ 103 h 126"/>
                <a:gd name="T76" fmla="*/ 69 w 134"/>
                <a:gd name="T77" fmla="*/ 97 h 126"/>
                <a:gd name="T78" fmla="*/ 74 w 134"/>
                <a:gd name="T79" fmla="*/ 97 h 126"/>
                <a:gd name="T80" fmla="*/ 77 w 134"/>
                <a:gd name="T81" fmla="*/ 94 h 126"/>
                <a:gd name="T82" fmla="*/ 81 w 134"/>
                <a:gd name="T83" fmla="*/ 92 h 126"/>
                <a:gd name="T84" fmla="*/ 84 w 134"/>
                <a:gd name="T85" fmla="*/ 90 h 126"/>
                <a:gd name="T86" fmla="*/ 91 w 134"/>
                <a:gd name="T87" fmla="*/ 87 h 126"/>
                <a:gd name="T88" fmla="*/ 97 w 134"/>
                <a:gd name="T89" fmla="*/ 85 h 126"/>
                <a:gd name="T90" fmla="*/ 107 w 134"/>
                <a:gd name="T91" fmla="*/ 85 h 126"/>
                <a:gd name="T92" fmla="*/ 113 w 134"/>
                <a:gd name="T93" fmla="*/ 83 h 126"/>
                <a:gd name="T94" fmla="*/ 126 w 134"/>
                <a:gd name="T95" fmla="*/ 82 h 126"/>
                <a:gd name="T96" fmla="*/ 131 w 134"/>
                <a:gd name="T97" fmla="*/ 78 h 126"/>
                <a:gd name="T98" fmla="*/ 134 w 134"/>
                <a:gd name="T99" fmla="*/ 72 h 126"/>
                <a:gd name="T100" fmla="*/ 134 w 134"/>
                <a:gd name="T101" fmla="*/ 51 h 126"/>
                <a:gd name="T102" fmla="*/ 127 w 134"/>
                <a:gd name="T103" fmla="*/ 5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4" h="126">
                  <a:moveTo>
                    <a:pt x="127" y="52"/>
                  </a:moveTo>
                  <a:cubicBezTo>
                    <a:pt x="127" y="52"/>
                    <a:pt x="127" y="46"/>
                    <a:pt x="123" y="44"/>
                  </a:cubicBezTo>
                  <a:cubicBezTo>
                    <a:pt x="119" y="42"/>
                    <a:pt x="114" y="41"/>
                    <a:pt x="114" y="41"/>
                  </a:cubicBezTo>
                  <a:cubicBezTo>
                    <a:pt x="114" y="41"/>
                    <a:pt x="112" y="36"/>
                    <a:pt x="109" y="34"/>
                  </a:cubicBezTo>
                  <a:cubicBezTo>
                    <a:pt x="108" y="32"/>
                    <a:pt x="81" y="15"/>
                    <a:pt x="6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7" y="80"/>
                    <a:pt x="55" y="81"/>
                  </a:cubicBezTo>
                  <a:cubicBezTo>
                    <a:pt x="54" y="81"/>
                    <a:pt x="24" y="81"/>
                    <a:pt x="24" y="81"/>
                  </a:cubicBezTo>
                  <a:cubicBezTo>
                    <a:pt x="24" y="81"/>
                    <a:pt x="21" y="82"/>
                    <a:pt x="19" y="82"/>
                  </a:cubicBezTo>
                  <a:cubicBezTo>
                    <a:pt x="17" y="82"/>
                    <a:pt x="14" y="81"/>
                    <a:pt x="13" y="82"/>
                  </a:cubicBezTo>
                  <a:cubicBezTo>
                    <a:pt x="13" y="83"/>
                    <a:pt x="13" y="86"/>
                    <a:pt x="9" y="83"/>
                  </a:cubicBezTo>
                  <a:cubicBezTo>
                    <a:pt x="5" y="80"/>
                    <a:pt x="4" y="82"/>
                    <a:pt x="4" y="85"/>
                  </a:cubicBezTo>
                  <a:cubicBezTo>
                    <a:pt x="4" y="86"/>
                    <a:pt x="2" y="87"/>
                    <a:pt x="0" y="87"/>
                  </a:cubicBezTo>
                  <a:cubicBezTo>
                    <a:pt x="0" y="88"/>
                    <a:pt x="1" y="89"/>
                    <a:pt x="1" y="89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5"/>
                    <a:pt x="3" y="96"/>
                  </a:cubicBezTo>
                  <a:cubicBezTo>
                    <a:pt x="5" y="98"/>
                    <a:pt x="7" y="100"/>
                    <a:pt x="8" y="101"/>
                  </a:cubicBezTo>
                  <a:cubicBezTo>
                    <a:pt x="8" y="103"/>
                    <a:pt x="8" y="108"/>
                    <a:pt x="8" y="108"/>
                  </a:cubicBezTo>
                  <a:cubicBezTo>
                    <a:pt x="8" y="108"/>
                    <a:pt x="9" y="112"/>
                    <a:pt x="10" y="110"/>
                  </a:cubicBezTo>
                  <a:cubicBezTo>
                    <a:pt x="11" y="108"/>
                    <a:pt x="14" y="112"/>
                    <a:pt x="15" y="109"/>
                  </a:cubicBezTo>
                  <a:cubicBezTo>
                    <a:pt x="15" y="107"/>
                    <a:pt x="19" y="110"/>
                    <a:pt x="20" y="110"/>
                  </a:cubicBezTo>
                  <a:cubicBezTo>
                    <a:pt x="21" y="110"/>
                    <a:pt x="25" y="105"/>
                    <a:pt x="26" y="106"/>
                  </a:cubicBezTo>
                  <a:cubicBezTo>
                    <a:pt x="27" y="106"/>
                    <a:pt x="29" y="110"/>
                    <a:pt x="29" y="112"/>
                  </a:cubicBezTo>
                  <a:cubicBezTo>
                    <a:pt x="29" y="113"/>
                    <a:pt x="33" y="115"/>
                    <a:pt x="32" y="115"/>
                  </a:cubicBezTo>
                  <a:cubicBezTo>
                    <a:pt x="30" y="116"/>
                    <a:pt x="30" y="118"/>
                    <a:pt x="32" y="118"/>
                  </a:cubicBezTo>
                  <a:cubicBezTo>
                    <a:pt x="33" y="118"/>
                    <a:pt x="33" y="121"/>
                    <a:pt x="34" y="123"/>
                  </a:cubicBezTo>
                  <a:cubicBezTo>
                    <a:pt x="35" y="124"/>
                    <a:pt x="36" y="125"/>
                    <a:pt x="37" y="123"/>
                  </a:cubicBezTo>
                  <a:cubicBezTo>
                    <a:pt x="38" y="121"/>
                    <a:pt x="40" y="123"/>
                    <a:pt x="41" y="125"/>
                  </a:cubicBezTo>
                  <a:cubicBezTo>
                    <a:pt x="42" y="126"/>
                    <a:pt x="45" y="124"/>
                    <a:pt x="46" y="122"/>
                  </a:cubicBezTo>
                  <a:cubicBezTo>
                    <a:pt x="46" y="120"/>
                    <a:pt x="50" y="120"/>
                    <a:pt x="50" y="122"/>
                  </a:cubicBezTo>
                  <a:cubicBezTo>
                    <a:pt x="50" y="124"/>
                    <a:pt x="50" y="125"/>
                    <a:pt x="53" y="123"/>
                  </a:cubicBezTo>
                  <a:cubicBezTo>
                    <a:pt x="54" y="122"/>
                    <a:pt x="54" y="122"/>
                    <a:pt x="55" y="122"/>
                  </a:cubicBezTo>
                  <a:cubicBezTo>
                    <a:pt x="56" y="120"/>
                    <a:pt x="57" y="117"/>
                    <a:pt x="57" y="116"/>
                  </a:cubicBezTo>
                  <a:cubicBezTo>
                    <a:pt x="58" y="115"/>
                    <a:pt x="56" y="111"/>
                    <a:pt x="57" y="111"/>
                  </a:cubicBezTo>
                  <a:cubicBezTo>
                    <a:pt x="58" y="110"/>
                    <a:pt x="62" y="111"/>
                    <a:pt x="63" y="108"/>
                  </a:cubicBezTo>
                  <a:cubicBezTo>
                    <a:pt x="64" y="105"/>
                    <a:pt x="66" y="103"/>
                    <a:pt x="66" y="103"/>
                  </a:cubicBezTo>
                  <a:cubicBezTo>
                    <a:pt x="66" y="103"/>
                    <a:pt x="66" y="96"/>
                    <a:pt x="69" y="97"/>
                  </a:cubicBezTo>
                  <a:cubicBezTo>
                    <a:pt x="71" y="98"/>
                    <a:pt x="73" y="100"/>
                    <a:pt x="74" y="97"/>
                  </a:cubicBezTo>
                  <a:cubicBezTo>
                    <a:pt x="74" y="95"/>
                    <a:pt x="76" y="96"/>
                    <a:pt x="77" y="94"/>
                  </a:cubicBezTo>
                  <a:cubicBezTo>
                    <a:pt x="78" y="91"/>
                    <a:pt x="79" y="91"/>
                    <a:pt x="81" y="92"/>
                  </a:cubicBezTo>
                  <a:cubicBezTo>
                    <a:pt x="83" y="92"/>
                    <a:pt x="84" y="91"/>
                    <a:pt x="84" y="90"/>
                  </a:cubicBezTo>
                  <a:cubicBezTo>
                    <a:pt x="84" y="89"/>
                    <a:pt x="88" y="89"/>
                    <a:pt x="91" y="87"/>
                  </a:cubicBezTo>
                  <a:cubicBezTo>
                    <a:pt x="94" y="85"/>
                    <a:pt x="96" y="83"/>
                    <a:pt x="97" y="85"/>
                  </a:cubicBezTo>
                  <a:cubicBezTo>
                    <a:pt x="98" y="86"/>
                    <a:pt x="106" y="86"/>
                    <a:pt x="107" y="85"/>
                  </a:cubicBezTo>
                  <a:cubicBezTo>
                    <a:pt x="108" y="85"/>
                    <a:pt x="111" y="82"/>
                    <a:pt x="113" y="83"/>
                  </a:cubicBezTo>
                  <a:cubicBezTo>
                    <a:pt x="116" y="83"/>
                    <a:pt x="123" y="82"/>
                    <a:pt x="126" y="82"/>
                  </a:cubicBezTo>
                  <a:cubicBezTo>
                    <a:pt x="129" y="82"/>
                    <a:pt x="130" y="79"/>
                    <a:pt x="131" y="78"/>
                  </a:cubicBezTo>
                  <a:cubicBezTo>
                    <a:pt x="132" y="77"/>
                    <a:pt x="133" y="73"/>
                    <a:pt x="134" y="72"/>
                  </a:cubicBezTo>
                  <a:cubicBezTo>
                    <a:pt x="134" y="72"/>
                    <a:pt x="134" y="57"/>
                    <a:pt x="134" y="51"/>
                  </a:cubicBezTo>
                  <a:cubicBezTo>
                    <a:pt x="131" y="51"/>
                    <a:pt x="127" y="52"/>
                    <a:pt x="127" y="5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6" name="Freeform 34">
              <a:extLst>
                <a:ext uri="{FF2B5EF4-FFF2-40B4-BE49-F238E27FC236}">
                  <a16:creationId xmlns:a16="http://schemas.microsoft.com/office/drawing/2014/main" id="{293694AC-9F4C-614D-8CB2-24123238B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5438" y="5622471"/>
              <a:ext cx="230188" cy="166688"/>
            </a:xfrm>
            <a:custGeom>
              <a:avLst/>
              <a:gdLst>
                <a:gd name="T0" fmla="*/ 66 w 66"/>
                <a:gd name="T1" fmla="*/ 27 h 48"/>
                <a:gd name="T2" fmla="*/ 63 w 66"/>
                <a:gd name="T3" fmla="*/ 25 h 48"/>
                <a:gd name="T4" fmla="*/ 62 w 66"/>
                <a:gd name="T5" fmla="*/ 21 h 48"/>
                <a:gd name="T6" fmla="*/ 58 w 66"/>
                <a:gd name="T7" fmla="*/ 22 h 48"/>
                <a:gd name="T8" fmla="*/ 55 w 66"/>
                <a:gd name="T9" fmla="*/ 19 h 48"/>
                <a:gd name="T10" fmla="*/ 53 w 66"/>
                <a:gd name="T11" fmla="*/ 16 h 48"/>
                <a:gd name="T12" fmla="*/ 50 w 66"/>
                <a:gd name="T13" fmla="*/ 11 h 48"/>
                <a:gd name="T14" fmla="*/ 47 w 66"/>
                <a:gd name="T15" fmla="*/ 7 h 48"/>
                <a:gd name="T16" fmla="*/ 47 w 66"/>
                <a:gd name="T17" fmla="*/ 2 h 48"/>
                <a:gd name="T18" fmla="*/ 42 w 66"/>
                <a:gd name="T19" fmla="*/ 2 h 48"/>
                <a:gd name="T20" fmla="*/ 36 w 66"/>
                <a:gd name="T21" fmla="*/ 4 h 48"/>
                <a:gd name="T22" fmla="*/ 29 w 66"/>
                <a:gd name="T23" fmla="*/ 7 h 48"/>
                <a:gd name="T24" fmla="*/ 26 w 66"/>
                <a:gd name="T25" fmla="*/ 9 h 48"/>
                <a:gd name="T26" fmla="*/ 22 w 66"/>
                <a:gd name="T27" fmla="*/ 11 h 48"/>
                <a:gd name="T28" fmla="*/ 19 w 66"/>
                <a:gd name="T29" fmla="*/ 14 h 48"/>
                <a:gd name="T30" fmla="*/ 14 w 66"/>
                <a:gd name="T31" fmla="*/ 14 h 48"/>
                <a:gd name="T32" fmla="*/ 11 w 66"/>
                <a:gd name="T33" fmla="*/ 20 h 48"/>
                <a:gd name="T34" fmla="*/ 8 w 66"/>
                <a:gd name="T35" fmla="*/ 25 h 48"/>
                <a:gd name="T36" fmla="*/ 2 w 66"/>
                <a:gd name="T37" fmla="*/ 28 h 48"/>
                <a:gd name="T38" fmla="*/ 2 w 66"/>
                <a:gd name="T39" fmla="*/ 33 h 48"/>
                <a:gd name="T40" fmla="*/ 0 w 66"/>
                <a:gd name="T41" fmla="*/ 39 h 48"/>
                <a:gd name="T42" fmla="*/ 4 w 66"/>
                <a:gd name="T43" fmla="*/ 42 h 48"/>
                <a:gd name="T44" fmla="*/ 11 w 66"/>
                <a:gd name="T45" fmla="*/ 45 h 48"/>
                <a:gd name="T46" fmla="*/ 21 w 66"/>
                <a:gd name="T47" fmla="*/ 44 h 48"/>
                <a:gd name="T48" fmla="*/ 23 w 66"/>
                <a:gd name="T49" fmla="*/ 43 h 48"/>
                <a:gd name="T50" fmla="*/ 22 w 66"/>
                <a:gd name="T51" fmla="*/ 35 h 48"/>
                <a:gd name="T52" fmla="*/ 42 w 66"/>
                <a:gd name="T53" fmla="*/ 36 h 48"/>
                <a:gd name="T54" fmla="*/ 45 w 66"/>
                <a:gd name="T55" fmla="*/ 34 h 48"/>
                <a:gd name="T56" fmla="*/ 53 w 66"/>
                <a:gd name="T57" fmla="*/ 35 h 48"/>
                <a:gd name="T58" fmla="*/ 57 w 66"/>
                <a:gd name="T59" fmla="*/ 32 h 48"/>
                <a:gd name="T60" fmla="*/ 64 w 66"/>
                <a:gd name="T61" fmla="*/ 30 h 48"/>
                <a:gd name="T62" fmla="*/ 66 w 66"/>
                <a:gd name="T63" fmla="*/ 27 h 48"/>
                <a:gd name="T64" fmla="*/ 66 w 66"/>
                <a:gd name="T65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48">
                  <a:moveTo>
                    <a:pt x="66" y="27"/>
                  </a:moveTo>
                  <a:cubicBezTo>
                    <a:pt x="65" y="26"/>
                    <a:pt x="63" y="25"/>
                    <a:pt x="63" y="25"/>
                  </a:cubicBezTo>
                  <a:cubicBezTo>
                    <a:pt x="62" y="25"/>
                    <a:pt x="62" y="22"/>
                    <a:pt x="62" y="21"/>
                  </a:cubicBezTo>
                  <a:cubicBezTo>
                    <a:pt x="62" y="20"/>
                    <a:pt x="59" y="22"/>
                    <a:pt x="58" y="22"/>
                  </a:cubicBezTo>
                  <a:cubicBezTo>
                    <a:pt x="57" y="21"/>
                    <a:pt x="56" y="19"/>
                    <a:pt x="55" y="19"/>
                  </a:cubicBezTo>
                  <a:cubicBezTo>
                    <a:pt x="53" y="19"/>
                    <a:pt x="53" y="17"/>
                    <a:pt x="53" y="16"/>
                  </a:cubicBezTo>
                  <a:cubicBezTo>
                    <a:pt x="53" y="14"/>
                    <a:pt x="51" y="12"/>
                    <a:pt x="50" y="11"/>
                  </a:cubicBezTo>
                  <a:cubicBezTo>
                    <a:pt x="48" y="10"/>
                    <a:pt x="48" y="7"/>
                    <a:pt x="47" y="7"/>
                  </a:cubicBezTo>
                  <a:cubicBezTo>
                    <a:pt x="46" y="6"/>
                    <a:pt x="47" y="4"/>
                    <a:pt x="47" y="2"/>
                  </a:cubicBezTo>
                  <a:cubicBezTo>
                    <a:pt x="45" y="2"/>
                    <a:pt x="42" y="2"/>
                    <a:pt x="42" y="2"/>
                  </a:cubicBezTo>
                  <a:cubicBezTo>
                    <a:pt x="41" y="0"/>
                    <a:pt x="39" y="2"/>
                    <a:pt x="36" y="4"/>
                  </a:cubicBezTo>
                  <a:cubicBezTo>
                    <a:pt x="33" y="6"/>
                    <a:pt x="29" y="6"/>
                    <a:pt x="29" y="7"/>
                  </a:cubicBezTo>
                  <a:cubicBezTo>
                    <a:pt x="29" y="8"/>
                    <a:pt x="28" y="9"/>
                    <a:pt x="26" y="9"/>
                  </a:cubicBezTo>
                  <a:cubicBezTo>
                    <a:pt x="24" y="8"/>
                    <a:pt x="23" y="8"/>
                    <a:pt x="22" y="11"/>
                  </a:cubicBezTo>
                  <a:cubicBezTo>
                    <a:pt x="21" y="13"/>
                    <a:pt x="19" y="12"/>
                    <a:pt x="19" y="14"/>
                  </a:cubicBezTo>
                  <a:cubicBezTo>
                    <a:pt x="18" y="17"/>
                    <a:pt x="16" y="15"/>
                    <a:pt x="14" y="14"/>
                  </a:cubicBezTo>
                  <a:cubicBezTo>
                    <a:pt x="11" y="13"/>
                    <a:pt x="11" y="20"/>
                    <a:pt x="11" y="20"/>
                  </a:cubicBezTo>
                  <a:cubicBezTo>
                    <a:pt x="11" y="20"/>
                    <a:pt x="9" y="22"/>
                    <a:pt x="8" y="25"/>
                  </a:cubicBezTo>
                  <a:cubicBezTo>
                    <a:pt x="7" y="28"/>
                    <a:pt x="3" y="27"/>
                    <a:pt x="2" y="28"/>
                  </a:cubicBezTo>
                  <a:cubicBezTo>
                    <a:pt x="1" y="28"/>
                    <a:pt x="3" y="32"/>
                    <a:pt x="2" y="33"/>
                  </a:cubicBezTo>
                  <a:cubicBezTo>
                    <a:pt x="2" y="34"/>
                    <a:pt x="1" y="37"/>
                    <a:pt x="0" y="39"/>
                  </a:cubicBezTo>
                  <a:cubicBezTo>
                    <a:pt x="2" y="40"/>
                    <a:pt x="4" y="41"/>
                    <a:pt x="4" y="42"/>
                  </a:cubicBezTo>
                  <a:cubicBezTo>
                    <a:pt x="5" y="43"/>
                    <a:pt x="9" y="48"/>
                    <a:pt x="11" y="45"/>
                  </a:cubicBezTo>
                  <a:cubicBezTo>
                    <a:pt x="13" y="43"/>
                    <a:pt x="19" y="43"/>
                    <a:pt x="21" y="44"/>
                  </a:cubicBezTo>
                  <a:cubicBezTo>
                    <a:pt x="22" y="46"/>
                    <a:pt x="23" y="45"/>
                    <a:pt x="23" y="43"/>
                  </a:cubicBezTo>
                  <a:cubicBezTo>
                    <a:pt x="24" y="42"/>
                    <a:pt x="21" y="37"/>
                    <a:pt x="22" y="35"/>
                  </a:cubicBezTo>
                  <a:cubicBezTo>
                    <a:pt x="23" y="34"/>
                    <a:pt x="41" y="35"/>
                    <a:pt x="42" y="36"/>
                  </a:cubicBezTo>
                  <a:cubicBezTo>
                    <a:pt x="43" y="37"/>
                    <a:pt x="43" y="33"/>
                    <a:pt x="45" y="34"/>
                  </a:cubicBezTo>
                  <a:cubicBezTo>
                    <a:pt x="48" y="34"/>
                    <a:pt x="51" y="35"/>
                    <a:pt x="53" y="35"/>
                  </a:cubicBezTo>
                  <a:cubicBezTo>
                    <a:pt x="54" y="34"/>
                    <a:pt x="56" y="32"/>
                    <a:pt x="57" y="32"/>
                  </a:cubicBezTo>
                  <a:cubicBezTo>
                    <a:pt x="58" y="32"/>
                    <a:pt x="63" y="31"/>
                    <a:pt x="64" y="30"/>
                  </a:cubicBezTo>
                  <a:cubicBezTo>
                    <a:pt x="65" y="29"/>
                    <a:pt x="66" y="29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7" name="Freeform 35">
              <a:extLst>
                <a:ext uri="{FF2B5EF4-FFF2-40B4-BE49-F238E27FC236}">
                  <a16:creationId xmlns:a16="http://schemas.microsoft.com/office/drawing/2014/main" id="{A399668D-A4F7-7449-9CB7-2385D2361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5775" y="5379584"/>
              <a:ext cx="433388" cy="341313"/>
            </a:xfrm>
            <a:custGeom>
              <a:avLst/>
              <a:gdLst>
                <a:gd name="T0" fmla="*/ 120 w 125"/>
                <a:gd name="T1" fmla="*/ 14 h 98"/>
                <a:gd name="T2" fmla="*/ 119 w 125"/>
                <a:gd name="T3" fmla="*/ 4 h 98"/>
                <a:gd name="T4" fmla="*/ 113 w 125"/>
                <a:gd name="T5" fmla="*/ 8 h 98"/>
                <a:gd name="T6" fmla="*/ 108 w 125"/>
                <a:gd name="T7" fmla="*/ 3 h 98"/>
                <a:gd name="T8" fmla="*/ 96 w 125"/>
                <a:gd name="T9" fmla="*/ 0 h 98"/>
                <a:gd name="T10" fmla="*/ 61 w 125"/>
                <a:gd name="T11" fmla="*/ 22 h 98"/>
                <a:gd name="T12" fmla="*/ 47 w 125"/>
                <a:gd name="T13" fmla="*/ 34 h 98"/>
                <a:gd name="T14" fmla="*/ 34 w 125"/>
                <a:gd name="T15" fmla="*/ 38 h 98"/>
                <a:gd name="T16" fmla="*/ 33 w 125"/>
                <a:gd name="T17" fmla="*/ 38 h 98"/>
                <a:gd name="T18" fmla="*/ 33 w 125"/>
                <a:gd name="T19" fmla="*/ 59 h 98"/>
                <a:gd name="T20" fmla="*/ 30 w 125"/>
                <a:gd name="T21" fmla="*/ 65 h 98"/>
                <a:gd name="T22" fmla="*/ 25 w 125"/>
                <a:gd name="T23" fmla="*/ 69 h 98"/>
                <a:gd name="T24" fmla="*/ 12 w 125"/>
                <a:gd name="T25" fmla="*/ 70 h 98"/>
                <a:gd name="T26" fmla="*/ 6 w 125"/>
                <a:gd name="T27" fmla="*/ 72 h 98"/>
                <a:gd name="T28" fmla="*/ 1 w 125"/>
                <a:gd name="T29" fmla="*/ 72 h 98"/>
                <a:gd name="T30" fmla="*/ 1 w 125"/>
                <a:gd name="T31" fmla="*/ 77 h 98"/>
                <a:gd name="T32" fmla="*/ 4 w 125"/>
                <a:gd name="T33" fmla="*/ 81 h 98"/>
                <a:gd name="T34" fmla="*/ 7 w 125"/>
                <a:gd name="T35" fmla="*/ 86 h 98"/>
                <a:gd name="T36" fmla="*/ 9 w 125"/>
                <a:gd name="T37" fmla="*/ 89 h 98"/>
                <a:gd name="T38" fmla="*/ 12 w 125"/>
                <a:gd name="T39" fmla="*/ 92 h 98"/>
                <a:gd name="T40" fmla="*/ 16 w 125"/>
                <a:gd name="T41" fmla="*/ 91 h 98"/>
                <a:gd name="T42" fmla="*/ 17 w 125"/>
                <a:gd name="T43" fmla="*/ 95 h 98"/>
                <a:gd name="T44" fmla="*/ 20 w 125"/>
                <a:gd name="T45" fmla="*/ 97 h 98"/>
                <a:gd name="T46" fmla="*/ 23 w 125"/>
                <a:gd name="T47" fmla="*/ 93 h 98"/>
                <a:gd name="T48" fmla="*/ 25 w 125"/>
                <a:gd name="T49" fmla="*/ 97 h 98"/>
                <a:gd name="T50" fmla="*/ 29 w 125"/>
                <a:gd name="T51" fmla="*/ 96 h 98"/>
                <a:gd name="T52" fmla="*/ 32 w 125"/>
                <a:gd name="T53" fmla="*/ 90 h 98"/>
                <a:gd name="T54" fmla="*/ 34 w 125"/>
                <a:gd name="T55" fmla="*/ 83 h 98"/>
                <a:gd name="T56" fmla="*/ 41 w 125"/>
                <a:gd name="T57" fmla="*/ 83 h 98"/>
                <a:gd name="T58" fmla="*/ 46 w 125"/>
                <a:gd name="T59" fmla="*/ 82 h 98"/>
                <a:gd name="T60" fmla="*/ 53 w 125"/>
                <a:gd name="T61" fmla="*/ 84 h 98"/>
                <a:gd name="T62" fmla="*/ 57 w 125"/>
                <a:gd name="T63" fmla="*/ 88 h 98"/>
                <a:gd name="T64" fmla="*/ 64 w 125"/>
                <a:gd name="T65" fmla="*/ 86 h 98"/>
                <a:gd name="T66" fmla="*/ 70 w 125"/>
                <a:gd name="T67" fmla="*/ 89 h 98"/>
                <a:gd name="T68" fmla="*/ 78 w 125"/>
                <a:gd name="T69" fmla="*/ 89 h 98"/>
                <a:gd name="T70" fmla="*/ 84 w 125"/>
                <a:gd name="T71" fmla="*/ 86 h 98"/>
                <a:gd name="T72" fmla="*/ 94 w 125"/>
                <a:gd name="T73" fmla="*/ 86 h 98"/>
                <a:gd name="T74" fmla="*/ 101 w 125"/>
                <a:gd name="T75" fmla="*/ 87 h 98"/>
                <a:gd name="T76" fmla="*/ 106 w 125"/>
                <a:gd name="T77" fmla="*/ 82 h 98"/>
                <a:gd name="T78" fmla="*/ 108 w 125"/>
                <a:gd name="T79" fmla="*/ 82 h 98"/>
                <a:gd name="T80" fmla="*/ 108 w 125"/>
                <a:gd name="T81" fmla="*/ 80 h 98"/>
                <a:gd name="T82" fmla="*/ 109 w 125"/>
                <a:gd name="T83" fmla="*/ 73 h 98"/>
                <a:gd name="T84" fmla="*/ 122 w 125"/>
                <a:gd name="T85" fmla="*/ 57 h 98"/>
                <a:gd name="T86" fmla="*/ 123 w 125"/>
                <a:gd name="T87" fmla="*/ 37 h 98"/>
                <a:gd name="T88" fmla="*/ 124 w 125"/>
                <a:gd name="T89" fmla="*/ 28 h 98"/>
                <a:gd name="T90" fmla="*/ 123 w 125"/>
                <a:gd name="T91" fmla="*/ 22 h 98"/>
                <a:gd name="T92" fmla="*/ 120 w 125"/>
                <a:gd name="T93" fmla="*/ 1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" h="98">
                  <a:moveTo>
                    <a:pt x="120" y="14"/>
                  </a:moveTo>
                  <a:cubicBezTo>
                    <a:pt x="120" y="13"/>
                    <a:pt x="119" y="8"/>
                    <a:pt x="119" y="4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1" y="5"/>
                    <a:pt x="108" y="3"/>
                  </a:cubicBezTo>
                  <a:cubicBezTo>
                    <a:pt x="104" y="0"/>
                    <a:pt x="96" y="0"/>
                    <a:pt x="96" y="0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37" y="37"/>
                    <a:pt x="34" y="38"/>
                  </a:cubicBezTo>
                  <a:cubicBezTo>
                    <a:pt x="34" y="38"/>
                    <a:pt x="34" y="38"/>
                    <a:pt x="33" y="38"/>
                  </a:cubicBezTo>
                  <a:cubicBezTo>
                    <a:pt x="33" y="44"/>
                    <a:pt x="33" y="59"/>
                    <a:pt x="33" y="59"/>
                  </a:cubicBezTo>
                  <a:cubicBezTo>
                    <a:pt x="32" y="60"/>
                    <a:pt x="31" y="64"/>
                    <a:pt x="30" y="65"/>
                  </a:cubicBezTo>
                  <a:cubicBezTo>
                    <a:pt x="29" y="66"/>
                    <a:pt x="28" y="69"/>
                    <a:pt x="25" y="69"/>
                  </a:cubicBezTo>
                  <a:cubicBezTo>
                    <a:pt x="22" y="69"/>
                    <a:pt x="15" y="70"/>
                    <a:pt x="12" y="70"/>
                  </a:cubicBezTo>
                  <a:cubicBezTo>
                    <a:pt x="10" y="69"/>
                    <a:pt x="7" y="72"/>
                    <a:pt x="6" y="72"/>
                  </a:cubicBezTo>
                  <a:cubicBezTo>
                    <a:pt x="5" y="72"/>
                    <a:pt x="3" y="72"/>
                    <a:pt x="1" y="72"/>
                  </a:cubicBezTo>
                  <a:cubicBezTo>
                    <a:pt x="1" y="74"/>
                    <a:pt x="0" y="76"/>
                    <a:pt x="1" y="77"/>
                  </a:cubicBezTo>
                  <a:cubicBezTo>
                    <a:pt x="2" y="77"/>
                    <a:pt x="2" y="80"/>
                    <a:pt x="4" y="81"/>
                  </a:cubicBezTo>
                  <a:cubicBezTo>
                    <a:pt x="5" y="82"/>
                    <a:pt x="7" y="84"/>
                    <a:pt x="7" y="86"/>
                  </a:cubicBezTo>
                  <a:cubicBezTo>
                    <a:pt x="7" y="87"/>
                    <a:pt x="7" y="89"/>
                    <a:pt x="9" y="89"/>
                  </a:cubicBezTo>
                  <a:cubicBezTo>
                    <a:pt x="10" y="89"/>
                    <a:pt x="11" y="91"/>
                    <a:pt x="12" y="92"/>
                  </a:cubicBezTo>
                  <a:cubicBezTo>
                    <a:pt x="13" y="92"/>
                    <a:pt x="16" y="90"/>
                    <a:pt x="16" y="91"/>
                  </a:cubicBezTo>
                  <a:cubicBezTo>
                    <a:pt x="16" y="92"/>
                    <a:pt x="16" y="95"/>
                    <a:pt x="17" y="95"/>
                  </a:cubicBezTo>
                  <a:cubicBezTo>
                    <a:pt x="17" y="95"/>
                    <a:pt x="19" y="96"/>
                    <a:pt x="20" y="97"/>
                  </a:cubicBezTo>
                  <a:cubicBezTo>
                    <a:pt x="19" y="95"/>
                    <a:pt x="20" y="92"/>
                    <a:pt x="23" y="93"/>
                  </a:cubicBezTo>
                  <a:cubicBezTo>
                    <a:pt x="25" y="94"/>
                    <a:pt x="23" y="96"/>
                    <a:pt x="25" y="97"/>
                  </a:cubicBezTo>
                  <a:cubicBezTo>
                    <a:pt x="27" y="98"/>
                    <a:pt x="29" y="97"/>
                    <a:pt x="29" y="96"/>
                  </a:cubicBezTo>
                  <a:cubicBezTo>
                    <a:pt x="29" y="94"/>
                    <a:pt x="31" y="91"/>
                    <a:pt x="32" y="90"/>
                  </a:cubicBezTo>
                  <a:cubicBezTo>
                    <a:pt x="33" y="89"/>
                    <a:pt x="33" y="85"/>
                    <a:pt x="34" y="83"/>
                  </a:cubicBezTo>
                  <a:cubicBezTo>
                    <a:pt x="36" y="82"/>
                    <a:pt x="40" y="83"/>
                    <a:pt x="41" y="83"/>
                  </a:cubicBezTo>
                  <a:cubicBezTo>
                    <a:pt x="43" y="84"/>
                    <a:pt x="44" y="80"/>
                    <a:pt x="46" y="82"/>
                  </a:cubicBezTo>
                  <a:cubicBezTo>
                    <a:pt x="48" y="83"/>
                    <a:pt x="51" y="82"/>
                    <a:pt x="53" y="84"/>
                  </a:cubicBezTo>
                  <a:cubicBezTo>
                    <a:pt x="54" y="85"/>
                    <a:pt x="55" y="89"/>
                    <a:pt x="57" y="88"/>
                  </a:cubicBezTo>
                  <a:cubicBezTo>
                    <a:pt x="60" y="87"/>
                    <a:pt x="62" y="86"/>
                    <a:pt x="64" y="86"/>
                  </a:cubicBezTo>
                  <a:cubicBezTo>
                    <a:pt x="65" y="86"/>
                    <a:pt x="69" y="89"/>
                    <a:pt x="70" y="89"/>
                  </a:cubicBezTo>
                  <a:cubicBezTo>
                    <a:pt x="71" y="90"/>
                    <a:pt x="76" y="90"/>
                    <a:pt x="78" y="89"/>
                  </a:cubicBezTo>
                  <a:cubicBezTo>
                    <a:pt x="80" y="88"/>
                    <a:pt x="82" y="85"/>
                    <a:pt x="84" y="86"/>
                  </a:cubicBezTo>
                  <a:cubicBezTo>
                    <a:pt x="86" y="86"/>
                    <a:pt x="93" y="85"/>
                    <a:pt x="94" y="86"/>
                  </a:cubicBezTo>
                  <a:cubicBezTo>
                    <a:pt x="95" y="87"/>
                    <a:pt x="99" y="88"/>
                    <a:pt x="101" y="87"/>
                  </a:cubicBezTo>
                  <a:cubicBezTo>
                    <a:pt x="103" y="87"/>
                    <a:pt x="105" y="83"/>
                    <a:pt x="106" y="82"/>
                  </a:cubicBezTo>
                  <a:cubicBezTo>
                    <a:pt x="107" y="82"/>
                    <a:pt x="107" y="82"/>
                    <a:pt x="108" y="82"/>
                  </a:cubicBezTo>
                  <a:cubicBezTo>
                    <a:pt x="108" y="81"/>
                    <a:pt x="108" y="80"/>
                    <a:pt x="108" y="80"/>
                  </a:cubicBezTo>
                  <a:cubicBezTo>
                    <a:pt x="108" y="75"/>
                    <a:pt x="109" y="77"/>
                    <a:pt x="109" y="73"/>
                  </a:cubicBezTo>
                  <a:cubicBezTo>
                    <a:pt x="110" y="68"/>
                    <a:pt x="121" y="57"/>
                    <a:pt x="122" y="57"/>
                  </a:cubicBezTo>
                  <a:cubicBezTo>
                    <a:pt x="123" y="56"/>
                    <a:pt x="123" y="39"/>
                    <a:pt x="123" y="37"/>
                  </a:cubicBezTo>
                  <a:cubicBezTo>
                    <a:pt x="123" y="34"/>
                    <a:pt x="124" y="31"/>
                    <a:pt x="124" y="28"/>
                  </a:cubicBezTo>
                  <a:cubicBezTo>
                    <a:pt x="125" y="25"/>
                    <a:pt x="123" y="25"/>
                    <a:pt x="123" y="22"/>
                  </a:cubicBezTo>
                  <a:cubicBezTo>
                    <a:pt x="123" y="19"/>
                    <a:pt x="120" y="16"/>
                    <a:pt x="120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8" name="Freeform 36">
              <a:extLst>
                <a:ext uri="{FF2B5EF4-FFF2-40B4-BE49-F238E27FC236}">
                  <a16:creationId xmlns:a16="http://schemas.microsoft.com/office/drawing/2014/main" id="{8BBAB03D-8F2A-1E43-ACF0-200BF75F3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0425" y="5379584"/>
              <a:ext cx="277813" cy="465138"/>
            </a:xfrm>
            <a:custGeom>
              <a:avLst/>
              <a:gdLst>
                <a:gd name="T0" fmla="*/ 80 w 80"/>
                <a:gd name="T1" fmla="*/ 33 h 134"/>
                <a:gd name="T2" fmla="*/ 18 w 80"/>
                <a:gd name="T3" fmla="*/ 0 h 134"/>
                <a:gd name="T4" fmla="*/ 11 w 80"/>
                <a:gd name="T5" fmla="*/ 4 h 134"/>
                <a:gd name="T6" fmla="*/ 12 w 80"/>
                <a:gd name="T7" fmla="*/ 14 h 134"/>
                <a:gd name="T8" fmla="*/ 15 w 80"/>
                <a:gd name="T9" fmla="*/ 22 h 134"/>
                <a:gd name="T10" fmla="*/ 16 w 80"/>
                <a:gd name="T11" fmla="*/ 28 h 134"/>
                <a:gd name="T12" fmla="*/ 15 w 80"/>
                <a:gd name="T13" fmla="*/ 37 h 134"/>
                <a:gd name="T14" fmla="*/ 14 w 80"/>
                <a:gd name="T15" fmla="*/ 57 h 134"/>
                <a:gd name="T16" fmla="*/ 1 w 80"/>
                <a:gd name="T17" fmla="*/ 73 h 134"/>
                <a:gd name="T18" fmla="*/ 0 w 80"/>
                <a:gd name="T19" fmla="*/ 80 h 134"/>
                <a:gd name="T20" fmla="*/ 0 w 80"/>
                <a:gd name="T21" fmla="*/ 82 h 134"/>
                <a:gd name="T22" fmla="*/ 1 w 80"/>
                <a:gd name="T23" fmla="*/ 84 h 134"/>
                <a:gd name="T24" fmla="*/ 5 w 80"/>
                <a:gd name="T25" fmla="*/ 87 h 134"/>
                <a:gd name="T26" fmla="*/ 10 w 80"/>
                <a:gd name="T27" fmla="*/ 95 h 134"/>
                <a:gd name="T28" fmla="*/ 11 w 80"/>
                <a:gd name="T29" fmla="*/ 102 h 134"/>
                <a:gd name="T30" fmla="*/ 14 w 80"/>
                <a:gd name="T31" fmla="*/ 112 h 134"/>
                <a:gd name="T32" fmla="*/ 11 w 80"/>
                <a:gd name="T33" fmla="*/ 113 h 134"/>
                <a:gd name="T34" fmla="*/ 4 w 80"/>
                <a:gd name="T35" fmla="*/ 114 h 134"/>
                <a:gd name="T36" fmla="*/ 6 w 80"/>
                <a:gd name="T37" fmla="*/ 120 h 134"/>
                <a:gd name="T38" fmla="*/ 12 w 80"/>
                <a:gd name="T39" fmla="*/ 127 h 134"/>
                <a:gd name="T40" fmla="*/ 16 w 80"/>
                <a:gd name="T41" fmla="*/ 133 h 134"/>
                <a:gd name="T42" fmla="*/ 20 w 80"/>
                <a:gd name="T43" fmla="*/ 131 h 134"/>
                <a:gd name="T44" fmla="*/ 25 w 80"/>
                <a:gd name="T45" fmla="*/ 131 h 134"/>
                <a:gd name="T46" fmla="*/ 34 w 80"/>
                <a:gd name="T47" fmla="*/ 129 h 134"/>
                <a:gd name="T48" fmla="*/ 41 w 80"/>
                <a:gd name="T49" fmla="*/ 125 h 134"/>
                <a:gd name="T50" fmla="*/ 42 w 80"/>
                <a:gd name="T51" fmla="*/ 121 h 134"/>
                <a:gd name="T52" fmla="*/ 53 w 80"/>
                <a:gd name="T53" fmla="*/ 118 h 134"/>
                <a:gd name="T54" fmla="*/ 61 w 80"/>
                <a:gd name="T55" fmla="*/ 110 h 134"/>
                <a:gd name="T56" fmla="*/ 63 w 80"/>
                <a:gd name="T57" fmla="*/ 107 h 134"/>
                <a:gd name="T58" fmla="*/ 69 w 80"/>
                <a:gd name="T59" fmla="*/ 104 h 134"/>
                <a:gd name="T60" fmla="*/ 71 w 80"/>
                <a:gd name="T61" fmla="*/ 104 h 134"/>
                <a:gd name="T62" fmla="*/ 70 w 80"/>
                <a:gd name="T63" fmla="*/ 104 h 134"/>
                <a:gd name="T64" fmla="*/ 71 w 80"/>
                <a:gd name="T65" fmla="*/ 100 h 134"/>
                <a:gd name="T66" fmla="*/ 67 w 80"/>
                <a:gd name="T67" fmla="*/ 95 h 134"/>
                <a:gd name="T68" fmla="*/ 66 w 80"/>
                <a:gd name="T69" fmla="*/ 90 h 134"/>
                <a:gd name="T70" fmla="*/ 65 w 80"/>
                <a:gd name="T71" fmla="*/ 85 h 134"/>
                <a:gd name="T72" fmla="*/ 65 w 80"/>
                <a:gd name="T73" fmla="*/ 79 h 134"/>
                <a:gd name="T74" fmla="*/ 69 w 80"/>
                <a:gd name="T75" fmla="*/ 73 h 134"/>
                <a:gd name="T76" fmla="*/ 72 w 80"/>
                <a:gd name="T77" fmla="*/ 68 h 134"/>
                <a:gd name="T78" fmla="*/ 79 w 80"/>
                <a:gd name="T79" fmla="*/ 64 h 134"/>
                <a:gd name="T80" fmla="*/ 80 w 80"/>
                <a:gd name="T81" fmla="*/ 55 h 134"/>
                <a:gd name="T82" fmla="*/ 80 w 80"/>
                <a:gd name="T83" fmla="*/ 3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0" h="134">
                  <a:moveTo>
                    <a:pt x="80" y="33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8"/>
                    <a:pt x="12" y="13"/>
                    <a:pt x="12" y="14"/>
                  </a:cubicBezTo>
                  <a:cubicBezTo>
                    <a:pt x="12" y="16"/>
                    <a:pt x="15" y="19"/>
                    <a:pt x="15" y="22"/>
                  </a:cubicBezTo>
                  <a:cubicBezTo>
                    <a:pt x="15" y="25"/>
                    <a:pt x="17" y="25"/>
                    <a:pt x="16" y="28"/>
                  </a:cubicBezTo>
                  <a:cubicBezTo>
                    <a:pt x="16" y="31"/>
                    <a:pt x="15" y="34"/>
                    <a:pt x="15" y="37"/>
                  </a:cubicBezTo>
                  <a:cubicBezTo>
                    <a:pt x="15" y="39"/>
                    <a:pt x="15" y="56"/>
                    <a:pt x="14" y="57"/>
                  </a:cubicBezTo>
                  <a:cubicBezTo>
                    <a:pt x="13" y="57"/>
                    <a:pt x="2" y="68"/>
                    <a:pt x="1" y="73"/>
                  </a:cubicBezTo>
                  <a:cubicBezTo>
                    <a:pt x="1" y="77"/>
                    <a:pt x="0" y="75"/>
                    <a:pt x="0" y="80"/>
                  </a:cubicBezTo>
                  <a:cubicBezTo>
                    <a:pt x="0" y="80"/>
                    <a:pt x="0" y="81"/>
                    <a:pt x="0" y="82"/>
                  </a:cubicBezTo>
                  <a:cubicBezTo>
                    <a:pt x="0" y="82"/>
                    <a:pt x="0" y="83"/>
                    <a:pt x="1" y="84"/>
                  </a:cubicBezTo>
                  <a:cubicBezTo>
                    <a:pt x="2" y="85"/>
                    <a:pt x="2" y="87"/>
                    <a:pt x="5" y="87"/>
                  </a:cubicBezTo>
                  <a:cubicBezTo>
                    <a:pt x="7" y="87"/>
                    <a:pt x="10" y="93"/>
                    <a:pt x="10" y="95"/>
                  </a:cubicBezTo>
                  <a:cubicBezTo>
                    <a:pt x="10" y="97"/>
                    <a:pt x="11" y="98"/>
                    <a:pt x="11" y="102"/>
                  </a:cubicBezTo>
                  <a:cubicBezTo>
                    <a:pt x="11" y="106"/>
                    <a:pt x="13" y="111"/>
                    <a:pt x="14" y="112"/>
                  </a:cubicBezTo>
                  <a:cubicBezTo>
                    <a:pt x="15" y="113"/>
                    <a:pt x="14" y="113"/>
                    <a:pt x="11" y="113"/>
                  </a:cubicBezTo>
                  <a:cubicBezTo>
                    <a:pt x="8" y="113"/>
                    <a:pt x="4" y="113"/>
                    <a:pt x="4" y="114"/>
                  </a:cubicBezTo>
                  <a:cubicBezTo>
                    <a:pt x="4" y="115"/>
                    <a:pt x="3" y="117"/>
                    <a:pt x="6" y="120"/>
                  </a:cubicBezTo>
                  <a:cubicBezTo>
                    <a:pt x="9" y="123"/>
                    <a:pt x="11" y="124"/>
                    <a:pt x="12" y="127"/>
                  </a:cubicBezTo>
                  <a:cubicBezTo>
                    <a:pt x="13" y="130"/>
                    <a:pt x="15" y="133"/>
                    <a:pt x="16" y="133"/>
                  </a:cubicBezTo>
                  <a:cubicBezTo>
                    <a:pt x="16" y="134"/>
                    <a:pt x="18" y="134"/>
                    <a:pt x="20" y="131"/>
                  </a:cubicBezTo>
                  <a:cubicBezTo>
                    <a:pt x="22" y="129"/>
                    <a:pt x="24" y="134"/>
                    <a:pt x="25" y="131"/>
                  </a:cubicBezTo>
                  <a:cubicBezTo>
                    <a:pt x="27" y="129"/>
                    <a:pt x="33" y="130"/>
                    <a:pt x="34" y="129"/>
                  </a:cubicBezTo>
                  <a:cubicBezTo>
                    <a:pt x="35" y="128"/>
                    <a:pt x="40" y="126"/>
                    <a:pt x="41" y="125"/>
                  </a:cubicBezTo>
                  <a:cubicBezTo>
                    <a:pt x="43" y="124"/>
                    <a:pt x="40" y="122"/>
                    <a:pt x="42" y="121"/>
                  </a:cubicBezTo>
                  <a:cubicBezTo>
                    <a:pt x="44" y="120"/>
                    <a:pt x="50" y="122"/>
                    <a:pt x="53" y="118"/>
                  </a:cubicBezTo>
                  <a:cubicBezTo>
                    <a:pt x="56" y="115"/>
                    <a:pt x="60" y="112"/>
                    <a:pt x="61" y="110"/>
                  </a:cubicBezTo>
                  <a:cubicBezTo>
                    <a:pt x="62" y="109"/>
                    <a:pt x="61" y="108"/>
                    <a:pt x="63" y="107"/>
                  </a:cubicBezTo>
                  <a:cubicBezTo>
                    <a:pt x="64" y="105"/>
                    <a:pt x="68" y="103"/>
                    <a:pt x="69" y="104"/>
                  </a:cubicBezTo>
                  <a:cubicBezTo>
                    <a:pt x="70" y="104"/>
                    <a:pt x="70" y="104"/>
                    <a:pt x="71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71" y="100"/>
                    <a:pt x="67" y="98"/>
                    <a:pt x="67" y="95"/>
                  </a:cubicBezTo>
                  <a:cubicBezTo>
                    <a:pt x="67" y="92"/>
                    <a:pt x="68" y="90"/>
                    <a:pt x="66" y="90"/>
                  </a:cubicBezTo>
                  <a:cubicBezTo>
                    <a:pt x="63" y="90"/>
                    <a:pt x="63" y="87"/>
                    <a:pt x="65" y="85"/>
                  </a:cubicBezTo>
                  <a:cubicBezTo>
                    <a:pt x="67" y="83"/>
                    <a:pt x="62" y="79"/>
                    <a:pt x="65" y="79"/>
                  </a:cubicBezTo>
                  <a:cubicBezTo>
                    <a:pt x="69" y="79"/>
                    <a:pt x="66" y="74"/>
                    <a:pt x="69" y="73"/>
                  </a:cubicBezTo>
                  <a:cubicBezTo>
                    <a:pt x="71" y="73"/>
                    <a:pt x="72" y="71"/>
                    <a:pt x="72" y="68"/>
                  </a:cubicBezTo>
                  <a:cubicBezTo>
                    <a:pt x="72" y="66"/>
                    <a:pt x="77" y="64"/>
                    <a:pt x="79" y="64"/>
                  </a:cubicBezTo>
                  <a:cubicBezTo>
                    <a:pt x="80" y="63"/>
                    <a:pt x="80" y="55"/>
                    <a:pt x="80" y="55"/>
                  </a:cubicBezTo>
                  <a:lnTo>
                    <a:pt x="80" y="3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9" name="Freeform 37">
              <a:extLst>
                <a:ext uri="{FF2B5EF4-FFF2-40B4-BE49-F238E27FC236}">
                  <a16:creationId xmlns:a16="http://schemas.microsoft.com/office/drawing/2014/main" id="{E6B22E7B-C099-C444-B436-3F71E86E1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700" y="5122409"/>
              <a:ext cx="304800" cy="306388"/>
            </a:xfrm>
            <a:custGeom>
              <a:avLst/>
              <a:gdLst>
                <a:gd name="T0" fmla="*/ 82 w 88"/>
                <a:gd name="T1" fmla="*/ 19 h 88"/>
                <a:gd name="T2" fmla="*/ 76 w 88"/>
                <a:gd name="T3" fmla="*/ 5 h 88"/>
                <a:gd name="T4" fmla="*/ 75 w 88"/>
                <a:gd name="T5" fmla="*/ 6 h 88"/>
                <a:gd name="T6" fmla="*/ 67 w 88"/>
                <a:gd name="T7" fmla="*/ 6 h 88"/>
                <a:gd name="T8" fmla="*/ 57 w 88"/>
                <a:gd name="T9" fmla="*/ 4 h 88"/>
                <a:gd name="T10" fmla="*/ 40 w 88"/>
                <a:gd name="T11" fmla="*/ 7 h 88"/>
                <a:gd name="T12" fmla="*/ 31 w 88"/>
                <a:gd name="T13" fmla="*/ 7 h 88"/>
                <a:gd name="T14" fmla="*/ 16 w 88"/>
                <a:gd name="T15" fmla="*/ 3 h 88"/>
                <a:gd name="T16" fmla="*/ 4 w 88"/>
                <a:gd name="T17" fmla="*/ 0 h 88"/>
                <a:gd name="T18" fmla="*/ 3 w 88"/>
                <a:gd name="T19" fmla="*/ 2 h 88"/>
                <a:gd name="T20" fmla="*/ 2 w 88"/>
                <a:gd name="T21" fmla="*/ 12 h 88"/>
                <a:gd name="T22" fmla="*/ 2 w 88"/>
                <a:gd name="T23" fmla="*/ 24 h 88"/>
                <a:gd name="T24" fmla="*/ 2 w 88"/>
                <a:gd name="T25" fmla="*/ 86 h 88"/>
                <a:gd name="T26" fmla="*/ 51 w 88"/>
                <a:gd name="T27" fmla="*/ 86 h 88"/>
                <a:gd name="T28" fmla="*/ 54 w 88"/>
                <a:gd name="T29" fmla="*/ 84 h 88"/>
                <a:gd name="T30" fmla="*/ 58 w 88"/>
                <a:gd name="T31" fmla="*/ 86 h 88"/>
                <a:gd name="T32" fmla="*/ 68 w 88"/>
                <a:gd name="T33" fmla="*/ 86 h 88"/>
                <a:gd name="T34" fmla="*/ 73 w 88"/>
                <a:gd name="T35" fmla="*/ 88 h 88"/>
                <a:gd name="T36" fmla="*/ 77 w 88"/>
                <a:gd name="T37" fmla="*/ 84 h 88"/>
                <a:gd name="T38" fmla="*/ 83 w 88"/>
                <a:gd name="T39" fmla="*/ 78 h 88"/>
                <a:gd name="T40" fmla="*/ 87 w 88"/>
                <a:gd name="T41" fmla="*/ 76 h 88"/>
                <a:gd name="T42" fmla="*/ 87 w 88"/>
                <a:gd name="T43" fmla="*/ 75 h 88"/>
                <a:gd name="T44" fmla="*/ 87 w 88"/>
                <a:gd name="T45" fmla="*/ 72 h 88"/>
                <a:gd name="T46" fmla="*/ 84 w 88"/>
                <a:gd name="T47" fmla="*/ 63 h 88"/>
                <a:gd name="T48" fmla="*/ 75 w 88"/>
                <a:gd name="T49" fmla="*/ 47 h 88"/>
                <a:gd name="T50" fmla="*/ 71 w 88"/>
                <a:gd name="T51" fmla="*/ 39 h 88"/>
                <a:gd name="T52" fmla="*/ 66 w 88"/>
                <a:gd name="T53" fmla="*/ 30 h 88"/>
                <a:gd name="T54" fmla="*/ 62 w 88"/>
                <a:gd name="T55" fmla="*/ 15 h 88"/>
                <a:gd name="T56" fmla="*/ 67 w 88"/>
                <a:gd name="T57" fmla="*/ 25 h 88"/>
                <a:gd name="T58" fmla="*/ 75 w 88"/>
                <a:gd name="T59" fmla="*/ 36 h 88"/>
                <a:gd name="T60" fmla="*/ 80 w 88"/>
                <a:gd name="T61" fmla="*/ 24 h 88"/>
                <a:gd name="T62" fmla="*/ 81 w 88"/>
                <a:gd name="T63" fmla="*/ 25 h 88"/>
                <a:gd name="T64" fmla="*/ 81 w 88"/>
                <a:gd name="T65" fmla="*/ 23 h 88"/>
                <a:gd name="T66" fmla="*/ 82 w 88"/>
                <a:gd name="T67" fmla="*/ 1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88">
                  <a:moveTo>
                    <a:pt x="82" y="19"/>
                  </a:moveTo>
                  <a:cubicBezTo>
                    <a:pt x="76" y="5"/>
                    <a:pt x="76" y="5"/>
                    <a:pt x="76" y="5"/>
                  </a:cubicBezTo>
                  <a:cubicBezTo>
                    <a:pt x="76" y="6"/>
                    <a:pt x="76" y="6"/>
                    <a:pt x="75" y="6"/>
                  </a:cubicBezTo>
                  <a:cubicBezTo>
                    <a:pt x="74" y="7"/>
                    <a:pt x="70" y="5"/>
                    <a:pt x="67" y="6"/>
                  </a:cubicBezTo>
                  <a:cubicBezTo>
                    <a:pt x="63" y="7"/>
                    <a:pt x="60" y="6"/>
                    <a:pt x="57" y="4"/>
                  </a:cubicBezTo>
                  <a:cubicBezTo>
                    <a:pt x="53" y="2"/>
                    <a:pt x="41" y="4"/>
                    <a:pt x="40" y="7"/>
                  </a:cubicBezTo>
                  <a:cubicBezTo>
                    <a:pt x="38" y="9"/>
                    <a:pt x="34" y="9"/>
                    <a:pt x="31" y="7"/>
                  </a:cubicBezTo>
                  <a:cubicBezTo>
                    <a:pt x="27" y="6"/>
                    <a:pt x="23" y="4"/>
                    <a:pt x="16" y="3"/>
                  </a:cubicBezTo>
                  <a:cubicBezTo>
                    <a:pt x="10" y="3"/>
                    <a:pt x="5" y="2"/>
                    <a:pt x="4" y="0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1" y="8"/>
                    <a:pt x="5" y="9"/>
                    <a:pt x="2" y="12"/>
                  </a:cubicBezTo>
                  <a:cubicBezTo>
                    <a:pt x="0" y="15"/>
                    <a:pt x="2" y="19"/>
                    <a:pt x="2" y="24"/>
                  </a:cubicBezTo>
                  <a:cubicBezTo>
                    <a:pt x="2" y="28"/>
                    <a:pt x="2" y="64"/>
                    <a:pt x="2" y="86"/>
                  </a:cubicBezTo>
                  <a:cubicBezTo>
                    <a:pt x="51" y="86"/>
                    <a:pt x="51" y="86"/>
                    <a:pt x="51" y="86"/>
                  </a:cubicBezTo>
                  <a:cubicBezTo>
                    <a:pt x="51" y="86"/>
                    <a:pt x="53" y="85"/>
                    <a:pt x="54" y="84"/>
                  </a:cubicBezTo>
                  <a:cubicBezTo>
                    <a:pt x="56" y="83"/>
                    <a:pt x="58" y="86"/>
                    <a:pt x="58" y="8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8" y="86"/>
                    <a:pt x="70" y="88"/>
                    <a:pt x="73" y="88"/>
                  </a:cubicBezTo>
                  <a:cubicBezTo>
                    <a:pt x="75" y="88"/>
                    <a:pt x="74" y="84"/>
                    <a:pt x="77" y="84"/>
                  </a:cubicBezTo>
                  <a:cubicBezTo>
                    <a:pt x="81" y="84"/>
                    <a:pt x="80" y="78"/>
                    <a:pt x="83" y="78"/>
                  </a:cubicBezTo>
                  <a:cubicBezTo>
                    <a:pt x="85" y="78"/>
                    <a:pt x="85" y="79"/>
                    <a:pt x="87" y="76"/>
                  </a:cubicBezTo>
                  <a:cubicBezTo>
                    <a:pt x="87" y="76"/>
                    <a:pt x="87" y="75"/>
                    <a:pt x="87" y="75"/>
                  </a:cubicBezTo>
                  <a:cubicBezTo>
                    <a:pt x="87" y="74"/>
                    <a:pt x="87" y="73"/>
                    <a:pt x="87" y="72"/>
                  </a:cubicBezTo>
                  <a:cubicBezTo>
                    <a:pt x="88" y="68"/>
                    <a:pt x="85" y="69"/>
                    <a:pt x="84" y="63"/>
                  </a:cubicBezTo>
                  <a:cubicBezTo>
                    <a:pt x="82" y="58"/>
                    <a:pt x="75" y="50"/>
                    <a:pt x="75" y="47"/>
                  </a:cubicBezTo>
                  <a:cubicBezTo>
                    <a:pt x="75" y="44"/>
                    <a:pt x="71" y="42"/>
                    <a:pt x="71" y="39"/>
                  </a:cubicBezTo>
                  <a:cubicBezTo>
                    <a:pt x="71" y="35"/>
                    <a:pt x="69" y="35"/>
                    <a:pt x="66" y="30"/>
                  </a:cubicBezTo>
                  <a:cubicBezTo>
                    <a:pt x="62" y="24"/>
                    <a:pt x="61" y="15"/>
                    <a:pt x="62" y="15"/>
                  </a:cubicBezTo>
                  <a:cubicBezTo>
                    <a:pt x="63" y="15"/>
                    <a:pt x="66" y="23"/>
                    <a:pt x="67" y="25"/>
                  </a:cubicBezTo>
                  <a:cubicBezTo>
                    <a:pt x="69" y="28"/>
                    <a:pt x="73" y="36"/>
                    <a:pt x="75" y="36"/>
                  </a:cubicBezTo>
                  <a:cubicBezTo>
                    <a:pt x="78" y="36"/>
                    <a:pt x="79" y="24"/>
                    <a:pt x="80" y="24"/>
                  </a:cubicBezTo>
                  <a:cubicBezTo>
                    <a:pt x="80" y="24"/>
                    <a:pt x="80" y="25"/>
                    <a:pt x="81" y="25"/>
                  </a:cubicBezTo>
                  <a:cubicBezTo>
                    <a:pt x="81" y="23"/>
                    <a:pt x="81" y="23"/>
                    <a:pt x="81" y="23"/>
                  </a:cubicBezTo>
                  <a:lnTo>
                    <a:pt x="82" y="1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0" name="Freeform 38">
              <a:extLst>
                <a:ext uri="{FF2B5EF4-FFF2-40B4-BE49-F238E27FC236}">
                  <a16:creationId xmlns:a16="http://schemas.microsoft.com/office/drawing/2014/main" id="{DA83189D-7E2A-1545-9CD6-C7F16F8F1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5488" y="5987596"/>
              <a:ext cx="158750" cy="177800"/>
            </a:xfrm>
            <a:custGeom>
              <a:avLst/>
              <a:gdLst>
                <a:gd name="T0" fmla="*/ 23 w 46"/>
                <a:gd name="T1" fmla="*/ 48 h 51"/>
                <a:gd name="T2" fmla="*/ 24 w 46"/>
                <a:gd name="T3" fmla="*/ 42 h 51"/>
                <a:gd name="T4" fmla="*/ 29 w 46"/>
                <a:gd name="T5" fmla="*/ 38 h 51"/>
                <a:gd name="T6" fmla="*/ 33 w 46"/>
                <a:gd name="T7" fmla="*/ 34 h 51"/>
                <a:gd name="T8" fmla="*/ 37 w 46"/>
                <a:gd name="T9" fmla="*/ 39 h 51"/>
                <a:gd name="T10" fmla="*/ 43 w 46"/>
                <a:gd name="T11" fmla="*/ 40 h 51"/>
                <a:gd name="T12" fmla="*/ 46 w 46"/>
                <a:gd name="T13" fmla="*/ 30 h 51"/>
                <a:gd name="T14" fmla="*/ 44 w 46"/>
                <a:gd name="T15" fmla="*/ 22 h 51"/>
                <a:gd name="T16" fmla="*/ 42 w 46"/>
                <a:gd name="T17" fmla="*/ 16 h 51"/>
                <a:gd name="T18" fmla="*/ 43 w 46"/>
                <a:gd name="T19" fmla="*/ 9 h 51"/>
                <a:gd name="T20" fmla="*/ 35 w 46"/>
                <a:gd name="T21" fmla="*/ 9 h 51"/>
                <a:gd name="T22" fmla="*/ 36 w 46"/>
                <a:gd name="T23" fmla="*/ 1 h 51"/>
                <a:gd name="T24" fmla="*/ 24 w 46"/>
                <a:gd name="T25" fmla="*/ 0 h 51"/>
                <a:gd name="T26" fmla="*/ 23 w 46"/>
                <a:gd name="T27" fmla="*/ 1 h 51"/>
                <a:gd name="T28" fmla="*/ 22 w 46"/>
                <a:gd name="T29" fmla="*/ 11 h 51"/>
                <a:gd name="T30" fmla="*/ 11 w 46"/>
                <a:gd name="T31" fmla="*/ 12 h 51"/>
                <a:gd name="T32" fmla="*/ 8 w 46"/>
                <a:gd name="T33" fmla="*/ 12 h 51"/>
                <a:gd name="T34" fmla="*/ 6 w 46"/>
                <a:gd name="T35" fmla="*/ 14 h 51"/>
                <a:gd name="T36" fmla="*/ 9 w 46"/>
                <a:gd name="T37" fmla="*/ 18 h 51"/>
                <a:gd name="T38" fmla="*/ 5 w 46"/>
                <a:gd name="T39" fmla="*/ 21 h 51"/>
                <a:gd name="T40" fmla="*/ 2 w 46"/>
                <a:gd name="T41" fmla="*/ 26 h 51"/>
                <a:gd name="T42" fmla="*/ 6 w 46"/>
                <a:gd name="T43" fmla="*/ 33 h 51"/>
                <a:gd name="T44" fmla="*/ 11 w 46"/>
                <a:gd name="T45" fmla="*/ 41 h 51"/>
                <a:gd name="T46" fmla="*/ 19 w 46"/>
                <a:gd name="T47" fmla="*/ 51 h 51"/>
                <a:gd name="T48" fmla="*/ 23 w 46"/>
                <a:gd name="T4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" h="51">
                  <a:moveTo>
                    <a:pt x="23" y="48"/>
                  </a:moveTo>
                  <a:cubicBezTo>
                    <a:pt x="27" y="48"/>
                    <a:pt x="26" y="46"/>
                    <a:pt x="24" y="42"/>
                  </a:cubicBezTo>
                  <a:cubicBezTo>
                    <a:pt x="23" y="38"/>
                    <a:pt x="27" y="38"/>
                    <a:pt x="29" y="38"/>
                  </a:cubicBezTo>
                  <a:cubicBezTo>
                    <a:pt x="32" y="38"/>
                    <a:pt x="31" y="34"/>
                    <a:pt x="33" y="34"/>
                  </a:cubicBezTo>
                  <a:cubicBezTo>
                    <a:pt x="35" y="34"/>
                    <a:pt x="35" y="39"/>
                    <a:pt x="37" y="39"/>
                  </a:cubicBezTo>
                  <a:cubicBezTo>
                    <a:pt x="39" y="38"/>
                    <a:pt x="41" y="40"/>
                    <a:pt x="43" y="40"/>
                  </a:cubicBezTo>
                  <a:cubicBezTo>
                    <a:pt x="46" y="39"/>
                    <a:pt x="46" y="34"/>
                    <a:pt x="46" y="30"/>
                  </a:cubicBezTo>
                  <a:cubicBezTo>
                    <a:pt x="46" y="27"/>
                    <a:pt x="46" y="24"/>
                    <a:pt x="44" y="22"/>
                  </a:cubicBezTo>
                  <a:cubicBezTo>
                    <a:pt x="41" y="21"/>
                    <a:pt x="39" y="17"/>
                    <a:pt x="42" y="16"/>
                  </a:cubicBezTo>
                  <a:cubicBezTo>
                    <a:pt x="45" y="14"/>
                    <a:pt x="46" y="11"/>
                    <a:pt x="43" y="9"/>
                  </a:cubicBezTo>
                  <a:cubicBezTo>
                    <a:pt x="41" y="7"/>
                    <a:pt x="35" y="11"/>
                    <a:pt x="35" y="9"/>
                  </a:cubicBezTo>
                  <a:cubicBezTo>
                    <a:pt x="35" y="8"/>
                    <a:pt x="36" y="4"/>
                    <a:pt x="36" y="1"/>
                  </a:cubicBezTo>
                  <a:cubicBezTo>
                    <a:pt x="30" y="1"/>
                    <a:pt x="24" y="0"/>
                    <a:pt x="24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7"/>
                    <a:pt x="22" y="11"/>
                    <a:pt x="22" y="11"/>
                  </a:cubicBezTo>
                  <a:cubicBezTo>
                    <a:pt x="22" y="11"/>
                    <a:pt x="13" y="12"/>
                    <a:pt x="11" y="12"/>
                  </a:cubicBezTo>
                  <a:cubicBezTo>
                    <a:pt x="11" y="12"/>
                    <a:pt x="10" y="12"/>
                    <a:pt x="8" y="12"/>
                  </a:cubicBezTo>
                  <a:cubicBezTo>
                    <a:pt x="7" y="13"/>
                    <a:pt x="7" y="13"/>
                    <a:pt x="6" y="14"/>
                  </a:cubicBezTo>
                  <a:cubicBezTo>
                    <a:pt x="5" y="15"/>
                    <a:pt x="9" y="16"/>
                    <a:pt x="9" y="18"/>
                  </a:cubicBezTo>
                  <a:cubicBezTo>
                    <a:pt x="10" y="19"/>
                    <a:pt x="5" y="19"/>
                    <a:pt x="5" y="21"/>
                  </a:cubicBezTo>
                  <a:cubicBezTo>
                    <a:pt x="5" y="23"/>
                    <a:pt x="3" y="25"/>
                    <a:pt x="2" y="26"/>
                  </a:cubicBezTo>
                  <a:cubicBezTo>
                    <a:pt x="0" y="27"/>
                    <a:pt x="6" y="32"/>
                    <a:pt x="6" y="33"/>
                  </a:cubicBezTo>
                  <a:cubicBezTo>
                    <a:pt x="6" y="35"/>
                    <a:pt x="7" y="36"/>
                    <a:pt x="11" y="41"/>
                  </a:cubicBezTo>
                  <a:cubicBezTo>
                    <a:pt x="16" y="45"/>
                    <a:pt x="14" y="46"/>
                    <a:pt x="19" y="51"/>
                  </a:cubicBezTo>
                  <a:cubicBezTo>
                    <a:pt x="20" y="50"/>
                    <a:pt x="21" y="48"/>
                    <a:pt x="23" y="4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1" name="Freeform 39">
              <a:extLst>
                <a:ext uri="{FF2B5EF4-FFF2-40B4-BE49-F238E27FC236}">
                  <a16:creationId xmlns:a16="http://schemas.microsoft.com/office/drawing/2014/main" id="{621DFD08-EBBE-9E4A-B4C6-43CFC131A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2950" y="5990771"/>
              <a:ext cx="61913" cy="38100"/>
            </a:xfrm>
            <a:custGeom>
              <a:avLst/>
              <a:gdLst>
                <a:gd name="T0" fmla="*/ 17 w 18"/>
                <a:gd name="T1" fmla="*/ 10 h 11"/>
                <a:gd name="T2" fmla="*/ 18 w 18"/>
                <a:gd name="T3" fmla="*/ 0 h 11"/>
                <a:gd name="T4" fmla="*/ 16 w 18"/>
                <a:gd name="T5" fmla="*/ 0 h 11"/>
                <a:gd name="T6" fmla="*/ 4 w 18"/>
                <a:gd name="T7" fmla="*/ 0 h 11"/>
                <a:gd name="T8" fmla="*/ 5 w 18"/>
                <a:gd name="T9" fmla="*/ 1 h 11"/>
                <a:gd name="T10" fmla="*/ 3 w 18"/>
                <a:gd name="T11" fmla="*/ 6 h 11"/>
                <a:gd name="T12" fmla="*/ 2 w 18"/>
                <a:gd name="T13" fmla="*/ 9 h 11"/>
                <a:gd name="T14" fmla="*/ 3 w 18"/>
                <a:gd name="T15" fmla="*/ 11 h 11"/>
                <a:gd name="T16" fmla="*/ 6 w 18"/>
                <a:gd name="T17" fmla="*/ 11 h 11"/>
                <a:gd name="T18" fmla="*/ 17 w 18"/>
                <a:gd name="T1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1">
                  <a:moveTo>
                    <a:pt x="17" y="10"/>
                  </a:moveTo>
                  <a:cubicBezTo>
                    <a:pt x="17" y="10"/>
                    <a:pt x="18" y="6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6" y="2"/>
                    <a:pt x="5" y="5"/>
                    <a:pt x="3" y="6"/>
                  </a:cubicBezTo>
                  <a:cubicBezTo>
                    <a:pt x="0" y="7"/>
                    <a:pt x="0" y="9"/>
                    <a:pt x="2" y="9"/>
                  </a:cubicBezTo>
                  <a:cubicBezTo>
                    <a:pt x="4" y="9"/>
                    <a:pt x="3" y="10"/>
                    <a:pt x="3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8" y="11"/>
                    <a:pt x="17" y="10"/>
                    <a:pt x="17" y="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2" name="Freeform 40">
              <a:extLst>
                <a:ext uri="{FF2B5EF4-FFF2-40B4-BE49-F238E27FC236}">
                  <a16:creationId xmlns:a16="http://schemas.microsoft.com/office/drawing/2014/main" id="{300C64F7-1662-F549-BB22-7FD7639F7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0575" y="5949496"/>
              <a:ext cx="198438" cy="246063"/>
            </a:xfrm>
            <a:custGeom>
              <a:avLst/>
              <a:gdLst>
                <a:gd name="T0" fmla="*/ 16 w 57"/>
                <a:gd name="T1" fmla="*/ 67 h 71"/>
                <a:gd name="T2" fmla="*/ 21 w 57"/>
                <a:gd name="T3" fmla="*/ 67 h 71"/>
                <a:gd name="T4" fmla="*/ 28 w 57"/>
                <a:gd name="T5" fmla="*/ 68 h 71"/>
                <a:gd name="T6" fmla="*/ 31 w 57"/>
                <a:gd name="T7" fmla="*/ 67 h 71"/>
                <a:gd name="T8" fmla="*/ 36 w 57"/>
                <a:gd name="T9" fmla="*/ 63 h 71"/>
                <a:gd name="T10" fmla="*/ 39 w 57"/>
                <a:gd name="T11" fmla="*/ 57 h 71"/>
                <a:gd name="T12" fmla="*/ 40 w 57"/>
                <a:gd name="T13" fmla="*/ 43 h 71"/>
                <a:gd name="T14" fmla="*/ 47 w 57"/>
                <a:gd name="T15" fmla="*/ 35 h 71"/>
                <a:gd name="T16" fmla="*/ 52 w 57"/>
                <a:gd name="T17" fmla="*/ 18 h 71"/>
                <a:gd name="T18" fmla="*/ 55 w 57"/>
                <a:gd name="T19" fmla="*/ 9 h 71"/>
                <a:gd name="T20" fmla="*/ 57 w 57"/>
                <a:gd name="T21" fmla="*/ 1 h 71"/>
                <a:gd name="T22" fmla="*/ 57 w 57"/>
                <a:gd name="T23" fmla="*/ 1 h 71"/>
                <a:gd name="T24" fmla="*/ 50 w 57"/>
                <a:gd name="T25" fmla="*/ 0 h 71"/>
                <a:gd name="T26" fmla="*/ 46 w 57"/>
                <a:gd name="T27" fmla="*/ 1 h 71"/>
                <a:gd name="T28" fmla="*/ 42 w 57"/>
                <a:gd name="T29" fmla="*/ 2 h 71"/>
                <a:gd name="T30" fmla="*/ 40 w 57"/>
                <a:gd name="T31" fmla="*/ 8 h 71"/>
                <a:gd name="T32" fmla="*/ 38 w 57"/>
                <a:gd name="T33" fmla="*/ 16 h 71"/>
                <a:gd name="T34" fmla="*/ 26 w 57"/>
                <a:gd name="T35" fmla="*/ 12 h 71"/>
                <a:gd name="T36" fmla="*/ 17 w 57"/>
                <a:gd name="T37" fmla="*/ 12 h 71"/>
                <a:gd name="T38" fmla="*/ 16 w 57"/>
                <a:gd name="T39" fmla="*/ 20 h 71"/>
                <a:gd name="T40" fmla="*/ 24 w 57"/>
                <a:gd name="T41" fmla="*/ 20 h 71"/>
                <a:gd name="T42" fmla="*/ 23 w 57"/>
                <a:gd name="T43" fmla="*/ 27 h 71"/>
                <a:gd name="T44" fmla="*/ 25 w 57"/>
                <a:gd name="T45" fmla="*/ 33 h 71"/>
                <a:gd name="T46" fmla="*/ 27 w 57"/>
                <a:gd name="T47" fmla="*/ 41 h 71"/>
                <a:gd name="T48" fmla="*/ 24 w 57"/>
                <a:gd name="T49" fmla="*/ 51 h 71"/>
                <a:gd name="T50" fmla="*/ 18 w 57"/>
                <a:gd name="T51" fmla="*/ 50 h 71"/>
                <a:gd name="T52" fmla="*/ 14 w 57"/>
                <a:gd name="T53" fmla="*/ 45 h 71"/>
                <a:gd name="T54" fmla="*/ 10 w 57"/>
                <a:gd name="T55" fmla="*/ 49 h 71"/>
                <a:gd name="T56" fmla="*/ 5 w 57"/>
                <a:gd name="T57" fmla="*/ 53 h 71"/>
                <a:gd name="T58" fmla="*/ 4 w 57"/>
                <a:gd name="T59" fmla="*/ 59 h 71"/>
                <a:gd name="T60" fmla="*/ 0 w 57"/>
                <a:gd name="T61" fmla="*/ 62 h 71"/>
                <a:gd name="T62" fmla="*/ 1 w 57"/>
                <a:gd name="T63" fmla="*/ 62 h 71"/>
                <a:gd name="T64" fmla="*/ 8 w 57"/>
                <a:gd name="T65" fmla="*/ 71 h 71"/>
                <a:gd name="T66" fmla="*/ 16 w 57"/>
                <a:gd name="T67" fmla="*/ 6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71">
                  <a:moveTo>
                    <a:pt x="16" y="67"/>
                  </a:moveTo>
                  <a:cubicBezTo>
                    <a:pt x="17" y="67"/>
                    <a:pt x="18" y="70"/>
                    <a:pt x="21" y="67"/>
                  </a:cubicBezTo>
                  <a:cubicBezTo>
                    <a:pt x="24" y="65"/>
                    <a:pt x="28" y="65"/>
                    <a:pt x="28" y="68"/>
                  </a:cubicBezTo>
                  <a:cubicBezTo>
                    <a:pt x="28" y="70"/>
                    <a:pt x="29" y="70"/>
                    <a:pt x="31" y="67"/>
                  </a:cubicBezTo>
                  <a:cubicBezTo>
                    <a:pt x="34" y="65"/>
                    <a:pt x="36" y="68"/>
                    <a:pt x="36" y="63"/>
                  </a:cubicBezTo>
                  <a:cubicBezTo>
                    <a:pt x="36" y="58"/>
                    <a:pt x="39" y="62"/>
                    <a:pt x="39" y="57"/>
                  </a:cubicBezTo>
                  <a:cubicBezTo>
                    <a:pt x="39" y="51"/>
                    <a:pt x="40" y="46"/>
                    <a:pt x="40" y="43"/>
                  </a:cubicBezTo>
                  <a:cubicBezTo>
                    <a:pt x="40" y="41"/>
                    <a:pt x="47" y="39"/>
                    <a:pt x="47" y="35"/>
                  </a:cubicBezTo>
                  <a:cubicBezTo>
                    <a:pt x="47" y="31"/>
                    <a:pt x="52" y="23"/>
                    <a:pt x="52" y="18"/>
                  </a:cubicBezTo>
                  <a:cubicBezTo>
                    <a:pt x="52" y="13"/>
                    <a:pt x="54" y="12"/>
                    <a:pt x="55" y="9"/>
                  </a:cubicBezTo>
                  <a:cubicBezTo>
                    <a:pt x="57" y="7"/>
                    <a:pt x="57" y="4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5"/>
                    <a:pt x="40" y="8"/>
                  </a:cubicBezTo>
                  <a:cubicBezTo>
                    <a:pt x="38" y="10"/>
                    <a:pt x="38" y="16"/>
                    <a:pt x="38" y="16"/>
                  </a:cubicBezTo>
                  <a:cubicBezTo>
                    <a:pt x="38" y="16"/>
                    <a:pt x="29" y="11"/>
                    <a:pt x="26" y="12"/>
                  </a:cubicBezTo>
                  <a:cubicBezTo>
                    <a:pt x="25" y="12"/>
                    <a:pt x="21" y="12"/>
                    <a:pt x="17" y="12"/>
                  </a:cubicBezTo>
                  <a:cubicBezTo>
                    <a:pt x="17" y="15"/>
                    <a:pt x="16" y="19"/>
                    <a:pt x="16" y="20"/>
                  </a:cubicBezTo>
                  <a:cubicBezTo>
                    <a:pt x="16" y="22"/>
                    <a:pt x="22" y="18"/>
                    <a:pt x="24" y="20"/>
                  </a:cubicBezTo>
                  <a:cubicBezTo>
                    <a:pt x="27" y="22"/>
                    <a:pt x="26" y="25"/>
                    <a:pt x="23" y="27"/>
                  </a:cubicBezTo>
                  <a:cubicBezTo>
                    <a:pt x="20" y="28"/>
                    <a:pt x="22" y="32"/>
                    <a:pt x="25" y="33"/>
                  </a:cubicBezTo>
                  <a:cubicBezTo>
                    <a:pt x="27" y="35"/>
                    <a:pt x="27" y="38"/>
                    <a:pt x="27" y="41"/>
                  </a:cubicBezTo>
                  <a:cubicBezTo>
                    <a:pt x="27" y="45"/>
                    <a:pt x="27" y="50"/>
                    <a:pt x="24" y="51"/>
                  </a:cubicBezTo>
                  <a:cubicBezTo>
                    <a:pt x="22" y="51"/>
                    <a:pt x="20" y="49"/>
                    <a:pt x="18" y="50"/>
                  </a:cubicBezTo>
                  <a:cubicBezTo>
                    <a:pt x="16" y="50"/>
                    <a:pt x="16" y="45"/>
                    <a:pt x="14" y="45"/>
                  </a:cubicBezTo>
                  <a:cubicBezTo>
                    <a:pt x="12" y="45"/>
                    <a:pt x="13" y="49"/>
                    <a:pt x="10" y="49"/>
                  </a:cubicBezTo>
                  <a:cubicBezTo>
                    <a:pt x="8" y="49"/>
                    <a:pt x="4" y="49"/>
                    <a:pt x="5" y="53"/>
                  </a:cubicBezTo>
                  <a:cubicBezTo>
                    <a:pt x="7" y="57"/>
                    <a:pt x="8" y="59"/>
                    <a:pt x="4" y="59"/>
                  </a:cubicBezTo>
                  <a:cubicBezTo>
                    <a:pt x="2" y="59"/>
                    <a:pt x="1" y="61"/>
                    <a:pt x="0" y="62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5" y="65"/>
                    <a:pt x="7" y="68"/>
                    <a:pt x="8" y="71"/>
                  </a:cubicBezTo>
                  <a:cubicBezTo>
                    <a:pt x="11" y="69"/>
                    <a:pt x="15" y="67"/>
                    <a:pt x="16" y="6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3" name="Freeform 41">
              <a:extLst>
                <a:ext uri="{FF2B5EF4-FFF2-40B4-BE49-F238E27FC236}">
                  <a16:creationId xmlns:a16="http://schemas.microsoft.com/office/drawing/2014/main" id="{FE5D5FF4-4716-354C-AF50-1D78E66FB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325" y="5382759"/>
              <a:ext cx="460375" cy="573088"/>
            </a:xfrm>
            <a:custGeom>
              <a:avLst/>
              <a:gdLst>
                <a:gd name="T0" fmla="*/ 100 w 133"/>
                <a:gd name="T1" fmla="*/ 9 h 165"/>
                <a:gd name="T2" fmla="*/ 91 w 133"/>
                <a:gd name="T3" fmla="*/ 11 h 165"/>
                <a:gd name="T4" fmla="*/ 77 w 133"/>
                <a:gd name="T5" fmla="*/ 9 h 165"/>
                <a:gd name="T6" fmla="*/ 25 w 133"/>
                <a:gd name="T7" fmla="*/ 11 h 165"/>
                <a:gd name="T8" fmla="*/ 18 w 133"/>
                <a:gd name="T9" fmla="*/ 28 h 165"/>
                <a:gd name="T10" fmla="*/ 17 w 133"/>
                <a:gd name="T11" fmla="*/ 63 h 165"/>
                <a:gd name="T12" fmla="*/ 7 w 133"/>
                <a:gd name="T13" fmla="*/ 72 h 165"/>
                <a:gd name="T14" fmla="*/ 3 w 133"/>
                <a:gd name="T15" fmla="*/ 84 h 165"/>
                <a:gd name="T16" fmla="*/ 5 w 133"/>
                <a:gd name="T17" fmla="*/ 94 h 165"/>
                <a:gd name="T18" fmla="*/ 8 w 133"/>
                <a:gd name="T19" fmla="*/ 103 h 165"/>
                <a:gd name="T20" fmla="*/ 15 w 133"/>
                <a:gd name="T21" fmla="*/ 118 h 165"/>
                <a:gd name="T22" fmla="*/ 17 w 133"/>
                <a:gd name="T23" fmla="*/ 121 h 165"/>
                <a:gd name="T24" fmla="*/ 25 w 133"/>
                <a:gd name="T25" fmla="*/ 127 h 165"/>
                <a:gd name="T26" fmla="*/ 33 w 133"/>
                <a:gd name="T27" fmla="*/ 136 h 165"/>
                <a:gd name="T28" fmla="*/ 42 w 133"/>
                <a:gd name="T29" fmla="*/ 146 h 165"/>
                <a:gd name="T30" fmla="*/ 46 w 133"/>
                <a:gd name="T31" fmla="*/ 152 h 165"/>
                <a:gd name="T32" fmla="*/ 54 w 133"/>
                <a:gd name="T33" fmla="*/ 156 h 165"/>
                <a:gd name="T34" fmla="*/ 62 w 133"/>
                <a:gd name="T35" fmla="*/ 156 h 165"/>
                <a:gd name="T36" fmla="*/ 78 w 133"/>
                <a:gd name="T37" fmla="*/ 162 h 165"/>
                <a:gd name="T38" fmla="*/ 89 w 133"/>
                <a:gd name="T39" fmla="*/ 162 h 165"/>
                <a:gd name="T40" fmla="*/ 96 w 133"/>
                <a:gd name="T41" fmla="*/ 159 h 165"/>
                <a:gd name="T42" fmla="*/ 104 w 133"/>
                <a:gd name="T43" fmla="*/ 153 h 165"/>
                <a:gd name="T44" fmla="*/ 111 w 133"/>
                <a:gd name="T45" fmla="*/ 155 h 165"/>
                <a:gd name="T46" fmla="*/ 103 w 133"/>
                <a:gd name="T47" fmla="*/ 142 h 165"/>
                <a:gd name="T48" fmla="*/ 89 w 133"/>
                <a:gd name="T49" fmla="*/ 129 h 165"/>
                <a:gd name="T50" fmla="*/ 97 w 133"/>
                <a:gd name="T51" fmla="*/ 123 h 165"/>
                <a:gd name="T52" fmla="*/ 100 w 133"/>
                <a:gd name="T53" fmla="*/ 107 h 165"/>
                <a:gd name="T54" fmla="*/ 106 w 133"/>
                <a:gd name="T55" fmla="*/ 95 h 165"/>
                <a:gd name="T56" fmla="*/ 115 w 133"/>
                <a:gd name="T57" fmla="*/ 85 h 165"/>
                <a:gd name="T58" fmla="*/ 118 w 133"/>
                <a:gd name="T59" fmla="*/ 65 h 165"/>
                <a:gd name="T60" fmla="*/ 126 w 133"/>
                <a:gd name="T61" fmla="*/ 52 h 165"/>
                <a:gd name="T62" fmla="*/ 128 w 133"/>
                <a:gd name="T63" fmla="*/ 41 h 165"/>
                <a:gd name="T64" fmla="*/ 122 w 133"/>
                <a:gd name="T65" fmla="*/ 15 h 165"/>
                <a:gd name="T66" fmla="*/ 110 w 133"/>
                <a:gd name="T67" fmla="*/ 0 h 165"/>
                <a:gd name="T68" fmla="*/ 106 w 133"/>
                <a:gd name="T69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" h="165">
                  <a:moveTo>
                    <a:pt x="106" y="3"/>
                  </a:moveTo>
                  <a:cubicBezTo>
                    <a:pt x="103" y="3"/>
                    <a:pt x="104" y="9"/>
                    <a:pt x="100" y="9"/>
                  </a:cubicBezTo>
                  <a:cubicBezTo>
                    <a:pt x="97" y="9"/>
                    <a:pt x="98" y="13"/>
                    <a:pt x="96" y="13"/>
                  </a:cubicBezTo>
                  <a:cubicBezTo>
                    <a:pt x="93" y="13"/>
                    <a:pt x="91" y="11"/>
                    <a:pt x="9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79" y="8"/>
                    <a:pt x="77" y="9"/>
                  </a:cubicBezTo>
                  <a:cubicBezTo>
                    <a:pt x="76" y="10"/>
                    <a:pt x="74" y="11"/>
                    <a:pt x="74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21"/>
                    <a:pt x="25" y="28"/>
                    <a:pt x="25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62"/>
                    <a:pt x="17" y="63"/>
                  </a:cubicBezTo>
                  <a:cubicBezTo>
                    <a:pt x="15" y="63"/>
                    <a:pt x="10" y="65"/>
                    <a:pt x="10" y="67"/>
                  </a:cubicBezTo>
                  <a:cubicBezTo>
                    <a:pt x="10" y="70"/>
                    <a:pt x="9" y="72"/>
                    <a:pt x="7" y="72"/>
                  </a:cubicBezTo>
                  <a:cubicBezTo>
                    <a:pt x="4" y="73"/>
                    <a:pt x="7" y="78"/>
                    <a:pt x="3" y="78"/>
                  </a:cubicBezTo>
                  <a:cubicBezTo>
                    <a:pt x="0" y="78"/>
                    <a:pt x="5" y="82"/>
                    <a:pt x="3" y="84"/>
                  </a:cubicBezTo>
                  <a:cubicBezTo>
                    <a:pt x="1" y="86"/>
                    <a:pt x="1" y="89"/>
                    <a:pt x="4" y="89"/>
                  </a:cubicBezTo>
                  <a:cubicBezTo>
                    <a:pt x="6" y="89"/>
                    <a:pt x="5" y="91"/>
                    <a:pt x="5" y="94"/>
                  </a:cubicBezTo>
                  <a:cubicBezTo>
                    <a:pt x="5" y="97"/>
                    <a:pt x="9" y="99"/>
                    <a:pt x="9" y="99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103"/>
                    <a:pt x="14" y="109"/>
                    <a:pt x="14" y="111"/>
                  </a:cubicBezTo>
                  <a:cubicBezTo>
                    <a:pt x="15" y="112"/>
                    <a:pt x="18" y="116"/>
                    <a:pt x="15" y="118"/>
                  </a:cubicBezTo>
                  <a:cubicBezTo>
                    <a:pt x="12" y="119"/>
                    <a:pt x="14" y="121"/>
                    <a:pt x="14" y="121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124"/>
                    <a:pt x="22" y="124"/>
                    <a:pt x="25" y="127"/>
                  </a:cubicBezTo>
                  <a:cubicBezTo>
                    <a:pt x="27" y="130"/>
                    <a:pt x="28" y="130"/>
                    <a:pt x="28" y="132"/>
                  </a:cubicBezTo>
                  <a:cubicBezTo>
                    <a:pt x="28" y="133"/>
                    <a:pt x="30" y="134"/>
                    <a:pt x="33" y="136"/>
                  </a:cubicBezTo>
                  <a:cubicBezTo>
                    <a:pt x="36" y="139"/>
                    <a:pt x="36" y="140"/>
                    <a:pt x="36" y="142"/>
                  </a:cubicBezTo>
                  <a:cubicBezTo>
                    <a:pt x="36" y="143"/>
                    <a:pt x="42" y="146"/>
                    <a:pt x="42" y="146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4" y="151"/>
                    <a:pt x="45" y="151"/>
                    <a:pt x="46" y="152"/>
                  </a:cubicBezTo>
                  <a:cubicBezTo>
                    <a:pt x="47" y="155"/>
                    <a:pt x="49" y="156"/>
                    <a:pt x="49" y="156"/>
                  </a:cubicBezTo>
                  <a:cubicBezTo>
                    <a:pt x="49" y="156"/>
                    <a:pt x="52" y="158"/>
                    <a:pt x="54" y="156"/>
                  </a:cubicBezTo>
                  <a:cubicBezTo>
                    <a:pt x="56" y="154"/>
                    <a:pt x="58" y="157"/>
                    <a:pt x="58" y="157"/>
                  </a:cubicBezTo>
                  <a:cubicBezTo>
                    <a:pt x="58" y="157"/>
                    <a:pt x="61" y="155"/>
                    <a:pt x="62" y="156"/>
                  </a:cubicBezTo>
                  <a:cubicBezTo>
                    <a:pt x="63" y="156"/>
                    <a:pt x="68" y="160"/>
                    <a:pt x="72" y="164"/>
                  </a:cubicBezTo>
                  <a:cubicBezTo>
                    <a:pt x="72" y="163"/>
                    <a:pt x="76" y="162"/>
                    <a:pt x="78" y="162"/>
                  </a:cubicBezTo>
                  <a:cubicBezTo>
                    <a:pt x="79" y="162"/>
                    <a:pt x="82" y="165"/>
                    <a:pt x="83" y="164"/>
                  </a:cubicBezTo>
                  <a:cubicBezTo>
                    <a:pt x="83" y="163"/>
                    <a:pt x="87" y="161"/>
                    <a:pt x="89" y="162"/>
                  </a:cubicBezTo>
                  <a:cubicBezTo>
                    <a:pt x="90" y="162"/>
                    <a:pt x="93" y="163"/>
                    <a:pt x="94" y="161"/>
                  </a:cubicBezTo>
                  <a:cubicBezTo>
                    <a:pt x="94" y="160"/>
                    <a:pt x="95" y="160"/>
                    <a:pt x="96" y="159"/>
                  </a:cubicBezTo>
                  <a:cubicBezTo>
                    <a:pt x="97" y="158"/>
                    <a:pt x="97" y="158"/>
                    <a:pt x="97" y="157"/>
                  </a:cubicBezTo>
                  <a:cubicBezTo>
                    <a:pt x="98" y="156"/>
                    <a:pt x="102" y="153"/>
                    <a:pt x="104" y="153"/>
                  </a:cubicBezTo>
                  <a:cubicBezTo>
                    <a:pt x="106" y="153"/>
                    <a:pt x="108" y="153"/>
                    <a:pt x="109" y="154"/>
                  </a:cubicBezTo>
                  <a:cubicBezTo>
                    <a:pt x="109" y="154"/>
                    <a:pt x="110" y="155"/>
                    <a:pt x="111" y="155"/>
                  </a:cubicBezTo>
                  <a:cubicBezTo>
                    <a:pt x="111" y="150"/>
                    <a:pt x="112" y="148"/>
                    <a:pt x="111" y="148"/>
                  </a:cubicBezTo>
                  <a:cubicBezTo>
                    <a:pt x="109" y="148"/>
                    <a:pt x="105" y="146"/>
                    <a:pt x="103" y="142"/>
                  </a:cubicBezTo>
                  <a:cubicBezTo>
                    <a:pt x="102" y="138"/>
                    <a:pt x="97" y="135"/>
                    <a:pt x="96" y="133"/>
                  </a:cubicBezTo>
                  <a:cubicBezTo>
                    <a:pt x="95" y="130"/>
                    <a:pt x="90" y="131"/>
                    <a:pt x="89" y="129"/>
                  </a:cubicBezTo>
                  <a:cubicBezTo>
                    <a:pt x="88" y="127"/>
                    <a:pt x="90" y="127"/>
                    <a:pt x="90" y="124"/>
                  </a:cubicBezTo>
                  <a:cubicBezTo>
                    <a:pt x="90" y="122"/>
                    <a:pt x="96" y="123"/>
                    <a:pt x="97" y="123"/>
                  </a:cubicBezTo>
                  <a:cubicBezTo>
                    <a:pt x="97" y="122"/>
                    <a:pt x="98" y="117"/>
                    <a:pt x="98" y="114"/>
                  </a:cubicBezTo>
                  <a:cubicBezTo>
                    <a:pt x="98" y="111"/>
                    <a:pt x="102" y="108"/>
                    <a:pt x="100" y="107"/>
                  </a:cubicBezTo>
                  <a:cubicBezTo>
                    <a:pt x="99" y="105"/>
                    <a:pt x="102" y="105"/>
                    <a:pt x="104" y="103"/>
                  </a:cubicBezTo>
                  <a:cubicBezTo>
                    <a:pt x="106" y="102"/>
                    <a:pt x="104" y="97"/>
                    <a:pt x="106" y="95"/>
                  </a:cubicBezTo>
                  <a:cubicBezTo>
                    <a:pt x="108" y="93"/>
                    <a:pt x="110" y="89"/>
                    <a:pt x="111" y="89"/>
                  </a:cubicBezTo>
                  <a:cubicBezTo>
                    <a:pt x="113" y="89"/>
                    <a:pt x="115" y="87"/>
                    <a:pt x="115" y="85"/>
                  </a:cubicBezTo>
                  <a:cubicBezTo>
                    <a:pt x="115" y="83"/>
                    <a:pt x="118" y="79"/>
                    <a:pt x="118" y="76"/>
                  </a:cubicBezTo>
                  <a:cubicBezTo>
                    <a:pt x="117" y="72"/>
                    <a:pt x="116" y="68"/>
                    <a:pt x="118" y="65"/>
                  </a:cubicBezTo>
                  <a:cubicBezTo>
                    <a:pt x="121" y="62"/>
                    <a:pt x="122" y="59"/>
                    <a:pt x="121" y="57"/>
                  </a:cubicBezTo>
                  <a:cubicBezTo>
                    <a:pt x="121" y="54"/>
                    <a:pt x="124" y="54"/>
                    <a:pt x="126" y="52"/>
                  </a:cubicBezTo>
                  <a:cubicBezTo>
                    <a:pt x="127" y="51"/>
                    <a:pt x="130" y="50"/>
                    <a:pt x="133" y="45"/>
                  </a:cubicBezTo>
                  <a:cubicBezTo>
                    <a:pt x="131" y="43"/>
                    <a:pt x="130" y="41"/>
                    <a:pt x="128" y="41"/>
                  </a:cubicBezTo>
                  <a:cubicBezTo>
                    <a:pt x="125" y="39"/>
                    <a:pt x="124" y="34"/>
                    <a:pt x="124" y="28"/>
                  </a:cubicBezTo>
                  <a:cubicBezTo>
                    <a:pt x="124" y="22"/>
                    <a:pt x="122" y="17"/>
                    <a:pt x="122" y="15"/>
                  </a:cubicBezTo>
                  <a:cubicBezTo>
                    <a:pt x="122" y="13"/>
                    <a:pt x="118" y="8"/>
                    <a:pt x="115" y="6"/>
                  </a:cubicBezTo>
                  <a:cubicBezTo>
                    <a:pt x="112" y="5"/>
                    <a:pt x="111" y="3"/>
                    <a:pt x="110" y="0"/>
                  </a:cubicBezTo>
                  <a:cubicBezTo>
                    <a:pt x="110" y="0"/>
                    <a:pt x="110" y="1"/>
                    <a:pt x="110" y="1"/>
                  </a:cubicBezTo>
                  <a:cubicBezTo>
                    <a:pt x="108" y="4"/>
                    <a:pt x="108" y="3"/>
                    <a:pt x="106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4" name="Freeform 42">
              <a:extLst>
                <a:ext uri="{FF2B5EF4-FFF2-40B4-BE49-F238E27FC236}">
                  <a16:creationId xmlns:a16="http://schemas.microsoft.com/office/drawing/2014/main" id="{F8B98E14-2DFA-524F-83B0-543F38F4A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4013" y="5692321"/>
              <a:ext cx="55563" cy="55563"/>
            </a:xfrm>
            <a:custGeom>
              <a:avLst/>
              <a:gdLst>
                <a:gd name="T0" fmla="*/ 6 w 16"/>
                <a:gd name="T1" fmla="*/ 2 h 16"/>
                <a:gd name="T2" fmla="*/ 2 w 16"/>
                <a:gd name="T3" fmla="*/ 8 h 16"/>
                <a:gd name="T4" fmla="*/ 2 w 16"/>
                <a:gd name="T5" fmla="*/ 15 h 16"/>
                <a:gd name="T6" fmla="*/ 6 w 16"/>
                <a:gd name="T7" fmla="*/ 14 h 16"/>
                <a:gd name="T8" fmla="*/ 10 w 16"/>
                <a:gd name="T9" fmla="*/ 16 h 16"/>
                <a:gd name="T10" fmla="*/ 14 w 16"/>
                <a:gd name="T11" fmla="*/ 12 h 16"/>
                <a:gd name="T12" fmla="*/ 9 w 16"/>
                <a:gd name="T13" fmla="*/ 10 h 16"/>
                <a:gd name="T14" fmla="*/ 14 w 16"/>
                <a:gd name="T15" fmla="*/ 6 h 16"/>
                <a:gd name="T16" fmla="*/ 13 w 16"/>
                <a:gd name="T17" fmla="*/ 1 h 16"/>
                <a:gd name="T18" fmla="*/ 12 w 16"/>
                <a:gd name="T19" fmla="*/ 0 h 16"/>
                <a:gd name="T20" fmla="*/ 10 w 16"/>
                <a:gd name="T21" fmla="*/ 2 h 16"/>
                <a:gd name="T22" fmla="*/ 6 w 16"/>
                <a:gd name="T2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6" y="2"/>
                  </a:moveTo>
                  <a:cubicBezTo>
                    <a:pt x="6" y="3"/>
                    <a:pt x="4" y="6"/>
                    <a:pt x="2" y="8"/>
                  </a:cubicBezTo>
                  <a:cubicBezTo>
                    <a:pt x="0" y="10"/>
                    <a:pt x="1" y="14"/>
                    <a:pt x="2" y="15"/>
                  </a:cubicBezTo>
                  <a:cubicBezTo>
                    <a:pt x="2" y="16"/>
                    <a:pt x="5" y="15"/>
                    <a:pt x="6" y="14"/>
                  </a:cubicBezTo>
                  <a:cubicBezTo>
                    <a:pt x="8" y="14"/>
                    <a:pt x="9" y="14"/>
                    <a:pt x="10" y="16"/>
                  </a:cubicBezTo>
                  <a:cubicBezTo>
                    <a:pt x="11" y="14"/>
                    <a:pt x="12" y="13"/>
                    <a:pt x="14" y="12"/>
                  </a:cubicBezTo>
                  <a:cubicBezTo>
                    <a:pt x="12" y="11"/>
                    <a:pt x="10" y="10"/>
                    <a:pt x="9" y="10"/>
                  </a:cubicBezTo>
                  <a:cubicBezTo>
                    <a:pt x="8" y="9"/>
                    <a:pt x="12" y="7"/>
                    <a:pt x="14" y="6"/>
                  </a:cubicBezTo>
                  <a:cubicBezTo>
                    <a:pt x="16" y="6"/>
                    <a:pt x="15" y="3"/>
                    <a:pt x="13" y="1"/>
                  </a:cubicBezTo>
                  <a:cubicBezTo>
                    <a:pt x="13" y="1"/>
                    <a:pt x="13" y="1"/>
                    <a:pt x="12" y="0"/>
                  </a:cubicBezTo>
                  <a:cubicBezTo>
                    <a:pt x="11" y="1"/>
                    <a:pt x="10" y="2"/>
                    <a:pt x="10" y="2"/>
                  </a:cubicBezTo>
                  <a:cubicBezTo>
                    <a:pt x="9" y="3"/>
                    <a:pt x="8" y="2"/>
                    <a:pt x="6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5" name="Freeform 43">
              <a:extLst>
                <a:ext uri="{FF2B5EF4-FFF2-40B4-BE49-F238E27FC236}">
                  <a16:creationId xmlns:a16="http://schemas.microsoft.com/office/drawing/2014/main" id="{5D0BB26F-630B-374A-8EF4-047FD91B3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7963" y="5539921"/>
              <a:ext cx="187325" cy="163513"/>
            </a:xfrm>
            <a:custGeom>
              <a:avLst/>
              <a:gdLst>
                <a:gd name="T0" fmla="*/ 10 w 54"/>
                <a:gd name="T1" fmla="*/ 7 h 47"/>
                <a:gd name="T2" fmla="*/ 5 w 54"/>
                <a:gd name="T3" fmla="*/ 12 h 47"/>
                <a:gd name="T4" fmla="*/ 2 w 54"/>
                <a:gd name="T5" fmla="*/ 20 h 47"/>
                <a:gd name="T6" fmla="*/ 2 w 54"/>
                <a:gd name="T7" fmla="*/ 31 h 47"/>
                <a:gd name="T8" fmla="*/ 8 w 54"/>
                <a:gd name="T9" fmla="*/ 31 h 47"/>
                <a:gd name="T10" fmla="*/ 11 w 54"/>
                <a:gd name="T11" fmla="*/ 29 h 47"/>
                <a:gd name="T12" fmla="*/ 15 w 54"/>
                <a:gd name="T13" fmla="*/ 28 h 47"/>
                <a:gd name="T14" fmla="*/ 20 w 54"/>
                <a:gd name="T15" fmla="*/ 30 h 47"/>
                <a:gd name="T16" fmla="*/ 23 w 54"/>
                <a:gd name="T17" fmla="*/ 30 h 47"/>
                <a:gd name="T18" fmla="*/ 31 w 54"/>
                <a:gd name="T19" fmla="*/ 30 h 47"/>
                <a:gd name="T20" fmla="*/ 48 w 54"/>
                <a:gd name="T21" fmla="*/ 46 h 47"/>
                <a:gd name="T22" fmla="*/ 48 w 54"/>
                <a:gd name="T23" fmla="*/ 46 h 47"/>
                <a:gd name="T24" fmla="*/ 52 w 54"/>
                <a:gd name="T25" fmla="*/ 46 h 47"/>
                <a:gd name="T26" fmla="*/ 54 w 54"/>
                <a:gd name="T27" fmla="*/ 44 h 47"/>
                <a:gd name="T28" fmla="*/ 46 w 54"/>
                <a:gd name="T29" fmla="*/ 35 h 47"/>
                <a:gd name="T30" fmla="*/ 33 w 54"/>
                <a:gd name="T31" fmla="*/ 26 h 47"/>
                <a:gd name="T32" fmla="*/ 28 w 54"/>
                <a:gd name="T33" fmla="*/ 21 h 47"/>
                <a:gd name="T34" fmla="*/ 22 w 54"/>
                <a:gd name="T35" fmla="*/ 9 h 47"/>
                <a:gd name="T36" fmla="*/ 17 w 54"/>
                <a:gd name="T37" fmla="*/ 0 h 47"/>
                <a:gd name="T38" fmla="*/ 10 w 54"/>
                <a:gd name="T39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47">
                  <a:moveTo>
                    <a:pt x="10" y="7"/>
                  </a:moveTo>
                  <a:cubicBezTo>
                    <a:pt x="8" y="9"/>
                    <a:pt x="5" y="9"/>
                    <a:pt x="5" y="12"/>
                  </a:cubicBezTo>
                  <a:cubicBezTo>
                    <a:pt x="6" y="14"/>
                    <a:pt x="5" y="17"/>
                    <a:pt x="2" y="20"/>
                  </a:cubicBezTo>
                  <a:cubicBezTo>
                    <a:pt x="0" y="23"/>
                    <a:pt x="1" y="27"/>
                    <a:pt x="2" y="31"/>
                  </a:cubicBezTo>
                  <a:cubicBezTo>
                    <a:pt x="5" y="30"/>
                    <a:pt x="8" y="30"/>
                    <a:pt x="8" y="31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2" y="26"/>
                    <a:pt x="13" y="26"/>
                    <a:pt x="15" y="28"/>
                  </a:cubicBezTo>
                  <a:cubicBezTo>
                    <a:pt x="16" y="29"/>
                    <a:pt x="17" y="31"/>
                    <a:pt x="20" y="30"/>
                  </a:cubicBezTo>
                  <a:cubicBezTo>
                    <a:pt x="22" y="28"/>
                    <a:pt x="22" y="29"/>
                    <a:pt x="23" y="30"/>
                  </a:cubicBezTo>
                  <a:cubicBezTo>
                    <a:pt x="24" y="30"/>
                    <a:pt x="29" y="29"/>
                    <a:pt x="31" y="30"/>
                  </a:cubicBezTo>
                  <a:cubicBezTo>
                    <a:pt x="33" y="30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50" y="46"/>
                    <a:pt x="51" y="47"/>
                    <a:pt x="52" y="46"/>
                  </a:cubicBezTo>
                  <a:cubicBezTo>
                    <a:pt x="52" y="46"/>
                    <a:pt x="53" y="45"/>
                    <a:pt x="54" y="44"/>
                  </a:cubicBezTo>
                  <a:cubicBezTo>
                    <a:pt x="52" y="43"/>
                    <a:pt x="49" y="40"/>
                    <a:pt x="46" y="35"/>
                  </a:cubicBezTo>
                  <a:cubicBezTo>
                    <a:pt x="41" y="29"/>
                    <a:pt x="36" y="26"/>
                    <a:pt x="33" y="26"/>
                  </a:cubicBezTo>
                  <a:cubicBezTo>
                    <a:pt x="30" y="26"/>
                    <a:pt x="30" y="21"/>
                    <a:pt x="28" y="21"/>
                  </a:cubicBezTo>
                  <a:cubicBezTo>
                    <a:pt x="26" y="21"/>
                    <a:pt x="22" y="14"/>
                    <a:pt x="22" y="9"/>
                  </a:cubicBezTo>
                  <a:cubicBezTo>
                    <a:pt x="22" y="7"/>
                    <a:pt x="20" y="3"/>
                    <a:pt x="17" y="0"/>
                  </a:cubicBezTo>
                  <a:cubicBezTo>
                    <a:pt x="14" y="5"/>
                    <a:pt x="11" y="6"/>
                    <a:pt x="10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6" name="Freeform 44">
              <a:extLst>
                <a:ext uri="{FF2B5EF4-FFF2-40B4-BE49-F238E27FC236}">
                  <a16:creationId xmlns:a16="http://schemas.microsoft.com/office/drawing/2014/main" id="{13641BF3-14CD-8843-9C21-2E9DBBA53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1125" y="5630409"/>
              <a:ext cx="420688" cy="325438"/>
            </a:xfrm>
            <a:custGeom>
              <a:avLst/>
              <a:gdLst>
                <a:gd name="T0" fmla="*/ 8 w 121"/>
                <a:gd name="T1" fmla="*/ 62 h 94"/>
                <a:gd name="T2" fmla="*/ 15 w 121"/>
                <a:gd name="T3" fmla="*/ 71 h 94"/>
                <a:gd name="T4" fmla="*/ 23 w 121"/>
                <a:gd name="T5" fmla="*/ 77 h 94"/>
                <a:gd name="T6" fmla="*/ 23 w 121"/>
                <a:gd name="T7" fmla="*/ 84 h 94"/>
                <a:gd name="T8" fmla="*/ 25 w 121"/>
                <a:gd name="T9" fmla="*/ 85 h 94"/>
                <a:gd name="T10" fmla="*/ 33 w 121"/>
                <a:gd name="T11" fmla="*/ 87 h 94"/>
                <a:gd name="T12" fmla="*/ 43 w 121"/>
                <a:gd name="T13" fmla="*/ 92 h 94"/>
                <a:gd name="T14" fmla="*/ 52 w 121"/>
                <a:gd name="T15" fmla="*/ 94 h 94"/>
                <a:gd name="T16" fmla="*/ 57 w 121"/>
                <a:gd name="T17" fmla="*/ 89 h 94"/>
                <a:gd name="T18" fmla="*/ 64 w 121"/>
                <a:gd name="T19" fmla="*/ 88 h 94"/>
                <a:gd name="T20" fmla="*/ 68 w 121"/>
                <a:gd name="T21" fmla="*/ 89 h 94"/>
                <a:gd name="T22" fmla="*/ 72 w 121"/>
                <a:gd name="T23" fmla="*/ 88 h 94"/>
                <a:gd name="T24" fmla="*/ 79 w 121"/>
                <a:gd name="T25" fmla="*/ 87 h 94"/>
                <a:gd name="T26" fmla="*/ 89 w 121"/>
                <a:gd name="T27" fmla="*/ 82 h 94"/>
                <a:gd name="T28" fmla="*/ 98 w 121"/>
                <a:gd name="T29" fmla="*/ 80 h 94"/>
                <a:gd name="T30" fmla="*/ 120 w 121"/>
                <a:gd name="T31" fmla="*/ 59 h 94"/>
                <a:gd name="T32" fmla="*/ 117 w 121"/>
                <a:gd name="T33" fmla="*/ 57 h 94"/>
                <a:gd name="T34" fmla="*/ 106 w 121"/>
                <a:gd name="T35" fmla="*/ 54 h 94"/>
                <a:gd name="T36" fmla="*/ 89 w 121"/>
                <a:gd name="T37" fmla="*/ 49 h 94"/>
                <a:gd name="T38" fmla="*/ 84 w 121"/>
                <a:gd name="T39" fmla="*/ 44 h 94"/>
                <a:gd name="T40" fmla="*/ 79 w 121"/>
                <a:gd name="T41" fmla="*/ 37 h 94"/>
                <a:gd name="T42" fmla="*/ 80 w 121"/>
                <a:gd name="T43" fmla="*/ 34 h 94"/>
                <a:gd name="T44" fmla="*/ 76 w 121"/>
                <a:gd name="T45" fmla="*/ 32 h 94"/>
                <a:gd name="T46" fmla="*/ 72 w 121"/>
                <a:gd name="T47" fmla="*/ 33 h 94"/>
                <a:gd name="T48" fmla="*/ 72 w 121"/>
                <a:gd name="T49" fmla="*/ 26 h 94"/>
                <a:gd name="T50" fmla="*/ 76 w 121"/>
                <a:gd name="T51" fmla="*/ 20 h 94"/>
                <a:gd name="T52" fmla="*/ 59 w 121"/>
                <a:gd name="T53" fmla="*/ 4 h 94"/>
                <a:gd name="T54" fmla="*/ 51 w 121"/>
                <a:gd name="T55" fmla="*/ 4 h 94"/>
                <a:gd name="T56" fmla="*/ 48 w 121"/>
                <a:gd name="T57" fmla="*/ 4 h 94"/>
                <a:gd name="T58" fmla="*/ 43 w 121"/>
                <a:gd name="T59" fmla="*/ 2 h 94"/>
                <a:gd name="T60" fmla="*/ 39 w 121"/>
                <a:gd name="T61" fmla="*/ 3 h 94"/>
                <a:gd name="T62" fmla="*/ 36 w 121"/>
                <a:gd name="T63" fmla="*/ 5 h 94"/>
                <a:gd name="T64" fmla="*/ 30 w 121"/>
                <a:gd name="T65" fmla="*/ 5 h 94"/>
                <a:gd name="T66" fmla="*/ 30 w 121"/>
                <a:gd name="T67" fmla="*/ 5 h 94"/>
                <a:gd name="T68" fmla="*/ 27 w 121"/>
                <a:gd name="T69" fmla="*/ 14 h 94"/>
                <a:gd name="T70" fmla="*/ 23 w 121"/>
                <a:gd name="T71" fmla="*/ 18 h 94"/>
                <a:gd name="T72" fmla="*/ 18 w 121"/>
                <a:gd name="T73" fmla="*/ 24 h 94"/>
                <a:gd name="T74" fmla="*/ 16 w 121"/>
                <a:gd name="T75" fmla="*/ 32 h 94"/>
                <a:gd name="T76" fmla="*/ 12 w 121"/>
                <a:gd name="T77" fmla="*/ 36 h 94"/>
                <a:gd name="T78" fmla="*/ 10 w 121"/>
                <a:gd name="T79" fmla="*/ 43 h 94"/>
                <a:gd name="T80" fmla="*/ 9 w 121"/>
                <a:gd name="T81" fmla="*/ 52 h 94"/>
                <a:gd name="T82" fmla="*/ 2 w 121"/>
                <a:gd name="T83" fmla="*/ 53 h 94"/>
                <a:gd name="T84" fmla="*/ 1 w 121"/>
                <a:gd name="T85" fmla="*/ 58 h 94"/>
                <a:gd name="T86" fmla="*/ 8 w 121"/>
                <a:gd name="T87" fmla="*/ 6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" h="94">
                  <a:moveTo>
                    <a:pt x="8" y="62"/>
                  </a:moveTo>
                  <a:cubicBezTo>
                    <a:pt x="9" y="64"/>
                    <a:pt x="14" y="67"/>
                    <a:pt x="15" y="71"/>
                  </a:cubicBezTo>
                  <a:cubicBezTo>
                    <a:pt x="17" y="75"/>
                    <a:pt x="21" y="77"/>
                    <a:pt x="23" y="77"/>
                  </a:cubicBezTo>
                  <a:cubicBezTo>
                    <a:pt x="24" y="77"/>
                    <a:pt x="23" y="79"/>
                    <a:pt x="23" y="84"/>
                  </a:cubicBezTo>
                  <a:cubicBezTo>
                    <a:pt x="24" y="84"/>
                    <a:pt x="25" y="85"/>
                    <a:pt x="25" y="85"/>
                  </a:cubicBezTo>
                  <a:cubicBezTo>
                    <a:pt x="26" y="86"/>
                    <a:pt x="32" y="85"/>
                    <a:pt x="33" y="87"/>
                  </a:cubicBezTo>
                  <a:cubicBezTo>
                    <a:pt x="35" y="88"/>
                    <a:pt x="41" y="92"/>
                    <a:pt x="43" y="92"/>
                  </a:cubicBezTo>
                  <a:cubicBezTo>
                    <a:pt x="44" y="92"/>
                    <a:pt x="51" y="93"/>
                    <a:pt x="52" y="94"/>
                  </a:cubicBezTo>
                  <a:cubicBezTo>
                    <a:pt x="53" y="94"/>
                    <a:pt x="54" y="91"/>
                    <a:pt x="57" y="89"/>
                  </a:cubicBezTo>
                  <a:cubicBezTo>
                    <a:pt x="60" y="88"/>
                    <a:pt x="64" y="87"/>
                    <a:pt x="64" y="88"/>
                  </a:cubicBezTo>
                  <a:cubicBezTo>
                    <a:pt x="65" y="89"/>
                    <a:pt x="67" y="90"/>
                    <a:pt x="68" y="89"/>
                  </a:cubicBezTo>
                  <a:cubicBezTo>
                    <a:pt x="69" y="89"/>
                    <a:pt x="70" y="89"/>
                    <a:pt x="72" y="88"/>
                  </a:cubicBezTo>
                  <a:cubicBezTo>
                    <a:pt x="75" y="88"/>
                    <a:pt x="78" y="87"/>
                    <a:pt x="79" y="87"/>
                  </a:cubicBezTo>
                  <a:cubicBezTo>
                    <a:pt x="80" y="87"/>
                    <a:pt x="84" y="82"/>
                    <a:pt x="89" y="82"/>
                  </a:cubicBezTo>
                  <a:cubicBezTo>
                    <a:pt x="94" y="82"/>
                    <a:pt x="96" y="83"/>
                    <a:pt x="98" y="80"/>
                  </a:cubicBezTo>
                  <a:cubicBezTo>
                    <a:pt x="100" y="78"/>
                    <a:pt x="118" y="60"/>
                    <a:pt x="120" y="59"/>
                  </a:cubicBezTo>
                  <a:cubicBezTo>
                    <a:pt x="121" y="58"/>
                    <a:pt x="118" y="57"/>
                    <a:pt x="117" y="57"/>
                  </a:cubicBezTo>
                  <a:cubicBezTo>
                    <a:pt x="115" y="57"/>
                    <a:pt x="111" y="57"/>
                    <a:pt x="106" y="54"/>
                  </a:cubicBezTo>
                  <a:cubicBezTo>
                    <a:pt x="100" y="52"/>
                    <a:pt x="91" y="49"/>
                    <a:pt x="89" y="49"/>
                  </a:cubicBezTo>
                  <a:cubicBezTo>
                    <a:pt x="88" y="48"/>
                    <a:pt x="85" y="45"/>
                    <a:pt x="84" y="44"/>
                  </a:cubicBezTo>
                  <a:cubicBezTo>
                    <a:pt x="83" y="43"/>
                    <a:pt x="80" y="38"/>
                    <a:pt x="79" y="37"/>
                  </a:cubicBezTo>
                  <a:cubicBezTo>
                    <a:pt x="79" y="36"/>
                    <a:pt x="79" y="35"/>
                    <a:pt x="80" y="34"/>
                  </a:cubicBezTo>
                  <a:cubicBezTo>
                    <a:pt x="79" y="32"/>
                    <a:pt x="78" y="32"/>
                    <a:pt x="76" y="32"/>
                  </a:cubicBezTo>
                  <a:cubicBezTo>
                    <a:pt x="75" y="33"/>
                    <a:pt x="72" y="34"/>
                    <a:pt x="72" y="33"/>
                  </a:cubicBezTo>
                  <a:cubicBezTo>
                    <a:pt x="71" y="32"/>
                    <a:pt x="70" y="28"/>
                    <a:pt x="72" y="26"/>
                  </a:cubicBezTo>
                  <a:cubicBezTo>
                    <a:pt x="74" y="24"/>
                    <a:pt x="76" y="20"/>
                    <a:pt x="76" y="20"/>
                  </a:cubicBezTo>
                  <a:cubicBezTo>
                    <a:pt x="76" y="20"/>
                    <a:pt x="61" y="4"/>
                    <a:pt x="59" y="4"/>
                  </a:cubicBezTo>
                  <a:cubicBezTo>
                    <a:pt x="57" y="3"/>
                    <a:pt x="52" y="4"/>
                    <a:pt x="51" y="4"/>
                  </a:cubicBezTo>
                  <a:cubicBezTo>
                    <a:pt x="50" y="3"/>
                    <a:pt x="50" y="2"/>
                    <a:pt x="48" y="4"/>
                  </a:cubicBezTo>
                  <a:cubicBezTo>
                    <a:pt x="45" y="5"/>
                    <a:pt x="44" y="3"/>
                    <a:pt x="43" y="2"/>
                  </a:cubicBezTo>
                  <a:cubicBezTo>
                    <a:pt x="41" y="0"/>
                    <a:pt x="40" y="0"/>
                    <a:pt x="39" y="3"/>
                  </a:cubicBezTo>
                  <a:cubicBezTo>
                    <a:pt x="38" y="5"/>
                    <a:pt x="38" y="6"/>
                    <a:pt x="36" y="5"/>
                  </a:cubicBezTo>
                  <a:cubicBezTo>
                    <a:pt x="36" y="4"/>
                    <a:pt x="33" y="4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8"/>
                    <a:pt x="27" y="12"/>
                    <a:pt x="27" y="14"/>
                  </a:cubicBezTo>
                  <a:cubicBezTo>
                    <a:pt x="27" y="16"/>
                    <a:pt x="25" y="18"/>
                    <a:pt x="23" y="18"/>
                  </a:cubicBezTo>
                  <a:cubicBezTo>
                    <a:pt x="22" y="18"/>
                    <a:pt x="20" y="22"/>
                    <a:pt x="18" y="24"/>
                  </a:cubicBezTo>
                  <a:cubicBezTo>
                    <a:pt x="16" y="26"/>
                    <a:pt x="18" y="31"/>
                    <a:pt x="16" y="32"/>
                  </a:cubicBezTo>
                  <a:cubicBezTo>
                    <a:pt x="14" y="34"/>
                    <a:pt x="11" y="34"/>
                    <a:pt x="12" y="36"/>
                  </a:cubicBezTo>
                  <a:cubicBezTo>
                    <a:pt x="14" y="37"/>
                    <a:pt x="10" y="40"/>
                    <a:pt x="10" y="43"/>
                  </a:cubicBezTo>
                  <a:cubicBezTo>
                    <a:pt x="10" y="46"/>
                    <a:pt x="9" y="51"/>
                    <a:pt x="9" y="52"/>
                  </a:cubicBezTo>
                  <a:cubicBezTo>
                    <a:pt x="8" y="52"/>
                    <a:pt x="2" y="51"/>
                    <a:pt x="2" y="53"/>
                  </a:cubicBezTo>
                  <a:cubicBezTo>
                    <a:pt x="2" y="56"/>
                    <a:pt x="0" y="56"/>
                    <a:pt x="1" y="58"/>
                  </a:cubicBezTo>
                  <a:cubicBezTo>
                    <a:pt x="2" y="60"/>
                    <a:pt x="7" y="59"/>
                    <a:pt x="8" y="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7" name="Freeform 45">
              <a:extLst>
                <a:ext uri="{FF2B5EF4-FFF2-40B4-BE49-F238E27FC236}">
                  <a16:creationId xmlns:a16="http://schemas.microsoft.com/office/drawing/2014/main" id="{11E8C4D5-1164-F942-BA50-3CE34D3A3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7800" y="5031921"/>
              <a:ext cx="41275" cy="52388"/>
            </a:xfrm>
            <a:custGeom>
              <a:avLst/>
              <a:gdLst>
                <a:gd name="T0" fmla="*/ 10 w 12"/>
                <a:gd name="T1" fmla="*/ 6 h 15"/>
                <a:gd name="T2" fmla="*/ 6 w 12"/>
                <a:gd name="T3" fmla="*/ 0 h 15"/>
                <a:gd name="T4" fmla="*/ 6 w 12"/>
                <a:gd name="T5" fmla="*/ 1 h 15"/>
                <a:gd name="T6" fmla="*/ 0 w 12"/>
                <a:gd name="T7" fmla="*/ 13 h 15"/>
                <a:gd name="T8" fmla="*/ 4 w 12"/>
                <a:gd name="T9" fmla="*/ 15 h 15"/>
                <a:gd name="T10" fmla="*/ 10 w 12"/>
                <a:gd name="T11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">
                  <a:moveTo>
                    <a:pt x="10" y="6"/>
                  </a:moveTo>
                  <a:cubicBezTo>
                    <a:pt x="11" y="5"/>
                    <a:pt x="12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3"/>
                    <a:pt x="2" y="9"/>
                    <a:pt x="0" y="13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6" y="11"/>
                    <a:pt x="9" y="7"/>
                    <a:pt x="10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8" name="Freeform 46">
              <a:extLst>
                <a:ext uri="{FF2B5EF4-FFF2-40B4-BE49-F238E27FC236}">
                  <a16:creationId xmlns:a16="http://schemas.microsoft.com/office/drawing/2014/main" id="{03556A33-D15D-1942-A93E-22E82933E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0500" y="4952546"/>
              <a:ext cx="192088" cy="155575"/>
            </a:xfrm>
            <a:custGeom>
              <a:avLst/>
              <a:gdLst>
                <a:gd name="T0" fmla="*/ 6 w 55"/>
                <a:gd name="T1" fmla="*/ 29 h 45"/>
                <a:gd name="T2" fmla="*/ 0 w 55"/>
                <a:gd name="T3" fmla="*/ 38 h 45"/>
                <a:gd name="T4" fmla="*/ 0 w 55"/>
                <a:gd name="T5" fmla="*/ 38 h 45"/>
                <a:gd name="T6" fmla="*/ 1 w 55"/>
                <a:gd name="T7" fmla="*/ 41 h 45"/>
                <a:gd name="T8" fmla="*/ 8 w 55"/>
                <a:gd name="T9" fmla="*/ 45 h 45"/>
                <a:gd name="T10" fmla="*/ 16 w 55"/>
                <a:gd name="T11" fmla="*/ 40 h 45"/>
                <a:gd name="T12" fmla="*/ 43 w 55"/>
                <a:gd name="T13" fmla="*/ 26 h 45"/>
                <a:gd name="T14" fmla="*/ 45 w 55"/>
                <a:gd name="T15" fmla="*/ 22 h 45"/>
                <a:gd name="T16" fmla="*/ 46 w 55"/>
                <a:gd name="T17" fmla="*/ 15 h 45"/>
                <a:gd name="T18" fmla="*/ 45 w 55"/>
                <a:gd name="T19" fmla="*/ 9 h 45"/>
                <a:gd name="T20" fmla="*/ 50 w 55"/>
                <a:gd name="T21" fmla="*/ 5 h 45"/>
                <a:gd name="T22" fmla="*/ 55 w 55"/>
                <a:gd name="T23" fmla="*/ 1 h 45"/>
                <a:gd name="T24" fmla="*/ 52 w 55"/>
                <a:gd name="T25" fmla="*/ 0 h 45"/>
                <a:gd name="T26" fmla="*/ 43 w 55"/>
                <a:gd name="T27" fmla="*/ 2 h 45"/>
                <a:gd name="T28" fmla="*/ 32 w 55"/>
                <a:gd name="T29" fmla="*/ 5 h 45"/>
                <a:gd name="T30" fmla="*/ 23 w 55"/>
                <a:gd name="T31" fmla="*/ 5 h 45"/>
                <a:gd name="T32" fmla="*/ 18 w 55"/>
                <a:gd name="T33" fmla="*/ 6 h 45"/>
                <a:gd name="T34" fmla="*/ 11 w 55"/>
                <a:gd name="T35" fmla="*/ 6 h 45"/>
                <a:gd name="T36" fmla="*/ 7 w 55"/>
                <a:gd name="T37" fmla="*/ 7 h 45"/>
                <a:gd name="T38" fmla="*/ 3 w 55"/>
                <a:gd name="T39" fmla="*/ 13 h 45"/>
                <a:gd name="T40" fmla="*/ 3 w 55"/>
                <a:gd name="T41" fmla="*/ 17 h 45"/>
                <a:gd name="T42" fmla="*/ 2 w 55"/>
                <a:gd name="T43" fmla="*/ 23 h 45"/>
                <a:gd name="T44" fmla="*/ 6 w 55"/>
                <a:gd name="T45" fmla="*/ 2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45">
                  <a:moveTo>
                    <a:pt x="6" y="29"/>
                  </a:moveTo>
                  <a:cubicBezTo>
                    <a:pt x="5" y="30"/>
                    <a:pt x="2" y="34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13" y="41"/>
                    <a:pt x="16" y="40"/>
                  </a:cubicBezTo>
                  <a:cubicBezTo>
                    <a:pt x="18" y="40"/>
                    <a:pt x="43" y="26"/>
                    <a:pt x="43" y="26"/>
                  </a:cubicBezTo>
                  <a:cubicBezTo>
                    <a:pt x="43" y="26"/>
                    <a:pt x="45" y="23"/>
                    <a:pt x="45" y="22"/>
                  </a:cubicBezTo>
                  <a:cubicBezTo>
                    <a:pt x="45" y="20"/>
                    <a:pt x="45" y="17"/>
                    <a:pt x="46" y="15"/>
                  </a:cubicBezTo>
                  <a:cubicBezTo>
                    <a:pt x="47" y="14"/>
                    <a:pt x="44" y="11"/>
                    <a:pt x="45" y="9"/>
                  </a:cubicBezTo>
                  <a:cubicBezTo>
                    <a:pt x="46" y="6"/>
                    <a:pt x="50" y="5"/>
                    <a:pt x="50" y="5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48" y="2"/>
                    <a:pt x="43" y="2"/>
                  </a:cubicBezTo>
                  <a:cubicBezTo>
                    <a:pt x="38" y="1"/>
                    <a:pt x="37" y="5"/>
                    <a:pt x="32" y="5"/>
                  </a:cubicBezTo>
                  <a:cubicBezTo>
                    <a:pt x="27" y="5"/>
                    <a:pt x="24" y="6"/>
                    <a:pt x="23" y="5"/>
                  </a:cubicBezTo>
                  <a:cubicBezTo>
                    <a:pt x="22" y="3"/>
                    <a:pt x="21" y="4"/>
                    <a:pt x="18" y="6"/>
                  </a:cubicBezTo>
                  <a:cubicBezTo>
                    <a:pt x="14" y="7"/>
                    <a:pt x="12" y="7"/>
                    <a:pt x="11" y="6"/>
                  </a:cubicBezTo>
                  <a:cubicBezTo>
                    <a:pt x="9" y="4"/>
                    <a:pt x="8" y="6"/>
                    <a:pt x="7" y="7"/>
                  </a:cubicBezTo>
                  <a:cubicBezTo>
                    <a:pt x="7" y="9"/>
                    <a:pt x="8" y="12"/>
                    <a:pt x="3" y="13"/>
                  </a:cubicBezTo>
                  <a:cubicBezTo>
                    <a:pt x="2" y="14"/>
                    <a:pt x="2" y="16"/>
                    <a:pt x="3" y="17"/>
                  </a:cubicBezTo>
                  <a:cubicBezTo>
                    <a:pt x="4" y="19"/>
                    <a:pt x="2" y="20"/>
                    <a:pt x="2" y="23"/>
                  </a:cubicBezTo>
                  <a:cubicBezTo>
                    <a:pt x="8" y="23"/>
                    <a:pt x="7" y="28"/>
                    <a:pt x="6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9" name="Freeform 47">
              <a:extLst>
                <a:ext uri="{FF2B5EF4-FFF2-40B4-BE49-F238E27FC236}">
                  <a16:creationId xmlns:a16="http://schemas.microsoft.com/office/drawing/2014/main" id="{5D2B32C8-B8DC-CA40-9904-FF4B2DCF7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0338" y="4920796"/>
              <a:ext cx="107950" cy="131763"/>
            </a:xfrm>
            <a:custGeom>
              <a:avLst/>
              <a:gdLst>
                <a:gd name="T0" fmla="*/ 8 w 31"/>
                <a:gd name="T1" fmla="*/ 3 h 38"/>
                <a:gd name="T2" fmla="*/ 3 w 31"/>
                <a:gd name="T3" fmla="*/ 6 h 38"/>
                <a:gd name="T4" fmla="*/ 6 w 31"/>
                <a:gd name="T5" fmla="*/ 11 h 38"/>
                <a:gd name="T6" fmla="*/ 5 w 31"/>
                <a:gd name="T7" fmla="*/ 14 h 38"/>
                <a:gd name="T8" fmla="*/ 5 w 31"/>
                <a:gd name="T9" fmla="*/ 21 h 38"/>
                <a:gd name="T10" fmla="*/ 2 w 31"/>
                <a:gd name="T11" fmla="*/ 31 h 38"/>
                <a:gd name="T12" fmla="*/ 4 w 31"/>
                <a:gd name="T13" fmla="*/ 37 h 38"/>
                <a:gd name="T14" fmla="*/ 19 w 31"/>
                <a:gd name="T15" fmla="*/ 32 h 38"/>
                <a:gd name="T16" fmla="*/ 27 w 31"/>
                <a:gd name="T17" fmla="*/ 28 h 38"/>
                <a:gd name="T18" fmla="*/ 30 w 31"/>
                <a:gd name="T19" fmla="*/ 25 h 38"/>
                <a:gd name="T20" fmla="*/ 28 w 31"/>
                <a:gd name="T21" fmla="*/ 13 h 38"/>
                <a:gd name="T22" fmla="*/ 20 w 31"/>
                <a:gd name="T23" fmla="*/ 0 h 38"/>
                <a:gd name="T24" fmla="*/ 15 w 31"/>
                <a:gd name="T25" fmla="*/ 1 h 38"/>
                <a:gd name="T26" fmla="*/ 8 w 31"/>
                <a:gd name="T27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38">
                  <a:moveTo>
                    <a:pt x="8" y="3"/>
                  </a:moveTo>
                  <a:cubicBezTo>
                    <a:pt x="7" y="3"/>
                    <a:pt x="5" y="5"/>
                    <a:pt x="3" y="6"/>
                  </a:cubicBezTo>
                  <a:cubicBezTo>
                    <a:pt x="4" y="8"/>
                    <a:pt x="4" y="10"/>
                    <a:pt x="6" y="11"/>
                  </a:cubicBezTo>
                  <a:cubicBezTo>
                    <a:pt x="8" y="11"/>
                    <a:pt x="8" y="15"/>
                    <a:pt x="5" y="14"/>
                  </a:cubicBezTo>
                  <a:cubicBezTo>
                    <a:pt x="3" y="13"/>
                    <a:pt x="3" y="18"/>
                    <a:pt x="5" y="21"/>
                  </a:cubicBezTo>
                  <a:cubicBezTo>
                    <a:pt x="7" y="25"/>
                    <a:pt x="0" y="29"/>
                    <a:pt x="2" y="31"/>
                  </a:cubicBezTo>
                  <a:cubicBezTo>
                    <a:pt x="4" y="33"/>
                    <a:pt x="3" y="35"/>
                    <a:pt x="4" y="37"/>
                  </a:cubicBezTo>
                  <a:cubicBezTo>
                    <a:pt x="4" y="38"/>
                    <a:pt x="14" y="36"/>
                    <a:pt x="19" y="32"/>
                  </a:cubicBezTo>
                  <a:cubicBezTo>
                    <a:pt x="23" y="27"/>
                    <a:pt x="24" y="28"/>
                    <a:pt x="27" y="28"/>
                  </a:cubicBezTo>
                  <a:cubicBezTo>
                    <a:pt x="29" y="29"/>
                    <a:pt x="31" y="27"/>
                    <a:pt x="30" y="25"/>
                  </a:cubicBezTo>
                  <a:cubicBezTo>
                    <a:pt x="29" y="23"/>
                    <a:pt x="28" y="19"/>
                    <a:pt x="28" y="13"/>
                  </a:cubicBezTo>
                  <a:cubicBezTo>
                    <a:pt x="28" y="10"/>
                    <a:pt x="24" y="4"/>
                    <a:pt x="20" y="0"/>
                  </a:cubicBezTo>
                  <a:cubicBezTo>
                    <a:pt x="18" y="1"/>
                    <a:pt x="17" y="1"/>
                    <a:pt x="15" y="1"/>
                  </a:cubicBezTo>
                  <a:cubicBezTo>
                    <a:pt x="12" y="1"/>
                    <a:pt x="9" y="1"/>
                    <a:pt x="8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0" name="Freeform 48">
              <a:extLst>
                <a:ext uri="{FF2B5EF4-FFF2-40B4-BE49-F238E27FC236}">
                  <a16:creationId xmlns:a16="http://schemas.microsoft.com/office/drawing/2014/main" id="{FDF9FE54-F263-044D-942A-C0666B466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588" y="5292271"/>
              <a:ext cx="125413" cy="163513"/>
            </a:xfrm>
            <a:custGeom>
              <a:avLst/>
              <a:gdLst>
                <a:gd name="T0" fmla="*/ 36 w 36"/>
                <a:gd name="T1" fmla="*/ 40 h 47"/>
                <a:gd name="T2" fmla="*/ 33 w 36"/>
                <a:gd name="T3" fmla="*/ 24 h 47"/>
                <a:gd name="T4" fmla="*/ 27 w 36"/>
                <a:gd name="T5" fmla="*/ 30 h 47"/>
                <a:gd name="T6" fmla="*/ 27 w 36"/>
                <a:gd name="T7" fmla="*/ 22 h 47"/>
                <a:gd name="T8" fmla="*/ 33 w 36"/>
                <a:gd name="T9" fmla="*/ 14 h 47"/>
                <a:gd name="T10" fmla="*/ 28 w 36"/>
                <a:gd name="T11" fmla="*/ 12 h 47"/>
                <a:gd name="T12" fmla="*/ 19 w 36"/>
                <a:gd name="T13" fmla="*/ 12 h 47"/>
                <a:gd name="T14" fmla="*/ 15 w 36"/>
                <a:gd name="T15" fmla="*/ 8 h 47"/>
                <a:gd name="T16" fmla="*/ 9 w 36"/>
                <a:gd name="T17" fmla="*/ 4 h 47"/>
                <a:gd name="T18" fmla="*/ 3 w 36"/>
                <a:gd name="T19" fmla="*/ 4 h 47"/>
                <a:gd name="T20" fmla="*/ 8 w 36"/>
                <a:gd name="T21" fmla="*/ 11 h 47"/>
                <a:gd name="T22" fmla="*/ 4 w 36"/>
                <a:gd name="T23" fmla="*/ 14 h 47"/>
                <a:gd name="T24" fmla="*/ 6 w 36"/>
                <a:gd name="T25" fmla="*/ 26 h 47"/>
                <a:gd name="T26" fmla="*/ 8 w 36"/>
                <a:gd name="T27" fmla="*/ 41 h 47"/>
                <a:gd name="T28" fmla="*/ 14 w 36"/>
                <a:gd name="T29" fmla="*/ 39 h 47"/>
                <a:gd name="T30" fmla="*/ 20 w 36"/>
                <a:gd name="T31" fmla="*/ 36 h 47"/>
                <a:gd name="T32" fmla="*/ 25 w 36"/>
                <a:gd name="T33" fmla="*/ 32 h 47"/>
                <a:gd name="T34" fmla="*/ 29 w 36"/>
                <a:gd name="T35" fmla="*/ 43 h 47"/>
                <a:gd name="T36" fmla="*/ 31 w 36"/>
                <a:gd name="T37" fmla="*/ 47 h 47"/>
                <a:gd name="T38" fmla="*/ 33 w 36"/>
                <a:gd name="T39" fmla="*/ 45 h 47"/>
                <a:gd name="T40" fmla="*/ 36 w 36"/>
                <a:gd name="T41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" h="47">
                  <a:moveTo>
                    <a:pt x="36" y="40"/>
                  </a:moveTo>
                  <a:cubicBezTo>
                    <a:pt x="34" y="32"/>
                    <a:pt x="34" y="24"/>
                    <a:pt x="33" y="24"/>
                  </a:cubicBezTo>
                  <a:cubicBezTo>
                    <a:pt x="31" y="24"/>
                    <a:pt x="29" y="31"/>
                    <a:pt x="27" y="30"/>
                  </a:cubicBezTo>
                  <a:cubicBezTo>
                    <a:pt x="24" y="30"/>
                    <a:pt x="24" y="22"/>
                    <a:pt x="27" y="22"/>
                  </a:cubicBezTo>
                  <a:cubicBezTo>
                    <a:pt x="30" y="22"/>
                    <a:pt x="33" y="16"/>
                    <a:pt x="33" y="14"/>
                  </a:cubicBezTo>
                  <a:cubicBezTo>
                    <a:pt x="33" y="12"/>
                    <a:pt x="31" y="12"/>
                    <a:pt x="28" y="12"/>
                  </a:cubicBezTo>
                  <a:cubicBezTo>
                    <a:pt x="25" y="12"/>
                    <a:pt x="19" y="12"/>
                    <a:pt x="19" y="12"/>
                  </a:cubicBezTo>
                  <a:cubicBezTo>
                    <a:pt x="19" y="12"/>
                    <a:pt x="15" y="11"/>
                    <a:pt x="15" y="8"/>
                  </a:cubicBezTo>
                  <a:cubicBezTo>
                    <a:pt x="15" y="6"/>
                    <a:pt x="13" y="4"/>
                    <a:pt x="9" y="4"/>
                  </a:cubicBezTo>
                  <a:cubicBezTo>
                    <a:pt x="6" y="4"/>
                    <a:pt x="6" y="0"/>
                    <a:pt x="3" y="4"/>
                  </a:cubicBezTo>
                  <a:cubicBezTo>
                    <a:pt x="0" y="8"/>
                    <a:pt x="9" y="8"/>
                    <a:pt x="8" y="11"/>
                  </a:cubicBezTo>
                  <a:cubicBezTo>
                    <a:pt x="7" y="14"/>
                    <a:pt x="4" y="12"/>
                    <a:pt x="4" y="14"/>
                  </a:cubicBezTo>
                  <a:cubicBezTo>
                    <a:pt x="3" y="16"/>
                    <a:pt x="4" y="23"/>
                    <a:pt x="6" y="26"/>
                  </a:cubicBezTo>
                  <a:cubicBezTo>
                    <a:pt x="7" y="29"/>
                    <a:pt x="8" y="35"/>
                    <a:pt x="8" y="41"/>
                  </a:cubicBezTo>
                  <a:cubicBezTo>
                    <a:pt x="11" y="40"/>
                    <a:pt x="12" y="39"/>
                    <a:pt x="14" y="39"/>
                  </a:cubicBezTo>
                  <a:cubicBezTo>
                    <a:pt x="16" y="39"/>
                    <a:pt x="20" y="39"/>
                    <a:pt x="20" y="36"/>
                  </a:cubicBezTo>
                  <a:cubicBezTo>
                    <a:pt x="20" y="34"/>
                    <a:pt x="23" y="32"/>
                    <a:pt x="25" y="32"/>
                  </a:cubicBezTo>
                  <a:cubicBezTo>
                    <a:pt x="27" y="33"/>
                    <a:pt x="29" y="40"/>
                    <a:pt x="29" y="43"/>
                  </a:cubicBezTo>
                  <a:cubicBezTo>
                    <a:pt x="29" y="44"/>
                    <a:pt x="30" y="46"/>
                    <a:pt x="31" y="47"/>
                  </a:cubicBezTo>
                  <a:cubicBezTo>
                    <a:pt x="32" y="46"/>
                    <a:pt x="33" y="45"/>
                    <a:pt x="33" y="45"/>
                  </a:cubicBezTo>
                  <a:cubicBezTo>
                    <a:pt x="33" y="45"/>
                    <a:pt x="34" y="41"/>
                    <a:pt x="36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1" name="Freeform 49">
              <a:extLst>
                <a:ext uri="{FF2B5EF4-FFF2-40B4-BE49-F238E27FC236}">
                  <a16:creationId xmlns:a16="http://schemas.microsoft.com/office/drawing/2014/main" id="{38E35B93-D035-514B-8ED1-6E3A374FF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7600" y="5014459"/>
              <a:ext cx="777875" cy="820738"/>
            </a:xfrm>
            <a:custGeom>
              <a:avLst/>
              <a:gdLst>
                <a:gd name="T0" fmla="*/ 158 w 224"/>
                <a:gd name="T1" fmla="*/ 94 h 236"/>
                <a:gd name="T2" fmla="*/ 157 w 224"/>
                <a:gd name="T3" fmla="*/ 84 h 236"/>
                <a:gd name="T4" fmla="*/ 169 w 224"/>
                <a:gd name="T5" fmla="*/ 88 h 236"/>
                <a:gd name="T6" fmla="*/ 182 w 224"/>
                <a:gd name="T7" fmla="*/ 92 h 236"/>
                <a:gd name="T8" fmla="*/ 181 w 224"/>
                <a:gd name="T9" fmla="*/ 102 h 236"/>
                <a:gd name="T10" fmla="*/ 187 w 224"/>
                <a:gd name="T11" fmla="*/ 104 h 236"/>
                <a:gd name="T12" fmla="*/ 191 w 224"/>
                <a:gd name="T13" fmla="*/ 119 h 236"/>
                <a:gd name="T14" fmla="*/ 195 w 224"/>
                <a:gd name="T15" fmla="*/ 102 h 236"/>
                <a:gd name="T16" fmla="*/ 204 w 224"/>
                <a:gd name="T17" fmla="*/ 93 h 236"/>
                <a:gd name="T18" fmla="*/ 212 w 224"/>
                <a:gd name="T19" fmla="*/ 77 h 236"/>
                <a:gd name="T20" fmla="*/ 222 w 224"/>
                <a:gd name="T21" fmla="*/ 74 h 236"/>
                <a:gd name="T22" fmla="*/ 223 w 224"/>
                <a:gd name="T23" fmla="*/ 65 h 236"/>
                <a:gd name="T24" fmla="*/ 215 w 224"/>
                <a:gd name="T25" fmla="*/ 57 h 236"/>
                <a:gd name="T26" fmla="*/ 201 w 224"/>
                <a:gd name="T27" fmla="*/ 58 h 236"/>
                <a:gd name="T28" fmla="*/ 191 w 224"/>
                <a:gd name="T29" fmla="*/ 65 h 236"/>
                <a:gd name="T30" fmla="*/ 183 w 224"/>
                <a:gd name="T31" fmla="*/ 70 h 236"/>
                <a:gd name="T32" fmla="*/ 176 w 224"/>
                <a:gd name="T33" fmla="*/ 78 h 236"/>
                <a:gd name="T34" fmla="*/ 163 w 224"/>
                <a:gd name="T35" fmla="*/ 76 h 236"/>
                <a:gd name="T36" fmla="*/ 158 w 224"/>
                <a:gd name="T37" fmla="*/ 67 h 236"/>
                <a:gd name="T38" fmla="*/ 155 w 224"/>
                <a:gd name="T39" fmla="*/ 79 h 236"/>
                <a:gd name="T40" fmla="*/ 130 w 224"/>
                <a:gd name="T41" fmla="*/ 76 h 236"/>
                <a:gd name="T42" fmla="*/ 118 w 224"/>
                <a:gd name="T43" fmla="*/ 73 h 236"/>
                <a:gd name="T44" fmla="*/ 106 w 224"/>
                <a:gd name="T45" fmla="*/ 66 h 236"/>
                <a:gd name="T46" fmla="*/ 95 w 224"/>
                <a:gd name="T47" fmla="*/ 60 h 236"/>
                <a:gd name="T48" fmla="*/ 100 w 224"/>
                <a:gd name="T49" fmla="*/ 48 h 236"/>
                <a:gd name="T50" fmla="*/ 92 w 224"/>
                <a:gd name="T51" fmla="*/ 41 h 236"/>
                <a:gd name="T52" fmla="*/ 82 w 224"/>
                <a:gd name="T53" fmla="*/ 30 h 236"/>
                <a:gd name="T54" fmla="*/ 89 w 224"/>
                <a:gd name="T55" fmla="*/ 23 h 236"/>
                <a:gd name="T56" fmla="*/ 84 w 224"/>
                <a:gd name="T57" fmla="*/ 9 h 236"/>
                <a:gd name="T58" fmla="*/ 76 w 224"/>
                <a:gd name="T59" fmla="*/ 0 h 236"/>
                <a:gd name="T60" fmla="*/ 70 w 224"/>
                <a:gd name="T61" fmla="*/ 6 h 236"/>
                <a:gd name="T62" fmla="*/ 50 w 224"/>
                <a:gd name="T63" fmla="*/ 7 h 236"/>
                <a:gd name="T64" fmla="*/ 47 w 224"/>
                <a:gd name="T65" fmla="*/ 19 h 236"/>
                <a:gd name="T66" fmla="*/ 56 w 224"/>
                <a:gd name="T67" fmla="*/ 30 h 236"/>
                <a:gd name="T68" fmla="*/ 50 w 224"/>
                <a:gd name="T69" fmla="*/ 42 h 236"/>
                <a:gd name="T70" fmla="*/ 41 w 224"/>
                <a:gd name="T71" fmla="*/ 50 h 236"/>
                <a:gd name="T72" fmla="*/ 32 w 224"/>
                <a:gd name="T73" fmla="*/ 63 h 236"/>
                <a:gd name="T74" fmla="*/ 22 w 224"/>
                <a:gd name="T75" fmla="*/ 69 h 236"/>
                <a:gd name="T76" fmla="*/ 10 w 224"/>
                <a:gd name="T77" fmla="*/ 76 h 236"/>
                <a:gd name="T78" fmla="*/ 18 w 224"/>
                <a:gd name="T79" fmla="*/ 90 h 236"/>
                <a:gd name="T80" fmla="*/ 15 w 224"/>
                <a:gd name="T81" fmla="*/ 99 h 236"/>
                <a:gd name="T82" fmla="*/ 0 w 224"/>
                <a:gd name="T83" fmla="*/ 104 h 236"/>
                <a:gd name="T84" fmla="*/ 7 w 224"/>
                <a:gd name="T85" fmla="*/ 112 h 236"/>
                <a:gd name="T86" fmla="*/ 5 w 224"/>
                <a:gd name="T87" fmla="*/ 116 h 236"/>
                <a:gd name="T88" fmla="*/ 30 w 224"/>
                <a:gd name="T89" fmla="*/ 122 h 236"/>
                <a:gd name="T90" fmla="*/ 35 w 224"/>
                <a:gd name="T91" fmla="*/ 126 h 236"/>
                <a:gd name="T92" fmla="*/ 36 w 224"/>
                <a:gd name="T93" fmla="*/ 147 h 236"/>
                <a:gd name="T94" fmla="*/ 47 w 224"/>
                <a:gd name="T95" fmla="*/ 183 h 236"/>
                <a:gd name="T96" fmla="*/ 63 w 224"/>
                <a:gd name="T97" fmla="*/ 220 h 236"/>
                <a:gd name="T98" fmla="*/ 78 w 224"/>
                <a:gd name="T99" fmla="*/ 230 h 236"/>
                <a:gd name="T100" fmla="*/ 89 w 224"/>
                <a:gd name="T101" fmla="*/ 217 h 236"/>
                <a:gd name="T102" fmla="*/ 93 w 224"/>
                <a:gd name="T103" fmla="*/ 201 h 236"/>
                <a:gd name="T104" fmla="*/ 95 w 224"/>
                <a:gd name="T105" fmla="*/ 178 h 236"/>
                <a:gd name="T106" fmla="*/ 106 w 224"/>
                <a:gd name="T107" fmla="*/ 165 h 236"/>
                <a:gd name="T108" fmla="*/ 131 w 224"/>
                <a:gd name="T109" fmla="*/ 143 h 236"/>
                <a:gd name="T110" fmla="*/ 146 w 224"/>
                <a:gd name="T111" fmla="*/ 126 h 236"/>
                <a:gd name="T112" fmla="*/ 162 w 224"/>
                <a:gd name="T113" fmla="*/ 12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4" h="236">
                  <a:moveTo>
                    <a:pt x="160" y="106"/>
                  </a:moveTo>
                  <a:cubicBezTo>
                    <a:pt x="158" y="103"/>
                    <a:pt x="157" y="96"/>
                    <a:pt x="158" y="94"/>
                  </a:cubicBezTo>
                  <a:cubicBezTo>
                    <a:pt x="158" y="92"/>
                    <a:pt x="161" y="94"/>
                    <a:pt x="162" y="91"/>
                  </a:cubicBezTo>
                  <a:cubicBezTo>
                    <a:pt x="163" y="88"/>
                    <a:pt x="154" y="88"/>
                    <a:pt x="157" y="84"/>
                  </a:cubicBezTo>
                  <a:cubicBezTo>
                    <a:pt x="160" y="80"/>
                    <a:pt x="160" y="84"/>
                    <a:pt x="163" y="84"/>
                  </a:cubicBezTo>
                  <a:cubicBezTo>
                    <a:pt x="167" y="84"/>
                    <a:pt x="169" y="86"/>
                    <a:pt x="169" y="88"/>
                  </a:cubicBezTo>
                  <a:cubicBezTo>
                    <a:pt x="169" y="91"/>
                    <a:pt x="173" y="92"/>
                    <a:pt x="173" y="92"/>
                  </a:cubicBezTo>
                  <a:cubicBezTo>
                    <a:pt x="173" y="92"/>
                    <a:pt x="179" y="92"/>
                    <a:pt x="182" y="92"/>
                  </a:cubicBezTo>
                  <a:cubicBezTo>
                    <a:pt x="185" y="92"/>
                    <a:pt x="187" y="92"/>
                    <a:pt x="187" y="94"/>
                  </a:cubicBezTo>
                  <a:cubicBezTo>
                    <a:pt x="187" y="96"/>
                    <a:pt x="184" y="102"/>
                    <a:pt x="181" y="102"/>
                  </a:cubicBezTo>
                  <a:cubicBezTo>
                    <a:pt x="178" y="102"/>
                    <a:pt x="178" y="110"/>
                    <a:pt x="181" y="110"/>
                  </a:cubicBezTo>
                  <a:cubicBezTo>
                    <a:pt x="183" y="111"/>
                    <a:pt x="185" y="104"/>
                    <a:pt x="187" y="104"/>
                  </a:cubicBezTo>
                  <a:cubicBezTo>
                    <a:pt x="188" y="104"/>
                    <a:pt x="188" y="112"/>
                    <a:pt x="190" y="120"/>
                  </a:cubicBezTo>
                  <a:cubicBezTo>
                    <a:pt x="190" y="119"/>
                    <a:pt x="191" y="119"/>
                    <a:pt x="191" y="119"/>
                  </a:cubicBezTo>
                  <a:cubicBezTo>
                    <a:pt x="193" y="119"/>
                    <a:pt x="192" y="112"/>
                    <a:pt x="193" y="110"/>
                  </a:cubicBezTo>
                  <a:cubicBezTo>
                    <a:pt x="194" y="108"/>
                    <a:pt x="194" y="102"/>
                    <a:pt x="195" y="102"/>
                  </a:cubicBezTo>
                  <a:cubicBezTo>
                    <a:pt x="196" y="102"/>
                    <a:pt x="201" y="104"/>
                    <a:pt x="201" y="103"/>
                  </a:cubicBezTo>
                  <a:cubicBezTo>
                    <a:pt x="201" y="101"/>
                    <a:pt x="205" y="96"/>
                    <a:pt x="204" y="93"/>
                  </a:cubicBezTo>
                  <a:cubicBezTo>
                    <a:pt x="203" y="90"/>
                    <a:pt x="206" y="87"/>
                    <a:pt x="206" y="83"/>
                  </a:cubicBezTo>
                  <a:cubicBezTo>
                    <a:pt x="206" y="80"/>
                    <a:pt x="209" y="79"/>
                    <a:pt x="212" y="77"/>
                  </a:cubicBezTo>
                  <a:cubicBezTo>
                    <a:pt x="214" y="75"/>
                    <a:pt x="218" y="72"/>
                    <a:pt x="218" y="74"/>
                  </a:cubicBezTo>
                  <a:cubicBezTo>
                    <a:pt x="219" y="75"/>
                    <a:pt x="224" y="77"/>
                    <a:pt x="222" y="74"/>
                  </a:cubicBezTo>
                  <a:cubicBezTo>
                    <a:pt x="220" y="71"/>
                    <a:pt x="220" y="69"/>
                    <a:pt x="221" y="68"/>
                  </a:cubicBezTo>
                  <a:cubicBezTo>
                    <a:pt x="222" y="68"/>
                    <a:pt x="223" y="65"/>
                    <a:pt x="223" y="65"/>
                  </a:cubicBezTo>
                  <a:cubicBezTo>
                    <a:pt x="223" y="65"/>
                    <a:pt x="219" y="64"/>
                    <a:pt x="218" y="62"/>
                  </a:cubicBezTo>
                  <a:cubicBezTo>
                    <a:pt x="218" y="60"/>
                    <a:pt x="215" y="58"/>
                    <a:pt x="215" y="57"/>
                  </a:cubicBezTo>
                  <a:cubicBezTo>
                    <a:pt x="215" y="55"/>
                    <a:pt x="213" y="56"/>
                    <a:pt x="211" y="57"/>
                  </a:cubicBezTo>
                  <a:cubicBezTo>
                    <a:pt x="209" y="59"/>
                    <a:pt x="206" y="55"/>
                    <a:pt x="201" y="58"/>
                  </a:cubicBezTo>
                  <a:cubicBezTo>
                    <a:pt x="197" y="60"/>
                    <a:pt x="196" y="62"/>
                    <a:pt x="194" y="62"/>
                  </a:cubicBezTo>
                  <a:cubicBezTo>
                    <a:pt x="193" y="62"/>
                    <a:pt x="193" y="64"/>
                    <a:pt x="191" y="65"/>
                  </a:cubicBezTo>
                  <a:cubicBezTo>
                    <a:pt x="190" y="67"/>
                    <a:pt x="188" y="69"/>
                    <a:pt x="187" y="69"/>
                  </a:cubicBezTo>
                  <a:cubicBezTo>
                    <a:pt x="186" y="69"/>
                    <a:pt x="183" y="70"/>
                    <a:pt x="183" y="70"/>
                  </a:cubicBezTo>
                  <a:cubicBezTo>
                    <a:pt x="183" y="70"/>
                    <a:pt x="186" y="75"/>
                    <a:pt x="184" y="77"/>
                  </a:cubicBezTo>
                  <a:cubicBezTo>
                    <a:pt x="183" y="80"/>
                    <a:pt x="180" y="77"/>
                    <a:pt x="176" y="78"/>
                  </a:cubicBezTo>
                  <a:cubicBezTo>
                    <a:pt x="173" y="79"/>
                    <a:pt x="171" y="77"/>
                    <a:pt x="169" y="78"/>
                  </a:cubicBezTo>
                  <a:cubicBezTo>
                    <a:pt x="166" y="78"/>
                    <a:pt x="165" y="76"/>
                    <a:pt x="163" y="76"/>
                  </a:cubicBezTo>
                  <a:cubicBezTo>
                    <a:pt x="162" y="77"/>
                    <a:pt x="160" y="74"/>
                    <a:pt x="161" y="71"/>
                  </a:cubicBezTo>
                  <a:cubicBezTo>
                    <a:pt x="161" y="68"/>
                    <a:pt x="160" y="65"/>
                    <a:pt x="158" y="67"/>
                  </a:cubicBezTo>
                  <a:cubicBezTo>
                    <a:pt x="157" y="69"/>
                    <a:pt x="155" y="68"/>
                    <a:pt x="155" y="71"/>
                  </a:cubicBezTo>
                  <a:cubicBezTo>
                    <a:pt x="155" y="74"/>
                    <a:pt x="157" y="77"/>
                    <a:pt x="155" y="79"/>
                  </a:cubicBezTo>
                  <a:cubicBezTo>
                    <a:pt x="153" y="81"/>
                    <a:pt x="143" y="82"/>
                    <a:pt x="141" y="80"/>
                  </a:cubicBezTo>
                  <a:cubicBezTo>
                    <a:pt x="139" y="79"/>
                    <a:pt x="131" y="78"/>
                    <a:pt x="130" y="76"/>
                  </a:cubicBezTo>
                  <a:cubicBezTo>
                    <a:pt x="130" y="75"/>
                    <a:pt x="127" y="72"/>
                    <a:pt x="126" y="72"/>
                  </a:cubicBezTo>
                  <a:cubicBezTo>
                    <a:pt x="124" y="72"/>
                    <a:pt x="119" y="74"/>
                    <a:pt x="118" y="73"/>
                  </a:cubicBezTo>
                  <a:cubicBezTo>
                    <a:pt x="117" y="72"/>
                    <a:pt x="114" y="69"/>
                    <a:pt x="112" y="69"/>
                  </a:cubicBezTo>
                  <a:cubicBezTo>
                    <a:pt x="109" y="69"/>
                    <a:pt x="106" y="67"/>
                    <a:pt x="106" y="66"/>
                  </a:cubicBezTo>
                  <a:cubicBezTo>
                    <a:pt x="105" y="65"/>
                    <a:pt x="100" y="64"/>
                    <a:pt x="99" y="63"/>
                  </a:cubicBezTo>
                  <a:cubicBezTo>
                    <a:pt x="98" y="61"/>
                    <a:pt x="95" y="61"/>
                    <a:pt x="95" y="60"/>
                  </a:cubicBezTo>
                  <a:cubicBezTo>
                    <a:pt x="95" y="58"/>
                    <a:pt x="96" y="55"/>
                    <a:pt x="96" y="54"/>
                  </a:cubicBezTo>
                  <a:cubicBezTo>
                    <a:pt x="96" y="52"/>
                    <a:pt x="100" y="50"/>
                    <a:pt x="100" y="48"/>
                  </a:cubicBezTo>
                  <a:cubicBezTo>
                    <a:pt x="100" y="47"/>
                    <a:pt x="97" y="45"/>
                    <a:pt x="97" y="45"/>
                  </a:cubicBezTo>
                  <a:cubicBezTo>
                    <a:pt x="97" y="45"/>
                    <a:pt x="94" y="41"/>
                    <a:pt x="92" y="41"/>
                  </a:cubicBezTo>
                  <a:cubicBezTo>
                    <a:pt x="89" y="41"/>
                    <a:pt x="87" y="36"/>
                    <a:pt x="85" y="36"/>
                  </a:cubicBezTo>
                  <a:cubicBezTo>
                    <a:pt x="83" y="36"/>
                    <a:pt x="84" y="31"/>
                    <a:pt x="82" y="30"/>
                  </a:cubicBezTo>
                  <a:cubicBezTo>
                    <a:pt x="81" y="28"/>
                    <a:pt x="82" y="24"/>
                    <a:pt x="84" y="26"/>
                  </a:cubicBezTo>
                  <a:cubicBezTo>
                    <a:pt x="86" y="28"/>
                    <a:pt x="91" y="26"/>
                    <a:pt x="89" y="23"/>
                  </a:cubicBezTo>
                  <a:cubicBezTo>
                    <a:pt x="87" y="21"/>
                    <a:pt x="85" y="18"/>
                    <a:pt x="85" y="16"/>
                  </a:cubicBezTo>
                  <a:cubicBezTo>
                    <a:pt x="85" y="15"/>
                    <a:pt x="86" y="10"/>
                    <a:pt x="84" y="9"/>
                  </a:cubicBezTo>
                  <a:cubicBezTo>
                    <a:pt x="82" y="8"/>
                    <a:pt x="80" y="6"/>
                    <a:pt x="79" y="3"/>
                  </a:cubicBezTo>
                  <a:cubicBezTo>
                    <a:pt x="79" y="1"/>
                    <a:pt x="76" y="0"/>
                    <a:pt x="7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1" y="5"/>
                    <a:pt x="70" y="6"/>
                  </a:cubicBezTo>
                  <a:cubicBezTo>
                    <a:pt x="69" y="6"/>
                    <a:pt x="64" y="7"/>
                    <a:pt x="62" y="9"/>
                  </a:cubicBezTo>
                  <a:cubicBezTo>
                    <a:pt x="60" y="10"/>
                    <a:pt x="53" y="7"/>
                    <a:pt x="50" y="7"/>
                  </a:cubicBezTo>
                  <a:cubicBezTo>
                    <a:pt x="46" y="7"/>
                    <a:pt x="44" y="10"/>
                    <a:pt x="46" y="11"/>
                  </a:cubicBezTo>
                  <a:cubicBezTo>
                    <a:pt x="47" y="12"/>
                    <a:pt x="47" y="19"/>
                    <a:pt x="47" y="19"/>
                  </a:cubicBezTo>
                  <a:cubicBezTo>
                    <a:pt x="47" y="19"/>
                    <a:pt x="49" y="27"/>
                    <a:pt x="52" y="26"/>
                  </a:cubicBezTo>
                  <a:cubicBezTo>
                    <a:pt x="55" y="26"/>
                    <a:pt x="58" y="29"/>
                    <a:pt x="56" y="30"/>
                  </a:cubicBezTo>
                  <a:cubicBezTo>
                    <a:pt x="53" y="30"/>
                    <a:pt x="52" y="33"/>
                    <a:pt x="52" y="36"/>
                  </a:cubicBezTo>
                  <a:cubicBezTo>
                    <a:pt x="51" y="38"/>
                    <a:pt x="52" y="41"/>
                    <a:pt x="50" y="42"/>
                  </a:cubicBezTo>
                  <a:cubicBezTo>
                    <a:pt x="48" y="42"/>
                    <a:pt x="46" y="43"/>
                    <a:pt x="46" y="46"/>
                  </a:cubicBezTo>
                  <a:cubicBezTo>
                    <a:pt x="46" y="50"/>
                    <a:pt x="42" y="49"/>
                    <a:pt x="41" y="50"/>
                  </a:cubicBezTo>
                  <a:cubicBezTo>
                    <a:pt x="41" y="51"/>
                    <a:pt x="39" y="58"/>
                    <a:pt x="38" y="59"/>
                  </a:cubicBezTo>
                  <a:cubicBezTo>
                    <a:pt x="37" y="60"/>
                    <a:pt x="32" y="60"/>
                    <a:pt x="32" y="63"/>
                  </a:cubicBezTo>
                  <a:cubicBezTo>
                    <a:pt x="31" y="66"/>
                    <a:pt x="29" y="69"/>
                    <a:pt x="27" y="69"/>
                  </a:cubicBezTo>
                  <a:cubicBezTo>
                    <a:pt x="26" y="68"/>
                    <a:pt x="23" y="67"/>
                    <a:pt x="22" y="69"/>
                  </a:cubicBezTo>
                  <a:cubicBezTo>
                    <a:pt x="21" y="71"/>
                    <a:pt x="17" y="68"/>
                    <a:pt x="16" y="68"/>
                  </a:cubicBezTo>
                  <a:cubicBezTo>
                    <a:pt x="15" y="69"/>
                    <a:pt x="10" y="74"/>
                    <a:pt x="10" y="76"/>
                  </a:cubicBezTo>
                  <a:cubicBezTo>
                    <a:pt x="10" y="79"/>
                    <a:pt x="15" y="79"/>
                    <a:pt x="15" y="82"/>
                  </a:cubicBezTo>
                  <a:cubicBezTo>
                    <a:pt x="14" y="85"/>
                    <a:pt x="17" y="88"/>
                    <a:pt x="18" y="90"/>
                  </a:cubicBezTo>
                  <a:cubicBezTo>
                    <a:pt x="20" y="92"/>
                    <a:pt x="22" y="95"/>
                    <a:pt x="21" y="97"/>
                  </a:cubicBezTo>
                  <a:cubicBezTo>
                    <a:pt x="20" y="99"/>
                    <a:pt x="18" y="100"/>
                    <a:pt x="15" y="99"/>
                  </a:cubicBezTo>
                  <a:cubicBezTo>
                    <a:pt x="12" y="98"/>
                    <a:pt x="12" y="100"/>
                    <a:pt x="7" y="99"/>
                  </a:cubicBezTo>
                  <a:cubicBezTo>
                    <a:pt x="2" y="98"/>
                    <a:pt x="2" y="102"/>
                    <a:pt x="0" y="104"/>
                  </a:cubicBezTo>
                  <a:cubicBezTo>
                    <a:pt x="0" y="104"/>
                    <a:pt x="0" y="105"/>
                    <a:pt x="0" y="105"/>
                  </a:cubicBezTo>
                  <a:cubicBezTo>
                    <a:pt x="2" y="107"/>
                    <a:pt x="3" y="110"/>
                    <a:pt x="7" y="112"/>
                  </a:cubicBezTo>
                  <a:cubicBezTo>
                    <a:pt x="12" y="114"/>
                    <a:pt x="16" y="109"/>
                    <a:pt x="16" y="112"/>
                  </a:cubicBezTo>
                  <a:cubicBezTo>
                    <a:pt x="16" y="116"/>
                    <a:pt x="5" y="115"/>
                    <a:pt x="5" y="116"/>
                  </a:cubicBezTo>
                  <a:cubicBezTo>
                    <a:pt x="4" y="117"/>
                    <a:pt x="16" y="131"/>
                    <a:pt x="22" y="130"/>
                  </a:cubicBezTo>
                  <a:cubicBezTo>
                    <a:pt x="28" y="129"/>
                    <a:pt x="32" y="123"/>
                    <a:pt x="30" y="122"/>
                  </a:cubicBezTo>
                  <a:cubicBezTo>
                    <a:pt x="29" y="121"/>
                    <a:pt x="31" y="117"/>
                    <a:pt x="33" y="117"/>
                  </a:cubicBezTo>
                  <a:cubicBezTo>
                    <a:pt x="34" y="118"/>
                    <a:pt x="33" y="124"/>
                    <a:pt x="35" y="126"/>
                  </a:cubicBezTo>
                  <a:cubicBezTo>
                    <a:pt x="36" y="127"/>
                    <a:pt x="36" y="130"/>
                    <a:pt x="35" y="133"/>
                  </a:cubicBezTo>
                  <a:cubicBezTo>
                    <a:pt x="34" y="136"/>
                    <a:pt x="36" y="143"/>
                    <a:pt x="36" y="147"/>
                  </a:cubicBezTo>
                  <a:cubicBezTo>
                    <a:pt x="37" y="150"/>
                    <a:pt x="39" y="156"/>
                    <a:pt x="40" y="161"/>
                  </a:cubicBezTo>
                  <a:cubicBezTo>
                    <a:pt x="41" y="167"/>
                    <a:pt x="44" y="177"/>
                    <a:pt x="47" y="183"/>
                  </a:cubicBezTo>
                  <a:cubicBezTo>
                    <a:pt x="51" y="189"/>
                    <a:pt x="53" y="201"/>
                    <a:pt x="55" y="204"/>
                  </a:cubicBezTo>
                  <a:cubicBezTo>
                    <a:pt x="57" y="206"/>
                    <a:pt x="63" y="215"/>
                    <a:pt x="63" y="220"/>
                  </a:cubicBezTo>
                  <a:cubicBezTo>
                    <a:pt x="63" y="226"/>
                    <a:pt x="69" y="233"/>
                    <a:pt x="71" y="235"/>
                  </a:cubicBezTo>
                  <a:cubicBezTo>
                    <a:pt x="73" y="236"/>
                    <a:pt x="77" y="233"/>
                    <a:pt x="78" y="230"/>
                  </a:cubicBezTo>
                  <a:cubicBezTo>
                    <a:pt x="79" y="226"/>
                    <a:pt x="85" y="225"/>
                    <a:pt x="86" y="222"/>
                  </a:cubicBezTo>
                  <a:cubicBezTo>
                    <a:pt x="86" y="219"/>
                    <a:pt x="87" y="217"/>
                    <a:pt x="89" y="217"/>
                  </a:cubicBezTo>
                  <a:cubicBezTo>
                    <a:pt x="91" y="216"/>
                    <a:pt x="91" y="214"/>
                    <a:pt x="91" y="211"/>
                  </a:cubicBezTo>
                  <a:cubicBezTo>
                    <a:pt x="91" y="208"/>
                    <a:pt x="91" y="204"/>
                    <a:pt x="93" y="201"/>
                  </a:cubicBezTo>
                  <a:cubicBezTo>
                    <a:pt x="95" y="198"/>
                    <a:pt x="96" y="191"/>
                    <a:pt x="95" y="188"/>
                  </a:cubicBezTo>
                  <a:cubicBezTo>
                    <a:pt x="93" y="185"/>
                    <a:pt x="94" y="181"/>
                    <a:pt x="95" y="178"/>
                  </a:cubicBezTo>
                  <a:cubicBezTo>
                    <a:pt x="96" y="175"/>
                    <a:pt x="96" y="171"/>
                    <a:pt x="98" y="171"/>
                  </a:cubicBezTo>
                  <a:cubicBezTo>
                    <a:pt x="100" y="171"/>
                    <a:pt x="104" y="169"/>
                    <a:pt x="106" y="165"/>
                  </a:cubicBezTo>
                  <a:cubicBezTo>
                    <a:pt x="108" y="162"/>
                    <a:pt x="116" y="158"/>
                    <a:pt x="118" y="156"/>
                  </a:cubicBezTo>
                  <a:cubicBezTo>
                    <a:pt x="121" y="154"/>
                    <a:pt x="129" y="147"/>
                    <a:pt x="131" y="143"/>
                  </a:cubicBezTo>
                  <a:cubicBezTo>
                    <a:pt x="134" y="139"/>
                    <a:pt x="140" y="137"/>
                    <a:pt x="143" y="134"/>
                  </a:cubicBezTo>
                  <a:cubicBezTo>
                    <a:pt x="147" y="131"/>
                    <a:pt x="145" y="129"/>
                    <a:pt x="146" y="126"/>
                  </a:cubicBezTo>
                  <a:cubicBezTo>
                    <a:pt x="147" y="122"/>
                    <a:pt x="157" y="121"/>
                    <a:pt x="160" y="121"/>
                  </a:cubicBezTo>
                  <a:cubicBezTo>
                    <a:pt x="161" y="121"/>
                    <a:pt x="162" y="121"/>
                    <a:pt x="162" y="121"/>
                  </a:cubicBezTo>
                  <a:cubicBezTo>
                    <a:pt x="162" y="115"/>
                    <a:pt x="161" y="109"/>
                    <a:pt x="160" y="10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2" name="Freeform 50">
              <a:extLst>
                <a:ext uri="{FF2B5EF4-FFF2-40B4-BE49-F238E27FC236}">
                  <a16:creationId xmlns:a16="http://schemas.microsoft.com/office/drawing/2014/main" id="{28AA5A6C-C359-7F40-A79F-6E4F5993E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588" y="4441371"/>
              <a:ext cx="877888" cy="376238"/>
            </a:xfrm>
            <a:custGeom>
              <a:avLst/>
              <a:gdLst>
                <a:gd name="T0" fmla="*/ 235 w 253"/>
                <a:gd name="T1" fmla="*/ 46 h 108"/>
                <a:gd name="T2" fmla="*/ 219 w 253"/>
                <a:gd name="T3" fmla="*/ 45 h 108"/>
                <a:gd name="T4" fmla="*/ 220 w 253"/>
                <a:gd name="T5" fmla="*/ 36 h 108"/>
                <a:gd name="T6" fmla="*/ 221 w 253"/>
                <a:gd name="T7" fmla="*/ 23 h 108"/>
                <a:gd name="T8" fmla="*/ 204 w 253"/>
                <a:gd name="T9" fmla="*/ 21 h 108"/>
                <a:gd name="T10" fmla="*/ 191 w 253"/>
                <a:gd name="T11" fmla="*/ 28 h 108"/>
                <a:gd name="T12" fmla="*/ 170 w 253"/>
                <a:gd name="T13" fmla="*/ 30 h 108"/>
                <a:gd name="T14" fmla="*/ 155 w 253"/>
                <a:gd name="T15" fmla="*/ 24 h 108"/>
                <a:gd name="T16" fmla="*/ 143 w 253"/>
                <a:gd name="T17" fmla="*/ 19 h 108"/>
                <a:gd name="T18" fmla="*/ 128 w 253"/>
                <a:gd name="T19" fmla="*/ 18 h 108"/>
                <a:gd name="T20" fmla="*/ 115 w 253"/>
                <a:gd name="T21" fmla="*/ 19 h 108"/>
                <a:gd name="T22" fmla="*/ 109 w 253"/>
                <a:gd name="T23" fmla="*/ 8 h 108"/>
                <a:gd name="T24" fmla="*/ 95 w 253"/>
                <a:gd name="T25" fmla="*/ 4 h 108"/>
                <a:gd name="T26" fmla="*/ 84 w 253"/>
                <a:gd name="T27" fmla="*/ 0 h 108"/>
                <a:gd name="T28" fmla="*/ 77 w 253"/>
                <a:gd name="T29" fmla="*/ 6 h 108"/>
                <a:gd name="T30" fmla="*/ 77 w 253"/>
                <a:gd name="T31" fmla="*/ 16 h 108"/>
                <a:gd name="T32" fmla="*/ 70 w 253"/>
                <a:gd name="T33" fmla="*/ 24 h 108"/>
                <a:gd name="T34" fmla="*/ 58 w 253"/>
                <a:gd name="T35" fmla="*/ 23 h 108"/>
                <a:gd name="T36" fmla="*/ 48 w 253"/>
                <a:gd name="T37" fmla="*/ 16 h 108"/>
                <a:gd name="T38" fmla="*/ 31 w 253"/>
                <a:gd name="T39" fmla="*/ 15 h 108"/>
                <a:gd name="T40" fmla="*/ 21 w 253"/>
                <a:gd name="T41" fmla="*/ 21 h 108"/>
                <a:gd name="T42" fmla="*/ 7 w 253"/>
                <a:gd name="T43" fmla="*/ 28 h 108"/>
                <a:gd name="T44" fmla="*/ 0 w 253"/>
                <a:gd name="T45" fmla="*/ 31 h 108"/>
                <a:gd name="T46" fmla="*/ 6 w 253"/>
                <a:gd name="T47" fmla="*/ 39 h 108"/>
                <a:gd name="T48" fmla="*/ 20 w 253"/>
                <a:gd name="T49" fmla="*/ 48 h 108"/>
                <a:gd name="T50" fmla="*/ 24 w 253"/>
                <a:gd name="T51" fmla="*/ 63 h 108"/>
                <a:gd name="T52" fmla="*/ 41 w 253"/>
                <a:gd name="T53" fmla="*/ 74 h 108"/>
                <a:gd name="T54" fmla="*/ 52 w 253"/>
                <a:gd name="T55" fmla="*/ 81 h 108"/>
                <a:gd name="T56" fmla="*/ 63 w 253"/>
                <a:gd name="T57" fmla="*/ 96 h 108"/>
                <a:gd name="T58" fmla="*/ 92 w 253"/>
                <a:gd name="T59" fmla="*/ 97 h 108"/>
                <a:gd name="T60" fmla="*/ 115 w 253"/>
                <a:gd name="T61" fmla="*/ 103 h 108"/>
                <a:gd name="T62" fmla="*/ 130 w 253"/>
                <a:gd name="T63" fmla="*/ 108 h 108"/>
                <a:gd name="T64" fmla="*/ 162 w 253"/>
                <a:gd name="T65" fmla="*/ 100 h 108"/>
                <a:gd name="T66" fmla="*/ 186 w 253"/>
                <a:gd name="T67" fmla="*/ 86 h 108"/>
                <a:gd name="T68" fmla="*/ 192 w 253"/>
                <a:gd name="T69" fmla="*/ 75 h 108"/>
                <a:gd name="T70" fmla="*/ 217 w 253"/>
                <a:gd name="T71" fmla="*/ 70 h 108"/>
                <a:gd name="T72" fmla="*/ 234 w 253"/>
                <a:gd name="T73" fmla="*/ 59 h 108"/>
                <a:gd name="T74" fmla="*/ 253 w 253"/>
                <a:gd name="T75" fmla="*/ 5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3" h="108">
                  <a:moveTo>
                    <a:pt x="242" y="45"/>
                  </a:moveTo>
                  <a:cubicBezTo>
                    <a:pt x="240" y="42"/>
                    <a:pt x="236" y="44"/>
                    <a:pt x="235" y="46"/>
                  </a:cubicBezTo>
                  <a:cubicBezTo>
                    <a:pt x="234" y="49"/>
                    <a:pt x="232" y="45"/>
                    <a:pt x="227" y="45"/>
                  </a:cubicBezTo>
                  <a:cubicBezTo>
                    <a:pt x="222" y="45"/>
                    <a:pt x="222" y="48"/>
                    <a:pt x="219" y="45"/>
                  </a:cubicBezTo>
                  <a:cubicBezTo>
                    <a:pt x="215" y="42"/>
                    <a:pt x="220" y="40"/>
                    <a:pt x="220" y="40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227" y="23"/>
                    <a:pt x="227" y="23"/>
                    <a:pt x="227" y="23"/>
                  </a:cubicBezTo>
                  <a:cubicBezTo>
                    <a:pt x="225" y="23"/>
                    <a:pt x="222" y="22"/>
                    <a:pt x="221" y="23"/>
                  </a:cubicBezTo>
                  <a:cubicBezTo>
                    <a:pt x="219" y="24"/>
                    <a:pt x="214" y="23"/>
                    <a:pt x="214" y="21"/>
                  </a:cubicBezTo>
                  <a:cubicBezTo>
                    <a:pt x="213" y="20"/>
                    <a:pt x="206" y="20"/>
                    <a:pt x="204" y="21"/>
                  </a:cubicBezTo>
                  <a:cubicBezTo>
                    <a:pt x="202" y="22"/>
                    <a:pt x="198" y="24"/>
                    <a:pt x="197" y="25"/>
                  </a:cubicBezTo>
                  <a:cubicBezTo>
                    <a:pt x="197" y="27"/>
                    <a:pt x="193" y="26"/>
                    <a:pt x="191" y="28"/>
                  </a:cubicBezTo>
                  <a:cubicBezTo>
                    <a:pt x="189" y="29"/>
                    <a:pt x="181" y="29"/>
                    <a:pt x="181" y="30"/>
                  </a:cubicBezTo>
                  <a:cubicBezTo>
                    <a:pt x="180" y="31"/>
                    <a:pt x="171" y="31"/>
                    <a:pt x="170" y="30"/>
                  </a:cubicBezTo>
                  <a:cubicBezTo>
                    <a:pt x="168" y="29"/>
                    <a:pt x="161" y="30"/>
                    <a:pt x="160" y="28"/>
                  </a:cubicBezTo>
                  <a:cubicBezTo>
                    <a:pt x="159" y="26"/>
                    <a:pt x="155" y="26"/>
                    <a:pt x="155" y="24"/>
                  </a:cubicBezTo>
                  <a:cubicBezTo>
                    <a:pt x="155" y="22"/>
                    <a:pt x="149" y="22"/>
                    <a:pt x="149" y="21"/>
                  </a:cubicBezTo>
                  <a:cubicBezTo>
                    <a:pt x="148" y="19"/>
                    <a:pt x="143" y="19"/>
                    <a:pt x="143" y="19"/>
                  </a:cubicBezTo>
                  <a:cubicBezTo>
                    <a:pt x="142" y="20"/>
                    <a:pt x="137" y="18"/>
                    <a:pt x="135" y="17"/>
                  </a:cubicBezTo>
                  <a:cubicBezTo>
                    <a:pt x="134" y="17"/>
                    <a:pt x="129" y="18"/>
                    <a:pt x="128" y="18"/>
                  </a:cubicBezTo>
                  <a:cubicBezTo>
                    <a:pt x="126" y="18"/>
                    <a:pt x="124" y="21"/>
                    <a:pt x="122" y="21"/>
                  </a:cubicBezTo>
                  <a:cubicBezTo>
                    <a:pt x="120" y="21"/>
                    <a:pt x="116" y="18"/>
                    <a:pt x="115" y="19"/>
                  </a:cubicBezTo>
                  <a:cubicBezTo>
                    <a:pt x="114" y="20"/>
                    <a:pt x="111" y="17"/>
                    <a:pt x="110" y="15"/>
                  </a:cubicBezTo>
                  <a:cubicBezTo>
                    <a:pt x="109" y="14"/>
                    <a:pt x="110" y="10"/>
                    <a:pt x="109" y="8"/>
                  </a:cubicBezTo>
                  <a:cubicBezTo>
                    <a:pt x="108" y="7"/>
                    <a:pt x="103" y="7"/>
                    <a:pt x="101" y="6"/>
                  </a:cubicBezTo>
                  <a:cubicBezTo>
                    <a:pt x="99" y="5"/>
                    <a:pt x="97" y="4"/>
                    <a:pt x="95" y="4"/>
                  </a:cubicBezTo>
                  <a:cubicBezTo>
                    <a:pt x="94" y="4"/>
                    <a:pt x="91" y="3"/>
                    <a:pt x="90" y="2"/>
                  </a:cubicBezTo>
                  <a:cubicBezTo>
                    <a:pt x="89" y="2"/>
                    <a:pt x="86" y="1"/>
                    <a:pt x="84" y="0"/>
                  </a:cubicBezTo>
                  <a:cubicBezTo>
                    <a:pt x="83" y="0"/>
                    <a:pt x="82" y="2"/>
                    <a:pt x="81" y="3"/>
                  </a:cubicBezTo>
                  <a:cubicBezTo>
                    <a:pt x="80" y="4"/>
                    <a:pt x="78" y="4"/>
                    <a:pt x="77" y="6"/>
                  </a:cubicBezTo>
                  <a:cubicBezTo>
                    <a:pt x="77" y="7"/>
                    <a:pt x="73" y="8"/>
                    <a:pt x="74" y="10"/>
                  </a:cubicBezTo>
                  <a:cubicBezTo>
                    <a:pt x="74" y="11"/>
                    <a:pt x="75" y="15"/>
                    <a:pt x="77" y="16"/>
                  </a:cubicBezTo>
                  <a:cubicBezTo>
                    <a:pt x="78" y="17"/>
                    <a:pt x="77" y="20"/>
                    <a:pt x="76" y="21"/>
                  </a:cubicBezTo>
                  <a:cubicBezTo>
                    <a:pt x="76" y="22"/>
                    <a:pt x="71" y="23"/>
                    <a:pt x="70" y="24"/>
                  </a:cubicBezTo>
                  <a:cubicBezTo>
                    <a:pt x="69" y="26"/>
                    <a:pt x="66" y="24"/>
                    <a:pt x="64" y="23"/>
                  </a:cubicBezTo>
                  <a:cubicBezTo>
                    <a:pt x="62" y="21"/>
                    <a:pt x="59" y="22"/>
                    <a:pt x="58" y="23"/>
                  </a:cubicBezTo>
                  <a:cubicBezTo>
                    <a:pt x="56" y="24"/>
                    <a:pt x="52" y="21"/>
                    <a:pt x="51" y="21"/>
                  </a:cubicBezTo>
                  <a:cubicBezTo>
                    <a:pt x="50" y="20"/>
                    <a:pt x="50" y="16"/>
                    <a:pt x="48" y="16"/>
                  </a:cubicBezTo>
                  <a:cubicBezTo>
                    <a:pt x="47" y="16"/>
                    <a:pt x="39" y="15"/>
                    <a:pt x="37" y="14"/>
                  </a:cubicBezTo>
                  <a:cubicBezTo>
                    <a:pt x="35" y="14"/>
                    <a:pt x="32" y="14"/>
                    <a:pt x="31" y="15"/>
                  </a:cubicBezTo>
                  <a:cubicBezTo>
                    <a:pt x="31" y="16"/>
                    <a:pt x="27" y="16"/>
                    <a:pt x="26" y="17"/>
                  </a:cubicBezTo>
                  <a:cubicBezTo>
                    <a:pt x="25" y="19"/>
                    <a:pt x="22" y="20"/>
                    <a:pt x="21" y="21"/>
                  </a:cubicBezTo>
                  <a:cubicBezTo>
                    <a:pt x="20" y="22"/>
                    <a:pt x="16" y="22"/>
                    <a:pt x="15" y="25"/>
                  </a:cubicBezTo>
                  <a:cubicBezTo>
                    <a:pt x="14" y="27"/>
                    <a:pt x="9" y="28"/>
                    <a:pt x="7" y="28"/>
                  </a:cubicBezTo>
                  <a:cubicBezTo>
                    <a:pt x="6" y="28"/>
                    <a:pt x="2" y="29"/>
                    <a:pt x="2" y="30"/>
                  </a:cubicBezTo>
                  <a:cubicBezTo>
                    <a:pt x="2" y="31"/>
                    <a:pt x="1" y="31"/>
                    <a:pt x="0" y="31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7"/>
                    <a:pt x="4" y="37"/>
                    <a:pt x="6" y="39"/>
                  </a:cubicBezTo>
                  <a:cubicBezTo>
                    <a:pt x="9" y="41"/>
                    <a:pt x="11" y="43"/>
                    <a:pt x="14" y="43"/>
                  </a:cubicBezTo>
                  <a:cubicBezTo>
                    <a:pt x="16" y="43"/>
                    <a:pt x="20" y="46"/>
                    <a:pt x="20" y="48"/>
                  </a:cubicBezTo>
                  <a:cubicBezTo>
                    <a:pt x="21" y="51"/>
                    <a:pt x="23" y="53"/>
                    <a:pt x="25" y="55"/>
                  </a:cubicBezTo>
                  <a:cubicBezTo>
                    <a:pt x="26" y="56"/>
                    <a:pt x="24" y="60"/>
                    <a:pt x="24" y="63"/>
                  </a:cubicBezTo>
                  <a:cubicBezTo>
                    <a:pt x="24" y="66"/>
                    <a:pt x="21" y="66"/>
                    <a:pt x="22" y="69"/>
                  </a:cubicBezTo>
                  <a:cubicBezTo>
                    <a:pt x="24" y="72"/>
                    <a:pt x="37" y="74"/>
                    <a:pt x="41" y="74"/>
                  </a:cubicBezTo>
                  <a:cubicBezTo>
                    <a:pt x="44" y="74"/>
                    <a:pt x="45" y="77"/>
                    <a:pt x="47" y="77"/>
                  </a:cubicBezTo>
                  <a:cubicBezTo>
                    <a:pt x="49" y="78"/>
                    <a:pt x="49" y="80"/>
                    <a:pt x="52" y="81"/>
                  </a:cubicBezTo>
                  <a:cubicBezTo>
                    <a:pt x="54" y="81"/>
                    <a:pt x="57" y="83"/>
                    <a:pt x="58" y="88"/>
                  </a:cubicBezTo>
                  <a:cubicBezTo>
                    <a:pt x="59" y="92"/>
                    <a:pt x="62" y="94"/>
                    <a:pt x="63" y="96"/>
                  </a:cubicBezTo>
                  <a:cubicBezTo>
                    <a:pt x="63" y="98"/>
                    <a:pt x="69" y="96"/>
                    <a:pt x="73" y="97"/>
                  </a:cubicBezTo>
                  <a:cubicBezTo>
                    <a:pt x="77" y="97"/>
                    <a:pt x="89" y="97"/>
                    <a:pt x="92" y="97"/>
                  </a:cubicBezTo>
                  <a:cubicBezTo>
                    <a:pt x="95" y="98"/>
                    <a:pt x="103" y="97"/>
                    <a:pt x="107" y="101"/>
                  </a:cubicBezTo>
                  <a:cubicBezTo>
                    <a:pt x="111" y="104"/>
                    <a:pt x="113" y="101"/>
                    <a:pt x="115" y="103"/>
                  </a:cubicBezTo>
                  <a:cubicBezTo>
                    <a:pt x="118" y="104"/>
                    <a:pt x="120" y="105"/>
                    <a:pt x="124" y="105"/>
                  </a:cubicBezTo>
                  <a:cubicBezTo>
                    <a:pt x="127" y="104"/>
                    <a:pt x="127" y="107"/>
                    <a:pt x="130" y="108"/>
                  </a:cubicBezTo>
                  <a:cubicBezTo>
                    <a:pt x="133" y="108"/>
                    <a:pt x="137" y="104"/>
                    <a:pt x="144" y="101"/>
                  </a:cubicBezTo>
                  <a:cubicBezTo>
                    <a:pt x="151" y="97"/>
                    <a:pt x="158" y="100"/>
                    <a:pt x="162" y="100"/>
                  </a:cubicBezTo>
                  <a:cubicBezTo>
                    <a:pt x="166" y="101"/>
                    <a:pt x="172" y="99"/>
                    <a:pt x="177" y="94"/>
                  </a:cubicBezTo>
                  <a:cubicBezTo>
                    <a:pt x="181" y="89"/>
                    <a:pt x="186" y="90"/>
                    <a:pt x="186" y="86"/>
                  </a:cubicBezTo>
                  <a:cubicBezTo>
                    <a:pt x="187" y="82"/>
                    <a:pt x="182" y="80"/>
                    <a:pt x="184" y="77"/>
                  </a:cubicBezTo>
                  <a:cubicBezTo>
                    <a:pt x="186" y="73"/>
                    <a:pt x="190" y="74"/>
                    <a:pt x="192" y="75"/>
                  </a:cubicBezTo>
                  <a:cubicBezTo>
                    <a:pt x="194" y="76"/>
                    <a:pt x="200" y="77"/>
                    <a:pt x="205" y="74"/>
                  </a:cubicBezTo>
                  <a:cubicBezTo>
                    <a:pt x="210" y="70"/>
                    <a:pt x="212" y="71"/>
                    <a:pt x="217" y="70"/>
                  </a:cubicBezTo>
                  <a:cubicBezTo>
                    <a:pt x="222" y="69"/>
                    <a:pt x="221" y="66"/>
                    <a:pt x="224" y="63"/>
                  </a:cubicBezTo>
                  <a:cubicBezTo>
                    <a:pt x="227" y="60"/>
                    <a:pt x="231" y="59"/>
                    <a:pt x="234" y="59"/>
                  </a:cubicBezTo>
                  <a:cubicBezTo>
                    <a:pt x="237" y="59"/>
                    <a:pt x="241" y="56"/>
                    <a:pt x="244" y="57"/>
                  </a:cubicBezTo>
                  <a:cubicBezTo>
                    <a:pt x="248" y="58"/>
                    <a:pt x="252" y="59"/>
                    <a:pt x="253" y="56"/>
                  </a:cubicBezTo>
                  <a:cubicBezTo>
                    <a:pt x="253" y="53"/>
                    <a:pt x="245" y="48"/>
                    <a:pt x="242" y="4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3" name="Freeform 51">
              <a:extLst>
                <a:ext uri="{FF2B5EF4-FFF2-40B4-BE49-F238E27FC236}">
                  <a16:creationId xmlns:a16="http://schemas.microsoft.com/office/drawing/2014/main" id="{A4A020D5-EDF4-6041-9AF8-EF18DECA8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038" y="5101771"/>
              <a:ext cx="14288" cy="38100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6 h 11"/>
                <a:gd name="T4" fmla="*/ 3 w 4"/>
                <a:gd name="T5" fmla="*/ 11 h 11"/>
                <a:gd name="T6" fmla="*/ 4 w 4"/>
                <a:gd name="T7" fmla="*/ 2 h 11"/>
                <a:gd name="T8" fmla="*/ 4 w 4"/>
                <a:gd name="T9" fmla="*/ 0 h 11"/>
                <a:gd name="T10" fmla="*/ 2 w 4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cubicBezTo>
                    <a:pt x="1" y="1"/>
                    <a:pt x="0" y="5"/>
                    <a:pt x="0" y="6"/>
                  </a:cubicBezTo>
                  <a:cubicBezTo>
                    <a:pt x="0" y="7"/>
                    <a:pt x="1" y="9"/>
                    <a:pt x="3" y="11"/>
                  </a:cubicBezTo>
                  <a:cubicBezTo>
                    <a:pt x="4" y="8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4" name="Freeform 52">
              <a:extLst>
                <a:ext uri="{FF2B5EF4-FFF2-40B4-BE49-F238E27FC236}">
                  <a16:creationId xmlns:a16="http://schemas.microsoft.com/office/drawing/2014/main" id="{89683FC2-3311-C942-BC7A-7F0467917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9225" y="5077959"/>
              <a:ext cx="41275" cy="117475"/>
            </a:xfrm>
            <a:custGeom>
              <a:avLst/>
              <a:gdLst>
                <a:gd name="T0" fmla="*/ 6 w 12"/>
                <a:gd name="T1" fmla="*/ 33 h 34"/>
                <a:gd name="T2" fmla="*/ 7 w 12"/>
                <a:gd name="T3" fmla="*/ 34 h 34"/>
                <a:gd name="T4" fmla="*/ 9 w 12"/>
                <a:gd name="T5" fmla="*/ 22 h 34"/>
                <a:gd name="T6" fmla="*/ 10 w 12"/>
                <a:gd name="T7" fmla="*/ 18 h 34"/>
                <a:gd name="T8" fmla="*/ 7 w 12"/>
                <a:gd name="T9" fmla="*/ 13 h 34"/>
                <a:gd name="T10" fmla="*/ 9 w 12"/>
                <a:gd name="T11" fmla="*/ 7 h 34"/>
                <a:gd name="T12" fmla="*/ 11 w 12"/>
                <a:gd name="T13" fmla="*/ 7 h 34"/>
                <a:gd name="T14" fmla="*/ 12 w 12"/>
                <a:gd name="T15" fmla="*/ 2 h 34"/>
                <a:gd name="T16" fmla="*/ 8 w 12"/>
                <a:gd name="T17" fmla="*/ 0 h 34"/>
                <a:gd name="T18" fmla="*/ 7 w 12"/>
                <a:gd name="T19" fmla="*/ 4 h 34"/>
                <a:gd name="T20" fmla="*/ 0 w 12"/>
                <a:gd name="T21" fmla="*/ 18 h 34"/>
                <a:gd name="T22" fmla="*/ 6 w 12"/>
                <a:gd name="T23" fmla="*/ 32 h 34"/>
                <a:gd name="T24" fmla="*/ 6 w 12"/>
                <a:gd name="T2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34">
                  <a:moveTo>
                    <a:pt x="6" y="33"/>
                  </a:moveTo>
                  <a:cubicBezTo>
                    <a:pt x="6" y="33"/>
                    <a:pt x="6" y="34"/>
                    <a:pt x="7" y="34"/>
                  </a:cubicBezTo>
                  <a:cubicBezTo>
                    <a:pt x="7" y="29"/>
                    <a:pt x="8" y="23"/>
                    <a:pt x="9" y="22"/>
                  </a:cubicBezTo>
                  <a:cubicBezTo>
                    <a:pt x="10" y="21"/>
                    <a:pt x="10" y="20"/>
                    <a:pt x="10" y="18"/>
                  </a:cubicBezTo>
                  <a:cubicBezTo>
                    <a:pt x="8" y="16"/>
                    <a:pt x="7" y="14"/>
                    <a:pt x="7" y="13"/>
                  </a:cubicBezTo>
                  <a:cubicBezTo>
                    <a:pt x="7" y="12"/>
                    <a:pt x="8" y="8"/>
                    <a:pt x="9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1" y="6"/>
                    <a:pt x="12" y="4"/>
                    <a:pt x="12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3"/>
                    <a:pt x="7" y="4"/>
                  </a:cubicBezTo>
                  <a:cubicBezTo>
                    <a:pt x="6" y="8"/>
                    <a:pt x="2" y="15"/>
                    <a:pt x="0" y="18"/>
                  </a:cubicBezTo>
                  <a:cubicBezTo>
                    <a:pt x="6" y="32"/>
                    <a:pt x="6" y="32"/>
                    <a:pt x="6" y="32"/>
                  </a:cubicBezTo>
                  <a:lnTo>
                    <a:pt x="6" y="3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5" name="Freeform 53">
              <a:extLst>
                <a:ext uri="{FF2B5EF4-FFF2-40B4-BE49-F238E27FC236}">
                  <a16:creationId xmlns:a16="http://schemas.microsoft.com/office/drawing/2014/main" id="{9C2F2C57-C542-244A-883A-BA8344FAE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038" y="5077959"/>
              <a:ext cx="115888" cy="128588"/>
            </a:xfrm>
            <a:custGeom>
              <a:avLst/>
              <a:gdLst>
                <a:gd name="T0" fmla="*/ 31 w 33"/>
                <a:gd name="T1" fmla="*/ 0 h 37"/>
                <a:gd name="T2" fmla="*/ 21 w 33"/>
                <a:gd name="T3" fmla="*/ 4 h 37"/>
                <a:gd name="T4" fmla="*/ 13 w 33"/>
                <a:gd name="T5" fmla="*/ 9 h 37"/>
                <a:gd name="T6" fmla="*/ 6 w 33"/>
                <a:gd name="T7" fmla="*/ 5 h 37"/>
                <a:gd name="T8" fmla="*/ 5 w 33"/>
                <a:gd name="T9" fmla="*/ 2 h 37"/>
                <a:gd name="T10" fmla="*/ 5 w 33"/>
                <a:gd name="T11" fmla="*/ 2 h 37"/>
                <a:gd name="T12" fmla="*/ 4 w 33"/>
                <a:gd name="T13" fmla="*/ 9 h 37"/>
                <a:gd name="T14" fmla="*/ 2 w 33"/>
                <a:gd name="T15" fmla="*/ 22 h 37"/>
                <a:gd name="T16" fmla="*/ 0 w 33"/>
                <a:gd name="T17" fmla="*/ 34 h 37"/>
                <a:gd name="T18" fmla="*/ 7 w 33"/>
                <a:gd name="T19" fmla="*/ 37 h 37"/>
                <a:gd name="T20" fmla="*/ 13 w 33"/>
                <a:gd name="T21" fmla="*/ 32 h 37"/>
                <a:gd name="T22" fmla="*/ 18 w 33"/>
                <a:gd name="T23" fmla="*/ 30 h 37"/>
                <a:gd name="T24" fmla="*/ 23 w 33"/>
                <a:gd name="T25" fmla="*/ 26 h 37"/>
                <a:gd name="T26" fmla="*/ 17 w 33"/>
                <a:gd name="T27" fmla="*/ 19 h 37"/>
                <a:gd name="T28" fmla="*/ 25 w 33"/>
                <a:gd name="T29" fmla="*/ 14 h 37"/>
                <a:gd name="T30" fmla="*/ 33 w 33"/>
                <a:gd name="T31" fmla="*/ 11 h 37"/>
                <a:gd name="T32" fmla="*/ 33 w 33"/>
                <a:gd name="T33" fmla="*/ 11 h 37"/>
                <a:gd name="T34" fmla="*/ 32 w 33"/>
                <a:gd name="T35" fmla="*/ 4 h 37"/>
                <a:gd name="T36" fmla="*/ 31 w 33"/>
                <a:gd name="T3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" h="37">
                  <a:moveTo>
                    <a:pt x="31" y="0"/>
                  </a:moveTo>
                  <a:cubicBezTo>
                    <a:pt x="26" y="2"/>
                    <a:pt x="21" y="4"/>
                    <a:pt x="21" y="4"/>
                  </a:cubicBezTo>
                  <a:cubicBezTo>
                    <a:pt x="18" y="5"/>
                    <a:pt x="13" y="9"/>
                    <a:pt x="13" y="9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5"/>
                    <a:pt x="4" y="8"/>
                    <a:pt x="4" y="9"/>
                  </a:cubicBezTo>
                  <a:cubicBezTo>
                    <a:pt x="4" y="11"/>
                    <a:pt x="4" y="20"/>
                    <a:pt x="2" y="22"/>
                  </a:cubicBezTo>
                  <a:cubicBezTo>
                    <a:pt x="1" y="23"/>
                    <a:pt x="0" y="29"/>
                    <a:pt x="0" y="34"/>
                  </a:cubicBezTo>
                  <a:cubicBezTo>
                    <a:pt x="2" y="35"/>
                    <a:pt x="5" y="37"/>
                    <a:pt x="7" y="37"/>
                  </a:cubicBezTo>
                  <a:cubicBezTo>
                    <a:pt x="10" y="37"/>
                    <a:pt x="13" y="34"/>
                    <a:pt x="13" y="32"/>
                  </a:cubicBezTo>
                  <a:cubicBezTo>
                    <a:pt x="13" y="30"/>
                    <a:pt x="16" y="30"/>
                    <a:pt x="18" y="30"/>
                  </a:cubicBezTo>
                  <a:cubicBezTo>
                    <a:pt x="21" y="30"/>
                    <a:pt x="21" y="27"/>
                    <a:pt x="23" y="26"/>
                  </a:cubicBezTo>
                  <a:cubicBezTo>
                    <a:pt x="25" y="25"/>
                    <a:pt x="19" y="20"/>
                    <a:pt x="17" y="19"/>
                  </a:cubicBezTo>
                  <a:cubicBezTo>
                    <a:pt x="15" y="18"/>
                    <a:pt x="18" y="14"/>
                    <a:pt x="25" y="14"/>
                  </a:cubicBezTo>
                  <a:cubicBezTo>
                    <a:pt x="31" y="14"/>
                    <a:pt x="30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9"/>
                    <a:pt x="32" y="5"/>
                    <a:pt x="32" y="4"/>
                  </a:cubicBezTo>
                  <a:cubicBezTo>
                    <a:pt x="31" y="2"/>
                    <a:pt x="31" y="1"/>
                    <a:pt x="31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6" name="Freeform 54">
              <a:extLst>
                <a:ext uri="{FF2B5EF4-FFF2-40B4-BE49-F238E27FC236}">
                  <a16:creationId xmlns:a16="http://schemas.microsoft.com/office/drawing/2014/main" id="{32B6B81E-C3B2-AB46-B61D-DB1B807B7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175" y="4757284"/>
              <a:ext cx="304800" cy="133350"/>
            </a:xfrm>
            <a:custGeom>
              <a:avLst/>
              <a:gdLst>
                <a:gd name="T0" fmla="*/ 82 w 88"/>
                <a:gd name="T1" fmla="*/ 7 h 38"/>
                <a:gd name="T2" fmla="*/ 74 w 88"/>
                <a:gd name="T3" fmla="*/ 5 h 38"/>
                <a:gd name="T4" fmla="*/ 53 w 88"/>
                <a:gd name="T5" fmla="*/ 4 h 38"/>
                <a:gd name="T6" fmla="*/ 43 w 88"/>
                <a:gd name="T7" fmla="*/ 1 h 38"/>
                <a:gd name="T8" fmla="*/ 34 w 88"/>
                <a:gd name="T9" fmla="*/ 4 h 38"/>
                <a:gd name="T10" fmla="*/ 27 w 88"/>
                <a:gd name="T11" fmla="*/ 5 h 38"/>
                <a:gd name="T12" fmla="*/ 16 w 88"/>
                <a:gd name="T13" fmla="*/ 5 h 38"/>
                <a:gd name="T14" fmla="*/ 11 w 88"/>
                <a:gd name="T15" fmla="*/ 11 h 38"/>
                <a:gd name="T16" fmla="*/ 9 w 88"/>
                <a:gd name="T17" fmla="*/ 15 h 38"/>
                <a:gd name="T18" fmla="*/ 12 w 88"/>
                <a:gd name="T19" fmla="*/ 18 h 38"/>
                <a:gd name="T20" fmla="*/ 18 w 88"/>
                <a:gd name="T21" fmla="*/ 18 h 38"/>
                <a:gd name="T22" fmla="*/ 29 w 88"/>
                <a:gd name="T23" fmla="*/ 23 h 38"/>
                <a:gd name="T24" fmla="*/ 26 w 88"/>
                <a:gd name="T25" fmla="*/ 27 h 38"/>
                <a:gd name="T26" fmla="*/ 18 w 88"/>
                <a:gd name="T27" fmla="*/ 28 h 38"/>
                <a:gd name="T28" fmla="*/ 6 w 88"/>
                <a:gd name="T29" fmla="*/ 30 h 38"/>
                <a:gd name="T30" fmla="*/ 1 w 88"/>
                <a:gd name="T31" fmla="*/ 35 h 38"/>
                <a:gd name="T32" fmla="*/ 12 w 88"/>
                <a:gd name="T33" fmla="*/ 35 h 38"/>
                <a:gd name="T34" fmla="*/ 19 w 88"/>
                <a:gd name="T35" fmla="*/ 36 h 38"/>
                <a:gd name="T36" fmla="*/ 26 w 88"/>
                <a:gd name="T37" fmla="*/ 37 h 38"/>
                <a:gd name="T38" fmla="*/ 37 w 88"/>
                <a:gd name="T39" fmla="*/ 36 h 38"/>
                <a:gd name="T40" fmla="*/ 38 w 88"/>
                <a:gd name="T41" fmla="*/ 32 h 38"/>
                <a:gd name="T42" fmla="*/ 41 w 88"/>
                <a:gd name="T43" fmla="*/ 30 h 38"/>
                <a:gd name="T44" fmla="*/ 46 w 88"/>
                <a:gd name="T45" fmla="*/ 27 h 38"/>
                <a:gd name="T46" fmla="*/ 51 w 88"/>
                <a:gd name="T47" fmla="*/ 26 h 38"/>
                <a:gd name="T48" fmla="*/ 56 w 88"/>
                <a:gd name="T49" fmla="*/ 27 h 38"/>
                <a:gd name="T50" fmla="*/ 61 w 88"/>
                <a:gd name="T51" fmla="*/ 24 h 38"/>
                <a:gd name="T52" fmla="*/ 68 w 88"/>
                <a:gd name="T53" fmla="*/ 22 h 38"/>
                <a:gd name="T54" fmla="*/ 74 w 88"/>
                <a:gd name="T55" fmla="*/ 19 h 38"/>
                <a:gd name="T56" fmla="*/ 80 w 88"/>
                <a:gd name="T57" fmla="*/ 15 h 38"/>
                <a:gd name="T58" fmla="*/ 88 w 88"/>
                <a:gd name="T59" fmla="*/ 11 h 38"/>
                <a:gd name="T60" fmla="*/ 88 w 88"/>
                <a:gd name="T61" fmla="*/ 10 h 38"/>
                <a:gd name="T62" fmla="*/ 82 w 88"/>
                <a:gd name="T63" fmla="*/ 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38">
                  <a:moveTo>
                    <a:pt x="82" y="7"/>
                  </a:moveTo>
                  <a:cubicBezTo>
                    <a:pt x="79" y="3"/>
                    <a:pt x="78" y="6"/>
                    <a:pt x="74" y="5"/>
                  </a:cubicBezTo>
                  <a:cubicBezTo>
                    <a:pt x="70" y="4"/>
                    <a:pt x="56" y="3"/>
                    <a:pt x="53" y="4"/>
                  </a:cubicBezTo>
                  <a:cubicBezTo>
                    <a:pt x="50" y="5"/>
                    <a:pt x="45" y="2"/>
                    <a:pt x="43" y="1"/>
                  </a:cubicBezTo>
                  <a:cubicBezTo>
                    <a:pt x="41" y="0"/>
                    <a:pt x="35" y="1"/>
                    <a:pt x="34" y="4"/>
                  </a:cubicBezTo>
                  <a:cubicBezTo>
                    <a:pt x="34" y="7"/>
                    <a:pt x="31" y="7"/>
                    <a:pt x="27" y="5"/>
                  </a:cubicBezTo>
                  <a:cubicBezTo>
                    <a:pt x="23" y="3"/>
                    <a:pt x="16" y="3"/>
                    <a:pt x="16" y="5"/>
                  </a:cubicBezTo>
                  <a:cubicBezTo>
                    <a:pt x="16" y="8"/>
                    <a:pt x="13" y="10"/>
                    <a:pt x="11" y="11"/>
                  </a:cubicBezTo>
                  <a:cubicBezTo>
                    <a:pt x="11" y="11"/>
                    <a:pt x="10" y="13"/>
                    <a:pt x="9" y="15"/>
                  </a:cubicBezTo>
                  <a:cubicBezTo>
                    <a:pt x="10" y="16"/>
                    <a:pt x="11" y="17"/>
                    <a:pt x="12" y="18"/>
                  </a:cubicBezTo>
                  <a:cubicBezTo>
                    <a:pt x="13" y="20"/>
                    <a:pt x="18" y="20"/>
                    <a:pt x="18" y="18"/>
                  </a:cubicBezTo>
                  <a:cubicBezTo>
                    <a:pt x="19" y="16"/>
                    <a:pt x="25" y="20"/>
                    <a:pt x="29" y="23"/>
                  </a:cubicBezTo>
                  <a:cubicBezTo>
                    <a:pt x="33" y="26"/>
                    <a:pt x="27" y="24"/>
                    <a:pt x="26" y="27"/>
                  </a:cubicBezTo>
                  <a:cubicBezTo>
                    <a:pt x="24" y="30"/>
                    <a:pt x="19" y="27"/>
                    <a:pt x="18" y="28"/>
                  </a:cubicBezTo>
                  <a:cubicBezTo>
                    <a:pt x="17" y="29"/>
                    <a:pt x="9" y="30"/>
                    <a:pt x="6" y="30"/>
                  </a:cubicBezTo>
                  <a:cubicBezTo>
                    <a:pt x="4" y="29"/>
                    <a:pt x="0" y="33"/>
                    <a:pt x="1" y="35"/>
                  </a:cubicBezTo>
                  <a:cubicBezTo>
                    <a:pt x="1" y="36"/>
                    <a:pt x="9" y="34"/>
                    <a:pt x="12" y="35"/>
                  </a:cubicBezTo>
                  <a:cubicBezTo>
                    <a:pt x="15" y="37"/>
                    <a:pt x="18" y="34"/>
                    <a:pt x="19" y="36"/>
                  </a:cubicBezTo>
                  <a:cubicBezTo>
                    <a:pt x="21" y="38"/>
                    <a:pt x="24" y="36"/>
                    <a:pt x="26" y="37"/>
                  </a:cubicBezTo>
                  <a:cubicBezTo>
                    <a:pt x="28" y="38"/>
                    <a:pt x="36" y="36"/>
                    <a:pt x="37" y="36"/>
                  </a:cubicBezTo>
                  <a:cubicBezTo>
                    <a:pt x="38" y="35"/>
                    <a:pt x="38" y="34"/>
                    <a:pt x="38" y="32"/>
                  </a:cubicBezTo>
                  <a:cubicBezTo>
                    <a:pt x="38" y="30"/>
                    <a:pt x="40" y="31"/>
                    <a:pt x="41" y="30"/>
                  </a:cubicBezTo>
                  <a:cubicBezTo>
                    <a:pt x="43" y="30"/>
                    <a:pt x="44" y="27"/>
                    <a:pt x="46" y="27"/>
                  </a:cubicBezTo>
                  <a:cubicBezTo>
                    <a:pt x="47" y="27"/>
                    <a:pt x="49" y="25"/>
                    <a:pt x="51" y="26"/>
                  </a:cubicBezTo>
                  <a:cubicBezTo>
                    <a:pt x="52" y="26"/>
                    <a:pt x="54" y="29"/>
                    <a:pt x="56" y="27"/>
                  </a:cubicBezTo>
                  <a:cubicBezTo>
                    <a:pt x="57" y="26"/>
                    <a:pt x="58" y="27"/>
                    <a:pt x="61" y="24"/>
                  </a:cubicBezTo>
                  <a:cubicBezTo>
                    <a:pt x="63" y="21"/>
                    <a:pt x="65" y="22"/>
                    <a:pt x="68" y="22"/>
                  </a:cubicBezTo>
                  <a:cubicBezTo>
                    <a:pt x="72" y="23"/>
                    <a:pt x="73" y="21"/>
                    <a:pt x="74" y="19"/>
                  </a:cubicBezTo>
                  <a:cubicBezTo>
                    <a:pt x="75" y="16"/>
                    <a:pt x="79" y="16"/>
                    <a:pt x="80" y="15"/>
                  </a:cubicBezTo>
                  <a:cubicBezTo>
                    <a:pt x="82" y="14"/>
                    <a:pt x="86" y="12"/>
                    <a:pt x="88" y="11"/>
                  </a:cubicBezTo>
                  <a:cubicBezTo>
                    <a:pt x="88" y="11"/>
                    <a:pt x="88" y="11"/>
                    <a:pt x="88" y="10"/>
                  </a:cubicBezTo>
                  <a:cubicBezTo>
                    <a:pt x="85" y="7"/>
                    <a:pt x="84" y="10"/>
                    <a:pt x="8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7" name="Freeform 55">
              <a:extLst>
                <a:ext uri="{FF2B5EF4-FFF2-40B4-BE49-F238E27FC236}">
                  <a16:creationId xmlns:a16="http://schemas.microsoft.com/office/drawing/2014/main" id="{6CF35CE7-26F4-D24C-8207-83AF6DA3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563" y="4739821"/>
              <a:ext cx="193675" cy="87313"/>
            </a:xfrm>
            <a:custGeom>
              <a:avLst/>
              <a:gdLst>
                <a:gd name="T0" fmla="*/ 23 w 56"/>
                <a:gd name="T1" fmla="*/ 20 h 25"/>
                <a:gd name="T2" fmla="*/ 28 w 56"/>
                <a:gd name="T3" fmla="*/ 24 h 25"/>
                <a:gd name="T4" fmla="*/ 29 w 56"/>
                <a:gd name="T5" fmla="*/ 25 h 25"/>
                <a:gd name="T6" fmla="*/ 37 w 56"/>
                <a:gd name="T7" fmla="*/ 23 h 25"/>
                <a:gd name="T8" fmla="*/ 44 w 56"/>
                <a:gd name="T9" fmla="*/ 24 h 25"/>
                <a:gd name="T10" fmla="*/ 43 w 56"/>
                <a:gd name="T11" fmla="*/ 22 h 25"/>
                <a:gd name="T12" fmla="*/ 49 w 56"/>
                <a:gd name="T13" fmla="*/ 24 h 25"/>
                <a:gd name="T14" fmla="*/ 55 w 56"/>
                <a:gd name="T15" fmla="*/ 24 h 25"/>
                <a:gd name="T16" fmla="*/ 52 w 56"/>
                <a:gd name="T17" fmla="*/ 21 h 25"/>
                <a:gd name="T18" fmla="*/ 54 w 56"/>
                <a:gd name="T19" fmla="*/ 18 h 25"/>
                <a:gd name="T20" fmla="*/ 49 w 56"/>
                <a:gd name="T21" fmla="*/ 15 h 25"/>
                <a:gd name="T22" fmla="*/ 47 w 56"/>
                <a:gd name="T23" fmla="*/ 10 h 25"/>
                <a:gd name="T24" fmla="*/ 44 w 56"/>
                <a:gd name="T25" fmla="*/ 9 h 25"/>
                <a:gd name="T26" fmla="*/ 36 w 56"/>
                <a:gd name="T27" fmla="*/ 10 h 25"/>
                <a:gd name="T28" fmla="*/ 31 w 56"/>
                <a:gd name="T29" fmla="*/ 8 h 25"/>
                <a:gd name="T30" fmla="*/ 26 w 56"/>
                <a:gd name="T31" fmla="*/ 4 h 25"/>
                <a:gd name="T32" fmla="*/ 13 w 56"/>
                <a:gd name="T33" fmla="*/ 3 h 25"/>
                <a:gd name="T34" fmla="*/ 4 w 56"/>
                <a:gd name="T35" fmla="*/ 1 h 25"/>
                <a:gd name="T36" fmla="*/ 0 w 56"/>
                <a:gd name="T37" fmla="*/ 2 h 25"/>
                <a:gd name="T38" fmla="*/ 13 w 56"/>
                <a:gd name="T39" fmla="*/ 9 h 25"/>
                <a:gd name="T40" fmla="*/ 16 w 56"/>
                <a:gd name="T41" fmla="*/ 17 h 25"/>
                <a:gd name="T42" fmla="*/ 14 w 56"/>
                <a:gd name="T43" fmla="*/ 20 h 25"/>
                <a:gd name="T44" fmla="*/ 23 w 56"/>
                <a:gd name="T45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25">
                  <a:moveTo>
                    <a:pt x="23" y="20"/>
                  </a:moveTo>
                  <a:cubicBezTo>
                    <a:pt x="25" y="18"/>
                    <a:pt x="26" y="21"/>
                    <a:pt x="28" y="24"/>
                  </a:cubicBezTo>
                  <a:cubicBezTo>
                    <a:pt x="28" y="24"/>
                    <a:pt x="28" y="25"/>
                    <a:pt x="29" y="25"/>
                  </a:cubicBezTo>
                  <a:cubicBezTo>
                    <a:pt x="32" y="24"/>
                    <a:pt x="34" y="23"/>
                    <a:pt x="37" y="23"/>
                  </a:cubicBezTo>
                  <a:cubicBezTo>
                    <a:pt x="39" y="23"/>
                    <a:pt x="42" y="23"/>
                    <a:pt x="44" y="24"/>
                  </a:cubicBezTo>
                  <a:cubicBezTo>
                    <a:pt x="43" y="23"/>
                    <a:pt x="43" y="22"/>
                    <a:pt x="43" y="22"/>
                  </a:cubicBezTo>
                  <a:cubicBezTo>
                    <a:pt x="44" y="21"/>
                    <a:pt x="48" y="23"/>
                    <a:pt x="49" y="24"/>
                  </a:cubicBezTo>
                  <a:cubicBezTo>
                    <a:pt x="50" y="25"/>
                    <a:pt x="54" y="25"/>
                    <a:pt x="55" y="24"/>
                  </a:cubicBezTo>
                  <a:cubicBezTo>
                    <a:pt x="56" y="23"/>
                    <a:pt x="53" y="22"/>
                    <a:pt x="52" y="21"/>
                  </a:cubicBezTo>
                  <a:cubicBezTo>
                    <a:pt x="52" y="20"/>
                    <a:pt x="53" y="19"/>
                    <a:pt x="54" y="18"/>
                  </a:cubicBezTo>
                  <a:cubicBezTo>
                    <a:pt x="52" y="17"/>
                    <a:pt x="50" y="15"/>
                    <a:pt x="49" y="15"/>
                  </a:cubicBezTo>
                  <a:cubicBezTo>
                    <a:pt x="48" y="15"/>
                    <a:pt x="48" y="10"/>
                    <a:pt x="47" y="10"/>
                  </a:cubicBezTo>
                  <a:cubicBezTo>
                    <a:pt x="45" y="10"/>
                    <a:pt x="45" y="9"/>
                    <a:pt x="44" y="9"/>
                  </a:cubicBezTo>
                  <a:cubicBezTo>
                    <a:pt x="42" y="9"/>
                    <a:pt x="37" y="9"/>
                    <a:pt x="36" y="10"/>
                  </a:cubicBezTo>
                  <a:cubicBezTo>
                    <a:pt x="34" y="11"/>
                    <a:pt x="32" y="8"/>
                    <a:pt x="31" y="8"/>
                  </a:cubicBezTo>
                  <a:cubicBezTo>
                    <a:pt x="29" y="8"/>
                    <a:pt x="27" y="6"/>
                    <a:pt x="26" y="4"/>
                  </a:cubicBezTo>
                  <a:cubicBezTo>
                    <a:pt x="25" y="3"/>
                    <a:pt x="16" y="5"/>
                    <a:pt x="13" y="3"/>
                  </a:cubicBezTo>
                  <a:cubicBezTo>
                    <a:pt x="11" y="2"/>
                    <a:pt x="6" y="0"/>
                    <a:pt x="4" y="1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5"/>
                    <a:pt x="12" y="4"/>
                    <a:pt x="13" y="9"/>
                  </a:cubicBezTo>
                  <a:cubicBezTo>
                    <a:pt x="14" y="15"/>
                    <a:pt x="17" y="12"/>
                    <a:pt x="16" y="17"/>
                  </a:cubicBezTo>
                  <a:cubicBezTo>
                    <a:pt x="16" y="18"/>
                    <a:pt x="15" y="19"/>
                    <a:pt x="14" y="20"/>
                  </a:cubicBezTo>
                  <a:cubicBezTo>
                    <a:pt x="18" y="20"/>
                    <a:pt x="21" y="20"/>
                    <a:pt x="23" y="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8" name="Freeform 56">
              <a:extLst>
                <a:ext uri="{FF2B5EF4-FFF2-40B4-BE49-F238E27FC236}">
                  <a16:creationId xmlns:a16="http://schemas.microsoft.com/office/drawing/2014/main" id="{0B002AF7-D237-5144-A453-8F83A4C6C9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03800" y="4789034"/>
              <a:ext cx="523875" cy="207963"/>
            </a:xfrm>
            <a:custGeom>
              <a:avLst/>
              <a:gdLst>
                <a:gd name="T0" fmla="*/ 147 w 151"/>
                <a:gd name="T1" fmla="*/ 42 h 60"/>
                <a:gd name="T2" fmla="*/ 147 w 151"/>
                <a:gd name="T3" fmla="*/ 33 h 60"/>
                <a:gd name="T4" fmla="*/ 147 w 151"/>
                <a:gd name="T5" fmla="*/ 27 h 60"/>
                <a:gd name="T6" fmla="*/ 149 w 151"/>
                <a:gd name="T7" fmla="*/ 23 h 60"/>
                <a:gd name="T8" fmla="*/ 148 w 151"/>
                <a:gd name="T9" fmla="*/ 20 h 60"/>
                <a:gd name="T10" fmla="*/ 141 w 151"/>
                <a:gd name="T11" fmla="*/ 17 h 60"/>
                <a:gd name="T12" fmla="*/ 139 w 151"/>
                <a:gd name="T13" fmla="*/ 10 h 60"/>
                <a:gd name="T14" fmla="*/ 134 w 151"/>
                <a:gd name="T15" fmla="*/ 6 h 60"/>
                <a:gd name="T16" fmla="*/ 125 w 151"/>
                <a:gd name="T17" fmla="*/ 6 h 60"/>
                <a:gd name="T18" fmla="*/ 110 w 151"/>
                <a:gd name="T19" fmla="*/ 11 h 60"/>
                <a:gd name="T20" fmla="*/ 96 w 151"/>
                <a:gd name="T21" fmla="*/ 11 h 60"/>
                <a:gd name="T22" fmla="*/ 87 w 151"/>
                <a:gd name="T23" fmla="*/ 8 h 60"/>
                <a:gd name="T24" fmla="*/ 80 w 151"/>
                <a:gd name="T25" fmla="*/ 5 h 60"/>
                <a:gd name="T26" fmla="*/ 68 w 151"/>
                <a:gd name="T27" fmla="*/ 2 h 60"/>
                <a:gd name="T28" fmla="*/ 43 w 151"/>
                <a:gd name="T29" fmla="*/ 9 h 60"/>
                <a:gd name="T30" fmla="*/ 26 w 151"/>
                <a:gd name="T31" fmla="*/ 10 h 60"/>
                <a:gd name="T32" fmla="*/ 22 w 151"/>
                <a:gd name="T33" fmla="*/ 16 h 60"/>
                <a:gd name="T34" fmla="*/ 5 w 151"/>
                <a:gd name="T35" fmla="*/ 18 h 60"/>
                <a:gd name="T36" fmla="*/ 3 w 151"/>
                <a:gd name="T37" fmla="*/ 24 h 60"/>
                <a:gd name="T38" fmla="*/ 6 w 151"/>
                <a:gd name="T39" fmla="*/ 26 h 60"/>
                <a:gd name="T40" fmla="*/ 7 w 151"/>
                <a:gd name="T41" fmla="*/ 32 h 60"/>
                <a:gd name="T42" fmla="*/ 7 w 151"/>
                <a:gd name="T43" fmla="*/ 38 h 60"/>
                <a:gd name="T44" fmla="*/ 7 w 151"/>
                <a:gd name="T45" fmla="*/ 42 h 60"/>
                <a:gd name="T46" fmla="*/ 11 w 151"/>
                <a:gd name="T47" fmla="*/ 46 h 60"/>
                <a:gd name="T48" fmla="*/ 17 w 151"/>
                <a:gd name="T49" fmla="*/ 49 h 60"/>
                <a:gd name="T50" fmla="*/ 21 w 151"/>
                <a:gd name="T51" fmla="*/ 50 h 60"/>
                <a:gd name="T52" fmla="*/ 26 w 151"/>
                <a:gd name="T53" fmla="*/ 56 h 60"/>
                <a:gd name="T54" fmla="*/ 36 w 151"/>
                <a:gd name="T55" fmla="*/ 54 h 60"/>
                <a:gd name="T56" fmla="*/ 42 w 151"/>
                <a:gd name="T57" fmla="*/ 51 h 60"/>
                <a:gd name="T58" fmla="*/ 53 w 151"/>
                <a:gd name="T59" fmla="*/ 57 h 60"/>
                <a:gd name="T60" fmla="*/ 62 w 151"/>
                <a:gd name="T61" fmla="*/ 56 h 60"/>
                <a:gd name="T62" fmla="*/ 69 w 151"/>
                <a:gd name="T63" fmla="*/ 51 h 60"/>
                <a:gd name="T64" fmla="*/ 75 w 151"/>
                <a:gd name="T65" fmla="*/ 53 h 60"/>
                <a:gd name="T66" fmla="*/ 82 w 151"/>
                <a:gd name="T67" fmla="*/ 51 h 60"/>
                <a:gd name="T68" fmla="*/ 79 w 151"/>
                <a:gd name="T69" fmla="*/ 57 h 60"/>
                <a:gd name="T70" fmla="*/ 80 w 151"/>
                <a:gd name="T71" fmla="*/ 60 h 60"/>
                <a:gd name="T72" fmla="*/ 84 w 151"/>
                <a:gd name="T73" fmla="*/ 54 h 60"/>
                <a:gd name="T74" fmla="*/ 88 w 151"/>
                <a:gd name="T75" fmla="*/ 53 h 60"/>
                <a:gd name="T76" fmla="*/ 95 w 151"/>
                <a:gd name="T77" fmla="*/ 53 h 60"/>
                <a:gd name="T78" fmla="*/ 100 w 151"/>
                <a:gd name="T79" fmla="*/ 52 h 60"/>
                <a:gd name="T80" fmla="*/ 109 w 151"/>
                <a:gd name="T81" fmla="*/ 52 h 60"/>
                <a:gd name="T82" fmla="*/ 120 w 151"/>
                <a:gd name="T83" fmla="*/ 49 h 60"/>
                <a:gd name="T84" fmla="*/ 129 w 151"/>
                <a:gd name="T85" fmla="*/ 47 h 60"/>
                <a:gd name="T86" fmla="*/ 132 w 151"/>
                <a:gd name="T87" fmla="*/ 48 h 60"/>
                <a:gd name="T88" fmla="*/ 135 w 151"/>
                <a:gd name="T89" fmla="*/ 46 h 60"/>
                <a:gd name="T90" fmla="*/ 143 w 151"/>
                <a:gd name="T91" fmla="*/ 47 h 60"/>
                <a:gd name="T92" fmla="*/ 151 w 151"/>
                <a:gd name="T93" fmla="*/ 48 h 60"/>
                <a:gd name="T94" fmla="*/ 147 w 151"/>
                <a:gd name="T95" fmla="*/ 42 h 60"/>
                <a:gd name="T96" fmla="*/ 13 w 151"/>
                <a:gd name="T97" fmla="*/ 11 h 60"/>
                <a:gd name="T98" fmla="*/ 24 w 151"/>
                <a:gd name="T99" fmla="*/ 10 h 60"/>
                <a:gd name="T100" fmla="*/ 18 w 151"/>
                <a:gd name="T101" fmla="*/ 5 h 60"/>
                <a:gd name="T102" fmla="*/ 16 w 151"/>
                <a:gd name="T103" fmla="*/ 1 h 60"/>
                <a:gd name="T104" fmla="*/ 13 w 151"/>
                <a:gd name="T105" fmla="*/ 2 h 60"/>
                <a:gd name="T106" fmla="*/ 5 w 151"/>
                <a:gd name="T107" fmla="*/ 2 h 60"/>
                <a:gd name="T108" fmla="*/ 5 w 151"/>
                <a:gd name="T109" fmla="*/ 7 h 60"/>
                <a:gd name="T110" fmla="*/ 3 w 151"/>
                <a:gd name="T111" fmla="*/ 11 h 60"/>
                <a:gd name="T112" fmla="*/ 1 w 151"/>
                <a:gd name="T113" fmla="*/ 14 h 60"/>
                <a:gd name="T114" fmla="*/ 6 w 151"/>
                <a:gd name="T115" fmla="*/ 16 h 60"/>
                <a:gd name="T116" fmla="*/ 13 w 151"/>
                <a:gd name="T117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" h="60">
                  <a:moveTo>
                    <a:pt x="147" y="42"/>
                  </a:moveTo>
                  <a:cubicBezTo>
                    <a:pt x="146" y="42"/>
                    <a:pt x="148" y="35"/>
                    <a:pt x="147" y="33"/>
                  </a:cubicBezTo>
                  <a:cubicBezTo>
                    <a:pt x="147" y="32"/>
                    <a:pt x="145" y="27"/>
                    <a:pt x="147" y="27"/>
                  </a:cubicBezTo>
                  <a:cubicBezTo>
                    <a:pt x="149" y="27"/>
                    <a:pt x="147" y="23"/>
                    <a:pt x="149" y="23"/>
                  </a:cubicBezTo>
                  <a:cubicBezTo>
                    <a:pt x="149" y="21"/>
                    <a:pt x="148" y="20"/>
                    <a:pt x="148" y="20"/>
                  </a:cubicBezTo>
                  <a:cubicBezTo>
                    <a:pt x="146" y="19"/>
                    <a:pt x="143" y="21"/>
                    <a:pt x="141" y="17"/>
                  </a:cubicBezTo>
                  <a:cubicBezTo>
                    <a:pt x="140" y="14"/>
                    <a:pt x="141" y="13"/>
                    <a:pt x="139" y="10"/>
                  </a:cubicBezTo>
                  <a:cubicBezTo>
                    <a:pt x="137" y="7"/>
                    <a:pt x="136" y="4"/>
                    <a:pt x="134" y="6"/>
                  </a:cubicBezTo>
                  <a:cubicBezTo>
                    <a:pt x="132" y="6"/>
                    <a:pt x="129" y="6"/>
                    <a:pt x="125" y="6"/>
                  </a:cubicBezTo>
                  <a:cubicBezTo>
                    <a:pt x="121" y="9"/>
                    <a:pt x="113" y="12"/>
                    <a:pt x="110" y="11"/>
                  </a:cubicBezTo>
                  <a:cubicBezTo>
                    <a:pt x="107" y="10"/>
                    <a:pt x="101" y="11"/>
                    <a:pt x="96" y="11"/>
                  </a:cubicBezTo>
                  <a:cubicBezTo>
                    <a:pt x="92" y="11"/>
                    <a:pt x="90" y="8"/>
                    <a:pt x="87" y="8"/>
                  </a:cubicBezTo>
                  <a:cubicBezTo>
                    <a:pt x="83" y="8"/>
                    <a:pt x="83" y="5"/>
                    <a:pt x="80" y="5"/>
                  </a:cubicBezTo>
                  <a:cubicBezTo>
                    <a:pt x="76" y="5"/>
                    <a:pt x="79" y="3"/>
                    <a:pt x="68" y="2"/>
                  </a:cubicBezTo>
                  <a:cubicBezTo>
                    <a:pt x="56" y="0"/>
                    <a:pt x="47" y="6"/>
                    <a:pt x="43" y="9"/>
                  </a:cubicBezTo>
                  <a:cubicBezTo>
                    <a:pt x="40" y="12"/>
                    <a:pt x="27" y="9"/>
                    <a:pt x="26" y="10"/>
                  </a:cubicBezTo>
                  <a:cubicBezTo>
                    <a:pt x="24" y="11"/>
                    <a:pt x="26" y="15"/>
                    <a:pt x="22" y="16"/>
                  </a:cubicBezTo>
                  <a:cubicBezTo>
                    <a:pt x="17" y="18"/>
                    <a:pt x="8" y="16"/>
                    <a:pt x="5" y="18"/>
                  </a:cubicBezTo>
                  <a:cubicBezTo>
                    <a:pt x="1" y="19"/>
                    <a:pt x="0" y="24"/>
                    <a:pt x="3" y="24"/>
                  </a:cubicBezTo>
                  <a:cubicBezTo>
                    <a:pt x="6" y="23"/>
                    <a:pt x="7" y="25"/>
                    <a:pt x="6" y="26"/>
                  </a:cubicBezTo>
                  <a:cubicBezTo>
                    <a:pt x="5" y="27"/>
                    <a:pt x="9" y="31"/>
                    <a:pt x="7" y="32"/>
                  </a:cubicBezTo>
                  <a:cubicBezTo>
                    <a:pt x="5" y="33"/>
                    <a:pt x="5" y="36"/>
                    <a:pt x="7" y="38"/>
                  </a:cubicBezTo>
                  <a:cubicBezTo>
                    <a:pt x="9" y="39"/>
                    <a:pt x="10" y="42"/>
                    <a:pt x="7" y="42"/>
                  </a:cubicBezTo>
                  <a:cubicBezTo>
                    <a:pt x="5" y="42"/>
                    <a:pt x="11" y="45"/>
                    <a:pt x="11" y="46"/>
                  </a:cubicBezTo>
                  <a:cubicBezTo>
                    <a:pt x="11" y="47"/>
                    <a:pt x="17" y="48"/>
                    <a:pt x="17" y="49"/>
                  </a:cubicBezTo>
                  <a:cubicBezTo>
                    <a:pt x="17" y="51"/>
                    <a:pt x="18" y="51"/>
                    <a:pt x="21" y="50"/>
                  </a:cubicBezTo>
                  <a:cubicBezTo>
                    <a:pt x="23" y="50"/>
                    <a:pt x="24" y="53"/>
                    <a:pt x="26" y="56"/>
                  </a:cubicBezTo>
                  <a:cubicBezTo>
                    <a:pt x="27" y="58"/>
                    <a:pt x="36" y="56"/>
                    <a:pt x="36" y="54"/>
                  </a:cubicBezTo>
                  <a:cubicBezTo>
                    <a:pt x="36" y="51"/>
                    <a:pt x="39" y="50"/>
                    <a:pt x="42" y="51"/>
                  </a:cubicBezTo>
                  <a:cubicBezTo>
                    <a:pt x="46" y="51"/>
                    <a:pt x="51" y="56"/>
                    <a:pt x="53" y="57"/>
                  </a:cubicBezTo>
                  <a:cubicBezTo>
                    <a:pt x="55" y="58"/>
                    <a:pt x="59" y="56"/>
                    <a:pt x="62" y="56"/>
                  </a:cubicBezTo>
                  <a:cubicBezTo>
                    <a:pt x="64" y="56"/>
                    <a:pt x="68" y="52"/>
                    <a:pt x="69" y="51"/>
                  </a:cubicBezTo>
                  <a:cubicBezTo>
                    <a:pt x="71" y="50"/>
                    <a:pt x="73" y="54"/>
                    <a:pt x="75" y="53"/>
                  </a:cubicBezTo>
                  <a:cubicBezTo>
                    <a:pt x="78" y="51"/>
                    <a:pt x="80" y="50"/>
                    <a:pt x="82" y="51"/>
                  </a:cubicBezTo>
                  <a:cubicBezTo>
                    <a:pt x="83" y="52"/>
                    <a:pt x="78" y="55"/>
                    <a:pt x="79" y="57"/>
                  </a:cubicBezTo>
                  <a:cubicBezTo>
                    <a:pt x="80" y="58"/>
                    <a:pt x="80" y="59"/>
                    <a:pt x="80" y="60"/>
                  </a:cubicBezTo>
                  <a:cubicBezTo>
                    <a:pt x="85" y="59"/>
                    <a:pt x="84" y="56"/>
                    <a:pt x="84" y="54"/>
                  </a:cubicBezTo>
                  <a:cubicBezTo>
                    <a:pt x="85" y="53"/>
                    <a:pt x="86" y="51"/>
                    <a:pt x="88" y="53"/>
                  </a:cubicBezTo>
                  <a:cubicBezTo>
                    <a:pt x="89" y="54"/>
                    <a:pt x="91" y="54"/>
                    <a:pt x="95" y="53"/>
                  </a:cubicBezTo>
                  <a:cubicBezTo>
                    <a:pt x="98" y="51"/>
                    <a:pt x="99" y="50"/>
                    <a:pt x="100" y="52"/>
                  </a:cubicBezTo>
                  <a:cubicBezTo>
                    <a:pt x="101" y="53"/>
                    <a:pt x="104" y="52"/>
                    <a:pt x="109" y="52"/>
                  </a:cubicBezTo>
                  <a:cubicBezTo>
                    <a:pt x="114" y="52"/>
                    <a:pt x="115" y="48"/>
                    <a:pt x="120" y="49"/>
                  </a:cubicBezTo>
                  <a:cubicBezTo>
                    <a:pt x="125" y="49"/>
                    <a:pt x="129" y="47"/>
                    <a:pt x="129" y="47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3" y="47"/>
                    <a:pt x="133" y="46"/>
                    <a:pt x="135" y="46"/>
                  </a:cubicBezTo>
                  <a:cubicBezTo>
                    <a:pt x="139" y="45"/>
                    <a:pt x="141" y="48"/>
                    <a:pt x="143" y="47"/>
                  </a:cubicBezTo>
                  <a:cubicBezTo>
                    <a:pt x="144" y="46"/>
                    <a:pt x="151" y="53"/>
                    <a:pt x="151" y="48"/>
                  </a:cubicBezTo>
                  <a:cubicBezTo>
                    <a:pt x="151" y="47"/>
                    <a:pt x="149" y="42"/>
                    <a:pt x="147" y="42"/>
                  </a:cubicBezTo>
                  <a:close/>
                  <a:moveTo>
                    <a:pt x="13" y="11"/>
                  </a:moveTo>
                  <a:cubicBezTo>
                    <a:pt x="16" y="10"/>
                    <a:pt x="23" y="12"/>
                    <a:pt x="24" y="10"/>
                  </a:cubicBezTo>
                  <a:cubicBezTo>
                    <a:pt x="26" y="9"/>
                    <a:pt x="20" y="7"/>
                    <a:pt x="18" y="5"/>
                  </a:cubicBezTo>
                  <a:cubicBezTo>
                    <a:pt x="17" y="4"/>
                    <a:pt x="16" y="3"/>
                    <a:pt x="16" y="1"/>
                  </a:cubicBezTo>
                  <a:cubicBezTo>
                    <a:pt x="15" y="2"/>
                    <a:pt x="14" y="2"/>
                    <a:pt x="13" y="2"/>
                  </a:cubicBezTo>
                  <a:cubicBezTo>
                    <a:pt x="11" y="1"/>
                    <a:pt x="6" y="1"/>
                    <a:pt x="5" y="2"/>
                  </a:cubicBezTo>
                  <a:cubicBezTo>
                    <a:pt x="4" y="2"/>
                    <a:pt x="5" y="5"/>
                    <a:pt x="5" y="7"/>
                  </a:cubicBezTo>
                  <a:cubicBezTo>
                    <a:pt x="5" y="9"/>
                    <a:pt x="3" y="10"/>
                    <a:pt x="3" y="11"/>
                  </a:cubicBezTo>
                  <a:cubicBezTo>
                    <a:pt x="3" y="12"/>
                    <a:pt x="2" y="13"/>
                    <a:pt x="1" y="14"/>
                  </a:cubicBezTo>
                  <a:cubicBezTo>
                    <a:pt x="3" y="15"/>
                    <a:pt x="4" y="16"/>
                    <a:pt x="6" y="16"/>
                  </a:cubicBezTo>
                  <a:cubicBezTo>
                    <a:pt x="9" y="16"/>
                    <a:pt x="10" y="12"/>
                    <a:pt x="13" y="1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9" name="Freeform 57">
              <a:extLst>
                <a:ext uri="{FF2B5EF4-FFF2-40B4-BE49-F238E27FC236}">
                  <a16:creationId xmlns:a16="http://schemas.microsoft.com/office/drawing/2014/main" id="{E4266E90-1C5A-9A48-9D55-116E4D430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9063" y="5001759"/>
              <a:ext cx="65088" cy="61913"/>
            </a:xfrm>
            <a:custGeom>
              <a:avLst/>
              <a:gdLst>
                <a:gd name="T0" fmla="*/ 9 w 19"/>
                <a:gd name="T1" fmla="*/ 0 h 18"/>
                <a:gd name="T2" fmla="*/ 0 w 19"/>
                <a:gd name="T3" fmla="*/ 5 h 18"/>
                <a:gd name="T4" fmla="*/ 1 w 19"/>
                <a:gd name="T5" fmla="*/ 7 h 18"/>
                <a:gd name="T6" fmla="*/ 6 w 19"/>
                <a:gd name="T7" fmla="*/ 13 h 18"/>
                <a:gd name="T8" fmla="*/ 7 w 19"/>
                <a:gd name="T9" fmla="*/ 18 h 18"/>
                <a:gd name="T10" fmla="*/ 10 w 19"/>
                <a:gd name="T11" fmla="*/ 17 h 18"/>
                <a:gd name="T12" fmla="*/ 19 w 19"/>
                <a:gd name="T13" fmla="*/ 8 h 18"/>
                <a:gd name="T14" fmla="*/ 9 w 1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8">
                  <a:moveTo>
                    <a:pt x="9" y="0"/>
                  </a:moveTo>
                  <a:cubicBezTo>
                    <a:pt x="6" y="0"/>
                    <a:pt x="1" y="3"/>
                    <a:pt x="0" y="5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2" y="10"/>
                    <a:pt x="4" y="12"/>
                    <a:pt x="6" y="13"/>
                  </a:cubicBezTo>
                  <a:cubicBezTo>
                    <a:pt x="8" y="14"/>
                    <a:pt x="7" y="16"/>
                    <a:pt x="7" y="18"/>
                  </a:cubicBezTo>
                  <a:cubicBezTo>
                    <a:pt x="8" y="17"/>
                    <a:pt x="10" y="17"/>
                    <a:pt x="10" y="17"/>
                  </a:cubicBezTo>
                  <a:cubicBezTo>
                    <a:pt x="13" y="17"/>
                    <a:pt x="18" y="10"/>
                    <a:pt x="19" y="8"/>
                  </a:cubicBezTo>
                  <a:cubicBezTo>
                    <a:pt x="19" y="6"/>
                    <a:pt x="12" y="0"/>
                    <a:pt x="9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0" name="Freeform 58">
              <a:extLst>
                <a:ext uri="{FF2B5EF4-FFF2-40B4-BE49-F238E27FC236}">
                  <a16:creationId xmlns:a16="http://schemas.microsoft.com/office/drawing/2014/main" id="{4330FF42-3967-1040-9ABD-C0918269F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7950" y="4768396"/>
              <a:ext cx="195263" cy="180975"/>
            </a:xfrm>
            <a:custGeom>
              <a:avLst/>
              <a:gdLst>
                <a:gd name="T0" fmla="*/ 53 w 56"/>
                <a:gd name="T1" fmla="*/ 2 h 52"/>
                <a:gd name="T2" fmla="*/ 47 w 56"/>
                <a:gd name="T3" fmla="*/ 0 h 52"/>
                <a:gd name="T4" fmla="*/ 42 w 56"/>
                <a:gd name="T5" fmla="*/ 6 h 52"/>
                <a:gd name="T6" fmla="*/ 36 w 56"/>
                <a:gd name="T7" fmla="*/ 10 h 52"/>
                <a:gd name="T8" fmla="*/ 33 w 56"/>
                <a:gd name="T9" fmla="*/ 13 h 52"/>
                <a:gd name="T10" fmla="*/ 28 w 56"/>
                <a:gd name="T11" fmla="*/ 15 h 52"/>
                <a:gd name="T12" fmla="*/ 23 w 56"/>
                <a:gd name="T13" fmla="*/ 13 h 52"/>
                <a:gd name="T14" fmla="*/ 18 w 56"/>
                <a:gd name="T15" fmla="*/ 18 h 52"/>
                <a:gd name="T16" fmla="*/ 3 w 56"/>
                <a:gd name="T17" fmla="*/ 27 h 52"/>
                <a:gd name="T18" fmla="*/ 0 w 56"/>
                <a:gd name="T19" fmla="*/ 30 h 52"/>
                <a:gd name="T20" fmla="*/ 9 w 56"/>
                <a:gd name="T21" fmla="*/ 35 h 52"/>
                <a:gd name="T22" fmla="*/ 5 w 56"/>
                <a:gd name="T23" fmla="*/ 44 h 52"/>
                <a:gd name="T24" fmla="*/ 6 w 56"/>
                <a:gd name="T25" fmla="*/ 48 h 52"/>
                <a:gd name="T26" fmla="*/ 10 w 56"/>
                <a:gd name="T27" fmla="*/ 50 h 52"/>
                <a:gd name="T28" fmla="*/ 16 w 56"/>
                <a:gd name="T29" fmla="*/ 49 h 52"/>
                <a:gd name="T30" fmla="*/ 18 w 56"/>
                <a:gd name="T31" fmla="*/ 50 h 52"/>
                <a:gd name="T32" fmla="*/ 23 w 56"/>
                <a:gd name="T33" fmla="*/ 47 h 52"/>
                <a:gd name="T34" fmla="*/ 30 w 56"/>
                <a:gd name="T35" fmla="*/ 45 h 52"/>
                <a:gd name="T36" fmla="*/ 35 w 56"/>
                <a:gd name="T37" fmla="*/ 44 h 52"/>
                <a:gd name="T38" fmla="*/ 27 w 56"/>
                <a:gd name="T39" fmla="*/ 37 h 52"/>
                <a:gd name="T40" fmla="*/ 30 w 56"/>
                <a:gd name="T41" fmla="*/ 30 h 52"/>
                <a:gd name="T42" fmla="*/ 44 w 56"/>
                <a:gd name="T43" fmla="*/ 21 h 52"/>
                <a:gd name="T44" fmla="*/ 47 w 56"/>
                <a:gd name="T45" fmla="*/ 11 h 52"/>
                <a:gd name="T46" fmla="*/ 56 w 56"/>
                <a:gd name="T47" fmla="*/ 3 h 52"/>
                <a:gd name="T48" fmla="*/ 53 w 56"/>
                <a:gd name="T49" fmla="*/ 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" h="52">
                  <a:moveTo>
                    <a:pt x="53" y="2"/>
                  </a:moveTo>
                  <a:cubicBezTo>
                    <a:pt x="50" y="3"/>
                    <a:pt x="49" y="0"/>
                    <a:pt x="47" y="0"/>
                  </a:cubicBezTo>
                  <a:cubicBezTo>
                    <a:pt x="44" y="0"/>
                    <a:pt x="45" y="6"/>
                    <a:pt x="42" y="6"/>
                  </a:cubicBezTo>
                  <a:cubicBezTo>
                    <a:pt x="39" y="6"/>
                    <a:pt x="40" y="10"/>
                    <a:pt x="36" y="10"/>
                  </a:cubicBezTo>
                  <a:cubicBezTo>
                    <a:pt x="33" y="11"/>
                    <a:pt x="32" y="11"/>
                    <a:pt x="33" y="13"/>
                  </a:cubicBezTo>
                  <a:cubicBezTo>
                    <a:pt x="35" y="16"/>
                    <a:pt x="31" y="15"/>
                    <a:pt x="28" y="15"/>
                  </a:cubicBezTo>
                  <a:cubicBezTo>
                    <a:pt x="25" y="15"/>
                    <a:pt x="25" y="13"/>
                    <a:pt x="23" y="13"/>
                  </a:cubicBezTo>
                  <a:cubicBezTo>
                    <a:pt x="21" y="13"/>
                    <a:pt x="19" y="16"/>
                    <a:pt x="18" y="18"/>
                  </a:cubicBezTo>
                  <a:cubicBezTo>
                    <a:pt x="16" y="21"/>
                    <a:pt x="6" y="25"/>
                    <a:pt x="3" y="27"/>
                  </a:cubicBezTo>
                  <a:cubicBezTo>
                    <a:pt x="2" y="27"/>
                    <a:pt x="1" y="29"/>
                    <a:pt x="0" y="30"/>
                  </a:cubicBezTo>
                  <a:cubicBezTo>
                    <a:pt x="4" y="31"/>
                    <a:pt x="8" y="33"/>
                    <a:pt x="9" y="35"/>
                  </a:cubicBezTo>
                  <a:cubicBezTo>
                    <a:pt x="12" y="38"/>
                    <a:pt x="7" y="41"/>
                    <a:pt x="5" y="44"/>
                  </a:cubicBezTo>
                  <a:cubicBezTo>
                    <a:pt x="3" y="46"/>
                    <a:pt x="6" y="46"/>
                    <a:pt x="6" y="48"/>
                  </a:cubicBezTo>
                  <a:cubicBezTo>
                    <a:pt x="6" y="51"/>
                    <a:pt x="9" y="52"/>
                    <a:pt x="10" y="50"/>
                  </a:cubicBezTo>
                  <a:cubicBezTo>
                    <a:pt x="11" y="49"/>
                    <a:pt x="13" y="49"/>
                    <a:pt x="16" y="49"/>
                  </a:cubicBezTo>
                  <a:cubicBezTo>
                    <a:pt x="17" y="49"/>
                    <a:pt x="18" y="50"/>
                    <a:pt x="18" y="50"/>
                  </a:cubicBezTo>
                  <a:cubicBezTo>
                    <a:pt x="20" y="49"/>
                    <a:pt x="22" y="47"/>
                    <a:pt x="23" y="47"/>
                  </a:cubicBezTo>
                  <a:cubicBezTo>
                    <a:pt x="24" y="45"/>
                    <a:pt x="27" y="45"/>
                    <a:pt x="30" y="45"/>
                  </a:cubicBezTo>
                  <a:cubicBezTo>
                    <a:pt x="32" y="45"/>
                    <a:pt x="33" y="45"/>
                    <a:pt x="35" y="44"/>
                  </a:cubicBezTo>
                  <a:cubicBezTo>
                    <a:pt x="32" y="40"/>
                    <a:pt x="29" y="38"/>
                    <a:pt x="27" y="37"/>
                  </a:cubicBezTo>
                  <a:cubicBezTo>
                    <a:pt x="25" y="35"/>
                    <a:pt x="26" y="31"/>
                    <a:pt x="30" y="30"/>
                  </a:cubicBezTo>
                  <a:cubicBezTo>
                    <a:pt x="33" y="29"/>
                    <a:pt x="41" y="23"/>
                    <a:pt x="44" y="21"/>
                  </a:cubicBezTo>
                  <a:cubicBezTo>
                    <a:pt x="46" y="20"/>
                    <a:pt x="45" y="15"/>
                    <a:pt x="47" y="11"/>
                  </a:cubicBezTo>
                  <a:cubicBezTo>
                    <a:pt x="48" y="9"/>
                    <a:pt x="52" y="6"/>
                    <a:pt x="56" y="3"/>
                  </a:cubicBezTo>
                  <a:cubicBezTo>
                    <a:pt x="55" y="2"/>
                    <a:pt x="54" y="2"/>
                    <a:pt x="53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1" name="Freeform 59">
              <a:extLst>
                <a:ext uri="{FF2B5EF4-FFF2-40B4-BE49-F238E27FC236}">
                  <a16:creationId xmlns:a16="http://schemas.microsoft.com/office/drawing/2014/main" id="{5FD05C01-D66B-0D42-8B74-4C38A9699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7800" y="5174796"/>
              <a:ext cx="214313" cy="125413"/>
            </a:xfrm>
            <a:custGeom>
              <a:avLst/>
              <a:gdLst>
                <a:gd name="T0" fmla="*/ 61 w 62"/>
                <a:gd name="T1" fmla="*/ 23 h 36"/>
                <a:gd name="T2" fmla="*/ 59 w 62"/>
                <a:gd name="T3" fmla="*/ 23 h 36"/>
                <a:gd name="T4" fmla="*/ 48 w 62"/>
                <a:gd name="T5" fmla="*/ 21 h 36"/>
                <a:gd name="T6" fmla="*/ 33 w 62"/>
                <a:gd name="T7" fmla="*/ 15 h 36"/>
                <a:gd name="T8" fmla="*/ 16 w 62"/>
                <a:gd name="T9" fmla="*/ 3 h 36"/>
                <a:gd name="T10" fmla="*/ 10 w 62"/>
                <a:gd name="T11" fmla="*/ 1 h 36"/>
                <a:gd name="T12" fmla="*/ 5 w 62"/>
                <a:gd name="T13" fmla="*/ 3 h 36"/>
                <a:gd name="T14" fmla="*/ 1 w 62"/>
                <a:gd name="T15" fmla="*/ 8 h 36"/>
                <a:gd name="T16" fmla="*/ 0 w 62"/>
                <a:gd name="T17" fmla="*/ 14 h 36"/>
                <a:gd name="T18" fmla="*/ 4 w 62"/>
                <a:gd name="T19" fmla="*/ 17 h 36"/>
                <a:gd name="T20" fmla="*/ 11 w 62"/>
                <a:gd name="T21" fmla="*/ 20 h 36"/>
                <a:gd name="T22" fmla="*/ 17 w 62"/>
                <a:gd name="T23" fmla="*/ 23 h 36"/>
                <a:gd name="T24" fmla="*/ 23 w 62"/>
                <a:gd name="T25" fmla="*/ 27 h 36"/>
                <a:gd name="T26" fmla="*/ 31 w 62"/>
                <a:gd name="T27" fmla="*/ 26 h 36"/>
                <a:gd name="T28" fmla="*/ 35 w 62"/>
                <a:gd name="T29" fmla="*/ 30 h 36"/>
                <a:gd name="T30" fmla="*/ 46 w 62"/>
                <a:gd name="T31" fmla="*/ 34 h 36"/>
                <a:gd name="T32" fmla="*/ 60 w 62"/>
                <a:gd name="T33" fmla="*/ 33 h 36"/>
                <a:gd name="T34" fmla="*/ 60 w 62"/>
                <a:gd name="T35" fmla="*/ 25 h 36"/>
                <a:gd name="T36" fmla="*/ 61 w 62"/>
                <a:gd name="T3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36">
                  <a:moveTo>
                    <a:pt x="61" y="23"/>
                  </a:moveTo>
                  <a:cubicBezTo>
                    <a:pt x="60" y="23"/>
                    <a:pt x="59" y="23"/>
                    <a:pt x="59" y="23"/>
                  </a:cubicBezTo>
                  <a:cubicBezTo>
                    <a:pt x="54" y="23"/>
                    <a:pt x="51" y="21"/>
                    <a:pt x="48" y="21"/>
                  </a:cubicBezTo>
                  <a:cubicBezTo>
                    <a:pt x="45" y="21"/>
                    <a:pt x="36" y="18"/>
                    <a:pt x="33" y="15"/>
                  </a:cubicBezTo>
                  <a:cubicBezTo>
                    <a:pt x="29" y="12"/>
                    <a:pt x="19" y="5"/>
                    <a:pt x="16" y="3"/>
                  </a:cubicBezTo>
                  <a:cubicBezTo>
                    <a:pt x="14" y="0"/>
                    <a:pt x="10" y="0"/>
                    <a:pt x="10" y="1"/>
                  </a:cubicBezTo>
                  <a:cubicBezTo>
                    <a:pt x="10" y="3"/>
                    <a:pt x="8" y="3"/>
                    <a:pt x="5" y="3"/>
                  </a:cubicBezTo>
                  <a:cubicBezTo>
                    <a:pt x="4" y="4"/>
                    <a:pt x="1" y="6"/>
                    <a:pt x="1" y="8"/>
                  </a:cubicBezTo>
                  <a:cubicBezTo>
                    <a:pt x="1" y="9"/>
                    <a:pt x="0" y="12"/>
                    <a:pt x="0" y="14"/>
                  </a:cubicBezTo>
                  <a:cubicBezTo>
                    <a:pt x="0" y="15"/>
                    <a:pt x="3" y="15"/>
                    <a:pt x="4" y="17"/>
                  </a:cubicBezTo>
                  <a:cubicBezTo>
                    <a:pt x="5" y="18"/>
                    <a:pt x="10" y="19"/>
                    <a:pt x="11" y="20"/>
                  </a:cubicBezTo>
                  <a:cubicBezTo>
                    <a:pt x="11" y="21"/>
                    <a:pt x="14" y="23"/>
                    <a:pt x="17" y="23"/>
                  </a:cubicBezTo>
                  <a:cubicBezTo>
                    <a:pt x="19" y="23"/>
                    <a:pt x="22" y="26"/>
                    <a:pt x="23" y="27"/>
                  </a:cubicBezTo>
                  <a:cubicBezTo>
                    <a:pt x="24" y="28"/>
                    <a:pt x="29" y="26"/>
                    <a:pt x="31" y="26"/>
                  </a:cubicBezTo>
                  <a:cubicBezTo>
                    <a:pt x="32" y="26"/>
                    <a:pt x="35" y="29"/>
                    <a:pt x="35" y="30"/>
                  </a:cubicBezTo>
                  <a:cubicBezTo>
                    <a:pt x="36" y="32"/>
                    <a:pt x="44" y="33"/>
                    <a:pt x="46" y="34"/>
                  </a:cubicBezTo>
                  <a:cubicBezTo>
                    <a:pt x="48" y="36"/>
                    <a:pt x="58" y="35"/>
                    <a:pt x="60" y="33"/>
                  </a:cubicBezTo>
                  <a:cubicBezTo>
                    <a:pt x="62" y="31"/>
                    <a:pt x="60" y="28"/>
                    <a:pt x="60" y="25"/>
                  </a:cubicBezTo>
                  <a:cubicBezTo>
                    <a:pt x="60" y="24"/>
                    <a:pt x="60" y="23"/>
                    <a:pt x="61" y="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2" name="Freeform 60">
              <a:extLst>
                <a:ext uri="{FF2B5EF4-FFF2-40B4-BE49-F238E27FC236}">
                  <a16:creationId xmlns:a16="http://schemas.microsoft.com/office/drawing/2014/main" id="{A4EC53BD-FD7B-DF4B-AF95-ADA25C32A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0538" y="5230359"/>
              <a:ext cx="234950" cy="528638"/>
            </a:xfrm>
            <a:custGeom>
              <a:avLst/>
              <a:gdLst>
                <a:gd name="T0" fmla="*/ 55 w 68"/>
                <a:gd name="T1" fmla="*/ 139 h 152"/>
                <a:gd name="T2" fmla="*/ 53 w 68"/>
                <a:gd name="T3" fmla="*/ 133 h 152"/>
                <a:gd name="T4" fmla="*/ 49 w 68"/>
                <a:gd name="T5" fmla="*/ 123 h 152"/>
                <a:gd name="T6" fmla="*/ 47 w 68"/>
                <a:gd name="T7" fmla="*/ 114 h 152"/>
                <a:gd name="T8" fmla="*/ 48 w 68"/>
                <a:gd name="T9" fmla="*/ 108 h 152"/>
                <a:gd name="T10" fmla="*/ 48 w 68"/>
                <a:gd name="T11" fmla="*/ 105 h 152"/>
                <a:gd name="T12" fmla="*/ 47 w 68"/>
                <a:gd name="T13" fmla="*/ 99 h 152"/>
                <a:gd name="T14" fmla="*/ 41 w 68"/>
                <a:gd name="T15" fmla="*/ 92 h 152"/>
                <a:gd name="T16" fmla="*/ 42 w 68"/>
                <a:gd name="T17" fmla="*/ 79 h 152"/>
                <a:gd name="T18" fmla="*/ 47 w 68"/>
                <a:gd name="T19" fmla="*/ 77 h 152"/>
                <a:gd name="T20" fmla="*/ 53 w 68"/>
                <a:gd name="T21" fmla="*/ 75 h 152"/>
                <a:gd name="T22" fmla="*/ 60 w 68"/>
                <a:gd name="T23" fmla="*/ 71 h 152"/>
                <a:gd name="T24" fmla="*/ 64 w 68"/>
                <a:gd name="T25" fmla="*/ 67 h 152"/>
                <a:gd name="T26" fmla="*/ 68 w 68"/>
                <a:gd name="T27" fmla="*/ 60 h 152"/>
                <a:gd name="T28" fmla="*/ 68 w 68"/>
                <a:gd name="T29" fmla="*/ 60 h 152"/>
                <a:gd name="T30" fmla="*/ 65 w 68"/>
                <a:gd name="T31" fmla="*/ 61 h 152"/>
                <a:gd name="T32" fmla="*/ 60 w 68"/>
                <a:gd name="T33" fmla="*/ 59 h 152"/>
                <a:gd name="T34" fmla="*/ 55 w 68"/>
                <a:gd name="T35" fmla="*/ 56 h 152"/>
                <a:gd name="T36" fmla="*/ 55 w 68"/>
                <a:gd name="T37" fmla="*/ 51 h 152"/>
                <a:gd name="T38" fmla="*/ 52 w 68"/>
                <a:gd name="T39" fmla="*/ 47 h 152"/>
                <a:gd name="T40" fmla="*/ 50 w 68"/>
                <a:gd name="T41" fmla="*/ 41 h 152"/>
                <a:gd name="T42" fmla="*/ 42 w 68"/>
                <a:gd name="T43" fmla="*/ 39 h 152"/>
                <a:gd name="T44" fmla="*/ 41 w 68"/>
                <a:gd name="T45" fmla="*/ 36 h 152"/>
                <a:gd name="T46" fmla="*/ 48 w 68"/>
                <a:gd name="T47" fmla="*/ 24 h 152"/>
                <a:gd name="T48" fmla="*/ 50 w 68"/>
                <a:gd name="T49" fmla="*/ 13 h 152"/>
                <a:gd name="T50" fmla="*/ 46 w 68"/>
                <a:gd name="T51" fmla="*/ 9 h 152"/>
                <a:gd name="T52" fmla="*/ 45 w 68"/>
                <a:gd name="T53" fmla="*/ 4 h 152"/>
                <a:gd name="T54" fmla="*/ 39 w 68"/>
                <a:gd name="T55" fmla="*/ 2 h 152"/>
                <a:gd name="T56" fmla="*/ 38 w 68"/>
                <a:gd name="T57" fmla="*/ 3 h 152"/>
                <a:gd name="T58" fmla="*/ 38 w 68"/>
                <a:gd name="T59" fmla="*/ 3 h 152"/>
                <a:gd name="T60" fmla="*/ 36 w 68"/>
                <a:gd name="T61" fmla="*/ 6 h 152"/>
                <a:gd name="T62" fmla="*/ 37 w 68"/>
                <a:gd name="T63" fmla="*/ 12 h 152"/>
                <a:gd name="T64" fmla="*/ 33 w 68"/>
                <a:gd name="T65" fmla="*/ 12 h 152"/>
                <a:gd name="T66" fmla="*/ 27 w 68"/>
                <a:gd name="T67" fmla="*/ 15 h 152"/>
                <a:gd name="T68" fmla="*/ 21 w 68"/>
                <a:gd name="T69" fmla="*/ 21 h 152"/>
                <a:gd name="T70" fmla="*/ 19 w 68"/>
                <a:gd name="T71" fmla="*/ 31 h 152"/>
                <a:gd name="T72" fmla="*/ 16 w 68"/>
                <a:gd name="T73" fmla="*/ 41 h 152"/>
                <a:gd name="T74" fmla="*/ 10 w 68"/>
                <a:gd name="T75" fmla="*/ 40 h 152"/>
                <a:gd name="T76" fmla="*/ 8 w 68"/>
                <a:gd name="T77" fmla="*/ 48 h 152"/>
                <a:gd name="T78" fmla="*/ 6 w 68"/>
                <a:gd name="T79" fmla="*/ 57 h 152"/>
                <a:gd name="T80" fmla="*/ 2 w 68"/>
                <a:gd name="T81" fmla="*/ 63 h 152"/>
                <a:gd name="T82" fmla="*/ 0 w 68"/>
                <a:gd name="T83" fmla="*/ 65 h 152"/>
                <a:gd name="T84" fmla="*/ 7 w 68"/>
                <a:gd name="T85" fmla="*/ 73 h 152"/>
                <a:gd name="T86" fmla="*/ 16 w 68"/>
                <a:gd name="T87" fmla="*/ 90 h 152"/>
                <a:gd name="T88" fmla="*/ 15 w 68"/>
                <a:gd name="T89" fmla="*/ 103 h 152"/>
                <a:gd name="T90" fmla="*/ 18 w 68"/>
                <a:gd name="T91" fmla="*/ 107 h 152"/>
                <a:gd name="T92" fmla="*/ 26 w 68"/>
                <a:gd name="T93" fmla="*/ 106 h 152"/>
                <a:gd name="T94" fmla="*/ 33 w 68"/>
                <a:gd name="T95" fmla="*/ 98 h 152"/>
                <a:gd name="T96" fmla="*/ 37 w 68"/>
                <a:gd name="T97" fmla="*/ 101 h 152"/>
                <a:gd name="T98" fmla="*/ 40 w 68"/>
                <a:gd name="T99" fmla="*/ 110 h 152"/>
                <a:gd name="T100" fmla="*/ 45 w 68"/>
                <a:gd name="T101" fmla="*/ 127 h 152"/>
                <a:gd name="T102" fmla="*/ 48 w 68"/>
                <a:gd name="T103" fmla="*/ 140 h 152"/>
                <a:gd name="T104" fmla="*/ 49 w 68"/>
                <a:gd name="T105" fmla="*/ 150 h 152"/>
                <a:gd name="T106" fmla="*/ 48 w 68"/>
                <a:gd name="T107" fmla="*/ 152 h 152"/>
                <a:gd name="T108" fmla="*/ 55 w 68"/>
                <a:gd name="T109" fmla="*/ 13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152">
                  <a:moveTo>
                    <a:pt x="55" y="139"/>
                  </a:moveTo>
                  <a:cubicBezTo>
                    <a:pt x="55" y="135"/>
                    <a:pt x="53" y="135"/>
                    <a:pt x="53" y="133"/>
                  </a:cubicBezTo>
                  <a:cubicBezTo>
                    <a:pt x="53" y="130"/>
                    <a:pt x="53" y="126"/>
                    <a:pt x="49" y="123"/>
                  </a:cubicBezTo>
                  <a:cubicBezTo>
                    <a:pt x="46" y="120"/>
                    <a:pt x="45" y="116"/>
                    <a:pt x="47" y="114"/>
                  </a:cubicBezTo>
                  <a:cubicBezTo>
                    <a:pt x="48" y="113"/>
                    <a:pt x="47" y="108"/>
                    <a:pt x="48" y="108"/>
                  </a:cubicBezTo>
                  <a:cubicBezTo>
                    <a:pt x="49" y="109"/>
                    <a:pt x="50" y="106"/>
                    <a:pt x="48" y="105"/>
                  </a:cubicBezTo>
                  <a:cubicBezTo>
                    <a:pt x="46" y="104"/>
                    <a:pt x="48" y="100"/>
                    <a:pt x="47" y="99"/>
                  </a:cubicBezTo>
                  <a:cubicBezTo>
                    <a:pt x="45" y="99"/>
                    <a:pt x="41" y="93"/>
                    <a:pt x="41" y="92"/>
                  </a:cubicBezTo>
                  <a:cubicBezTo>
                    <a:pt x="41" y="90"/>
                    <a:pt x="42" y="81"/>
                    <a:pt x="42" y="79"/>
                  </a:cubicBezTo>
                  <a:cubicBezTo>
                    <a:pt x="42" y="77"/>
                    <a:pt x="46" y="77"/>
                    <a:pt x="47" y="77"/>
                  </a:cubicBezTo>
                  <a:cubicBezTo>
                    <a:pt x="48" y="77"/>
                    <a:pt x="51" y="77"/>
                    <a:pt x="53" y="75"/>
                  </a:cubicBezTo>
                  <a:cubicBezTo>
                    <a:pt x="54" y="73"/>
                    <a:pt x="59" y="72"/>
                    <a:pt x="60" y="71"/>
                  </a:cubicBezTo>
                  <a:cubicBezTo>
                    <a:pt x="61" y="69"/>
                    <a:pt x="64" y="69"/>
                    <a:pt x="64" y="67"/>
                  </a:cubicBezTo>
                  <a:cubicBezTo>
                    <a:pt x="64" y="65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7" y="60"/>
                    <a:pt x="65" y="61"/>
                  </a:cubicBezTo>
                  <a:cubicBezTo>
                    <a:pt x="61" y="63"/>
                    <a:pt x="59" y="61"/>
                    <a:pt x="60" y="59"/>
                  </a:cubicBezTo>
                  <a:cubicBezTo>
                    <a:pt x="60" y="56"/>
                    <a:pt x="57" y="56"/>
                    <a:pt x="55" y="56"/>
                  </a:cubicBezTo>
                  <a:cubicBezTo>
                    <a:pt x="53" y="56"/>
                    <a:pt x="55" y="53"/>
                    <a:pt x="55" y="51"/>
                  </a:cubicBezTo>
                  <a:cubicBezTo>
                    <a:pt x="56" y="49"/>
                    <a:pt x="55" y="48"/>
                    <a:pt x="52" y="47"/>
                  </a:cubicBezTo>
                  <a:cubicBezTo>
                    <a:pt x="50" y="47"/>
                    <a:pt x="49" y="42"/>
                    <a:pt x="50" y="41"/>
                  </a:cubicBezTo>
                  <a:cubicBezTo>
                    <a:pt x="51" y="39"/>
                    <a:pt x="45" y="38"/>
                    <a:pt x="42" y="39"/>
                  </a:cubicBezTo>
                  <a:cubicBezTo>
                    <a:pt x="40" y="41"/>
                    <a:pt x="42" y="37"/>
                    <a:pt x="41" y="36"/>
                  </a:cubicBezTo>
                  <a:cubicBezTo>
                    <a:pt x="40" y="34"/>
                    <a:pt x="44" y="28"/>
                    <a:pt x="48" y="24"/>
                  </a:cubicBezTo>
                  <a:cubicBezTo>
                    <a:pt x="51" y="21"/>
                    <a:pt x="50" y="16"/>
                    <a:pt x="50" y="13"/>
                  </a:cubicBezTo>
                  <a:cubicBezTo>
                    <a:pt x="50" y="9"/>
                    <a:pt x="48" y="9"/>
                    <a:pt x="46" y="9"/>
                  </a:cubicBezTo>
                  <a:cubicBezTo>
                    <a:pt x="45" y="9"/>
                    <a:pt x="45" y="6"/>
                    <a:pt x="45" y="4"/>
                  </a:cubicBezTo>
                  <a:cubicBezTo>
                    <a:pt x="45" y="2"/>
                    <a:pt x="41" y="0"/>
                    <a:pt x="39" y="2"/>
                  </a:cubicBezTo>
                  <a:cubicBezTo>
                    <a:pt x="39" y="2"/>
                    <a:pt x="38" y="2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7" y="6"/>
                    <a:pt x="36" y="6"/>
                  </a:cubicBezTo>
                  <a:cubicBezTo>
                    <a:pt x="35" y="7"/>
                    <a:pt x="35" y="9"/>
                    <a:pt x="37" y="12"/>
                  </a:cubicBezTo>
                  <a:cubicBezTo>
                    <a:pt x="39" y="15"/>
                    <a:pt x="34" y="13"/>
                    <a:pt x="33" y="12"/>
                  </a:cubicBezTo>
                  <a:cubicBezTo>
                    <a:pt x="33" y="10"/>
                    <a:pt x="29" y="13"/>
                    <a:pt x="27" y="15"/>
                  </a:cubicBezTo>
                  <a:cubicBezTo>
                    <a:pt x="24" y="17"/>
                    <a:pt x="21" y="18"/>
                    <a:pt x="21" y="21"/>
                  </a:cubicBezTo>
                  <a:cubicBezTo>
                    <a:pt x="21" y="25"/>
                    <a:pt x="18" y="28"/>
                    <a:pt x="19" y="31"/>
                  </a:cubicBezTo>
                  <a:cubicBezTo>
                    <a:pt x="20" y="34"/>
                    <a:pt x="16" y="39"/>
                    <a:pt x="16" y="41"/>
                  </a:cubicBezTo>
                  <a:cubicBezTo>
                    <a:pt x="16" y="42"/>
                    <a:pt x="11" y="40"/>
                    <a:pt x="10" y="40"/>
                  </a:cubicBezTo>
                  <a:cubicBezTo>
                    <a:pt x="9" y="40"/>
                    <a:pt x="9" y="46"/>
                    <a:pt x="8" y="48"/>
                  </a:cubicBezTo>
                  <a:cubicBezTo>
                    <a:pt x="7" y="50"/>
                    <a:pt x="8" y="57"/>
                    <a:pt x="6" y="57"/>
                  </a:cubicBezTo>
                  <a:cubicBezTo>
                    <a:pt x="4" y="57"/>
                    <a:pt x="2" y="63"/>
                    <a:pt x="2" y="63"/>
                  </a:cubicBezTo>
                  <a:cubicBezTo>
                    <a:pt x="2" y="63"/>
                    <a:pt x="1" y="64"/>
                    <a:pt x="0" y="65"/>
                  </a:cubicBezTo>
                  <a:cubicBezTo>
                    <a:pt x="1" y="69"/>
                    <a:pt x="4" y="72"/>
                    <a:pt x="7" y="73"/>
                  </a:cubicBezTo>
                  <a:cubicBezTo>
                    <a:pt x="12" y="75"/>
                    <a:pt x="15" y="85"/>
                    <a:pt x="16" y="90"/>
                  </a:cubicBezTo>
                  <a:cubicBezTo>
                    <a:pt x="18" y="95"/>
                    <a:pt x="17" y="100"/>
                    <a:pt x="15" y="103"/>
                  </a:cubicBezTo>
                  <a:cubicBezTo>
                    <a:pt x="13" y="105"/>
                    <a:pt x="16" y="106"/>
                    <a:pt x="18" y="107"/>
                  </a:cubicBezTo>
                  <a:cubicBezTo>
                    <a:pt x="21" y="108"/>
                    <a:pt x="24" y="109"/>
                    <a:pt x="26" y="106"/>
                  </a:cubicBezTo>
                  <a:cubicBezTo>
                    <a:pt x="28" y="103"/>
                    <a:pt x="32" y="101"/>
                    <a:pt x="33" y="98"/>
                  </a:cubicBezTo>
                  <a:cubicBezTo>
                    <a:pt x="34" y="95"/>
                    <a:pt x="36" y="99"/>
                    <a:pt x="37" y="101"/>
                  </a:cubicBezTo>
                  <a:cubicBezTo>
                    <a:pt x="39" y="103"/>
                    <a:pt x="40" y="106"/>
                    <a:pt x="40" y="110"/>
                  </a:cubicBezTo>
                  <a:cubicBezTo>
                    <a:pt x="41" y="114"/>
                    <a:pt x="41" y="124"/>
                    <a:pt x="45" y="127"/>
                  </a:cubicBezTo>
                  <a:cubicBezTo>
                    <a:pt x="48" y="131"/>
                    <a:pt x="49" y="138"/>
                    <a:pt x="48" y="140"/>
                  </a:cubicBezTo>
                  <a:cubicBezTo>
                    <a:pt x="47" y="143"/>
                    <a:pt x="49" y="147"/>
                    <a:pt x="49" y="150"/>
                  </a:cubicBezTo>
                  <a:cubicBezTo>
                    <a:pt x="49" y="150"/>
                    <a:pt x="48" y="151"/>
                    <a:pt x="48" y="152"/>
                  </a:cubicBezTo>
                  <a:cubicBezTo>
                    <a:pt x="51" y="152"/>
                    <a:pt x="55" y="139"/>
                    <a:pt x="55" y="1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3" name="Freeform 61">
              <a:extLst>
                <a:ext uri="{FF2B5EF4-FFF2-40B4-BE49-F238E27FC236}">
                  <a16:creationId xmlns:a16="http://schemas.microsoft.com/office/drawing/2014/main" id="{84D1DD4C-EE61-0C4F-AEFD-CAE76F9B0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6400" y="5241471"/>
              <a:ext cx="87313" cy="50800"/>
            </a:xfrm>
            <a:custGeom>
              <a:avLst/>
              <a:gdLst>
                <a:gd name="T0" fmla="*/ 24 w 25"/>
                <a:gd name="T1" fmla="*/ 5 h 15"/>
                <a:gd name="T2" fmla="*/ 14 w 25"/>
                <a:gd name="T3" fmla="*/ 2 h 15"/>
                <a:gd name="T4" fmla="*/ 8 w 25"/>
                <a:gd name="T5" fmla="*/ 1 h 15"/>
                <a:gd name="T6" fmla="*/ 2 w 25"/>
                <a:gd name="T7" fmla="*/ 6 h 15"/>
                <a:gd name="T8" fmla="*/ 0 w 25"/>
                <a:gd name="T9" fmla="*/ 10 h 15"/>
                <a:gd name="T10" fmla="*/ 2 w 25"/>
                <a:gd name="T11" fmla="*/ 11 h 15"/>
                <a:gd name="T12" fmla="*/ 8 w 25"/>
                <a:gd name="T13" fmla="*/ 13 h 15"/>
                <a:gd name="T14" fmla="*/ 15 w 25"/>
                <a:gd name="T15" fmla="*/ 13 h 15"/>
                <a:gd name="T16" fmla="*/ 23 w 25"/>
                <a:gd name="T17" fmla="*/ 12 h 15"/>
                <a:gd name="T18" fmla="*/ 22 w 25"/>
                <a:gd name="T19" fmla="*/ 5 h 15"/>
                <a:gd name="T20" fmla="*/ 24 w 25"/>
                <a:gd name="T21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15">
                  <a:moveTo>
                    <a:pt x="24" y="5"/>
                  </a:moveTo>
                  <a:cubicBezTo>
                    <a:pt x="19" y="0"/>
                    <a:pt x="18" y="4"/>
                    <a:pt x="14" y="2"/>
                  </a:cubicBezTo>
                  <a:cubicBezTo>
                    <a:pt x="11" y="0"/>
                    <a:pt x="9" y="0"/>
                    <a:pt x="8" y="1"/>
                  </a:cubicBezTo>
                  <a:cubicBezTo>
                    <a:pt x="6" y="2"/>
                    <a:pt x="4" y="2"/>
                    <a:pt x="2" y="6"/>
                  </a:cubicBezTo>
                  <a:cubicBezTo>
                    <a:pt x="2" y="7"/>
                    <a:pt x="1" y="9"/>
                    <a:pt x="0" y="10"/>
                  </a:cubicBezTo>
                  <a:cubicBezTo>
                    <a:pt x="1" y="11"/>
                    <a:pt x="2" y="12"/>
                    <a:pt x="2" y="11"/>
                  </a:cubicBezTo>
                  <a:cubicBezTo>
                    <a:pt x="4" y="11"/>
                    <a:pt x="5" y="13"/>
                    <a:pt x="8" y="13"/>
                  </a:cubicBezTo>
                  <a:cubicBezTo>
                    <a:pt x="10" y="12"/>
                    <a:pt x="12" y="14"/>
                    <a:pt x="15" y="13"/>
                  </a:cubicBezTo>
                  <a:cubicBezTo>
                    <a:pt x="19" y="12"/>
                    <a:pt x="22" y="15"/>
                    <a:pt x="23" y="12"/>
                  </a:cubicBezTo>
                  <a:cubicBezTo>
                    <a:pt x="25" y="10"/>
                    <a:pt x="22" y="5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4" name="Freeform 62">
              <a:extLst>
                <a:ext uri="{FF2B5EF4-FFF2-40B4-BE49-F238E27FC236}">
                  <a16:creationId xmlns:a16="http://schemas.microsoft.com/office/drawing/2014/main" id="{3F7BF795-DF3F-F644-9CFB-FFC48D7C5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238" y="5385934"/>
              <a:ext cx="204788" cy="431800"/>
            </a:xfrm>
            <a:custGeom>
              <a:avLst/>
              <a:gdLst>
                <a:gd name="T0" fmla="*/ 44 w 59"/>
                <a:gd name="T1" fmla="*/ 15 h 124"/>
                <a:gd name="T2" fmla="*/ 36 w 59"/>
                <a:gd name="T3" fmla="*/ 9 h 124"/>
                <a:gd name="T4" fmla="*/ 34 w 59"/>
                <a:gd name="T5" fmla="*/ 5 h 124"/>
                <a:gd name="T6" fmla="*/ 27 w 59"/>
                <a:gd name="T7" fmla="*/ 1 h 124"/>
                <a:gd name="T8" fmla="*/ 21 w 59"/>
                <a:gd name="T9" fmla="*/ 5 h 124"/>
                <a:gd name="T10" fmla="*/ 15 w 59"/>
                <a:gd name="T11" fmla="*/ 6 h 124"/>
                <a:gd name="T12" fmla="*/ 8 w 59"/>
                <a:gd name="T13" fmla="*/ 6 h 124"/>
                <a:gd name="T14" fmla="*/ 2 w 59"/>
                <a:gd name="T15" fmla="*/ 7 h 124"/>
                <a:gd name="T16" fmla="*/ 0 w 59"/>
                <a:gd name="T17" fmla="*/ 9 h 124"/>
                <a:gd name="T18" fmla="*/ 3 w 59"/>
                <a:gd name="T19" fmla="*/ 13 h 124"/>
                <a:gd name="T20" fmla="*/ 7 w 59"/>
                <a:gd name="T21" fmla="*/ 19 h 124"/>
                <a:gd name="T22" fmla="*/ 14 w 59"/>
                <a:gd name="T23" fmla="*/ 23 h 124"/>
                <a:gd name="T24" fmla="*/ 19 w 59"/>
                <a:gd name="T25" fmla="*/ 24 h 124"/>
                <a:gd name="T26" fmla="*/ 22 w 59"/>
                <a:gd name="T27" fmla="*/ 30 h 124"/>
                <a:gd name="T28" fmla="*/ 16 w 59"/>
                <a:gd name="T29" fmla="*/ 34 h 124"/>
                <a:gd name="T30" fmla="*/ 24 w 59"/>
                <a:gd name="T31" fmla="*/ 41 h 124"/>
                <a:gd name="T32" fmla="*/ 28 w 59"/>
                <a:gd name="T33" fmla="*/ 48 h 124"/>
                <a:gd name="T34" fmla="*/ 35 w 59"/>
                <a:gd name="T35" fmla="*/ 57 h 124"/>
                <a:gd name="T36" fmla="*/ 42 w 59"/>
                <a:gd name="T37" fmla="*/ 63 h 124"/>
                <a:gd name="T38" fmla="*/ 43 w 59"/>
                <a:gd name="T39" fmla="*/ 71 h 124"/>
                <a:gd name="T40" fmla="*/ 46 w 59"/>
                <a:gd name="T41" fmla="*/ 85 h 124"/>
                <a:gd name="T42" fmla="*/ 40 w 59"/>
                <a:gd name="T43" fmla="*/ 94 h 124"/>
                <a:gd name="T44" fmla="*/ 33 w 59"/>
                <a:gd name="T45" fmla="*/ 98 h 124"/>
                <a:gd name="T46" fmla="*/ 33 w 59"/>
                <a:gd name="T47" fmla="*/ 106 h 124"/>
                <a:gd name="T48" fmla="*/ 24 w 59"/>
                <a:gd name="T49" fmla="*/ 106 h 124"/>
                <a:gd name="T50" fmla="*/ 19 w 59"/>
                <a:gd name="T51" fmla="*/ 109 h 124"/>
                <a:gd name="T52" fmla="*/ 22 w 59"/>
                <a:gd name="T53" fmla="*/ 112 h 124"/>
                <a:gd name="T54" fmla="*/ 20 w 59"/>
                <a:gd name="T55" fmla="*/ 119 h 124"/>
                <a:gd name="T56" fmla="*/ 24 w 59"/>
                <a:gd name="T57" fmla="*/ 122 h 124"/>
                <a:gd name="T58" fmla="*/ 32 w 59"/>
                <a:gd name="T59" fmla="*/ 117 h 124"/>
                <a:gd name="T60" fmla="*/ 33 w 59"/>
                <a:gd name="T61" fmla="*/ 114 h 124"/>
                <a:gd name="T62" fmla="*/ 36 w 59"/>
                <a:gd name="T63" fmla="*/ 109 h 124"/>
                <a:gd name="T64" fmla="*/ 41 w 59"/>
                <a:gd name="T65" fmla="*/ 109 h 124"/>
                <a:gd name="T66" fmla="*/ 52 w 59"/>
                <a:gd name="T67" fmla="*/ 103 h 124"/>
                <a:gd name="T68" fmla="*/ 58 w 59"/>
                <a:gd name="T69" fmla="*/ 93 h 124"/>
                <a:gd name="T70" fmla="*/ 56 w 59"/>
                <a:gd name="T71" fmla="*/ 74 h 124"/>
                <a:gd name="T72" fmla="*/ 48 w 59"/>
                <a:gd name="T73" fmla="*/ 61 h 124"/>
                <a:gd name="T74" fmla="*/ 35 w 59"/>
                <a:gd name="T75" fmla="*/ 50 h 124"/>
                <a:gd name="T76" fmla="*/ 32 w 59"/>
                <a:gd name="T77" fmla="*/ 44 h 124"/>
                <a:gd name="T78" fmla="*/ 30 w 59"/>
                <a:gd name="T79" fmla="*/ 33 h 124"/>
                <a:gd name="T80" fmla="*/ 35 w 59"/>
                <a:gd name="T81" fmla="*/ 26 h 124"/>
                <a:gd name="T82" fmla="*/ 39 w 59"/>
                <a:gd name="T83" fmla="*/ 22 h 124"/>
                <a:gd name="T84" fmla="*/ 45 w 59"/>
                <a:gd name="T85" fmla="*/ 17 h 124"/>
                <a:gd name="T86" fmla="*/ 46 w 59"/>
                <a:gd name="T87" fmla="*/ 17 h 124"/>
                <a:gd name="T88" fmla="*/ 44 w 59"/>
                <a:gd name="T89" fmla="*/ 1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124">
                  <a:moveTo>
                    <a:pt x="44" y="15"/>
                  </a:moveTo>
                  <a:cubicBezTo>
                    <a:pt x="42" y="15"/>
                    <a:pt x="36" y="11"/>
                    <a:pt x="36" y="9"/>
                  </a:cubicBezTo>
                  <a:cubicBezTo>
                    <a:pt x="36" y="8"/>
                    <a:pt x="39" y="5"/>
                    <a:pt x="34" y="5"/>
                  </a:cubicBezTo>
                  <a:cubicBezTo>
                    <a:pt x="29" y="4"/>
                    <a:pt x="28" y="2"/>
                    <a:pt x="27" y="1"/>
                  </a:cubicBezTo>
                  <a:cubicBezTo>
                    <a:pt x="26" y="0"/>
                    <a:pt x="22" y="3"/>
                    <a:pt x="21" y="5"/>
                  </a:cubicBezTo>
                  <a:cubicBezTo>
                    <a:pt x="19" y="8"/>
                    <a:pt x="18" y="5"/>
                    <a:pt x="15" y="6"/>
                  </a:cubicBezTo>
                  <a:cubicBezTo>
                    <a:pt x="12" y="8"/>
                    <a:pt x="10" y="4"/>
                    <a:pt x="8" y="6"/>
                  </a:cubicBezTo>
                  <a:cubicBezTo>
                    <a:pt x="7" y="8"/>
                    <a:pt x="4" y="5"/>
                    <a:pt x="2" y="7"/>
                  </a:cubicBezTo>
                  <a:cubicBezTo>
                    <a:pt x="2" y="8"/>
                    <a:pt x="1" y="8"/>
                    <a:pt x="0" y="9"/>
                  </a:cubicBezTo>
                  <a:cubicBezTo>
                    <a:pt x="1" y="10"/>
                    <a:pt x="3" y="12"/>
                    <a:pt x="3" y="13"/>
                  </a:cubicBezTo>
                  <a:cubicBezTo>
                    <a:pt x="3" y="15"/>
                    <a:pt x="7" y="16"/>
                    <a:pt x="7" y="19"/>
                  </a:cubicBezTo>
                  <a:cubicBezTo>
                    <a:pt x="7" y="21"/>
                    <a:pt x="12" y="24"/>
                    <a:pt x="14" y="23"/>
                  </a:cubicBezTo>
                  <a:cubicBezTo>
                    <a:pt x="15" y="21"/>
                    <a:pt x="19" y="20"/>
                    <a:pt x="19" y="24"/>
                  </a:cubicBezTo>
                  <a:cubicBezTo>
                    <a:pt x="20" y="28"/>
                    <a:pt x="22" y="28"/>
                    <a:pt x="22" y="30"/>
                  </a:cubicBezTo>
                  <a:cubicBezTo>
                    <a:pt x="22" y="33"/>
                    <a:pt x="17" y="31"/>
                    <a:pt x="16" y="34"/>
                  </a:cubicBezTo>
                  <a:cubicBezTo>
                    <a:pt x="15" y="36"/>
                    <a:pt x="24" y="39"/>
                    <a:pt x="24" y="41"/>
                  </a:cubicBezTo>
                  <a:cubicBezTo>
                    <a:pt x="24" y="43"/>
                    <a:pt x="27" y="46"/>
                    <a:pt x="28" y="48"/>
                  </a:cubicBezTo>
                  <a:cubicBezTo>
                    <a:pt x="29" y="51"/>
                    <a:pt x="34" y="54"/>
                    <a:pt x="35" y="57"/>
                  </a:cubicBezTo>
                  <a:cubicBezTo>
                    <a:pt x="36" y="60"/>
                    <a:pt x="40" y="62"/>
                    <a:pt x="42" y="63"/>
                  </a:cubicBezTo>
                  <a:cubicBezTo>
                    <a:pt x="43" y="65"/>
                    <a:pt x="44" y="68"/>
                    <a:pt x="43" y="71"/>
                  </a:cubicBezTo>
                  <a:cubicBezTo>
                    <a:pt x="43" y="74"/>
                    <a:pt x="43" y="80"/>
                    <a:pt x="46" y="85"/>
                  </a:cubicBezTo>
                  <a:cubicBezTo>
                    <a:pt x="49" y="89"/>
                    <a:pt x="42" y="91"/>
                    <a:pt x="40" y="94"/>
                  </a:cubicBezTo>
                  <a:cubicBezTo>
                    <a:pt x="38" y="96"/>
                    <a:pt x="39" y="100"/>
                    <a:pt x="33" y="98"/>
                  </a:cubicBezTo>
                  <a:cubicBezTo>
                    <a:pt x="27" y="97"/>
                    <a:pt x="34" y="104"/>
                    <a:pt x="33" y="106"/>
                  </a:cubicBezTo>
                  <a:cubicBezTo>
                    <a:pt x="32" y="108"/>
                    <a:pt x="24" y="104"/>
                    <a:pt x="24" y="106"/>
                  </a:cubicBezTo>
                  <a:cubicBezTo>
                    <a:pt x="24" y="107"/>
                    <a:pt x="21" y="108"/>
                    <a:pt x="19" y="109"/>
                  </a:cubicBezTo>
                  <a:cubicBezTo>
                    <a:pt x="20" y="111"/>
                    <a:pt x="21" y="111"/>
                    <a:pt x="22" y="112"/>
                  </a:cubicBezTo>
                  <a:cubicBezTo>
                    <a:pt x="24" y="113"/>
                    <a:pt x="20" y="115"/>
                    <a:pt x="20" y="119"/>
                  </a:cubicBezTo>
                  <a:cubicBezTo>
                    <a:pt x="20" y="123"/>
                    <a:pt x="23" y="124"/>
                    <a:pt x="24" y="122"/>
                  </a:cubicBezTo>
                  <a:cubicBezTo>
                    <a:pt x="25" y="121"/>
                    <a:pt x="30" y="117"/>
                    <a:pt x="32" y="117"/>
                  </a:cubicBezTo>
                  <a:cubicBezTo>
                    <a:pt x="33" y="116"/>
                    <a:pt x="32" y="114"/>
                    <a:pt x="33" y="114"/>
                  </a:cubicBezTo>
                  <a:cubicBezTo>
                    <a:pt x="35" y="114"/>
                    <a:pt x="35" y="111"/>
                    <a:pt x="36" y="109"/>
                  </a:cubicBezTo>
                  <a:cubicBezTo>
                    <a:pt x="36" y="108"/>
                    <a:pt x="38" y="108"/>
                    <a:pt x="41" y="109"/>
                  </a:cubicBezTo>
                  <a:cubicBezTo>
                    <a:pt x="43" y="109"/>
                    <a:pt x="47" y="106"/>
                    <a:pt x="52" y="103"/>
                  </a:cubicBezTo>
                  <a:cubicBezTo>
                    <a:pt x="56" y="101"/>
                    <a:pt x="56" y="100"/>
                    <a:pt x="58" y="93"/>
                  </a:cubicBezTo>
                  <a:cubicBezTo>
                    <a:pt x="59" y="85"/>
                    <a:pt x="56" y="76"/>
                    <a:pt x="56" y="74"/>
                  </a:cubicBezTo>
                  <a:cubicBezTo>
                    <a:pt x="56" y="72"/>
                    <a:pt x="50" y="61"/>
                    <a:pt x="48" y="61"/>
                  </a:cubicBezTo>
                  <a:cubicBezTo>
                    <a:pt x="46" y="61"/>
                    <a:pt x="37" y="52"/>
                    <a:pt x="35" y="50"/>
                  </a:cubicBezTo>
                  <a:cubicBezTo>
                    <a:pt x="34" y="49"/>
                    <a:pt x="34" y="46"/>
                    <a:pt x="32" y="44"/>
                  </a:cubicBezTo>
                  <a:cubicBezTo>
                    <a:pt x="29" y="42"/>
                    <a:pt x="29" y="37"/>
                    <a:pt x="30" y="33"/>
                  </a:cubicBezTo>
                  <a:cubicBezTo>
                    <a:pt x="30" y="30"/>
                    <a:pt x="36" y="29"/>
                    <a:pt x="35" y="26"/>
                  </a:cubicBezTo>
                  <a:cubicBezTo>
                    <a:pt x="35" y="24"/>
                    <a:pt x="36" y="22"/>
                    <a:pt x="39" y="22"/>
                  </a:cubicBezTo>
                  <a:cubicBezTo>
                    <a:pt x="41" y="21"/>
                    <a:pt x="44" y="19"/>
                    <a:pt x="45" y="17"/>
                  </a:cubicBezTo>
                  <a:cubicBezTo>
                    <a:pt x="45" y="17"/>
                    <a:pt x="45" y="17"/>
                    <a:pt x="46" y="17"/>
                  </a:cubicBezTo>
                  <a:cubicBezTo>
                    <a:pt x="45" y="16"/>
                    <a:pt x="44" y="16"/>
                    <a:pt x="44" y="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5" name="Freeform 63">
              <a:extLst>
                <a:ext uri="{FF2B5EF4-FFF2-40B4-BE49-F238E27FC236}">
                  <a16:creationId xmlns:a16="http://schemas.microsoft.com/office/drawing/2014/main" id="{D35E0072-CF89-5C48-9C9F-214E203C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238" y="5643109"/>
              <a:ext cx="169863" cy="122238"/>
            </a:xfrm>
            <a:custGeom>
              <a:avLst/>
              <a:gdLst>
                <a:gd name="T0" fmla="*/ 24 w 49"/>
                <a:gd name="T1" fmla="*/ 32 h 35"/>
                <a:gd name="T2" fmla="*/ 33 w 49"/>
                <a:gd name="T3" fmla="*/ 32 h 35"/>
                <a:gd name="T4" fmla="*/ 33 w 49"/>
                <a:gd name="T5" fmla="*/ 24 h 35"/>
                <a:gd name="T6" fmla="*/ 40 w 49"/>
                <a:gd name="T7" fmla="*/ 20 h 35"/>
                <a:gd name="T8" fmla="*/ 46 w 49"/>
                <a:gd name="T9" fmla="*/ 11 h 35"/>
                <a:gd name="T10" fmla="*/ 43 w 49"/>
                <a:gd name="T11" fmla="*/ 1 h 35"/>
                <a:gd name="T12" fmla="*/ 37 w 49"/>
                <a:gd name="T13" fmla="*/ 2 h 35"/>
                <a:gd name="T14" fmla="*/ 32 w 49"/>
                <a:gd name="T15" fmla="*/ 4 h 35"/>
                <a:gd name="T16" fmla="*/ 29 w 49"/>
                <a:gd name="T17" fmla="*/ 6 h 35"/>
                <a:gd name="T18" fmla="*/ 25 w 49"/>
                <a:gd name="T19" fmla="*/ 2 h 35"/>
                <a:gd name="T20" fmla="*/ 14 w 49"/>
                <a:gd name="T21" fmla="*/ 2 h 35"/>
                <a:gd name="T22" fmla="*/ 3 w 49"/>
                <a:gd name="T23" fmla="*/ 8 h 35"/>
                <a:gd name="T24" fmla="*/ 3 w 49"/>
                <a:gd name="T25" fmla="*/ 15 h 35"/>
                <a:gd name="T26" fmla="*/ 4 w 49"/>
                <a:gd name="T27" fmla="*/ 21 h 35"/>
                <a:gd name="T28" fmla="*/ 4 w 49"/>
                <a:gd name="T29" fmla="*/ 21 h 35"/>
                <a:gd name="T30" fmla="*/ 6 w 49"/>
                <a:gd name="T31" fmla="*/ 28 h 35"/>
                <a:gd name="T32" fmla="*/ 11 w 49"/>
                <a:gd name="T33" fmla="*/ 29 h 35"/>
                <a:gd name="T34" fmla="*/ 12 w 49"/>
                <a:gd name="T35" fmla="*/ 34 h 35"/>
                <a:gd name="T36" fmla="*/ 18 w 49"/>
                <a:gd name="T37" fmla="*/ 34 h 35"/>
                <a:gd name="T38" fmla="*/ 19 w 49"/>
                <a:gd name="T39" fmla="*/ 35 h 35"/>
                <a:gd name="T40" fmla="*/ 24 w 49"/>
                <a:gd name="T41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" h="35">
                  <a:moveTo>
                    <a:pt x="24" y="32"/>
                  </a:moveTo>
                  <a:cubicBezTo>
                    <a:pt x="24" y="30"/>
                    <a:pt x="32" y="34"/>
                    <a:pt x="33" y="32"/>
                  </a:cubicBezTo>
                  <a:cubicBezTo>
                    <a:pt x="34" y="30"/>
                    <a:pt x="27" y="23"/>
                    <a:pt x="33" y="24"/>
                  </a:cubicBezTo>
                  <a:cubicBezTo>
                    <a:pt x="39" y="26"/>
                    <a:pt x="38" y="22"/>
                    <a:pt x="40" y="20"/>
                  </a:cubicBezTo>
                  <a:cubicBezTo>
                    <a:pt x="42" y="17"/>
                    <a:pt x="49" y="15"/>
                    <a:pt x="46" y="11"/>
                  </a:cubicBezTo>
                  <a:cubicBezTo>
                    <a:pt x="44" y="7"/>
                    <a:pt x="43" y="4"/>
                    <a:pt x="43" y="1"/>
                  </a:cubicBezTo>
                  <a:cubicBezTo>
                    <a:pt x="41" y="2"/>
                    <a:pt x="39" y="2"/>
                    <a:pt x="37" y="2"/>
                  </a:cubicBezTo>
                  <a:cubicBezTo>
                    <a:pt x="36" y="1"/>
                    <a:pt x="32" y="1"/>
                    <a:pt x="32" y="4"/>
                  </a:cubicBezTo>
                  <a:cubicBezTo>
                    <a:pt x="32" y="6"/>
                    <a:pt x="29" y="7"/>
                    <a:pt x="29" y="6"/>
                  </a:cubicBezTo>
                  <a:cubicBezTo>
                    <a:pt x="30" y="4"/>
                    <a:pt x="27" y="5"/>
                    <a:pt x="25" y="2"/>
                  </a:cubicBezTo>
                  <a:cubicBezTo>
                    <a:pt x="23" y="0"/>
                    <a:pt x="17" y="3"/>
                    <a:pt x="14" y="2"/>
                  </a:cubicBezTo>
                  <a:cubicBezTo>
                    <a:pt x="11" y="1"/>
                    <a:pt x="6" y="4"/>
                    <a:pt x="3" y="8"/>
                  </a:cubicBezTo>
                  <a:cubicBezTo>
                    <a:pt x="0" y="11"/>
                    <a:pt x="3" y="11"/>
                    <a:pt x="3" y="15"/>
                  </a:cubicBezTo>
                  <a:cubicBezTo>
                    <a:pt x="3" y="18"/>
                    <a:pt x="5" y="18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7" y="23"/>
                    <a:pt x="6" y="26"/>
                    <a:pt x="6" y="28"/>
                  </a:cubicBezTo>
                  <a:cubicBezTo>
                    <a:pt x="7" y="31"/>
                    <a:pt x="10" y="29"/>
                    <a:pt x="11" y="29"/>
                  </a:cubicBezTo>
                  <a:cubicBezTo>
                    <a:pt x="13" y="29"/>
                    <a:pt x="10" y="32"/>
                    <a:pt x="12" y="34"/>
                  </a:cubicBezTo>
                  <a:cubicBezTo>
                    <a:pt x="13" y="35"/>
                    <a:pt x="17" y="32"/>
                    <a:pt x="18" y="34"/>
                  </a:cubicBezTo>
                  <a:cubicBezTo>
                    <a:pt x="18" y="35"/>
                    <a:pt x="19" y="35"/>
                    <a:pt x="19" y="35"/>
                  </a:cubicBezTo>
                  <a:cubicBezTo>
                    <a:pt x="21" y="34"/>
                    <a:pt x="24" y="33"/>
                    <a:pt x="24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6" name="Freeform 64">
              <a:extLst>
                <a:ext uri="{FF2B5EF4-FFF2-40B4-BE49-F238E27FC236}">
                  <a16:creationId xmlns:a16="http://schemas.microsoft.com/office/drawing/2014/main" id="{1889C7BC-EDE5-4341-A51A-09F67E823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1675" y="5414509"/>
              <a:ext cx="207963" cy="254000"/>
            </a:xfrm>
            <a:custGeom>
              <a:avLst/>
              <a:gdLst>
                <a:gd name="T0" fmla="*/ 40 w 60"/>
                <a:gd name="T1" fmla="*/ 33 h 73"/>
                <a:gd name="T2" fmla="*/ 32 w 60"/>
                <a:gd name="T3" fmla="*/ 26 h 73"/>
                <a:gd name="T4" fmla="*/ 38 w 60"/>
                <a:gd name="T5" fmla="*/ 22 h 73"/>
                <a:gd name="T6" fmla="*/ 35 w 60"/>
                <a:gd name="T7" fmla="*/ 16 h 73"/>
                <a:gd name="T8" fmla="*/ 30 w 60"/>
                <a:gd name="T9" fmla="*/ 15 h 73"/>
                <a:gd name="T10" fmla="*/ 23 w 60"/>
                <a:gd name="T11" fmla="*/ 11 h 73"/>
                <a:gd name="T12" fmla="*/ 19 w 60"/>
                <a:gd name="T13" fmla="*/ 5 h 73"/>
                <a:gd name="T14" fmla="*/ 16 w 60"/>
                <a:gd name="T15" fmla="*/ 1 h 73"/>
                <a:gd name="T16" fmla="*/ 13 w 60"/>
                <a:gd name="T17" fmla="*/ 1 h 73"/>
                <a:gd name="T18" fmla="*/ 12 w 60"/>
                <a:gd name="T19" fmla="*/ 5 h 73"/>
                <a:gd name="T20" fmla="*/ 11 w 60"/>
                <a:gd name="T21" fmla="*/ 11 h 73"/>
                <a:gd name="T22" fmla="*/ 7 w 60"/>
                <a:gd name="T23" fmla="*/ 7 h 73"/>
                <a:gd name="T24" fmla="*/ 3 w 60"/>
                <a:gd name="T25" fmla="*/ 14 h 73"/>
                <a:gd name="T26" fmla="*/ 0 w 60"/>
                <a:gd name="T27" fmla="*/ 16 h 73"/>
                <a:gd name="T28" fmla="*/ 2 w 60"/>
                <a:gd name="T29" fmla="*/ 18 h 73"/>
                <a:gd name="T30" fmla="*/ 2 w 60"/>
                <a:gd name="T31" fmla="*/ 24 h 73"/>
                <a:gd name="T32" fmla="*/ 8 w 60"/>
                <a:gd name="T33" fmla="*/ 26 h 73"/>
                <a:gd name="T34" fmla="*/ 7 w 60"/>
                <a:gd name="T35" fmla="*/ 35 h 73"/>
                <a:gd name="T36" fmla="*/ 5 w 60"/>
                <a:gd name="T37" fmla="*/ 41 h 73"/>
                <a:gd name="T38" fmla="*/ 12 w 60"/>
                <a:gd name="T39" fmla="*/ 38 h 73"/>
                <a:gd name="T40" fmla="*/ 18 w 60"/>
                <a:gd name="T41" fmla="*/ 38 h 73"/>
                <a:gd name="T42" fmla="*/ 23 w 60"/>
                <a:gd name="T43" fmla="*/ 37 h 73"/>
                <a:gd name="T44" fmla="*/ 31 w 60"/>
                <a:gd name="T45" fmla="*/ 36 h 73"/>
                <a:gd name="T46" fmla="*/ 37 w 60"/>
                <a:gd name="T47" fmla="*/ 42 h 73"/>
                <a:gd name="T48" fmla="*/ 38 w 60"/>
                <a:gd name="T49" fmla="*/ 52 h 73"/>
                <a:gd name="T50" fmla="*/ 43 w 60"/>
                <a:gd name="T51" fmla="*/ 60 h 73"/>
                <a:gd name="T52" fmla="*/ 42 w 60"/>
                <a:gd name="T53" fmla="*/ 69 h 73"/>
                <a:gd name="T54" fmla="*/ 45 w 60"/>
                <a:gd name="T55" fmla="*/ 72 h 73"/>
                <a:gd name="T56" fmla="*/ 48 w 60"/>
                <a:gd name="T57" fmla="*/ 70 h 73"/>
                <a:gd name="T58" fmla="*/ 53 w 60"/>
                <a:gd name="T59" fmla="*/ 68 h 73"/>
                <a:gd name="T60" fmla="*/ 59 w 60"/>
                <a:gd name="T61" fmla="*/ 67 h 73"/>
                <a:gd name="T62" fmla="*/ 59 w 60"/>
                <a:gd name="T63" fmla="*/ 63 h 73"/>
                <a:gd name="T64" fmla="*/ 58 w 60"/>
                <a:gd name="T65" fmla="*/ 55 h 73"/>
                <a:gd name="T66" fmla="*/ 51 w 60"/>
                <a:gd name="T67" fmla="*/ 49 h 73"/>
                <a:gd name="T68" fmla="*/ 44 w 60"/>
                <a:gd name="T69" fmla="*/ 40 h 73"/>
                <a:gd name="T70" fmla="*/ 40 w 60"/>
                <a:gd name="T71" fmla="*/ 3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73">
                  <a:moveTo>
                    <a:pt x="40" y="33"/>
                  </a:moveTo>
                  <a:cubicBezTo>
                    <a:pt x="40" y="31"/>
                    <a:pt x="31" y="28"/>
                    <a:pt x="32" y="26"/>
                  </a:cubicBezTo>
                  <a:cubicBezTo>
                    <a:pt x="33" y="23"/>
                    <a:pt x="38" y="25"/>
                    <a:pt x="38" y="22"/>
                  </a:cubicBezTo>
                  <a:cubicBezTo>
                    <a:pt x="38" y="20"/>
                    <a:pt x="36" y="20"/>
                    <a:pt x="35" y="16"/>
                  </a:cubicBezTo>
                  <a:cubicBezTo>
                    <a:pt x="35" y="12"/>
                    <a:pt x="31" y="13"/>
                    <a:pt x="30" y="15"/>
                  </a:cubicBezTo>
                  <a:cubicBezTo>
                    <a:pt x="28" y="16"/>
                    <a:pt x="23" y="13"/>
                    <a:pt x="23" y="11"/>
                  </a:cubicBezTo>
                  <a:cubicBezTo>
                    <a:pt x="23" y="8"/>
                    <a:pt x="19" y="7"/>
                    <a:pt x="19" y="5"/>
                  </a:cubicBezTo>
                  <a:cubicBezTo>
                    <a:pt x="19" y="4"/>
                    <a:pt x="17" y="2"/>
                    <a:pt x="16" y="1"/>
                  </a:cubicBezTo>
                  <a:cubicBezTo>
                    <a:pt x="15" y="1"/>
                    <a:pt x="13" y="1"/>
                    <a:pt x="13" y="1"/>
                  </a:cubicBezTo>
                  <a:cubicBezTo>
                    <a:pt x="12" y="0"/>
                    <a:pt x="11" y="4"/>
                    <a:pt x="12" y="5"/>
                  </a:cubicBezTo>
                  <a:cubicBezTo>
                    <a:pt x="13" y="6"/>
                    <a:pt x="14" y="12"/>
                    <a:pt x="11" y="11"/>
                  </a:cubicBezTo>
                  <a:cubicBezTo>
                    <a:pt x="9" y="11"/>
                    <a:pt x="9" y="7"/>
                    <a:pt x="7" y="7"/>
                  </a:cubicBezTo>
                  <a:cubicBezTo>
                    <a:pt x="7" y="7"/>
                    <a:pt x="3" y="12"/>
                    <a:pt x="3" y="14"/>
                  </a:cubicBezTo>
                  <a:cubicBezTo>
                    <a:pt x="3" y="15"/>
                    <a:pt x="1" y="16"/>
                    <a:pt x="0" y="16"/>
                  </a:cubicBezTo>
                  <a:cubicBezTo>
                    <a:pt x="1" y="17"/>
                    <a:pt x="2" y="18"/>
                    <a:pt x="2" y="18"/>
                  </a:cubicBezTo>
                  <a:cubicBezTo>
                    <a:pt x="3" y="19"/>
                    <a:pt x="1" y="22"/>
                    <a:pt x="2" y="24"/>
                  </a:cubicBezTo>
                  <a:cubicBezTo>
                    <a:pt x="4" y="27"/>
                    <a:pt x="7" y="23"/>
                    <a:pt x="8" y="26"/>
                  </a:cubicBezTo>
                  <a:cubicBezTo>
                    <a:pt x="9" y="30"/>
                    <a:pt x="7" y="31"/>
                    <a:pt x="7" y="35"/>
                  </a:cubicBezTo>
                  <a:cubicBezTo>
                    <a:pt x="7" y="38"/>
                    <a:pt x="5" y="38"/>
                    <a:pt x="5" y="41"/>
                  </a:cubicBezTo>
                  <a:cubicBezTo>
                    <a:pt x="6" y="44"/>
                    <a:pt x="10" y="40"/>
                    <a:pt x="12" y="38"/>
                  </a:cubicBezTo>
                  <a:cubicBezTo>
                    <a:pt x="15" y="36"/>
                    <a:pt x="17" y="37"/>
                    <a:pt x="18" y="38"/>
                  </a:cubicBezTo>
                  <a:cubicBezTo>
                    <a:pt x="19" y="39"/>
                    <a:pt x="23" y="38"/>
                    <a:pt x="23" y="37"/>
                  </a:cubicBezTo>
                  <a:cubicBezTo>
                    <a:pt x="24" y="35"/>
                    <a:pt x="29" y="34"/>
                    <a:pt x="31" y="36"/>
                  </a:cubicBezTo>
                  <a:cubicBezTo>
                    <a:pt x="33" y="38"/>
                    <a:pt x="34" y="41"/>
                    <a:pt x="37" y="42"/>
                  </a:cubicBezTo>
                  <a:cubicBezTo>
                    <a:pt x="39" y="43"/>
                    <a:pt x="35" y="51"/>
                    <a:pt x="38" y="52"/>
                  </a:cubicBezTo>
                  <a:cubicBezTo>
                    <a:pt x="40" y="52"/>
                    <a:pt x="43" y="56"/>
                    <a:pt x="43" y="60"/>
                  </a:cubicBezTo>
                  <a:cubicBezTo>
                    <a:pt x="43" y="64"/>
                    <a:pt x="45" y="66"/>
                    <a:pt x="42" y="69"/>
                  </a:cubicBezTo>
                  <a:cubicBezTo>
                    <a:pt x="44" y="70"/>
                    <a:pt x="46" y="70"/>
                    <a:pt x="45" y="72"/>
                  </a:cubicBezTo>
                  <a:cubicBezTo>
                    <a:pt x="45" y="73"/>
                    <a:pt x="48" y="72"/>
                    <a:pt x="48" y="70"/>
                  </a:cubicBezTo>
                  <a:cubicBezTo>
                    <a:pt x="48" y="67"/>
                    <a:pt x="52" y="67"/>
                    <a:pt x="53" y="68"/>
                  </a:cubicBezTo>
                  <a:cubicBezTo>
                    <a:pt x="55" y="68"/>
                    <a:pt x="57" y="68"/>
                    <a:pt x="59" y="67"/>
                  </a:cubicBezTo>
                  <a:cubicBezTo>
                    <a:pt x="59" y="65"/>
                    <a:pt x="59" y="64"/>
                    <a:pt x="59" y="63"/>
                  </a:cubicBezTo>
                  <a:cubicBezTo>
                    <a:pt x="60" y="60"/>
                    <a:pt x="59" y="57"/>
                    <a:pt x="58" y="55"/>
                  </a:cubicBezTo>
                  <a:cubicBezTo>
                    <a:pt x="56" y="54"/>
                    <a:pt x="52" y="52"/>
                    <a:pt x="51" y="49"/>
                  </a:cubicBezTo>
                  <a:cubicBezTo>
                    <a:pt x="50" y="46"/>
                    <a:pt x="45" y="43"/>
                    <a:pt x="44" y="40"/>
                  </a:cubicBezTo>
                  <a:cubicBezTo>
                    <a:pt x="43" y="38"/>
                    <a:pt x="40" y="35"/>
                    <a:pt x="40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7" name="Freeform 65">
              <a:extLst>
                <a:ext uri="{FF2B5EF4-FFF2-40B4-BE49-F238E27FC236}">
                  <a16:creationId xmlns:a16="http://schemas.microsoft.com/office/drawing/2014/main" id="{815D8AF8-87A5-DA4A-848F-8C13EFF81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1825" y="5470071"/>
              <a:ext cx="225425" cy="427038"/>
            </a:xfrm>
            <a:custGeom>
              <a:avLst/>
              <a:gdLst>
                <a:gd name="T0" fmla="*/ 39 w 65"/>
                <a:gd name="T1" fmla="*/ 65 h 123"/>
                <a:gd name="T2" fmla="*/ 39 w 65"/>
                <a:gd name="T3" fmla="*/ 58 h 123"/>
                <a:gd name="T4" fmla="*/ 50 w 65"/>
                <a:gd name="T5" fmla="*/ 52 h 123"/>
                <a:gd name="T6" fmla="*/ 61 w 65"/>
                <a:gd name="T7" fmla="*/ 52 h 123"/>
                <a:gd name="T8" fmla="*/ 62 w 65"/>
                <a:gd name="T9" fmla="*/ 53 h 123"/>
                <a:gd name="T10" fmla="*/ 63 w 65"/>
                <a:gd name="T11" fmla="*/ 44 h 123"/>
                <a:gd name="T12" fmla="*/ 58 w 65"/>
                <a:gd name="T13" fmla="*/ 36 h 123"/>
                <a:gd name="T14" fmla="*/ 57 w 65"/>
                <a:gd name="T15" fmla="*/ 26 h 123"/>
                <a:gd name="T16" fmla="*/ 51 w 65"/>
                <a:gd name="T17" fmla="*/ 20 h 123"/>
                <a:gd name="T18" fmla="*/ 43 w 65"/>
                <a:gd name="T19" fmla="*/ 21 h 123"/>
                <a:gd name="T20" fmla="*/ 38 w 65"/>
                <a:gd name="T21" fmla="*/ 22 h 123"/>
                <a:gd name="T22" fmla="*/ 32 w 65"/>
                <a:gd name="T23" fmla="*/ 22 h 123"/>
                <a:gd name="T24" fmla="*/ 25 w 65"/>
                <a:gd name="T25" fmla="*/ 25 h 123"/>
                <a:gd name="T26" fmla="*/ 27 w 65"/>
                <a:gd name="T27" fmla="*/ 19 h 123"/>
                <a:gd name="T28" fmla="*/ 28 w 65"/>
                <a:gd name="T29" fmla="*/ 10 h 123"/>
                <a:gd name="T30" fmla="*/ 22 w 65"/>
                <a:gd name="T31" fmla="*/ 8 h 123"/>
                <a:gd name="T32" fmla="*/ 22 w 65"/>
                <a:gd name="T33" fmla="*/ 2 h 123"/>
                <a:gd name="T34" fmla="*/ 20 w 65"/>
                <a:gd name="T35" fmla="*/ 0 h 123"/>
                <a:gd name="T36" fmla="*/ 19 w 65"/>
                <a:gd name="T37" fmla="*/ 2 h 123"/>
                <a:gd name="T38" fmla="*/ 12 w 65"/>
                <a:gd name="T39" fmla="*/ 6 h 123"/>
                <a:gd name="T40" fmla="*/ 6 w 65"/>
                <a:gd name="T41" fmla="*/ 8 h 123"/>
                <a:gd name="T42" fmla="*/ 1 w 65"/>
                <a:gd name="T43" fmla="*/ 10 h 123"/>
                <a:gd name="T44" fmla="*/ 0 w 65"/>
                <a:gd name="T45" fmla="*/ 23 h 123"/>
                <a:gd name="T46" fmla="*/ 6 w 65"/>
                <a:gd name="T47" fmla="*/ 30 h 123"/>
                <a:gd name="T48" fmla="*/ 7 w 65"/>
                <a:gd name="T49" fmla="*/ 36 h 123"/>
                <a:gd name="T50" fmla="*/ 7 w 65"/>
                <a:gd name="T51" fmla="*/ 39 h 123"/>
                <a:gd name="T52" fmla="*/ 6 w 65"/>
                <a:gd name="T53" fmla="*/ 45 h 123"/>
                <a:gd name="T54" fmla="*/ 8 w 65"/>
                <a:gd name="T55" fmla="*/ 54 h 123"/>
                <a:gd name="T56" fmla="*/ 12 w 65"/>
                <a:gd name="T57" fmla="*/ 64 h 123"/>
                <a:gd name="T58" fmla="*/ 14 w 65"/>
                <a:gd name="T59" fmla="*/ 70 h 123"/>
                <a:gd name="T60" fmla="*/ 7 w 65"/>
                <a:gd name="T61" fmla="*/ 83 h 123"/>
                <a:gd name="T62" fmla="*/ 5 w 65"/>
                <a:gd name="T63" fmla="*/ 95 h 123"/>
                <a:gd name="T64" fmla="*/ 5 w 65"/>
                <a:gd name="T65" fmla="*/ 102 h 123"/>
                <a:gd name="T66" fmla="*/ 16 w 65"/>
                <a:gd name="T67" fmla="*/ 112 h 123"/>
                <a:gd name="T68" fmla="*/ 18 w 65"/>
                <a:gd name="T69" fmla="*/ 116 h 123"/>
                <a:gd name="T70" fmla="*/ 23 w 65"/>
                <a:gd name="T71" fmla="*/ 116 h 123"/>
                <a:gd name="T72" fmla="*/ 27 w 65"/>
                <a:gd name="T73" fmla="*/ 121 h 123"/>
                <a:gd name="T74" fmla="*/ 33 w 65"/>
                <a:gd name="T75" fmla="*/ 122 h 123"/>
                <a:gd name="T76" fmla="*/ 36 w 65"/>
                <a:gd name="T77" fmla="*/ 119 h 123"/>
                <a:gd name="T78" fmla="*/ 27 w 65"/>
                <a:gd name="T79" fmla="*/ 113 h 123"/>
                <a:gd name="T80" fmla="*/ 21 w 65"/>
                <a:gd name="T81" fmla="*/ 104 h 123"/>
                <a:gd name="T82" fmla="*/ 18 w 65"/>
                <a:gd name="T83" fmla="*/ 97 h 123"/>
                <a:gd name="T84" fmla="*/ 13 w 65"/>
                <a:gd name="T85" fmla="*/ 93 h 123"/>
                <a:gd name="T86" fmla="*/ 14 w 65"/>
                <a:gd name="T87" fmla="*/ 80 h 123"/>
                <a:gd name="T88" fmla="*/ 18 w 65"/>
                <a:gd name="T89" fmla="*/ 64 h 123"/>
                <a:gd name="T90" fmla="*/ 25 w 65"/>
                <a:gd name="T91" fmla="*/ 62 h 123"/>
                <a:gd name="T92" fmla="*/ 31 w 65"/>
                <a:gd name="T93" fmla="*/ 66 h 123"/>
                <a:gd name="T94" fmla="*/ 40 w 65"/>
                <a:gd name="T95" fmla="*/ 71 h 123"/>
                <a:gd name="T96" fmla="*/ 40 w 65"/>
                <a:gd name="T97" fmla="*/ 71 h 123"/>
                <a:gd name="T98" fmla="*/ 40 w 65"/>
                <a:gd name="T99" fmla="*/ 71 h 123"/>
                <a:gd name="T100" fmla="*/ 39 w 65"/>
                <a:gd name="T101" fmla="*/ 6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123">
                  <a:moveTo>
                    <a:pt x="39" y="65"/>
                  </a:moveTo>
                  <a:cubicBezTo>
                    <a:pt x="39" y="61"/>
                    <a:pt x="36" y="61"/>
                    <a:pt x="39" y="58"/>
                  </a:cubicBezTo>
                  <a:cubicBezTo>
                    <a:pt x="42" y="54"/>
                    <a:pt x="47" y="51"/>
                    <a:pt x="50" y="52"/>
                  </a:cubicBezTo>
                  <a:cubicBezTo>
                    <a:pt x="53" y="53"/>
                    <a:pt x="59" y="50"/>
                    <a:pt x="61" y="52"/>
                  </a:cubicBezTo>
                  <a:cubicBezTo>
                    <a:pt x="61" y="53"/>
                    <a:pt x="62" y="53"/>
                    <a:pt x="62" y="53"/>
                  </a:cubicBezTo>
                  <a:cubicBezTo>
                    <a:pt x="65" y="50"/>
                    <a:pt x="63" y="48"/>
                    <a:pt x="63" y="44"/>
                  </a:cubicBezTo>
                  <a:cubicBezTo>
                    <a:pt x="63" y="40"/>
                    <a:pt x="60" y="36"/>
                    <a:pt x="58" y="36"/>
                  </a:cubicBezTo>
                  <a:cubicBezTo>
                    <a:pt x="55" y="35"/>
                    <a:pt x="59" y="27"/>
                    <a:pt x="57" y="26"/>
                  </a:cubicBezTo>
                  <a:cubicBezTo>
                    <a:pt x="54" y="25"/>
                    <a:pt x="53" y="22"/>
                    <a:pt x="51" y="20"/>
                  </a:cubicBezTo>
                  <a:cubicBezTo>
                    <a:pt x="49" y="18"/>
                    <a:pt x="44" y="19"/>
                    <a:pt x="43" y="21"/>
                  </a:cubicBezTo>
                  <a:cubicBezTo>
                    <a:pt x="43" y="22"/>
                    <a:pt x="39" y="23"/>
                    <a:pt x="38" y="22"/>
                  </a:cubicBezTo>
                  <a:cubicBezTo>
                    <a:pt x="37" y="21"/>
                    <a:pt x="35" y="20"/>
                    <a:pt x="32" y="22"/>
                  </a:cubicBezTo>
                  <a:cubicBezTo>
                    <a:pt x="30" y="24"/>
                    <a:pt x="26" y="28"/>
                    <a:pt x="25" y="25"/>
                  </a:cubicBezTo>
                  <a:cubicBezTo>
                    <a:pt x="25" y="22"/>
                    <a:pt x="27" y="22"/>
                    <a:pt x="27" y="19"/>
                  </a:cubicBezTo>
                  <a:cubicBezTo>
                    <a:pt x="27" y="15"/>
                    <a:pt x="29" y="14"/>
                    <a:pt x="28" y="10"/>
                  </a:cubicBezTo>
                  <a:cubicBezTo>
                    <a:pt x="27" y="7"/>
                    <a:pt x="24" y="11"/>
                    <a:pt x="22" y="8"/>
                  </a:cubicBezTo>
                  <a:cubicBezTo>
                    <a:pt x="21" y="6"/>
                    <a:pt x="23" y="3"/>
                    <a:pt x="22" y="2"/>
                  </a:cubicBezTo>
                  <a:cubicBezTo>
                    <a:pt x="22" y="2"/>
                    <a:pt x="21" y="1"/>
                    <a:pt x="20" y="0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18" y="3"/>
                    <a:pt x="13" y="4"/>
                    <a:pt x="12" y="6"/>
                  </a:cubicBezTo>
                  <a:cubicBezTo>
                    <a:pt x="10" y="8"/>
                    <a:pt x="7" y="8"/>
                    <a:pt x="6" y="8"/>
                  </a:cubicBezTo>
                  <a:cubicBezTo>
                    <a:pt x="5" y="8"/>
                    <a:pt x="1" y="8"/>
                    <a:pt x="1" y="10"/>
                  </a:cubicBezTo>
                  <a:cubicBezTo>
                    <a:pt x="1" y="12"/>
                    <a:pt x="0" y="21"/>
                    <a:pt x="0" y="23"/>
                  </a:cubicBezTo>
                  <a:cubicBezTo>
                    <a:pt x="0" y="24"/>
                    <a:pt x="4" y="30"/>
                    <a:pt x="6" y="30"/>
                  </a:cubicBezTo>
                  <a:cubicBezTo>
                    <a:pt x="7" y="31"/>
                    <a:pt x="5" y="35"/>
                    <a:pt x="7" y="36"/>
                  </a:cubicBezTo>
                  <a:cubicBezTo>
                    <a:pt x="9" y="37"/>
                    <a:pt x="8" y="40"/>
                    <a:pt x="7" y="39"/>
                  </a:cubicBezTo>
                  <a:cubicBezTo>
                    <a:pt x="6" y="39"/>
                    <a:pt x="7" y="44"/>
                    <a:pt x="6" y="45"/>
                  </a:cubicBezTo>
                  <a:cubicBezTo>
                    <a:pt x="4" y="47"/>
                    <a:pt x="5" y="51"/>
                    <a:pt x="8" y="54"/>
                  </a:cubicBezTo>
                  <a:cubicBezTo>
                    <a:pt x="12" y="57"/>
                    <a:pt x="12" y="61"/>
                    <a:pt x="12" y="64"/>
                  </a:cubicBezTo>
                  <a:cubicBezTo>
                    <a:pt x="12" y="66"/>
                    <a:pt x="14" y="66"/>
                    <a:pt x="14" y="70"/>
                  </a:cubicBezTo>
                  <a:cubicBezTo>
                    <a:pt x="14" y="70"/>
                    <a:pt x="10" y="83"/>
                    <a:pt x="7" y="83"/>
                  </a:cubicBezTo>
                  <a:cubicBezTo>
                    <a:pt x="7" y="86"/>
                    <a:pt x="6" y="92"/>
                    <a:pt x="5" y="95"/>
                  </a:cubicBezTo>
                  <a:cubicBezTo>
                    <a:pt x="4" y="98"/>
                    <a:pt x="3" y="102"/>
                    <a:pt x="5" y="102"/>
                  </a:cubicBezTo>
                  <a:cubicBezTo>
                    <a:pt x="8" y="102"/>
                    <a:pt x="12" y="107"/>
                    <a:pt x="16" y="112"/>
                  </a:cubicBezTo>
                  <a:cubicBezTo>
                    <a:pt x="17" y="113"/>
                    <a:pt x="18" y="115"/>
                    <a:pt x="18" y="116"/>
                  </a:cubicBezTo>
                  <a:cubicBezTo>
                    <a:pt x="20" y="116"/>
                    <a:pt x="22" y="116"/>
                    <a:pt x="23" y="116"/>
                  </a:cubicBezTo>
                  <a:cubicBezTo>
                    <a:pt x="26" y="117"/>
                    <a:pt x="27" y="120"/>
                    <a:pt x="27" y="121"/>
                  </a:cubicBezTo>
                  <a:cubicBezTo>
                    <a:pt x="27" y="123"/>
                    <a:pt x="32" y="122"/>
                    <a:pt x="33" y="122"/>
                  </a:cubicBezTo>
                  <a:cubicBezTo>
                    <a:pt x="34" y="122"/>
                    <a:pt x="33" y="120"/>
                    <a:pt x="36" y="119"/>
                  </a:cubicBezTo>
                  <a:cubicBezTo>
                    <a:pt x="34" y="116"/>
                    <a:pt x="30" y="114"/>
                    <a:pt x="27" y="113"/>
                  </a:cubicBezTo>
                  <a:cubicBezTo>
                    <a:pt x="23" y="113"/>
                    <a:pt x="21" y="107"/>
                    <a:pt x="21" y="104"/>
                  </a:cubicBezTo>
                  <a:cubicBezTo>
                    <a:pt x="21" y="101"/>
                    <a:pt x="18" y="99"/>
                    <a:pt x="18" y="97"/>
                  </a:cubicBezTo>
                  <a:cubicBezTo>
                    <a:pt x="18" y="94"/>
                    <a:pt x="16" y="94"/>
                    <a:pt x="13" y="93"/>
                  </a:cubicBezTo>
                  <a:cubicBezTo>
                    <a:pt x="10" y="92"/>
                    <a:pt x="14" y="83"/>
                    <a:pt x="14" y="80"/>
                  </a:cubicBezTo>
                  <a:cubicBezTo>
                    <a:pt x="14" y="77"/>
                    <a:pt x="20" y="67"/>
                    <a:pt x="18" y="64"/>
                  </a:cubicBezTo>
                  <a:cubicBezTo>
                    <a:pt x="17" y="61"/>
                    <a:pt x="24" y="58"/>
                    <a:pt x="25" y="62"/>
                  </a:cubicBezTo>
                  <a:cubicBezTo>
                    <a:pt x="26" y="65"/>
                    <a:pt x="26" y="67"/>
                    <a:pt x="31" y="66"/>
                  </a:cubicBezTo>
                  <a:cubicBezTo>
                    <a:pt x="36" y="66"/>
                    <a:pt x="36" y="70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1" y="68"/>
                    <a:pt x="39" y="68"/>
                    <a:pt x="39" y="6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8" name="Freeform 66">
              <a:extLst>
                <a:ext uri="{FF2B5EF4-FFF2-40B4-BE49-F238E27FC236}">
                  <a16:creationId xmlns:a16="http://schemas.microsoft.com/office/drawing/2014/main" id="{93704F66-162A-9E40-93E0-C2604E271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4713" y="4323896"/>
              <a:ext cx="269875" cy="222250"/>
            </a:xfrm>
            <a:custGeom>
              <a:avLst/>
              <a:gdLst>
                <a:gd name="T0" fmla="*/ 2 w 78"/>
                <a:gd name="T1" fmla="*/ 14 h 64"/>
                <a:gd name="T2" fmla="*/ 2 w 78"/>
                <a:gd name="T3" fmla="*/ 22 h 64"/>
                <a:gd name="T4" fmla="*/ 2 w 78"/>
                <a:gd name="T5" fmla="*/ 25 h 64"/>
                <a:gd name="T6" fmla="*/ 4 w 78"/>
                <a:gd name="T7" fmla="*/ 29 h 64"/>
                <a:gd name="T8" fmla="*/ 5 w 78"/>
                <a:gd name="T9" fmla="*/ 33 h 64"/>
                <a:gd name="T10" fmla="*/ 7 w 78"/>
                <a:gd name="T11" fmla="*/ 40 h 64"/>
                <a:gd name="T12" fmla="*/ 7 w 78"/>
                <a:gd name="T13" fmla="*/ 44 h 64"/>
                <a:gd name="T14" fmla="*/ 12 w 78"/>
                <a:gd name="T15" fmla="*/ 46 h 64"/>
                <a:gd name="T16" fmla="*/ 17 w 78"/>
                <a:gd name="T17" fmla="*/ 50 h 64"/>
                <a:gd name="T18" fmla="*/ 21 w 78"/>
                <a:gd name="T19" fmla="*/ 52 h 64"/>
                <a:gd name="T20" fmla="*/ 26 w 78"/>
                <a:gd name="T21" fmla="*/ 51 h 64"/>
                <a:gd name="T22" fmla="*/ 28 w 78"/>
                <a:gd name="T23" fmla="*/ 54 h 64"/>
                <a:gd name="T24" fmla="*/ 33 w 78"/>
                <a:gd name="T25" fmla="*/ 55 h 64"/>
                <a:gd name="T26" fmla="*/ 37 w 78"/>
                <a:gd name="T27" fmla="*/ 60 h 64"/>
                <a:gd name="T28" fmla="*/ 42 w 78"/>
                <a:gd name="T29" fmla="*/ 59 h 64"/>
                <a:gd name="T30" fmla="*/ 49 w 78"/>
                <a:gd name="T31" fmla="*/ 60 h 64"/>
                <a:gd name="T32" fmla="*/ 55 w 78"/>
                <a:gd name="T33" fmla="*/ 61 h 64"/>
                <a:gd name="T34" fmla="*/ 62 w 78"/>
                <a:gd name="T35" fmla="*/ 62 h 64"/>
                <a:gd name="T36" fmla="*/ 66 w 78"/>
                <a:gd name="T37" fmla="*/ 64 h 64"/>
                <a:gd name="T38" fmla="*/ 66 w 78"/>
                <a:gd name="T39" fmla="*/ 58 h 64"/>
                <a:gd name="T40" fmla="*/ 74 w 78"/>
                <a:gd name="T41" fmla="*/ 51 h 64"/>
                <a:gd name="T42" fmla="*/ 77 w 78"/>
                <a:gd name="T43" fmla="*/ 48 h 64"/>
                <a:gd name="T44" fmla="*/ 74 w 78"/>
                <a:gd name="T45" fmla="*/ 40 h 64"/>
                <a:gd name="T46" fmla="*/ 73 w 78"/>
                <a:gd name="T47" fmla="*/ 33 h 64"/>
                <a:gd name="T48" fmla="*/ 71 w 78"/>
                <a:gd name="T49" fmla="*/ 29 h 64"/>
                <a:gd name="T50" fmla="*/ 75 w 78"/>
                <a:gd name="T51" fmla="*/ 25 h 64"/>
                <a:gd name="T52" fmla="*/ 75 w 78"/>
                <a:gd name="T53" fmla="*/ 18 h 64"/>
                <a:gd name="T54" fmla="*/ 74 w 78"/>
                <a:gd name="T55" fmla="*/ 12 h 64"/>
                <a:gd name="T56" fmla="*/ 68 w 78"/>
                <a:gd name="T57" fmla="*/ 7 h 64"/>
                <a:gd name="T58" fmla="*/ 67 w 78"/>
                <a:gd name="T59" fmla="*/ 7 h 64"/>
                <a:gd name="T60" fmla="*/ 46 w 78"/>
                <a:gd name="T61" fmla="*/ 6 h 64"/>
                <a:gd name="T62" fmla="*/ 42 w 78"/>
                <a:gd name="T63" fmla="*/ 4 h 64"/>
                <a:gd name="T64" fmla="*/ 38 w 78"/>
                <a:gd name="T65" fmla="*/ 7 h 64"/>
                <a:gd name="T66" fmla="*/ 34 w 78"/>
                <a:gd name="T67" fmla="*/ 2 h 64"/>
                <a:gd name="T68" fmla="*/ 17 w 78"/>
                <a:gd name="T69" fmla="*/ 7 h 64"/>
                <a:gd name="T70" fmla="*/ 4 w 78"/>
                <a:gd name="T71" fmla="*/ 11 h 64"/>
                <a:gd name="T72" fmla="*/ 2 w 78"/>
                <a:gd name="T73" fmla="*/ 13 h 64"/>
                <a:gd name="T74" fmla="*/ 2 w 78"/>
                <a:gd name="T75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8" h="64">
                  <a:moveTo>
                    <a:pt x="2" y="14"/>
                  </a:moveTo>
                  <a:cubicBezTo>
                    <a:pt x="2" y="15"/>
                    <a:pt x="3" y="20"/>
                    <a:pt x="2" y="22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6"/>
                    <a:pt x="4" y="28"/>
                    <a:pt x="4" y="29"/>
                  </a:cubicBezTo>
                  <a:cubicBezTo>
                    <a:pt x="4" y="31"/>
                    <a:pt x="5" y="30"/>
                    <a:pt x="5" y="33"/>
                  </a:cubicBezTo>
                  <a:cubicBezTo>
                    <a:pt x="5" y="37"/>
                    <a:pt x="6" y="39"/>
                    <a:pt x="7" y="40"/>
                  </a:cubicBezTo>
                  <a:cubicBezTo>
                    <a:pt x="8" y="41"/>
                    <a:pt x="8" y="42"/>
                    <a:pt x="7" y="44"/>
                  </a:cubicBezTo>
                  <a:cubicBezTo>
                    <a:pt x="9" y="45"/>
                    <a:pt x="10" y="46"/>
                    <a:pt x="12" y="46"/>
                  </a:cubicBezTo>
                  <a:cubicBezTo>
                    <a:pt x="16" y="48"/>
                    <a:pt x="17" y="49"/>
                    <a:pt x="17" y="50"/>
                  </a:cubicBezTo>
                  <a:cubicBezTo>
                    <a:pt x="17" y="51"/>
                    <a:pt x="21" y="54"/>
                    <a:pt x="21" y="52"/>
                  </a:cubicBezTo>
                  <a:cubicBezTo>
                    <a:pt x="22" y="50"/>
                    <a:pt x="24" y="51"/>
                    <a:pt x="26" y="51"/>
                  </a:cubicBezTo>
                  <a:cubicBezTo>
                    <a:pt x="28" y="51"/>
                    <a:pt x="28" y="53"/>
                    <a:pt x="28" y="54"/>
                  </a:cubicBezTo>
                  <a:cubicBezTo>
                    <a:pt x="28" y="55"/>
                    <a:pt x="32" y="54"/>
                    <a:pt x="33" y="55"/>
                  </a:cubicBezTo>
                  <a:cubicBezTo>
                    <a:pt x="35" y="56"/>
                    <a:pt x="35" y="59"/>
                    <a:pt x="37" y="60"/>
                  </a:cubicBezTo>
                  <a:cubicBezTo>
                    <a:pt x="39" y="61"/>
                    <a:pt x="41" y="59"/>
                    <a:pt x="42" y="59"/>
                  </a:cubicBezTo>
                  <a:cubicBezTo>
                    <a:pt x="43" y="60"/>
                    <a:pt x="47" y="61"/>
                    <a:pt x="49" y="60"/>
                  </a:cubicBezTo>
                  <a:cubicBezTo>
                    <a:pt x="51" y="59"/>
                    <a:pt x="52" y="61"/>
                    <a:pt x="55" y="61"/>
                  </a:cubicBezTo>
                  <a:cubicBezTo>
                    <a:pt x="58" y="61"/>
                    <a:pt x="61" y="62"/>
                    <a:pt x="62" y="62"/>
                  </a:cubicBezTo>
                  <a:cubicBezTo>
                    <a:pt x="62" y="63"/>
                    <a:pt x="64" y="63"/>
                    <a:pt x="66" y="64"/>
                  </a:cubicBezTo>
                  <a:cubicBezTo>
                    <a:pt x="67" y="62"/>
                    <a:pt x="66" y="59"/>
                    <a:pt x="66" y="58"/>
                  </a:cubicBezTo>
                  <a:cubicBezTo>
                    <a:pt x="66" y="57"/>
                    <a:pt x="73" y="52"/>
                    <a:pt x="74" y="51"/>
                  </a:cubicBezTo>
                  <a:cubicBezTo>
                    <a:pt x="75" y="49"/>
                    <a:pt x="76" y="49"/>
                    <a:pt x="77" y="48"/>
                  </a:cubicBezTo>
                  <a:cubicBezTo>
                    <a:pt x="78" y="46"/>
                    <a:pt x="75" y="41"/>
                    <a:pt x="74" y="40"/>
                  </a:cubicBezTo>
                  <a:cubicBezTo>
                    <a:pt x="73" y="39"/>
                    <a:pt x="73" y="35"/>
                    <a:pt x="73" y="33"/>
                  </a:cubicBezTo>
                  <a:cubicBezTo>
                    <a:pt x="74" y="31"/>
                    <a:pt x="71" y="30"/>
                    <a:pt x="71" y="29"/>
                  </a:cubicBezTo>
                  <a:cubicBezTo>
                    <a:pt x="71" y="27"/>
                    <a:pt x="74" y="25"/>
                    <a:pt x="75" y="25"/>
                  </a:cubicBezTo>
                  <a:cubicBezTo>
                    <a:pt x="77" y="24"/>
                    <a:pt x="76" y="19"/>
                    <a:pt x="75" y="18"/>
                  </a:cubicBezTo>
                  <a:cubicBezTo>
                    <a:pt x="74" y="16"/>
                    <a:pt x="73" y="14"/>
                    <a:pt x="74" y="12"/>
                  </a:cubicBezTo>
                  <a:cubicBezTo>
                    <a:pt x="75" y="9"/>
                    <a:pt x="68" y="7"/>
                    <a:pt x="68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2" y="8"/>
                    <a:pt x="47" y="6"/>
                    <a:pt x="46" y="6"/>
                  </a:cubicBezTo>
                  <a:cubicBezTo>
                    <a:pt x="46" y="6"/>
                    <a:pt x="44" y="5"/>
                    <a:pt x="42" y="4"/>
                  </a:cubicBezTo>
                  <a:cubicBezTo>
                    <a:pt x="42" y="6"/>
                    <a:pt x="40" y="7"/>
                    <a:pt x="38" y="7"/>
                  </a:cubicBezTo>
                  <a:cubicBezTo>
                    <a:pt x="34" y="7"/>
                    <a:pt x="34" y="3"/>
                    <a:pt x="34" y="2"/>
                  </a:cubicBezTo>
                  <a:cubicBezTo>
                    <a:pt x="34" y="0"/>
                    <a:pt x="20" y="3"/>
                    <a:pt x="17" y="7"/>
                  </a:cubicBezTo>
                  <a:cubicBezTo>
                    <a:pt x="13" y="10"/>
                    <a:pt x="4" y="9"/>
                    <a:pt x="4" y="11"/>
                  </a:cubicBezTo>
                  <a:cubicBezTo>
                    <a:pt x="4" y="12"/>
                    <a:pt x="3" y="13"/>
                    <a:pt x="2" y="13"/>
                  </a:cubicBezTo>
                  <a:cubicBezTo>
                    <a:pt x="2" y="13"/>
                    <a:pt x="2" y="13"/>
                    <a:pt x="2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9" name="Freeform 67">
              <a:extLst>
                <a:ext uri="{FF2B5EF4-FFF2-40B4-BE49-F238E27FC236}">
                  <a16:creationId xmlns:a16="http://schemas.microsoft.com/office/drawing/2014/main" id="{50D655C3-7BF8-0843-A85B-A58762CB7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5988" y="4681084"/>
              <a:ext cx="100013" cy="96838"/>
            </a:xfrm>
            <a:custGeom>
              <a:avLst/>
              <a:gdLst>
                <a:gd name="T0" fmla="*/ 21 w 29"/>
                <a:gd name="T1" fmla="*/ 25 h 28"/>
                <a:gd name="T2" fmla="*/ 27 w 29"/>
                <a:gd name="T3" fmla="*/ 16 h 28"/>
                <a:gd name="T4" fmla="*/ 28 w 29"/>
                <a:gd name="T5" fmla="*/ 6 h 28"/>
                <a:gd name="T6" fmla="*/ 21 w 29"/>
                <a:gd name="T7" fmla="*/ 2 h 28"/>
                <a:gd name="T8" fmla="*/ 9 w 29"/>
                <a:gd name="T9" fmla="*/ 1 h 28"/>
                <a:gd name="T10" fmla="*/ 4 w 29"/>
                <a:gd name="T11" fmla="*/ 2 h 28"/>
                <a:gd name="T12" fmla="*/ 0 w 29"/>
                <a:gd name="T13" fmla="*/ 4 h 28"/>
                <a:gd name="T14" fmla="*/ 4 w 29"/>
                <a:gd name="T15" fmla="*/ 10 h 28"/>
                <a:gd name="T16" fmla="*/ 10 w 29"/>
                <a:gd name="T17" fmla="*/ 18 h 28"/>
                <a:gd name="T18" fmla="*/ 17 w 29"/>
                <a:gd name="T19" fmla="*/ 25 h 28"/>
                <a:gd name="T20" fmla="*/ 21 w 29"/>
                <a:gd name="T21" fmla="*/ 28 h 28"/>
                <a:gd name="T22" fmla="*/ 21 w 29"/>
                <a:gd name="T2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28">
                  <a:moveTo>
                    <a:pt x="21" y="25"/>
                  </a:moveTo>
                  <a:cubicBezTo>
                    <a:pt x="21" y="24"/>
                    <a:pt x="26" y="16"/>
                    <a:pt x="27" y="16"/>
                  </a:cubicBezTo>
                  <a:cubicBezTo>
                    <a:pt x="28" y="16"/>
                    <a:pt x="29" y="9"/>
                    <a:pt x="28" y="6"/>
                  </a:cubicBezTo>
                  <a:cubicBezTo>
                    <a:pt x="24" y="3"/>
                    <a:pt x="21" y="2"/>
                    <a:pt x="21" y="2"/>
                  </a:cubicBezTo>
                  <a:cubicBezTo>
                    <a:pt x="21" y="2"/>
                    <a:pt x="10" y="2"/>
                    <a:pt x="9" y="1"/>
                  </a:cubicBezTo>
                  <a:cubicBezTo>
                    <a:pt x="7" y="0"/>
                    <a:pt x="5" y="3"/>
                    <a:pt x="4" y="2"/>
                  </a:cubicBezTo>
                  <a:cubicBezTo>
                    <a:pt x="2" y="1"/>
                    <a:pt x="0" y="2"/>
                    <a:pt x="0" y="4"/>
                  </a:cubicBezTo>
                  <a:cubicBezTo>
                    <a:pt x="0" y="6"/>
                    <a:pt x="4" y="7"/>
                    <a:pt x="4" y="10"/>
                  </a:cubicBezTo>
                  <a:cubicBezTo>
                    <a:pt x="4" y="12"/>
                    <a:pt x="10" y="16"/>
                    <a:pt x="10" y="18"/>
                  </a:cubicBezTo>
                  <a:cubicBezTo>
                    <a:pt x="10" y="19"/>
                    <a:pt x="14" y="21"/>
                    <a:pt x="17" y="25"/>
                  </a:cubicBezTo>
                  <a:cubicBezTo>
                    <a:pt x="18" y="26"/>
                    <a:pt x="20" y="27"/>
                    <a:pt x="21" y="28"/>
                  </a:cubicBezTo>
                  <a:cubicBezTo>
                    <a:pt x="21" y="27"/>
                    <a:pt x="21" y="26"/>
                    <a:pt x="21" y="2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0" name="Freeform 68">
              <a:extLst>
                <a:ext uri="{FF2B5EF4-FFF2-40B4-BE49-F238E27FC236}">
                  <a16:creationId xmlns:a16="http://schemas.microsoft.com/office/drawing/2014/main" id="{1CAF59FC-D925-9549-82EA-2F4E2F272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3600" y="4636634"/>
              <a:ext cx="149225" cy="131763"/>
            </a:xfrm>
            <a:custGeom>
              <a:avLst/>
              <a:gdLst>
                <a:gd name="T0" fmla="*/ 25 w 43"/>
                <a:gd name="T1" fmla="*/ 31 h 38"/>
                <a:gd name="T2" fmla="*/ 19 w 43"/>
                <a:gd name="T3" fmla="*/ 23 h 38"/>
                <a:gd name="T4" fmla="*/ 15 w 43"/>
                <a:gd name="T5" fmla="*/ 17 h 38"/>
                <a:gd name="T6" fmla="*/ 19 w 43"/>
                <a:gd name="T7" fmla="*/ 15 h 38"/>
                <a:gd name="T8" fmla="*/ 24 w 43"/>
                <a:gd name="T9" fmla="*/ 14 h 38"/>
                <a:gd name="T10" fmla="*/ 36 w 43"/>
                <a:gd name="T11" fmla="*/ 15 h 38"/>
                <a:gd name="T12" fmla="*/ 43 w 43"/>
                <a:gd name="T13" fmla="*/ 19 h 38"/>
                <a:gd name="T14" fmla="*/ 43 w 43"/>
                <a:gd name="T15" fmla="*/ 17 h 38"/>
                <a:gd name="T16" fmla="*/ 40 w 43"/>
                <a:gd name="T17" fmla="*/ 11 h 38"/>
                <a:gd name="T18" fmla="*/ 38 w 43"/>
                <a:gd name="T19" fmla="*/ 6 h 38"/>
                <a:gd name="T20" fmla="*/ 36 w 43"/>
                <a:gd name="T21" fmla="*/ 7 h 38"/>
                <a:gd name="T22" fmla="*/ 27 w 43"/>
                <a:gd name="T23" fmla="*/ 5 h 38"/>
                <a:gd name="T24" fmla="*/ 21 w 43"/>
                <a:gd name="T25" fmla="*/ 0 h 38"/>
                <a:gd name="T26" fmla="*/ 16 w 43"/>
                <a:gd name="T27" fmla="*/ 4 h 38"/>
                <a:gd name="T28" fmla="*/ 14 w 43"/>
                <a:gd name="T29" fmla="*/ 8 h 38"/>
                <a:gd name="T30" fmla="*/ 11 w 43"/>
                <a:gd name="T31" fmla="*/ 11 h 38"/>
                <a:gd name="T32" fmla="*/ 6 w 43"/>
                <a:gd name="T33" fmla="*/ 11 h 38"/>
                <a:gd name="T34" fmla="*/ 0 w 43"/>
                <a:gd name="T35" fmla="*/ 12 h 38"/>
                <a:gd name="T36" fmla="*/ 2 w 43"/>
                <a:gd name="T37" fmla="*/ 15 h 38"/>
                <a:gd name="T38" fmla="*/ 8 w 43"/>
                <a:gd name="T39" fmla="*/ 18 h 38"/>
                <a:gd name="T40" fmla="*/ 15 w 43"/>
                <a:gd name="T41" fmla="*/ 29 h 38"/>
                <a:gd name="T42" fmla="*/ 22 w 43"/>
                <a:gd name="T43" fmla="*/ 33 h 38"/>
                <a:gd name="T44" fmla="*/ 28 w 43"/>
                <a:gd name="T45" fmla="*/ 36 h 38"/>
                <a:gd name="T46" fmla="*/ 32 w 43"/>
                <a:gd name="T47" fmla="*/ 38 h 38"/>
                <a:gd name="T48" fmla="*/ 25 w 43"/>
                <a:gd name="T4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8">
                  <a:moveTo>
                    <a:pt x="25" y="31"/>
                  </a:moveTo>
                  <a:cubicBezTo>
                    <a:pt x="25" y="29"/>
                    <a:pt x="19" y="25"/>
                    <a:pt x="19" y="23"/>
                  </a:cubicBezTo>
                  <a:cubicBezTo>
                    <a:pt x="19" y="20"/>
                    <a:pt x="15" y="19"/>
                    <a:pt x="15" y="17"/>
                  </a:cubicBezTo>
                  <a:cubicBezTo>
                    <a:pt x="15" y="15"/>
                    <a:pt x="17" y="14"/>
                    <a:pt x="19" y="15"/>
                  </a:cubicBezTo>
                  <a:cubicBezTo>
                    <a:pt x="20" y="16"/>
                    <a:pt x="22" y="13"/>
                    <a:pt x="24" y="14"/>
                  </a:cubicBezTo>
                  <a:cubicBezTo>
                    <a:pt x="25" y="15"/>
                    <a:pt x="36" y="15"/>
                    <a:pt x="36" y="15"/>
                  </a:cubicBezTo>
                  <a:cubicBezTo>
                    <a:pt x="36" y="15"/>
                    <a:pt x="39" y="16"/>
                    <a:pt x="43" y="19"/>
                  </a:cubicBezTo>
                  <a:cubicBezTo>
                    <a:pt x="43" y="18"/>
                    <a:pt x="43" y="17"/>
                    <a:pt x="43" y="17"/>
                  </a:cubicBezTo>
                  <a:cubicBezTo>
                    <a:pt x="42" y="15"/>
                    <a:pt x="43" y="12"/>
                    <a:pt x="40" y="11"/>
                  </a:cubicBezTo>
                  <a:cubicBezTo>
                    <a:pt x="39" y="11"/>
                    <a:pt x="39" y="8"/>
                    <a:pt x="38" y="6"/>
                  </a:cubicBezTo>
                  <a:cubicBezTo>
                    <a:pt x="37" y="7"/>
                    <a:pt x="36" y="7"/>
                    <a:pt x="36" y="7"/>
                  </a:cubicBezTo>
                  <a:cubicBezTo>
                    <a:pt x="33" y="8"/>
                    <a:pt x="29" y="7"/>
                    <a:pt x="27" y="5"/>
                  </a:cubicBezTo>
                  <a:cubicBezTo>
                    <a:pt x="26" y="4"/>
                    <a:pt x="22" y="1"/>
                    <a:pt x="21" y="0"/>
                  </a:cubicBezTo>
                  <a:cubicBezTo>
                    <a:pt x="20" y="1"/>
                    <a:pt x="17" y="3"/>
                    <a:pt x="16" y="4"/>
                  </a:cubicBezTo>
                  <a:cubicBezTo>
                    <a:pt x="14" y="4"/>
                    <a:pt x="15" y="8"/>
                    <a:pt x="14" y="8"/>
                  </a:cubicBezTo>
                  <a:cubicBezTo>
                    <a:pt x="12" y="8"/>
                    <a:pt x="11" y="10"/>
                    <a:pt x="11" y="11"/>
                  </a:cubicBezTo>
                  <a:cubicBezTo>
                    <a:pt x="11" y="12"/>
                    <a:pt x="7" y="10"/>
                    <a:pt x="6" y="11"/>
                  </a:cubicBezTo>
                  <a:cubicBezTo>
                    <a:pt x="5" y="11"/>
                    <a:pt x="2" y="12"/>
                    <a:pt x="0" y="12"/>
                  </a:cubicBezTo>
                  <a:cubicBezTo>
                    <a:pt x="1" y="14"/>
                    <a:pt x="0" y="15"/>
                    <a:pt x="2" y="15"/>
                  </a:cubicBezTo>
                  <a:cubicBezTo>
                    <a:pt x="4" y="15"/>
                    <a:pt x="8" y="15"/>
                    <a:pt x="8" y="18"/>
                  </a:cubicBezTo>
                  <a:cubicBezTo>
                    <a:pt x="8" y="21"/>
                    <a:pt x="13" y="27"/>
                    <a:pt x="15" y="29"/>
                  </a:cubicBezTo>
                  <a:cubicBezTo>
                    <a:pt x="17" y="31"/>
                    <a:pt x="21" y="31"/>
                    <a:pt x="22" y="33"/>
                  </a:cubicBezTo>
                  <a:cubicBezTo>
                    <a:pt x="22" y="35"/>
                    <a:pt x="25" y="36"/>
                    <a:pt x="28" y="36"/>
                  </a:cubicBezTo>
                  <a:cubicBezTo>
                    <a:pt x="29" y="37"/>
                    <a:pt x="31" y="37"/>
                    <a:pt x="32" y="38"/>
                  </a:cubicBezTo>
                  <a:cubicBezTo>
                    <a:pt x="29" y="34"/>
                    <a:pt x="25" y="32"/>
                    <a:pt x="25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1" name="Freeform 69">
              <a:extLst>
                <a:ext uri="{FF2B5EF4-FFF2-40B4-BE49-F238E27FC236}">
                  <a16:creationId xmlns:a16="http://schemas.microsoft.com/office/drawing/2014/main" id="{B2A5E1CC-C9B5-5640-847E-AF1C96FFC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650" y="4774746"/>
              <a:ext cx="52388" cy="101600"/>
            </a:xfrm>
            <a:custGeom>
              <a:avLst/>
              <a:gdLst>
                <a:gd name="T0" fmla="*/ 10 w 15"/>
                <a:gd name="T1" fmla="*/ 25 h 29"/>
                <a:gd name="T2" fmla="*/ 12 w 15"/>
                <a:gd name="T3" fmla="*/ 22 h 29"/>
                <a:gd name="T4" fmla="*/ 14 w 15"/>
                <a:gd name="T5" fmla="*/ 17 h 29"/>
                <a:gd name="T6" fmla="*/ 15 w 15"/>
                <a:gd name="T7" fmla="*/ 17 h 29"/>
                <a:gd name="T8" fmla="*/ 10 w 15"/>
                <a:gd name="T9" fmla="*/ 12 h 29"/>
                <a:gd name="T10" fmla="*/ 11 w 15"/>
                <a:gd name="T11" fmla="*/ 4 h 29"/>
                <a:gd name="T12" fmla="*/ 4 w 15"/>
                <a:gd name="T13" fmla="*/ 0 h 29"/>
                <a:gd name="T14" fmla="*/ 0 w 15"/>
                <a:gd name="T15" fmla="*/ 5 h 29"/>
                <a:gd name="T16" fmla="*/ 2 w 15"/>
                <a:gd name="T17" fmla="*/ 10 h 29"/>
                <a:gd name="T18" fmla="*/ 2 w 15"/>
                <a:gd name="T19" fmla="*/ 22 h 29"/>
                <a:gd name="T20" fmla="*/ 7 w 15"/>
                <a:gd name="T21" fmla="*/ 29 h 29"/>
                <a:gd name="T22" fmla="*/ 10 w 15"/>
                <a:gd name="T23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29">
                  <a:moveTo>
                    <a:pt x="10" y="25"/>
                  </a:moveTo>
                  <a:cubicBezTo>
                    <a:pt x="11" y="24"/>
                    <a:pt x="10" y="23"/>
                    <a:pt x="12" y="22"/>
                  </a:cubicBezTo>
                  <a:cubicBezTo>
                    <a:pt x="13" y="20"/>
                    <a:pt x="14" y="18"/>
                    <a:pt x="14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2" y="15"/>
                    <a:pt x="11" y="14"/>
                    <a:pt x="10" y="12"/>
                  </a:cubicBezTo>
                  <a:cubicBezTo>
                    <a:pt x="9" y="10"/>
                    <a:pt x="10" y="6"/>
                    <a:pt x="11" y="4"/>
                  </a:cubicBezTo>
                  <a:cubicBezTo>
                    <a:pt x="9" y="3"/>
                    <a:pt x="5" y="0"/>
                    <a:pt x="4" y="0"/>
                  </a:cubicBezTo>
                  <a:cubicBezTo>
                    <a:pt x="3" y="0"/>
                    <a:pt x="1" y="3"/>
                    <a:pt x="0" y="5"/>
                  </a:cubicBezTo>
                  <a:cubicBezTo>
                    <a:pt x="3" y="7"/>
                    <a:pt x="4" y="8"/>
                    <a:pt x="2" y="10"/>
                  </a:cubicBezTo>
                  <a:cubicBezTo>
                    <a:pt x="0" y="13"/>
                    <a:pt x="0" y="20"/>
                    <a:pt x="2" y="22"/>
                  </a:cubicBezTo>
                  <a:cubicBezTo>
                    <a:pt x="4" y="24"/>
                    <a:pt x="5" y="28"/>
                    <a:pt x="7" y="29"/>
                  </a:cubicBezTo>
                  <a:cubicBezTo>
                    <a:pt x="8" y="27"/>
                    <a:pt x="8" y="25"/>
                    <a:pt x="10" y="2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2" name="Freeform 70">
              <a:extLst>
                <a:ext uri="{FF2B5EF4-FFF2-40B4-BE49-F238E27FC236}">
                  <a16:creationId xmlns:a16="http://schemas.microsoft.com/office/drawing/2014/main" id="{F3587BC8-7FEB-DC48-9F96-CD3142DF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300" y="4549321"/>
              <a:ext cx="207963" cy="90488"/>
            </a:xfrm>
            <a:custGeom>
              <a:avLst/>
              <a:gdLst>
                <a:gd name="T0" fmla="*/ 51 w 60"/>
                <a:gd name="T1" fmla="*/ 2 h 26"/>
                <a:gd name="T2" fmla="*/ 43 w 60"/>
                <a:gd name="T3" fmla="*/ 0 h 26"/>
                <a:gd name="T4" fmla="*/ 42 w 60"/>
                <a:gd name="T5" fmla="*/ 3 h 26"/>
                <a:gd name="T6" fmla="*/ 35 w 60"/>
                <a:gd name="T7" fmla="*/ 4 h 26"/>
                <a:gd name="T8" fmla="*/ 31 w 60"/>
                <a:gd name="T9" fmla="*/ 7 h 26"/>
                <a:gd name="T10" fmla="*/ 27 w 60"/>
                <a:gd name="T11" fmla="*/ 12 h 26"/>
                <a:gd name="T12" fmla="*/ 24 w 60"/>
                <a:gd name="T13" fmla="*/ 14 h 26"/>
                <a:gd name="T14" fmla="*/ 16 w 60"/>
                <a:gd name="T15" fmla="*/ 16 h 26"/>
                <a:gd name="T16" fmla="*/ 11 w 60"/>
                <a:gd name="T17" fmla="*/ 16 h 26"/>
                <a:gd name="T18" fmla="*/ 7 w 60"/>
                <a:gd name="T19" fmla="*/ 17 h 26"/>
                <a:gd name="T20" fmla="*/ 2 w 60"/>
                <a:gd name="T21" fmla="*/ 15 h 26"/>
                <a:gd name="T22" fmla="*/ 1 w 60"/>
                <a:gd name="T23" fmla="*/ 20 h 26"/>
                <a:gd name="T24" fmla="*/ 5 w 60"/>
                <a:gd name="T25" fmla="*/ 22 h 26"/>
                <a:gd name="T26" fmla="*/ 10 w 60"/>
                <a:gd name="T27" fmla="*/ 23 h 26"/>
                <a:gd name="T28" fmla="*/ 15 w 60"/>
                <a:gd name="T29" fmla="*/ 21 h 26"/>
                <a:gd name="T30" fmla="*/ 22 w 60"/>
                <a:gd name="T31" fmla="*/ 20 h 26"/>
                <a:gd name="T32" fmla="*/ 23 w 60"/>
                <a:gd name="T33" fmla="*/ 24 h 26"/>
                <a:gd name="T34" fmla="*/ 30 w 60"/>
                <a:gd name="T35" fmla="*/ 25 h 26"/>
                <a:gd name="T36" fmla="*/ 39 w 60"/>
                <a:gd name="T37" fmla="*/ 26 h 26"/>
                <a:gd name="T38" fmla="*/ 46 w 60"/>
                <a:gd name="T39" fmla="*/ 24 h 26"/>
                <a:gd name="T40" fmla="*/ 52 w 60"/>
                <a:gd name="T41" fmla="*/ 22 h 26"/>
                <a:gd name="T42" fmla="*/ 52 w 60"/>
                <a:gd name="T43" fmla="*/ 22 h 26"/>
                <a:gd name="T44" fmla="*/ 53 w 60"/>
                <a:gd name="T45" fmla="*/ 20 h 26"/>
                <a:gd name="T46" fmla="*/ 54 w 60"/>
                <a:gd name="T47" fmla="*/ 17 h 26"/>
                <a:gd name="T48" fmla="*/ 55 w 60"/>
                <a:gd name="T49" fmla="*/ 14 h 26"/>
                <a:gd name="T50" fmla="*/ 59 w 60"/>
                <a:gd name="T51" fmla="*/ 12 h 26"/>
                <a:gd name="T52" fmla="*/ 60 w 60"/>
                <a:gd name="T53" fmla="*/ 9 h 26"/>
                <a:gd name="T54" fmla="*/ 57 w 60"/>
                <a:gd name="T55" fmla="*/ 3 h 26"/>
                <a:gd name="T56" fmla="*/ 51 w 60"/>
                <a:gd name="T5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26">
                  <a:moveTo>
                    <a:pt x="51" y="2"/>
                  </a:moveTo>
                  <a:cubicBezTo>
                    <a:pt x="49" y="0"/>
                    <a:pt x="43" y="0"/>
                    <a:pt x="43" y="0"/>
                  </a:cubicBezTo>
                  <a:cubicBezTo>
                    <a:pt x="43" y="0"/>
                    <a:pt x="43" y="2"/>
                    <a:pt x="42" y="3"/>
                  </a:cubicBezTo>
                  <a:cubicBezTo>
                    <a:pt x="41" y="4"/>
                    <a:pt x="37" y="4"/>
                    <a:pt x="35" y="4"/>
                  </a:cubicBezTo>
                  <a:cubicBezTo>
                    <a:pt x="34" y="5"/>
                    <a:pt x="31" y="5"/>
                    <a:pt x="31" y="7"/>
                  </a:cubicBezTo>
                  <a:cubicBezTo>
                    <a:pt x="30" y="8"/>
                    <a:pt x="26" y="7"/>
                    <a:pt x="27" y="12"/>
                  </a:cubicBezTo>
                  <a:cubicBezTo>
                    <a:pt x="29" y="16"/>
                    <a:pt x="25" y="14"/>
                    <a:pt x="24" y="14"/>
                  </a:cubicBezTo>
                  <a:cubicBezTo>
                    <a:pt x="23" y="13"/>
                    <a:pt x="17" y="14"/>
                    <a:pt x="16" y="16"/>
                  </a:cubicBezTo>
                  <a:cubicBezTo>
                    <a:pt x="15" y="17"/>
                    <a:pt x="13" y="17"/>
                    <a:pt x="11" y="16"/>
                  </a:cubicBezTo>
                  <a:cubicBezTo>
                    <a:pt x="10" y="15"/>
                    <a:pt x="8" y="15"/>
                    <a:pt x="7" y="17"/>
                  </a:cubicBezTo>
                  <a:cubicBezTo>
                    <a:pt x="5" y="18"/>
                    <a:pt x="4" y="15"/>
                    <a:pt x="2" y="15"/>
                  </a:cubicBezTo>
                  <a:cubicBezTo>
                    <a:pt x="0" y="16"/>
                    <a:pt x="1" y="19"/>
                    <a:pt x="1" y="20"/>
                  </a:cubicBezTo>
                  <a:cubicBezTo>
                    <a:pt x="1" y="20"/>
                    <a:pt x="4" y="23"/>
                    <a:pt x="5" y="22"/>
                  </a:cubicBezTo>
                  <a:cubicBezTo>
                    <a:pt x="7" y="21"/>
                    <a:pt x="9" y="22"/>
                    <a:pt x="10" y="23"/>
                  </a:cubicBezTo>
                  <a:cubicBezTo>
                    <a:pt x="12" y="24"/>
                    <a:pt x="14" y="22"/>
                    <a:pt x="15" y="21"/>
                  </a:cubicBezTo>
                  <a:cubicBezTo>
                    <a:pt x="16" y="20"/>
                    <a:pt x="21" y="20"/>
                    <a:pt x="22" y="20"/>
                  </a:cubicBezTo>
                  <a:cubicBezTo>
                    <a:pt x="22" y="20"/>
                    <a:pt x="22" y="23"/>
                    <a:pt x="23" y="24"/>
                  </a:cubicBezTo>
                  <a:cubicBezTo>
                    <a:pt x="24" y="24"/>
                    <a:pt x="27" y="25"/>
                    <a:pt x="30" y="25"/>
                  </a:cubicBezTo>
                  <a:cubicBezTo>
                    <a:pt x="33" y="25"/>
                    <a:pt x="38" y="26"/>
                    <a:pt x="39" y="26"/>
                  </a:cubicBezTo>
                  <a:cubicBezTo>
                    <a:pt x="41" y="26"/>
                    <a:pt x="43" y="24"/>
                    <a:pt x="46" y="24"/>
                  </a:cubicBezTo>
                  <a:cubicBezTo>
                    <a:pt x="50" y="24"/>
                    <a:pt x="51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2" y="20"/>
                    <a:pt x="53" y="20"/>
                  </a:cubicBezTo>
                  <a:cubicBezTo>
                    <a:pt x="54" y="20"/>
                    <a:pt x="54" y="18"/>
                    <a:pt x="54" y="17"/>
                  </a:cubicBezTo>
                  <a:cubicBezTo>
                    <a:pt x="55" y="16"/>
                    <a:pt x="54" y="13"/>
                    <a:pt x="55" y="14"/>
                  </a:cubicBezTo>
                  <a:cubicBezTo>
                    <a:pt x="57" y="14"/>
                    <a:pt x="59" y="14"/>
                    <a:pt x="59" y="12"/>
                  </a:cubicBezTo>
                  <a:cubicBezTo>
                    <a:pt x="59" y="11"/>
                    <a:pt x="59" y="10"/>
                    <a:pt x="60" y="9"/>
                  </a:cubicBezTo>
                  <a:cubicBezTo>
                    <a:pt x="58" y="7"/>
                    <a:pt x="57" y="3"/>
                    <a:pt x="57" y="3"/>
                  </a:cubicBezTo>
                  <a:cubicBezTo>
                    <a:pt x="57" y="3"/>
                    <a:pt x="53" y="4"/>
                    <a:pt x="51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3" name="Freeform 71">
              <a:extLst>
                <a:ext uri="{FF2B5EF4-FFF2-40B4-BE49-F238E27FC236}">
                  <a16:creationId xmlns:a16="http://schemas.microsoft.com/office/drawing/2014/main" id="{989638B8-1B5F-5E47-A9AB-C01EF4820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0275" y="4560434"/>
              <a:ext cx="180975" cy="103188"/>
            </a:xfrm>
            <a:custGeom>
              <a:avLst/>
              <a:gdLst>
                <a:gd name="T0" fmla="*/ 50 w 52"/>
                <a:gd name="T1" fmla="*/ 6 h 30"/>
                <a:gd name="T2" fmla="*/ 48 w 52"/>
                <a:gd name="T3" fmla="*/ 4 h 30"/>
                <a:gd name="T4" fmla="*/ 43 w 52"/>
                <a:gd name="T5" fmla="*/ 3 h 30"/>
                <a:gd name="T6" fmla="*/ 36 w 52"/>
                <a:gd name="T7" fmla="*/ 0 h 30"/>
                <a:gd name="T8" fmla="*/ 29 w 52"/>
                <a:gd name="T9" fmla="*/ 5 h 30"/>
                <a:gd name="T10" fmla="*/ 20 w 52"/>
                <a:gd name="T11" fmla="*/ 8 h 30"/>
                <a:gd name="T12" fmla="*/ 9 w 52"/>
                <a:gd name="T13" fmla="*/ 8 h 30"/>
                <a:gd name="T14" fmla="*/ 8 w 52"/>
                <a:gd name="T15" fmla="*/ 6 h 30"/>
                <a:gd name="T16" fmla="*/ 7 w 52"/>
                <a:gd name="T17" fmla="*/ 9 h 30"/>
                <a:gd name="T18" fmla="*/ 3 w 52"/>
                <a:gd name="T19" fmla="*/ 11 h 30"/>
                <a:gd name="T20" fmla="*/ 2 w 52"/>
                <a:gd name="T21" fmla="*/ 14 h 30"/>
                <a:gd name="T22" fmla="*/ 1 w 52"/>
                <a:gd name="T23" fmla="*/ 17 h 30"/>
                <a:gd name="T24" fmla="*/ 0 w 52"/>
                <a:gd name="T25" fmla="*/ 19 h 30"/>
                <a:gd name="T26" fmla="*/ 2 w 52"/>
                <a:gd name="T27" fmla="*/ 22 h 30"/>
                <a:gd name="T28" fmla="*/ 2 w 52"/>
                <a:gd name="T29" fmla="*/ 22 h 30"/>
                <a:gd name="T30" fmla="*/ 8 w 52"/>
                <a:gd name="T31" fmla="*/ 27 h 30"/>
                <a:gd name="T32" fmla="*/ 17 w 52"/>
                <a:gd name="T33" fmla="*/ 29 h 30"/>
                <a:gd name="T34" fmla="*/ 28 w 52"/>
                <a:gd name="T35" fmla="*/ 26 h 30"/>
                <a:gd name="T36" fmla="*/ 31 w 52"/>
                <a:gd name="T37" fmla="*/ 27 h 30"/>
                <a:gd name="T38" fmla="*/ 33 w 52"/>
                <a:gd name="T39" fmla="*/ 27 h 30"/>
                <a:gd name="T40" fmla="*/ 38 w 52"/>
                <a:gd name="T41" fmla="*/ 24 h 30"/>
                <a:gd name="T42" fmla="*/ 46 w 52"/>
                <a:gd name="T43" fmla="*/ 12 h 30"/>
                <a:gd name="T44" fmla="*/ 51 w 52"/>
                <a:gd name="T45" fmla="*/ 8 h 30"/>
                <a:gd name="T46" fmla="*/ 50 w 52"/>
                <a:gd name="T47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" h="30">
                  <a:moveTo>
                    <a:pt x="50" y="6"/>
                  </a:moveTo>
                  <a:cubicBezTo>
                    <a:pt x="50" y="5"/>
                    <a:pt x="49" y="5"/>
                    <a:pt x="48" y="4"/>
                  </a:cubicBezTo>
                  <a:cubicBezTo>
                    <a:pt x="46" y="4"/>
                    <a:pt x="44" y="3"/>
                    <a:pt x="43" y="3"/>
                  </a:cubicBezTo>
                  <a:cubicBezTo>
                    <a:pt x="42" y="1"/>
                    <a:pt x="37" y="1"/>
                    <a:pt x="36" y="0"/>
                  </a:cubicBezTo>
                  <a:cubicBezTo>
                    <a:pt x="35" y="0"/>
                    <a:pt x="30" y="5"/>
                    <a:pt x="29" y="5"/>
                  </a:cubicBezTo>
                  <a:cubicBezTo>
                    <a:pt x="27" y="5"/>
                    <a:pt x="20" y="6"/>
                    <a:pt x="20" y="8"/>
                  </a:cubicBezTo>
                  <a:cubicBezTo>
                    <a:pt x="20" y="10"/>
                    <a:pt x="12" y="10"/>
                    <a:pt x="9" y="8"/>
                  </a:cubicBezTo>
                  <a:cubicBezTo>
                    <a:pt x="9" y="7"/>
                    <a:pt x="8" y="7"/>
                    <a:pt x="8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1"/>
                    <a:pt x="5" y="11"/>
                    <a:pt x="3" y="11"/>
                  </a:cubicBezTo>
                  <a:cubicBezTo>
                    <a:pt x="2" y="10"/>
                    <a:pt x="3" y="13"/>
                    <a:pt x="2" y="14"/>
                  </a:cubicBezTo>
                  <a:cubicBezTo>
                    <a:pt x="2" y="15"/>
                    <a:pt x="2" y="17"/>
                    <a:pt x="1" y="17"/>
                  </a:cubicBezTo>
                  <a:cubicBezTo>
                    <a:pt x="0" y="17"/>
                    <a:pt x="0" y="18"/>
                    <a:pt x="0" y="19"/>
                  </a:cubicBezTo>
                  <a:cubicBezTo>
                    <a:pt x="0" y="19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3" y="23"/>
                    <a:pt x="7" y="26"/>
                    <a:pt x="8" y="27"/>
                  </a:cubicBezTo>
                  <a:cubicBezTo>
                    <a:pt x="10" y="29"/>
                    <a:pt x="14" y="30"/>
                    <a:pt x="17" y="29"/>
                  </a:cubicBezTo>
                  <a:cubicBezTo>
                    <a:pt x="19" y="29"/>
                    <a:pt x="28" y="26"/>
                    <a:pt x="28" y="26"/>
                  </a:cubicBezTo>
                  <a:cubicBezTo>
                    <a:pt x="28" y="26"/>
                    <a:pt x="30" y="27"/>
                    <a:pt x="31" y="27"/>
                  </a:cubicBezTo>
                  <a:cubicBezTo>
                    <a:pt x="31" y="27"/>
                    <a:pt x="32" y="27"/>
                    <a:pt x="33" y="27"/>
                  </a:cubicBezTo>
                  <a:cubicBezTo>
                    <a:pt x="34" y="27"/>
                    <a:pt x="36" y="26"/>
                    <a:pt x="38" y="24"/>
                  </a:cubicBezTo>
                  <a:cubicBezTo>
                    <a:pt x="41" y="21"/>
                    <a:pt x="44" y="12"/>
                    <a:pt x="46" y="12"/>
                  </a:cubicBezTo>
                  <a:cubicBezTo>
                    <a:pt x="47" y="11"/>
                    <a:pt x="49" y="9"/>
                    <a:pt x="51" y="8"/>
                  </a:cubicBezTo>
                  <a:cubicBezTo>
                    <a:pt x="52" y="7"/>
                    <a:pt x="52" y="6"/>
                    <a:pt x="50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4" name="Freeform 72">
              <a:extLst>
                <a:ext uri="{FF2B5EF4-FFF2-40B4-BE49-F238E27FC236}">
                  <a16:creationId xmlns:a16="http://schemas.microsoft.com/office/drawing/2014/main" id="{17B99448-95E1-7245-A7F6-B9CD43FD8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325" y="4473121"/>
              <a:ext cx="177800" cy="90488"/>
            </a:xfrm>
            <a:custGeom>
              <a:avLst/>
              <a:gdLst>
                <a:gd name="T0" fmla="*/ 48 w 51"/>
                <a:gd name="T1" fmla="*/ 12 h 26"/>
                <a:gd name="T2" fmla="*/ 43 w 51"/>
                <a:gd name="T3" fmla="*/ 11 h 26"/>
                <a:gd name="T4" fmla="*/ 41 w 51"/>
                <a:gd name="T5" fmla="*/ 8 h 26"/>
                <a:gd name="T6" fmla="*/ 36 w 51"/>
                <a:gd name="T7" fmla="*/ 9 h 26"/>
                <a:gd name="T8" fmla="*/ 32 w 51"/>
                <a:gd name="T9" fmla="*/ 7 h 26"/>
                <a:gd name="T10" fmla="*/ 27 w 51"/>
                <a:gd name="T11" fmla="*/ 3 h 26"/>
                <a:gd name="T12" fmla="*/ 22 w 51"/>
                <a:gd name="T13" fmla="*/ 1 h 26"/>
                <a:gd name="T14" fmla="*/ 22 w 51"/>
                <a:gd name="T15" fmla="*/ 1 h 26"/>
                <a:gd name="T16" fmla="*/ 17 w 51"/>
                <a:gd name="T17" fmla="*/ 2 h 26"/>
                <a:gd name="T18" fmla="*/ 11 w 51"/>
                <a:gd name="T19" fmla="*/ 5 h 26"/>
                <a:gd name="T20" fmla="*/ 2 w 51"/>
                <a:gd name="T21" fmla="*/ 8 h 26"/>
                <a:gd name="T22" fmla="*/ 3 w 51"/>
                <a:gd name="T23" fmla="*/ 12 h 26"/>
                <a:gd name="T24" fmla="*/ 6 w 51"/>
                <a:gd name="T25" fmla="*/ 19 h 26"/>
                <a:gd name="T26" fmla="*/ 14 w 51"/>
                <a:gd name="T27" fmla="*/ 25 h 26"/>
                <a:gd name="T28" fmla="*/ 14 w 51"/>
                <a:gd name="T29" fmla="*/ 26 h 26"/>
                <a:gd name="T30" fmla="*/ 21 w 51"/>
                <a:gd name="T31" fmla="*/ 25 h 26"/>
                <a:gd name="T32" fmla="*/ 22 w 51"/>
                <a:gd name="T33" fmla="*/ 22 h 26"/>
                <a:gd name="T34" fmla="*/ 30 w 51"/>
                <a:gd name="T35" fmla="*/ 24 h 26"/>
                <a:gd name="T36" fmla="*/ 36 w 51"/>
                <a:gd name="T37" fmla="*/ 25 h 26"/>
                <a:gd name="T38" fmla="*/ 36 w 51"/>
                <a:gd name="T39" fmla="*/ 26 h 26"/>
                <a:gd name="T40" fmla="*/ 39 w 51"/>
                <a:gd name="T41" fmla="*/ 24 h 26"/>
                <a:gd name="T42" fmla="*/ 46 w 51"/>
                <a:gd name="T43" fmla="*/ 20 h 26"/>
                <a:gd name="T44" fmla="*/ 51 w 51"/>
                <a:gd name="T45" fmla="*/ 16 h 26"/>
                <a:gd name="T46" fmla="*/ 48 w 51"/>
                <a:gd name="T4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" h="26">
                  <a:moveTo>
                    <a:pt x="48" y="12"/>
                  </a:moveTo>
                  <a:cubicBezTo>
                    <a:pt x="47" y="11"/>
                    <a:pt x="43" y="12"/>
                    <a:pt x="43" y="11"/>
                  </a:cubicBezTo>
                  <a:cubicBezTo>
                    <a:pt x="43" y="10"/>
                    <a:pt x="43" y="8"/>
                    <a:pt x="41" y="8"/>
                  </a:cubicBezTo>
                  <a:cubicBezTo>
                    <a:pt x="39" y="8"/>
                    <a:pt x="37" y="7"/>
                    <a:pt x="36" y="9"/>
                  </a:cubicBezTo>
                  <a:cubicBezTo>
                    <a:pt x="36" y="11"/>
                    <a:pt x="32" y="8"/>
                    <a:pt x="32" y="7"/>
                  </a:cubicBezTo>
                  <a:cubicBezTo>
                    <a:pt x="32" y="6"/>
                    <a:pt x="31" y="5"/>
                    <a:pt x="27" y="3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2"/>
                    <a:pt x="19" y="0"/>
                    <a:pt x="17" y="2"/>
                  </a:cubicBezTo>
                  <a:cubicBezTo>
                    <a:pt x="16" y="3"/>
                    <a:pt x="13" y="3"/>
                    <a:pt x="11" y="5"/>
                  </a:cubicBezTo>
                  <a:cubicBezTo>
                    <a:pt x="9" y="6"/>
                    <a:pt x="5" y="7"/>
                    <a:pt x="2" y="8"/>
                  </a:cubicBezTo>
                  <a:cubicBezTo>
                    <a:pt x="0" y="8"/>
                    <a:pt x="2" y="10"/>
                    <a:pt x="3" y="12"/>
                  </a:cubicBezTo>
                  <a:cubicBezTo>
                    <a:pt x="4" y="14"/>
                    <a:pt x="4" y="18"/>
                    <a:pt x="6" y="19"/>
                  </a:cubicBezTo>
                  <a:cubicBezTo>
                    <a:pt x="7" y="20"/>
                    <a:pt x="13" y="24"/>
                    <a:pt x="14" y="25"/>
                  </a:cubicBezTo>
                  <a:cubicBezTo>
                    <a:pt x="14" y="25"/>
                    <a:pt x="14" y="25"/>
                    <a:pt x="14" y="26"/>
                  </a:cubicBezTo>
                  <a:cubicBezTo>
                    <a:pt x="16" y="26"/>
                    <a:pt x="20" y="26"/>
                    <a:pt x="21" y="25"/>
                  </a:cubicBezTo>
                  <a:cubicBezTo>
                    <a:pt x="22" y="24"/>
                    <a:pt x="22" y="22"/>
                    <a:pt x="22" y="22"/>
                  </a:cubicBezTo>
                  <a:cubicBezTo>
                    <a:pt x="22" y="22"/>
                    <a:pt x="28" y="22"/>
                    <a:pt x="30" y="24"/>
                  </a:cubicBezTo>
                  <a:cubicBezTo>
                    <a:pt x="32" y="26"/>
                    <a:pt x="36" y="25"/>
                    <a:pt x="36" y="25"/>
                  </a:cubicBezTo>
                  <a:cubicBezTo>
                    <a:pt x="36" y="25"/>
                    <a:pt x="36" y="25"/>
                    <a:pt x="36" y="26"/>
                  </a:cubicBezTo>
                  <a:cubicBezTo>
                    <a:pt x="37" y="25"/>
                    <a:pt x="38" y="24"/>
                    <a:pt x="39" y="24"/>
                  </a:cubicBezTo>
                  <a:cubicBezTo>
                    <a:pt x="41" y="23"/>
                    <a:pt x="44" y="23"/>
                    <a:pt x="46" y="20"/>
                  </a:cubicBezTo>
                  <a:cubicBezTo>
                    <a:pt x="48" y="18"/>
                    <a:pt x="49" y="17"/>
                    <a:pt x="51" y="16"/>
                  </a:cubicBezTo>
                  <a:cubicBezTo>
                    <a:pt x="50" y="15"/>
                    <a:pt x="49" y="13"/>
                    <a:pt x="48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5" name="Freeform 73">
              <a:extLst>
                <a:ext uri="{FF2B5EF4-FFF2-40B4-BE49-F238E27FC236}">
                  <a16:creationId xmlns:a16="http://schemas.microsoft.com/office/drawing/2014/main" id="{1BF2F0CC-A924-134F-80F3-349121810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7738" y="4528684"/>
              <a:ext cx="155575" cy="65088"/>
            </a:xfrm>
            <a:custGeom>
              <a:avLst/>
              <a:gdLst>
                <a:gd name="T0" fmla="*/ 34 w 45"/>
                <a:gd name="T1" fmla="*/ 2 h 19"/>
                <a:gd name="T2" fmla="*/ 28 w 45"/>
                <a:gd name="T3" fmla="*/ 1 h 19"/>
                <a:gd name="T4" fmla="*/ 21 w 45"/>
                <a:gd name="T5" fmla="*/ 0 h 19"/>
                <a:gd name="T6" fmla="*/ 16 w 45"/>
                <a:gd name="T7" fmla="*/ 1 h 19"/>
                <a:gd name="T8" fmla="*/ 15 w 45"/>
                <a:gd name="T9" fmla="*/ 0 h 19"/>
                <a:gd name="T10" fmla="*/ 10 w 45"/>
                <a:gd name="T11" fmla="*/ 4 h 19"/>
                <a:gd name="T12" fmla="*/ 3 w 45"/>
                <a:gd name="T13" fmla="*/ 8 h 19"/>
                <a:gd name="T14" fmla="*/ 0 w 45"/>
                <a:gd name="T15" fmla="*/ 10 h 19"/>
                <a:gd name="T16" fmla="*/ 4 w 45"/>
                <a:gd name="T17" fmla="*/ 17 h 19"/>
                <a:gd name="T18" fmla="*/ 15 w 45"/>
                <a:gd name="T19" fmla="*/ 17 h 19"/>
                <a:gd name="T20" fmla="*/ 24 w 45"/>
                <a:gd name="T21" fmla="*/ 14 h 19"/>
                <a:gd name="T22" fmla="*/ 31 w 45"/>
                <a:gd name="T23" fmla="*/ 9 h 19"/>
                <a:gd name="T24" fmla="*/ 38 w 45"/>
                <a:gd name="T25" fmla="*/ 12 h 19"/>
                <a:gd name="T26" fmla="*/ 43 w 45"/>
                <a:gd name="T27" fmla="*/ 13 h 19"/>
                <a:gd name="T28" fmla="*/ 42 w 45"/>
                <a:gd name="T29" fmla="*/ 11 h 19"/>
                <a:gd name="T30" fmla="*/ 45 w 45"/>
                <a:gd name="T31" fmla="*/ 5 h 19"/>
                <a:gd name="T32" fmla="*/ 45 w 45"/>
                <a:gd name="T33" fmla="*/ 5 h 19"/>
                <a:gd name="T34" fmla="*/ 41 w 45"/>
                <a:gd name="T35" fmla="*/ 3 h 19"/>
                <a:gd name="T36" fmla="*/ 34 w 45"/>
                <a:gd name="T37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" h="19">
                  <a:moveTo>
                    <a:pt x="34" y="2"/>
                  </a:moveTo>
                  <a:cubicBezTo>
                    <a:pt x="31" y="2"/>
                    <a:pt x="30" y="0"/>
                    <a:pt x="28" y="1"/>
                  </a:cubicBezTo>
                  <a:cubicBezTo>
                    <a:pt x="26" y="2"/>
                    <a:pt x="22" y="1"/>
                    <a:pt x="21" y="0"/>
                  </a:cubicBezTo>
                  <a:cubicBezTo>
                    <a:pt x="20" y="0"/>
                    <a:pt x="18" y="2"/>
                    <a:pt x="16" y="1"/>
                  </a:cubicBezTo>
                  <a:cubicBezTo>
                    <a:pt x="16" y="1"/>
                    <a:pt x="15" y="0"/>
                    <a:pt x="15" y="0"/>
                  </a:cubicBezTo>
                  <a:cubicBezTo>
                    <a:pt x="13" y="1"/>
                    <a:pt x="12" y="2"/>
                    <a:pt x="10" y="4"/>
                  </a:cubicBezTo>
                  <a:cubicBezTo>
                    <a:pt x="8" y="7"/>
                    <a:pt x="5" y="7"/>
                    <a:pt x="3" y="8"/>
                  </a:cubicBezTo>
                  <a:cubicBezTo>
                    <a:pt x="2" y="8"/>
                    <a:pt x="1" y="9"/>
                    <a:pt x="0" y="10"/>
                  </a:cubicBezTo>
                  <a:cubicBezTo>
                    <a:pt x="1" y="12"/>
                    <a:pt x="3" y="15"/>
                    <a:pt x="4" y="17"/>
                  </a:cubicBezTo>
                  <a:cubicBezTo>
                    <a:pt x="7" y="19"/>
                    <a:pt x="15" y="19"/>
                    <a:pt x="15" y="17"/>
                  </a:cubicBezTo>
                  <a:cubicBezTo>
                    <a:pt x="15" y="15"/>
                    <a:pt x="22" y="14"/>
                    <a:pt x="24" y="14"/>
                  </a:cubicBezTo>
                  <a:cubicBezTo>
                    <a:pt x="25" y="14"/>
                    <a:pt x="30" y="9"/>
                    <a:pt x="31" y="9"/>
                  </a:cubicBezTo>
                  <a:cubicBezTo>
                    <a:pt x="32" y="10"/>
                    <a:pt x="37" y="10"/>
                    <a:pt x="38" y="12"/>
                  </a:cubicBezTo>
                  <a:cubicBezTo>
                    <a:pt x="39" y="12"/>
                    <a:pt x="41" y="13"/>
                    <a:pt x="43" y="13"/>
                  </a:cubicBezTo>
                  <a:cubicBezTo>
                    <a:pt x="42" y="13"/>
                    <a:pt x="42" y="12"/>
                    <a:pt x="42" y="11"/>
                  </a:cubicBezTo>
                  <a:cubicBezTo>
                    <a:pt x="42" y="9"/>
                    <a:pt x="44" y="6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1" y="4"/>
                    <a:pt x="41" y="3"/>
                  </a:cubicBezTo>
                  <a:cubicBezTo>
                    <a:pt x="40" y="3"/>
                    <a:pt x="37" y="2"/>
                    <a:pt x="34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6" name="Freeform 74">
              <a:extLst>
                <a:ext uri="{FF2B5EF4-FFF2-40B4-BE49-F238E27FC236}">
                  <a16:creationId xmlns:a16="http://schemas.microsoft.com/office/drawing/2014/main" id="{E7CFE4C1-8D6E-9646-9CF8-188D79845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963" y="4789034"/>
              <a:ext cx="104775" cy="173038"/>
            </a:xfrm>
            <a:custGeom>
              <a:avLst/>
              <a:gdLst>
                <a:gd name="T0" fmla="*/ 22 w 30"/>
                <a:gd name="T1" fmla="*/ 41 h 50"/>
                <a:gd name="T2" fmla="*/ 20 w 30"/>
                <a:gd name="T3" fmla="*/ 37 h 50"/>
                <a:gd name="T4" fmla="*/ 22 w 30"/>
                <a:gd name="T5" fmla="*/ 32 h 50"/>
                <a:gd name="T6" fmla="*/ 20 w 30"/>
                <a:gd name="T7" fmla="*/ 28 h 50"/>
                <a:gd name="T8" fmla="*/ 22 w 30"/>
                <a:gd name="T9" fmla="*/ 25 h 50"/>
                <a:gd name="T10" fmla="*/ 23 w 30"/>
                <a:gd name="T11" fmla="*/ 19 h 50"/>
                <a:gd name="T12" fmla="*/ 23 w 30"/>
                <a:gd name="T13" fmla="*/ 12 h 50"/>
                <a:gd name="T14" fmla="*/ 28 w 30"/>
                <a:gd name="T15" fmla="*/ 7 h 50"/>
                <a:gd name="T16" fmla="*/ 26 w 30"/>
                <a:gd name="T17" fmla="*/ 4 h 50"/>
                <a:gd name="T18" fmla="*/ 21 w 30"/>
                <a:gd name="T19" fmla="*/ 3 h 50"/>
                <a:gd name="T20" fmla="*/ 18 w 30"/>
                <a:gd name="T21" fmla="*/ 3 h 50"/>
                <a:gd name="T22" fmla="*/ 13 w 30"/>
                <a:gd name="T23" fmla="*/ 2 h 50"/>
                <a:gd name="T24" fmla="*/ 10 w 30"/>
                <a:gd name="T25" fmla="*/ 2 h 50"/>
                <a:gd name="T26" fmla="*/ 8 w 30"/>
                <a:gd name="T27" fmla="*/ 3 h 50"/>
                <a:gd name="T28" fmla="*/ 8 w 30"/>
                <a:gd name="T29" fmla="*/ 8 h 50"/>
                <a:gd name="T30" fmla="*/ 3 w 30"/>
                <a:gd name="T31" fmla="*/ 27 h 50"/>
                <a:gd name="T32" fmla="*/ 6 w 30"/>
                <a:gd name="T33" fmla="*/ 34 h 50"/>
                <a:gd name="T34" fmla="*/ 7 w 30"/>
                <a:gd name="T35" fmla="*/ 48 h 50"/>
                <a:gd name="T36" fmla="*/ 13 w 30"/>
                <a:gd name="T37" fmla="*/ 50 h 50"/>
                <a:gd name="T38" fmla="*/ 20 w 30"/>
                <a:gd name="T39" fmla="*/ 48 h 50"/>
                <a:gd name="T40" fmla="*/ 19 w 30"/>
                <a:gd name="T41" fmla="*/ 46 h 50"/>
                <a:gd name="T42" fmla="*/ 22 w 30"/>
                <a:gd name="T43" fmla="*/ 4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50">
                  <a:moveTo>
                    <a:pt x="22" y="41"/>
                  </a:moveTo>
                  <a:cubicBezTo>
                    <a:pt x="25" y="40"/>
                    <a:pt x="21" y="38"/>
                    <a:pt x="20" y="37"/>
                  </a:cubicBezTo>
                  <a:cubicBezTo>
                    <a:pt x="19" y="36"/>
                    <a:pt x="20" y="32"/>
                    <a:pt x="22" y="32"/>
                  </a:cubicBezTo>
                  <a:cubicBezTo>
                    <a:pt x="24" y="32"/>
                    <a:pt x="22" y="30"/>
                    <a:pt x="20" y="28"/>
                  </a:cubicBezTo>
                  <a:cubicBezTo>
                    <a:pt x="17" y="26"/>
                    <a:pt x="20" y="25"/>
                    <a:pt x="22" y="25"/>
                  </a:cubicBezTo>
                  <a:cubicBezTo>
                    <a:pt x="24" y="25"/>
                    <a:pt x="21" y="21"/>
                    <a:pt x="23" y="19"/>
                  </a:cubicBezTo>
                  <a:cubicBezTo>
                    <a:pt x="25" y="17"/>
                    <a:pt x="23" y="14"/>
                    <a:pt x="23" y="12"/>
                  </a:cubicBezTo>
                  <a:cubicBezTo>
                    <a:pt x="23" y="10"/>
                    <a:pt x="25" y="10"/>
                    <a:pt x="28" y="7"/>
                  </a:cubicBezTo>
                  <a:cubicBezTo>
                    <a:pt x="30" y="5"/>
                    <a:pt x="26" y="6"/>
                    <a:pt x="26" y="4"/>
                  </a:cubicBezTo>
                  <a:cubicBezTo>
                    <a:pt x="26" y="2"/>
                    <a:pt x="23" y="2"/>
                    <a:pt x="21" y="3"/>
                  </a:cubicBezTo>
                  <a:cubicBezTo>
                    <a:pt x="19" y="5"/>
                    <a:pt x="19" y="3"/>
                    <a:pt x="18" y="3"/>
                  </a:cubicBezTo>
                  <a:cubicBezTo>
                    <a:pt x="16" y="3"/>
                    <a:pt x="13" y="4"/>
                    <a:pt x="13" y="2"/>
                  </a:cubicBezTo>
                  <a:cubicBezTo>
                    <a:pt x="13" y="0"/>
                    <a:pt x="11" y="0"/>
                    <a:pt x="10" y="2"/>
                  </a:cubicBezTo>
                  <a:cubicBezTo>
                    <a:pt x="9" y="2"/>
                    <a:pt x="9" y="3"/>
                    <a:pt x="8" y="3"/>
                  </a:cubicBezTo>
                  <a:cubicBezTo>
                    <a:pt x="7" y="5"/>
                    <a:pt x="7" y="7"/>
                    <a:pt x="8" y="8"/>
                  </a:cubicBezTo>
                  <a:cubicBezTo>
                    <a:pt x="9" y="11"/>
                    <a:pt x="6" y="24"/>
                    <a:pt x="3" y="27"/>
                  </a:cubicBezTo>
                  <a:cubicBezTo>
                    <a:pt x="0" y="31"/>
                    <a:pt x="3" y="32"/>
                    <a:pt x="6" y="34"/>
                  </a:cubicBezTo>
                  <a:cubicBezTo>
                    <a:pt x="9" y="37"/>
                    <a:pt x="7" y="46"/>
                    <a:pt x="7" y="48"/>
                  </a:cubicBezTo>
                  <a:cubicBezTo>
                    <a:pt x="7" y="50"/>
                    <a:pt x="10" y="50"/>
                    <a:pt x="13" y="50"/>
                  </a:cubicBezTo>
                  <a:cubicBezTo>
                    <a:pt x="15" y="50"/>
                    <a:pt x="18" y="49"/>
                    <a:pt x="20" y="48"/>
                  </a:cubicBezTo>
                  <a:cubicBezTo>
                    <a:pt x="19" y="47"/>
                    <a:pt x="19" y="46"/>
                    <a:pt x="19" y="46"/>
                  </a:cubicBezTo>
                  <a:cubicBezTo>
                    <a:pt x="19" y="44"/>
                    <a:pt x="19" y="41"/>
                    <a:pt x="22" y="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7" name="Freeform 75">
              <a:extLst>
                <a:ext uri="{FF2B5EF4-FFF2-40B4-BE49-F238E27FC236}">
                  <a16:creationId xmlns:a16="http://schemas.microsoft.com/office/drawing/2014/main" id="{49D82E63-A9CE-BB4F-91AF-6DBDF0560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3088" y="4382634"/>
              <a:ext cx="114300" cy="100013"/>
            </a:xfrm>
            <a:custGeom>
              <a:avLst/>
              <a:gdLst>
                <a:gd name="T0" fmla="*/ 10 w 33"/>
                <a:gd name="T1" fmla="*/ 22 h 29"/>
                <a:gd name="T2" fmla="*/ 16 w 33"/>
                <a:gd name="T3" fmla="*/ 23 h 29"/>
                <a:gd name="T4" fmla="*/ 21 w 33"/>
                <a:gd name="T5" fmla="*/ 27 h 29"/>
                <a:gd name="T6" fmla="*/ 23 w 33"/>
                <a:gd name="T7" fmla="*/ 29 h 29"/>
                <a:gd name="T8" fmla="*/ 24 w 33"/>
                <a:gd name="T9" fmla="*/ 23 h 29"/>
                <a:gd name="T10" fmla="*/ 25 w 33"/>
                <a:gd name="T11" fmla="*/ 19 h 29"/>
                <a:gd name="T12" fmla="*/ 29 w 33"/>
                <a:gd name="T13" fmla="*/ 17 h 29"/>
                <a:gd name="T14" fmla="*/ 31 w 33"/>
                <a:gd name="T15" fmla="*/ 14 h 29"/>
                <a:gd name="T16" fmla="*/ 28 w 33"/>
                <a:gd name="T17" fmla="*/ 10 h 29"/>
                <a:gd name="T18" fmla="*/ 32 w 33"/>
                <a:gd name="T19" fmla="*/ 6 h 29"/>
                <a:gd name="T20" fmla="*/ 32 w 33"/>
                <a:gd name="T21" fmla="*/ 0 h 29"/>
                <a:gd name="T22" fmla="*/ 30 w 33"/>
                <a:gd name="T23" fmla="*/ 1 h 29"/>
                <a:gd name="T24" fmla="*/ 22 w 33"/>
                <a:gd name="T25" fmla="*/ 2 h 29"/>
                <a:gd name="T26" fmla="*/ 18 w 33"/>
                <a:gd name="T27" fmla="*/ 7 h 29"/>
                <a:gd name="T28" fmla="*/ 15 w 33"/>
                <a:gd name="T29" fmla="*/ 7 h 29"/>
                <a:gd name="T30" fmla="*/ 11 w 33"/>
                <a:gd name="T31" fmla="*/ 9 h 29"/>
                <a:gd name="T32" fmla="*/ 7 w 33"/>
                <a:gd name="T33" fmla="*/ 16 h 29"/>
                <a:gd name="T34" fmla="*/ 1 w 33"/>
                <a:gd name="T35" fmla="*/ 23 h 29"/>
                <a:gd name="T36" fmla="*/ 0 w 33"/>
                <a:gd name="T37" fmla="*/ 24 h 29"/>
                <a:gd name="T38" fmla="*/ 3 w 33"/>
                <a:gd name="T39" fmla="*/ 25 h 29"/>
                <a:gd name="T40" fmla="*/ 10 w 33"/>
                <a:gd name="T41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29">
                  <a:moveTo>
                    <a:pt x="10" y="22"/>
                  </a:moveTo>
                  <a:cubicBezTo>
                    <a:pt x="12" y="21"/>
                    <a:pt x="14" y="22"/>
                    <a:pt x="16" y="23"/>
                  </a:cubicBezTo>
                  <a:cubicBezTo>
                    <a:pt x="17" y="25"/>
                    <a:pt x="19" y="25"/>
                    <a:pt x="21" y="27"/>
                  </a:cubicBezTo>
                  <a:cubicBezTo>
                    <a:pt x="22" y="28"/>
                    <a:pt x="23" y="28"/>
                    <a:pt x="23" y="29"/>
                  </a:cubicBezTo>
                  <a:cubicBezTo>
                    <a:pt x="23" y="27"/>
                    <a:pt x="23" y="24"/>
                    <a:pt x="24" y="23"/>
                  </a:cubicBezTo>
                  <a:cubicBezTo>
                    <a:pt x="25" y="21"/>
                    <a:pt x="23" y="19"/>
                    <a:pt x="25" y="19"/>
                  </a:cubicBezTo>
                  <a:cubicBezTo>
                    <a:pt x="26" y="19"/>
                    <a:pt x="29" y="19"/>
                    <a:pt x="29" y="17"/>
                  </a:cubicBezTo>
                  <a:cubicBezTo>
                    <a:pt x="29" y="14"/>
                    <a:pt x="30" y="15"/>
                    <a:pt x="31" y="14"/>
                  </a:cubicBezTo>
                  <a:cubicBezTo>
                    <a:pt x="31" y="13"/>
                    <a:pt x="29" y="10"/>
                    <a:pt x="28" y="10"/>
                  </a:cubicBezTo>
                  <a:cubicBezTo>
                    <a:pt x="28" y="9"/>
                    <a:pt x="30" y="9"/>
                    <a:pt x="32" y="6"/>
                  </a:cubicBezTo>
                  <a:cubicBezTo>
                    <a:pt x="33" y="5"/>
                    <a:pt x="33" y="3"/>
                    <a:pt x="32" y="0"/>
                  </a:cubicBezTo>
                  <a:cubicBezTo>
                    <a:pt x="32" y="1"/>
                    <a:pt x="31" y="2"/>
                    <a:pt x="30" y="1"/>
                  </a:cubicBezTo>
                  <a:cubicBezTo>
                    <a:pt x="28" y="0"/>
                    <a:pt x="25" y="1"/>
                    <a:pt x="22" y="2"/>
                  </a:cubicBezTo>
                  <a:cubicBezTo>
                    <a:pt x="18" y="2"/>
                    <a:pt x="17" y="6"/>
                    <a:pt x="18" y="7"/>
                  </a:cubicBezTo>
                  <a:cubicBezTo>
                    <a:pt x="20" y="9"/>
                    <a:pt x="15" y="9"/>
                    <a:pt x="15" y="7"/>
                  </a:cubicBezTo>
                  <a:cubicBezTo>
                    <a:pt x="14" y="5"/>
                    <a:pt x="11" y="7"/>
                    <a:pt x="11" y="9"/>
                  </a:cubicBezTo>
                  <a:cubicBezTo>
                    <a:pt x="11" y="12"/>
                    <a:pt x="7" y="13"/>
                    <a:pt x="7" y="16"/>
                  </a:cubicBezTo>
                  <a:cubicBezTo>
                    <a:pt x="8" y="19"/>
                    <a:pt x="4" y="22"/>
                    <a:pt x="1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5"/>
                    <a:pt x="2" y="25"/>
                    <a:pt x="3" y="25"/>
                  </a:cubicBezTo>
                  <a:cubicBezTo>
                    <a:pt x="5" y="25"/>
                    <a:pt x="9" y="24"/>
                    <a:pt x="10" y="2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8" name="Freeform 76">
              <a:extLst>
                <a:ext uri="{FF2B5EF4-FFF2-40B4-BE49-F238E27FC236}">
                  <a16:creationId xmlns:a16="http://schemas.microsoft.com/office/drawing/2014/main" id="{477426AD-F0B4-F843-9E5D-0EC3E9D18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6113" y="4508046"/>
              <a:ext cx="15875" cy="26988"/>
            </a:xfrm>
            <a:custGeom>
              <a:avLst/>
              <a:gdLst>
                <a:gd name="T0" fmla="*/ 3 w 5"/>
                <a:gd name="T1" fmla="*/ 0 h 8"/>
                <a:gd name="T2" fmla="*/ 0 w 5"/>
                <a:gd name="T3" fmla="*/ 7 h 8"/>
                <a:gd name="T4" fmla="*/ 5 w 5"/>
                <a:gd name="T5" fmla="*/ 8 h 8"/>
                <a:gd name="T6" fmla="*/ 3 w 5"/>
                <a:gd name="T7" fmla="*/ 1 h 8"/>
                <a:gd name="T8" fmla="*/ 3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0"/>
                  </a:moveTo>
                  <a:cubicBezTo>
                    <a:pt x="1" y="1"/>
                    <a:pt x="0" y="3"/>
                    <a:pt x="0" y="7"/>
                  </a:cubicBezTo>
                  <a:cubicBezTo>
                    <a:pt x="1" y="7"/>
                    <a:pt x="4" y="7"/>
                    <a:pt x="5" y="8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2" y="1"/>
                    <a:pt x="3" y="1"/>
                    <a:pt x="3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9" name="Freeform 77">
              <a:extLst>
                <a:ext uri="{FF2B5EF4-FFF2-40B4-BE49-F238E27FC236}">
                  <a16:creationId xmlns:a16="http://schemas.microsoft.com/office/drawing/2014/main" id="{CDAD33EC-680C-3342-B53B-2782B445F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2450" y="4455659"/>
              <a:ext cx="109538" cy="79375"/>
            </a:xfrm>
            <a:custGeom>
              <a:avLst/>
              <a:gdLst>
                <a:gd name="T0" fmla="*/ 1 w 32"/>
                <a:gd name="T1" fmla="*/ 6 h 23"/>
                <a:gd name="T2" fmla="*/ 4 w 32"/>
                <a:gd name="T3" fmla="*/ 9 h 23"/>
                <a:gd name="T4" fmla="*/ 8 w 32"/>
                <a:gd name="T5" fmla="*/ 12 h 23"/>
                <a:gd name="T6" fmla="*/ 13 w 32"/>
                <a:gd name="T7" fmla="*/ 15 h 23"/>
                <a:gd name="T8" fmla="*/ 16 w 32"/>
                <a:gd name="T9" fmla="*/ 18 h 23"/>
                <a:gd name="T10" fmla="*/ 19 w 32"/>
                <a:gd name="T11" fmla="*/ 16 h 23"/>
                <a:gd name="T12" fmla="*/ 21 w 32"/>
                <a:gd name="T13" fmla="*/ 20 h 23"/>
                <a:gd name="T14" fmla="*/ 26 w 32"/>
                <a:gd name="T15" fmla="*/ 22 h 23"/>
                <a:gd name="T16" fmla="*/ 27 w 32"/>
                <a:gd name="T17" fmla="*/ 22 h 23"/>
                <a:gd name="T18" fmla="*/ 30 w 32"/>
                <a:gd name="T19" fmla="*/ 15 h 23"/>
                <a:gd name="T20" fmla="*/ 31 w 32"/>
                <a:gd name="T21" fmla="*/ 13 h 23"/>
                <a:gd name="T22" fmla="*/ 29 w 32"/>
                <a:gd name="T23" fmla="*/ 8 h 23"/>
                <a:gd name="T24" fmla="*/ 29 w 32"/>
                <a:gd name="T25" fmla="*/ 8 h 23"/>
                <a:gd name="T26" fmla="*/ 27 w 32"/>
                <a:gd name="T27" fmla="*/ 6 h 23"/>
                <a:gd name="T28" fmla="*/ 22 w 32"/>
                <a:gd name="T29" fmla="*/ 2 h 23"/>
                <a:gd name="T30" fmla="*/ 16 w 32"/>
                <a:gd name="T31" fmla="*/ 1 h 23"/>
                <a:gd name="T32" fmla="*/ 9 w 32"/>
                <a:gd name="T33" fmla="*/ 4 h 23"/>
                <a:gd name="T34" fmla="*/ 6 w 32"/>
                <a:gd name="T35" fmla="*/ 3 h 23"/>
                <a:gd name="T36" fmla="*/ 0 w 32"/>
                <a:gd name="T37" fmla="*/ 5 h 23"/>
                <a:gd name="T38" fmla="*/ 1 w 32"/>
                <a:gd name="T39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23">
                  <a:moveTo>
                    <a:pt x="1" y="6"/>
                  </a:moveTo>
                  <a:cubicBezTo>
                    <a:pt x="1" y="8"/>
                    <a:pt x="3" y="11"/>
                    <a:pt x="4" y="9"/>
                  </a:cubicBezTo>
                  <a:cubicBezTo>
                    <a:pt x="5" y="8"/>
                    <a:pt x="7" y="11"/>
                    <a:pt x="8" y="12"/>
                  </a:cubicBezTo>
                  <a:cubicBezTo>
                    <a:pt x="10" y="13"/>
                    <a:pt x="13" y="14"/>
                    <a:pt x="13" y="15"/>
                  </a:cubicBezTo>
                  <a:cubicBezTo>
                    <a:pt x="13" y="16"/>
                    <a:pt x="14" y="18"/>
                    <a:pt x="16" y="18"/>
                  </a:cubicBezTo>
                  <a:cubicBezTo>
                    <a:pt x="17" y="17"/>
                    <a:pt x="19" y="14"/>
                    <a:pt x="19" y="16"/>
                  </a:cubicBezTo>
                  <a:cubicBezTo>
                    <a:pt x="19" y="17"/>
                    <a:pt x="20" y="20"/>
                    <a:pt x="21" y="20"/>
                  </a:cubicBezTo>
                  <a:cubicBezTo>
                    <a:pt x="23" y="19"/>
                    <a:pt x="24" y="23"/>
                    <a:pt x="26" y="22"/>
                  </a:cubicBezTo>
                  <a:cubicBezTo>
                    <a:pt x="26" y="22"/>
                    <a:pt x="26" y="22"/>
                    <a:pt x="27" y="22"/>
                  </a:cubicBezTo>
                  <a:cubicBezTo>
                    <a:pt x="27" y="18"/>
                    <a:pt x="28" y="16"/>
                    <a:pt x="30" y="15"/>
                  </a:cubicBezTo>
                  <a:cubicBezTo>
                    <a:pt x="30" y="15"/>
                    <a:pt x="31" y="14"/>
                    <a:pt x="31" y="13"/>
                  </a:cubicBezTo>
                  <a:cubicBezTo>
                    <a:pt x="32" y="12"/>
                    <a:pt x="29" y="9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8" y="7"/>
                    <a:pt x="27" y="6"/>
                  </a:cubicBezTo>
                  <a:cubicBezTo>
                    <a:pt x="25" y="4"/>
                    <a:pt x="23" y="4"/>
                    <a:pt x="22" y="2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3"/>
                    <a:pt x="11" y="4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4" y="4"/>
                    <a:pt x="2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0" name="Freeform 78">
              <a:extLst>
                <a:ext uri="{FF2B5EF4-FFF2-40B4-BE49-F238E27FC236}">
                  <a16:creationId xmlns:a16="http://schemas.microsoft.com/office/drawing/2014/main" id="{6D47FA45-55D7-174A-96E0-BCD083AA7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4575" y="4569959"/>
              <a:ext cx="254000" cy="166688"/>
            </a:xfrm>
            <a:custGeom>
              <a:avLst/>
              <a:gdLst>
                <a:gd name="T0" fmla="*/ 65 w 73"/>
                <a:gd name="T1" fmla="*/ 32 h 48"/>
                <a:gd name="T2" fmla="*/ 62 w 73"/>
                <a:gd name="T3" fmla="*/ 30 h 48"/>
                <a:gd name="T4" fmla="*/ 62 w 73"/>
                <a:gd name="T5" fmla="*/ 30 h 48"/>
                <a:gd name="T6" fmla="*/ 61 w 73"/>
                <a:gd name="T7" fmla="*/ 21 h 48"/>
                <a:gd name="T8" fmla="*/ 56 w 73"/>
                <a:gd name="T9" fmla="*/ 10 h 48"/>
                <a:gd name="T10" fmla="*/ 51 w 73"/>
                <a:gd name="T11" fmla="*/ 0 h 48"/>
                <a:gd name="T12" fmla="*/ 47 w 73"/>
                <a:gd name="T13" fmla="*/ 2 h 48"/>
                <a:gd name="T14" fmla="*/ 42 w 73"/>
                <a:gd name="T15" fmla="*/ 5 h 48"/>
                <a:gd name="T16" fmla="*/ 38 w 73"/>
                <a:gd name="T17" fmla="*/ 5 h 48"/>
                <a:gd name="T18" fmla="*/ 35 w 73"/>
                <a:gd name="T19" fmla="*/ 6 h 48"/>
                <a:gd name="T20" fmla="*/ 30 w 73"/>
                <a:gd name="T21" fmla="*/ 5 h 48"/>
                <a:gd name="T22" fmla="*/ 22 w 73"/>
                <a:gd name="T23" fmla="*/ 3 h 48"/>
                <a:gd name="T24" fmla="*/ 19 w 73"/>
                <a:gd name="T25" fmla="*/ 4 h 48"/>
                <a:gd name="T26" fmla="*/ 18 w 73"/>
                <a:gd name="T27" fmla="*/ 5 h 48"/>
                <a:gd name="T28" fmla="*/ 13 w 73"/>
                <a:gd name="T29" fmla="*/ 9 h 48"/>
                <a:gd name="T30" fmla="*/ 5 w 73"/>
                <a:gd name="T31" fmla="*/ 21 h 48"/>
                <a:gd name="T32" fmla="*/ 0 w 73"/>
                <a:gd name="T33" fmla="*/ 25 h 48"/>
                <a:gd name="T34" fmla="*/ 3 w 73"/>
                <a:gd name="T35" fmla="*/ 29 h 48"/>
                <a:gd name="T36" fmla="*/ 6 w 73"/>
                <a:gd name="T37" fmla="*/ 32 h 48"/>
                <a:gd name="T38" fmla="*/ 7 w 73"/>
                <a:gd name="T39" fmla="*/ 37 h 48"/>
                <a:gd name="T40" fmla="*/ 16 w 73"/>
                <a:gd name="T41" fmla="*/ 40 h 48"/>
                <a:gd name="T42" fmla="*/ 16 w 73"/>
                <a:gd name="T43" fmla="*/ 43 h 48"/>
                <a:gd name="T44" fmla="*/ 21 w 73"/>
                <a:gd name="T45" fmla="*/ 46 h 48"/>
                <a:gd name="T46" fmla="*/ 29 w 73"/>
                <a:gd name="T47" fmla="*/ 47 h 48"/>
                <a:gd name="T48" fmla="*/ 38 w 73"/>
                <a:gd name="T49" fmla="*/ 47 h 48"/>
                <a:gd name="T50" fmla="*/ 44 w 73"/>
                <a:gd name="T51" fmla="*/ 45 h 48"/>
                <a:gd name="T52" fmla="*/ 53 w 73"/>
                <a:gd name="T53" fmla="*/ 43 h 48"/>
                <a:gd name="T54" fmla="*/ 60 w 73"/>
                <a:gd name="T55" fmla="*/ 45 h 48"/>
                <a:gd name="T56" fmla="*/ 64 w 73"/>
                <a:gd name="T57" fmla="*/ 48 h 48"/>
                <a:gd name="T58" fmla="*/ 64 w 73"/>
                <a:gd name="T59" fmla="*/ 43 h 48"/>
                <a:gd name="T60" fmla="*/ 68 w 73"/>
                <a:gd name="T61" fmla="*/ 37 h 48"/>
                <a:gd name="T62" fmla="*/ 73 w 73"/>
                <a:gd name="T63" fmla="*/ 33 h 48"/>
                <a:gd name="T64" fmla="*/ 73 w 73"/>
                <a:gd name="T65" fmla="*/ 32 h 48"/>
                <a:gd name="T66" fmla="*/ 70 w 73"/>
                <a:gd name="T67" fmla="*/ 30 h 48"/>
                <a:gd name="T68" fmla="*/ 65 w 73"/>
                <a:gd name="T69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3" h="48">
                  <a:moveTo>
                    <a:pt x="65" y="32"/>
                  </a:moveTo>
                  <a:cubicBezTo>
                    <a:pt x="64" y="32"/>
                    <a:pt x="61" y="31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0" y="28"/>
                    <a:pt x="60" y="22"/>
                    <a:pt x="61" y="21"/>
                  </a:cubicBezTo>
                  <a:cubicBezTo>
                    <a:pt x="63" y="19"/>
                    <a:pt x="58" y="12"/>
                    <a:pt x="56" y="10"/>
                  </a:cubicBezTo>
                  <a:cubicBezTo>
                    <a:pt x="55" y="8"/>
                    <a:pt x="53" y="4"/>
                    <a:pt x="51" y="0"/>
                  </a:cubicBezTo>
                  <a:cubicBezTo>
                    <a:pt x="49" y="1"/>
                    <a:pt x="47" y="2"/>
                    <a:pt x="47" y="2"/>
                  </a:cubicBezTo>
                  <a:cubicBezTo>
                    <a:pt x="46" y="4"/>
                    <a:pt x="44" y="5"/>
                    <a:pt x="42" y="5"/>
                  </a:cubicBezTo>
                  <a:cubicBezTo>
                    <a:pt x="41" y="5"/>
                    <a:pt x="39" y="4"/>
                    <a:pt x="38" y="5"/>
                  </a:cubicBezTo>
                  <a:cubicBezTo>
                    <a:pt x="37" y="6"/>
                    <a:pt x="35" y="7"/>
                    <a:pt x="35" y="6"/>
                  </a:cubicBezTo>
                  <a:cubicBezTo>
                    <a:pt x="34" y="5"/>
                    <a:pt x="31" y="5"/>
                    <a:pt x="30" y="5"/>
                  </a:cubicBezTo>
                  <a:cubicBezTo>
                    <a:pt x="28" y="5"/>
                    <a:pt x="23" y="3"/>
                    <a:pt x="22" y="3"/>
                  </a:cubicBezTo>
                  <a:cubicBezTo>
                    <a:pt x="21" y="3"/>
                    <a:pt x="20" y="3"/>
                    <a:pt x="19" y="4"/>
                  </a:cubicBezTo>
                  <a:cubicBezTo>
                    <a:pt x="19" y="4"/>
                    <a:pt x="19" y="5"/>
                    <a:pt x="18" y="5"/>
                  </a:cubicBezTo>
                  <a:cubicBezTo>
                    <a:pt x="16" y="6"/>
                    <a:pt x="14" y="8"/>
                    <a:pt x="13" y="9"/>
                  </a:cubicBezTo>
                  <a:cubicBezTo>
                    <a:pt x="11" y="9"/>
                    <a:pt x="8" y="18"/>
                    <a:pt x="5" y="21"/>
                  </a:cubicBezTo>
                  <a:cubicBezTo>
                    <a:pt x="3" y="23"/>
                    <a:pt x="0" y="24"/>
                    <a:pt x="0" y="25"/>
                  </a:cubicBezTo>
                  <a:cubicBezTo>
                    <a:pt x="0" y="25"/>
                    <a:pt x="3" y="28"/>
                    <a:pt x="3" y="29"/>
                  </a:cubicBezTo>
                  <a:cubicBezTo>
                    <a:pt x="3" y="31"/>
                    <a:pt x="4" y="32"/>
                    <a:pt x="6" y="32"/>
                  </a:cubicBezTo>
                  <a:cubicBezTo>
                    <a:pt x="8" y="32"/>
                    <a:pt x="6" y="37"/>
                    <a:pt x="7" y="37"/>
                  </a:cubicBezTo>
                  <a:cubicBezTo>
                    <a:pt x="8" y="37"/>
                    <a:pt x="16" y="38"/>
                    <a:pt x="16" y="40"/>
                  </a:cubicBezTo>
                  <a:cubicBezTo>
                    <a:pt x="16" y="41"/>
                    <a:pt x="17" y="42"/>
                    <a:pt x="16" y="43"/>
                  </a:cubicBezTo>
                  <a:cubicBezTo>
                    <a:pt x="18" y="44"/>
                    <a:pt x="20" y="47"/>
                    <a:pt x="21" y="46"/>
                  </a:cubicBezTo>
                  <a:cubicBezTo>
                    <a:pt x="22" y="46"/>
                    <a:pt x="28" y="47"/>
                    <a:pt x="29" y="47"/>
                  </a:cubicBezTo>
                  <a:cubicBezTo>
                    <a:pt x="31" y="47"/>
                    <a:pt x="36" y="47"/>
                    <a:pt x="38" y="47"/>
                  </a:cubicBezTo>
                  <a:cubicBezTo>
                    <a:pt x="40" y="48"/>
                    <a:pt x="42" y="47"/>
                    <a:pt x="44" y="45"/>
                  </a:cubicBezTo>
                  <a:cubicBezTo>
                    <a:pt x="45" y="43"/>
                    <a:pt x="51" y="43"/>
                    <a:pt x="53" y="43"/>
                  </a:cubicBezTo>
                  <a:cubicBezTo>
                    <a:pt x="55" y="44"/>
                    <a:pt x="59" y="44"/>
                    <a:pt x="60" y="45"/>
                  </a:cubicBezTo>
                  <a:cubicBezTo>
                    <a:pt x="60" y="46"/>
                    <a:pt x="62" y="47"/>
                    <a:pt x="64" y="48"/>
                  </a:cubicBezTo>
                  <a:cubicBezTo>
                    <a:pt x="65" y="46"/>
                    <a:pt x="64" y="45"/>
                    <a:pt x="64" y="43"/>
                  </a:cubicBezTo>
                  <a:cubicBezTo>
                    <a:pt x="65" y="41"/>
                    <a:pt x="66" y="37"/>
                    <a:pt x="68" y="37"/>
                  </a:cubicBezTo>
                  <a:cubicBezTo>
                    <a:pt x="71" y="37"/>
                    <a:pt x="73" y="37"/>
                    <a:pt x="73" y="33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1" y="31"/>
                    <a:pt x="70" y="30"/>
                    <a:pt x="70" y="30"/>
                  </a:cubicBezTo>
                  <a:cubicBezTo>
                    <a:pt x="69" y="30"/>
                    <a:pt x="66" y="32"/>
                    <a:pt x="65" y="3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1" name="Freeform 79">
              <a:extLst>
                <a:ext uri="{FF2B5EF4-FFF2-40B4-BE49-F238E27FC236}">
                  <a16:creationId xmlns:a16="http://schemas.microsoft.com/office/drawing/2014/main" id="{BB05F304-4B22-C643-ADB9-C5D2316D1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0788" y="4566784"/>
              <a:ext cx="84138" cy="107950"/>
            </a:xfrm>
            <a:custGeom>
              <a:avLst/>
              <a:gdLst>
                <a:gd name="T0" fmla="*/ 18 w 24"/>
                <a:gd name="T1" fmla="*/ 8 h 31"/>
                <a:gd name="T2" fmla="*/ 12 w 24"/>
                <a:gd name="T3" fmla="*/ 4 h 31"/>
                <a:gd name="T4" fmla="*/ 5 w 24"/>
                <a:gd name="T5" fmla="*/ 0 h 31"/>
                <a:gd name="T6" fmla="*/ 0 w 24"/>
                <a:gd name="T7" fmla="*/ 1 h 31"/>
                <a:gd name="T8" fmla="*/ 5 w 24"/>
                <a:gd name="T9" fmla="*/ 11 h 31"/>
                <a:gd name="T10" fmla="*/ 10 w 24"/>
                <a:gd name="T11" fmla="*/ 22 h 31"/>
                <a:gd name="T12" fmla="*/ 11 w 24"/>
                <a:gd name="T13" fmla="*/ 31 h 31"/>
                <a:gd name="T14" fmla="*/ 16 w 24"/>
                <a:gd name="T15" fmla="*/ 24 h 31"/>
                <a:gd name="T16" fmla="*/ 19 w 24"/>
                <a:gd name="T17" fmla="*/ 20 h 31"/>
                <a:gd name="T18" fmla="*/ 24 w 24"/>
                <a:gd name="T19" fmla="*/ 21 h 31"/>
                <a:gd name="T20" fmla="*/ 23 w 24"/>
                <a:gd name="T21" fmla="*/ 16 h 31"/>
                <a:gd name="T22" fmla="*/ 18 w 24"/>
                <a:gd name="T23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" h="31">
                  <a:moveTo>
                    <a:pt x="18" y="8"/>
                  </a:moveTo>
                  <a:cubicBezTo>
                    <a:pt x="17" y="5"/>
                    <a:pt x="14" y="4"/>
                    <a:pt x="12" y="4"/>
                  </a:cubicBezTo>
                  <a:cubicBezTo>
                    <a:pt x="10" y="4"/>
                    <a:pt x="7" y="0"/>
                    <a:pt x="5" y="0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2" y="5"/>
                    <a:pt x="4" y="9"/>
                    <a:pt x="5" y="11"/>
                  </a:cubicBezTo>
                  <a:cubicBezTo>
                    <a:pt x="7" y="13"/>
                    <a:pt x="12" y="20"/>
                    <a:pt x="10" y="22"/>
                  </a:cubicBezTo>
                  <a:cubicBezTo>
                    <a:pt x="9" y="23"/>
                    <a:pt x="9" y="29"/>
                    <a:pt x="11" y="31"/>
                  </a:cubicBezTo>
                  <a:cubicBezTo>
                    <a:pt x="12" y="30"/>
                    <a:pt x="16" y="25"/>
                    <a:pt x="16" y="24"/>
                  </a:cubicBezTo>
                  <a:cubicBezTo>
                    <a:pt x="16" y="22"/>
                    <a:pt x="16" y="19"/>
                    <a:pt x="19" y="20"/>
                  </a:cubicBezTo>
                  <a:cubicBezTo>
                    <a:pt x="22" y="21"/>
                    <a:pt x="24" y="22"/>
                    <a:pt x="24" y="21"/>
                  </a:cubicBezTo>
                  <a:cubicBezTo>
                    <a:pt x="24" y="20"/>
                    <a:pt x="24" y="17"/>
                    <a:pt x="23" y="16"/>
                  </a:cubicBezTo>
                  <a:cubicBezTo>
                    <a:pt x="21" y="15"/>
                    <a:pt x="19" y="11"/>
                    <a:pt x="18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2" name="Freeform 80">
              <a:extLst>
                <a:ext uri="{FF2B5EF4-FFF2-40B4-BE49-F238E27FC236}">
                  <a16:creationId xmlns:a16="http://schemas.microsoft.com/office/drawing/2014/main" id="{4B8E6769-A63E-0540-80BC-C4E4B8A0E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788" y="4719184"/>
              <a:ext cx="173038" cy="98425"/>
            </a:xfrm>
            <a:custGeom>
              <a:avLst/>
              <a:gdLst>
                <a:gd name="T0" fmla="*/ 39 w 50"/>
                <a:gd name="T1" fmla="*/ 0 h 28"/>
                <a:gd name="T2" fmla="*/ 30 w 50"/>
                <a:gd name="T3" fmla="*/ 2 h 28"/>
                <a:gd name="T4" fmla="*/ 24 w 50"/>
                <a:gd name="T5" fmla="*/ 4 h 28"/>
                <a:gd name="T6" fmla="*/ 15 w 50"/>
                <a:gd name="T7" fmla="*/ 4 h 28"/>
                <a:gd name="T8" fmla="*/ 7 w 50"/>
                <a:gd name="T9" fmla="*/ 3 h 28"/>
                <a:gd name="T10" fmla="*/ 2 w 50"/>
                <a:gd name="T11" fmla="*/ 0 h 28"/>
                <a:gd name="T12" fmla="*/ 2 w 50"/>
                <a:gd name="T13" fmla="*/ 1 h 28"/>
                <a:gd name="T14" fmla="*/ 2 w 50"/>
                <a:gd name="T15" fmla="*/ 7 h 28"/>
                <a:gd name="T16" fmla="*/ 4 w 50"/>
                <a:gd name="T17" fmla="*/ 12 h 28"/>
                <a:gd name="T18" fmla="*/ 1 w 50"/>
                <a:gd name="T19" fmla="*/ 15 h 28"/>
                <a:gd name="T20" fmla="*/ 1 w 50"/>
                <a:gd name="T21" fmla="*/ 19 h 28"/>
                <a:gd name="T22" fmla="*/ 6 w 50"/>
                <a:gd name="T23" fmla="*/ 24 h 28"/>
                <a:gd name="T24" fmla="*/ 7 w 50"/>
                <a:gd name="T25" fmla="*/ 26 h 28"/>
                <a:gd name="T26" fmla="*/ 18 w 50"/>
                <a:gd name="T27" fmla="*/ 26 h 28"/>
                <a:gd name="T28" fmla="*/ 27 w 50"/>
                <a:gd name="T29" fmla="*/ 28 h 28"/>
                <a:gd name="T30" fmla="*/ 30 w 50"/>
                <a:gd name="T31" fmla="*/ 26 h 28"/>
                <a:gd name="T32" fmla="*/ 34 w 50"/>
                <a:gd name="T33" fmla="*/ 24 h 28"/>
                <a:gd name="T34" fmla="*/ 34 w 50"/>
                <a:gd name="T35" fmla="*/ 22 h 28"/>
                <a:gd name="T36" fmla="*/ 42 w 50"/>
                <a:gd name="T37" fmla="*/ 22 h 28"/>
                <a:gd name="T38" fmla="*/ 45 w 50"/>
                <a:gd name="T39" fmla="*/ 21 h 28"/>
                <a:gd name="T40" fmla="*/ 44 w 50"/>
                <a:gd name="T41" fmla="*/ 19 h 28"/>
                <a:gd name="T42" fmla="*/ 42 w 50"/>
                <a:gd name="T43" fmla="*/ 13 h 28"/>
                <a:gd name="T44" fmla="*/ 49 w 50"/>
                <a:gd name="T45" fmla="*/ 6 h 28"/>
                <a:gd name="T46" fmla="*/ 50 w 50"/>
                <a:gd name="T47" fmla="*/ 5 h 28"/>
                <a:gd name="T48" fmla="*/ 46 w 50"/>
                <a:gd name="T49" fmla="*/ 2 h 28"/>
                <a:gd name="T50" fmla="*/ 39 w 50"/>
                <a:gd name="T5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28">
                  <a:moveTo>
                    <a:pt x="39" y="0"/>
                  </a:moveTo>
                  <a:cubicBezTo>
                    <a:pt x="37" y="0"/>
                    <a:pt x="31" y="0"/>
                    <a:pt x="30" y="2"/>
                  </a:cubicBezTo>
                  <a:cubicBezTo>
                    <a:pt x="28" y="4"/>
                    <a:pt x="26" y="5"/>
                    <a:pt x="24" y="4"/>
                  </a:cubicBezTo>
                  <a:cubicBezTo>
                    <a:pt x="22" y="4"/>
                    <a:pt x="17" y="4"/>
                    <a:pt x="15" y="4"/>
                  </a:cubicBezTo>
                  <a:cubicBezTo>
                    <a:pt x="14" y="4"/>
                    <a:pt x="8" y="3"/>
                    <a:pt x="7" y="3"/>
                  </a:cubicBezTo>
                  <a:cubicBezTo>
                    <a:pt x="6" y="4"/>
                    <a:pt x="4" y="1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0" y="2"/>
                    <a:pt x="0" y="5"/>
                    <a:pt x="2" y="7"/>
                  </a:cubicBezTo>
                  <a:cubicBezTo>
                    <a:pt x="3" y="8"/>
                    <a:pt x="6" y="12"/>
                    <a:pt x="4" y="12"/>
                  </a:cubicBezTo>
                  <a:cubicBezTo>
                    <a:pt x="2" y="12"/>
                    <a:pt x="1" y="14"/>
                    <a:pt x="1" y="15"/>
                  </a:cubicBezTo>
                  <a:cubicBezTo>
                    <a:pt x="2" y="16"/>
                    <a:pt x="1" y="18"/>
                    <a:pt x="1" y="19"/>
                  </a:cubicBezTo>
                  <a:cubicBezTo>
                    <a:pt x="2" y="19"/>
                    <a:pt x="6" y="23"/>
                    <a:pt x="6" y="24"/>
                  </a:cubicBezTo>
                  <a:cubicBezTo>
                    <a:pt x="6" y="25"/>
                    <a:pt x="8" y="25"/>
                    <a:pt x="7" y="26"/>
                  </a:cubicBezTo>
                  <a:cubicBezTo>
                    <a:pt x="10" y="26"/>
                    <a:pt x="17" y="26"/>
                    <a:pt x="18" y="26"/>
                  </a:cubicBezTo>
                  <a:cubicBezTo>
                    <a:pt x="20" y="27"/>
                    <a:pt x="27" y="28"/>
                    <a:pt x="27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29" y="25"/>
                    <a:pt x="32" y="24"/>
                    <a:pt x="34" y="24"/>
                  </a:cubicBezTo>
                  <a:cubicBezTo>
                    <a:pt x="33" y="23"/>
                    <a:pt x="33" y="22"/>
                    <a:pt x="34" y="22"/>
                  </a:cubicBezTo>
                  <a:cubicBezTo>
                    <a:pt x="35" y="21"/>
                    <a:pt x="40" y="21"/>
                    <a:pt x="42" y="22"/>
                  </a:cubicBezTo>
                  <a:cubicBezTo>
                    <a:pt x="43" y="22"/>
                    <a:pt x="44" y="22"/>
                    <a:pt x="45" y="21"/>
                  </a:cubicBezTo>
                  <a:cubicBezTo>
                    <a:pt x="45" y="20"/>
                    <a:pt x="45" y="19"/>
                    <a:pt x="44" y="19"/>
                  </a:cubicBezTo>
                  <a:cubicBezTo>
                    <a:pt x="43" y="19"/>
                    <a:pt x="41" y="14"/>
                    <a:pt x="42" y="13"/>
                  </a:cubicBezTo>
                  <a:cubicBezTo>
                    <a:pt x="44" y="13"/>
                    <a:pt x="46" y="7"/>
                    <a:pt x="49" y="6"/>
                  </a:cubicBezTo>
                  <a:cubicBezTo>
                    <a:pt x="50" y="6"/>
                    <a:pt x="50" y="5"/>
                    <a:pt x="50" y="5"/>
                  </a:cubicBezTo>
                  <a:cubicBezTo>
                    <a:pt x="48" y="4"/>
                    <a:pt x="46" y="3"/>
                    <a:pt x="46" y="2"/>
                  </a:cubicBezTo>
                  <a:cubicBezTo>
                    <a:pt x="45" y="1"/>
                    <a:pt x="41" y="1"/>
                    <a:pt x="39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3" name="Freeform 81">
              <a:extLst>
                <a:ext uri="{FF2B5EF4-FFF2-40B4-BE49-F238E27FC236}">
                  <a16:creationId xmlns:a16="http://schemas.microsoft.com/office/drawing/2014/main" id="{E3842F7C-DE90-224C-A774-524E309A6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400" y="4777921"/>
              <a:ext cx="79375" cy="55563"/>
            </a:xfrm>
            <a:custGeom>
              <a:avLst/>
              <a:gdLst>
                <a:gd name="T0" fmla="*/ 6 w 23"/>
                <a:gd name="T1" fmla="*/ 16 h 16"/>
                <a:gd name="T2" fmla="*/ 6 w 23"/>
                <a:gd name="T3" fmla="*/ 16 h 16"/>
                <a:gd name="T4" fmla="*/ 6 w 23"/>
                <a:gd name="T5" fmla="*/ 16 h 16"/>
                <a:gd name="T6" fmla="*/ 6 w 23"/>
                <a:gd name="T7" fmla="*/ 16 h 16"/>
                <a:gd name="T8" fmla="*/ 6 w 23"/>
                <a:gd name="T9" fmla="*/ 16 h 16"/>
                <a:gd name="T10" fmla="*/ 7 w 23"/>
                <a:gd name="T11" fmla="*/ 16 h 16"/>
                <a:gd name="T12" fmla="*/ 9 w 23"/>
                <a:gd name="T13" fmla="*/ 16 h 16"/>
                <a:gd name="T14" fmla="*/ 9 w 23"/>
                <a:gd name="T15" fmla="*/ 16 h 16"/>
                <a:gd name="T16" fmla="*/ 10 w 23"/>
                <a:gd name="T17" fmla="*/ 16 h 16"/>
                <a:gd name="T18" fmla="*/ 10 w 23"/>
                <a:gd name="T19" fmla="*/ 16 h 16"/>
                <a:gd name="T20" fmla="*/ 11 w 23"/>
                <a:gd name="T21" fmla="*/ 15 h 16"/>
                <a:gd name="T22" fmla="*/ 15 w 23"/>
                <a:gd name="T23" fmla="*/ 13 h 16"/>
                <a:gd name="T24" fmla="*/ 22 w 23"/>
                <a:gd name="T25" fmla="*/ 10 h 16"/>
                <a:gd name="T26" fmla="*/ 22 w 23"/>
                <a:gd name="T27" fmla="*/ 9 h 16"/>
                <a:gd name="T28" fmla="*/ 21 w 23"/>
                <a:gd name="T29" fmla="*/ 7 h 16"/>
                <a:gd name="T30" fmla="*/ 16 w 23"/>
                <a:gd name="T31" fmla="*/ 2 h 16"/>
                <a:gd name="T32" fmla="*/ 16 w 23"/>
                <a:gd name="T33" fmla="*/ 1 h 16"/>
                <a:gd name="T34" fmla="*/ 16 w 23"/>
                <a:gd name="T35" fmla="*/ 1 h 16"/>
                <a:gd name="T36" fmla="*/ 16 w 23"/>
                <a:gd name="T37" fmla="*/ 0 h 16"/>
                <a:gd name="T38" fmla="*/ 2 w 23"/>
                <a:gd name="T39" fmla="*/ 3 h 16"/>
                <a:gd name="T40" fmla="*/ 2 w 23"/>
                <a:gd name="T41" fmla="*/ 3 h 16"/>
                <a:gd name="T42" fmla="*/ 1 w 23"/>
                <a:gd name="T43" fmla="*/ 11 h 16"/>
                <a:gd name="T44" fmla="*/ 6 w 23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16">
                  <a:moveTo>
                    <a:pt x="6" y="16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8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3" y="15"/>
                    <a:pt x="14" y="13"/>
                    <a:pt x="15" y="13"/>
                  </a:cubicBezTo>
                  <a:cubicBezTo>
                    <a:pt x="16" y="14"/>
                    <a:pt x="22" y="11"/>
                    <a:pt x="22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8"/>
                    <a:pt x="21" y="8"/>
                    <a:pt x="21" y="7"/>
                  </a:cubicBezTo>
                  <a:cubicBezTo>
                    <a:pt x="21" y="6"/>
                    <a:pt x="17" y="2"/>
                    <a:pt x="16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0"/>
                  </a:cubicBezTo>
                  <a:cubicBezTo>
                    <a:pt x="11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5"/>
                    <a:pt x="0" y="9"/>
                    <a:pt x="1" y="11"/>
                  </a:cubicBezTo>
                  <a:cubicBezTo>
                    <a:pt x="2" y="13"/>
                    <a:pt x="3" y="14"/>
                    <a:pt x="6" y="1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4" name="Freeform 82">
              <a:extLst>
                <a:ext uri="{FF2B5EF4-FFF2-40B4-BE49-F238E27FC236}">
                  <a16:creationId xmlns:a16="http://schemas.microsoft.com/office/drawing/2014/main" id="{42503F6F-E497-B24B-A639-EF78CB643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788" y="4420734"/>
              <a:ext cx="495300" cy="292100"/>
            </a:xfrm>
            <a:custGeom>
              <a:avLst/>
              <a:gdLst>
                <a:gd name="T0" fmla="*/ 134 w 143"/>
                <a:gd name="T1" fmla="*/ 48 h 84"/>
                <a:gd name="T2" fmla="*/ 142 w 143"/>
                <a:gd name="T3" fmla="*/ 43 h 84"/>
                <a:gd name="T4" fmla="*/ 143 w 143"/>
                <a:gd name="T5" fmla="*/ 38 h 84"/>
                <a:gd name="T6" fmla="*/ 143 w 143"/>
                <a:gd name="T7" fmla="*/ 33 h 84"/>
                <a:gd name="T8" fmla="*/ 132 w 143"/>
                <a:gd name="T9" fmla="*/ 28 h 84"/>
                <a:gd name="T10" fmla="*/ 121 w 143"/>
                <a:gd name="T11" fmla="*/ 23 h 84"/>
                <a:gd name="T12" fmla="*/ 113 w 143"/>
                <a:gd name="T13" fmla="*/ 23 h 84"/>
                <a:gd name="T14" fmla="*/ 106 w 143"/>
                <a:gd name="T15" fmla="*/ 20 h 84"/>
                <a:gd name="T16" fmla="*/ 96 w 143"/>
                <a:gd name="T17" fmla="*/ 12 h 84"/>
                <a:gd name="T18" fmla="*/ 94 w 143"/>
                <a:gd name="T19" fmla="*/ 2 h 84"/>
                <a:gd name="T20" fmla="*/ 82 w 143"/>
                <a:gd name="T21" fmla="*/ 1 h 84"/>
                <a:gd name="T22" fmla="*/ 76 w 143"/>
                <a:gd name="T23" fmla="*/ 2 h 84"/>
                <a:gd name="T24" fmla="*/ 66 w 143"/>
                <a:gd name="T25" fmla="*/ 9 h 84"/>
                <a:gd name="T26" fmla="*/ 57 w 143"/>
                <a:gd name="T27" fmla="*/ 11 h 84"/>
                <a:gd name="T28" fmla="*/ 46 w 143"/>
                <a:gd name="T29" fmla="*/ 9 h 84"/>
                <a:gd name="T30" fmla="*/ 34 w 143"/>
                <a:gd name="T31" fmla="*/ 7 h 84"/>
                <a:gd name="T32" fmla="*/ 15 w 143"/>
                <a:gd name="T33" fmla="*/ 8 h 84"/>
                <a:gd name="T34" fmla="*/ 11 w 143"/>
                <a:gd name="T35" fmla="*/ 12 h 84"/>
                <a:gd name="T36" fmla="*/ 11 w 143"/>
                <a:gd name="T37" fmla="*/ 23 h 84"/>
                <a:gd name="T38" fmla="*/ 3 w 143"/>
                <a:gd name="T39" fmla="*/ 36 h 84"/>
                <a:gd name="T40" fmla="*/ 3 w 143"/>
                <a:gd name="T41" fmla="*/ 46 h 84"/>
                <a:gd name="T42" fmla="*/ 8 w 143"/>
                <a:gd name="T43" fmla="*/ 46 h 84"/>
                <a:gd name="T44" fmla="*/ 21 w 143"/>
                <a:gd name="T45" fmla="*/ 49 h 84"/>
                <a:gd name="T46" fmla="*/ 28 w 143"/>
                <a:gd name="T47" fmla="*/ 48 h 84"/>
                <a:gd name="T48" fmla="*/ 42 w 143"/>
                <a:gd name="T49" fmla="*/ 42 h 84"/>
                <a:gd name="T50" fmla="*/ 55 w 143"/>
                <a:gd name="T51" fmla="*/ 50 h 84"/>
                <a:gd name="T52" fmla="*/ 61 w 143"/>
                <a:gd name="T53" fmla="*/ 63 h 84"/>
                <a:gd name="T54" fmla="*/ 53 w 143"/>
                <a:gd name="T55" fmla="*/ 66 h 84"/>
                <a:gd name="T56" fmla="*/ 51 w 143"/>
                <a:gd name="T57" fmla="*/ 75 h 84"/>
                <a:gd name="T58" fmla="*/ 59 w 143"/>
                <a:gd name="T59" fmla="*/ 75 h 84"/>
                <a:gd name="T60" fmla="*/ 69 w 143"/>
                <a:gd name="T61" fmla="*/ 61 h 84"/>
                <a:gd name="T62" fmla="*/ 79 w 143"/>
                <a:gd name="T63" fmla="*/ 65 h 84"/>
                <a:gd name="T64" fmla="*/ 81 w 143"/>
                <a:gd name="T65" fmla="*/ 73 h 84"/>
                <a:gd name="T66" fmla="*/ 90 w 143"/>
                <a:gd name="T67" fmla="*/ 83 h 84"/>
                <a:gd name="T68" fmla="*/ 104 w 143"/>
                <a:gd name="T69" fmla="*/ 78 h 84"/>
                <a:gd name="T70" fmla="*/ 107 w 143"/>
                <a:gd name="T71" fmla="*/ 74 h 84"/>
                <a:gd name="T72" fmla="*/ 110 w 143"/>
                <a:gd name="T73" fmla="*/ 61 h 84"/>
                <a:gd name="T74" fmla="*/ 127 w 143"/>
                <a:gd name="T75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3" h="84">
                  <a:moveTo>
                    <a:pt x="127" y="52"/>
                  </a:moveTo>
                  <a:cubicBezTo>
                    <a:pt x="129" y="52"/>
                    <a:pt x="132" y="48"/>
                    <a:pt x="134" y="48"/>
                  </a:cubicBezTo>
                  <a:cubicBezTo>
                    <a:pt x="135" y="48"/>
                    <a:pt x="140" y="49"/>
                    <a:pt x="140" y="48"/>
                  </a:cubicBezTo>
                  <a:cubicBezTo>
                    <a:pt x="140" y="47"/>
                    <a:pt x="142" y="44"/>
                    <a:pt x="142" y="43"/>
                  </a:cubicBezTo>
                  <a:cubicBezTo>
                    <a:pt x="141" y="43"/>
                    <a:pt x="139" y="41"/>
                    <a:pt x="140" y="40"/>
                  </a:cubicBezTo>
                  <a:cubicBezTo>
                    <a:pt x="140" y="40"/>
                    <a:pt x="143" y="40"/>
                    <a:pt x="143" y="38"/>
                  </a:cubicBezTo>
                  <a:cubicBezTo>
                    <a:pt x="143" y="37"/>
                    <a:pt x="141" y="37"/>
                    <a:pt x="141" y="36"/>
                  </a:cubicBezTo>
                  <a:cubicBezTo>
                    <a:pt x="141" y="35"/>
                    <a:pt x="143" y="34"/>
                    <a:pt x="143" y="33"/>
                  </a:cubicBezTo>
                  <a:cubicBezTo>
                    <a:pt x="143" y="31"/>
                    <a:pt x="141" y="31"/>
                    <a:pt x="138" y="30"/>
                  </a:cubicBezTo>
                  <a:cubicBezTo>
                    <a:pt x="136" y="29"/>
                    <a:pt x="134" y="29"/>
                    <a:pt x="132" y="28"/>
                  </a:cubicBezTo>
                  <a:cubicBezTo>
                    <a:pt x="129" y="27"/>
                    <a:pt x="125" y="28"/>
                    <a:pt x="125" y="27"/>
                  </a:cubicBezTo>
                  <a:cubicBezTo>
                    <a:pt x="125" y="26"/>
                    <a:pt x="122" y="24"/>
                    <a:pt x="121" y="23"/>
                  </a:cubicBezTo>
                  <a:cubicBezTo>
                    <a:pt x="121" y="22"/>
                    <a:pt x="118" y="22"/>
                    <a:pt x="117" y="23"/>
                  </a:cubicBezTo>
                  <a:cubicBezTo>
                    <a:pt x="116" y="24"/>
                    <a:pt x="114" y="24"/>
                    <a:pt x="113" y="23"/>
                  </a:cubicBezTo>
                  <a:cubicBezTo>
                    <a:pt x="111" y="23"/>
                    <a:pt x="110" y="21"/>
                    <a:pt x="109" y="22"/>
                  </a:cubicBezTo>
                  <a:cubicBezTo>
                    <a:pt x="108" y="22"/>
                    <a:pt x="105" y="22"/>
                    <a:pt x="106" y="20"/>
                  </a:cubicBezTo>
                  <a:cubicBezTo>
                    <a:pt x="106" y="18"/>
                    <a:pt x="104" y="14"/>
                    <a:pt x="102" y="14"/>
                  </a:cubicBezTo>
                  <a:cubicBezTo>
                    <a:pt x="101" y="13"/>
                    <a:pt x="97" y="14"/>
                    <a:pt x="96" y="12"/>
                  </a:cubicBezTo>
                  <a:cubicBezTo>
                    <a:pt x="96" y="11"/>
                    <a:pt x="94" y="9"/>
                    <a:pt x="95" y="8"/>
                  </a:cubicBezTo>
                  <a:cubicBezTo>
                    <a:pt x="95" y="7"/>
                    <a:pt x="94" y="3"/>
                    <a:pt x="94" y="2"/>
                  </a:cubicBezTo>
                  <a:cubicBezTo>
                    <a:pt x="93" y="0"/>
                    <a:pt x="88" y="1"/>
                    <a:pt x="87" y="1"/>
                  </a:cubicBezTo>
                  <a:cubicBezTo>
                    <a:pt x="86" y="2"/>
                    <a:pt x="83" y="1"/>
                    <a:pt x="82" y="1"/>
                  </a:cubicBezTo>
                  <a:cubicBezTo>
                    <a:pt x="80" y="2"/>
                    <a:pt x="80" y="3"/>
                    <a:pt x="78" y="3"/>
                  </a:cubicBezTo>
                  <a:cubicBezTo>
                    <a:pt x="77" y="3"/>
                    <a:pt x="76" y="3"/>
                    <a:pt x="76" y="2"/>
                  </a:cubicBezTo>
                  <a:cubicBezTo>
                    <a:pt x="74" y="3"/>
                    <a:pt x="71" y="3"/>
                    <a:pt x="71" y="3"/>
                  </a:cubicBezTo>
                  <a:cubicBezTo>
                    <a:pt x="71" y="3"/>
                    <a:pt x="66" y="7"/>
                    <a:pt x="66" y="9"/>
                  </a:cubicBezTo>
                  <a:cubicBezTo>
                    <a:pt x="66" y="10"/>
                    <a:pt x="66" y="13"/>
                    <a:pt x="64" y="11"/>
                  </a:cubicBezTo>
                  <a:cubicBezTo>
                    <a:pt x="63" y="10"/>
                    <a:pt x="58" y="10"/>
                    <a:pt x="57" y="11"/>
                  </a:cubicBezTo>
                  <a:cubicBezTo>
                    <a:pt x="56" y="12"/>
                    <a:pt x="54" y="8"/>
                    <a:pt x="52" y="9"/>
                  </a:cubicBezTo>
                  <a:cubicBezTo>
                    <a:pt x="50" y="10"/>
                    <a:pt x="47" y="8"/>
                    <a:pt x="46" y="9"/>
                  </a:cubicBezTo>
                  <a:cubicBezTo>
                    <a:pt x="46" y="10"/>
                    <a:pt x="43" y="9"/>
                    <a:pt x="41" y="8"/>
                  </a:cubicBezTo>
                  <a:cubicBezTo>
                    <a:pt x="39" y="7"/>
                    <a:pt x="35" y="8"/>
                    <a:pt x="34" y="7"/>
                  </a:cubicBezTo>
                  <a:cubicBezTo>
                    <a:pt x="32" y="5"/>
                    <a:pt x="23" y="5"/>
                    <a:pt x="20" y="5"/>
                  </a:cubicBezTo>
                  <a:cubicBezTo>
                    <a:pt x="17" y="5"/>
                    <a:pt x="16" y="7"/>
                    <a:pt x="15" y="8"/>
                  </a:cubicBezTo>
                  <a:cubicBezTo>
                    <a:pt x="13" y="10"/>
                    <a:pt x="12" y="9"/>
                    <a:pt x="10" y="9"/>
                  </a:cubicBezTo>
                  <a:cubicBezTo>
                    <a:pt x="10" y="10"/>
                    <a:pt x="11" y="11"/>
                    <a:pt x="11" y="12"/>
                  </a:cubicBezTo>
                  <a:cubicBezTo>
                    <a:pt x="12" y="13"/>
                    <a:pt x="15" y="18"/>
                    <a:pt x="14" y="20"/>
                  </a:cubicBezTo>
                  <a:cubicBezTo>
                    <a:pt x="13" y="21"/>
                    <a:pt x="12" y="21"/>
                    <a:pt x="11" y="23"/>
                  </a:cubicBezTo>
                  <a:cubicBezTo>
                    <a:pt x="10" y="24"/>
                    <a:pt x="3" y="29"/>
                    <a:pt x="3" y="30"/>
                  </a:cubicBezTo>
                  <a:cubicBezTo>
                    <a:pt x="3" y="31"/>
                    <a:pt x="4" y="35"/>
                    <a:pt x="3" y="36"/>
                  </a:cubicBezTo>
                  <a:cubicBezTo>
                    <a:pt x="2" y="37"/>
                    <a:pt x="0" y="40"/>
                    <a:pt x="0" y="42"/>
                  </a:cubicBezTo>
                  <a:cubicBezTo>
                    <a:pt x="0" y="43"/>
                    <a:pt x="2" y="45"/>
                    <a:pt x="3" y="46"/>
                  </a:cubicBezTo>
                  <a:cubicBezTo>
                    <a:pt x="4" y="46"/>
                    <a:pt x="4" y="46"/>
                    <a:pt x="5" y="47"/>
                  </a:cubicBezTo>
                  <a:cubicBezTo>
                    <a:pt x="6" y="46"/>
                    <a:pt x="7" y="46"/>
                    <a:pt x="8" y="46"/>
                  </a:cubicBezTo>
                  <a:cubicBezTo>
                    <a:pt x="9" y="46"/>
                    <a:pt x="14" y="48"/>
                    <a:pt x="16" y="48"/>
                  </a:cubicBezTo>
                  <a:cubicBezTo>
                    <a:pt x="17" y="48"/>
                    <a:pt x="20" y="48"/>
                    <a:pt x="21" y="49"/>
                  </a:cubicBezTo>
                  <a:cubicBezTo>
                    <a:pt x="21" y="50"/>
                    <a:pt x="23" y="49"/>
                    <a:pt x="24" y="48"/>
                  </a:cubicBezTo>
                  <a:cubicBezTo>
                    <a:pt x="25" y="47"/>
                    <a:pt x="27" y="48"/>
                    <a:pt x="28" y="48"/>
                  </a:cubicBezTo>
                  <a:cubicBezTo>
                    <a:pt x="30" y="48"/>
                    <a:pt x="32" y="47"/>
                    <a:pt x="33" y="45"/>
                  </a:cubicBezTo>
                  <a:cubicBezTo>
                    <a:pt x="33" y="44"/>
                    <a:pt x="41" y="42"/>
                    <a:pt x="42" y="42"/>
                  </a:cubicBezTo>
                  <a:cubicBezTo>
                    <a:pt x="44" y="42"/>
                    <a:pt x="47" y="46"/>
                    <a:pt x="49" y="46"/>
                  </a:cubicBezTo>
                  <a:cubicBezTo>
                    <a:pt x="51" y="46"/>
                    <a:pt x="54" y="47"/>
                    <a:pt x="55" y="50"/>
                  </a:cubicBezTo>
                  <a:cubicBezTo>
                    <a:pt x="56" y="53"/>
                    <a:pt x="58" y="57"/>
                    <a:pt x="60" y="58"/>
                  </a:cubicBezTo>
                  <a:cubicBezTo>
                    <a:pt x="61" y="59"/>
                    <a:pt x="61" y="62"/>
                    <a:pt x="61" y="63"/>
                  </a:cubicBezTo>
                  <a:cubicBezTo>
                    <a:pt x="61" y="64"/>
                    <a:pt x="59" y="63"/>
                    <a:pt x="56" y="62"/>
                  </a:cubicBezTo>
                  <a:cubicBezTo>
                    <a:pt x="53" y="61"/>
                    <a:pt x="53" y="64"/>
                    <a:pt x="53" y="66"/>
                  </a:cubicBezTo>
                  <a:cubicBezTo>
                    <a:pt x="53" y="67"/>
                    <a:pt x="49" y="72"/>
                    <a:pt x="48" y="73"/>
                  </a:cubicBezTo>
                  <a:cubicBezTo>
                    <a:pt x="47" y="74"/>
                    <a:pt x="50" y="75"/>
                    <a:pt x="51" y="75"/>
                  </a:cubicBezTo>
                  <a:cubicBezTo>
                    <a:pt x="52" y="75"/>
                    <a:pt x="55" y="73"/>
                    <a:pt x="56" y="73"/>
                  </a:cubicBezTo>
                  <a:cubicBezTo>
                    <a:pt x="56" y="73"/>
                    <a:pt x="57" y="74"/>
                    <a:pt x="59" y="75"/>
                  </a:cubicBezTo>
                  <a:cubicBezTo>
                    <a:pt x="58" y="71"/>
                    <a:pt x="59" y="72"/>
                    <a:pt x="62" y="69"/>
                  </a:cubicBezTo>
                  <a:cubicBezTo>
                    <a:pt x="66" y="66"/>
                    <a:pt x="66" y="62"/>
                    <a:pt x="69" y="61"/>
                  </a:cubicBezTo>
                  <a:cubicBezTo>
                    <a:pt x="72" y="60"/>
                    <a:pt x="74" y="59"/>
                    <a:pt x="78" y="60"/>
                  </a:cubicBezTo>
                  <a:cubicBezTo>
                    <a:pt x="83" y="60"/>
                    <a:pt x="76" y="63"/>
                    <a:pt x="79" y="65"/>
                  </a:cubicBezTo>
                  <a:cubicBezTo>
                    <a:pt x="82" y="67"/>
                    <a:pt x="92" y="64"/>
                    <a:pt x="92" y="67"/>
                  </a:cubicBezTo>
                  <a:cubicBezTo>
                    <a:pt x="93" y="69"/>
                    <a:pt x="81" y="72"/>
                    <a:pt x="81" y="73"/>
                  </a:cubicBezTo>
                  <a:cubicBezTo>
                    <a:pt x="82" y="74"/>
                    <a:pt x="88" y="75"/>
                    <a:pt x="90" y="76"/>
                  </a:cubicBezTo>
                  <a:cubicBezTo>
                    <a:pt x="92" y="78"/>
                    <a:pt x="89" y="81"/>
                    <a:pt x="90" y="83"/>
                  </a:cubicBezTo>
                  <a:cubicBezTo>
                    <a:pt x="91" y="84"/>
                    <a:pt x="94" y="83"/>
                    <a:pt x="96" y="81"/>
                  </a:cubicBezTo>
                  <a:cubicBezTo>
                    <a:pt x="99" y="79"/>
                    <a:pt x="101" y="80"/>
                    <a:pt x="104" y="78"/>
                  </a:cubicBezTo>
                  <a:cubicBezTo>
                    <a:pt x="107" y="76"/>
                    <a:pt x="114" y="78"/>
                    <a:pt x="115" y="76"/>
                  </a:cubicBezTo>
                  <a:cubicBezTo>
                    <a:pt x="116" y="75"/>
                    <a:pt x="113" y="74"/>
                    <a:pt x="107" y="74"/>
                  </a:cubicBezTo>
                  <a:cubicBezTo>
                    <a:pt x="101" y="75"/>
                    <a:pt x="100" y="69"/>
                    <a:pt x="100" y="68"/>
                  </a:cubicBezTo>
                  <a:cubicBezTo>
                    <a:pt x="100" y="66"/>
                    <a:pt x="107" y="61"/>
                    <a:pt x="110" y="61"/>
                  </a:cubicBezTo>
                  <a:cubicBezTo>
                    <a:pt x="114" y="61"/>
                    <a:pt x="117" y="60"/>
                    <a:pt x="121" y="58"/>
                  </a:cubicBezTo>
                  <a:cubicBezTo>
                    <a:pt x="122" y="57"/>
                    <a:pt x="125" y="57"/>
                    <a:pt x="127" y="56"/>
                  </a:cubicBezTo>
                  <a:cubicBezTo>
                    <a:pt x="127" y="55"/>
                    <a:pt x="126" y="53"/>
                    <a:pt x="127" y="5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5" name="Freeform 83">
              <a:extLst>
                <a:ext uri="{FF2B5EF4-FFF2-40B4-BE49-F238E27FC236}">
                  <a16:creationId xmlns:a16="http://schemas.microsoft.com/office/drawing/2014/main" id="{8899E205-A166-FD43-9E2C-1C86283A5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0775" y="4274684"/>
              <a:ext cx="260350" cy="192088"/>
            </a:xfrm>
            <a:custGeom>
              <a:avLst/>
              <a:gdLst>
                <a:gd name="T0" fmla="*/ 71 w 75"/>
                <a:gd name="T1" fmla="*/ 27 h 55"/>
                <a:gd name="T2" fmla="*/ 66 w 75"/>
                <a:gd name="T3" fmla="*/ 22 h 55"/>
                <a:gd name="T4" fmla="*/ 62 w 75"/>
                <a:gd name="T5" fmla="*/ 17 h 55"/>
                <a:gd name="T6" fmla="*/ 61 w 75"/>
                <a:gd name="T7" fmla="*/ 11 h 55"/>
                <a:gd name="T8" fmla="*/ 61 w 75"/>
                <a:gd name="T9" fmla="*/ 6 h 55"/>
                <a:gd name="T10" fmla="*/ 53 w 75"/>
                <a:gd name="T11" fmla="*/ 4 h 55"/>
                <a:gd name="T12" fmla="*/ 49 w 75"/>
                <a:gd name="T13" fmla="*/ 4 h 55"/>
                <a:gd name="T14" fmla="*/ 45 w 75"/>
                <a:gd name="T15" fmla="*/ 2 h 55"/>
                <a:gd name="T16" fmla="*/ 40 w 75"/>
                <a:gd name="T17" fmla="*/ 1 h 55"/>
                <a:gd name="T18" fmla="*/ 40 w 75"/>
                <a:gd name="T19" fmla="*/ 0 h 55"/>
                <a:gd name="T20" fmla="*/ 38 w 75"/>
                <a:gd name="T21" fmla="*/ 1 h 55"/>
                <a:gd name="T22" fmla="*/ 34 w 75"/>
                <a:gd name="T23" fmla="*/ 4 h 55"/>
                <a:gd name="T24" fmla="*/ 29 w 75"/>
                <a:gd name="T25" fmla="*/ 5 h 55"/>
                <a:gd name="T26" fmla="*/ 27 w 75"/>
                <a:gd name="T27" fmla="*/ 9 h 55"/>
                <a:gd name="T28" fmla="*/ 26 w 75"/>
                <a:gd name="T29" fmla="*/ 12 h 55"/>
                <a:gd name="T30" fmla="*/ 23 w 75"/>
                <a:gd name="T31" fmla="*/ 14 h 55"/>
                <a:gd name="T32" fmla="*/ 19 w 75"/>
                <a:gd name="T33" fmla="*/ 18 h 55"/>
                <a:gd name="T34" fmla="*/ 18 w 75"/>
                <a:gd name="T35" fmla="*/ 22 h 55"/>
                <a:gd name="T36" fmla="*/ 13 w 75"/>
                <a:gd name="T37" fmla="*/ 23 h 55"/>
                <a:gd name="T38" fmla="*/ 9 w 75"/>
                <a:gd name="T39" fmla="*/ 25 h 55"/>
                <a:gd name="T40" fmla="*/ 3 w 75"/>
                <a:gd name="T41" fmla="*/ 25 h 55"/>
                <a:gd name="T42" fmla="*/ 3 w 75"/>
                <a:gd name="T43" fmla="*/ 26 h 55"/>
                <a:gd name="T44" fmla="*/ 4 w 75"/>
                <a:gd name="T45" fmla="*/ 32 h 55"/>
                <a:gd name="T46" fmla="*/ 4 w 75"/>
                <a:gd name="T47" fmla="*/ 39 h 55"/>
                <a:gd name="T48" fmla="*/ 0 w 75"/>
                <a:gd name="T49" fmla="*/ 43 h 55"/>
                <a:gd name="T50" fmla="*/ 2 w 75"/>
                <a:gd name="T51" fmla="*/ 47 h 55"/>
                <a:gd name="T52" fmla="*/ 2 w 75"/>
                <a:gd name="T53" fmla="*/ 51 h 55"/>
                <a:gd name="T54" fmla="*/ 7 w 75"/>
                <a:gd name="T55" fmla="*/ 50 h 55"/>
                <a:gd name="T56" fmla="*/ 12 w 75"/>
                <a:gd name="T57" fmla="*/ 47 h 55"/>
                <a:gd name="T58" fmla="*/ 26 w 75"/>
                <a:gd name="T59" fmla="*/ 49 h 55"/>
                <a:gd name="T60" fmla="*/ 33 w 75"/>
                <a:gd name="T61" fmla="*/ 50 h 55"/>
                <a:gd name="T62" fmla="*/ 38 w 75"/>
                <a:gd name="T63" fmla="*/ 51 h 55"/>
                <a:gd name="T64" fmla="*/ 44 w 75"/>
                <a:gd name="T65" fmla="*/ 51 h 55"/>
                <a:gd name="T66" fmla="*/ 49 w 75"/>
                <a:gd name="T67" fmla="*/ 53 h 55"/>
                <a:gd name="T68" fmla="*/ 56 w 75"/>
                <a:gd name="T69" fmla="*/ 53 h 55"/>
                <a:gd name="T70" fmla="*/ 58 w 75"/>
                <a:gd name="T71" fmla="*/ 51 h 55"/>
                <a:gd name="T72" fmla="*/ 63 w 75"/>
                <a:gd name="T73" fmla="*/ 45 h 55"/>
                <a:gd name="T74" fmla="*/ 68 w 75"/>
                <a:gd name="T75" fmla="*/ 44 h 55"/>
                <a:gd name="T76" fmla="*/ 66 w 75"/>
                <a:gd name="T77" fmla="*/ 41 h 55"/>
                <a:gd name="T78" fmla="*/ 65 w 75"/>
                <a:gd name="T79" fmla="*/ 34 h 55"/>
                <a:gd name="T80" fmla="*/ 71 w 75"/>
                <a:gd name="T81" fmla="*/ 34 h 55"/>
                <a:gd name="T82" fmla="*/ 75 w 75"/>
                <a:gd name="T83" fmla="*/ 31 h 55"/>
                <a:gd name="T84" fmla="*/ 71 w 75"/>
                <a:gd name="T85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" h="55">
                  <a:moveTo>
                    <a:pt x="71" y="27"/>
                  </a:moveTo>
                  <a:cubicBezTo>
                    <a:pt x="69" y="26"/>
                    <a:pt x="68" y="23"/>
                    <a:pt x="66" y="22"/>
                  </a:cubicBezTo>
                  <a:cubicBezTo>
                    <a:pt x="64" y="21"/>
                    <a:pt x="64" y="18"/>
                    <a:pt x="62" y="17"/>
                  </a:cubicBezTo>
                  <a:cubicBezTo>
                    <a:pt x="60" y="16"/>
                    <a:pt x="61" y="13"/>
                    <a:pt x="61" y="11"/>
                  </a:cubicBezTo>
                  <a:cubicBezTo>
                    <a:pt x="61" y="9"/>
                    <a:pt x="62" y="6"/>
                    <a:pt x="61" y="6"/>
                  </a:cubicBezTo>
                  <a:cubicBezTo>
                    <a:pt x="60" y="5"/>
                    <a:pt x="55" y="3"/>
                    <a:pt x="53" y="4"/>
                  </a:cubicBezTo>
                  <a:cubicBezTo>
                    <a:pt x="51" y="5"/>
                    <a:pt x="50" y="5"/>
                    <a:pt x="49" y="4"/>
                  </a:cubicBezTo>
                  <a:cubicBezTo>
                    <a:pt x="48" y="2"/>
                    <a:pt x="47" y="1"/>
                    <a:pt x="45" y="2"/>
                  </a:cubicBezTo>
                  <a:cubicBezTo>
                    <a:pt x="43" y="2"/>
                    <a:pt x="42" y="1"/>
                    <a:pt x="40" y="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8" y="0"/>
                    <a:pt x="38" y="1"/>
                  </a:cubicBezTo>
                  <a:cubicBezTo>
                    <a:pt x="36" y="2"/>
                    <a:pt x="36" y="4"/>
                    <a:pt x="34" y="4"/>
                  </a:cubicBezTo>
                  <a:cubicBezTo>
                    <a:pt x="33" y="4"/>
                    <a:pt x="31" y="3"/>
                    <a:pt x="29" y="5"/>
                  </a:cubicBezTo>
                  <a:cubicBezTo>
                    <a:pt x="27" y="6"/>
                    <a:pt x="27" y="8"/>
                    <a:pt x="27" y="9"/>
                  </a:cubicBezTo>
                  <a:cubicBezTo>
                    <a:pt x="27" y="10"/>
                    <a:pt x="27" y="12"/>
                    <a:pt x="26" y="12"/>
                  </a:cubicBezTo>
                  <a:cubicBezTo>
                    <a:pt x="24" y="12"/>
                    <a:pt x="25" y="14"/>
                    <a:pt x="23" y="14"/>
                  </a:cubicBezTo>
                  <a:cubicBezTo>
                    <a:pt x="22" y="15"/>
                    <a:pt x="19" y="17"/>
                    <a:pt x="19" y="18"/>
                  </a:cubicBezTo>
                  <a:cubicBezTo>
                    <a:pt x="19" y="19"/>
                    <a:pt x="19" y="22"/>
                    <a:pt x="18" y="22"/>
                  </a:cubicBezTo>
                  <a:cubicBezTo>
                    <a:pt x="17" y="22"/>
                    <a:pt x="14" y="22"/>
                    <a:pt x="13" y="23"/>
                  </a:cubicBezTo>
                  <a:cubicBezTo>
                    <a:pt x="12" y="25"/>
                    <a:pt x="11" y="26"/>
                    <a:pt x="9" y="25"/>
                  </a:cubicBezTo>
                  <a:cubicBezTo>
                    <a:pt x="8" y="25"/>
                    <a:pt x="5" y="25"/>
                    <a:pt x="3" y="25"/>
                  </a:cubicBezTo>
                  <a:cubicBezTo>
                    <a:pt x="3" y="25"/>
                    <a:pt x="3" y="25"/>
                    <a:pt x="3" y="26"/>
                  </a:cubicBezTo>
                  <a:cubicBezTo>
                    <a:pt x="2" y="28"/>
                    <a:pt x="3" y="30"/>
                    <a:pt x="4" y="32"/>
                  </a:cubicBezTo>
                  <a:cubicBezTo>
                    <a:pt x="5" y="33"/>
                    <a:pt x="6" y="38"/>
                    <a:pt x="4" y="39"/>
                  </a:cubicBezTo>
                  <a:cubicBezTo>
                    <a:pt x="3" y="39"/>
                    <a:pt x="0" y="41"/>
                    <a:pt x="0" y="43"/>
                  </a:cubicBezTo>
                  <a:cubicBezTo>
                    <a:pt x="0" y="44"/>
                    <a:pt x="3" y="45"/>
                    <a:pt x="2" y="47"/>
                  </a:cubicBezTo>
                  <a:cubicBezTo>
                    <a:pt x="2" y="48"/>
                    <a:pt x="2" y="50"/>
                    <a:pt x="2" y="51"/>
                  </a:cubicBezTo>
                  <a:cubicBezTo>
                    <a:pt x="4" y="51"/>
                    <a:pt x="5" y="52"/>
                    <a:pt x="7" y="50"/>
                  </a:cubicBezTo>
                  <a:cubicBezTo>
                    <a:pt x="8" y="49"/>
                    <a:pt x="9" y="47"/>
                    <a:pt x="12" y="47"/>
                  </a:cubicBezTo>
                  <a:cubicBezTo>
                    <a:pt x="15" y="47"/>
                    <a:pt x="24" y="47"/>
                    <a:pt x="26" y="49"/>
                  </a:cubicBezTo>
                  <a:cubicBezTo>
                    <a:pt x="27" y="50"/>
                    <a:pt x="31" y="49"/>
                    <a:pt x="33" y="50"/>
                  </a:cubicBezTo>
                  <a:cubicBezTo>
                    <a:pt x="35" y="51"/>
                    <a:pt x="38" y="52"/>
                    <a:pt x="38" y="51"/>
                  </a:cubicBezTo>
                  <a:cubicBezTo>
                    <a:pt x="39" y="50"/>
                    <a:pt x="42" y="52"/>
                    <a:pt x="44" y="51"/>
                  </a:cubicBezTo>
                  <a:cubicBezTo>
                    <a:pt x="46" y="50"/>
                    <a:pt x="48" y="54"/>
                    <a:pt x="49" y="53"/>
                  </a:cubicBezTo>
                  <a:cubicBezTo>
                    <a:pt x="50" y="52"/>
                    <a:pt x="55" y="52"/>
                    <a:pt x="56" y="53"/>
                  </a:cubicBezTo>
                  <a:cubicBezTo>
                    <a:pt x="58" y="55"/>
                    <a:pt x="58" y="52"/>
                    <a:pt x="58" y="51"/>
                  </a:cubicBezTo>
                  <a:cubicBezTo>
                    <a:pt x="58" y="49"/>
                    <a:pt x="63" y="45"/>
                    <a:pt x="63" y="45"/>
                  </a:cubicBezTo>
                  <a:cubicBezTo>
                    <a:pt x="63" y="45"/>
                    <a:pt x="66" y="45"/>
                    <a:pt x="68" y="44"/>
                  </a:cubicBezTo>
                  <a:cubicBezTo>
                    <a:pt x="67" y="44"/>
                    <a:pt x="67" y="43"/>
                    <a:pt x="66" y="41"/>
                  </a:cubicBezTo>
                  <a:cubicBezTo>
                    <a:pt x="66" y="37"/>
                    <a:pt x="64" y="35"/>
                    <a:pt x="65" y="34"/>
                  </a:cubicBezTo>
                  <a:cubicBezTo>
                    <a:pt x="66" y="32"/>
                    <a:pt x="69" y="35"/>
                    <a:pt x="71" y="34"/>
                  </a:cubicBezTo>
                  <a:cubicBezTo>
                    <a:pt x="73" y="34"/>
                    <a:pt x="75" y="32"/>
                    <a:pt x="75" y="31"/>
                  </a:cubicBezTo>
                  <a:cubicBezTo>
                    <a:pt x="75" y="29"/>
                    <a:pt x="72" y="27"/>
                    <a:pt x="71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6" name="Freeform 84">
              <a:extLst>
                <a:ext uri="{FF2B5EF4-FFF2-40B4-BE49-F238E27FC236}">
                  <a16:creationId xmlns:a16="http://schemas.microsoft.com/office/drawing/2014/main" id="{118D88C2-6EB8-FE43-8FEB-08BBAFF8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5688" y="4198484"/>
              <a:ext cx="204788" cy="96838"/>
            </a:xfrm>
            <a:custGeom>
              <a:avLst/>
              <a:gdLst>
                <a:gd name="T0" fmla="*/ 20 w 59"/>
                <a:gd name="T1" fmla="*/ 20 h 28"/>
                <a:gd name="T2" fmla="*/ 30 w 59"/>
                <a:gd name="T3" fmla="*/ 20 h 28"/>
                <a:gd name="T4" fmla="*/ 35 w 59"/>
                <a:gd name="T5" fmla="*/ 22 h 28"/>
                <a:gd name="T6" fmla="*/ 42 w 59"/>
                <a:gd name="T7" fmla="*/ 26 h 28"/>
                <a:gd name="T8" fmla="*/ 46 w 59"/>
                <a:gd name="T9" fmla="*/ 28 h 28"/>
                <a:gd name="T10" fmla="*/ 48 w 59"/>
                <a:gd name="T11" fmla="*/ 27 h 28"/>
                <a:gd name="T12" fmla="*/ 53 w 59"/>
                <a:gd name="T13" fmla="*/ 26 h 28"/>
                <a:gd name="T14" fmla="*/ 57 w 59"/>
                <a:gd name="T15" fmla="*/ 23 h 28"/>
                <a:gd name="T16" fmla="*/ 59 w 59"/>
                <a:gd name="T17" fmla="*/ 22 h 28"/>
                <a:gd name="T18" fmla="*/ 57 w 59"/>
                <a:gd name="T19" fmla="*/ 17 h 28"/>
                <a:gd name="T20" fmla="*/ 55 w 59"/>
                <a:gd name="T21" fmla="*/ 12 h 28"/>
                <a:gd name="T22" fmla="*/ 54 w 59"/>
                <a:gd name="T23" fmla="*/ 8 h 28"/>
                <a:gd name="T24" fmla="*/ 53 w 59"/>
                <a:gd name="T25" fmla="*/ 6 h 28"/>
                <a:gd name="T26" fmla="*/ 45 w 59"/>
                <a:gd name="T27" fmla="*/ 5 h 28"/>
                <a:gd name="T28" fmla="*/ 37 w 59"/>
                <a:gd name="T29" fmla="*/ 1 h 28"/>
                <a:gd name="T30" fmla="*/ 28 w 59"/>
                <a:gd name="T31" fmla="*/ 1 h 28"/>
                <a:gd name="T32" fmla="*/ 27 w 59"/>
                <a:gd name="T33" fmla="*/ 9 h 28"/>
                <a:gd name="T34" fmla="*/ 21 w 59"/>
                <a:gd name="T35" fmla="*/ 12 h 28"/>
                <a:gd name="T36" fmla="*/ 14 w 59"/>
                <a:gd name="T37" fmla="*/ 3 h 28"/>
                <a:gd name="T38" fmla="*/ 6 w 59"/>
                <a:gd name="T39" fmla="*/ 7 h 28"/>
                <a:gd name="T40" fmla="*/ 3 w 59"/>
                <a:gd name="T41" fmla="*/ 13 h 28"/>
                <a:gd name="T42" fmla="*/ 2 w 59"/>
                <a:gd name="T43" fmla="*/ 21 h 28"/>
                <a:gd name="T44" fmla="*/ 2 w 59"/>
                <a:gd name="T45" fmla="*/ 22 h 28"/>
                <a:gd name="T46" fmla="*/ 8 w 59"/>
                <a:gd name="T47" fmla="*/ 20 h 28"/>
                <a:gd name="T48" fmla="*/ 20 w 59"/>
                <a:gd name="T4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28">
                  <a:moveTo>
                    <a:pt x="20" y="20"/>
                  </a:moveTo>
                  <a:cubicBezTo>
                    <a:pt x="22" y="20"/>
                    <a:pt x="27" y="21"/>
                    <a:pt x="30" y="20"/>
                  </a:cubicBezTo>
                  <a:cubicBezTo>
                    <a:pt x="33" y="19"/>
                    <a:pt x="33" y="22"/>
                    <a:pt x="35" y="22"/>
                  </a:cubicBezTo>
                  <a:cubicBezTo>
                    <a:pt x="37" y="21"/>
                    <a:pt x="40" y="24"/>
                    <a:pt x="42" y="26"/>
                  </a:cubicBezTo>
                  <a:cubicBezTo>
                    <a:pt x="44" y="27"/>
                    <a:pt x="45" y="27"/>
                    <a:pt x="46" y="28"/>
                  </a:cubicBezTo>
                  <a:cubicBezTo>
                    <a:pt x="47" y="28"/>
                    <a:pt x="47" y="27"/>
                    <a:pt x="48" y="27"/>
                  </a:cubicBezTo>
                  <a:cubicBezTo>
                    <a:pt x="50" y="25"/>
                    <a:pt x="52" y="26"/>
                    <a:pt x="53" y="26"/>
                  </a:cubicBezTo>
                  <a:cubicBezTo>
                    <a:pt x="55" y="26"/>
                    <a:pt x="55" y="24"/>
                    <a:pt x="57" y="23"/>
                  </a:cubicBezTo>
                  <a:cubicBezTo>
                    <a:pt x="57" y="22"/>
                    <a:pt x="58" y="22"/>
                    <a:pt x="59" y="22"/>
                  </a:cubicBezTo>
                  <a:cubicBezTo>
                    <a:pt x="58" y="21"/>
                    <a:pt x="58" y="18"/>
                    <a:pt x="57" y="17"/>
                  </a:cubicBezTo>
                  <a:cubicBezTo>
                    <a:pt x="56" y="16"/>
                    <a:pt x="54" y="14"/>
                    <a:pt x="55" y="12"/>
                  </a:cubicBezTo>
                  <a:cubicBezTo>
                    <a:pt x="55" y="11"/>
                    <a:pt x="55" y="9"/>
                    <a:pt x="54" y="8"/>
                  </a:cubicBezTo>
                  <a:cubicBezTo>
                    <a:pt x="53" y="7"/>
                    <a:pt x="53" y="7"/>
                    <a:pt x="53" y="6"/>
                  </a:cubicBezTo>
                  <a:cubicBezTo>
                    <a:pt x="50" y="6"/>
                    <a:pt x="46" y="5"/>
                    <a:pt x="45" y="5"/>
                  </a:cubicBezTo>
                  <a:cubicBezTo>
                    <a:pt x="43" y="6"/>
                    <a:pt x="38" y="1"/>
                    <a:pt x="37" y="1"/>
                  </a:cubicBezTo>
                  <a:cubicBezTo>
                    <a:pt x="36" y="0"/>
                    <a:pt x="32" y="0"/>
                    <a:pt x="28" y="1"/>
                  </a:cubicBezTo>
                  <a:cubicBezTo>
                    <a:pt x="26" y="3"/>
                    <a:pt x="28" y="5"/>
                    <a:pt x="27" y="9"/>
                  </a:cubicBezTo>
                  <a:cubicBezTo>
                    <a:pt x="27" y="13"/>
                    <a:pt x="23" y="12"/>
                    <a:pt x="21" y="12"/>
                  </a:cubicBezTo>
                  <a:cubicBezTo>
                    <a:pt x="19" y="12"/>
                    <a:pt x="15" y="5"/>
                    <a:pt x="14" y="3"/>
                  </a:cubicBezTo>
                  <a:cubicBezTo>
                    <a:pt x="13" y="2"/>
                    <a:pt x="9" y="5"/>
                    <a:pt x="6" y="7"/>
                  </a:cubicBezTo>
                  <a:cubicBezTo>
                    <a:pt x="3" y="9"/>
                    <a:pt x="5" y="12"/>
                    <a:pt x="3" y="13"/>
                  </a:cubicBezTo>
                  <a:cubicBezTo>
                    <a:pt x="1" y="15"/>
                    <a:pt x="0" y="18"/>
                    <a:pt x="2" y="21"/>
                  </a:cubicBezTo>
                  <a:cubicBezTo>
                    <a:pt x="2" y="21"/>
                    <a:pt x="2" y="21"/>
                    <a:pt x="2" y="22"/>
                  </a:cubicBezTo>
                  <a:cubicBezTo>
                    <a:pt x="4" y="21"/>
                    <a:pt x="7" y="21"/>
                    <a:pt x="8" y="20"/>
                  </a:cubicBezTo>
                  <a:cubicBezTo>
                    <a:pt x="11" y="18"/>
                    <a:pt x="18" y="20"/>
                    <a:pt x="20" y="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7" name="Freeform 85">
              <a:extLst>
                <a:ext uri="{FF2B5EF4-FFF2-40B4-BE49-F238E27FC236}">
                  <a16:creationId xmlns:a16="http://schemas.microsoft.com/office/drawing/2014/main" id="{683DD7E8-6797-974F-8859-7EA30CD3A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5688" y="4260396"/>
              <a:ext cx="158750" cy="104775"/>
            </a:xfrm>
            <a:custGeom>
              <a:avLst/>
              <a:gdLst>
                <a:gd name="T0" fmla="*/ 6 w 46"/>
                <a:gd name="T1" fmla="*/ 15 h 30"/>
                <a:gd name="T2" fmla="*/ 11 w 46"/>
                <a:gd name="T3" fmla="*/ 17 h 30"/>
                <a:gd name="T4" fmla="*/ 16 w 46"/>
                <a:gd name="T5" fmla="*/ 19 h 30"/>
                <a:gd name="T6" fmla="*/ 16 w 46"/>
                <a:gd name="T7" fmla="*/ 25 h 30"/>
                <a:gd name="T8" fmla="*/ 22 w 46"/>
                <a:gd name="T9" fmla="*/ 29 h 30"/>
                <a:gd name="T10" fmla="*/ 28 w 46"/>
                <a:gd name="T11" fmla="*/ 29 h 30"/>
                <a:gd name="T12" fmla="*/ 32 w 46"/>
                <a:gd name="T13" fmla="*/ 27 h 30"/>
                <a:gd name="T14" fmla="*/ 37 w 46"/>
                <a:gd name="T15" fmla="*/ 26 h 30"/>
                <a:gd name="T16" fmla="*/ 38 w 46"/>
                <a:gd name="T17" fmla="*/ 22 h 30"/>
                <a:gd name="T18" fmla="*/ 42 w 46"/>
                <a:gd name="T19" fmla="*/ 18 h 30"/>
                <a:gd name="T20" fmla="*/ 45 w 46"/>
                <a:gd name="T21" fmla="*/ 16 h 30"/>
                <a:gd name="T22" fmla="*/ 46 w 46"/>
                <a:gd name="T23" fmla="*/ 13 h 30"/>
                <a:gd name="T24" fmla="*/ 46 w 46"/>
                <a:gd name="T25" fmla="*/ 10 h 30"/>
                <a:gd name="T26" fmla="*/ 42 w 46"/>
                <a:gd name="T27" fmla="*/ 8 h 30"/>
                <a:gd name="T28" fmla="*/ 35 w 46"/>
                <a:gd name="T29" fmla="*/ 4 h 30"/>
                <a:gd name="T30" fmla="*/ 30 w 46"/>
                <a:gd name="T31" fmla="*/ 2 h 30"/>
                <a:gd name="T32" fmla="*/ 20 w 46"/>
                <a:gd name="T33" fmla="*/ 2 h 30"/>
                <a:gd name="T34" fmla="*/ 8 w 46"/>
                <a:gd name="T35" fmla="*/ 2 h 30"/>
                <a:gd name="T36" fmla="*/ 2 w 46"/>
                <a:gd name="T37" fmla="*/ 4 h 30"/>
                <a:gd name="T38" fmla="*/ 1 w 46"/>
                <a:gd name="T39" fmla="*/ 12 h 30"/>
                <a:gd name="T40" fmla="*/ 1 w 46"/>
                <a:gd name="T41" fmla="*/ 14 h 30"/>
                <a:gd name="T42" fmla="*/ 6 w 46"/>
                <a:gd name="T4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6" y="15"/>
                  </a:moveTo>
                  <a:cubicBezTo>
                    <a:pt x="7" y="16"/>
                    <a:pt x="10" y="17"/>
                    <a:pt x="11" y="17"/>
                  </a:cubicBezTo>
                  <a:cubicBezTo>
                    <a:pt x="12" y="16"/>
                    <a:pt x="16" y="18"/>
                    <a:pt x="16" y="19"/>
                  </a:cubicBezTo>
                  <a:cubicBezTo>
                    <a:pt x="16" y="21"/>
                    <a:pt x="15" y="25"/>
                    <a:pt x="16" y="25"/>
                  </a:cubicBezTo>
                  <a:cubicBezTo>
                    <a:pt x="16" y="25"/>
                    <a:pt x="22" y="27"/>
                    <a:pt x="22" y="29"/>
                  </a:cubicBezTo>
                  <a:cubicBezTo>
                    <a:pt x="24" y="29"/>
                    <a:pt x="27" y="29"/>
                    <a:pt x="28" y="29"/>
                  </a:cubicBezTo>
                  <a:cubicBezTo>
                    <a:pt x="30" y="30"/>
                    <a:pt x="31" y="29"/>
                    <a:pt x="32" y="27"/>
                  </a:cubicBezTo>
                  <a:cubicBezTo>
                    <a:pt x="33" y="26"/>
                    <a:pt x="36" y="26"/>
                    <a:pt x="37" y="26"/>
                  </a:cubicBezTo>
                  <a:cubicBezTo>
                    <a:pt x="38" y="26"/>
                    <a:pt x="38" y="23"/>
                    <a:pt x="38" y="22"/>
                  </a:cubicBezTo>
                  <a:cubicBezTo>
                    <a:pt x="38" y="21"/>
                    <a:pt x="41" y="19"/>
                    <a:pt x="42" y="18"/>
                  </a:cubicBezTo>
                  <a:cubicBezTo>
                    <a:pt x="44" y="18"/>
                    <a:pt x="43" y="16"/>
                    <a:pt x="45" y="16"/>
                  </a:cubicBezTo>
                  <a:cubicBezTo>
                    <a:pt x="46" y="16"/>
                    <a:pt x="46" y="14"/>
                    <a:pt x="46" y="13"/>
                  </a:cubicBezTo>
                  <a:cubicBezTo>
                    <a:pt x="46" y="12"/>
                    <a:pt x="46" y="11"/>
                    <a:pt x="46" y="10"/>
                  </a:cubicBezTo>
                  <a:cubicBezTo>
                    <a:pt x="45" y="9"/>
                    <a:pt x="44" y="9"/>
                    <a:pt x="42" y="8"/>
                  </a:cubicBezTo>
                  <a:cubicBezTo>
                    <a:pt x="40" y="6"/>
                    <a:pt x="37" y="3"/>
                    <a:pt x="35" y="4"/>
                  </a:cubicBezTo>
                  <a:cubicBezTo>
                    <a:pt x="33" y="4"/>
                    <a:pt x="33" y="1"/>
                    <a:pt x="30" y="2"/>
                  </a:cubicBezTo>
                  <a:cubicBezTo>
                    <a:pt x="27" y="3"/>
                    <a:pt x="22" y="2"/>
                    <a:pt x="20" y="2"/>
                  </a:cubicBezTo>
                  <a:cubicBezTo>
                    <a:pt x="18" y="2"/>
                    <a:pt x="11" y="0"/>
                    <a:pt x="8" y="2"/>
                  </a:cubicBezTo>
                  <a:cubicBezTo>
                    <a:pt x="7" y="3"/>
                    <a:pt x="4" y="3"/>
                    <a:pt x="2" y="4"/>
                  </a:cubicBezTo>
                  <a:cubicBezTo>
                    <a:pt x="3" y="7"/>
                    <a:pt x="3" y="10"/>
                    <a:pt x="1" y="12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3" y="14"/>
                    <a:pt x="6" y="14"/>
                    <a:pt x="6" y="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8" name="Freeform 86">
              <a:extLst>
                <a:ext uri="{FF2B5EF4-FFF2-40B4-BE49-F238E27FC236}">
                  <a16:creationId xmlns:a16="http://schemas.microsoft.com/office/drawing/2014/main" id="{E0478300-7CA5-FA4C-9687-3B1526169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5638" y="4598534"/>
              <a:ext cx="125413" cy="68263"/>
            </a:xfrm>
            <a:custGeom>
              <a:avLst/>
              <a:gdLst>
                <a:gd name="T0" fmla="*/ 32 w 36"/>
                <a:gd name="T1" fmla="*/ 8 h 20"/>
                <a:gd name="T2" fmla="*/ 28 w 36"/>
                <a:gd name="T3" fmla="*/ 6 h 20"/>
                <a:gd name="T4" fmla="*/ 28 w 36"/>
                <a:gd name="T5" fmla="*/ 2 h 20"/>
                <a:gd name="T6" fmla="*/ 23 w 36"/>
                <a:gd name="T7" fmla="*/ 0 h 20"/>
                <a:gd name="T8" fmla="*/ 18 w 36"/>
                <a:gd name="T9" fmla="*/ 0 h 20"/>
                <a:gd name="T10" fmla="*/ 11 w 36"/>
                <a:gd name="T11" fmla="*/ 1 h 20"/>
                <a:gd name="T12" fmla="*/ 10 w 36"/>
                <a:gd name="T13" fmla="*/ 2 h 20"/>
                <a:gd name="T14" fmla="*/ 6 w 36"/>
                <a:gd name="T15" fmla="*/ 5 h 20"/>
                <a:gd name="T16" fmla="*/ 1 w 36"/>
                <a:gd name="T17" fmla="*/ 12 h 20"/>
                <a:gd name="T18" fmla="*/ 2 w 36"/>
                <a:gd name="T19" fmla="*/ 14 h 20"/>
                <a:gd name="T20" fmla="*/ 5 w 36"/>
                <a:gd name="T21" fmla="*/ 15 h 20"/>
                <a:gd name="T22" fmla="*/ 7 w 36"/>
                <a:gd name="T23" fmla="*/ 19 h 20"/>
                <a:gd name="T24" fmla="*/ 7 w 36"/>
                <a:gd name="T25" fmla="*/ 19 h 20"/>
                <a:gd name="T26" fmla="*/ 14 w 36"/>
                <a:gd name="T27" fmla="*/ 18 h 20"/>
                <a:gd name="T28" fmla="*/ 18 w 36"/>
                <a:gd name="T29" fmla="*/ 13 h 20"/>
                <a:gd name="T30" fmla="*/ 22 w 36"/>
                <a:gd name="T31" fmla="*/ 18 h 20"/>
                <a:gd name="T32" fmla="*/ 24 w 36"/>
                <a:gd name="T33" fmla="*/ 15 h 20"/>
                <a:gd name="T34" fmla="*/ 27 w 36"/>
                <a:gd name="T35" fmla="*/ 14 h 20"/>
                <a:gd name="T36" fmla="*/ 31 w 36"/>
                <a:gd name="T37" fmla="*/ 13 h 20"/>
                <a:gd name="T38" fmla="*/ 33 w 36"/>
                <a:gd name="T39" fmla="*/ 12 h 20"/>
                <a:gd name="T40" fmla="*/ 35 w 36"/>
                <a:gd name="T41" fmla="*/ 10 h 20"/>
                <a:gd name="T42" fmla="*/ 36 w 36"/>
                <a:gd name="T43" fmla="*/ 8 h 20"/>
                <a:gd name="T44" fmla="*/ 32 w 36"/>
                <a:gd name="T45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0">
                  <a:moveTo>
                    <a:pt x="32" y="8"/>
                  </a:moveTo>
                  <a:cubicBezTo>
                    <a:pt x="31" y="9"/>
                    <a:pt x="28" y="6"/>
                    <a:pt x="28" y="6"/>
                  </a:cubicBezTo>
                  <a:cubicBezTo>
                    <a:pt x="28" y="5"/>
                    <a:pt x="28" y="3"/>
                    <a:pt x="28" y="2"/>
                  </a:cubicBezTo>
                  <a:cubicBezTo>
                    <a:pt x="27" y="2"/>
                    <a:pt x="25" y="1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7" y="1"/>
                    <a:pt x="13" y="1"/>
                    <a:pt x="11" y="1"/>
                  </a:cubicBezTo>
                  <a:cubicBezTo>
                    <a:pt x="11" y="1"/>
                    <a:pt x="11" y="2"/>
                    <a:pt x="10" y="2"/>
                  </a:cubicBezTo>
                  <a:cubicBezTo>
                    <a:pt x="8" y="2"/>
                    <a:pt x="6" y="4"/>
                    <a:pt x="6" y="5"/>
                  </a:cubicBezTo>
                  <a:cubicBezTo>
                    <a:pt x="6" y="7"/>
                    <a:pt x="2" y="9"/>
                    <a:pt x="1" y="12"/>
                  </a:cubicBezTo>
                  <a:cubicBezTo>
                    <a:pt x="0" y="15"/>
                    <a:pt x="0" y="16"/>
                    <a:pt x="2" y="14"/>
                  </a:cubicBezTo>
                  <a:cubicBezTo>
                    <a:pt x="3" y="12"/>
                    <a:pt x="5" y="13"/>
                    <a:pt x="5" y="15"/>
                  </a:cubicBezTo>
                  <a:cubicBezTo>
                    <a:pt x="5" y="16"/>
                    <a:pt x="8" y="17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9" y="19"/>
                    <a:pt x="13" y="18"/>
                    <a:pt x="14" y="18"/>
                  </a:cubicBezTo>
                  <a:cubicBezTo>
                    <a:pt x="15" y="18"/>
                    <a:pt x="17" y="13"/>
                    <a:pt x="18" y="13"/>
                  </a:cubicBezTo>
                  <a:cubicBezTo>
                    <a:pt x="18" y="12"/>
                    <a:pt x="20" y="16"/>
                    <a:pt x="22" y="18"/>
                  </a:cubicBezTo>
                  <a:cubicBezTo>
                    <a:pt x="24" y="20"/>
                    <a:pt x="24" y="17"/>
                    <a:pt x="24" y="15"/>
                  </a:cubicBezTo>
                  <a:cubicBezTo>
                    <a:pt x="24" y="14"/>
                    <a:pt x="26" y="13"/>
                    <a:pt x="27" y="14"/>
                  </a:cubicBezTo>
                  <a:cubicBezTo>
                    <a:pt x="28" y="14"/>
                    <a:pt x="31" y="14"/>
                    <a:pt x="31" y="13"/>
                  </a:cubicBezTo>
                  <a:cubicBezTo>
                    <a:pt x="31" y="11"/>
                    <a:pt x="32" y="12"/>
                    <a:pt x="33" y="12"/>
                  </a:cubicBezTo>
                  <a:cubicBezTo>
                    <a:pt x="34" y="12"/>
                    <a:pt x="35" y="10"/>
                    <a:pt x="35" y="10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5" y="8"/>
                    <a:pt x="33" y="7"/>
                    <a:pt x="32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9" name="Freeform 87">
              <a:extLst>
                <a:ext uri="{FF2B5EF4-FFF2-40B4-BE49-F238E27FC236}">
                  <a16:creationId xmlns:a16="http://schemas.microsoft.com/office/drawing/2014/main" id="{B0DE93C1-FF1F-BE45-BDA4-97F604D58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2463" y="4330246"/>
              <a:ext cx="249238" cy="280988"/>
            </a:xfrm>
            <a:custGeom>
              <a:avLst/>
              <a:gdLst>
                <a:gd name="T0" fmla="*/ 9 w 72"/>
                <a:gd name="T1" fmla="*/ 21 h 81"/>
                <a:gd name="T2" fmla="*/ 5 w 72"/>
                <a:gd name="T3" fmla="*/ 25 h 81"/>
                <a:gd name="T4" fmla="*/ 8 w 72"/>
                <a:gd name="T5" fmla="*/ 29 h 81"/>
                <a:gd name="T6" fmla="*/ 6 w 72"/>
                <a:gd name="T7" fmla="*/ 32 h 81"/>
                <a:gd name="T8" fmla="*/ 2 w 72"/>
                <a:gd name="T9" fmla="*/ 34 h 81"/>
                <a:gd name="T10" fmla="*/ 1 w 72"/>
                <a:gd name="T11" fmla="*/ 38 h 81"/>
                <a:gd name="T12" fmla="*/ 0 w 72"/>
                <a:gd name="T13" fmla="*/ 44 h 81"/>
                <a:gd name="T14" fmla="*/ 2 w 72"/>
                <a:gd name="T15" fmla="*/ 49 h 81"/>
                <a:gd name="T16" fmla="*/ 1 w 72"/>
                <a:gd name="T17" fmla="*/ 52 h 81"/>
                <a:gd name="T18" fmla="*/ 3 w 72"/>
                <a:gd name="T19" fmla="*/ 59 h 81"/>
                <a:gd name="T20" fmla="*/ 5 w 72"/>
                <a:gd name="T21" fmla="*/ 60 h 81"/>
                <a:gd name="T22" fmla="*/ 10 w 72"/>
                <a:gd name="T23" fmla="*/ 62 h 81"/>
                <a:gd name="T24" fmla="*/ 14 w 72"/>
                <a:gd name="T25" fmla="*/ 64 h 81"/>
                <a:gd name="T26" fmla="*/ 16 w 72"/>
                <a:gd name="T27" fmla="*/ 66 h 81"/>
                <a:gd name="T28" fmla="*/ 13 w 72"/>
                <a:gd name="T29" fmla="*/ 73 h 81"/>
                <a:gd name="T30" fmla="*/ 12 w 72"/>
                <a:gd name="T31" fmla="*/ 78 h 81"/>
                <a:gd name="T32" fmla="*/ 19 w 72"/>
                <a:gd name="T33" fmla="*/ 77 h 81"/>
                <a:gd name="T34" fmla="*/ 24 w 72"/>
                <a:gd name="T35" fmla="*/ 77 h 81"/>
                <a:gd name="T36" fmla="*/ 29 w 72"/>
                <a:gd name="T37" fmla="*/ 79 h 81"/>
                <a:gd name="T38" fmla="*/ 30 w 72"/>
                <a:gd name="T39" fmla="*/ 78 h 81"/>
                <a:gd name="T40" fmla="*/ 35 w 72"/>
                <a:gd name="T41" fmla="*/ 80 h 81"/>
                <a:gd name="T42" fmla="*/ 39 w 72"/>
                <a:gd name="T43" fmla="*/ 79 h 81"/>
                <a:gd name="T44" fmla="*/ 44 w 72"/>
                <a:gd name="T45" fmla="*/ 79 h 81"/>
                <a:gd name="T46" fmla="*/ 52 w 72"/>
                <a:gd name="T47" fmla="*/ 77 h 81"/>
                <a:gd name="T48" fmla="*/ 55 w 72"/>
                <a:gd name="T49" fmla="*/ 75 h 81"/>
                <a:gd name="T50" fmla="*/ 59 w 72"/>
                <a:gd name="T51" fmla="*/ 70 h 81"/>
                <a:gd name="T52" fmla="*/ 63 w 72"/>
                <a:gd name="T53" fmla="*/ 66 h 81"/>
                <a:gd name="T54" fmla="*/ 55 w 72"/>
                <a:gd name="T55" fmla="*/ 60 h 81"/>
                <a:gd name="T56" fmla="*/ 52 w 72"/>
                <a:gd name="T57" fmla="*/ 53 h 81"/>
                <a:gd name="T58" fmla="*/ 51 w 72"/>
                <a:gd name="T59" fmla="*/ 49 h 81"/>
                <a:gd name="T60" fmla="*/ 60 w 72"/>
                <a:gd name="T61" fmla="*/ 46 h 81"/>
                <a:gd name="T62" fmla="*/ 66 w 72"/>
                <a:gd name="T63" fmla="*/ 43 h 81"/>
                <a:gd name="T64" fmla="*/ 71 w 72"/>
                <a:gd name="T65" fmla="*/ 42 h 81"/>
                <a:gd name="T66" fmla="*/ 71 w 72"/>
                <a:gd name="T67" fmla="*/ 38 h 81"/>
                <a:gd name="T68" fmla="*/ 69 w 72"/>
                <a:gd name="T69" fmla="*/ 31 h 81"/>
                <a:gd name="T70" fmla="*/ 68 w 72"/>
                <a:gd name="T71" fmla="*/ 27 h 81"/>
                <a:gd name="T72" fmla="*/ 66 w 72"/>
                <a:gd name="T73" fmla="*/ 23 h 81"/>
                <a:gd name="T74" fmla="*/ 66 w 72"/>
                <a:gd name="T75" fmla="*/ 20 h 81"/>
                <a:gd name="T76" fmla="*/ 66 w 72"/>
                <a:gd name="T77" fmla="*/ 12 h 81"/>
                <a:gd name="T78" fmla="*/ 66 w 72"/>
                <a:gd name="T79" fmla="*/ 11 h 81"/>
                <a:gd name="T80" fmla="*/ 65 w 72"/>
                <a:gd name="T81" fmla="*/ 10 h 81"/>
                <a:gd name="T82" fmla="*/ 60 w 72"/>
                <a:gd name="T83" fmla="*/ 7 h 81"/>
                <a:gd name="T84" fmla="*/ 61 w 72"/>
                <a:gd name="T85" fmla="*/ 2 h 81"/>
                <a:gd name="T86" fmla="*/ 54 w 72"/>
                <a:gd name="T87" fmla="*/ 4 h 81"/>
                <a:gd name="T88" fmla="*/ 45 w 72"/>
                <a:gd name="T89" fmla="*/ 10 h 81"/>
                <a:gd name="T90" fmla="*/ 41 w 72"/>
                <a:gd name="T91" fmla="*/ 7 h 81"/>
                <a:gd name="T92" fmla="*/ 38 w 72"/>
                <a:gd name="T93" fmla="*/ 5 h 81"/>
                <a:gd name="T94" fmla="*/ 32 w 72"/>
                <a:gd name="T95" fmla="*/ 2 h 81"/>
                <a:gd name="T96" fmla="*/ 31 w 72"/>
                <a:gd name="T97" fmla="*/ 0 h 81"/>
                <a:gd name="T98" fmla="*/ 28 w 72"/>
                <a:gd name="T99" fmla="*/ 0 h 81"/>
                <a:gd name="T100" fmla="*/ 21 w 72"/>
                <a:gd name="T101" fmla="*/ 0 h 81"/>
                <a:gd name="T102" fmla="*/ 22 w 72"/>
                <a:gd name="T103" fmla="*/ 4 h 81"/>
                <a:gd name="T104" fmla="*/ 25 w 72"/>
                <a:gd name="T105" fmla="*/ 10 h 81"/>
                <a:gd name="T106" fmla="*/ 21 w 72"/>
                <a:gd name="T107" fmla="*/ 14 h 81"/>
                <a:gd name="T108" fmla="*/ 15 w 72"/>
                <a:gd name="T109" fmla="*/ 13 h 81"/>
                <a:gd name="T110" fmla="*/ 9 w 72"/>
                <a:gd name="T111" fmla="*/ 14 h 81"/>
                <a:gd name="T112" fmla="*/ 9 w 72"/>
                <a:gd name="T113" fmla="*/ 15 h 81"/>
                <a:gd name="T114" fmla="*/ 9 w 72"/>
                <a:gd name="T115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81">
                  <a:moveTo>
                    <a:pt x="9" y="21"/>
                  </a:moveTo>
                  <a:cubicBezTo>
                    <a:pt x="7" y="24"/>
                    <a:pt x="5" y="24"/>
                    <a:pt x="5" y="25"/>
                  </a:cubicBezTo>
                  <a:cubicBezTo>
                    <a:pt x="6" y="25"/>
                    <a:pt x="8" y="28"/>
                    <a:pt x="8" y="29"/>
                  </a:cubicBezTo>
                  <a:cubicBezTo>
                    <a:pt x="7" y="30"/>
                    <a:pt x="6" y="29"/>
                    <a:pt x="6" y="32"/>
                  </a:cubicBezTo>
                  <a:cubicBezTo>
                    <a:pt x="6" y="34"/>
                    <a:pt x="3" y="34"/>
                    <a:pt x="2" y="34"/>
                  </a:cubicBezTo>
                  <a:cubicBezTo>
                    <a:pt x="0" y="34"/>
                    <a:pt x="2" y="36"/>
                    <a:pt x="1" y="38"/>
                  </a:cubicBezTo>
                  <a:cubicBezTo>
                    <a:pt x="0" y="39"/>
                    <a:pt x="0" y="43"/>
                    <a:pt x="0" y="44"/>
                  </a:cubicBezTo>
                  <a:cubicBezTo>
                    <a:pt x="0" y="45"/>
                    <a:pt x="3" y="48"/>
                    <a:pt x="2" y="49"/>
                  </a:cubicBezTo>
                  <a:cubicBezTo>
                    <a:pt x="2" y="50"/>
                    <a:pt x="0" y="51"/>
                    <a:pt x="1" y="52"/>
                  </a:cubicBezTo>
                  <a:cubicBezTo>
                    <a:pt x="1" y="53"/>
                    <a:pt x="3" y="54"/>
                    <a:pt x="3" y="59"/>
                  </a:cubicBezTo>
                  <a:cubicBezTo>
                    <a:pt x="4" y="59"/>
                    <a:pt x="5" y="59"/>
                    <a:pt x="5" y="60"/>
                  </a:cubicBezTo>
                  <a:cubicBezTo>
                    <a:pt x="6" y="61"/>
                    <a:pt x="8" y="62"/>
                    <a:pt x="10" y="62"/>
                  </a:cubicBezTo>
                  <a:cubicBezTo>
                    <a:pt x="12" y="62"/>
                    <a:pt x="13" y="64"/>
                    <a:pt x="14" y="64"/>
                  </a:cubicBezTo>
                  <a:cubicBezTo>
                    <a:pt x="15" y="63"/>
                    <a:pt x="18" y="64"/>
                    <a:pt x="16" y="66"/>
                  </a:cubicBezTo>
                  <a:cubicBezTo>
                    <a:pt x="14" y="68"/>
                    <a:pt x="13" y="71"/>
                    <a:pt x="13" y="73"/>
                  </a:cubicBezTo>
                  <a:cubicBezTo>
                    <a:pt x="12" y="74"/>
                    <a:pt x="12" y="76"/>
                    <a:pt x="12" y="78"/>
                  </a:cubicBezTo>
                  <a:cubicBezTo>
                    <a:pt x="14" y="78"/>
                    <a:pt x="18" y="78"/>
                    <a:pt x="19" y="77"/>
                  </a:cubicBezTo>
                  <a:cubicBezTo>
                    <a:pt x="21" y="77"/>
                    <a:pt x="22" y="77"/>
                    <a:pt x="24" y="77"/>
                  </a:cubicBezTo>
                  <a:cubicBezTo>
                    <a:pt x="26" y="78"/>
                    <a:pt x="28" y="79"/>
                    <a:pt x="29" y="79"/>
                  </a:cubicBezTo>
                  <a:cubicBezTo>
                    <a:pt x="29" y="79"/>
                    <a:pt x="29" y="78"/>
                    <a:pt x="30" y="78"/>
                  </a:cubicBezTo>
                  <a:cubicBezTo>
                    <a:pt x="32" y="78"/>
                    <a:pt x="33" y="81"/>
                    <a:pt x="35" y="80"/>
                  </a:cubicBezTo>
                  <a:cubicBezTo>
                    <a:pt x="36" y="78"/>
                    <a:pt x="38" y="78"/>
                    <a:pt x="39" y="79"/>
                  </a:cubicBezTo>
                  <a:cubicBezTo>
                    <a:pt x="41" y="80"/>
                    <a:pt x="43" y="80"/>
                    <a:pt x="44" y="79"/>
                  </a:cubicBezTo>
                  <a:cubicBezTo>
                    <a:pt x="45" y="77"/>
                    <a:pt x="51" y="76"/>
                    <a:pt x="52" y="77"/>
                  </a:cubicBezTo>
                  <a:cubicBezTo>
                    <a:pt x="53" y="77"/>
                    <a:pt x="57" y="79"/>
                    <a:pt x="55" y="75"/>
                  </a:cubicBezTo>
                  <a:cubicBezTo>
                    <a:pt x="54" y="70"/>
                    <a:pt x="58" y="71"/>
                    <a:pt x="59" y="70"/>
                  </a:cubicBezTo>
                  <a:cubicBezTo>
                    <a:pt x="59" y="68"/>
                    <a:pt x="64" y="67"/>
                    <a:pt x="63" y="66"/>
                  </a:cubicBezTo>
                  <a:cubicBezTo>
                    <a:pt x="62" y="65"/>
                    <a:pt x="56" y="61"/>
                    <a:pt x="55" y="60"/>
                  </a:cubicBezTo>
                  <a:cubicBezTo>
                    <a:pt x="53" y="59"/>
                    <a:pt x="53" y="55"/>
                    <a:pt x="52" y="53"/>
                  </a:cubicBezTo>
                  <a:cubicBezTo>
                    <a:pt x="51" y="51"/>
                    <a:pt x="49" y="49"/>
                    <a:pt x="51" y="49"/>
                  </a:cubicBezTo>
                  <a:cubicBezTo>
                    <a:pt x="54" y="48"/>
                    <a:pt x="58" y="47"/>
                    <a:pt x="60" y="46"/>
                  </a:cubicBezTo>
                  <a:cubicBezTo>
                    <a:pt x="62" y="44"/>
                    <a:pt x="65" y="44"/>
                    <a:pt x="66" y="43"/>
                  </a:cubicBezTo>
                  <a:cubicBezTo>
                    <a:pt x="68" y="41"/>
                    <a:pt x="70" y="43"/>
                    <a:pt x="71" y="42"/>
                  </a:cubicBezTo>
                  <a:cubicBezTo>
                    <a:pt x="71" y="41"/>
                    <a:pt x="72" y="39"/>
                    <a:pt x="71" y="38"/>
                  </a:cubicBezTo>
                  <a:cubicBezTo>
                    <a:pt x="70" y="37"/>
                    <a:pt x="69" y="35"/>
                    <a:pt x="69" y="31"/>
                  </a:cubicBezTo>
                  <a:cubicBezTo>
                    <a:pt x="69" y="28"/>
                    <a:pt x="68" y="29"/>
                    <a:pt x="68" y="27"/>
                  </a:cubicBezTo>
                  <a:cubicBezTo>
                    <a:pt x="68" y="26"/>
                    <a:pt x="67" y="24"/>
                    <a:pt x="66" y="23"/>
                  </a:cubicBezTo>
                  <a:cubicBezTo>
                    <a:pt x="65" y="23"/>
                    <a:pt x="64" y="22"/>
                    <a:pt x="66" y="20"/>
                  </a:cubicBezTo>
                  <a:cubicBezTo>
                    <a:pt x="67" y="18"/>
                    <a:pt x="66" y="13"/>
                    <a:pt x="66" y="12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5" y="11"/>
                    <a:pt x="65" y="10"/>
                    <a:pt x="65" y="10"/>
                  </a:cubicBezTo>
                  <a:cubicBezTo>
                    <a:pt x="65" y="8"/>
                    <a:pt x="63" y="7"/>
                    <a:pt x="60" y="7"/>
                  </a:cubicBezTo>
                  <a:cubicBezTo>
                    <a:pt x="57" y="7"/>
                    <a:pt x="62" y="4"/>
                    <a:pt x="61" y="2"/>
                  </a:cubicBezTo>
                  <a:cubicBezTo>
                    <a:pt x="60" y="1"/>
                    <a:pt x="57" y="5"/>
                    <a:pt x="54" y="4"/>
                  </a:cubicBezTo>
                  <a:cubicBezTo>
                    <a:pt x="51" y="3"/>
                    <a:pt x="47" y="8"/>
                    <a:pt x="45" y="10"/>
                  </a:cubicBezTo>
                  <a:cubicBezTo>
                    <a:pt x="42" y="12"/>
                    <a:pt x="39" y="9"/>
                    <a:pt x="41" y="7"/>
                  </a:cubicBezTo>
                  <a:cubicBezTo>
                    <a:pt x="43" y="4"/>
                    <a:pt x="41" y="4"/>
                    <a:pt x="38" y="5"/>
                  </a:cubicBezTo>
                  <a:cubicBezTo>
                    <a:pt x="35" y="6"/>
                    <a:pt x="32" y="5"/>
                    <a:pt x="32" y="2"/>
                  </a:cubicBezTo>
                  <a:cubicBezTo>
                    <a:pt x="32" y="2"/>
                    <a:pt x="32" y="1"/>
                    <a:pt x="31" y="0"/>
                  </a:cubicBezTo>
                  <a:cubicBezTo>
                    <a:pt x="30" y="1"/>
                    <a:pt x="29" y="1"/>
                    <a:pt x="28" y="0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22" y="1"/>
                    <a:pt x="23" y="2"/>
                    <a:pt x="22" y="4"/>
                  </a:cubicBezTo>
                  <a:cubicBezTo>
                    <a:pt x="21" y="6"/>
                    <a:pt x="23" y="7"/>
                    <a:pt x="25" y="10"/>
                  </a:cubicBezTo>
                  <a:cubicBezTo>
                    <a:pt x="26" y="13"/>
                    <a:pt x="21" y="12"/>
                    <a:pt x="21" y="14"/>
                  </a:cubicBezTo>
                  <a:cubicBezTo>
                    <a:pt x="21" y="16"/>
                    <a:pt x="17" y="14"/>
                    <a:pt x="15" y="13"/>
                  </a:cubicBezTo>
                  <a:cubicBezTo>
                    <a:pt x="14" y="12"/>
                    <a:pt x="9" y="13"/>
                    <a:pt x="9" y="14"/>
                  </a:cubicBezTo>
                  <a:cubicBezTo>
                    <a:pt x="9" y="14"/>
                    <a:pt x="9" y="15"/>
                    <a:pt x="9" y="15"/>
                  </a:cubicBezTo>
                  <a:cubicBezTo>
                    <a:pt x="10" y="18"/>
                    <a:pt x="10" y="20"/>
                    <a:pt x="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0" name="Freeform 88">
              <a:extLst>
                <a:ext uri="{FF2B5EF4-FFF2-40B4-BE49-F238E27FC236}">
                  <a16:creationId xmlns:a16="http://schemas.microsoft.com/office/drawing/2014/main" id="{E9AD49E1-0909-864D-B9A2-C974265A8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8863" y="3649209"/>
              <a:ext cx="295275" cy="469900"/>
            </a:xfrm>
            <a:custGeom>
              <a:avLst/>
              <a:gdLst>
                <a:gd name="T0" fmla="*/ 72 w 85"/>
                <a:gd name="T1" fmla="*/ 113 h 135"/>
                <a:gd name="T2" fmla="*/ 84 w 85"/>
                <a:gd name="T3" fmla="*/ 102 h 135"/>
                <a:gd name="T4" fmla="*/ 82 w 85"/>
                <a:gd name="T5" fmla="*/ 96 h 135"/>
                <a:gd name="T6" fmla="*/ 72 w 85"/>
                <a:gd name="T7" fmla="*/ 88 h 135"/>
                <a:gd name="T8" fmla="*/ 77 w 85"/>
                <a:gd name="T9" fmla="*/ 83 h 135"/>
                <a:gd name="T10" fmla="*/ 72 w 85"/>
                <a:gd name="T11" fmla="*/ 79 h 135"/>
                <a:gd name="T12" fmla="*/ 74 w 85"/>
                <a:gd name="T13" fmla="*/ 75 h 135"/>
                <a:gd name="T14" fmla="*/ 70 w 85"/>
                <a:gd name="T15" fmla="*/ 72 h 135"/>
                <a:gd name="T16" fmla="*/ 71 w 85"/>
                <a:gd name="T17" fmla="*/ 70 h 135"/>
                <a:gd name="T18" fmla="*/ 70 w 85"/>
                <a:gd name="T19" fmla="*/ 64 h 135"/>
                <a:gd name="T20" fmla="*/ 73 w 85"/>
                <a:gd name="T21" fmla="*/ 59 h 135"/>
                <a:gd name="T22" fmla="*/ 65 w 85"/>
                <a:gd name="T23" fmla="*/ 47 h 135"/>
                <a:gd name="T24" fmla="*/ 68 w 85"/>
                <a:gd name="T25" fmla="*/ 42 h 135"/>
                <a:gd name="T26" fmla="*/ 73 w 85"/>
                <a:gd name="T27" fmla="*/ 36 h 135"/>
                <a:gd name="T28" fmla="*/ 67 w 85"/>
                <a:gd name="T29" fmla="*/ 30 h 135"/>
                <a:gd name="T30" fmla="*/ 62 w 85"/>
                <a:gd name="T31" fmla="*/ 27 h 135"/>
                <a:gd name="T32" fmla="*/ 61 w 85"/>
                <a:gd name="T33" fmla="*/ 23 h 135"/>
                <a:gd name="T34" fmla="*/ 62 w 85"/>
                <a:gd name="T35" fmla="*/ 19 h 135"/>
                <a:gd name="T36" fmla="*/ 65 w 85"/>
                <a:gd name="T37" fmla="*/ 16 h 135"/>
                <a:gd name="T38" fmla="*/ 67 w 85"/>
                <a:gd name="T39" fmla="*/ 13 h 135"/>
                <a:gd name="T40" fmla="*/ 67 w 85"/>
                <a:gd name="T41" fmla="*/ 9 h 135"/>
                <a:gd name="T42" fmla="*/ 58 w 85"/>
                <a:gd name="T43" fmla="*/ 3 h 135"/>
                <a:gd name="T44" fmla="*/ 52 w 85"/>
                <a:gd name="T45" fmla="*/ 3 h 135"/>
                <a:gd name="T46" fmla="*/ 44 w 85"/>
                <a:gd name="T47" fmla="*/ 5 h 135"/>
                <a:gd name="T48" fmla="*/ 39 w 85"/>
                <a:gd name="T49" fmla="*/ 10 h 135"/>
                <a:gd name="T50" fmla="*/ 37 w 85"/>
                <a:gd name="T51" fmla="*/ 17 h 135"/>
                <a:gd name="T52" fmla="*/ 34 w 85"/>
                <a:gd name="T53" fmla="*/ 22 h 135"/>
                <a:gd name="T54" fmla="*/ 29 w 85"/>
                <a:gd name="T55" fmla="*/ 21 h 135"/>
                <a:gd name="T56" fmla="*/ 23 w 85"/>
                <a:gd name="T57" fmla="*/ 20 h 135"/>
                <a:gd name="T58" fmla="*/ 14 w 85"/>
                <a:gd name="T59" fmla="*/ 20 h 135"/>
                <a:gd name="T60" fmla="*/ 6 w 85"/>
                <a:gd name="T61" fmla="*/ 13 h 135"/>
                <a:gd name="T62" fmla="*/ 0 w 85"/>
                <a:gd name="T63" fmla="*/ 17 h 135"/>
                <a:gd name="T64" fmla="*/ 9 w 85"/>
                <a:gd name="T65" fmla="*/ 24 h 135"/>
                <a:gd name="T66" fmla="*/ 21 w 85"/>
                <a:gd name="T67" fmla="*/ 31 h 135"/>
                <a:gd name="T68" fmla="*/ 21 w 85"/>
                <a:gd name="T69" fmla="*/ 38 h 135"/>
                <a:gd name="T70" fmla="*/ 23 w 85"/>
                <a:gd name="T71" fmla="*/ 45 h 135"/>
                <a:gd name="T72" fmla="*/ 23 w 85"/>
                <a:gd name="T73" fmla="*/ 52 h 135"/>
                <a:gd name="T74" fmla="*/ 24 w 85"/>
                <a:gd name="T75" fmla="*/ 57 h 135"/>
                <a:gd name="T76" fmla="*/ 25 w 85"/>
                <a:gd name="T77" fmla="*/ 61 h 135"/>
                <a:gd name="T78" fmla="*/ 32 w 85"/>
                <a:gd name="T79" fmla="*/ 63 h 135"/>
                <a:gd name="T80" fmla="*/ 34 w 85"/>
                <a:gd name="T81" fmla="*/ 69 h 135"/>
                <a:gd name="T82" fmla="*/ 33 w 85"/>
                <a:gd name="T83" fmla="*/ 72 h 135"/>
                <a:gd name="T84" fmla="*/ 29 w 85"/>
                <a:gd name="T85" fmla="*/ 76 h 135"/>
                <a:gd name="T86" fmla="*/ 20 w 85"/>
                <a:gd name="T87" fmla="*/ 84 h 135"/>
                <a:gd name="T88" fmla="*/ 16 w 85"/>
                <a:gd name="T89" fmla="*/ 88 h 135"/>
                <a:gd name="T90" fmla="*/ 11 w 85"/>
                <a:gd name="T91" fmla="*/ 92 h 135"/>
                <a:gd name="T92" fmla="*/ 6 w 85"/>
                <a:gd name="T93" fmla="*/ 95 h 135"/>
                <a:gd name="T94" fmla="*/ 2 w 85"/>
                <a:gd name="T95" fmla="*/ 100 h 135"/>
                <a:gd name="T96" fmla="*/ 3 w 85"/>
                <a:gd name="T97" fmla="*/ 104 h 135"/>
                <a:gd name="T98" fmla="*/ 3 w 85"/>
                <a:gd name="T99" fmla="*/ 110 h 135"/>
                <a:gd name="T100" fmla="*/ 5 w 85"/>
                <a:gd name="T101" fmla="*/ 119 h 135"/>
                <a:gd name="T102" fmla="*/ 3 w 85"/>
                <a:gd name="T103" fmla="*/ 127 h 135"/>
                <a:gd name="T104" fmla="*/ 10 w 85"/>
                <a:gd name="T105" fmla="*/ 130 h 135"/>
                <a:gd name="T106" fmla="*/ 15 w 85"/>
                <a:gd name="T107" fmla="*/ 133 h 135"/>
                <a:gd name="T108" fmla="*/ 24 w 85"/>
                <a:gd name="T109" fmla="*/ 135 h 135"/>
                <a:gd name="T110" fmla="*/ 49 w 85"/>
                <a:gd name="T111" fmla="*/ 129 h 135"/>
                <a:gd name="T112" fmla="*/ 56 w 85"/>
                <a:gd name="T113" fmla="*/ 128 h 135"/>
                <a:gd name="T114" fmla="*/ 60 w 85"/>
                <a:gd name="T115" fmla="*/ 123 h 135"/>
                <a:gd name="T116" fmla="*/ 72 w 85"/>
                <a:gd name="T117" fmla="*/ 1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5" h="135">
                  <a:moveTo>
                    <a:pt x="72" y="113"/>
                  </a:moveTo>
                  <a:cubicBezTo>
                    <a:pt x="74" y="109"/>
                    <a:pt x="83" y="106"/>
                    <a:pt x="84" y="102"/>
                  </a:cubicBezTo>
                  <a:cubicBezTo>
                    <a:pt x="85" y="100"/>
                    <a:pt x="85" y="99"/>
                    <a:pt x="82" y="96"/>
                  </a:cubicBezTo>
                  <a:cubicBezTo>
                    <a:pt x="79" y="92"/>
                    <a:pt x="72" y="90"/>
                    <a:pt x="72" y="88"/>
                  </a:cubicBezTo>
                  <a:cubicBezTo>
                    <a:pt x="71" y="86"/>
                    <a:pt x="77" y="86"/>
                    <a:pt x="77" y="83"/>
                  </a:cubicBezTo>
                  <a:cubicBezTo>
                    <a:pt x="76" y="81"/>
                    <a:pt x="74" y="81"/>
                    <a:pt x="72" y="79"/>
                  </a:cubicBezTo>
                  <a:cubicBezTo>
                    <a:pt x="71" y="77"/>
                    <a:pt x="74" y="76"/>
                    <a:pt x="74" y="75"/>
                  </a:cubicBezTo>
                  <a:cubicBezTo>
                    <a:pt x="73" y="74"/>
                    <a:pt x="70" y="74"/>
                    <a:pt x="70" y="72"/>
                  </a:cubicBezTo>
                  <a:cubicBezTo>
                    <a:pt x="69" y="71"/>
                    <a:pt x="72" y="71"/>
                    <a:pt x="71" y="70"/>
                  </a:cubicBezTo>
                  <a:cubicBezTo>
                    <a:pt x="71" y="69"/>
                    <a:pt x="69" y="66"/>
                    <a:pt x="70" y="64"/>
                  </a:cubicBezTo>
                  <a:cubicBezTo>
                    <a:pt x="72" y="62"/>
                    <a:pt x="76" y="64"/>
                    <a:pt x="73" y="59"/>
                  </a:cubicBezTo>
                  <a:cubicBezTo>
                    <a:pt x="70" y="54"/>
                    <a:pt x="66" y="48"/>
                    <a:pt x="65" y="47"/>
                  </a:cubicBezTo>
                  <a:cubicBezTo>
                    <a:pt x="64" y="45"/>
                    <a:pt x="66" y="43"/>
                    <a:pt x="68" y="42"/>
                  </a:cubicBezTo>
                  <a:cubicBezTo>
                    <a:pt x="69" y="41"/>
                    <a:pt x="73" y="38"/>
                    <a:pt x="73" y="36"/>
                  </a:cubicBezTo>
                  <a:cubicBezTo>
                    <a:pt x="73" y="35"/>
                    <a:pt x="68" y="31"/>
                    <a:pt x="67" y="30"/>
                  </a:cubicBezTo>
                  <a:cubicBezTo>
                    <a:pt x="66" y="30"/>
                    <a:pt x="63" y="30"/>
                    <a:pt x="62" y="27"/>
                  </a:cubicBezTo>
                  <a:cubicBezTo>
                    <a:pt x="61" y="25"/>
                    <a:pt x="60" y="24"/>
                    <a:pt x="61" y="23"/>
                  </a:cubicBezTo>
                  <a:cubicBezTo>
                    <a:pt x="62" y="21"/>
                    <a:pt x="62" y="20"/>
                    <a:pt x="62" y="19"/>
                  </a:cubicBezTo>
                  <a:cubicBezTo>
                    <a:pt x="62" y="17"/>
                    <a:pt x="65" y="18"/>
                    <a:pt x="65" y="16"/>
                  </a:cubicBezTo>
                  <a:cubicBezTo>
                    <a:pt x="65" y="15"/>
                    <a:pt x="66" y="14"/>
                    <a:pt x="67" y="13"/>
                  </a:cubicBezTo>
                  <a:cubicBezTo>
                    <a:pt x="67" y="12"/>
                    <a:pt x="67" y="10"/>
                    <a:pt x="67" y="9"/>
                  </a:cubicBezTo>
                  <a:cubicBezTo>
                    <a:pt x="66" y="7"/>
                    <a:pt x="60" y="6"/>
                    <a:pt x="58" y="3"/>
                  </a:cubicBezTo>
                  <a:cubicBezTo>
                    <a:pt x="57" y="0"/>
                    <a:pt x="53" y="2"/>
                    <a:pt x="52" y="3"/>
                  </a:cubicBezTo>
                  <a:cubicBezTo>
                    <a:pt x="51" y="5"/>
                    <a:pt x="44" y="3"/>
                    <a:pt x="44" y="5"/>
                  </a:cubicBezTo>
                  <a:cubicBezTo>
                    <a:pt x="44" y="7"/>
                    <a:pt x="39" y="8"/>
                    <a:pt x="39" y="10"/>
                  </a:cubicBezTo>
                  <a:cubicBezTo>
                    <a:pt x="39" y="13"/>
                    <a:pt x="41" y="18"/>
                    <a:pt x="37" y="17"/>
                  </a:cubicBezTo>
                  <a:cubicBezTo>
                    <a:pt x="34" y="17"/>
                    <a:pt x="36" y="19"/>
                    <a:pt x="34" y="22"/>
                  </a:cubicBezTo>
                  <a:cubicBezTo>
                    <a:pt x="32" y="25"/>
                    <a:pt x="32" y="20"/>
                    <a:pt x="29" y="21"/>
                  </a:cubicBezTo>
                  <a:cubicBezTo>
                    <a:pt x="27" y="21"/>
                    <a:pt x="24" y="18"/>
                    <a:pt x="23" y="20"/>
                  </a:cubicBezTo>
                  <a:cubicBezTo>
                    <a:pt x="22" y="22"/>
                    <a:pt x="18" y="21"/>
                    <a:pt x="14" y="20"/>
                  </a:cubicBezTo>
                  <a:cubicBezTo>
                    <a:pt x="11" y="19"/>
                    <a:pt x="9" y="14"/>
                    <a:pt x="6" y="13"/>
                  </a:cubicBezTo>
                  <a:cubicBezTo>
                    <a:pt x="4" y="13"/>
                    <a:pt x="1" y="15"/>
                    <a:pt x="0" y="17"/>
                  </a:cubicBezTo>
                  <a:cubicBezTo>
                    <a:pt x="3" y="19"/>
                    <a:pt x="5" y="22"/>
                    <a:pt x="9" y="24"/>
                  </a:cubicBezTo>
                  <a:cubicBezTo>
                    <a:pt x="13" y="26"/>
                    <a:pt x="21" y="28"/>
                    <a:pt x="21" y="31"/>
                  </a:cubicBezTo>
                  <a:cubicBezTo>
                    <a:pt x="20" y="33"/>
                    <a:pt x="19" y="37"/>
                    <a:pt x="21" y="38"/>
                  </a:cubicBezTo>
                  <a:cubicBezTo>
                    <a:pt x="23" y="39"/>
                    <a:pt x="21" y="44"/>
                    <a:pt x="23" y="45"/>
                  </a:cubicBezTo>
                  <a:cubicBezTo>
                    <a:pt x="25" y="47"/>
                    <a:pt x="24" y="52"/>
                    <a:pt x="23" y="52"/>
                  </a:cubicBezTo>
                  <a:cubicBezTo>
                    <a:pt x="21" y="52"/>
                    <a:pt x="23" y="55"/>
                    <a:pt x="24" y="57"/>
                  </a:cubicBezTo>
                  <a:cubicBezTo>
                    <a:pt x="25" y="57"/>
                    <a:pt x="25" y="59"/>
                    <a:pt x="25" y="61"/>
                  </a:cubicBezTo>
                  <a:cubicBezTo>
                    <a:pt x="28" y="61"/>
                    <a:pt x="30" y="62"/>
                    <a:pt x="32" y="63"/>
                  </a:cubicBezTo>
                  <a:cubicBezTo>
                    <a:pt x="35" y="65"/>
                    <a:pt x="34" y="67"/>
                    <a:pt x="34" y="69"/>
                  </a:cubicBezTo>
                  <a:cubicBezTo>
                    <a:pt x="35" y="72"/>
                    <a:pt x="35" y="73"/>
                    <a:pt x="33" y="72"/>
                  </a:cubicBezTo>
                  <a:cubicBezTo>
                    <a:pt x="31" y="71"/>
                    <a:pt x="30" y="72"/>
                    <a:pt x="29" y="76"/>
                  </a:cubicBezTo>
                  <a:cubicBezTo>
                    <a:pt x="28" y="79"/>
                    <a:pt x="23" y="84"/>
                    <a:pt x="20" y="84"/>
                  </a:cubicBezTo>
                  <a:cubicBezTo>
                    <a:pt x="18" y="84"/>
                    <a:pt x="18" y="87"/>
                    <a:pt x="16" y="88"/>
                  </a:cubicBezTo>
                  <a:cubicBezTo>
                    <a:pt x="13" y="88"/>
                    <a:pt x="11" y="89"/>
                    <a:pt x="11" y="92"/>
                  </a:cubicBezTo>
                  <a:cubicBezTo>
                    <a:pt x="12" y="94"/>
                    <a:pt x="8" y="95"/>
                    <a:pt x="6" y="95"/>
                  </a:cubicBezTo>
                  <a:cubicBezTo>
                    <a:pt x="4" y="95"/>
                    <a:pt x="4" y="99"/>
                    <a:pt x="2" y="100"/>
                  </a:cubicBezTo>
                  <a:cubicBezTo>
                    <a:pt x="0" y="101"/>
                    <a:pt x="1" y="102"/>
                    <a:pt x="3" y="104"/>
                  </a:cubicBezTo>
                  <a:cubicBezTo>
                    <a:pt x="4" y="107"/>
                    <a:pt x="3" y="108"/>
                    <a:pt x="3" y="110"/>
                  </a:cubicBezTo>
                  <a:cubicBezTo>
                    <a:pt x="4" y="112"/>
                    <a:pt x="7" y="115"/>
                    <a:pt x="5" y="119"/>
                  </a:cubicBezTo>
                  <a:cubicBezTo>
                    <a:pt x="3" y="123"/>
                    <a:pt x="1" y="128"/>
                    <a:pt x="3" y="127"/>
                  </a:cubicBezTo>
                  <a:cubicBezTo>
                    <a:pt x="4" y="127"/>
                    <a:pt x="8" y="131"/>
                    <a:pt x="10" y="130"/>
                  </a:cubicBezTo>
                  <a:cubicBezTo>
                    <a:pt x="12" y="130"/>
                    <a:pt x="13" y="134"/>
                    <a:pt x="15" y="133"/>
                  </a:cubicBezTo>
                  <a:cubicBezTo>
                    <a:pt x="17" y="132"/>
                    <a:pt x="17" y="135"/>
                    <a:pt x="24" y="135"/>
                  </a:cubicBezTo>
                  <a:cubicBezTo>
                    <a:pt x="30" y="135"/>
                    <a:pt x="44" y="129"/>
                    <a:pt x="49" y="129"/>
                  </a:cubicBezTo>
                  <a:cubicBezTo>
                    <a:pt x="52" y="129"/>
                    <a:pt x="54" y="129"/>
                    <a:pt x="56" y="128"/>
                  </a:cubicBezTo>
                  <a:cubicBezTo>
                    <a:pt x="57" y="127"/>
                    <a:pt x="58" y="125"/>
                    <a:pt x="60" y="123"/>
                  </a:cubicBezTo>
                  <a:cubicBezTo>
                    <a:pt x="63" y="120"/>
                    <a:pt x="70" y="118"/>
                    <a:pt x="72" y="1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1" name="Freeform 89">
              <a:extLst>
                <a:ext uri="{FF2B5EF4-FFF2-40B4-BE49-F238E27FC236}">
                  <a16:creationId xmlns:a16="http://schemas.microsoft.com/office/drawing/2014/main" id="{1096562F-2EB4-1646-93DC-6E11085A1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3513" y="5116059"/>
              <a:ext cx="590550" cy="471488"/>
            </a:xfrm>
            <a:custGeom>
              <a:avLst/>
              <a:gdLst>
                <a:gd name="T0" fmla="*/ 102 w 170"/>
                <a:gd name="T1" fmla="*/ 29 h 136"/>
                <a:gd name="T2" fmla="*/ 87 w 170"/>
                <a:gd name="T3" fmla="*/ 27 h 136"/>
                <a:gd name="T4" fmla="*/ 78 w 170"/>
                <a:gd name="T5" fmla="*/ 24 h 136"/>
                <a:gd name="T6" fmla="*/ 59 w 170"/>
                <a:gd name="T7" fmla="*/ 10 h 136"/>
                <a:gd name="T8" fmla="*/ 43 w 170"/>
                <a:gd name="T9" fmla="*/ 0 h 136"/>
                <a:gd name="T10" fmla="*/ 36 w 170"/>
                <a:gd name="T11" fmla="*/ 0 h 136"/>
                <a:gd name="T12" fmla="*/ 28 w 170"/>
                <a:gd name="T13" fmla="*/ 3 h 136"/>
                <a:gd name="T14" fmla="*/ 20 w 170"/>
                <a:gd name="T15" fmla="*/ 8 h 136"/>
                <a:gd name="T16" fmla="*/ 26 w 170"/>
                <a:gd name="T17" fmla="*/ 15 h 136"/>
                <a:gd name="T18" fmla="*/ 21 w 170"/>
                <a:gd name="T19" fmla="*/ 19 h 136"/>
                <a:gd name="T20" fmla="*/ 16 w 170"/>
                <a:gd name="T21" fmla="*/ 21 h 136"/>
                <a:gd name="T22" fmla="*/ 10 w 170"/>
                <a:gd name="T23" fmla="*/ 26 h 136"/>
                <a:gd name="T24" fmla="*/ 2 w 170"/>
                <a:gd name="T25" fmla="*/ 22 h 136"/>
                <a:gd name="T26" fmla="*/ 1 w 170"/>
                <a:gd name="T27" fmla="*/ 25 h 136"/>
                <a:gd name="T28" fmla="*/ 1 w 170"/>
                <a:gd name="T29" fmla="*/ 27 h 136"/>
                <a:gd name="T30" fmla="*/ 2 w 170"/>
                <a:gd name="T31" fmla="*/ 36 h 136"/>
                <a:gd name="T32" fmla="*/ 8 w 170"/>
                <a:gd name="T33" fmla="*/ 44 h 136"/>
                <a:gd name="T34" fmla="*/ 20 w 170"/>
                <a:gd name="T35" fmla="*/ 62 h 136"/>
                <a:gd name="T36" fmla="*/ 26 w 170"/>
                <a:gd name="T37" fmla="*/ 71 h 136"/>
                <a:gd name="T38" fmla="*/ 33 w 170"/>
                <a:gd name="T39" fmla="*/ 80 h 136"/>
                <a:gd name="T40" fmla="*/ 36 w 170"/>
                <a:gd name="T41" fmla="*/ 89 h 136"/>
                <a:gd name="T42" fmla="*/ 42 w 170"/>
                <a:gd name="T43" fmla="*/ 102 h 136"/>
                <a:gd name="T44" fmla="*/ 51 w 170"/>
                <a:gd name="T45" fmla="*/ 113 h 136"/>
                <a:gd name="T46" fmla="*/ 59 w 170"/>
                <a:gd name="T47" fmla="*/ 125 h 136"/>
                <a:gd name="T48" fmla="*/ 61 w 170"/>
                <a:gd name="T49" fmla="*/ 131 h 136"/>
                <a:gd name="T50" fmla="*/ 64 w 170"/>
                <a:gd name="T51" fmla="*/ 136 h 136"/>
                <a:gd name="T52" fmla="*/ 68 w 170"/>
                <a:gd name="T53" fmla="*/ 134 h 136"/>
                <a:gd name="T54" fmla="*/ 68 w 170"/>
                <a:gd name="T55" fmla="*/ 130 h 136"/>
                <a:gd name="T56" fmla="*/ 71 w 170"/>
                <a:gd name="T57" fmla="*/ 127 h 136"/>
                <a:gd name="T58" fmla="*/ 77 w 170"/>
                <a:gd name="T59" fmla="*/ 128 h 136"/>
                <a:gd name="T60" fmla="*/ 87 w 170"/>
                <a:gd name="T61" fmla="*/ 129 h 136"/>
                <a:gd name="T62" fmla="*/ 98 w 170"/>
                <a:gd name="T63" fmla="*/ 130 h 136"/>
                <a:gd name="T64" fmla="*/ 104 w 170"/>
                <a:gd name="T65" fmla="*/ 128 h 136"/>
                <a:gd name="T66" fmla="*/ 116 w 170"/>
                <a:gd name="T67" fmla="*/ 117 h 136"/>
                <a:gd name="T68" fmla="*/ 132 w 170"/>
                <a:gd name="T69" fmla="*/ 117 h 136"/>
                <a:gd name="T70" fmla="*/ 164 w 170"/>
                <a:gd name="T71" fmla="*/ 106 h 136"/>
                <a:gd name="T72" fmla="*/ 170 w 170"/>
                <a:gd name="T73" fmla="*/ 89 h 136"/>
                <a:gd name="T74" fmla="*/ 166 w 170"/>
                <a:gd name="T75" fmla="*/ 83 h 136"/>
                <a:gd name="T76" fmla="*/ 145 w 170"/>
                <a:gd name="T77" fmla="*/ 81 h 136"/>
                <a:gd name="T78" fmla="*/ 139 w 170"/>
                <a:gd name="T79" fmla="*/ 73 h 136"/>
                <a:gd name="T80" fmla="*/ 136 w 170"/>
                <a:gd name="T81" fmla="*/ 67 h 136"/>
                <a:gd name="T82" fmla="*/ 129 w 170"/>
                <a:gd name="T83" fmla="*/ 63 h 136"/>
                <a:gd name="T84" fmla="*/ 125 w 170"/>
                <a:gd name="T85" fmla="*/ 54 h 136"/>
                <a:gd name="T86" fmla="*/ 121 w 170"/>
                <a:gd name="T87" fmla="*/ 45 h 136"/>
                <a:gd name="T88" fmla="*/ 113 w 170"/>
                <a:gd name="T89" fmla="*/ 36 h 136"/>
                <a:gd name="T90" fmla="*/ 112 w 170"/>
                <a:gd name="T91" fmla="*/ 32 h 136"/>
                <a:gd name="T92" fmla="*/ 106 w 170"/>
                <a:gd name="T93" fmla="*/ 32 h 136"/>
                <a:gd name="T94" fmla="*/ 102 w 170"/>
                <a:gd name="T95" fmla="*/ 2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136">
                  <a:moveTo>
                    <a:pt x="102" y="29"/>
                  </a:moveTo>
                  <a:cubicBezTo>
                    <a:pt x="102" y="29"/>
                    <a:pt x="89" y="27"/>
                    <a:pt x="87" y="27"/>
                  </a:cubicBezTo>
                  <a:cubicBezTo>
                    <a:pt x="86" y="27"/>
                    <a:pt x="81" y="26"/>
                    <a:pt x="78" y="24"/>
                  </a:cubicBezTo>
                  <a:cubicBezTo>
                    <a:pt x="75" y="21"/>
                    <a:pt x="61" y="11"/>
                    <a:pt x="59" y="10"/>
                  </a:cubicBezTo>
                  <a:cubicBezTo>
                    <a:pt x="56" y="8"/>
                    <a:pt x="46" y="1"/>
                    <a:pt x="43" y="0"/>
                  </a:cubicBezTo>
                  <a:cubicBezTo>
                    <a:pt x="40" y="0"/>
                    <a:pt x="40" y="0"/>
                    <a:pt x="36" y="0"/>
                  </a:cubicBezTo>
                  <a:cubicBezTo>
                    <a:pt x="33" y="0"/>
                    <a:pt x="34" y="3"/>
                    <a:pt x="28" y="3"/>
                  </a:cubicBezTo>
                  <a:cubicBezTo>
                    <a:pt x="21" y="3"/>
                    <a:pt x="18" y="7"/>
                    <a:pt x="20" y="8"/>
                  </a:cubicBezTo>
                  <a:cubicBezTo>
                    <a:pt x="22" y="9"/>
                    <a:pt x="28" y="14"/>
                    <a:pt x="26" y="15"/>
                  </a:cubicBezTo>
                  <a:cubicBezTo>
                    <a:pt x="24" y="16"/>
                    <a:pt x="24" y="19"/>
                    <a:pt x="21" y="19"/>
                  </a:cubicBezTo>
                  <a:cubicBezTo>
                    <a:pt x="19" y="19"/>
                    <a:pt x="16" y="19"/>
                    <a:pt x="16" y="21"/>
                  </a:cubicBezTo>
                  <a:cubicBezTo>
                    <a:pt x="16" y="23"/>
                    <a:pt x="13" y="26"/>
                    <a:pt x="10" y="26"/>
                  </a:cubicBezTo>
                  <a:cubicBezTo>
                    <a:pt x="8" y="26"/>
                    <a:pt x="4" y="24"/>
                    <a:pt x="2" y="22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0" y="35"/>
                    <a:pt x="2" y="36"/>
                  </a:cubicBezTo>
                  <a:cubicBezTo>
                    <a:pt x="4" y="37"/>
                    <a:pt x="5" y="40"/>
                    <a:pt x="8" y="44"/>
                  </a:cubicBezTo>
                  <a:cubicBezTo>
                    <a:pt x="12" y="48"/>
                    <a:pt x="20" y="59"/>
                    <a:pt x="20" y="62"/>
                  </a:cubicBezTo>
                  <a:cubicBezTo>
                    <a:pt x="20" y="65"/>
                    <a:pt x="21" y="68"/>
                    <a:pt x="26" y="71"/>
                  </a:cubicBezTo>
                  <a:cubicBezTo>
                    <a:pt x="31" y="74"/>
                    <a:pt x="31" y="78"/>
                    <a:pt x="33" y="80"/>
                  </a:cubicBezTo>
                  <a:cubicBezTo>
                    <a:pt x="36" y="82"/>
                    <a:pt x="35" y="84"/>
                    <a:pt x="36" y="89"/>
                  </a:cubicBezTo>
                  <a:cubicBezTo>
                    <a:pt x="36" y="94"/>
                    <a:pt x="38" y="100"/>
                    <a:pt x="42" y="102"/>
                  </a:cubicBezTo>
                  <a:cubicBezTo>
                    <a:pt x="46" y="105"/>
                    <a:pt x="49" y="108"/>
                    <a:pt x="51" y="113"/>
                  </a:cubicBezTo>
                  <a:cubicBezTo>
                    <a:pt x="53" y="118"/>
                    <a:pt x="56" y="122"/>
                    <a:pt x="59" y="125"/>
                  </a:cubicBezTo>
                  <a:cubicBezTo>
                    <a:pt x="61" y="128"/>
                    <a:pt x="60" y="129"/>
                    <a:pt x="61" y="131"/>
                  </a:cubicBezTo>
                  <a:cubicBezTo>
                    <a:pt x="62" y="132"/>
                    <a:pt x="63" y="134"/>
                    <a:pt x="64" y="136"/>
                  </a:cubicBezTo>
                  <a:cubicBezTo>
                    <a:pt x="66" y="135"/>
                    <a:pt x="68" y="134"/>
                    <a:pt x="68" y="134"/>
                  </a:cubicBezTo>
                  <a:cubicBezTo>
                    <a:pt x="68" y="133"/>
                    <a:pt x="67" y="131"/>
                    <a:pt x="68" y="130"/>
                  </a:cubicBezTo>
                  <a:cubicBezTo>
                    <a:pt x="68" y="129"/>
                    <a:pt x="70" y="127"/>
                    <a:pt x="71" y="127"/>
                  </a:cubicBezTo>
                  <a:cubicBezTo>
                    <a:pt x="72" y="126"/>
                    <a:pt x="74" y="128"/>
                    <a:pt x="77" y="128"/>
                  </a:cubicBezTo>
                  <a:cubicBezTo>
                    <a:pt x="80" y="127"/>
                    <a:pt x="86" y="128"/>
                    <a:pt x="87" y="129"/>
                  </a:cubicBezTo>
                  <a:cubicBezTo>
                    <a:pt x="88" y="129"/>
                    <a:pt x="96" y="129"/>
                    <a:pt x="98" y="130"/>
                  </a:cubicBezTo>
                  <a:cubicBezTo>
                    <a:pt x="100" y="132"/>
                    <a:pt x="102" y="131"/>
                    <a:pt x="104" y="128"/>
                  </a:cubicBezTo>
                  <a:cubicBezTo>
                    <a:pt x="105" y="125"/>
                    <a:pt x="115" y="118"/>
                    <a:pt x="116" y="117"/>
                  </a:cubicBezTo>
                  <a:cubicBezTo>
                    <a:pt x="117" y="117"/>
                    <a:pt x="128" y="117"/>
                    <a:pt x="132" y="117"/>
                  </a:cubicBezTo>
                  <a:cubicBezTo>
                    <a:pt x="136" y="116"/>
                    <a:pt x="163" y="107"/>
                    <a:pt x="164" y="106"/>
                  </a:cubicBezTo>
                  <a:cubicBezTo>
                    <a:pt x="165" y="105"/>
                    <a:pt x="170" y="91"/>
                    <a:pt x="170" y="89"/>
                  </a:cubicBezTo>
                  <a:cubicBezTo>
                    <a:pt x="170" y="88"/>
                    <a:pt x="168" y="83"/>
                    <a:pt x="166" y="83"/>
                  </a:cubicBezTo>
                  <a:cubicBezTo>
                    <a:pt x="164" y="84"/>
                    <a:pt x="147" y="82"/>
                    <a:pt x="145" y="81"/>
                  </a:cubicBezTo>
                  <a:cubicBezTo>
                    <a:pt x="145" y="81"/>
                    <a:pt x="140" y="77"/>
                    <a:pt x="139" y="73"/>
                  </a:cubicBezTo>
                  <a:cubicBezTo>
                    <a:pt x="138" y="72"/>
                    <a:pt x="137" y="69"/>
                    <a:pt x="136" y="67"/>
                  </a:cubicBezTo>
                  <a:cubicBezTo>
                    <a:pt x="134" y="68"/>
                    <a:pt x="131" y="67"/>
                    <a:pt x="129" y="63"/>
                  </a:cubicBezTo>
                  <a:cubicBezTo>
                    <a:pt x="128" y="62"/>
                    <a:pt x="124" y="56"/>
                    <a:pt x="125" y="54"/>
                  </a:cubicBezTo>
                  <a:cubicBezTo>
                    <a:pt x="127" y="52"/>
                    <a:pt x="124" y="48"/>
                    <a:pt x="121" y="45"/>
                  </a:cubicBezTo>
                  <a:cubicBezTo>
                    <a:pt x="119" y="43"/>
                    <a:pt x="114" y="39"/>
                    <a:pt x="113" y="36"/>
                  </a:cubicBezTo>
                  <a:cubicBezTo>
                    <a:pt x="113" y="35"/>
                    <a:pt x="113" y="34"/>
                    <a:pt x="112" y="32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2" y="2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2" name="Freeform 90">
              <a:extLst>
                <a:ext uri="{FF2B5EF4-FFF2-40B4-BE49-F238E27FC236}">
                  <a16:creationId xmlns:a16="http://schemas.microsoft.com/office/drawing/2014/main" id="{3F4541C2-AC91-6445-94C5-32B7C48DD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288" y="5335134"/>
              <a:ext cx="222250" cy="249238"/>
            </a:xfrm>
            <a:custGeom>
              <a:avLst/>
              <a:gdLst>
                <a:gd name="T0" fmla="*/ 32 w 64"/>
                <a:gd name="T1" fmla="*/ 1 h 72"/>
                <a:gd name="T2" fmla="*/ 32 w 64"/>
                <a:gd name="T3" fmla="*/ 7 h 72"/>
                <a:gd name="T4" fmla="*/ 27 w 64"/>
                <a:gd name="T5" fmla="*/ 14 h 72"/>
                <a:gd name="T6" fmla="*/ 24 w 64"/>
                <a:gd name="T7" fmla="*/ 20 h 72"/>
                <a:gd name="T8" fmla="*/ 26 w 64"/>
                <a:gd name="T9" fmla="*/ 20 h 72"/>
                <a:gd name="T10" fmla="*/ 30 w 64"/>
                <a:gd name="T11" fmla="*/ 26 h 72"/>
                <a:gd name="T12" fmla="*/ 24 w 64"/>
                <a:gd name="T13" fmla="*/ 43 h 72"/>
                <a:gd name="T14" fmla="*/ 0 w 64"/>
                <a:gd name="T15" fmla="*/ 51 h 72"/>
                <a:gd name="T16" fmla="*/ 10 w 64"/>
                <a:gd name="T17" fmla="*/ 72 h 72"/>
                <a:gd name="T18" fmla="*/ 12 w 64"/>
                <a:gd name="T19" fmla="*/ 71 h 72"/>
                <a:gd name="T20" fmla="*/ 25 w 64"/>
                <a:gd name="T21" fmla="*/ 68 h 72"/>
                <a:gd name="T22" fmla="*/ 28 w 64"/>
                <a:gd name="T23" fmla="*/ 62 h 72"/>
                <a:gd name="T24" fmla="*/ 37 w 64"/>
                <a:gd name="T25" fmla="*/ 61 h 72"/>
                <a:gd name="T26" fmla="*/ 42 w 64"/>
                <a:gd name="T27" fmla="*/ 53 h 72"/>
                <a:gd name="T28" fmla="*/ 47 w 64"/>
                <a:gd name="T29" fmla="*/ 51 h 72"/>
                <a:gd name="T30" fmla="*/ 50 w 64"/>
                <a:gd name="T31" fmla="*/ 40 h 72"/>
                <a:gd name="T32" fmla="*/ 56 w 64"/>
                <a:gd name="T33" fmla="*/ 35 h 72"/>
                <a:gd name="T34" fmla="*/ 63 w 64"/>
                <a:gd name="T35" fmla="*/ 26 h 72"/>
                <a:gd name="T36" fmla="*/ 62 w 64"/>
                <a:gd name="T37" fmla="*/ 22 h 72"/>
                <a:gd name="T38" fmla="*/ 55 w 64"/>
                <a:gd name="T39" fmla="*/ 13 h 72"/>
                <a:gd name="T40" fmla="*/ 42 w 64"/>
                <a:gd name="T41" fmla="*/ 8 h 72"/>
                <a:gd name="T42" fmla="*/ 38 w 64"/>
                <a:gd name="T43" fmla="*/ 0 h 72"/>
                <a:gd name="T44" fmla="*/ 35 w 64"/>
                <a:gd name="T45" fmla="*/ 1 h 72"/>
                <a:gd name="T46" fmla="*/ 32 w 64"/>
                <a:gd name="T47" fmla="*/ 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" h="72">
                  <a:moveTo>
                    <a:pt x="32" y="1"/>
                  </a:moveTo>
                  <a:cubicBezTo>
                    <a:pt x="32" y="7"/>
                    <a:pt x="32" y="7"/>
                    <a:pt x="32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5" y="20"/>
                    <a:pt x="25" y="21"/>
                    <a:pt x="26" y="20"/>
                  </a:cubicBezTo>
                  <a:cubicBezTo>
                    <a:pt x="28" y="20"/>
                    <a:pt x="30" y="25"/>
                    <a:pt x="30" y="26"/>
                  </a:cubicBezTo>
                  <a:cubicBezTo>
                    <a:pt x="30" y="28"/>
                    <a:pt x="25" y="42"/>
                    <a:pt x="24" y="43"/>
                  </a:cubicBezTo>
                  <a:cubicBezTo>
                    <a:pt x="23" y="44"/>
                    <a:pt x="9" y="48"/>
                    <a:pt x="0" y="51"/>
                  </a:cubicBezTo>
                  <a:cubicBezTo>
                    <a:pt x="2" y="56"/>
                    <a:pt x="6" y="64"/>
                    <a:pt x="10" y="72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16" y="68"/>
                    <a:pt x="21" y="69"/>
                    <a:pt x="25" y="68"/>
                  </a:cubicBezTo>
                  <a:cubicBezTo>
                    <a:pt x="28" y="67"/>
                    <a:pt x="25" y="65"/>
                    <a:pt x="28" y="62"/>
                  </a:cubicBezTo>
                  <a:cubicBezTo>
                    <a:pt x="31" y="60"/>
                    <a:pt x="35" y="61"/>
                    <a:pt x="37" y="61"/>
                  </a:cubicBezTo>
                  <a:cubicBezTo>
                    <a:pt x="38" y="60"/>
                    <a:pt x="39" y="54"/>
                    <a:pt x="42" y="53"/>
                  </a:cubicBezTo>
                  <a:cubicBezTo>
                    <a:pt x="44" y="52"/>
                    <a:pt x="47" y="53"/>
                    <a:pt x="47" y="51"/>
                  </a:cubicBezTo>
                  <a:cubicBezTo>
                    <a:pt x="47" y="48"/>
                    <a:pt x="47" y="40"/>
                    <a:pt x="50" y="40"/>
                  </a:cubicBezTo>
                  <a:cubicBezTo>
                    <a:pt x="52" y="39"/>
                    <a:pt x="56" y="37"/>
                    <a:pt x="56" y="35"/>
                  </a:cubicBezTo>
                  <a:cubicBezTo>
                    <a:pt x="56" y="34"/>
                    <a:pt x="61" y="29"/>
                    <a:pt x="63" y="26"/>
                  </a:cubicBezTo>
                  <a:cubicBezTo>
                    <a:pt x="64" y="23"/>
                    <a:pt x="64" y="22"/>
                    <a:pt x="62" y="22"/>
                  </a:cubicBezTo>
                  <a:cubicBezTo>
                    <a:pt x="60" y="21"/>
                    <a:pt x="56" y="15"/>
                    <a:pt x="55" y="13"/>
                  </a:cubicBezTo>
                  <a:cubicBezTo>
                    <a:pt x="54" y="11"/>
                    <a:pt x="48" y="12"/>
                    <a:pt x="42" y="8"/>
                  </a:cubicBezTo>
                  <a:cubicBezTo>
                    <a:pt x="40" y="6"/>
                    <a:pt x="38" y="3"/>
                    <a:pt x="38" y="0"/>
                  </a:cubicBezTo>
                  <a:cubicBezTo>
                    <a:pt x="35" y="1"/>
                    <a:pt x="35" y="1"/>
                    <a:pt x="35" y="1"/>
                  </a:cubicBezTo>
                  <a:lnTo>
                    <a:pt x="32" y="1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3" name="Freeform 91">
              <a:extLst>
                <a:ext uri="{FF2B5EF4-FFF2-40B4-BE49-F238E27FC236}">
                  <a16:creationId xmlns:a16="http://schemas.microsoft.com/office/drawing/2014/main" id="{CD3E6BEC-383A-5941-BE86-10A091DB3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1188" y="5303384"/>
              <a:ext cx="34925" cy="49213"/>
            </a:xfrm>
            <a:custGeom>
              <a:avLst/>
              <a:gdLst>
                <a:gd name="T0" fmla="*/ 7 w 10"/>
                <a:gd name="T1" fmla="*/ 13 h 14"/>
                <a:gd name="T2" fmla="*/ 7 w 10"/>
                <a:gd name="T3" fmla="*/ 11 h 14"/>
                <a:gd name="T4" fmla="*/ 6 w 10"/>
                <a:gd name="T5" fmla="*/ 1 h 14"/>
                <a:gd name="T6" fmla="*/ 1 w 10"/>
                <a:gd name="T7" fmla="*/ 9 h 14"/>
                <a:gd name="T8" fmla="*/ 0 w 10"/>
                <a:gd name="T9" fmla="*/ 9 h 14"/>
                <a:gd name="T10" fmla="*/ 7 w 10"/>
                <a:gd name="T11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4">
                  <a:moveTo>
                    <a:pt x="7" y="13"/>
                  </a:moveTo>
                  <a:cubicBezTo>
                    <a:pt x="7" y="13"/>
                    <a:pt x="7" y="12"/>
                    <a:pt x="7" y="11"/>
                  </a:cubicBezTo>
                  <a:cubicBezTo>
                    <a:pt x="9" y="9"/>
                    <a:pt x="10" y="2"/>
                    <a:pt x="6" y="1"/>
                  </a:cubicBezTo>
                  <a:cubicBezTo>
                    <a:pt x="3" y="0"/>
                    <a:pt x="1" y="7"/>
                    <a:pt x="1" y="9"/>
                  </a:cubicBezTo>
                  <a:cubicBezTo>
                    <a:pt x="1" y="9"/>
                    <a:pt x="1" y="9"/>
                    <a:pt x="0" y="9"/>
                  </a:cubicBezTo>
                  <a:cubicBezTo>
                    <a:pt x="2" y="13"/>
                    <a:pt x="5" y="14"/>
                    <a:pt x="7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4" name="Freeform 92">
              <a:extLst>
                <a:ext uri="{FF2B5EF4-FFF2-40B4-BE49-F238E27FC236}">
                  <a16:creationId xmlns:a16="http://schemas.microsoft.com/office/drawing/2014/main" id="{D3285F67-7BCF-FB4D-9146-EA00CDD39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113" y="5297034"/>
              <a:ext cx="134938" cy="106363"/>
            </a:xfrm>
            <a:custGeom>
              <a:avLst/>
              <a:gdLst>
                <a:gd name="T0" fmla="*/ 6 w 39"/>
                <a:gd name="T1" fmla="*/ 29 h 31"/>
                <a:gd name="T2" fmla="*/ 25 w 39"/>
                <a:gd name="T3" fmla="*/ 31 h 31"/>
                <a:gd name="T4" fmla="*/ 28 w 39"/>
                <a:gd name="T5" fmla="*/ 25 h 31"/>
                <a:gd name="T6" fmla="*/ 33 w 39"/>
                <a:gd name="T7" fmla="*/ 18 h 31"/>
                <a:gd name="T8" fmla="*/ 33 w 39"/>
                <a:gd name="T9" fmla="*/ 12 h 31"/>
                <a:gd name="T10" fmla="*/ 36 w 39"/>
                <a:gd name="T11" fmla="*/ 12 h 31"/>
                <a:gd name="T12" fmla="*/ 39 w 39"/>
                <a:gd name="T13" fmla="*/ 11 h 31"/>
                <a:gd name="T14" fmla="*/ 36 w 39"/>
                <a:gd name="T15" fmla="*/ 1 h 31"/>
                <a:gd name="T16" fmla="*/ 27 w 39"/>
                <a:gd name="T17" fmla="*/ 11 h 31"/>
                <a:gd name="T18" fmla="*/ 12 w 39"/>
                <a:gd name="T19" fmla="*/ 19 h 31"/>
                <a:gd name="T20" fmla="*/ 2 w 39"/>
                <a:gd name="T21" fmla="*/ 21 h 31"/>
                <a:gd name="T22" fmla="*/ 0 w 39"/>
                <a:gd name="T23" fmla="*/ 21 h 31"/>
                <a:gd name="T24" fmla="*/ 6 w 39"/>
                <a:gd name="T2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31">
                  <a:moveTo>
                    <a:pt x="6" y="29"/>
                  </a:moveTo>
                  <a:cubicBezTo>
                    <a:pt x="7" y="30"/>
                    <a:pt x="20" y="31"/>
                    <a:pt x="25" y="3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7" y="6"/>
                    <a:pt x="37" y="1"/>
                    <a:pt x="36" y="1"/>
                  </a:cubicBezTo>
                  <a:cubicBezTo>
                    <a:pt x="35" y="0"/>
                    <a:pt x="29" y="7"/>
                    <a:pt x="27" y="11"/>
                  </a:cubicBezTo>
                  <a:cubicBezTo>
                    <a:pt x="24" y="16"/>
                    <a:pt x="18" y="20"/>
                    <a:pt x="12" y="19"/>
                  </a:cubicBezTo>
                  <a:cubicBezTo>
                    <a:pt x="6" y="17"/>
                    <a:pt x="4" y="20"/>
                    <a:pt x="2" y="21"/>
                  </a:cubicBezTo>
                  <a:cubicBezTo>
                    <a:pt x="2" y="21"/>
                    <a:pt x="1" y="21"/>
                    <a:pt x="0" y="21"/>
                  </a:cubicBezTo>
                  <a:cubicBezTo>
                    <a:pt x="1" y="25"/>
                    <a:pt x="6" y="29"/>
                    <a:pt x="6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5" name="Freeform 93">
              <a:extLst>
                <a:ext uri="{FF2B5EF4-FFF2-40B4-BE49-F238E27FC236}">
                  <a16:creationId xmlns:a16="http://schemas.microsoft.com/office/drawing/2014/main" id="{A4540E44-6874-FD46-830E-CE173706C9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45325" y="5870121"/>
              <a:ext cx="544513" cy="166688"/>
            </a:xfrm>
            <a:custGeom>
              <a:avLst/>
              <a:gdLst>
                <a:gd name="T0" fmla="*/ 29 w 157"/>
                <a:gd name="T1" fmla="*/ 17 h 48"/>
                <a:gd name="T2" fmla="*/ 22 w 157"/>
                <a:gd name="T3" fmla="*/ 9 h 48"/>
                <a:gd name="T4" fmla="*/ 19 w 157"/>
                <a:gd name="T5" fmla="*/ 5 h 48"/>
                <a:gd name="T6" fmla="*/ 18 w 157"/>
                <a:gd name="T7" fmla="*/ 4 h 48"/>
                <a:gd name="T8" fmla="*/ 15 w 157"/>
                <a:gd name="T9" fmla="*/ 7 h 48"/>
                <a:gd name="T10" fmla="*/ 9 w 157"/>
                <a:gd name="T11" fmla="*/ 6 h 48"/>
                <a:gd name="T12" fmla="*/ 5 w 157"/>
                <a:gd name="T13" fmla="*/ 1 h 48"/>
                <a:gd name="T14" fmla="*/ 0 w 157"/>
                <a:gd name="T15" fmla="*/ 1 h 48"/>
                <a:gd name="T16" fmla="*/ 3 w 157"/>
                <a:gd name="T17" fmla="*/ 13 h 48"/>
                <a:gd name="T18" fmla="*/ 11 w 157"/>
                <a:gd name="T19" fmla="*/ 29 h 48"/>
                <a:gd name="T20" fmla="*/ 19 w 157"/>
                <a:gd name="T21" fmla="*/ 36 h 48"/>
                <a:gd name="T22" fmla="*/ 34 w 157"/>
                <a:gd name="T23" fmla="*/ 44 h 48"/>
                <a:gd name="T24" fmla="*/ 29 w 157"/>
                <a:gd name="T25" fmla="*/ 33 h 48"/>
                <a:gd name="T26" fmla="*/ 29 w 157"/>
                <a:gd name="T27" fmla="*/ 17 h 48"/>
                <a:gd name="T28" fmla="*/ 150 w 157"/>
                <a:gd name="T29" fmla="*/ 8 h 48"/>
                <a:gd name="T30" fmla="*/ 143 w 157"/>
                <a:gd name="T31" fmla="*/ 6 h 48"/>
                <a:gd name="T32" fmla="*/ 136 w 157"/>
                <a:gd name="T33" fmla="*/ 0 h 48"/>
                <a:gd name="T34" fmla="*/ 129 w 157"/>
                <a:gd name="T35" fmla="*/ 8 h 48"/>
                <a:gd name="T36" fmla="*/ 125 w 157"/>
                <a:gd name="T37" fmla="*/ 14 h 48"/>
                <a:gd name="T38" fmla="*/ 123 w 157"/>
                <a:gd name="T39" fmla="*/ 16 h 48"/>
                <a:gd name="T40" fmla="*/ 123 w 157"/>
                <a:gd name="T41" fmla="*/ 20 h 48"/>
                <a:gd name="T42" fmla="*/ 118 w 157"/>
                <a:gd name="T43" fmla="*/ 22 h 48"/>
                <a:gd name="T44" fmla="*/ 114 w 157"/>
                <a:gd name="T45" fmla="*/ 17 h 48"/>
                <a:gd name="T46" fmla="*/ 114 w 157"/>
                <a:gd name="T47" fmla="*/ 17 h 48"/>
                <a:gd name="T48" fmla="*/ 106 w 157"/>
                <a:gd name="T49" fmla="*/ 28 h 48"/>
                <a:gd name="T50" fmla="*/ 95 w 157"/>
                <a:gd name="T51" fmla="*/ 31 h 48"/>
                <a:gd name="T52" fmla="*/ 90 w 157"/>
                <a:gd name="T53" fmla="*/ 42 h 48"/>
                <a:gd name="T54" fmla="*/ 78 w 157"/>
                <a:gd name="T55" fmla="*/ 39 h 48"/>
                <a:gd name="T56" fmla="*/ 80 w 157"/>
                <a:gd name="T57" fmla="*/ 44 h 48"/>
                <a:gd name="T58" fmla="*/ 87 w 157"/>
                <a:gd name="T59" fmla="*/ 47 h 48"/>
                <a:gd name="T60" fmla="*/ 97 w 157"/>
                <a:gd name="T61" fmla="*/ 46 h 48"/>
                <a:gd name="T62" fmla="*/ 105 w 157"/>
                <a:gd name="T63" fmla="*/ 43 h 48"/>
                <a:gd name="T64" fmla="*/ 113 w 157"/>
                <a:gd name="T65" fmla="*/ 44 h 48"/>
                <a:gd name="T66" fmla="*/ 120 w 157"/>
                <a:gd name="T67" fmla="*/ 39 h 48"/>
                <a:gd name="T68" fmla="*/ 122 w 157"/>
                <a:gd name="T69" fmla="*/ 32 h 48"/>
                <a:gd name="T70" fmla="*/ 127 w 157"/>
                <a:gd name="T71" fmla="*/ 25 h 48"/>
                <a:gd name="T72" fmla="*/ 140 w 157"/>
                <a:gd name="T73" fmla="*/ 19 h 48"/>
                <a:gd name="T74" fmla="*/ 143 w 157"/>
                <a:gd name="T75" fmla="*/ 21 h 48"/>
                <a:gd name="T76" fmla="*/ 148 w 157"/>
                <a:gd name="T77" fmla="*/ 16 h 48"/>
                <a:gd name="T78" fmla="*/ 156 w 157"/>
                <a:gd name="T79" fmla="*/ 13 h 48"/>
                <a:gd name="T80" fmla="*/ 150 w 157"/>
                <a:gd name="T81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7" h="48">
                  <a:moveTo>
                    <a:pt x="29" y="17"/>
                  </a:moveTo>
                  <a:cubicBezTo>
                    <a:pt x="29" y="12"/>
                    <a:pt x="24" y="12"/>
                    <a:pt x="22" y="9"/>
                  </a:cubicBezTo>
                  <a:cubicBezTo>
                    <a:pt x="21" y="5"/>
                    <a:pt x="19" y="7"/>
                    <a:pt x="19" y="5"/>
                  </a:cubicBezTo>
                  <a:cubicBezTo>
                    <a:pt x="18" y="5"/>
                    <a:pt x="18" y="4"/>
                    <a:pt x="18" y="4"/>
                  </a:cubicBezTo>
                  <a:cubicBezTo>
                    <a:pt x="15" y="5"/>
                    <a:pt x="16" y="7"/>
                    <a:pt x="15" y="7"/>
                  </a:cubicBezTo>
                  <a:cubicBezTo>
                    <a:pt x="14" y="7"/>
                    <a:pt x="9" y="8"/>
                    <a:pt x="9" y="6"/>
                  </a:cubicBezTo>
                  <a:cubicBezTo>
                    <a:pt x="9" y="5"/>
                    <a:pt x="8" y="2"/>
                    <a:pt x="5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2" y="5"/>
                    <a:pt x="3" y="10"/>
                    <a:pt x="3" y="13"/>
                  </a:cubicBezTo>
                  <a:cubicBezTo>
                    <a:pt x="3" y="18"/>
                    <a:pt x="10" y="26"/>
                    <a:pt x="11" y="29"/>
                  </a:cubicBezTo>
                  <a:cubicBezTo>
                    <a:pt x="12" y="32"/>
                    <a:pt x="14" y="33"/>
                    <a:pt x="19" y="36"/>
                  </a:cubicBezTo>
                  <a:cubicBezTo>
                    <a:pt x="23" y="40"/>
                    <a:pt x="32" y="45"/>
                    <a:pt x="34" y="44"/>
                  </a:cubicBezTo>
                  <a:cubicBezTo>
                    <a:pt x="36" y="43"/>
                    <a:pt x="31" y="35"/>
                    <a:pt x="29" y="33"/>
                  </a:cubicBezTo>
                  <a:cubicBezTo>
                    <a:pt x="26" y="30"/>
                    <a:pt x="28" y="23"/>
                    <a:pt x="29" y="17"/>
                  </a:cubicBezTo>
                  <a:close/>
                  <a:moveTo>
                    <a:pt x="150" y="8"/>
                  </a:moveTo>
                  <a:cubicBezTo>
                    <a:pt x="148" y="9"/>
                    <a:pt x="143" y="8"/>
                    <a:pt x="143" y="6"/>
                  </a:cubicBezTo>
                  <a:cubicBezTo>
                    <a:pt x="143" y="4"/>
                    <a:pt x="139" y="0"/>
                    <a:pt x="136" y="0"/>
                  </a:cubicBezTo>
                  <a:cubicBezTo>
                    <a:pt x="133" y="0"/>
                    <a:pt x="130" y="6"/>
                    <a:pt x="129" y="8"/>
                  </a:cubicBezTo>
                  <a:cubicBezTo>
                    <a:pt x="129" y="10"/>
                    <a:pt x="125" y="10"/>
                    <a:pt x="125" y="14"/>
                  </a:cubicBezTo>
                  <a:cubicBezTo>
                    <a:pt x="125" y="15"/>
                    <a:pt x="124" y="15"/>
                    <a:pt x="123" y="16"/>
                  </a:cubicBezTo>
                  <a:cubicBezTo>
                    <a:pt x="124" y="19"/>
                    <a:pt x="124" y="21"/>
                    <a:pt x="123" y="20"/>
                  </a:cubicBezTo>
                  <a:cubicBezTo>
                    <a:pt x="121" y="20"/>
                    <a:pt x="121" y="22"/>
                    <a:pt x="118" y="22"/>
                  </a:cubicBezTo>
                  <a:cubicBezTo>
                    <a:pt x="117" y="22"/>
                    <a:pt x="116" y="20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2" y="17"/>
                    <a:pt x="107" y="23"/>
                    <a:pt x="106" y="28"/>
                  </a:cubicBezTo>
                  <a:cubicBezTo>
                    <a:pt x="106" y="32"/>
                    <a:pt x="101" y="31"/>
                    <a:pt x="95" y="31"/>
                  </a:cubicBezTo>
                  <a:cubicBezTo>
                    <a:pt x="88" y="32"/>
                    <a:pt x="91" y="39"/>
                    <a:pt x="90" y="42"/>
                  </a:cubicBezTo>
                  <a:cubicBezTo>
                    <a:pt x="88" y="44"/>
                    <a:pt x="81" y="39"/>
                    <a:pt x="78" y="39"/>
                  </a:cubicBezTo>
                  <a:cubicBezTo>
                    <a:pt x="78" y="41"/>
                    <a:pt x="79" y="44"/>
                    <a:pt x="80" y="44"/>
                  </a:cubicBezTo>
                  <a:cubicBezTo>
                    <a:pt x="82" y="44"/>
                    <a:pt x="85" y="48"/>
                    <a:pt x="87" y="47"/>
                  </a:cubicBezTo>
                  <a:cubicBezTo>
                    <a:pt x="89" y="46"/>
                    <a:pt x="94" y="47"/>
                    <a:pt x="97" y="46"/>
                  </a:cubicBezTo>
                  <a:cubicBezTo>
                    <a:pt x="100" y="45"/>
                    <a:pt x="101" y="43"/>
                    <a:pt x="105" y="43"/>
                  </a:cubicBezTo>
                  <a:cubicBezTo>
                    <a:pt x="110" y="43"/>
                    <a:pt x="108" y="47"/>
                    <a:pt x="113" y="44"/>
                  </a:cubicBezTo>
                  <a:cubicBezTo>
                    <a:pt x="118" y="42"/>
                    <a:pt x="121" y="44"/>
                    <a:pt x="120" y="39"/>
                  </a:cubicBezTo>
                  <a:cubicBezTo>
                    <a:pt x="120" y="35"/>
                    <a:pt x="123" y="35"/>
                    <a:pt x="122" y="32"/>
                  </a:cubicBezTo>
                  <a:cubicBezTo>
                    <a:pt x="122" y="29"/>
                    <a:pt x="128" y="31"/>
                    <a:pt x="127" y="25"/>
                  </a:cubicBezTo>
                  <a:cubicBezTo>
                    <a:pt x="127" y="19"/>
                    <a:pt x="136" y="19"/>
                    <a:pt x="140" y="19"/>
                  </a:cubicBezTo>
                  <a:cubicBezTo>
                    <a:pt x="140" y="19"/>
                    <a:pt x="142" y="20"/>
                    <a:pt x="143" y="21"/>
                  </a:cubicBezTo>
                  <a:cubicBezTo>
                    <a:pt x="146" y="19"/>
                    <a:pt x="150" y="18"/>
                    <a:pt x="148" y="16"/>
                  </a:cubicBezTo>
                  <a:cubicBezTo>
                    <a:pt x="146" y="14"/>
                    <a:pt x="155" y="16"/>
                    <a:pt x="156" y="13"/>
                  </a:cubicBezTo>
                  <a:cubicBezTo>
                    <a:pt x="157" y="10"/>
                    <a:pt x="152" y="8"/>
                    <a:pt x="150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6" name="Freeform 94">
              <a:extLst>
                <a:ext uri="{FF2B5EF4-FFF2-40B4-BE49-F238E27FC236}">
                  <a16:creationId xmlns:a16="http://schemas.microsoft.com/office/drawing/2014/main" id="{742D0950-081F-B841-9A09-E269B0766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613" y="5925684"/>
              <a:ext cx="34925" cy="20638"/>
            </a:xfrm>
            <a:custGeom>
              <a:avLst/>
              <a:gdLst>
                <a:gd name="T0" fmla="*/ 4 w 10"/>
                <a:gd name="T1" fmla="*/ 6 h 6"/>
                <a:gd name="T2" fmla="*/ 9 w 10"/>
                <a:gd name="T3" fmla="*/ 4 h 6"/>
                <a:gd name="T4" fmla="*/ 9 w 10"/>
                <a:gd name="T5" fmla="*/ 0 h 6"/>
                <a:gd name="T6" fmla="*/ 5 w 10"/>
                <a:gd name="T7" fmla="*/ 2 h 6"/>
                <a:gd name="T8" fmla="*/ 0 w 10"/>
                <a:gd name="T9" fmla="*/ 1 h 6"/>
                <a:gd name="T10" fmla="*/ 4 w 1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">
                  <a:moveTo>
                    <a:pt x="4" y="6"/>
                  </a:moveTo>
                  <a:cubicBezTo>
                    <a:pt x="7" y="6"/>
                    <a:pt x="7" y="4"/>
                    <a:pt x="9" y="4"/>
                  </a:cubicBezTo>
                  <a:cubicBezTo>
                    <a:pt x="10" y="5"/>
                    <a:pt x="10" y="3"/>
                    <a:pt x="9" y="0"/>
                  </a:cubicBezTo>
                  <a:cubicBezTo>
                    <a:pt x="8" y="0"/>
                    <a:pt x="5" y="0"/>
                    <a:pt x="5" y="2"/>
                  </a:cubicBezTo>
                  <a:cubicBezTo>
                    <a:pt x="5" y="4"/>
                    <a:pt x="2" y="1"/>
                    <a:pt x="0" y="1"/>
                  </a:cubicBezTo>
                  <a:cubicBezTo>
                    <a:pt x="2" y="4"/>
                    <a:pt x="3" y="6"/>
                    <a:pt x="4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7" name="Freeform 95">
              <a:extLst>
                <a:ext uri="{FF2B5EF4-FFF2-40B4-BE49-F238E27FC236}">
                  <a16:creationId xmlns:a16="http://schemas.microsoft.com/office/drawing/2014/main" id="{2209D66B-6D0D-B643-9D67-CEDC28F7D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0988" y="4946196"/>
              <a:ext cx="274638" cy="266700"/>
            </a:xfrm>
            <a:custGeom>
              <a:avLst/>
              <a:gdLst>
                <a:gd name="T0" fmla="*/ 66 w 79"/>
                <a:gd name="T1" fmla="*/ 70 h 77"/>
                <a:gd name="T2" fmla="*/ 70 w 79"/>
                <a:gd name="T3" fmla="*/ 67 h 77"/>
                <a:gd name="T4" fmla="*/ 75 w 79"/>
                <a:gd name="T5" fmla="*/ 70 h 77"/>
                <a:gd name="T6" fmla="*/ 79 w 79"/>
                <a:gd name="T7" fmla="*/ 68 h 77"/>
                <a:gd name="T8" fmla="*/ 74 w 79"/>
                <a:gd name="T9" fmla="*/ 62 h 77"/>
                <a:gd name="T10" fmla="*/ 71 w 79"/>
                <a:gd name="T11" fmla="*/ 56 h 77"/>
                <a:gd name="T12" fmla="*/ 72 w 79"/>
                <a:gd name="T13" fmla="*/ 51 h 77"/>
                <a:gd name="T14" fmla="*/ 68 w 79"/>
                <a:gd name="T15" fmla="*/ 46 h 77"/>
                <a:gd name="T16" fmla="*/ 59 w 79"/>
                <a:gd name="T17" fmla="*/ 40 h 77"/>
                <a:gd name="T18" fmla="*/ 55 w 79"/>
                <a:gd name="T19" fmla="*/ 36 h 77"/>
                <a:gd name="T20" fmla="*/ 54 w 79"/>
                <a:gd name="T21" fmla="*/ 28 h 77"/>
                <a:gd name="T22" fmla="*/ 58 w 79"/>
                <a:gd name="T23" fmla="*/ 22 h 77"/>
                <a:gd name="T24" fmla="*/ 59 w 79"/>
                <a:gd name="T25" fmla="*/ 17 h 77"/>
                <a:gd name="T26" fmla="*/ 55 w 79"/>
                <a:gd name="T27" fmla="*/ 14 h 77"/>
                <a:gd name="T28" fmla="*/ 51 w 79"/>
                <a:gd name="T29" fmla="*/ 10 h 77"/>
                <a:gd name="T30" fmla="*/ 48 w 79"/>
                <a:gd name="T31" fmla="*/ 3 h 77"/>
                <a:gd name="T32" fmla="*/ 40 w 79"/>
                <a:gd name="T33" fmla="*/ 2 h 77"/>
                <a:gd name="T34" fmla="*/ 32 w 79"/>
                <a:gd name="T35" fmla="*/ 1 h 77"/>
                <a:gd name="T36" fmla="*/ 29 w 79"/>
                <a:gd name="T37" fmla="*/ 3 h 77"/>
                <a:gd name="T38" fmla="*/ 29 w 79"/>
                <a:gd name="T39" fmla="*/ 3 h 77"/>
                <a:gd name="T40" fmla="*/ 24 w 79"/>
                <a:gd name="T41" fmla="*/ 7 h 77"/>
                <a:gd name="T42" fmla="*/ 19 w 79"/>
                <a:gd name="T43" fmla="*/ 11 h 77"/>
                <a:gd name="T44" fmla="*/ 20 w 79"/>
                <a:gd name="T45" fmla="*/ 17 h 77"/>
                <a:gd name="T46" fmla="*/ 19 w 79"/>
                <a:gd name="T47" fmla="*/ 24 h 77"/>
                <a:gd name="T48" fmla="*/ 17 w 79"/>
                <a:gd name="T49" fmla="*/ 28 h 77"/>
                <a:gd name="T50" fmla="*/ 0 w 79"/>
                <a:gd name="T51" fmla="*/ 38 h 77"/>
                <a:gd name="T52" fmla="*/ 1 w 79"/>
                <a:gd name="T53" fmla="*/ 42 h 77"/>
                <a:gd name="T54" fmla="*/ 2 w 79"/>
                <a:gd name="T55" fmla="*/ 49 h 77"/>
                <a:gd name="T56" fmla="*/ 9 w 79"/>
                <a:gd name="T57" fmla="*/ 49 h 77"/>
                <a:gd name="T58" fmla="*/ 25 w 79"/>
                <a:gd name="T59" fmla="*/ 59 h 77"/>
                <a:gd name="T60" fmla="*/ 44 w 79"/>
                <a:gd name="T61" fmla="*/ 73 h 77"/>
                <a:gd name="T62" fmla="*/ 53 w 79"/>
                <a:gd name="T63" fmla="*/ 76 h 77"/>
                <a:gd name="T64" fmla="*/ 63 w 79"/>
                <a:gd name="T65" fmla="*/ 77 h 77"/>
                <a:gd name="T66" fmla="*/ 66 w 79"/>
                <a:gd name="T67" fmla="*/ 7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" h="77">
                  <a:moveTo>
                    <a:pt x="66" y="70"/>
                  </a:moveTo>
                  <a:cubicBezTo>
                    <a:pt x="67" y="69"/>
                    <a:pt x="67" y="67"/>
                    <a:pt x="70" y="67"/>
                  </a:cubicBezTo>
                  <a:cubicBezTo>
                    <a:pt x="72" y="67"/>
                    <a:pt x="73" y="68"/>
                    <a:pt x="75" y="70"/>
                  </a:cubicBezTo>
                  <a:cubicBezTo>
                    <a:pt x="76" y="69"/>
                    <a:pt x="77" y="69"/>
                    <a:pt x="79" y="68"/>
                  </a:cubicBezTo>
                  <a:cubicBezTo>
                    <a:pt x="76" y="66"/>
                    <a:pt x="74" y="63"/>
                    <a:pt x="74" y="62"/>
                  </a:cubicBezTo>
                  <a:cubicBezTo>
                    <a:pt x="74" y="59"/>
                    <a:pt x="72" y="58"/>
                    <a:pt x="71" y="56"/>
                  </a:cubicBezTo>
                  <a:cubicBezTo>
                    <a:pt x="71" y="55"/>
                    <a:pt x="73" y="52"/>
                    <a:pt x="72" y="51"/>
                  </a:cubicBezTo>
                  <a:cubicBezTo>
                    <a:pt x="71" y="50"/>
                    <a:pt x="70" y="47"/>
                    <a:pt x="68" y="46"/>
                  </a:cubicBezTo>
                  <a:cubicBezTo>
                    <a:pt x="66" y="46"/>
                    <a:pt x="59" y="42"/>
                    <a:pt x="59" y="40"/>
                  </a:cubicBezTo>
                  <a:cubicBezTo>
                    <a:pt x="59" y="38"/>
                    <a:pt x="57" y="36"/>
                    <a:pt x="55" y="36"/>
                  </a:cubicBezTo>
                  <a:cubicBezTo>
                    <a:pt x="54" y="35"/>
                    <a:pt x="53" y="29"/>
                    <a:pt x="54" y="28"/>
                  </a:cubicBezTo>
                  <a:cubicBezTo>
                    <a:pt x="56" y="28"/>
                    <a:pt x="56" y="22"/>
                    <a:pt x="58" y="22"/>
                  </a:cubicBezTo>
                  <a:cubicBezTo>
                    <a:pt x="59" y="22"/>
                    <a:pt x="58" y="19"/>
                    <a:pt x="59" y="17"/>
                  </a:cubicBezTo>
                  <a:cubicBezTo>
                    <a:pt x="59" y="15"/>
                    <a:pt x="57" y="14"/>
                    <a:pt x="55" y="14"/>
                  </a:cubicBezTo>
                  <a:cubicBezTo>
                    <a:pt x="54" y="14"/>
                    <a:pt x="51" y="12"/>
                    <a:pt x="51" y="10"/>
                  </a:cubicBezTo>
                  <a:cubicBezTo>
                    <a:pt x="51" y="8"/>
                    <a:pt x="48" y="4"/>
                    <a:pt x="48" y="3"/>
                  </a:cubicBezTo>
                  <a:cubicBezTo>
                    <a:pt x="48" y="8"/>
                    <a:pt x="41" y="1"/>
                    <a:pt x="40" y="2"/>
                  </a:cubicBezTo>
                  <a:cubicBezTo>
                    <a:pt x="38" y="3"/>
                    <a:pt x="36" y="0"/>
                    <a:pt x="32" y="1"/>
                  </a:cubicBezTo>
                  <a:cubicBezTo>
                    <a:pt x="30" y="1"/>
                    <a:pt x="30" y="2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0" y="8"/>
                    <a:pt x="19" y="11"/>
                  </a:cubicBezTo>
                  <a:cubicBezTo>
                    <a:pt x="18" y="13"/>
                    <a:pt x="21" y="16"/>
                    <a:pt x="20" y="17"/>
                  </a:cubicBezTo>
                  <a:cubicBezTo>
                    <a:pt x="19" y="19"/>
                    <a:pt x="19" y="22"/>
                    <a:pt x="19" y="24"/>
                  </a:cubicBezTo>
                  <a:cubicBezTo>
                    <a:pt x="19" y="25"/>
                    <a:pt x="17" y="28"/>
                    <a:pt x="17" y="28"/>
                  </a:cubicBezTo>
                  <a:cubicBezTo>
                    <a:pt x="17" y="28"/>
                    <a:pt x="8" y="34"/>
                    <a:pt x="0" y="38"/>
                  </a:cubicBezTo>
                  <a:cubicBezTo>
                    <a:pt x="0" y="39"/>
                    <a:pt x="0" y="40"/>
                    <a:pt x="1" y="42"/>
                  </a:cubicBezTo>
                  <a:cubicBezTo>
                    <a:pt x="1" y="43"/>
                    <a:pt x="2" y="47"/>
                    <a:pt x="2" y="49"/>
                  </a:cubicBezTo>
                  <a:cubicBezTo>
                    <a:pt x="6" y="49"/>
                    <a:pt x="6" y="49"/>
                    <a:pt x="9" y="49"/>
                  </a:cubicBezTo>
                  <a:cubicBezTo>
                    <a:pt x="12" y="50"/>
                    <a:pt x="22" y="57"/>
                    <a:pt x="25" y="59"/>
                  </a:cubicBezTo>
                  <a:cubicBezTo>
                    <a:pt x="27" y="60"/>
                    <a:pt x="41" y="70"/>
                    <a:pt x="44" y="73"/>
                  </a:cubicBezTo>
                  <a:cubicBezTo>
                    <a:pt x="47" y="75"/>
                    <a:pt x="52" y="76"/>
                    <a:pt x="53" y="76"/>
                  </a:cubicBezTo>
                  <a:cubicBezTo>
                    <a:pt x="55" y="76"/>
                    <a:pt x="59" y="77"/>
                    <a:pt x="63" y="77"/>
                  </a:cubicBezTo>
                  <a:cubicBezTo>
                    <a:pt x="64" y="74"/>
                    <a:pt x="65" y="71"/>
                    <a:pt x="66" y="7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8" name="Freeform 96">
              <a:extLst>
                <a:ext uri="{FF2B5EF4-FFF2-40B4-BE49-F238E27FC236}">
                  <a16:creationId xmlns:a16="http://schemas.microsoft.com/office/drawing/2014/main" id="{851AE0E1-CDFA-0A48-ACDE-70548839B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0063" y="5177971"/>
              <a:ext cx="52388" cy="49213"/>
            </a:xfrm>
            <a:custGeom>
              <a:avLst/>
              <a:gdLst>
                <a:gd name="T0" fmla="*/ 5 w 15"/>
                <a:gd name="T1" fmla="*/ 11 h 14"/>
                <a:gd name="T2" fmla="*/ 9 w 15"/>
                <a:gd name="T3" fmla="*/ 14 h 14"/>
                <a:gd name="T4" fmla="*/ 15 w 15"/>
                <a:gd name="T5" fmla="*/ 14 h 14"/>
                <a:gd name="T6" fmla="*/ 11 w 15"/>
                <a:gd name="T7" fmla="*/ 4 h 14"/>
                <a:gd name="T8" fmla="*/ 12 w 15"/>
                <a:gd name="T9" fmla="*/ 3 h 14"/>
                <a:gd name="T10" fmla="*/ 7 w 15"/>
                <a:gd name="T11" fmla="*/ 0 h 14"/>
                <a:gd name="T12" fmla="*/ 3 w 15"/>
                <a:gd name="T13" fmla="*/ 3 h 14"/>
                <a:gd name="T14" fmla="*/ 0 w 15"/>
                <a:gd name="T15" fmla="*/ 10 h 14"/>
                <a:gd name="T16" fmla="*/ 5 w 15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5" y="11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4" y="11"/>
                    <a:pt x="11" y="6"/>
                    <a:pt x="11" y="4"/>
                  </a:cubicBezTo>
                  <a:cubicBezTo>
                    <a:pt x="11" y="4"/>
                    <a:pt x="12" y="3"/>
                    <a:pt x="12" y="3"/>
                  </a:cubicBezTo>
                  <a:cubicBezTo>
                    <a:pt x="10" y="1"/>
                    <a:pt x="9" y="0"/>
                    <a:pt x="7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1" y="7"/>
                    <a:pt x="0" y="10"/>
                  </a:cubicBezTo>
                  <a:cubicBezTo>
                    <a:pt x="2" y="10"/>
                    <a:pt x="5" y="11"/>
                    <a:pt x="5" y="1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9" name="Freeform 97">
              <a:extLst>
                <a:ext uri="{FF2B5EF4-FFF2-40B4-BE49-F238E27FC236}">
                  <a16:creationId xmlns:a16="http://schemas.microsoft.com/office/drawing/2014/main" id="{7F997892-CD83-0A44-884F-8BEEE9AB2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2900" y="4473121"/>
              <a:ext cx="409575" cy="344488"/>
            </a:xfrm>
            <a:custGeom>
              <a:avLst/>
              <a:gdLst>
                <a:gd name="T0" fmla="*/ 103 w 118"/>
                <a:gd name="T1" fmla="*/ 23 h 99"/>
                <a:gd name="T2" fmla="*/ 99 w 118"/>
                <a:gd name="T3" fmla="*/ 21 h 99"/>
                <a:gd name="T4" fmla="*/ 94 w 118"/>
                <a:gd name="T5" fmla="*/ 19 h 99"/>
                <a:gd name="T6" fmla="*/ 86 w 118"/>
                <a:gd name="T7" fmla="*/ 17 h 99"/>
                <a:gd name="T8" fmla="*/ 81 w 118"/>
                <a:gd name="T9" fmla="*/ 15 h 99"/>
                <a:gd name="T10" fmla="*/ 79 w 118"/>
                <a:gd name="T11" fmla="*/ 11 h 99"/>
                <a:gd name="T12" fmla="*/ 76 w 118"/>
                <a:gd name="T13" fmla="*/ 13 h 99"/>
                <a:gd name="T14" fmla="*/ 73 w 118"/>
                <a:gd name="T15" fmla="*/ 10 h 99"/>
                <a:gd name="T16" fmla="*/ 68 w 118"/>
                <a:gd name="T17" fmla="*/ 7 h 99"/>
                <a:gd name="T18" fmla="*/ 64 w 118"/>
                <a:gd name="T19" fmla="*/ 4 h 99"/>
                <a:gd name="T20" fmla="*/ 61 w 118"/>
                <a:gd name="T21" fmla="*/ 1 h 99"/>
                <a:gd name="T22" fmla="*/ 60 w 118"/>
                <a:gd name="T23" fmla="*/ 0 h 99"/>
                <a:gd name="T24" fmla="*/ 58 w 118"/>
                <a:gd name="T25" fmla="*/ 0 h 99"/>
                <a:gd name="T26" fmla="*/ 54 w 118"/>
                <a:gd name="T27" fmla="*/ 7 h 99"/>
                <a:gd name="T28" fmla="*/ 45 w 118"/>
                <a:gd name="T29" fmla="*/ 13 h 99"/>
                <a:gd name="T30" fmla="*/ 40 w 118"/>
                <a:gd name="T31" fmla="*/ 19 h 99"/>
                <a:gd name="T32" fmla="*/ 30 w 118"/>
                <a:gd name="T33" fmla="*/ 15 h 99"/>
                <a:gd name="T34" fmla="*/ 25 w 118"/>
                <a:gd name="T35" fmla="*/ 18 h 99"/>
                <a:gd name="T36" fmla="*/ 26 w 118"/>
                <a:gd name="T37" fmla="*/ 27 h 99"/>
                <a:gd name="T38" fmla="*/ 19 w 118"/>
                <a:gd name="T39" fmla="*/ 27 h 99"/>
                <a:gd name="T40" fmla="*/ 14 w 118"/>
                <a:gd name="T41" fmla="*/ 24 h 99"/>
                <a:gd name="T42" fmla="*/ 7 w 118"/>
                <a:gd name="T43" fmla="*/ 25 h 99"/>
                <a:gd name="T44" fmla="*/ 2 w 118"/>
                <a:gd name="T45" fmla="*/ 29 h 99"/>
                <a:gd name="T46" fmla="*/ 3 w 118"/>
                <a:gd name="T47" fmla="*/ 34 h 99"/>
                <a:gd name="T48" fmla="*/ 13 w 118"/>
                <a:gd name="T49" fmla="*/ 37 h 99"/>
                <a:gd name="T50" fmla="*/ 20 w 118"/>
                <a:gd name="T51" fmla="*/ 39 h 99"/>
                <a:gd name="T52" fmla="*/ 23 w 118"/>
                <a:gd name="T53" fmla="*/ 43 h 99"/>
                <a:gd name="T54" fmla="*/ 29 w 118"/>
                <a:gd name="T55" fmla="*/ 50 h 99"/>
                <a:gd name="T56" fmla="*/ 31 w 118"/>
                <a:gd name="T57" fmla="*/ 56 h 99"/>
                <a:gd name="T58" fmla="*/ 30 w 118"/>
                <a:gd name="T59" fmla="*/ 66 h 99"/>
                <a:gd name="T60" fmla="*/ 26 w 118"/>
                <a:gd name="T61" fmla="*/ 80 h 99"/>
                <a:gd name="T62" fmla="*/ 26 w 118"/>
                <a:gd name="T63" fmla="*/ 80 h 99"/>
                <a:gd name="T64" fmla="*/ 30 w 118"/>
                <a:gd name="T65" fmla="*/ 82 h 99"/>
                <a:gd name="T66" fmla="*/ 38 w 118"/>
                <a:gd name="T67" fmla="*/ 86 h 99"/>
                <a:gd name="T68" fmla="*/ 45 w 118"/>
                <a:gd name="T69" fmla="*/ 86 h 99"/>
                <a:gd name="T70" fmla="*/ 48 w 118"/>
                <a:gd name="T71" fmla="*/ 86 h 99"/>
                <a:gd name="T72" fmla="*/ 58 w 118"/>
                <a:gd name="T73" fmla="*/ 89 h 99"/>
                <a:gd name="T74" fmla="*/ 66 w 118"/>
                <a:gd name="T75" fmla="*/ 89 h 99"/>
                <a:gd name="T76" fmla="*/ 66 w 118"/>
                <a:gd name="T77" fmla="*/ 87 h 99"/>
                <a:gd name="T78" fmla="*/ 72 w 118"/>
                <a:gd name="T79" fmla="*/ 79 h 99"/>
                <a:gd name="T80" fmla="*/ 87 w 118"/>
                <a:gd name="T81" fmla="*/ 82 h 99"/>
                <a:gd name="T82" fmla="*/ 96 w 118"/>
                <a:gd name="T83" fmla="*/ 79 h 99"/>
                <a:gd name="T84" fmla="*/ 101 w 118"/>
                <a:gd name="T85" fmla="*/ 76 h 99"/>
                <a:gd name="T86" fmla="*/ 102 w 118"/>
                <a:gd name="T87" fmla="*/ 73 h 99"/>
                <a:gd name="T88" fmla="*/ 99 w 118"/>
                <a:gd name="T89" fmla="*/ 72 h 99"/>
                <a:gd name="T90" fmla="*/ 97 w 118"/>
                <a:gd name="T91" fmla="*/ 68 h 99"/>
                <a:gd name="T92" fmla="*/ 94 w 118"/>
                <a:gd name="T93" fmla="*/ 64 h 99"/>
                <a:gd name="T94" fmla="*/ 96 w 118"/>
                <a:gd name="T95" fmla="*/ 62 h 99"/>
                <a:gd name="T96" fmla="*/ 98 w 118"/>
                <a:gd name="T97" fmla="*/ 59 h 99"/>
                <a:gd name="T98" fmla="*/ 97 w 118"/>
                <a:gd name="T99" fmla="*/ 55 h 99"/>
                <a:gd name="T100" fmla="*/ 95 w 118"/>
                <a:gd name="T101" fmla="*/ 51 h 99"/>
                <a:gd name="T102" fmla="*/ 92 w 118"/>
                <a:gd name="T103" fmla="*/ 50 h 99"/>
                <a:gd name="T104" fmla="*/ 91 w 118"/>
                <a:gd name="T105" fmla="*/ 48 h 99"/>
                <a:gd name="T106" fmla="*/ 96 w 118"/>
                <a:gd name="T107" fmla="*/ 41 h 99"/>
                <a:gd name="T108" fmla="*/ 100 w 118"/>
                <a:gd name="T109" fmla="*/ 38 h 99"/>
                <a:gd name="T110" fmla="*/ 102 w 118"/>
                <a:gd name="T111" fmla="*/ 32 h 99"/>
                <a:gd name="T112" fmla="*/ 105 w 118"/>
                <a:gd name="T113" fmla="*/ 25 h 99"/>
                <a:gd name="T114" fmla="*/ 103 w 118"/>
                <a:gd name="T115" fmla="*/ 23 h 99"/>
                <a:gd name="T116" fmla="*/ 116 w 118"/>
                <a:gd name="T117" fmla="*/ 83 h 99"/>
                <a:gd name="T118" fmla="*/ 111 w 118"/>
                <a:gd name="T119" fmla="*/ 87 h 99"/>
                <a:gd name="T120" fmla="*/ 114 w 118"/>
                <a:gd name="T121" fmla="*/ 98 h 99"/>
                <a:gd name="T122" fmla="*/ 116 w 118"/>
                <a:gd name="T123" fmla="*/ 8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" h="99">
                  <a:moveTo>
                    <a:pt x="103" y="23"/>
                  </a:moveTo>
                  <a:cubicBezTo>
                    <a:pt x="102" y="23"/>
                    <a:pt x="101" y="21"/>
                    <a:pt x="99" y="21"/>
                  </a:cubicBezTo>
                  <a:cubicBezTo>
                    <a:pt x="97" y="21"/>
                    <a:pt x="95" y="20"/>
                    <a:pt x="94" y="19"/>
                  </a:cubicBezTo>
                  <a:cubicBezTo>
                    <a:pt x="93" y="17"/>
                    <a:pt x="87" y="17"/>
                    <a:pt x="86" y="17"/>
                  </a:cubicBezTo>
                  <a:cubicBezTo>
                    <a:pt x="84" y="18"/>
                    <a:pt x="83" y="14"/>
                    <a:pt x="81" y="15"/>
                  </a:cubicBezTo>
                  <a:cubicBezTo>
                    <a:pt x="80" y="15"/>
                    <a:pt x="79" y="12"/>
                    <a:pt x="79" y="11"/>
                  </a:cubicBezTo>
                  <a:cubicBezTo>
                    <a:pt x="79" y="9"/>
                    <a:pt x="77" y="12"/>
                    <a:pt x="76" y="13"/>
                  </a:cubicBezTo>
                  <a:cubicBezTo>
                    <a:pt x="74" y="13"/>
                    <a:pt x="73" y="11"/>
                    <a:pt x="73" y="10"/>
                  </a:cubicBezTo>
                  <a:cubicBezTo>
                    <a:pt x="73" y="9"/>
                    <a:pt x="70" y="8"/>
                    <a:pt x="68" y="7"/>
                  </a:cubicBezTo>
                  <a:cubicBezTo>
                    <a:pt x="67" y="6"/>
                    <a:pt x="65" y="3"/>
                    <a:pt x="64" y="4"/>
                  </a:cubicBezTo>
                  <a:cubicBezTo>
                    <a:pt x="63" y="6"/>
                    <a:pt x="61" y="3"/>
                    <a:pt x="61" y="1"/>
                  </a:cubicBezTo>
                  <a:cubicBezTo>
                    <a:pt x="61" y="1"/>
                    <a:pt x="61" y="1"/>
                    <a:pt x="60" y="0"/>
                  </a:cubicBezTo>
                  <a:cubicBezTo>
                    <a:pt x="60" y="0"/>
                    <a:pt x="59" y="0"/>
                    <a:pt x="58" y="0"/>
                  </a:cubicBezTo>
                  <a:cubicBezTo>
                    <a:pt x="56" y="0"/>
                    <a:pt x="53" y="3"/>
                    <a:pt x="54" y="7"/>
                  </a:cubicBezTo>
                  <a:cubicBezTo>
                    <a:pt x="54" y="12"/>
                    <a:pt x="50" y="13"/>
                    <a:pt x="45" y="13"/>
                  </a:cubicBezTo>
                  <a:cubicBezTo>
                    <a:pt x="40" y="13"/>
                    <a:pt x="42" y="17"/>
                    <a:pt x="40" y="19"/>
                  </a:cubicBezTo>
                  <a:cubicBezTo>
                    <a:pt x="38" y="20"/>
                    <a:pt x="31" y="18"/>
                    <a:pt x="30" y="15"/>
                  </a:cubicBezTo>
                  <a:cubicBezTo>
                    <a:pt x="29" y="13"/>
                    <a:pt x="23" y="15"/>
                    <a:pt x="25" y="18"/>
                  </a:cubicBezTo>
                  <a:cubicBezTo>
                    <a:pt x="28" y="21"/>
                    <a:pt x="28" y="26"/>
                    <a:pt x="26" y="27"/>
                  </a:cubicBezTo>
                  <a:cubicBezTo>
                    <a:pt x="25" y="28"/>
                    <a:pt x="21" y="25"/>
                    <a:pt x="19" y="27"/>
                  </a:cubicBezTo>
                  <a:cubicBezTo>
                    <a:pt x="17" y="28"/>
                    <a:pt x="17" y="25"/>
                    <a:pt x="14" y="24"/>
                  </a:cubicBezTo>
                  <a:cubicBezTo>
                    <a:pt x="12" y="23"/>
                    <a:pt x="11" y="25"/>
                    <a:pt x="7" y="25"/>
                  </a:cubicBezTo>
                  <a:cubicBezTo>
                    <a:pt x="2" y="25"/>
                    <a:pt x="0" y="27"/>
                    <a:pt x="2" y="29"/>
                  </a:cubicBezTo>
                  <a:cubicBezTo>
                    <a:pt x="3" y="31"/>
                    <a:pt x="1" y="32"/>
                    <a:pt x="3" y="34"/>
                  </a:cubicBezTo>
                  <a:cubicBezTo>
                    <a:pt x="4" y="35"/>
                    <a:pt x="9" y="35"/>
                    <a:pt x="13" y="37"/>
                  </a:cubicBezTo>
                  <a:cubicBezTo>
                    <a:pt x="17" y="39"/>
                    <a:pt x="18" y="38"/>
                    <a:pt x="20" y="39"/>
                  </a:cubicBezTo>
                  <a:cubicBezTo>
                    <a:pt x="22" y="41"/>
                    <a:pt x="23" y="40"/>
                    <a:pt x="23" y="43"/>
                  </a:cubicBezTo>
                  <a:cubicBezTo>
                    <a:pt x="23" y="46"/>
                    <a:pt x="25" y="49"/>
                    <a:pt x="29" y="50"/>
                  </a:cubicBezTo>
                  <a:cubicBezTo>
                    <a:pt x="33" y="51"/>
                    <a:pt x="30" y="53"/>
                    <a:pt x="31" y="56"/>
                  </a:cubicBezTo>
                  <a:cubicBezTo>
                    <a:pt x="33" y="58"/>
                    <a:pt x="30" y="62"/>
                    <a:pt x="30" y="66"/>
                  </a:cubicBezTo>
                  <a:cubicBezTo>
                    <a:pt x="31" y="69"/>
                    <a:pt x="28" y="79"/>
                    <a:pt x="26" y="80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8" y="81"/>
                    <a:pt x="30" y="82"/>
                    <a:pt x="30" y="82"/>
                  </a:cubicBezTo>
                  <a:cubicBezTo>
                    <a:pt x="32" y="84"/>
                    <a:pt x="36" y="85"/>
                    <a:pt x="38" y="86"/>
                  </a:cubicBezTo>
                  <a:cubicBezTo>
                    <a:pt x="41" y="88"/>
                    <a:pt x="45" y="87"/>
                    <a:pt x="45" y="86"/>
                  </a:cubicBezTo>
                  <a:cubicBezTo>
                    <a:pt x="45" y="84"/>
                    <a:pt x="47" y="85"/>
                    <a:pt x="48" y="86"/>
                  </a:cubicBezTo>
                  <a:cubicBezTo>
                    <a:pt x="50" y="88"/>
                    <a:pt x="55" y="88"/>
                    <a:pt x="58" y="89"/>
                  </a:cubicBezTo>
                  <a:cubicBezTo>
                    <a:pt x="60" y="89"/>
                    <a:pt x="63" y="89"/>
                    <a:pt x="66" y="89"/>
                  </a:cubicBezTo>
                  <a:cubicBezTo>
                    <a:pt x="66" y="88"/>
                    <a:pt x="66" y="88"/>
                    <a:pt x="66" y="87"/>
                  </a:cubicBezTo>
                  <a:cubicBezTo>
                    <a:pt x="64" y="82"/>
                    <a:pt x="68" y="80"/>
                    <a:pt x="72" y="79"/>
                  </a:cubicBezTo>
                  <a:cubicBezTo>
                    <a:pt x="76" y="78"/>
                    <a:pt x="85" y="81"/>
                    <a:pt x="87" y="82"/>
                  </a:cubicBezTo>
                  <a:cubicBezTo>
                    <a:pt x="89" y="84"/>
                    <a:pt x="92" y="83"/>
                    <a:pt x="96" y="79"/>
                  </a:cubicBezTo>
                  <a:cubicBezTo>
                    <a:pt x="98" y="77"/>
                    <a:pt x="100" y="76"/>
                    <a:pt x="101" y="76"/>
                  </a:cubicBezTo>
                  <a:cubicBezTo>
                    <a:pt x="102" y="75"/>
                    <a:pt x="102" y="74"/>
                    <a:pt x="102" y="73"/>
                  </a:cubicBezTo>
                  <a:cubicBezTo>
                    <a:pt x="103" y="72"/>
                    <a:pt x="100" y="72"/>
                    <a:pt x="99" y="72"/>
                  </a:cubicBezTo>
                  <a:cubicBezTo>
                    <a:pt x="97" y="72"/>
                    <a:pt x="96" y="70"/>
                    <a:pt x="97" y="68"/>
                  </a:cubicBezTo>
                  <a:cubicBezTo>
                    <a:pt x="98" y="66"/>
                    <a:pt x="96" y="66"/>
                    <a:pt x="94" y="64"/>
                  </a:cubicBezTo>
                  <a:cubicBezTo>
                    <a:pt x="93" y="62"/>
                    <a:pt x="95" y="62"/>
                    <a:pt x="96" y="62"/>
                  </a:cubicBezTo>
                  <a:cubicBezTo>
                    <a:pt x="97" y="61"/>
                    <a:pt x="99" y="59"/>
                    <a:pt x="98" y="59"/>
                  </a:cubicBezTo>
                  <a:cubicBezTo>
                    <a:pt x="97" y="58"/>
                    <a:pt x="96" y="57"/>
                    <a:pt x="97" y="55"/>
                  </a:cubicBezTo>
                  <a:cubicBezTo>
                    <a:pt x="98" y="53"/>
                    <a:pt x="95" y="52"/>
                    <a:pt x="95" y="51"/>
                  </a:cubicBezTo>
                  <a:cubicBezTo>
                    <a:pt x="95" y="49"/>
                    <a:pt x="93" y="48"/>
                    <a:pt x="92" y="50"/>
                  </a:cubicBezTo>
                  <a:cubicBezTo>
                    <a:pt x="90" y="52"/>
                    <a:pt x="90" y="51"/>
                    <a:pt x="91" y="48"/>
                  </a:cubicBezTo>
                  <a:cubicBezTo>
                    <a:pt x="92" y="45"/>
                    <a:pt x="96" y="43"/>
                    <a:pt x="96" y="41"/>
                  </a:cubicBezTo>
                  <a:cubicBezTo>
                    <a:pt x="96" y="40"/>
                    <a:pt x="98" y="38"/>
                    <a:pt x="100" y="38"/>
                  </a:cubicBezTo>
                  <a:cubicBezTo>
                    <a:pt x="102" y="38"/>
                    <a:pt x="101" y="34"/>
                    <a:pt x="102" y="32"/>
                  </a:cubicBezTo>
                  <a:cubicBezTo>
                    <a:pt x="102" y="30"/>
                    <a:pt x="103" y="27"/>
                    <a:pt x="105" y="25"/>
                  </a:cubicBezTo>
                  <a:cubicBezTo>
                    <a:pt x="107" y="23"/>
                    <a:pt x="104" y="22"/>
                    <a:pt x="103" y="23"/>
                  </a:cubicBezTo>
                  <a:close/>
                  <a:moveTo>
                    <a:pt x="116" y="83"/>
                  </a:moveTo>
                  <a:cubicBezTo>
                    <a:pt x="115" y="83"/>
                    <a:pt x="114" y="85"/>
                    <a:pt x="111" y="87"/>
                  </a:cubicBezTo>
                  <a:cubicBezTo>
                    <a:pt x="108" y="89"/>
                    <a:pt x="111" y="99"/>
                    <a:pt x="114" y="98"/>
                  </a:cubicBezTo>
                  <a:cubicBezTo>
                    <a:pt x="118" y="98"/>
                    <a:pt x="117" y="83"/>
                    <a:pt x="116" y="8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0" name="Freeform 98">
              <a:extLst>
                <a:ext uri="{FF2B5EF4-FFF2-40B4-BE49-F238E27FC236}">
                  <a16:creationId xmlns:a16="http://schemas.microsoft.com/office/drawing/2014/main" id="{E80F4084-CDF5-6B49-9406-C4B532C6B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5775" y="5647871"/>
              <a:ext cx="65088" cy="33338"/>
            </a:xfrm>
            <a:custGeom>
              <a:avLst/>
              <a:gdLst>
                <a:gd name="T0" fmla="*/ 19 w 19"/>
                <a:gd name="T1" fmla="*/ 4 h 10"/>
                <a:gd name="T2" fmla="*/ 10 w 19"/>
                <a:gd name="T3" fmla="*/ 2 h 10"/>
                <a:gd name="T4" fmla="*/ 6 w 19"/>
                <a:gd name="T5" fmla="*/ 0 h 10"/>
                <a:gd name="T6" fmla="*/ 6 w 19"/>
                <a:gd name="T7" fmla="*/ 0 h 10"/>
                <a:gd name="T8" fmla="*/ 0 w 19"/>
                <a:gd name="T9" fmla="*/ 5 h 10"/>
                <a:gd name="T10" fmla="*/ 16 w 19"/>
                <a:gd name="T11" fmla="*/ 10 h 10"/>
                <a:gd name="T12" fmla="*/ 19 w 19"/>
                <a:gd name="T13" fmla="*/ 9 h 10"/>
                <a:gd name="T14" fmla="*/ 19 w 19"/>
                <a:gd name="T1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0">
                  <a:moveTo>
                    <a:pt x="19" y="4"/>
                  </a:moveTo>
                  <a:cubicBezTo>
                    <a:pt x="17" y="2"/>
                    <a:pt x="14" y="4"/>
                    <a:pt x="10" y="2"/>
                  </a:cubicBezTo>
                  <a:cubicBezTo>
                    <a:pt x="9" y="1"/>
                    <a:pt x="8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2"/>
                    <a:pt x="0" y="5"/>
                  </a:cubicBezTo>
                  <a:cubicBezTo>
                    <a:pt x="3" y="7"/>
                    <a:pt x="13" y="10"/>
                    <a:pt x="16" y="10"/>
                  </a:cubicBezTo>
                  <a:cubicBezTo>
                    <a:pt x="17" y="10"/>
                    <a:pt x="18" y="9"/>
                    <a:pt x="19" y="9"/>
                  </a:cubicBezTo>
                  <a:cubicBezTo>
                    <a:pt x="19" y="6"/>
                    <a:pt x="19" y="4"/>
                    <a:pt x="19" y="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1" name="Freeform 99">
              <a:extLst>
                <a:ext uri="{FF2B5EF4-FFF2-40B4-BE49-F238E27FC236}">
                  <a16:creationId xmlns:a16="http://schemas.microsoft.com/office/drawing/2014/main" id="{0D238FBB-ABC5-6D4F-B750-448C051CF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6413" y="5595484"/>
              <a:ext cx="173038" cy="93663"/>
            </a:xfrm>
            <a:custGeom>
              <a:avLst/>
              <a:gdLst>
                <a:gd name="T0" fmla="*/ 21 w 50"/>
                <a:gd name="T1" fmla="*/ 24 h 27"/>
                <a:gd name="T2" fmla="*/ 24 w 50"/>
                <a:gd name="T3" fmla="*/ 19 h 27"/>
                <a:gd name="T4" fmla="*/ 32 w 50"/>
                <a:gd name="T5" fmla="*/ 15 h 27"/>
                <a:gd name="T6" fmla="*/ 40 w 50"/>
                <a:gd name="T7" fmla="*/ 14 h 27"/>
                <a:gd name="T8" fmla="*/ 50 w 50"/>
                <a:gd name="T9" fmla="*/ 10 h 27"/>
                <a:gd name="T10" fmla="*/ 41 w 50"/>
                <a:gd name="T11" fmla="*/ 3 h 27"/>
                <a:gd name="T12" fmla="*/ 23 w 50"/>
                <a:gd name="T13" fmla="*/ 3 h 27"/>
                <a:gd name="T14" fmla="*/ 8 w 50"/>
                <a:gd name="T15" fmla="*/ 4 h 27"/>
                <a:gd name="T16" fmla="*/ 8 w 50"/>
                <a:gd name="T17" fmla="*/ 4 h 27"/>
                <a:gd name="T18" fmla="*/ 4 w 50"/>
                <a:gd name="T19" fmla="*/ 9 h 27"/>
                <a:gd name="T20" fmla="*/ 0 w 50"/>
                <a:gd name="T21" fmla="*/ 15 h 27"/>
                <a:gd name="T22" fmla="*/ 4 w 50"/>
                <a:gd name="T23" fmla="*/ 17 h 27"/>
                <a:gd name="T24" fmla="*/ 13 w 50"/>
                <a:gd name="T25" fmla="*/ 19 h 27"/>
                <a:gd name="T26" fmla="*/ 13 w 50"/>
                <a:gd name="T27" fmla="*/ 24 h 27"/>
                <a:gd name="T28" fmla="*/ 15 w 50"/>
                <a:gd name="T29" fmla="*/ 24 h 27"/>
                <a:gd name="T30" fmla="*/ 16 w 50"/>
                <a:gd name="T31" fmla="*/ 27 h 27"/>
                <a:gd name="T32" fmla="*/ 19 w 50"/>
                <a:gd name="T33" fmla="*/ 26 h 27"/>
                <a:gd name="T34" fmla="*/ 21 w 50"/>
                <a:gd name="T3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27">
                  <a:moveTo>
                    <a:pt x="21" y="24"/>
                  </a:moveTo>
                  <a:cubicBezTo>
                    <a:pt x="21" y="23"/>
                    <a:pt x="19" y="19"/>
                    <a:pt x="24" y="19"/>
                  </a:cubicBezTo>
                  <a:cubicBezTo>
                    <a:pt x="28" y="19"/>
                    <a:pt x="32" y="18"/>
                    <a:pt x="32" y="15"/>
                  </a:cubicBezTo>
                  <a:cubicBezTo>
                    <a:pt x="33" y="12"/>
                    <a:pt x="39" y="14"/>
                    <a:pt x="40" y="14"/>
                  </a:cubicBezTo>
                  <a:cubicBezTo>
                    <a:pt x="41" y="13"/>
                    <a:pt x="46" y="10"/>
                    <a:pt x="50" y="10"/>
                  </a:cubicBezTo>
                  <a:cubicBezTo>
                    <a:pt x="50" y="6"/>
                    <a:pt x="44" y="7"/>
                    <a:pt x="41" y="3"/>
                  </a:cubicBezTo>
                  <a:cubicBezTo>
                    <a:pt x="37" y="0"/>
                    <a:pt x="28" y="1"/>
                    <a:pt x="23" y="3"/>
                  </a:cubicBezTo>
                  <a:cubicBezTo>
                    <a:pt x="19" y="5"/>
                    <a:pt x="13" y="1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5"/>
                    <a:pt x="6" y="7"/>
                    <a:pt x="4" y="9"/>
                  </a:cubicBezTo>
                  <a:cubicBezTo>
                    <a:pt x="1" y="11"/>
                    <a:pt x="2" y="14"/>
                    <a:pt x="0" y="15"/>
                  </a:cubicBezTo>
                  <a:cubicBezTo>
                    <a:pt x="2" y="15"/>
                    <a:pt x="3" y="16"/>
                    <a:pt x="4" y="17"/>
                  </a:cubicBezTo>
                  <a:cubicBezTo>
                    <a:pt x="8" y="19"/>
                    <a:pt x="11" y="17"/>
                    <a:pt x="13" y="19"/>
                  </a:cubicBezTo>
                  <a:cubicBezTo>
                    <a:pt x="13" y="19"/>
                    <a:pt x="13" y="21"/>
                    <a:pt x="13" y="24"/>
                  </a:cubicBezTo>
                  <a:cubicBezTo>
                    <a:pt x="13" y="23"/>
                    <a:pt x="14" y="23"/>
                    <a:pt x="15" y="24"/>
                  </a:cubicBezTo>
                  <a:cubicBezTo>
                    <a:pt x="16" y="25"/>
                    <a:pt x="16" y="26"/>
                    <a:pt x="16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1" y="25"/>
                    <a:pt x="21" y="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2" name="Freeform 100">
              <a:extLst>
                <a:ext uri="{FF2B5EF4-FFF2-40B4-BE49-F238E27FC236}">
                  <a16:creationId xmlns:a16="http://schemas.microsoft.com/office/drawing/2014/main" id="{DD856897-F858-E14D-8ACF-B0CA56020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1713" y="5101771"/>
              <a:ext cx="850900" cy="528638"/>
            </a:xfrm>
            <a:custGeom>
              <a:avLst/>
              <a:gdLst>
                <a:gd name="T0" fmla="*/ 214 w 245"/>
                <a:gd name="T1" fmla="*/ 142 h 152"/>
                <a:gd name="T2" fmla="*/ 211 w 245"/>
                <a:gd name="T3" fmla="*/ 128 h 152"/>
                <a:gd name="T4" fmla="*/ 231 w 245"/>
                <a:gd name="T5" fmla="*/ 123 h 152"/>
                <a:gd name="T6" fmla="*/ 238 w 245"/>
                <a:gd name="T7" fmla="*/ 115 h 152"/>
                <a:gd name="T8" fmla="*/ 244 w 245"/>
                <a:gd name="T9" fmla="*/ 99 h 152"/>
                <a:gd name="T10" fmla="*/ 224 w 245"/>
                <a:gd name="T11" fmla="*/ 98 h 152"/>
                <a:gd name="T12" fmla="*/ 212 w 245"/>
                <a:gd name="T13" fmla="*/ 114 h 152"/>
                <a:gd name="T14" fmla="*/ 200 w 245"/>
                <a:gd name="T15" fmla="*/ 121 h 152"/>
                <a:gd name="T16" fmla="*/ 172 w 245"/>
                <a:gd name="T17" fmla="*/ 121 h 152"/>
                <a:gd name="T18" fmla="*/ 159 w 245"/>
                <a:gd name="T19" fmla="*/ 102 h 152"/>
                <a:gd name="T20" fmla="*/ 159 w 245"/>
                <a:gd name="T21" fmla="*/ 64 h 152"/>
                <a:gd name="T22" fmla="*/ 156 w 245"/>
                <a:gd name="T23" fmla="*/ 59 h 152"/>
                <a:gd name="T24" fmla="*/ 143 w 245"/>
                <a:gd name="T25" fmla="*/ 50 h 152"/>
                <a:gd name="T26" fmla="*/ 133 w 245"/>
                <a:gd name="T27" fmla="*/ 33 h 152"/>
                <a:gd name="T28" fmla="*/ 112 w 245"/>
                <a:gd name="T29" fmla="*/ 33 h 152"/>
                <a:gd name="T30" fmla="*/ 100 w 245"/>
                <a:gd name="T31" fmla="*/ 23 h 152"/>
                <a:gd name="T32" fmla="*/ 86 w 245"/>
                <a:gd name="T33" fmla="*/ 8 h 152"/>
                <a:gd name="T34" fmla="*/ 71 w 245"/>
                <a:gd name="T35" fmla="*/ 12 h 152"/>
                <a:gd name="T36" fmla="*/ 27 w 245"/>
                <a:gd name="T37" fmla="*/ 5 h 152"/>
                <a:gd name="T38" fmla="*/ 0 w 245"/>
                <a:gd name="T39" fmla="*/ 2 h 152"/>
                <a:gd name="T40" fmla="*/ 11 w 245"/>
                <a:gd name="T41" fmla="*/ 25 h 152"/>
                <a:gd name="T42" fmla="*/ 25 w 245"/>
                <a:gd name="T43" fmla="*/ 43 h 152"/>
                <a:gd name="T44" fmla="*/ 28 w 245"/>
                <a:gd name="T45" fmla="*/ 51 h 152"/>
                <a:gd name="T46" fmla="*/ 39 w 245"/>
                <a:gd name="T47" fmla="*/ 67 h 152"/>
                <a:gd name="T48" fmla="*/ 57 w 245"/>
                <a:gd name="T49" fmla="*/ 85 h 152"/>
                <a:gd name="T50" fmla="*/ 59 w 245"/>
                <a:gd name="T51" fmla="*/ 76 h 152"/>
                <a:gd name="T52" fmla="*/ 50 w 245"/>
                <a:gd name="T53" fmla="*/ 66 h 152"/>
                <a:gd name="T54" fmla="*/ 36 w 245"/>
                <a:gd name="T55" fmla="*/ 43 h 152"/>
                <a:gd name="T56" fmla="*/ 31 w 245"/>
                <a:gd name="T57" fmla="*/ 30 h 152"/>
                <a:gd name="T58" fmla="*/ 20 w 245"/>
                <a:gd name="T59" fmla="*/ 21 h 152"/>
                <a:gd name="T60" fmla="*/ 20 w 245"/>
                <a:gd name="T61" fmla="*/ 8 h 152"/>
                <a:gd name="T62" fmla="*/ 27 w 245"/>
                <a:gd name="T63" fmla="*/ 11 h 152"/>
                <a:gd name="T64" fmla="*/ 34 w 245"/>
                <a:gd name="T65" fmla="*/ 22 h 152"/>
                <a:gd name="T66" fmla="*/ 39 w 245"/>
                <a:gd name="T67" fmla="*/ 34 h 152"/>
                <a:gd name="T68" fmla="*/ 52 w 245"/>
                <a:gd name="T69" fmla="*/ 43 h 152"/>
                <a:gd name="T70" fmla="*/ 61 w 245"/>
                <a:gd name="T71" fmla="*/ 53 h 152"/>
                <a:gd name="T72" fmla="*/ 68 w 245"/>
                <a:gd name="T73" fmla="*/ 64 h 152"/>
                <a:gd name="T74" fmla="*/ 91 w 245"/>
                <a:gd name="T75" fmla="*/ 89 h 152"/>
                <a:gd name="T76" fmla="*/ 95 w 245"/>
                <a:gd name="T77" fmla="*/ 104 h 152"/>
                <a:gd name="T78" fmla="*/ 99 w 245"/>
                <a:gd name="T79" fmla="*/ 116 h 152"/>
                <a:gd name="T80" fmla="*/ 123 w 245"/>
                <a:gd name="T81" fmla="*/ 128 h 152"/>
                <a:gd name="T82" fmla="*/ 157 w 245"/>
                <a:gd name="T83" fmla="*/ 144 h 152"/>
                <a:gd name="T84" fmla="*/ 188 w 245"/>
                <a:gd name="T85" fmla="*/ 145 h 152"/>
                <a:gd name="T86" fmla="*/ 204 w 245"/>
                <a:gd name="T8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5" h="152">
                  <a:moveTo>
                    <a:pt x="204" y="143"/>
                  </a:moveTo>
                  <a:cubicBezTo>
                    <a:pt x="204" y="143"/>
                    <a:pt x="213" y="144"/>
                    <a:pt x="214" y="142"/>
                  </a:cubicBezTo>
                  <a:cubicBezTo>
                    <a:pt x="215" y="140"/>
                    <a:pt x="208" y="135"/>
                    <a:pt x="208" y="134"/>
                  </a:cubicBezTo>
                  <a:cubicBezTo>
                    <a:pt x="209" y="134"/>
                    <a:pt x="210" y="128"/>
                    <a:pt x="211" y="128"/>
                  </a:cubicBezTo>
                  <a:cubicBezTo>
                    <a:pt x="212" y="128"/>
                    <a:pt x="225" y="129"/>
                    <a:pt x="226" y="128"/>
                  </a:cubicBezTo>
                  <a:cubicBezTo>
                    <a:pt x="226" y="128"/>
                    <a:pt x="229" y="124"/>
                    <a:pt x="231" y="123"/>
                  </a:cubicBezTo>
                  <a:cubicBezTo>
                    <a:pt x="232" y="123"/>
                    <a:pt x="233" y="124"/>
                    <a:pt x="235" y="126"/>
                  </a:cubicBezTo>
                  <a:cubicBezTo>
                    <a:pt x="237" y="124"/>
                    <a:pt x="238" y="119"/>
                    <a:pt x="238" y="115"/>
                  </a:cubicBezTo>
                  <a:cubicBezTo>
                    <a:pt x="239" y="110"/>
                    <a:pt x="237" y="108"/>
                    <a:pt x="240" y="106"/>
                  </a:cubicBezTo>
                  <a:cubicBezTo>
                    <a:pt x="242" y="103"/>
                    <a:pt x="245" y="103"/>
                    <a:pt x="244" y="99"/>
                  </a:cubicBezTo>
                  <a:cubicBezTo>
                    <a:pt x="243" y="95"/>
                    <a:pt x="240" y="99"/>
                    <a:pt x="237" y="97"/>
                  </a:cubicBezTo>
                  <a:cubicBezTo>
                    <a:pt x="234" y="96"/>
                    <a:pt x="232" y="97"/>
                    <a:pt x="224" y="98"/>
                  </a:cubicBezTo>
                  <a:cubicBezTo>
                    <a:pt x="217" y="99"/>
                    <a:pt x="214" y="102"/>
                    <a:pt x="214" y="107"/>
                  </a:cubicBezTo>
                  <a:cubicBezTo>
                    <a:pt x="214" y="112"/>
                    <a:pt x="212" y="110"/>
                    <a:pt x="212" y="114"/>
                  </a:cubicBezTo>
                  <a:cubicBezTo>
                    <a:pt x="212" y="119"/>
                    <a:pt x="206" y="119"/>
                    <a:pt x="206" y="122"/>
                  </a:cubicBezTo>
                  <a:cubicBezTo>
                    <a:pt x="207" y="124"/>
                    <a:pt x="202" y="122"/>
                    <a:pt x="200" y="121"/>
                  </a:cubicBezTo>
                  <a:cubicBezTo>
                    <a:pt x="199" y="120"/>
                    <a:pt x="184" y="125"/>
                    <a:pt x="181" y="125"/>
                  </a:cubicBezTo>
                  <a:cubicBezTo>
                    <a:pt x="179" y="125"/>
                    <a:pt x="175" y="121"/>
                    <a:pt x="172" y="121"/>
                  </a:cubicBezTo>
                  <a:cubicBezTo>
                    <a:pt x="169" y="121"/>
                    <a:pt x="168" y="116"/>
                    <a:pt x="168" y="112"/>
                  </a:cubicBezTo>
                  <a:cubicBezTo>
                    <a:pt x="167" y="109"/>
                    <a:pt x="162" y="105"/>
                    <a:pt x="159" y="102"/>
                  </a:cubicBezTo>
                  <a:cubicBezTo>
                    <a:pt x="157" y="99"/>
                    <a:pt x="156" y="91"/>
                    <a:pt x="156" y="86"/>
                  </a:cubicBezTo>
                  <a:cubicBezTo>
                    <a:pt x="156" y="81"/>
                    <a:pt x="155" y="73"/>
                    <a:pt x="159" y="64"/>
                  </a:cubicBezTo>
                  <a:cubicBezTo>
                    <a:pt x="159" y="63"/>
                    <a:pt x="159" y="61"/>
                    <a:pt x="159" y="60"/>
                  </a:cubicBezTo>
                  <a:cubicBezTo>
                    <a:pt x="158" y="60"/>
                    <a:pt x="157" y="59"/>
                    <a:pt x="156" y="59"/>
                  </a:cubicBezTo>
                  <a:cubicBezTo>
                    <a:pt x="153" y="59"/>
                    <a:pt x="146" y="55"/>
                    <a:pt x="145" y="55"/>
                  </a:cubicBezTo>
                  <a:cubicBezTo>
                    <a:pt x="144" y="55"/>
                    <a:pt x="144" y="52"/>
                    <a:pt x="143" y="50"/>
                  </a:cubicBezTo>
                  <a:cubicBezTo>
                    <a:pt x="141" y="49"/>
                    <a:pt x="142" y="45"/>
                    <a:pt x="141" y="44"/>
                  </a:cubicBezTo>
                  <a:cubicBezTo>
                    <a:pt x="139" y="43"/>
                    <a:pt x="135" y="39"/>
                    <a:pt x="133" y="33"/>
                  </a:cubicBezTo>
                  <a:cubicBezTo>
                    <a:pt x="132" y="28"/>
                    <a:pt x="122" y="25"/>
                    <a:pt x="119" y="25"/>
                  </a:cubicBezTo>
                  <a:cubicBezTo>
                    <a:pt x="115" y="25"/>
                    <a:pt x="113" y="32"/>
                    <a:pt x="112" y="33"/>
                  </a:cubicBezTo>
                  <a:cubicBezTo>
                    <a:pt x="112" y="33"/>
                    <a:pt x="105" y="29"/>
                    <a:pt x="103" y="28"/>
                  </a:cubicBezTo>
                  <a:cubicBezTo>
                    <a:pt x="101" y="27"/>
                    <a:pt x="100" y="25"/>
                    <a:pt x="100" y="23"/>
                  </a:cubicBezTo>
                  <a:cubicBezTo>
                    <a:pt x="100" y="20"/>
                    <a:pt x="96" y="17"/>
                    <a:pt x="95" y="16"/>
                  </a:cubicBezTo>
                  <a:cubicBezTo>
                    <a:pt x="94" y="16"/>
                    <a:pt x="86" y="8"/>
                    <a:pt x="86" y="8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30" y="5"/>
                    <a:pt x="27" y="5"/>
                  </a:cubicBezTo>
                  <a:cubicBezTo>
                    <a:pt x="24" y="4"/>
                    <a:pt x="18" y="0"/>
                    <a:pt x="18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2" y="6"/>
                    <a:pt x="4" y="9"/>
                  </a:cubicBezTo>
                  <a:cubicBezTo>
                    <a:pt x="8" y="14"/>
                    <a:pt x="10" y="22"/>
                    <a:pt x="11" y="25"/>
                  </a:cubicBezTo>
                  <a:cubicBezTo>
                    <a:pt x="11" y="27"/>
                    <a:pt x="16" y="30"/>
                    <a:pt x="21" y="33"/>
                  </a:cubicBezTo>
                  <a:cubicBezTo>
                    <a:pt x="25" y="35"/>
                    <a:pt x="25" y="42"/>
                    <a:pt x="25" y="43"/>
                  </a:cubicBezTo>
                  <a:cubicBezTo>
                    <a:pt x="24" y="45"/>
                    <a:pt x="19" y="42"/>
                    <a:pt x="18" y="44"/>
                  </a:cubicBezTo>
                  <a:cubicBezTo>
                    <a:pt x="18" y="45"/>
                    <a:pt x="25" y="52"/>
                    <a:pt x="28" y="51"/>
                  </a:cubicBezTo>
                  <a:cubicBezTo>
                    <a:pt x="31" y="51"/>
                    <a:pt x="32" y="53"/>
                    <a:pt x="37" y="57"/>
                  </a:cubicBezTo>
                  <a:cubicBezTo>
                    <a:pt x="41" y="61"/>
                    <a:pt x="41" y="65"/>
                    <a:pt x="39" y="67"/>
                  </a:cubicBezTo>
                  <a:cubicBezTo>
                    <a:pt x="37" y="68"/>
                    <a:pt x="43" y="71"/>
                    <a:pt x="49" y="75"/>
                  </a:cubicBezTo>
                  <a:cubicBezTo>
                    <a:pt x="54" y="79"/>
                    <a:pt x="57" y="83"/>
                    <a:pt x="57" y="85"/>
                  </a:cubicBezTo>
                  <a:cubicBezTo>
                    <a:pt x="58" y="87"/>
                    <a:pt x="60" y="85"/>
                    <a:pt x="61" y="83"/>
                  </a:cubicBezTo>
                  <a:cubicBezTo>
                    <a:pt x="62" y="80"/>
                    <a:pt x="59" y="79"/>
                    <a:pt x="59" y="76"/>
                  </a:cubicBezTo>
                  <a:cubicBezTo>
                    <a:pt x="59" y="73"/>
                    <a:pt x="55" y="74"/>
                    <a:pt x="52" y="73"/>
                  </a:cubicBezTo>
                  <a:cubicBezTo>
                    <a:pt x="50" y="73"/>
                    <a:pt x="53" y="68"/>
                    <a:pt x="50" y="66"/>
                  </a:cubicBezTo>
                  <a:cubicBezTo>
                    <a:pt x="48" y="64"/>
                    <a:pt x="46" y="59"/>
                    <a:pt x="45" y="55"/>
                  </a:cubicBezTo>
                  <a:cubicBezTo>
                    <a:pt x="44" y="51"/>
                    <a:pt x="39" y="47"/>
                    <a:pt x="36" y="43"/>
                  </a:cubicBezTo>
                  <a:cubicBezTo>
                    <a:pt x="34" y="38"/>
                    <a:pt x="32" y="35"/>
                    <a:pt x="30" y="34"/>
                  </a:cubicBezTo>
                  <a:cubicBezTo>
                    <a:pt x="28" y="33"/>
                    <a:pt x="32" y="31"/>
                    <a:pt x="31" y="30"/>
                  </a:cubicBezTo>
                  <a:cubicBezTo>
                    <a:pt x="29" y="28"/>
                    <a:pt x="27" y="28"/>
                    <a:pt x="25" y="27"/>
                  </a:cubicBezTo>
                  <a:cubicBezTo>
                    <a:pt x="22" y="26"/>
                    <a:pt x="20" y="24"/>
                    <a:pt x="20" y="21"/>
                  </a:cubicBezTo>
                  <a:cubicBezTo>
                    <a:pt x="20" y="18"/>
                    <a:pt x="18" y="11"/>
                    <a:pt x="17" y="9"/>
                  </a:cubicBezTo>
                  <a:cubicBezTo>
                    <a:pt x="17" y="7"/>
                    <a:pt x="19" y="7"/>
                    <a:pt x="20" y="8"/>
                  </a:cubicBezTo>
                  <a:cubicBezTo>
                    <a:pt x="21" y="9"/>
                    <a:pt x="22" y="10"/>
                    <a:pt x="23" y="9"/>
                  </a:cubicBezTo>
                  <a:cubicBezTo>
                    <a:pt x="24" y="9"/>
                    <a:pt x="27" y="9"/>
                    <a:pt x="27" y="11"/>
                  </a:cubicBezTo>
                  <a:cubicBezTo>
                    <a:pt x="28" y="13"/>
                    <a:pt x="31" y="11"/>
                    <a:pt x="33" y="12"/>
                  </a:cubicBezTo>
                  <a:cubicBezTo>
                    <a:pt x="34" y="13"/>
                    <a:pt x="30" y="14"/>
                    <a:pt x="34" y="22"/>
                  </a:cubicBezTo>
                  <a:cubicBezTo>
                    <a:pt x="39" y="31"/>
                    <a:pt x="36" y="26"/>
                    <a:pt x="36" y="32"/>
                  </a:cubicBezTo>
                  <a:cubicBezTo>
                    <a:pt x="36" y="37"/>
                    <a:pt x="39" y="35"/>
                    <a:pt x="39" y="34"/>
                  </a:cubicBezTo>
                  <a:cubicBezTo>
                    <a:pt x="40" y="33"/>
                    <a:pt x="43" y="35"/>
                    <a:pt x="45" y="38"/>
                  </a:cubicBezTo>
                  <a:cubicBezTo>
                    <a:pt x="47" y="41"/>
                    <a:pt x="52" y="41"/>
                    <a:pt x="52" y="43"/>
                  </a:cubicBezTo>
                  <a:cubicBezTo>
                    <a:pt x="52" y="45"/>
                    <a:pt x="53" y="48"/>
                    <a:pt x="56" y="48"/>
                  </a:cubicBezTo>
                  <a:cubicBezTo>
                    <a:pt x="59" y="49"/>
                    <a:pt x="59" y="52"/>
                    <a:pt x="61" y="53"/>
                  </a:cubicBezTo>
                  <a:cubicBezTo>
                    <a:pt x="63" y="53"/>
                    <a:pt x="64" y="55"/>
                    <a:pt x="63" y="57"/>
                  </a:cubicBezTo>
                  <a:cubicBezTo>
                    <a:pt x="62" y="60"/>
                    <a:pt x="63" y="62"/>
                    <a:pt x="68" y="64"/>
                  </a:cubicBezTo>
                  <a:cubicBezTo>
                    <a:pt x="73" y="66"/>
                    <a:pt x="70" y="66"/>
                    <a:pt x="74" y="70"/>
                  </a:cubicBezTo>
                  <a:cubicBezTo>
                    <a:pt x="78" y="73"/>
                    <a:pt x="89" y="86"/>
                    <a:pt x="91" y="89"/>
                  </a:cubicBezTo>
                  <a:cubicBezTo>
                    <a:pt x="94" y="92"/>
                    <a:pt x="95" y="95"/>
                    <a:pt x="95" y="98"/>
                  </a:cubicBezTo>
                  <a:cubicBezTo>
                    <a:pt x="96" y="100"/>
                    <a:pt x="94" y="101"/>
                    <a:pt x="95" y="104"/>
                  </a:cubicBezTo>
                  <a:cubicBezTo>
                    <a:pt x="96" y="106"/>
                    <a:pt x="92" y="105"/>
                    <a:pt x="93" y="106"/>
                  </a:cubicBezTo>
                  <a:cubicBezTo>
                    <a:pt x="93" y="108"/>
                    <a:pt x="95" y="116"/>
                    <a:pt x="99" y="116"/>
                  </a:cubicBezTo>
                  <a:cubicBezTo>
                    <a:pt x="103" y="117"/>
                    <a:pt x="107" y="122"/>
                    <a:pt x="111" y="124"/>
                  </a:cubicBezTo>
                  <a:cubicBezTo>
                    <a:pt x="114" y="127"/>
                    <a:pt x="119" y="126"/>
                    <a:pt x="123" y="128"/>
                  </a:cubicBezTo>
                  <a:cubicBezTo>
                    <a:pt x="128" y="130"/>
                    <a:pt x="132" y="134"/>
                    <a:pt x="139" y="136"/>
                  </a:cubicBezTo>
                  <a:cubicBezTo>
                    <a:pt x="146" y="138"/>
                    <a:pt x="153" y="141"/>
                    <a:pt x="157" y="144"/>
                  </a:cubicBezTo>
                  <a:cubicBezTo>
                    <a:pt x="162" y="147"/>
                    <a:pt x="167" y="146"/>
                    <a:pt x="174" y="143"/>
                  </a:cubicBezTo>
                  <a:cubicBezTo>
                    <a:pt x="180" y="141"/>
                    <a:pt x="185" y="144"/>
                    <a:pt x="188" y="145"/>
                  </a:cubicBezTo>
                  <a:cubicBezTo>
                    <a:pt x="190" y="146"/>
                    <a:pt x="194" y="149"/>
                    <a:pt x="197" y="152"/>
                  </a:cubicBezTo>
                  <a:cubicBezTo>
                    <a:pt x="200" y="148"/>
                    <a:pt x="203" y="143"/>
                    <a:pt x="204" y="14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3" name="Freeform 101">
              <a:extLst>
                <a:ext uri="{FF2B5EF4-FFF2-40B4-BE49-F238E27FC236}">
                  <a16:creationId xmlns:a16="http://schemas.microsoft.com/office/drawing/2014/main" id="{F7C024D0-49B3-C64D-B248-FC3EC99E2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925" y="5546271"/>
              <a:ext cx="117475" cy="119063"/>
            </a:xfrm>
            <a:custGeom>
              <a:avLst/>
              <a:gdLst>
                <a:gd name="T0" fmla="*/ 30 w 34"/>
                <a:gd name="T1" fmla="*/ 23 h 34"/>
                <a:gd name="T2" fmla="*/ 34 w 34"/>
                <a:gd name="T3" fmla="*/ 18 h 34"/>
                <a:gd name="T4" fmla="*/ 31 w 34"/>
                <a:gd name="T5" fmla="*/ 16 h 34"/>
                <a:gd name="T6" fmla="*/ 27 w 34"/>
                <a:gd name="T7" fmla="*/ 17 h 34"/>
                <a:gd name="T8" fmla="*/ 27 w 34"/>
                <a:gd name="T9" fmla="*/ 0 h 34"/>
                <a:gd name="T10" fmla="*/ 14 w 34"/>
                <a:gd name="T11" fmla="*/ 0 h 34"/>
                <a:gd name="T12" fmla="*/ 11 w 34"/>
                <a:gd name="T13" fmla="*/ 6 h 34"/>
                <a:gd name="T14" fmla="*/ 17 w 34"/>
                <a:gd name="T15" fmla="*/ 14 h 34"/>
                <a:gd name="T16" fmla="*/ 7 w 34"/>
                <a:gd name="T17" fmla="*/ 15 h 34"/>
                <a:gd name="T18" fmla="*/ 0 w 34"/>
                <a:gd name="T19" fmla="*/ 24 h 34"/>
                <a:gd name="T20" fmla="*/ 9 w 34"/>
                <a:gd name="T21" fmla="*/ 32 h 34"/>
                <a:gd name="T22" fmla="*/ 20 w 34"/>
                <a:gd name="T23" fmla="*/ 34 h 34"/>
                <a:gd name="T24" fmla="*/ 20 w 34"/>
                <a:gd name="T25" fmla="*/ 34 h 34"/>
                <a:gd name="T26" fmla="*/ 26 w 34"/>
                <a:gd name="T27" fmla="*/ 29 h 34"/>
                <a:gd name="T28" fmla="*/ 30 w 34"/>
                <a:gd name="T29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34">
                  <a:moveTo>
                    <a:pt x="30" y="23"/>
                  </a:moveTo>
                  <a:cubicBezTo>
                    <a:pt x="32" y="21"/>
                    <a:pt x="33" y="19"/>
                    <a:pt x="34" y="18"/>
                  </a:cubicBezTo>
                  <a:cubicBezTo>
                    <a:pt x="32" y="20"/>
                    <a:pt x="31" y="18"/>
                    <a:pt x="31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1"/>
                    <a:pt x="15" y="0"/>
                    <a:pt x="14" y="0"/>
                  </a:cubicBezTo>
                  <a:cubicBezTo>
                    <a:pt x="13" y="0"/>
                    <a:pt x="12" y="6"/>
                    <a:pt x="11" y="6"/>
                  </a:cubicBezTo>
                  <a:cubicBezTo>
                    <a:pt x="11" y="7"/>
                    <a:pt x="18" y="12"/>
                    <a:pt x="17" y="14"/>
                  </a:cubicBezTo>
                  <a:cubicBezTo>
                    <a:pt x="16" y="16"/>
                    <a:pt x="7" y="15"/>
                    <a:pt x="7" y="15"/>
                  </a:cubicBezTo>
                  <a:cubicBezTo>
                    <a:pt x="6" y="15"/>
                    <a:pt x="3" y="20"/>
                    <a:pt x="0" y="24"/>
                  </a:cubicBezTo>
                  <a:cubicBezTo>
                    <a:pt x="4" y="27"/>
                    <a:pt x="7" y="30"/>
                    <a:pt x="9" y="32"/>
                  </a:cubicBezTo>
                  <a:cubicBezTo>
                    <a:pt x="12" y="34"/>
                    <a:pt x="18" y="31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3" y="31"/>
                    <a:pt x="25" y="29"/>
                    <a:pt x="26" y="29"/>
                  </a:cubicBezTo>
                  <a:cubicBezTo>
                    <a:pt x="28" y="28"/>
                    <a:pt x="26" y="26"/>
                    <a:pt x="30" y="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4" name="Freeform 102">
              <a:extLst>
                <a:ext uri="{FF2B5EF4-FFF2-40B4-BE49-F238E27FC236}">
                  <a16:creationId xmlns:a16="http://schemas.microsoft.com/office/drawing/2014/main" id="{CF24DF48-8E9A-E74E-9CE8-E7E678838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588" y="5528809"/>
              <a:ext cx="38100" cy="76200"/>
            </a:xfrm>
            <a:custGeom>
              <a:avLst/>
              <a:gdLst>
                <a:gd name="T0" fmla="*/ 2 w 11"/>
                <a:gd name="T1" fmla="*/ 5 h 22"/>
                <a:gd name="T2" fmla="*/ 0 w 11"/>
                <a:gd name="T3" fmla="*/ 5 h 22"/>
                <a:gd name="T4" fmla="*/ 0 w 11"/>
                <a:gd name="T5" fmla="*/ 22 h 22"/>
                <a:gd name="T6" fmla="*/ 4 w 11"/>
                <a:gd name="T7" fmla="*/ 21 h 22"/>
                <a:gd name="T8" fmla="*/ 7 w 11"/>
                <a:gd name="T9" fmla="*/ 17 h 22"/>
                <a:gd name="T10" fmla="*/ 9 w 11"/>
                <a:gd name="T11" fmla="*/ 4 h 22"/>
                <a:gd name="T12" fmla="*/ 11 w 11"/>
                <a:gd name="T13" fmla="*/ 3 h 22"/>
                <a:gd name="T14" fmla="*/ 7 w 11"/>
                <a:gd name="T15" fmla="*/ 0 h 22"/>
                <a:gd name="T16" fmla="*/ 2 w 11"/>
                <a:gd name="T1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22">
                  <a:moveTo>
                    <a:pt x="2" y="5"/>
                  </a:moveTo>
                  <a:cubicBezTo>
                    <a:pt x="1" y="5"/>
                    <a:pt x="1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0"/>
                    <a:pt x="5" y="18"/>
                    <a:pt x="7" y="17"/>
                  </a:cubicBezTo>
                  <a:cubicBezTo>
                    <a:pt x="10" y="15"/>
                    <a:pt x="5" y="5"/>
                    <a:pt x="9" y="4"/>
                  </a:cubicBezTo>
                  <a:cubicBezTo>
                    <a:pt x="9" y="4"/>
                    <a:pt x="10" y="3"/>
                    <a:pt x="11" y="3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2" y="5"/>
                    <a:pt x="2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5" name="Freeform 103">
              <a:extLst>
                <a:ext uri="{FF2B5EF4-FFF2-40B4-BE49-F238E27FC236}">
                  <a16:creationId xmlns:a16="http://schemas.microsoft.com/office/drawing/2014/main" id="{DC58172F-EEA9-5740-A821-DA49D2303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9163" y="5476421"/>
              <a:ext cx="82550" cy="69850"/>
            </a:xfrm>
            <a:custGeom>
              <a:avLst/>
              <a:gdLst>
                <a:gd name="T0" fmla="*/ 11 w 24"/>
                <a:gd name="T1" fmla="*/ 2 h 20"/>
                <a:gd name="T2" fmla="*/ 17 w 24"/>
                <a:gd name="T3" fmla="*/ 13 h 20"/>
                <a:gd name="T4" fmla="*/ 1 w 24"/>
                <a:gd name="T5" fmla="*/ 16 h 20"/>
                <a:gd name="T6" fmla="*/ 11 w 24"/>
                <a:gd name="T7" fmla="*/ 18 h 20"/>
                <a:gd name="T8" fmla="*/ 22 w 24"/>
                <a:gd name="T9" fmla="*/ 20 h 20"/>
                <a:gd name="T10" fmla="*/ 24 w 24"/>
                <a:gd name="T11" fmla="*/ 4 h 20"/>
                <a:gd name="T12" fmla="*/ 11 w 24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0">
                  <a:moveTo>
                    <a:pt x="11" y="2"/>
                  </a:moveTo>
                  <a:cubicBezTo>
                    <a:pt x="8" y="4"/>
                    <a:pt x="17" y="10"/>
                    <a:pt x="17" y="13"/>
                  </a:cubicBezTo>
                  <a:cubicBezTo>
                    <a:pt x="17" y="16"/>
                    <a:pt x="2" y="12"/>
                    <a:pt x="1" y="16"/>
                  </a:cubicBezTo>
                  <a:cubicBezTo>
                    <a:pt x="0" y="18"/>
                    <a:pt x="6" y="20"/>
                    <a:pt x="11" y="18"/>
                  </a:cubicBezTo>
                  <a:cubicBezTo>
                    <a:pt x="16" y="17"/>
                    <a:pt x="20" y="18"/>
                    <a:pt x="22" y="20"/>
                  </a:cubicBezTo>
                  <a:cubicBezTo>
                    <a:pt x="23" y="14"/>
                    <a:pt x="23" y="8"/>
                    <a:pt x="24" y="4"/>
                  </a:cubicBezTo>
                  <a:cubicBezTo>
                    <a:pt x="20" y="3"/>
                    <a:pt x="14" y="0"/>
                    <a:pt x="11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6" name="Freeform 104">
              <a:extLst>
                <a:ext uri="{FF2B5EF4-FFF2-40B4-BE49-F238E27FC236}">
                  <a16:creationId xmlns:a16="http://schemas.microsoft.com/office/drawing/2014/main" id="{E13B701E-D598-5C4E-A93A-9FF2C6B0E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363" y="5487534"/>
              <a:ext cx="96838" cy="61913"/>
            </a:xfrm>
            <a:custGeom>
              <a:avLst/>
              <a:gdLst>
                <a:gd name="T0" fmla="*/ 11 w 28"/>
                <a:gd name="T1" fmla="*/ 13 h 18"/>
                <a:gd name="T2" fmla="*/ 28 w 28"/>
                <a:gd name="T3" fmla="*/ 10 h 18"/>
                <a:gd name="T4" fmla="*/ 6 w 28"/>
                <a:gd name="T5" fmla="*/ 1 h 18"/>
                <a:gd name="T6" fmla="*/ 2 w 28"/>
                <a:gd name="T7" fmla="*/ 1 h 18"/>
                <a:gd name="T8" fmla="*/ 0 w 28"/>
                <a:gd name="T9" fmla="*/ 17 h 18"/>
                <a:gd name="T10" fmla="*/ 1 w 28"/>
                <a:gd name="T11" fmla="*/ 17 h 18"/>
                <a:gd name="T12" fmla="*/ 11 w 28"/>
                <a:gd name="T13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8">
                  <a:moveTo>
                    <a:pt x="11" y="13"/>
                  </a:moveTo>
                  <a:cubicBezTo>
                    <a:pt x="17" y="11"/>
                    <a:pt x="28" y="15"/>
                    <a:pt x="28" y="10"/>
                  </a:cubicBezTo>
                  <a:cubicBezTo>
                    <a:pt x="28" y="5"/>
                    <a:pt x="11" y="0"/>
                    <a:pt x="6" y="1"/>
                  </a:cubicBezTo>
                  <a:cubicBezTo>
                    <a:pt x="5" y="2"/>
                    <a:pt x="4" y="2"/>
                    <a:pt x="2" y="1"/>
                  </a:cubicBezTo>
                  <a:cubicBezTo>
                    <a:pt x="1" y="5"/>
                    <a:pt x="1" y="11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4" y="18"/>
                    <a:pt x="5" y="16"/>
                    <a:pt x="11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7" name="Freeform 105">
              <a:extLst>
                <a:ext uri="{FF2B5EF4-FFF2-40B4-BE49-F238E27FC236}">
                  <a16:creationId xmlns:a16="http://schemas.microsoft.com/office/drawing/2014/main" id="{5A192765-99F0-DA4E-B097-C5B8AA6A3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213" y="5630409"/>
              <a:ext cx="122238" cy="120650"/>
            </a:xfrm>
            <a:custGeom>
              <a:avLst/>
              <a:gdLst>
                <a:gd name="T0" fmla="*/ 19 w 35"/>
                <a:gd name="T1" fmla="*/ 33 h 35"/>
                <a:gd name="T2" fmla="*/ 27 w 35"/>
                <a:gd name="T3" fmla="*/ 34 h 35"/>
                <a:gd name="T4" fmla="*/ 31 w 35"/>
                <a:gd name="T5" fmla="*/ 35 h 35"/>
                <a:gd name="T6" fmla="*/ 30 w 35"/>
                <a:gd name="T7" fmla="*/ 33 h 35"/>
                <a:gd name="T8" fmla="*/ 32 w 35"/>
                <a:gd name="T9" fmla="*/ 23 h 35"/>
                <a:gd name="T10" fmla="*/ 33 w 35"/>
                <a:gd name="T11" fmla="*/ 9 h 35"/>
                <a:gd name="T12" fmla="*/ 35 w 35"/>
                <a:gd name="T13" fmla="*/ 1 h 35"/>
                <a:gd name="T14" fmla="*/ 35 w 35"/>
                <a:gd name="T15" fmla="*/ 0 h 35"/>
                <a:gd name="T16" fmla="*/ 25 w 35"/>
                <a:gd name="T17" fmla="*/ 4 h 35"/>
                <a:gd name="T18" fmla="*/ 17 w 35"/>
                <a:gd name="T19" fmla="*/ 5 h 35"/>
                <a:gd name="T20" fmla="*/ 9 w 35"/>
                <a:gd name="T21" fmla="*/ 9 h 35"/>
                <a:gd name="T22" fmla="*/ 6 w 35"/>
                <a:gd name="T23" fmla="*/ 14 h 35"/>
                <a:gd name="T24" fmla="*/ 4 w 35"/>
                <a:gd name="T25" fmla="*/ 16 h 35"/>
                <a:gd name="T26" fmla="*/ 1 w 35"/>
                <a:gd name="T27" fmla="*/ 17 h 35"/>
                <a:gd name="T28" fmla="*/ 2 w 35"/>
                <a:gd name="T29" fmla="*/ 20 h 35"/>
                <a:gd name="T30" fmla="*/ 12 w 35"/>
                <a:gd name="T31" fmla="*/ 30 h 35"/>
                <a:gd name="T32" fmla="*/ 14 w 35"/>
                <a:gd name="T33" fmla="*/ 33 h 35"/>
                <a:gd name="T34" fmla="*/ 19 w 35"/>
                <a:gd name="T35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35">
                  <a:moveTo>
                    <a:pt x="19" y="33"/>
                  </a:moveTo>
                  <a:cubicBezTo>
                    <a:pt x="21" y="34"/>
                    <a:pt x="25" y="33"/>
                    <a:pt x="27" y="34"/>
                  </a:cubicBezTo>
                  <a:cubicBezTo>
                    <a:pt x="28" y="35"/>
                    <a:pt x="29" y="35"/>
                    <a:pt x="31" y="35"/>
                  </a:cubicBezTo>
                  <a:cubicBezTo>
                    <a:pt x="30" y="34"/>
                    <a:pt x="30" y="33"/>
                    <a:pt x="30" y="33"/>
                  </a:cubicBezTo>
                  <a:cubicBezTo>
                    <a:pt x="28" y="31"/>
                    <a:pt x="31" y="26"/>
                    <a:pt x="32" y="23"/>
                  </a:cubicBezTo>
                  <a:cubicBezTo>
                    <a:pt x="33" y="19"/>
                    <a:pt x="31" y="11"/>
                    <a:pt x="33" y="9"/>
                  </a:cubicBezTo>
                  <a:cubicBezTo>
                    <a:pt x="35" y="7"/>
                    <a:pt x="34" y="6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1" y="0"/>
                    <a:pt x="26" y="3"/>
                    <a:pt x="25" y="4"/>
                  </a:cubicBezTo>
                  <a:cubicBezTo>
                    <a:pt x="24" y="4"/>
                    <a:pt x="18" y="2"/>
                    <a:pt x="17" y="5"/>
                  </a:cubicBezTo>
                  <a:cubicBezTo>
                    <a:pt x="17" y="8"/>
                    <a:pt x="13" y="9"/>
                    <a:pt x="9" y="9"/>
                  </a:cubicBezTo>
                  <a:cubicBezTo>
                    <a:pt x="4" y="9"/>
                    <a:pt x="6" y="13"/>
                    <a:pt x="6" y="14"/>
                  </a:cubicBezTo>
                  <a:cubicBezTo>
                    <a:pt x="6" y="15"/>
                    <a:pt x="4" y="16"/>
                    <a:pt x="4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19"/>
                    <a:pt x="2" y="20"/>
                  </a:cubicBezTo>
                  <a:cubicBezTo>
                    <a:pt x="5" y="22"/>
                    <a:pt x="9" y="28"/>
                    <a:pt x="12" y="30"/>
                  </a:cubicBezTo>
                  <a:cubicBezTo>
                    <a:pt x="13" y="30"/>
                    <a:pt x="14" y="32"/>
                    <a:pt x="14" y="33"/>
                  </a:cubicBezTo>
                  <a:cubicBezTo>
                    <a:pt x="16" y="33"/>
                    <a:pt x="18" y="33"/>
                    <a:pt x="19" y="3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8" name="Freeform 106">
              <a:extLst>
                <a:ext uri="{FF2B5EF4-FFF2-40B4-BE49-F238E27FC236}">
                  <a16:creationId xmlns:a16="http://schemas.microsoft.com/office/drawing/2014/main" id="{7769B9A2-1062-FC49-AE76-C39996B9C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25" y="5908221"/>
              <a:ext cx="1114425" cy="1138238"/>
            </a:xfrm>
            <a:custGeom>
              <a:avLst/>
              <a:gdLst>
                <a:gd name="T0" fmla="*/ 180 w 321"/>
                <a:gd name="T1" fmla="*/ 304 h 328"/>
                <a:gd name="T2" fmla="*/ 185 w 321"/>
                <a:gd name="T3" fmla="*/ 306 h 328"/>
                <a:gd name="T4" fmla="*/ 206 w 321"/>
                <a:gd name="T5" fmla="*/ 270 h 328"/>
                <a:gd name="T6" fmla="*/ 219 w 321"/>
                <a:gd name="T7" fmla="*/ 244 h 328"/>
                <a:gd name="T8" fmla="*/ 240 w 321"/>
                <a:gd name="T9" fmla="*/ 232 h 328"/>
                <a:gd name="T10" fmla="*/ 265 w 321"/>
                <a:gd name="T11" fmla="*/ 225 h 328"/>
                <a:gd name="T12" fmla="*/ 275 w 321"/>
                <a:gd name="T13" fmla="*/ 206 h 328"/>
                <a:gd name="T14" fmla="*/ 283 w 321"/>
                <a:gd name="T15" fmla="*/ 188 h 328"/>
                <a:gd name="T16" fmla="*/ 286 w 321"/>
                <a:gd name="T17" fmla="*/ 151 h 328"/>
                <a:gd name="T18" fmla="*/ 292 w 321"/>
                <a:gd name="T19" fmla="*/ 147 h 328"/>
                <a:gd name="T20" fmla="*/ 317 w 321"/>
                <a:gd name="T21" fmla="*/ 112 h 328"/>
                <a:gd name="T22" fmla="*/ 290 w 321"/>
                <a:gd name="T23" fmla="*/ 74 h 328"/>
                <a:gd name="T24" fmla="*/ 240 w 321"/>
                <a:gd name="T25" fmla="*/ 68 h 328"/>
                <a:gd name="T26" fmla="*/ 211 w 321"/>
                <a:gd name="T27" fmla="*/ 53 h 328"/>
                <a:gd name="T28" fmla="*/ 208 w 321"/>
                <a:gd name="T29" fmla="*/ 47 h 328"/>
                <a:gd name="T30" fmla="*/ 188 w 321"/>
                <a:gd name="T31" fmla="*/ 43 h 328"/>
                <a:gd name="T32" fmla="*/ 184 w 321"/>
                <a:gd name="T33" fmla="*/ 9 h 328"/>
                <a:gd name="T34" fmla="*/ 158 w 321"/>
                <a:gd name="T35" fmla="*/ 23 h 328"/>
                <a:gd name="T36" fmla="*/ 136 w 321"/>
                <a:gd name="T37" fmla="*/ 27 h 328"/>
                <a:gd name="T38" fmla="*/ 118 w 321"/>
                <a:gd name="T39" fmla="*/ 28 h 328"/>
                <a:gd name="T40" fmla="*/ 112 w 321"/>
                <a:gd name="T41" fmla="*/ 1 h 328"/>
                <a:gd name="T42" fmla="*/ 92 w 321"/>
                <a:gd name="T43" fmla="*/ 12 h 328"/>
                <a:gd name="T44" fmla="*/ 76 w 321"/>
                <a:gd name="T45" fmla="*/ 11 h 328"/>
                <a:gd name="T46" fmla="*/ 86 w 321"/>
                <a:gd name="T47" fmla="*/ 23 h 328"/>
                <a:gd name="T48" fmla="*/ 75 w 321"/>
                <a:gd name="T49" fmla="*/ 33 h 328"/>
                <a:gd name="T50" fmla="*/ 60 w 321"/>
                <a:gd name="T51" fmla="*/ 35 h 328"/>
                <a:gd name="T52" fmla="*/ 34 w 321"/>
                <a:gd name="T53" fmla="*/ 30 h 328"/>
                <a:gd name="T54" fmla="*/ 32 w 321"/>
                <a:gd name="T55" fmla="*/ 42 h 328"/>
                <a:gd name="T56" fmla="*/ 33 w 321"/>
                <a:gd name="T57" fmla="*/ 77 h 328"/>
                <a:gd name="T58" fmla="*/ 9 w 321"/>
                <a:gd name="T59" fmla="*/ 86 h 328"/>
                <a:gd name="T60" fmla="*/ 1 w 321"/>
                <a:gd name="T61" fmla="*/ 103 h 328"/>
                <a:gd name="T62" fmla="*/ 11 w 321"/>
                <a:gd name="T63" fmla="*/ 120 h 328"/>
                <a:gd name="T64" fmla="*/ 27 w 321"/>
                <a:gd name="T65" fmla="*/ 122 h 328"/>
                <a:gd name="T66" fmla="*/ 47 w 321"/>
                <a:gd name="T67" fmla="*/ 131 h 328"/>
                <a:gd name="T68" fmla="*/ 71 w 321"/>
                <a:gd name="T69" fmla="*/ 124 h 328"/>
                <a:gd name="T70" fmla="*/ 88 w 321"/>
                <a:gd name="T71" fmla="*/ 146 h 328"/>
                <a:gd name="T72" fmla="*/ 107 w 321"/>
                <a:gd name="T73" fmla="*/ 154 h 328"/>
                <a:gd name="T74" fmla="*/ 112 w 321"/>
                <a:gd name="T75" fmla="*/ 173 h 328"/>
                <a:gd name="T76" fmla="*/ 133 w 321"/>
                <a:gd name="T77" fmla="*/ 189 h 328"/>
                <a:gd name="T78" fmla="*/ 130 w 321"/>
                <a:gd name="T79" fmla="*/ 209 h 328"/>
                <a:gd name="T80" fmla="*/ 142 w 321"/>
                <a:gd name="T81" fmla="*/ 226 h 328"/>
                <a:gd name="T82" fmla="*/ 158 w 321"/>
                <a:gd name="T83" fmla="*/ 240 h 328"/>
                <a:gd name="T84" fmla="*/ 164 w 321"/>
                <a:gd name="T85" fmla="*/ 267 h 328"/>
                <a:gd name="T86" fmla="*/ 134 w 321"/>
                <a:gd name="T87" fmla="*/ 296 h 328"/>
                <a:gd name="T88" fmla="*/ 146 w 321"/>
                <a:gd name="T89" fmla="*/ 304 h 328"/>
                <a:gd name="T90" fmla="*/ 165 w 321"/>
                <a:gd name="T91" fmla="*/ 31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1" h="328">
                  <a:moveTo>
                    <a:pt x="170" y="324"/>
                  </a:moveTo>
                  <a:cubicBezTo>
                    <a:pt x="175" y="320"/>
                    <a:pt x="174" y="318"/>
                    <a:pt x="176" y="314"/>
                  </a:cubicBezTo>
                  <a:cubicBezTo>
                    <a:pt x="178" y="310"/>
                    <a:pt x="176" y="308"/>
                    <a:pt x="180" y="304"/>
                  </a:cubicBezTo>
                  <a:cubicBezTo>
                    <a:pt x="184" y="301"/>
                    <a:pt x="180" y="298"/>
                    <a:pt x="185" y="296"/>
                  </a:cubicBezTo>
                  <a:cubicBezTo>
                    <a:pt x="190" y="293"/>
                    <a:pt x="189" y="298"/>
                    <a:pt x="185" y="303"/>
                  </a:cubicBezTo>
                  <a:cubicBezTo>
                    <a:pt x="181" y="308"/>
                    <a:pt x="180" y="310"/>
                    <a:pt x="185" y="306"/>
                  </a:cubicBezTo>
                  <a:cubicBezTo>
                    <a:pt x="191" y="302"/>
                    <a:pt x="193" y="296"/>
                    <a:pt x="196" y="290"/>
                  </a:cubicBezTo>
                  <a:cubicBezTo>
                    <a:pt x="199" y="284"/>
                    <a:pt x="201" y="282"/>
                    <a:pt x="204" y="281"/>
                  </a:cubicBezTo>
                  <a:cubicBezTo>
                    <a:pt x="206" y="281"/>
                    <a:pt x="206" y="274"/>
                    <a:pt x="206" y="270"/>
                  </a:cubicBezTo>
                  <a:cubicBezTo>
                    <a:pt x="206" y="265"/>
                    <a:pt x="204" y="261"/>
                    <a:pt x="206" y="258"/>
                  </a:cubicBezTo>
                  <a:cubicBezTo>
                    <a:pt x="208" y="255"/>
                    <a:pt x="206" y="252"/>
                    <a:pt x="209" y="252"/>
                  </a:cubicBezTo>
                  <a:cubicBezTo>
                    <a:pt x="211" y="252"/>
                    <a:pt x="215" y="248"/>
                    <a:pt x="219" y="244"/>
                  </a:cubicBezTo>
                  <a:cubicBezTo>
                    <a:pt x="223" y="240"/>
                    <a:pt x="225" y="240"/>
                    <a:pt x="229" y="240"/>
                  </a:cubicBezTo>
                  <a:cubicBezTo>
                    <a:pt x="234" y="239"/>
                    <a:pt x="231" y="238"/>
                    <a:pt x="234" y="237"/>
                  </a:cubicBezTo>
                  <a:cubicBezTo>
                    <a:pt x="237" y="236"/>
                    <a:pt x="238" y="234"/>
                    <a:pt x="240" y="232"/>
                  </a:cubicBezTo>
                  <a:cubicBezTo>
                    <a:pt x="242" y="231"/>
                    <a:pt x="249" y="233"/>
                    <a:pt x="253" y="233"/>
                  </a:cubicBezTo>
                  <a:cubicBezTo>
                    <a:pt x="258" y="233"/>
                    <a:pt x="261" y="233"/>
                    <a:pt x="261" y="230"/>
                  </a:cubicBezTo>
                  <a:cubicBezTo>
                    <a:pt x="261" y="228"/>
                    <a:pt x="263" y="225"/>
                    <a:pt x="265" y="225"/>
                  </a:cubicBezTo>
                  <a:cubicBezTo>
                    <a:pt x="268" y="225"/>
                    <a:pt x="269" y="225"/>
                    <a:pt x="269" y="221"/>
                  </a:cubicBezTo>
                  <a:cubicBezTo>
                    <a:pt x="269" y="218"/>
                    <a:pt x="270" y="215"/>
                    <a:pt x="272" y="214"/>
                  </a:cubicBezTo>
                  <a:cubicBezTo>
                    <a:pt x="274" y="212"/>
                    <a:pt x="274" y="209"/>
                    <a:pt x="275" y="206"/>
                  </a:cubicBezTo>
                  <a:cubicBezTo>
                    <a:pt x="276" y="204"/>
                    <a:pt x="278" y="205"/>
                    <a:pt x="278" y="202"/>
                  </a:cubicBezTo>
                  <a:cubicBezTo>
                    <a:pt x="278" y="199"/>
                    <a:pt x="279" y="195"/>
                    <a:pt x="279" y="192"/>
                  </a:cubicBezTo>
                  <a:cubicBezTo>
                    <a:pt x="279" y="190"/>
                    <a:pt x="282" y="190"/>
                    <a:pt x="283" y="188"/>
                  </a:cubicBezTo>
                  <a:cubicBezTo>
                    <a:pt x="285" y="186"/>
                    <a:pt x="282" y="184"/>
                    <a:pt x="284" y="178"/>
                  </a:cubicBezTo>
                  <a:cubicBezTo>
                    <a:pt x="286" y="172"/>
                    <a:pt x="284" y="167"/>
                    <a:pt x="284" y="162"/>
                  </a:cubicBezTo>
                  <a:cubicBezTo>
                    <a:pt x="284" y="157"/>
                    <a:pt x="284" y="152"/>
                    <a:pt x="286" y="151"/>
                  </a:cubicBezTo>
                  <a:cubicBezTo>
                    <a:pt x="288" y="149"/>
                    <a:pt x="287" y="148"/>
                    <a:pt x="286" y="147"/>
                  </a:cubicBezTo>
                  <a:cubicBezTo>
                    <a:pt x="284" y="147"/>
                    <a:pt x="286" y="145"/>
                    <a:pt x="287" y="145"/>
                  </a:cubicBezTo>
                  <a:cubicBezTo>
                    <a:pt x="288" y="145"/>
                    <a:pt x="290" y="148"/>
                    <a:pt x="292" y="147"/>
                  </a:cubicBezTo>
                  <a:cubicBezTo>
                    <a:pt x="294" y="145"/>
                    <a:pt x="296" y="139"/>
                    <a:pt x="298" y="134"/>
                  </a:cubicBezTo>
                  <a:cubicBezTo>
                    <a:pt x="300" y="129"/>
                    <a:pt x="304" y="129"/>
                    <a:pt x="306" y="128"/>
                  </a:cubicBezTo>
                  <a:cubicBezTo>
                    <a:pt x="309" y="127"/>
                    <a:pt x="314" y="121"/>
                    <a:pt x="317" y="112"/>
                  </a:cubicBezTo>
                  <a:cubicBezTo>
                    <a:pt x="321" y="104"/>
                    <a:pt x="317" y="95"/>
                    <a:pt x="316" y="89"/>
                  </a:cubicBezTo>
                  <a:cubicBezTo>
                    <a:pt x="314" y="83"/>
                    <a:pt x="312" y="84"/>
                    <a:pt x="309" y="84"/>
                  </a:cubicBezTo>
                  <a:cubicBezTo>
                    <a:pt x="305" y="85"/>
                    <a:pt x="298" y="84"/>
                    <a:pt x="290" y="74"/>
                  </a:cubicBezTo>
                  <a:cubicBezTo>
                    <a:pt x="281" y="64"/>
                    <a:pt x="272" y="65"/>
                    <a:pt x="266" y="67"/>
                  </a:cubicBezTo>
                  <a:cubicBezTo>
                    <a:pt x="260" y="68"/>
                    <a:pt x="254" y="64"/>
                    <a:pt x="250" y="63"/>
                  </a:cubicBezTo>
                  <a:cubicBezTo>
                    <a:pt x="246" y="62"/>
                    <a:pt x="242" y="67"/>
                    <a:pt x="240" y="68"/>
                  </a:cubicBezTo>
                  <a:cubicBezTo>
                    <a:pt x="237" y="69"/>
                    <a:pt x="241" y="64"/>
                    <a:pt x="241" y="60"/>
                  </a:cubicBezTo>
                  <a:cubicBezTo>
                    <a:pt x="241" y="57"/>
                    <a:pt x="230" y="52"/>
                    <a:pt x="222" y="49"/>
                  </a:cubicBezTo>
                  <a:cubicBezTo>
                    <a:pt x="214" y="46"/>
                    <a:pt x="211" y="47"/>
                    <a:pt x="211" y="53"/>
                  </a:cubicBezTo>
                  <a:cubicBezTo>
                    <a:pt x="211" y="58"/>
                    <a:pt x="207" y="51"/>
                    <a:pt x="205" y="57"/>
                  </a:cubicBezTo>
                  <a:cubicBezTo>
                    <a:pt x="202" y="62"/>
                    <a:pt x="198" y="58"/>
                    <a:pt x="201" y="57"/>
                  </a:cubicBezTo>
                  <a:cubicBezTo>
                    <a:pt x="204" y="55"/>
                    <a:pt x="207" y="51"/>
                    <a:pt x="208" y="47"/>
                  </a:cubicBezTo>
                  <a:cubicBezTo>
                    <a:pt x="209" y="44"/>
                    <a:pt x="196" y="41"/>
                    <a:pt x="191" y="43"/>
                  </a:cubicBezTo>
                  <a:cubicBezTo>
                    <a:pt x="187" y="45"/>
                    <a:pt x="190" y="51"/>
                    <a:pt x="186" y="49"/>
                  </a:cubicBezTo>
                  <a:cubicBezTo>
                    <a:pt x="183" y="47"/>
                    <a:pt x="186" y="43"/>
                    <a:pt x="188" y="43"/>
                  </a:cubicBezTo>
                  <a:cubicBezTo>
                    <a:pt x="191" y="43"/>
                    <a:pt x="194" y="37"/>
                    <a:pt x="196" y="33"/>
                  </a:cubicBezTo>
                  <a:cubicBezTo>
                    <a:pt x="198" y="29"/>
                    <a:pt x="193" y="28"/>
                    <a:pt x="190" y="24"/>
                  </a:cubicBezTo>
                  <a:cubicBezTo>
                    <a:pt x="187" y="21"/>
                    <a:pt x="187" y="10"/>
                    <a:pt x="184" y="9"/>
                  </a:cubicBezTo>
                  <a:cubicBezTo>
                    <a:pt x="181" y="12"/>
                    <a:pt x="176" y="18"/>
                    <a:pt x="175" y="22"/>
                  </a:cubicBezTo>
                  <a:cubicBezTo>
                    <a:pt x="173" y="27"/>
                    <a:pt x="171" y="24"/>
                    <a:pt x="166" y="25"/>
                  </a:cubicBezTo>
                  <a:cubicBezTo>
                    <a:pt x="162" y="27"/>
                    <a:pt x="159" y="25"/>
                    <a:pt x="158" y="23"/>
                  </a:cubicBezTo>
                  <a:cubicBezTo>
                    <a:pt x="157" y="21"/>
                    <a:pt x="152" y="23"/>
                    <a:pt x="149" y="23"/>
                  </a:cubicBezTo>
                  <a:cubicBezTo>
                    <a:pt x="146" y="22"/>
                    <a:pt x="148" y="26"/>
                    <a:pt x="146" y="28"/>
                  </a:cubicBezTo>
                  <a:cubicBezTo>
                    <a:pt x="144" y="29"/>
                    <a:pt x="138" y="25"/>
                    <a:pt x="136" y="27"/>
                  </a:cubicBezTo>
                  <a:cubicBezTo>
                    <a:pt x="134" y="30"/>
                    <a:pt x="133" y="27"/>
                    <a:pt x="132" y="29"/>
                  </a:cubicBezTo>
                  <a:cubicBezTo>
                    <a:pt x="131" y="31"/>
                    <a:pt x="128" y="30"/>
                    <a:pt x="127" y="31"/>
                  </a:cubicBezTo>
                  <a:cubicBezTo>
                    <a:pt x="126" y="32"/>
                    <a:pt x="122" y="33"/>
                    <a:pt x="118" y="28"/>
                  </a:cubicBezTo>
                  <a:cubicBezTo>
                    <a:pt x="114" y="24"/>
                    <a:pt x="114" y="16"/>
                    <a:pt x="116" y="14"/>
                  </a:cubicBezTo>
                  <a:cubicBezTo>
                    <a:pt x="118" y="13"/>
                    <a:pt x="118" y="9"/>
                    <a:pt x="116" y="7"/>
                  </a:cubicBezTo>
                  <a:cubicBezTo>
                    <a:pt x="113" y="6"/>
                    <a:pt x="116" y="1"/>
                    <a:pt x="112" y="1"/>
                  </a:cubicBezTo>
                  <a:cubicBezTo>
                    <a:pt x="109" y="0"/>
                    <a:pt x="109" y="4"/>
                    <a:pt x="107" y="5"/>
                  </a:cubicBezTo>
                  <a:cubicBezTo>
                    <a:pt x="105" y="6"/>
                    <a:pt x="100" y="10"/>
                    <a:pt x="97" y="9"/>
                  </a:cubicBezTo>
                  <a:cubicBezTo>
                    <a:pt x="95" y="9"/>
                    <a:pt x="92" y="10"/>
                    <a:pt x="92" y="12"/>
                  </a:cubicBezTo>
                  <a:cubicBezTo>
                    <a:pt x="92" y="15"/>
                    <a:pt x="89" y="14"/>
                    <a:pt x="89" y="12"/>
                  </a:cubicBezTo>
                  <a:cubicBezTo>
                    <a:pt x="88" y="10"/>
                    <a:pt x="83" y="11"/>
                    <a:pt x="82" y="10"/>
                  </a:cubicBezTo>
                  <a:cubicBezTo>
                    <a:pt x="80" y="8"/>
                    <a:pt x="73" y="9"/>
                    <a:pt x="76" y="11"/>
                  </a:cubicBezTo>
                  <a:cubicBezTo>
                    <a:pt x="79" y="12"/>
                    <a:pt x="79" y="14"/>
                    <a:pt x="79" y="17"/>
                  </a:cubicBezTo>
                  <a:cubicBezTo>
                    <a:pt x="79" y="19"/>
                    <a:pt x="82" y="18"/>
                    <a:pt x="82" y="22"/>
                  </a:cubicBezTo>
                  <a:cubicBezTo>
                    <a:pt x="82" y="25"/>
                    <a:pt x="84" y="23"/>
                    <a:pt x="86" y="23"/>
                  </a:cubicBezTo>
                  <a:cubicBezTo>
                    <a:pt x="87" y="23"/>
                    <a:pt x="87" y="25"/>
                    <a:pt x="85" y="26"/>
                  </a:cubicBezTo>
                  <a:cubicBezTo>
                    <a:pt x="82" y="26"/>
                    <a:pt x="81" y="28"/>
                    <a:pt x="80" y="30"/>
                  </a:cubicBezTo>
                  <a:cubicBezTo>
                    <a:pt x="79" y="33"/>
                    <a:pt x="77" y="31"/>
                    <a:pt x="75" y="33"/>
                  </a:cubicBezTo>
                  <a:cubicBezTo>
                    <a:pt x="73" y="35"/>
                    <a:pt x="71" y="37"/>
                    <a:pt x="69" y="36"/>
                  </a:cubicBezTo>
                  <a:cubicBezTo>
                    <a:pt x="68" y="35"/>
                    <a:pt x="67" y="36"/>
                    <a:pt x="65" y="37"/>
                  </a:cubicBezTo>
                  <a:cubicBezTo>
                    <a:pt x="63" y="38"/>
                    <a:pt x="63" y="37"/>
                    <a:pt x="60" y="35"/>
                  </a:cubicBezTo>
                  <a:cubicBezTo>
                    <a:pt x="58" y="33"/>
                    <a:pt x="57" y="30"/>
                    <a:pt x="54" y="27"/>
                  </a:cubicBezTo>
                  <a:cubicBezTo>
                    <a:pt x="52" y="27"/>
                    <a:pt x="48" y="29"/>
                    <a:pt x="46" y="29"/>
                  </a:cubicBezTo>
                  <a:cubicBezTo>
                    <a:pt x="43" y="29"/>
                    <a:pt x="34" y="28"/>
                    <a:pt x="34" y="30"/>
                  </a:cubicBezTo>
                  <a:cubicBezTo>
                    <a:pt x="33" y="31"/>
                    <a:pt x="35" y="34"/>
                    <a:pt x="36" y="34"/>
                  </a:cubicBezTo>
                  <a:cubicBezTo>
                    <a:pt x="37" y="34"/>
                    <a:pt x="41" y="35"/>
                    <a:pt x="38" y="37"/>
                  </a:cubicBezTo>
                  <a:cubicBezTo>
                    <a:pt x="35" y="40"/>
                    <a:pt x="32" y="37"/>
                    <a:pt x="32" y="42"/>
                  </a:cubicBezTo>
                  <a:cubicBezTo>
                    <a:pt x="32" y="47"/>
                    <a:pt x="39" y="50"/>
                    <a:pt x="37" y="55"/>
                  </a:cubicBezTo>
                  <a:cubicBezTo>
                    <a:pt x="37" y="57"/>
                    <a:pt x="36" y="63"/>
                    <a:pt x="36" y="66"/>
                  </a:cubicBezTo>
                  <a:cubicBezTo>
                    <a:pt x="36" y="68"/>
                    <a:pt x="35" y="76"/>
                    <a:pt x="33" y="77"/>
                  </a:cubicBezTo>
                  <a:cubicBezTo>
                    <a:pt x="30" y="77"/>
                    <a:pt x="29" y="75"/>
                    <a:pt x="26" y="77"/>
                  </a:cubicBezTo>
                  <a:cubicBezTo>
                    <a:pt x="23" y="80"/>
                    <a:pt x="19" y="78"/>
                    <a:pt x="16" y="81"/>
                  </a:cubicBezTo>
                  <a:cubicBezTo>
                    <a:pt x="13" y="83"/>
                    <a:pt x="9" y="82"/>
                    <a:pt x="9" y="86"/>
                  </a:cubicBezTo>
                  <a:cubicBezTo>
                    <a:pt x="9" y="89"/>
                    <a:pt x="5" y="90"/>
                    <a:pt x="6" y="93"/>
                  </a:cubicBezTo>
                  <a:cubicBezTo>
                    <a:pt x="7" y="96"/>
                    <a:pt x="5" y="95"/>
                    <a:pt x="3" y="97"/>
                  </a:cubicBezTo>
                  <a:cubicBezTo>
                    <a:pt x="0" y="100"/>
                    <a:pt x="3" y="101"/>
                    <a:pt x="1" y="103"/>
                  </a:cubicBezTo>
                  <a:cubicBezTo>
                    <a:pt x="0" y="104"/>
                    <a:pt x="2" y="107"/>
                    <a:pt x="4" y="110"/>
                  </a:cubicBezTo>
                  <a:cubicBezTo>
                    <a:pt x="5" y="112"/>
                    <a:pt x="7" y="114"/>
                    <a:pt x="7" y="116"/>
                  </a:cubicBezTo>
                  <a:cubicBezTo>
                    <a:pt x="7" y="119"/>
                    <a:pt x="9" y="120"/>
                    <a:pt x="11" y="120"/>
                  </a:cubicBezTo>
                  <a:cubicBezTo>
                    <a:pt x="13" y="119"/>
                    <a:pt x="11" y="124"/>
                    <a:pt x="15" y="124"/>
                  </a:cubicBezTo>
                  <a:cubicBezTo>
                    <a:pt x="19" y="124"/>
                    <a:pt x="23" y="125"/>
                    <a:pt x="24" y="123"/>
                  </a:cubicBezTo>
                  <a:cubicBezTo>
                    <a:pt x="25" y="121"/>
                    <a:pt x="27" y="119"/>
                    <a:pt x="27" y="122"/>
                  </a:cubicBezTo>
                  <a:cubicBezTo>
                    <a:pt x="27" y="125"/>
                    <a:pt x="27" y="134"/>
                    <a:pt x="29" y="133"/>
                  </a:cubicBezTo>
                  <a:cubicBezTo>
                    <a:pt x="32" y="132"/>
                    <a:pt x="37" y="132"/>
                    <a:pt x="40" y="133"/>
                  </a:cubicBezTo>
                  <a:cubicBezTo>
                    <a:pt x="42" y="134"/>
                    <a:pt x="45" y="133"/>
                    <a:pt x="47" y="131"/>
                  </a:cubicBezTo>
                  <a:cubicBezTo>
                    <a:pt x="48" y="130"/>
                    <a:pt x="50" y="130"/>
                    <a:pt x="54" y="128"/>
                  </a:cubicBezTo>
                  <a:cubicBezTo>
                    <a:pt x="57" y="126"/>
                    <a:pt x="60" y="123"/>
                    <a:pt x="63" y="123"/>
                  </a:cubicBezTo>
                  <a:cubicBezTo>
                    <a:pt x="66" y="123"/>
                    <a:pt x="71" y="121"/>
                    <a:pt x="71" y="124"/>
                  </a:cubicBezTo>
                  <a:cubicBezTo>
                    <a:pt x="70" y="126"/>
                    <a:pt x="69" y="135"/>
                    <a:pt x="73" y="140"/>
                  </a:cubicBezTo>
                  <a:cubicBezTo>
                    <a:pt x="77" y="144"/>
                    <a:pt x="79" y="146"/>
                    <a:pt x="83" y="145"/>
                  </a:cubicBezTo>
                  <a:cubicBezTo>
                    <a:pt x="86" y="145"/>
                    <a:pt x="86" y="147"/>
                    <a:pt x="88" y="146"/>
                  </a:cubicBezTo>
                  <a:cubicBezTo>
                    <a:pt x="91" y="146"/>
                    <a:pt x="89" y="149"/>
                    <a:pt x="92" y="149"/>
                  </a:cubicBezTo>
                  <a:cubicBezTo>
                    <a:pt x="94" y="149"/>
                    <a:pt x="98" y="150"/>
                    <a:pt x="98" y="152"/>
                  </a:cubicBezTo>
                  <a:cubicBezTo>
                    <a:pt x="98" y="155"/>
                    <a:pt x="106" y="153"/>
                    <a:pt x="107" y="154"/>
                  </a:cubicBezTo>
                  <a:cubicBezTo>
                    <a:pt x="109" y="156"/>
                    <a:pt x="111" y="157"/>
                    <a:pt x="110" y="160"/>
                  </a:cubicBezTo>
                  <a:cubicBezTo>
                    <a:pt x="110" y="163"/>
                    <a:pt x="114" y="165"/>
                    <a:pt x="112" y="166"/>
                  </a:cubicBezTo>
                  <a:cubicBezTo>
                    <a:pt x="109" y="167"/>
                    <a:pt x="112" y="169"/>
                    <a:pt x="112" y="173"/>
                  </a:cubicBezTo>
                  <a:cubicBezTo>
                    <a:pt x="113" y="176"/>
                    <a:pt x="116" y="177"/>
                    <a:pt x="121" y="177"/>
                  </a:cubicBezTo>
                  <a:cubicBezTo>
                    <a:pt x="127" y="176"/>
                    <a:pt x="128" y="177"/>
                    <a:pt x="128" y="181"/>
                  </a:cubicBezTo>
                  <a:cubicBezTo>
                    <a:pt x="128" y="184"/>
                    <a:pt x="132" y="185"/>
                    <a:pt x="133" y="189"/>
                  </a:cubicBezTo>
                  <a:cubicBezTo>
                    <a:pt x="134" y="192"/>
                    <a:pt x="131" y="196"/>
                    <a:pt x="132" y="199"/>
                  </a:cubicBezTo>
                  <a:cubicBezTo>
                    <a:pt x="132" y="201"/>
                    <a:pt x="131" y="203"/>
                    <a:pt x="129" y="204"/>
                  </a:cubicBezTo>
                  <a:cubicBezTo>
                    <a:pt x="131" y="207"/>
                    <a:pt x="131" y="208"/>
                    <a:pt x="130" y="209"/>
                  </a:cubicBezTo>
                  <a:cubicBezTo>
                    <a:pt x="127" y="210"/>
                    <a:pt x="132" y="213"/>
                    <a:pt x="131" y="219"/>
                  </a:cubicBezTo>
                  <a:cubicBezTo>
                    <a:pt x="130" y="224"/>
                    <a:pt x="130" y="225"/>
                    <a:pt x="135" y="225"/>
                  </a:cubicBezTo>
                  <a:cubicBezTo>
                    <a:pt x="141" y="225"/>
                    <a:pt x="140" y="227"/>
                    <a:pt x="142" y="226"/>
                  </a:cubicBezTo>
                  <a:cubicBezTo>
                    <a:pt x="144" y="225"/>
                    <a:pt x="147" y="230"/>
                    <a:pt x="148" y="233"/>
                  </a:cubicBezTo>
                  <a:cubicBezTo>
                    <a:pt x="148" y="235"/>
                    <a:pt x="151" y="242"/>
                    <a:pt x="152" y="242"/>
                  </a:cubicBezTo>
                  <a:cubicBezTo>
                    <a:pt x="153" y="242"/>
                    <a:pt x="155" y="239"/>
                    <a:pt x="158" y="240"/>
                  </a:cubicBezTo>
                  <a:cubicBezTo>
                    <a:pt x="161" y="241"/>
                    <a:pt x="158" y="251"/>
                    <a:pt x="158" y="255"/>
                  </a:cubicBezTo>
                  <a:cubicBezTo>
                    <a:pt x="160" y="254"/>
                    <a:pt x="162" y="254"/>
                    <a:pt x="163" y="255"/>
                  </a:cubicBezTo>
                  <a:cubicBezTo>
                    <a:pt x="164" y="256"/>
                    <a:pt x="165" y="265"/>
                    <a:pt x="164" y="267"/>
                  </a:cubicBezTo>
                  <a:cubicBezTo>
                    <a:pt x="164" y="269"/>
                    <a:pt x="158" y="271"/>
                    <a:pt x="155" y="273"/>
                  </a:cubicBezTo>
                  <a:cubicBezTo>
                    <a:pt x="152" y="275"/>
                    <a:pt x="144" y="282"/>
                    <a:pt x="141" y="287"/>
                  </a:cubicBezTo>
                  <a:cubicBezTo>
                    <a:pt x="139" y="291"/>
                    <a:pt x="136" y="293"/>
                    <a:pt x="134" y="296"/>
                  </a:cubicBezTo>
                  <a:cubicBezTo>
                    <a:pt x="135" y="296"/>
                    <a:pt x="135" y="296"/>
                    <a:pt x="136" y="296"/>
                  </a:cubicBezTo>
                  <a:cubicBezTo>
                    <a:pt x="138" y="295"/>
                    <a:pt x="140" y="295"/>
                    <a:pt x="143" y="298"/>
                  </a:cubicBezTo>
                  <a:cubicBezTo>
                    <a:pt x="146" y="301"/>
                    <a:pt x="145" y="304"/>
                    <a:pt x="146" y="304"/>
                  </a:cubicBezTo>
                  <a:cubicBezTo>
                    <a:pt x="148" y="303"/>
                    <a:pt x="149" y="299"/>
                    <a:pt x="151" y="302"/>
                  </a:cubicBezTo>
                  <a:cubicBezTo>
                    <a:pt x="153" y="305"/>
                    <a:pt x="159" y="308"/>
                    <a:pt x="160" y="309"/>
                  </a:cubicBezTo>
                  <a:cubicBezTo>
                    <a:pt x="161" y="311"/>
                    <a:pt x="165" y="312"/>
                    <a:pt x="165" y="316"/>
                  </a:cubicBezTo>
                  <a:cubicBezTo>
                    <a:pt x="165" y="318"/>
                    <a:pt x="164" y="323"/>
                    <a:pt x="166" y="328"/>
                  </a:cubicBezTo>
                  <a:cubicBezTo>
                    <a:pt x="167" y="326"/>
                    <a:pt x="168" y="325"/>
                    <a:pt x="170" y="32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9" name="Freeform 107">
              <a:extLst>
                <a:ext uri="{FF2B5EF4-FFF2-40B4-BE49-F238E27FC236}">
                  <a16:creationId xmlns:a16="http://schemas.microsoft.com/office/drawing/2014/main" id="{B4B368C0-7A6D-8247-92A1-363354357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188" y="6932159"/>
              <a:ext cx="139700" cy="153988"/>
            </a:xfrm>
            <a:custGeom>
              <a:avLst/>
              <a:gdLst>
                <a:gd name="T0" fmla="*/ 39 w 40"/>
                <a:gd name="T1" fmla="*/ 21 h 44"/>
                <a:gd name="T2" fmla="*/ 34 w 40"/>
                <a:gd name="T3" fmla="*/ 14 h 44"/>
                <a:gd name="T4" fmla="*/ 25 w 40"/>
                <a:gd name="T5" fmla="*/ 7 h 44"/>
                <a:gd name="T6" fmla="*/ 20 w 40"/>
                <a:gd name="T7" fmla="*/ 9 h 44"/>
                <a:gd name="T8" fmla="*/ 17 w 40"/>
                <a:gd name="T9" fmla="*/ 3 h 44"/>
                <a:gd name="T10" fmla="*/ 10 w 40"/>
                <a:gd name="T11" fmla="*/ 1 h 44"/>
                <a:gd name="T12" fmla="*/ 8 w 40"/>
                <a:gd name="T13" fmla="*/ 1 h 44"/>
                <a:gd name="T14" fmla="*/ 5 w 40"/>
                <a:gd name="T15" fmla="*/ 5 h 44"/>
                <a:gd name="T16" fmla="*/ 2 w 40"/>
                <a:gd name="T17" fmla="*/ 19 h 44"/>
                <a:gd name="T18" fmla="*/ 0 w 40"/>
                <a:gd name="T19" fmla="*/ 29 h 44"/>
                <a:gd name="T20" fmla="*/ 3 w 40"/>
                <a:gd name="T21" fmla="*/ 34 h 44"/>
                <a:gd name="T22" fmla="*/ 2 w 40"/>
                <a:gd name="T23" fmla="*/ 38 h 44"/>
                <a:gd name="T24" fmla="*/ 5 w 40"/>
                <a:gd name="T25" fmla="*/ 39 h 44"/>
                <a:gd name="T26" fmla="*/ 15 w 40"/>
                <a:gd name="T27" fmla="*/ 42 h 44"/>
                <a:gd name="T28" fmla="*/ 22 w 40"/>
                <a:gd name="T29" fmla="*/ 42 h 44"/>
                <a:gd name="T30" fmla="*/ 34 w 40"/>
                <a:gd name="T31" fmla="*/ 40 h 44"/>
                <a:gd name="T32" fmla="*/ 40 w 40"/>
                <a:gd name="T33" fmla="*/ 33 h 44"/>
                <a:gd name="T34" fmla="*/ 39 w 40"/>
                <a:gd name="T35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4">
                  <a:moveTo>
                    <a:pt x="39" y="21"/>
                  </a:moveTo>
                  <a:cubicBezTo>
                    <a:pt x="39" y="17"/>
                    <a:pt x="35" y="16"/>
                    <a:pt x="34" y="14"/>
                  </a:cubicBezTo>
                  <a:cubicBezTo>
                    <a:pt x="33" y="13"/>
                    <a:pt x="27" y="10"/>
                    <a:pt x="25" y="7"/>
                  </a:cubicBezTo>
                  <a:cubicBezTo>
                    <a:pt x="23" y="4"/>
                    <a:pt x="22" y="8"/>
                    <a:pt x="20" y="9"/>
                  </a:cubicBezTo>
                  <a:cubicBezTo>
                    <a:pt x="19" y="9"/>
                    <a:pt x="20" y="6"/>
                    <a:pt x="17" y="3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6" y="2"/>
                    <a:pt x="5" y="4"/>
                    <a:pt x="5" y="5"/>
                  </a:cubicBezTo>
                  <a:cubicBezTo>
                    <a:pt x="5" y="9"/>
                    <a:pt x="3" y="12"/>
                    <a:pt x="2" y="19"/>
                  </a:cubicBezTo>
                  <a:cubicBezTo>
                    <a:pt x="2" y="25"/>
                    <a:pt x="0" y="24"/>
                    <a:pt x="0" y="29"/>
                  </a:cubicBezTo>
                  <a:cubicBezTo>
                    <a:pt x="0" y="34"/>
                    <a:pt x="2" y="34"/>
                    <a:pt x="3" y="34"/>
                  </a:cubicBezTo>
                  <a:cubicBezTo>
                    <a:pt x="3" y="35"/>
                    <a:pt x="2" y="36"/>
                    <a:pt x="2" y="38"/>
                  </a:cubicBezTo>
                  <a:cubicBezTo>
                    <a:pt x="3" y="38"/>
                    <a:pt x="3" y="39"/>
                    <a:pt x="5" y="39"/>
                  </a:cubicBezTo>
                  <a:cubicBezTo>
                    <a:pt x="8" y="39"/>
                    <a:pt x="12" y="40"/>
                    <a:pt x="15" y="42"/>
                  </a:cubicBezTo>
                  <a:cubicBezTo>
                    <a:pt x="19" y="44"/>
                    <a:pt x="18" y="41"/>
                    <a:pt x="22" y="42"/>
                  </a:cubicBezTo>
                  <a:cubicBezTo>
                    <a:pt x="25" y="42"/>
                    <a:pt x="30" y="43"/>
                    <a:pt x="34" y="40"/>
                  </a:cubicBezTo>
                  <a:cubicBezTo>
                    <a:pt x="37" y="39"/>
                    <a:pt x="38" y="36"/>
                    <a:pt x="40" y="33"/>
                  </a:cubicBezTo>
                  <a:cubicBezTo>
                    <a:pt x="38" y="28"/>
                    <a:pt x="39" y="23"/>
                    <a:pt x="39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0" name="Freeform 108">
              <a:extLst>
                <a:ext uri="{FF2B5EF4-FFF2-40B4-BE49-F238E27FC236}">
                  <a16:creationId xmlns:a16="http://schemas.microsoft.com/office/drawing/2014/main" id="{A02CF959-B5C3-7849-B89F-29CC37679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2975" y="6674984"/>
              <a:ext cx="566738" cy="1119188"/>
            </a:xfrm>
            <a:custGeom>
              <a:avLst/>
              <a:gdLst>
                <a:gd name="T0" fmla="*/ 46 w 163"/>
                <a:gd name="T1" fmla="*/ 305 h 322"/>
                <a:gd name="T2" fmla="*/ 43 w 163"/>
                <a:gd name="T3" fmla="*/ 298 h 322"/>
                <a:gd name="T4" fmla="*/ 40 w 163"/>
                <a:gd name="T5" fmla="*/ 320 h 322"/>
                <a:gd name="T6" fmla="*/ 57 w 163"/>
                <a:gd name="T7" fmla="*/ 321 h 322"/>
                <a:gd name="T8" fmla="*/ 62 w 163"/>
                <a:gd name="T9" fmla="*/ 315 h 322"/>
                <a:gd name="T10" fmla="*/ 156 w 163"/>
                <a:gd name="T11" fmla="*/ 34 h 322"/>
                <a:gd name="T12" fmla="*/ 152 w 163"/>
                <a:gd name="T13" fmla="*/ 46 h 322"/>
                <a:gd name="T14" fmla="*/ 138 w 163"/>
                <a:gd name="T15" fmla="*/ 51 h 322"/>
                <a:gd name="T16" fmla="*/ 123 w 163"/>
                <a:gd name="T17" fmla="*/ 48 h 322"/>
                <a:gd name="T18" fmla="*/ 132 w 163"/>
                <a:gd name="T19" fmla="*/ 32 h 322"/>
                <a:gd name="T20" fmla="*/ 108 w 163"/>
                <a:gd name="T21" fmla="*/ 20 h 322"/>
                <a:gd name="T22" fmla="*/ 88 w 163"/>
                <a:gd name="T23" fmla="*/ 3 h 322"/>
                <a:gd name="T24" fmla="*/ 75 w 163"/>
                <a:gd name="T25" fmla="*/ 8 h 322"/>
                <a:gd name="T26" fmla="*/ 59 w 163"/>
                <a:gd name="T27" fmla="*/ 4 h 322"/>
                <a:gd name="T28" fmla="*/ 51 w 163"/>
                <a:gd name="T29" fmla="*/ 19 h 322"/>
                <a:gd name="T30" fmla="*/ 42 w 163"/>
                <a:gd name="T31" fmla="*/ 32 h 322"/>
                <a:gd name="T32" fmla="*/ 43 w 163"/>
                <a:gd name="T33" fmla="*/ 46 h 322"/>
                <a:gd name="T34" fmla="*/ 35 w 163"/>
                <a:gd name="T35" fmla="*/ 56 h 322"/>
                <a:gd name="T36" fmla="*/ 30 w 163"/>
                <a:gd name="T37" fmla="*/ 68 h 322"/>
                <a:gd name="T38" fmla="*/ 26 w 163"/>
                <a:gd name="T39" fmla="*/ 82 h 322"/>
                <a:gd name="T40" fmla="*/ 29 w 163"/>
                <a:gd name="T41" fmla="*/ 99 h 322"/>
                <a:gd name="T42" fmla="*/ 29 w 163"/>
                <a:gd name="T43" fmla="*/ 113 h 322"/>
                <a:gd name="T44" fmla="*/ 26 w 163"/>
                <a:gd name="T45" fmla="*/ 129 h 322"/>
                <a:gd name="T46" fmla="*/ 20 w 163"/>
                <a:gd name="T47" fmla="*/ 147 h 322"/>
                <a:gd name="T48" fmla="*/ 18 w 163"/>
                <a:gd name="T49" fmla="*/ 155 h 322"/>
                <a:gd name="T50" fmla="*/ 15 w 163"/>
                <a:gd name="T51" fmla="*/ 166 h 322"/>
                <a:gd name="T52" fmla="*/ 15 w 163"/>
                <a:gd name="T53" fmla="*/ 177 h 322"/>
                <a:gd name="T54" fmla="*/ 13 w 163"/>
                <a:gd name="T55" fmla="*/ 194 h 322"/>
                <a:gd name="T56" fmla="*/ 15 w 163"/>
                <a:gd name="T57" fmla="*/ 204 h 322"/>
                <a:gd name="T58" fmla="*/ 19 w 163"/>
                <a:gd name="T59" fmla="*/ 212 h 322"/>
                <a:gd name="T60" fmla="*/ 17 w 163"/>
                <a:gd name="T61" fmla="*/ 219 h 322"/>
                <a:gd name="T62" fmla="*/ 15 w 163"/>
                <a:gd name="T63" fmla="*/ 231 h 322"/>
                <a:gd name="T64" fmla="*/ 9 w 163"/>
                <a:gd name="T65" fmla="*/ 242 h 322"/>
                <a:gd name="T66" fmla="*/ 6 w 163"/>
                <a:gd name="T67" fmla="*/ 254 h 322"/>
                <a:gd name="T68" fmla="*/ 2 w 163"/>
                <a:gd name="T69" fmla="*/ 267 h 322"/>
                <a:gd name="T70" fmla="*/ 11 w 163"/>
                <a:gd name="T71" fmla="*/ 274 h 322"/>
                <a:gd name="T72" fmla="*/ 15 w 163"/>
                <a:gd name="T73" fmla="*/ 287 h 322"/>
                <a:gd name="T74" fmla="*/ 34 w 163"/>
                <a:gd name="T75" fmla="*/ 289 h 322"/>
                <a:gd name="T76" fmla="*/ 37 w 163"/>
                <a:gd name="T77" fmla="*/ 283 h 322"/>
                <a:gd name="T78" fmla="*/ 38 w 163"/>
                <a:gd name="T79" fmla="*/ 269 h 322"/>
                <a:gd name="T80" fmla="*/ 47 w 163"/>
                <a:gd name="T81" fmla="*/ 260 h 322"/>
                <a:gd name="T82" fmla="*/ 62 w 163"/>
                <a:gd name="T83" fmla="*/ 243 h 322"/>
                <a:gd name="T84" fmla="*/ 56 w 163"/>
                <a:gd name="T85" fmla="*/ 233 h 322"/>
                <a:gd name="T86" fmla="*/ 64 w 163"/>
                <a:gd name="T87" fmla="*/ 214 h 322"/>
                <a:gd name="T88" fmla="*/ 68 w 163"/>
                <a:gd name="T89" fmla="*/ 204 h 322"/>
                <a:gd name="T90" fmla="*/ 73 w 163"/>
                <a:gd name="T91" fmla="*/ 193 h 322"/>
                <a:gd name="T92" fmla="*/ 78 w 163"/>
                <a:gd name="T93" fmla="*/ 192 h 322"/>
                <a:gd name="T94" fmla="*/ 75 w 163"/>
                <a:gd name="T95" fmla="*/ 188 h 322"/>
                <a:gd name="T96" fmla="*/ 70 w 163"/>
                <a:gd name="T97" fmla="*/ 179 h 322"/>
                <a:gd name="T98" fmla="*/ 82 w 163"/>
                <a:gd name="T99" fmla="*/ 175 h 322"/>
                <a:gd name="T100" fmla="*/ 92 w 163"/>
                <a:gd name="T101" fmla="*/ 163 h 322"/>
                <a:gd name="T102" fmla="*/ 95 w 163"/>
                <a:gd name="T103" fmla="*/ 154 h 322"/>
                <a:gd name="T104" fmla="*/ 131 w 163"/>
                <a:gd name="T105" fmla="*/ 145 h 322"/>
                <a:gd name="T106" fmla="*/ 135 w 163"/>
                <a:gd name="T107" fmla="*/ 129 h 322"/>
                <a:gd name="T108" fmla="*/ 129 w 163"/>
                <a:gd name="T109" fmla="*/ 118 h 322"/>
                <a:gd name="T110" fmla="*/ 126 w 163"/>
                <a:gd name="T111" fmla="*/ 112 h 322"/>
                <a:gd name="T112" fmla="*/ 124 w 163"/>
                <a:gd name="T113" fmla="*/ 103 h 322"/>
                <a:gd name="T114" fmla="*/ 129 w 163"/>
                <a:gd name="T115" fmla="*/ 79 h 322"/>
                <a:gd name="T116" fmla="*/ 153 w 163"/>
                <a:gd name="T117" fmla="*/ 52 h 322"/>
                <a:gd name="T118" fmla="*/ 161 w 163"/>
                <a:gd name="T119" fmla="*/ 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322">
                  <a:moveTo>
                    <a:pt x="62" y="315"/>
                  </a:moveTo>
                  <a:cubicBezTo>
                    <a:pt x="58" y="315"/>
                    <a:pt x="49" y="307"/>
                    <a:pt x="46" y="305"/>
                  </a:cubicBezTo>
                  <a:cubicBezTo>
                    <a:pt x="44" y="303"/>
                    <a:pt x="46" y="301"/>
                    <a:pt x="42" y="301"/>
                  </a:cubicBezTo>
                  <a:cubicBezTo>
                    <a:pt x="39" y="302"/>
                    <a:pt x="41" y="299"/>
                    <a:pt x="43" y="298"/>
                  </a:cubicBezTo>
                  <a:cubicBezTo>
                    <a:pt x="45" y="297"/>
                    <a:pt x="42" y="294"/>
                    <a:pt x="40" y="293"/>
                  </a:cubicBezTo>
                  <a:cubicBezTo>
                    <a:pt x="40" y="298"/>
                    <a:pt x="39" y="320"/>
                    <a:pt x="40" y="320"/>
                  </a:cubicBezTo>
                  <a:cubicBezTo>
                    <a:pt x="42" y="320"/>
                    <a:pt x="51" y="319"/>
                    <a:pt x="54" y="321"/>
                  </a:cubicBezTo>
                  <a:cubicBezTo>
                    <a:pt x="55" y="321"/>
                    <a:pt x="56" y="322"/>
                    <a:pt x="57" y="321"/>
                  </a:cubicBezTo>
                  <a:cubicBezTo>
                    <a:pt x="59" y="319"/>
                    <a:pt x="65" y="320"/>
                    <a:pt x="67" y="318"/>
                  </a:cubicBezTo>
                  <a:cubicBezTo>
                    <a:pt x="70" y="316"/>
                    <a:pt x="67" y="316"/>
                    <a:pt x="62" y="315"/>
                  </a:cubicBezTo>
                  <a:close/>
                  <a:moveTo>
                    <a:pt x="161" y="34"/>
                  </a:moveTo>
                  <a:cubicBezTo>
                    <a:pt x="160" y="33"/>
                    <a:pt x="158" y="33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8"/>
                    <a:pt x="154" y="46"/>
                    <a:pt x="152" y="46"/>
                  </a:cubicBezTo>
                  <a:cubicBezTo>
                    <a:pt x="149" y="46"/>
                    <a:pt x="147" y="50"/>
                    <a:pt x="145" y="49"/>
                  </a:cubicBezTo>
                  <a:cubicBezTo>
                    <a:pt x="143" y="49"/>
                    <a:pt x="141" y="52"/>
                    <a:pt x="138" y="51"/>
                  </a:cubicBezTo>
                  <a:cubicBezTo>
                    <a:pt x="136" y="49"/>
                    <a:pt x="132" y="51"/>
                    <a:pt x="131" y="50"/>
                  </a:cubicBezTo>
                  <a:cubicBezTo>
                    <a:pt x="129" y="49"/>
                    <a:pt x="123" y="50"/>
                    <a:pt x="123" y="48"/>
                  </a:cubicBezTo>
                  <a:cubicBezTo>
                    <a:pt x="123" y="47"/>
                    <a:pt x="126" y="47"/>
                    <a:pt x="126" y="43"/>
                  </a:cubicBezTo>
                  <a:cubicBezTo>
                    <a:pt x="126" y="39"/>
                    <a:pt x="133" y="34"/>
                    <a:pt x="132" y="32"/>
                  </a:cubicBezTo>
                  <a:cubicBezTo>
                    <a:pt x="131" y="30"/>
                    <a:pt x="119" y="27"/>
                    <a:pt x="117" y="25"/>
                  </a:cubicBezTo>
                  <a:cubicBezTo>
                    <a:pt x="115" y="22"/>
                    <a:pt x="113" y="21"/>
                    <a:pt x="108" y="20"/>
                  </a:cubicBezTo>
                  <a:cubicBezTo>
                    <a:pt x="103" y="20"/>
                    <a:pt x="103" y="17"/>
                    <a:pt x="99" y="15"/>
                  </a:cubicBezTo>
                  <a:cubicBezTo>
                    <a:pt x="96" y="12"/>
                    <a:pt x="90" y="6"/>
                    <a:pt x="88" y="3"/>
                  </a:cubicBezTo>
                  <a:cubicBezTo>
                    <a:pt x="85" y="3"/>
                    <a:pt x="81" y="2"/>
                    <a:pt x="80" y="3"/>
                  </a:cubicBezTo>
                  <a:cubicBezTo>
                    <a:pt x="79" y="5"/>
                    <a:pt x="77" y="11"/>
                    <a:pt x="75" y="8"/>
                  </a:cubicBezTo>
                  <a:cubicBezTo>
                    <a:pt x="74" y="5"/>
                    <a:pt x="70" y="5"/>
                    <a:pt x="66" y="4"/>
                  </a:cubicBezTo>
                  <a:cubicBezTo>
                    <a:pt x="62" y="4"/>
                    <a:pt x="63" y="0"/>
                    <a:pt x="59" y="4"/>
                  </a:cubicBezTo>
                  <a:cubicBezTo>
                    <a:pt x="57" y="6"/>
                    <a:pt x="55" y="8"/>
                    <a:pt x="53" y="9"/>
                  </a:cubicBezTo>
                  <a:cubicBezTo>
                    <a:pt x="53" y="13"/>
                    <a:pt x="52" y="17"/>
                    <a:pt x="51" y="19"/>
                  </a:cubicBezTo>
                  <a:cubicBezTo>
                    <a:pt x="50" y="20"/>
                    <a:pt x="42" y="24"/>
                    <a:pt x="42" y="26"/>
                  </a:cubicBezTo>
                  <a:cubicBezTo>
                    <a:pt x="42" y="28"/>
                    <a:pt x="43" y="30"/>
                    <a:pt x="42" y="32"/>
                  </a:cubicBezTo>
                  <a:cubicBezTo>
                    <a:pt x="40" y="33"/>
                    <a:pt x="45" y="39"/>
                    <a:pt x="42" y="40"/>
                  </a:cubicBezTo>
                  <a:cubicBezTo>
                    <a:pt x="40" y="42"/>
                    <a:pt x="44" y="44"/>
                    <a:pt x="43" y="46"/>
                  </a:cubicBezTo>
                  <a:cubicBezTo>
                    <a:pt x="41" y="47"/>
                    <a:pt x="38" y="48"/>
                    <a:pt x="38" y="50"/>
                  </a:cubicBezTo>
                  <a:cubicBezTo>
                    <a:pt x="38" y="51"/>
                    <a:pt x="38" y="55"/>
                    <a:pt x="35" y="56"/>
                  </a:cubicBezTo>
                  <a:cubicBezTo>
                    <a:pt x="33" y="57"/>
                    <a:pt x="32" y="61"/>
                    <a:pt x="32" y="64"/>
                  </a:cubicBezTo>
                  <a:cubicBezTo>
                    <a:pt x="32" y="66"/>
                    <a:pt x="28" y="64"/>
                    <a:pt x="30" y="68"/>
                  </a:cubicBezTo>
                  <a:cubicBezTo>
                    <a:pt x="31" y="71"/>
                    <a:pt x="32" y="75"/>
                    <a:pt x="30" y="76"/>
                  </a:cubicBezTo>
                  <a:cubicBezTo>
                    <a:pt x="27" y="77"/>
                    <a:pt x="28" y="82"/>
                    <a:pt x="26" y="82"/>
                  </a:cubicBezTo>
                  <a:cubicBezTo>
                    <a:pt x="25" y="82"/>
                    <a:pt x="24" y="88"/>
                    <a:pt x="26" y="91"/>
                  </a:cubicBezTo>
                  <a:cubicBezTo>
                    <a:pt x="28" y="94"/>
                    <a:pt x="29" y="96"/>
                    <a:pt x="29" y="99"/>
                  </a:cubicBezTo>
                  <a:cubicBezTo>
                    <a:pt x="29" y="102"/>
                    <a:pt x="32" y="103"/>
                    <a:pt x="31" y="106"/>
                  </a:cubicBezTo>
                  <a:cubicBezTo>
                    <a:pt x="30" y="109"/>
                    <a:pt x="30" y="112"/>
                    <a:pt x="29" y="113"/>
                  </a:cubicBezTo>
                  <a:cubicBezTo>
                    <a:pt x="27" y="114"/>
                    <a:pt x="28" y="118"/>
                    <a:pt x="26" y="119"/>
                  </a:cubicBezTo>
                  <a:cubicBezTo>
                    <a:pt x="24" y="120"/>
                    <a:pt x="28" y="127"/>
                    <a:pt x="26" y="129"/>
                  </a:cubicBezTo>
                  <a:cubicBezTo>
                    <a:pt x="25" y="130"/>
                    <a:pt x="20" y="131"/>
                    <a:pt x="20" y="137"/>
                  </a:cubicBezTo>
                  <a:cubicBezTo>
                    <a:pt x="20" y="142"/>
                    <a:pt x="21" y="145"/>
                    <a:pt x="20" y="147"/>
                  </a:cubicBezTo>
                  <a:cubicBezTo>
                    <a:pt x="20" y="149"/>
                    <a:pt x="23" y="149"/>
                    <a:pt x="22" y="152"/>
                  </a:cubicBezTo>
                  <a:cubicBezTo>
                    <a:pt x="22" y="155"/>
                    <a:pt x="18" y="153"/>
                    <a:pt x="18" y="155"/>
                  </a:cubicBezTo>
                  <a:cubicBezTo>
                    <a:pt x="18" y="157"/>
                    <a:pt x="19" y="161"/>
                    <a:pt x="17" y="161"/>
                  </a:cubicBezTo>
                  <a:cubicBezTo>
                    <a:pt x="16" y="161"/>
                    <a:pt x="15" y="163"/>
                    <a:pt x="15" y="166"/>
                  </a:cubicBezTo>
                  <a:cubicBezTo>
                    <a:pt x="15" y="170"/>
                    <a:pt x="13" y="170"/>
                    <a:pt x="13" y="172"/>
                  </a:cubicBezTo>
                  <a:cubicBezTo>
                    <a:pt x="13" y="173"/>
                    <a:pt x="15" y="175"/>
                    <a:pt x="15" y="177"/>
                  </a:cubicBezTo>
                  <a:cubicBezTo>
                    <a:pt x="15" y="179"/>
                    <a:pt x="16" y="186"/>
                    <a:pt x="14" y="186"/>
                  </a:cubicBezTo>
                  <a:cubicBezTo>
                    <a:pt x="12" y="186"/>
                    <a:pt x="12" y="193"/>
                    <a:pt x="13" y="194"/>
                  </a:cubicBezTo>
                  <a:cubicBezTo>
                    <a:pt x="14" y="195"/>
                    <a:pt x="14" y="197"/>
                    <a:pt x="14" y="199"/>
                  </a:cubicBezTo>
                  <a:cubicBezTo>
                    <a:pt x="13" y="200"/>
                    <a:pt x="17" y="202"/>
                    <a:pt x="15" y="204"/>
                  </a:cubicBezTo>
                  <a:cubicBezTo>
                    <a:pt x="13" y="206"/>
                    <a:pt x="14" y="209"/>
                    <a:pt x="17" y="208"/>
                  </a:cubicBezTo>
                  <a:cubicBezTo>
                    <a:pt x="20" y="207"/>
                    <a:pt x="21" y="212"/>
                    <a:pt x="19" y="212"/>
                  </a:cubicBezTo>
                  <a:cubicBezTo>
                    <a:pt x="16" y="212"/>
                    <a:pt x="13" y="212"/>
                    <a:pt x="15" y="213"/>
                  </a:cubicBezTo>
                  <a:cubicBezTo>
                    <a:pt x="18" y="215"/>
                    <a:pt x="20" y="217"/>
                    <a:pt x="17" y="219"/>
                  </a:cubicBezTo>
                  <a:cubicBezTo>
                    <a:pt x="13" y="220"/>
                    <a:pt x="16" y="222"/>
                    <a:pt x="15" y="225"/>
                  </a:cubicBezTo>
                  <a:cubicBezTo>
                    <a:pt x="15" y="228"/>
                    <a:pt x="18" y="230"/>
                    <a:pt x="15" y="231"/>
                  </a:cubicBezTo>
                  <a:cubicBezTo>
                    <a:pt x="13" y="232"/>
                    <a:pt x="16" y="236"/>
                    <a:pt x="13" y="237"/>
                  </a:cubicBezTo>
                  <a:cubicBezTo>
                    <a:pt x="9" y="237"/>
                    <a:pt x="12" y="240"/>
                    <a:pt x="9" y="242"/>
                  </a:cubicBezTo>
                  <a:cubicBezTo>
                    <a:pt x="7" y="244"/>
                    <a:pt x="12" y="247"/>
                    <a:pt x="10" y="248"/>
                  </a:cubicBezTo>
                  <a:cubicBezTo>
                    <a:pt x="7" y="250"/>
                    <a:pt x="9" y="254"/>
                    <a:pt x="6" y="254"/>
                  </a:cubicBezTo>
                  <a:cubicBezTo>
                    <a:pt x="4" y="254"/>
                    <a:pt x="2" y="257"/>
                    <a:pt x="2" y="259"/>
                  </a:cubicBezTo>
                  <a:cubicBezTo>
                    <a:pt x="2" y="261"/>
                    <a:pt x="0" y="264"/>
                    <a:pt x="2" y="267"/>
                  </a:cubicBezTo>
                  <a:cubicBezTo>
                    <a:pt x="4" y="269"/>
                    <a:pt x="2" y="271"/>
                    <a:pt x="4" y="272"/>
                  </a:cubicBezTo>
                  <a:cubicBezTo>
                    <a:pt x="5" y="273"/>
                    <a:pt x="12" y="271"/>
                    <a:pt x="11" y="274"/>
                  </a:cubicBezTo>
                  <a:cubicBezTo>
                    <a:pt x="10" y="277"/>
                    <a:pt x="10" y="283"/>
                    <a:pt x="12" y="283"/>
                  </a:cubicBezTo>
                  <a:cubicBezTo>
                    <a:pt x="13" y="283"/>
                    <a:pt x="13" y="287"/>
                    <a:pt x="15" y="287"/>
                  </a:cubicBezTo>
                  <a:cubicBezTo>
                    <a:pt x="17" y="287"/>
                    <a:pt x="26" y="286"/>
                    <a:pt x="30" y="287"/>
                  </a:cubicBezTo>
                  <a:cubicBezTo>
                    <a:pt x="31" y="287"/>
                    <a:pt x="33" y="288"/>
                    <a:pt x="34" y="289"/>
                  </a:cubicBezTo>
                  <a:cubicBezTo>
                    <a:pt x="36" y="288"/>
                    <a:pt x="41" y="291"/>
                    <a:pt x="42" y="290"/>
                  </a:cubicBezTo>
                  <a:cubicBezTo>
                    <a:pt x="43" y="289"/>
                    <a:pt x="37" y="284"/>
                    <a:pt x="37" y="283"/>
                  </a:cubicBezTo>
                  <a:cubicBezTo>
                    <a:pt x="37" y="281"/>
                    <a:pt x="36" y="278"/>
                    <a:pt x="36" y="277"/>
                  </a:cubicBezTo>
                  <a:cubicBezTo>
                    <a:pt x="36" y="275"/>
                    <a:pt x="36" y="271"/>
                    <a:pt x="38" y="269"/>
                  </a:cubicBezTo>
                  <a:cubicBezTo>
                    <a:pt x="41" y="267"/>
                    <a:pt x="41" y="266"/>
                    <a:pt x="42" y="266"/>
                  </a:cubicBezTo>
                  <a:cubicBezTo>
                    <a:pt x="44" y="266"/>
                    <a:pt x="47" y="264"/>
                    <a:pt x="47" y="260"/>
                  </a:cubicBezTo>
                  <a:cubicBezTo>
                    <a:pt x="47" y="256"/>
                    <a:pt x="49" y="254"/>
                    <a:pt x="53" y="251"/>
                  </a:cubicBezTo>
                  <a:cubicBezTo>
                    <a:pt x="57" y="248"/>
                    <a:pt x="63" y="245"/>
                    <a:pt x="62" y="243"/>
                  </a:cubicBezTo>
                  <a:cubicBezTo>
                    <a:pt x="62" y="242"/>
                    <a:pt x="64" y="237"/>
                    <a:pt x="64" y="236"/>
                  </a:cubicBezTo>
                  <a:cubicBezTo>
                    <a:pt x="64" y="234"/>
                    <a:pt x="58" y="234"/>
                    <a:pt x="56" y="233"/>
                  </a:cubicBezTo>
                  <a:cubicBezTo>
                    <a:pt x="54" y="233"/>
                    <a:pt x="47" y="228"/>
                    <a:pt x="50" y="221"/>
                  </a:cubicBezTo>
                  <a:cubicBezTo>
                    <a:pt x="54" y="215"/>
                    <a:pt x="61" y="214"/>
                    <a:pt x="64" y="214"/>
                  </a:cubicBezTo>
                  <a:cubicBezTo>
                    <a:pt x="66" y="213"/>
                    <a:pt x="64" y="210"/>
                    <a:pt x="65" y="209"/>
                  </a:cubicBezTo>
                  <a:cubicBezTo>
                    <a:pt x="67" y="208"/>
                    <a:pt x="68" y="206"/>
                    <a:pt x="68" y="204"/>
                  </a:cubicBezTo>
                  <a:cubicBezTo>
                    <a:pt x="68" y="201"/>
                    <a:pt x="68" y="196"/>
                    <a:pt x="71" y="196"/>
                  </a:cubicBezTo>
                  <a:cubicBezTo>
                    <a:pt x="74" y="195"/>
                    <a:pt x="75" y="193"/>
                    <a:pt x="73" y="193"/>
                  </a:cubicBezTo>
                  <a:cubicBezTo>
                    <a:pt x="71" y="192"/>
                    <a:pt x="70" y="190"/>
                    <a:pt x="73" y="190"/>
                  </a:cubicBezTo>
                  <a:cubicBezTo>
                    <a:pt x="77" y="189"/>
                    <a:pt x="75" y="192"/>
                    <a:pt x="78" y="192"/>
                  </a:cubicBezTo>
                  <a:cubicBezTo>
                    <a:pt x="80" y="192"/>
                    <a:pt x="84" y="188"/>
                    <a:pt x="81" y="186"/>
                  </a:cubicBezTo>
                  <a:cubicBezTo>
                    <a:pt x="78" y="184"/>
                    <a:pt x="77" y="187"/>
                    <a:pt x="75" y="188"/>
                  </a:cubicBezTo>
                  <a:cubicBezTo>
                    <a:pt x="74" y="188"/>
                    <a:pt x="73" y="185"/>
                    <a:pt x="71" y="185"/>
                  </a:cubicBezTo>
                  <a:cubicBezTo>
                    <a:pt x="69" y="185"/>
                    <a:pt x="70" y="181"/>
                    <a:pt x="70" y="179"/>
                  </a:cubicBezTo>
                  <a:cubicBezTo>
                    <a:pt x="69" y="178"/>
                    <a:pt x="68" y="174"/>
                    <a:pt x="69" y="172"/>
                  </a:cubicBezTo>
                  <a:cubicBezTo>
                    <a:pt x="71" y="170"/>
                    <a:pt x="77" y="175"/>
                    <a:pt x="82" y="175"/>
                  </a:cubicBezTo>
                  <a:cubicBezTo>
                    <a:pt x="88" y="176"/>
                    <a:pt x="92" y="173"/>
                    <a:pt x="92" y="171"/>
                  </a:cubicBezTo>
                  <a:cubicBezTo>
                    <a:pt x="92" y="169"/>
                    <a:pt x="89" y="165"/>
                    <a:pt x="92" y="163"/>
                  </a:cubicBezTo>
                  <a:cubicBezTo>
                    <a:pt x="95" y="161"/>
                    <a:pt x="93" y="160"/>
                    <a:pt x="92" y="157"/>
                  </a:cubicBezTo>
                  <a:cubicBezTo>
                    <a:pt x="91" y="154"/>
                    <a:pt x="93" y="153"/>
                    <a:pt x="95" y="154"/>
                  </a:cubicBezTo>
                  <a:cubicBezTo>
                    <a:pt x="96" y="155"/>
                    <a:pt x="107" y="155"/>
                    <a:pt x="115" y="153"/>
                  </a:cubicBezTo>
                  <a:cubicBezTo>
                    <a:pt x="124" y="151"/>
                    <a:pt x="130" y="148"/>
                    <a:pt x="131" y="145"/>
                  </a:cubicBezTo>
                  <a:cubicBezTo>
                    <a:pt x="131" y="143"/>
                    <a:pt x="137" y="137"/>
                    <a:pt x="138" y="135"/>
                  </a:cubicBezTo>
                  <a:cubicBezTo>
                    <a:pt x="139" y="133"/>
                    <a:pt x="138" y="130"/>
                    <a:pt x="135" y="129"/>
                  </a:cubicBezTo>
                  <a:cubicBezTo>
                    <a:pt x="131" y="129"/>
                    <a:pt x="131" y="125"/>
                    <a:pt x="133" y="122"/>
                  </a:cubicBezTo>
                  <a:cubicBezTo>
                    <a:pt x="135" y="120"/>
                    <a:pt x="132" y="118"/>
                    <a:pt x="129" y="118"/>
                  </a:cubicBezTo>
                  <a:cubicBezTo>
                    <a:pt x="125" y="117"/>
                    <a:pt x="120" y="115"/>
                    <a:pt x="123" y="112"/>
                  </a:cubicBezTo>
                  <a:cubicBezTo>
                    <a:pt x="125" y="111"/>
                    <a:pt x="125" y="111"/>
                    <a:pt x="126" y="112"/>
                  </a:cubicBezTo>
                  <a:cubicBezTo>
                    <a:pt x="126" y="110"/>
                    <a:pt x="127" y="109"/>
                    <a:pt x="127" y="108"/>
                  </a:cubicBezTo>
                  <a:cubicBezTo>
                    <a:pt x="126" y="108"/>
                    <a:pt x="124" y="108"/>
                    <a:pt x="124" y="103"/>
                  </a:cubicBezTo>
                  <a:cubicBezTo>
                    <a:pt x="124" y="98"/>
                    <a:pt x="126" y="99"/>
                    <a:pt x="126" y="93"/>
                  </a:cubicBezTo>
                  <a:cubicBezTo>
                    <a:pt x="127" y="86"/>
                    <a:pt x="129" y="83"/>
                    <a:pt x="129" y="79"/>
                  </a:cubicBezTo>
                  <a:cubicBezTo>
                    <a:pt x="129" y="76"/>
                    <a:pt x="135" y="72"/>
                    <a:pt x="139" y="66"/>
                  </a:cubicBezTo>
                  <a:cubicBezTo>
                    <a:pt x="142" y="61"/>
                    <a:pt x="150" y="54"/>
                    <a:pt x="153" y="52"/>
                  </a:cubicBezTo>
                  <a:cubicBezTo>
                    <a:pt x="156" y="50"/>
                    <a:pt x="162" y="48"/>
                    <a:pt x="162" y="46"/>
                  </a:cubicBezTo>
                  <a:cubicBezTo>
                    <a:pt x="163" y="44"/>
                    <a:pt x="162" y="35"/>
                    <a:pt x="161" y="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1" name="Freeform 109">
              <a:extLst>
                <a:ext uri="{FF2B5EF4-FFF2-40B4-BE49-F238E27FC236}">
                  <a16:creationId xmlns:a16="http://schemas.microsoft.com/office/drawing/2014/main" id="{A100DEB4-C857-C24D-ACF0-350126B6A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38" y="6551159"/>
              <a:ext cx="246063" cy="1263650"/>
            </a:xfrm>
            <a:custGeom>
              <a:avLst/>
              <a:gdLst>
                <a:gd name="T0" fmla="*/ 28 w 71"/>
                <a:gd name="T1" fmla="*/ 310 h 364"/>
                <a:gd name="T2" fmla="*/ 19 w 71"/>
                <a:gd name="T3" fmla="*/ 295 h 364"/>
                <a:gd name="T4" fmla="*/ 26 w 71"/>
                <a:gd name="T5" fmla="*/ 278 h 364"/>
                <a:gd name="T6" fmla="*/ 32 w 71"/>
                <a:gd name="T7" fmla="*/ 261 h 364"/>
                <a:gd name="T8" fmla="*/ 36 w 71"/>
                <a:gd name="T9" fmla="*/ 248 h 364"/>
                <a:gd name="T10" fmla="*/ 31 w 71"/>
                <a:gd name="T11" fmla="*/ 235 h 364"/>
                <a:gd name="T12" fmla="*/ 32 w 71"/>
                <a:gd name="T13" fmla="*/ 213 h 364"/>
                <a:gd name="T14" fmla="*/ 34 w 71"/>
                <a:gd name="T15" fmla="*/ 197 h 364"/>
                <a:gd name="T16" fmla="*/ 37 w 71"/>
                <a:gd name="T17" fmla="*/ 183 h 364"/>
                <a:gd name="T18" fmla="*/ 43 w 71"/>
                <a:gd name="T19" fmla="*/ 155 h 364"/>
                <a:gd name="T20" fmla="*/ 46 w 71"/>
                <a:gd name="T21" fmla="*/ 135 h 364"/>
                <a:gd name="T22" fmla="*/ 47 w 71"/>
                <a:gd name="T23" fmla="*/ 112 h 364"/>
                <a:gd name="T24" fmla="*/ 52 w 71"/>
                <a:gd name="T25" fmla="*/ 92 h 364"/>
                <a:gd name="T26" fmla="*/ 59 w 71"/>
                <a:gd name="T27" fmla="*/ 76 h 364"/>
                <a:gd name="T28" fmla="*/ 68 w 71"/>
                <a:gd name="T29" fmla="*/ 55 h 364"/>
                <a:gd name="T30" fmla="*/ 63 w 71"/>
                <a:gd name="T31" fmla="*/ 38 h 364"/>
                <a:gd name="T32" fmla="*/ 59 w 71"/>
                <a:gd name="T33" fmla="*/ 18 h 364"/>
                <a:gd name="T34" fmla="*/ 50 w 71"/>
                <a:gd name="T35" fmla="*/ 2 h 364"/>
                <a:gd name="T36" fmla="*/ 45 w 71"/>
                <a:gd name="T37" fmla="*/ 17 h 364"/>
                <a:gd name="T38" fmla="*/ 44 w 71"/>
                <a:gd name="T39" fmla="*/ 54 h 364"/>
                <a:gd name="T40" fmla="*/ 37 w 71"/>
                <a:gd name="T41" fmla="*/ 91 h 364"/>
                <a:gd name="T42" fmla="*/ 33 w 71"/>
                <a:gd name="T43" fmla="*/ 117 h 364"/>
                <a:gd name="T44" fmla="*/ 29 w 71"/>
                <a:gd name="T45" fmla="*/ 150 h 364"/>
                <a:gd name="T46" fmla="*/ 18 w 71"/>
                <a:gd name="T47" fmla="*/ 179 h 364"/>
                <a:gd name="T48" fmla="*/ 17 w 71"/>
                <a:gd name="T49" fmla="*/ 204 h 364"/>
                <a:gd name="T50" fmla="*/ 11 w 71"/>
                <a:gd name="T51" fmla="*/ 228 h 364"/>
                <a:gd name="T52" fmla="*/ 22 w 71"/>
                <a:gd name="T53" fmla="*/ 215 h 364"/>
                <a:gd name="T54" fmla="*/ 24 w 71"/>
                <a:gd name="T55" fmla="*/ 229 h 364"/>
                <a:gd name="T56" fmla="*/ 21 w 71"/>
                <a:gd name="T57" fmla="*/ 244 h 364"/>
                <a:gd name="T58" fmla="*/ 17 w 71"/>
                <a:gd name="T59" fmla="*/ 255 h 364"/>
                <a:gd name="T60" fmla="*/ 16 w 71"/>
                <a:gd name="T61" fmla="*/ 253 h 364"/>
                <a:gd name="T62" fmla="*/ 10 w 71"/>
                <a:gd name="T63" fmla="*/ 255 h 364"/>
                <a:gd name="T64" fmla="*/ 1 w 71"/>
                <a:gd name="T65" fmla="*/ 267 h 364"/>
                <a:gd name="T66" fmla="*/ 11 w 71"/>
                <a:gd name="T67" fmla="*/ 268 h 364"/>
                <a:gd name="T68" fmla="*/ 17 w 71"/>
                <a:gd name="T69" fmla="*/ 278 h 364"/>
                <a:gd name="T70" fmla="*/ 7 w 71"/>
                <a:gd name="T71" fmla="*/ 280 h 364"/>
                <a:gd name="T72" fmla="*/ 8 w 71"/>
                <a:gd name="T73" fmla="*/ 286 h 364"/>
                <a:gd name="T74" fmla="*/ 3 w 71"/>
                <a:gd name="T75" fmla="*/ 294 h 364"/>
                <a:gd name="T76" fmla="*/ 10 w 71"/>
                <a:gd name="T77" fmla="*/ 297 h 364"/>
                <a:gd name="T78" fmla="*/ 11 w 71"/>
                <a:gd name="T79" fmla="*/ 305 h 364"/>
                <a:gd name="T80" fmla="*/ 6 w 71"/>
                <a:gd name="T81" fmla="*/ 315 h 364"/>
                <a:gd name="T82" fmla="*/ 16 w 71"/>
                <a:gd name="T83" fmla="*/ 317 h 364"/>
                <a:gd name="T84" fmla="*/ 20 w 71"/>
                <a:gd name="T85" fmla="*/ 320 h 364"/>
                <a:gd name="T86" fmla="*/ 15 w 71"/>
                <a:gd name="T87" fmla="*/ 330 h 364"/>
                <a:gd name="T88" fmla="*/ 28 w 71"/>
                <a:gd name="T89" fmla="*/ 330 h 364"/>
                <a:gd name="T90" fmla="*/ 19 w 71"/>
                <a:gd name="T91" fmla="*/ 337 h 364"/>
                <a:gd name="T92" fmla="*/ 30 w 71"/>
                <a:gd name="T93" fmla="*/ 335 h 364"/>
                <a:gd name="T94" fmla="*/ 18 w 71"/>
                <a:gd name="T95" fmla="*/ 344 h 364"/>
                <a:gd name="T96" fmla="*/ 28 w 71"/>
                <a:gd name="T97" fmla="*/ 345 h 364"/>
                <a:gd name="T98" fmla="*/ 45 w 71"/>
                <a:gd name="T99" fmla="*/ 329 h 364"/>
                <a:gd name="T100" fmla="*/ 50 w 71"/>
                <a:gd name="T101" fmla="*/ 338 h 364"/>
                <a:gd name="T102" fmla="*/ 43 w 71"/>
                <a:gd name="T103" fmla="*/ 341 h 364"/>
                <a:gd name="T104" fmla="*/ 35 w 71"/>
                <a:gd name="T105" fmla="*/ 347 h 364"/>
                <a:gd name="T106" fmla="*/ 41 w 71"/>
                <a:gd name="T107" fmla="*/ 359 h 364"/>
                <a:gd name="T108" fmla="*/ 52 w 71"/>
                <a:gd name="T109" fmla="*/ 357 h 364"/>
                <a:gd name="T110" fmla="*/ 64 w 71"/>
                <a:gd name="T111" fmla="*/ 358 h 364"/>
                <a:gd name="T112" fmla="*/ 57 w 71"/>
                <a:gd name="T113" fmla="*/ 356 h 364"/>
                <a:gd name="T114" fmla="*/ 50 w 71"/>
                <a:gd name="T115" fmla="*/ 326 h 364"/>
                <a:gd name="T116" fmla="*/ 32 w 71"/>
                <a:gd name="T117" fmla="*/ 32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" h="364">
                  <a:moveTo>
                    <a:pt x="32" y="323"/>
                  </a:moveTo>
                  <a:cubicBezTo>
                    <a:pt x="30" y="323"/>
                    <a:pt x="30" y="319"/>
                    <a:pt x="29" y="319"/>
                  </a:cubicBezTo>
                  <a:cubicBezTo>
                    <a:pt x="27" y="319"/>
                    <a:pt x="27" y="313"/>
                    <a:pt x="28" y="310"/>
                  </a:cubicBezTo>
                  <a:cubicBezTo>
                    <a:pt x="29" y="307"/>
                    <a:pt x="22" y="309"/>
                    <a:pt x="21" y="308"/>
                  </a:cubicBezTo>
                  <a:cubicBezTo>
                    <a:pt x="19" y="307"/>
                    <a:pt x="21" y="305"/>
                    <a:pt x="19" y="303"/>
                  </a:cubicBezTo>
                  <a:cubicBezTo>
                    <a:pt x="17" y="300"/>
                    <a:pt x="19" y="297"/>
                    <a:pt x="19" y="295"/>
                  </a:cubicBezTo>
                  <a:cubicBezTo>
                    <a:pt x="19" y="293"/>
                    <a:pt x="21" y="290"/>
                    <a:pt x="23" y="290"/>
                  </a:cubicBezTo>
                  <a:cubicBezTo>
                    <a:pt x="26" y="290"/>
                    <a:pt x="24" y="286"/>
                    <a:pt x="27" y="284"/>
                  </a:cubicBezTo>
                  <a:cubicBezTo>
                    <a:pt x="29" y="283"/>
                    <a:pt x="24" y="280"/>
                    <a:pt x="26" y="278"/>
                  </a:cubicBezTo>
                  <a:cubicBezTo>
                    <a:pt x="29" y="276"/>
                    <a:pt x="26" y="273"/>
                    <a:pt x="30" y="273"/>
                  </a:cubicBezTo>
                  <a:cubicBezTo>
                    <a:pt x="33" y="272"/>
                    <a:pt x="30" y="268"/>
                    <a:pt x="32" y="267"/>
                  </a:cubicBezTo>
                  <a:cubicBezTo>
                    <a:pt x="35" y="266"/>
                    <a:pt x="32" y="264"/>
                    <a:pt x="32" y="261"/>
                  </a:cubicBezTo>
                  <a:cubicBezTo>
                    <a:pt x="33" y="258"/>
                    <a:pt x="30" y="256"/>
                    <a:pt x="34" y="255"/>
                  </a:cubicBezTo>
                  <a:cubicBezTo>
                    <a:pt x="37" y="253"/>
                    <a:pt x="35" y="251"/>
                    <a:pt x="32" y="249"/>
                  </a:cubicBezTo>
                  <a:cubicBezTo>
                    <a:pt x="30" y="248"/>
                    <a:pt x="33" y="248"/>
                    <a:pt x="36" y="248"/>
                  </a:cubicBezTo>
                  <a:cubicBezTo>
                    <a:pt x="38" y="248"/>
                    <a:pt x="37" y="243"/>
                    <a:pt x="34" y="244"/>
                  </a:cubicBezTo>
                  <a:cubicBezTo>
                    <a:pt x="31" y="245"/>
                    <a:pt x="30" y="242"/>
                    <a:pt x="32" y="240"/>
                  </a:cubicBezTo>
                  <a:cubicBezTo>
                    <a:pt x="34" y="238"/>
                    <a:pt x="30" y="236"/>
                    <a:pt x="31" y="235"/>
                  </a:cubicBezTo>
                  <a:cubicBezTo>
                    <a:pt x="31" y="233"/>
                    <a:pt x="31" y="231"/>
                    <a:pt x="30" y="230"/>
                  </a:cubicBezTo>
                  <a:cubicBezTo>
                    <a:pt x="29" y="229"/>
                    <a:pt x="29" y="222"/>
                    <a:pt x="31" y="222"/>
                  </a:cubicBezTo>
                  <a:cubicBezTo>
                    <a:pt x="33" y="222"/>
                    <a:pt x="32" y="215"/>
                    <a:pt x="32" y="213"/>
                  </a:cubicBezTo>
                  <a:cubicBezTo>
                    <a:pt x="32" y="211"/>
                    <a:pt x="30" y="209"/>
                    <a:pt x="30" y="208"/>
                  </a:cubicBezTo>
                  <a:cubicBezTo>
                    <a:pt x="30" y="206"/>
                    <a:pt x="32" y="206"/>
                    <a:pt x="32" y="202"/>
                  </a:cubicBezTo>
                  <a:cubicBezTo>
                    <a:pt x="32" y="199"/>
                    <a:pt x="33" y="197"/>
                    <a:pt x="34" y="197"/>
                  </a:cubicBezTo>
                  <a:cubicBezTo>
                    <a:pt x="36" y="197"/>
                    <a:pt x="35" y="193"/>
                    <a:pt x="35" y="191"/>
                  </a:cubicBezTo>
                  <a:cubicBezTo>
                    <a:pt x="35" y="189"/>
                    <a:pt x="39" y="191"/>
                    <a:pt x="39" y="188"/>
                  </a:cubicBezTo>
                  <a:cubicBezTo>
                    <a:pt x="40" y="185"/>
                    <a:pt x="37" y="185"/>
                    <a:pt x="37" y="183"/>
                  </a:cubicBezTo>
                  <a:cubicBezTo>
                    <a:pt x="38" y="181"/>
                    <a:pt x="37" y="178"/>
                    <a:pt x="37" y="173"/>
                  </a:cubicBezTo>
                  <a:cubicBezTo>
                    <a:pt x="37" y="167"/>
                    <a:pt x="42" y="166"/>
                    <a:pt x="43" y="165"/>
                  </a:cubicBezTo>
                  <a:cubicBezTo>
                    <a:pt x="45" y="163"/>
                    <a:pt x="41" y="156"/>
                    <a:pt x="43" y="155"/>
                  </a:cubicBezTo>
                  <a:cubicBezTo>
                    <a:pt x="45" y="154"/>
                    <a:pt x="44" y="150"/>
                    <a:pt x="46" y="149"/>
                  </a:cubicBezTo>
                  <a:cubicBezTo>
                    <a:pt x="47" y="148"/>
                    <a:pt x="47" y="145"/>
                    <a:pt x="48" y="142"/>
                  </a:cubicBezTo>
                  <a:cubicBezTo>
                    <a:pt x="49" y="139"/>
                    <a:pt x="46" y="138"/>
                    <a:pt x="46" y="135"/>
                  </a:cubicBezTo>
                  <a:cubicBezTo>
                    <a:pt x="46" y="132"/>
                    <a:pt x="45" y="130"/>
                    <a:pt x="43" y="127"/>
                  </a:cubicBezTo>
                  <a:cubicBezTo>
                    <a:pt x="41" y="124"/>
                    <a:pt x="42" y="118"/>
                    <a:pt x="43" y="118"/>
                  </a:cubicBezTo>
                  <a:cubicBezTo>
                    <a:pt x="45" y="118"/>
                    <a:pt x="44" y="113"/>
                    <a:pt x="47" y="112"/>
                  </a:cubicBezTo>
                  <a:cubicBezTo>
                    <a:pt x="49" y="111"/>
                    <a:pt x="48" y="107"/>
                    <a:pt x="47" y="104"/>
                  </a:cubicBezTo>
                  <a:cubicBezTo>
                    <a:pt x="45" y="100"/>
                    <a:pt x="49" y="102"/>
                    <a:pt x="49" y="100"/>
                  </a:cubicBezTo>
                  <a:cubicBezTo>
                    <a:pt x="49" y="97"/>
                    <a:pt x="50" y="93"/>
                    <a:pt x="52" y="92"/>
                  </a:cubicBezTo>
                  <a:cubicBezTo>
                    <a:pt x="55" y="91"/>
                    <a:pt x="55" y="87"/>
                    <a:pt x="55" y="86"/>
                  </a:cubicBezTo>
                  <a:cubicBezTo>
                    <a:pt x="55" y="84"/>
                    <a:pt x="58" y="83"/>
                    <a:pt x="60" y="82"/>
                  </a:cubicBezTo>
                  <a:cubicBezTo>
                    <a:pt x="61" y="80"/>
                    <a:pt x="57" y="78"/>
                    <a:pt x="59" y="76"/>
                  </a:cubicBezTo>
                  <a:cubicBezTo>
                    <a:pt x="62" y="75"/>
                    <a:pt x="57" y="69"/>
                    <a:pt x="59" y="68"/>
                  </a:cubicBezTo>
                  <a:cubicBezTo>
                    <a:pt x="60" y="66"/>
                    <a:pt x="59" y="64"/>
                    <a:pt x="59" y="62"/>
                  </a:cubicBezTo>
                  <a:cubicBezTo>
                    <a:pt x="59" y="60"/>
                    <a:pt x="67" y="56"/>
                    <a:pt x="68" y="55"/>
                  </a:cubicBezTo>
                  <a:cubicBezTo>
                    <a:pt x="69" y="53"/>
                    <a:pt x="70" y="49"/>
                    <a:pt x="70" y="45"/>
                  </a:cubicBezTo>
                  <a:cubicBezTo>
                    <a:pt x="68" y="47"/>
                    <a:pt x="65" y="48"/>
                    <a:pt x="65" y="47"/>
                  </a:cubicBezTo>
                  <a:cubicBezTo>
                    <a:pt x="64" y="45"/>
                    <a:pt x="65" y="40"/>
                    <a:pt x="63" y="38"/>
                  </a:cubicBezTo>
                  <a:cubicBezTo>
                    <a:pt x="61" y="36"/>
                    <a:pt x="62" y="32"/>
                    <a:pt x="60" y="31"/>
                  </a:cubicBezTo>
                  <a:cubicBezTo>
                    <a:pt x="58" y="30"/>
                    <a:pt x="55" y="25"/>
                    <a:pt x="57" y="24"/>
                  </a:cubicBezTo>
                  <a:cubicBezTo>
                    <a:pt x="59" y="23"/>
                    <a:pt x="57" y="20"/>
                    <a:pt x="59" y="18"/>
                  </a:cubicBezTo>
                  <a:cubicBezTo>
                    <a:pt x="61" y="17"/>
                    <a:pt x="58" y="17"/>
                    <a:pt x="56" y="14"/>
                  </a:cubicBezTo>
                  <a:cubicBezTo>
                    <a:pt x="53" y="11"/>
                    <a:pt x="57" y="7"/>
                    <a:pt x="54" y="5"/>
                  </a:cubicBezTo>
                  <a:cubicBezTo>
                    <a:pt x="51" y="3"/>
                    <a:pt x="51" y="0"/>
                    <a:pt x="50" y="2"/>
                  </a:cubicBezTo>
                  <a:cubicBezTo>
                    <a:pt x="49" y="3"/>
                    <a:pt x="49" y="7"/>
                    <a:pt x="47" y="8"/>
                  </a:cubicBezTo>
                  <a:cubicBezTo>
                    <a:pt x="46" y="8"/>
                    <a:pt x="46" y="9"/>
                    <a:pt x="45" y="9"/>
                  </a:cubicBezTo>
                  <a:cubicBezTo>
                    <a:pt x="45" y="11"/>
                    <a:pt x="44" y="15"/>
                    <a:pt x="45" y="17"/>
                  </a:cubicBezTo>
                  <a:cubicBezTo>
                    <a:pt x="46" y="19"/>
                    <a:pt x="47" y="32"/>
                    <a:pt x="46" y="37"/>
                  </a:cubicBezTo>
                  <a:cubicBezTo>
                    <a:pt x="45" y="42"/>
                    <a:pt x="44" y="46"/>
                    <a:pt x="43" y="49"/>
                  </a:cubicBezTo>
                  <a:cubicBezTo>
                    <a:pt x="41" y="52"/>
                    <a:pt x="45" y="53"/>
                    <a:pt x="44" y="54"/>
                  </a:cubicBezTo>
                  <a:cubicBezTo>
                    <a:pt x="42" y="55"/>
                    <a:pt x="43" y="59"/>
                    <a:pt x="43" y="65"/>
                  </a:cubicBezTo>
                  <a:cubicBezTo>
                    <a:pt x="43" y="70"/>
                    <a:pt x="39" y="80"/>
                    <a:pt x="39" y="83"/>
                  </a:cubicBezTo>
                  <a:cubicBezTo>
                    <a:pt x="39" y="86"/>
                    <a:pt x="37" y="88"/>
                    <a:pt x="37" y="91"/>
                  </a:cubicBezTo>
                  <a:cubicBezTo>
                    <a:pt x="37" y="95"/>
                    <a:pt x="35" y="97"/>
                    <a:pt x="33" y="98"/>
                  </a:cubicBezTo>
                  <a:cubicBezTo>
                    <a:pt x="31" y="100"/>
                    <a:pt x="37" y="105"/>
                    <a:pt x="36" y="108"/>
                  </a:cubicBezTo>
                  <a:cubicBezTo>
                    <a:pt x="36" y="111"/>
                    <a:pt x="33" y="112"/>
                    <a:pt x="33" y="117"/>
                  </a:cubicBezTo>
                  <a:cubicBezTo>
                    <a:pt x="35" y="123"/>
                    <a:pt x="33" y="132"/>
                    <a:pt x="33" y="134"/>
                  </a:cubicBezTo>
                  <a:cubicBezTo>
                    <a:pt x="33" y="136"/>
                    <a:pt x="31" y="136"/>
                    <a:pt x="32" y="140"/>
                  </a:cubicBezTo>
                  <a:cubicBezTo>
                    <a:pt x="32" y="144"/>
                    <a:pt x="29" y="145"/>
                    <a:pt x="29" y="150"/>
                  </a:cubicBezTo>
                  <a:cubicBezTo>
                    <a:pt x="28" y="155"/>
                    <a:pt x="24" y="163"/>
                    <a:pt x="23" y="167"/>
                  </a:cubicBezTo>
                  <a:cubicBezTo>
                    <a:pt x="21" y="171"/>
                    <a:pt x="21" y="173"/>
                    <a:pt x="19" y="173"/>
                  </a:cubicBezTo>
                  <a:cubicBezTo>
                    <a:pt x="17" y="173"/>
                    <a:pt x="16" y="176"/>
                    <a:pt x="18" y="179"/>
                  </a:cubicBezTo>
                  <a:cubicBezTo>
                    <a:pt x="19" y="183"/>
                    <a:pt x="17" y="186"/>
                    <a:pt x="19" y="190"/>
                  </a:cubicBezTo>
                  <a:cubicBezTo>
                    <a:pt x="21" y="193"/>
                    <a:pt x="20" y="194"/>
                    <a:pt x="19" y="198"/>
                  </a:cubicBezTo>
                  <a:cubicBezTo>
                    <a:pt x="18" y="201"/>
                    <a:pt x="17" y="201"/>
                    <a:pt x="17" y="204"/>
                  </a:cubicBezTo>
                  <a:cubicBezTo>
                    <a:pt x="17" y="208"/>
                    <a:pt x="14" y="210"/>
                    <a:pt x="16" y="214"/>
                  </a:cubicBezTo>
                  <a:cubicBezTo>
                    <a:pt x="17" y="218"/>
                    <a:pt x="17" y="219"/>
                    <a:pt x="15" y="219"/>
                  </a:cubicBezTo>
                  <a:cubicBezTo>
                    <a:pt x="13" y="219"/>
                    <a:pt x="12" y="222"/>
                    <a:pt x="11" y="228"/>
                  </a:cubicBezTo>
                  <a:cubicBezTo>
                    <a:pt x="11" y="233"/>
                    <a:pt x="11" y="233"/>
                    <a:pt x="15" y="233"/>
                  </a:cubicBezTo>
                  <a:cubicBezTo>
                    <a:pt x="20" y="233"/>
                    <a:pt x="16" y="218"/>
                    <a:pt x="19" y="218"/>
                  </a:cubicBezTo>
                  <a:cubicBezTo>
                    <a:pt x="21" y="218"/>
                    <a:pt x="19" y="216"/>
                    <a:pt x="22" y="215"/>
                  </a:cubicBezTo>
                  <a:cubicBezTo>
                    <a:pt x="25" y="215"/>
                    <a:pt x="22" y="218"/>
                    <a:pt x="24" y="218"/>
                  </a:cubicBezTo>
                  <a:cubicBezTo>
                    <a:pt x="26" y="219"/>
                    <a:pt x="27" y="220"/>
                    <a:pt x="25" y="222"/>
                  </a:cubicBezTo>
                  <a:cubicBezTo>
                    <a:pt x="22" y="224"/>
                    <a:pt x="25" y="227"/>
                    <a:pt x="24" y="229"/>
                  </a:cubicBezTo>
                  <a:cubicBezTo>
                    <a:pt x="23" y="231"/>
                    <a:pt x="21" y="233"/>
                    <a:pt x="22" y="235"/>
                  </a:cubicBezTo>
                  <a:cubicBezTo>
                    <a:pt x="23" y="237"/>
                    <a:pt x="21" y="237"/>
                    <a:pt x="20" y="240"/>
                  </a:cubicBezTo>
                  <a:cubicBezTo>
                    <a:pt x="20" y="243"/>
                    <a:pt x="22" y="244"/>
                    <a:pt x="21" y="244"/>
                  </a:cubicBezTo>
                  <a:cubicBezTo>
                    <a:pt x="20" y="245"/>
                    <a:pt x="22" y="247"/>
                    <a:pt x="21" y="248"/>
                  </a:cubicBezTo>
                  <a:cubicBezTo>
                    <a:pt x="19" y="248"/>
                    <a:pt x="20" y="250"/>
                    <a:pt x="21" y="252"/>
                  </a:cubicBezTo>
                  <a:cubicBezTo>
                    <a:pt x="22" y="255"/>
                    <a:pt x="19" y="253"/>
                    <a:pt x="17" y="255"/>
                  </a:cubicBezTo>
                  <a:cubicBezTo>
                    <a:pt x="15" y="256"/>
                    <a:pt x="19" y="258"/>
                    <a:pt x="18" y="260"/>
                  </a:cubicBezTo>
                  <a:cubicBezTo>
                    <a:pt x="16" y="262"/>
                    <a:pt x="14" y="259"/>
                    <a:pt x="12" y="258"/>
                  </a:cubicBezTo>
                  <a:cubicBezTo>
                    <a:pt x="11" y="257"/>
                    <a:pt x="14" y="255"/>
                    <a:pt x="16" y="253"/>
                  </a:cubicBezTo>
                  <a:cubicBezTo>
                    <a:pt x="18" y="251"/>
                    <a:pt x="14" y="246"/>
                    <a:pt x="12" y="247"/>
                  </a:cubicBezTo>
                  <a:cubicBezTo>
                    <a:pt x="9" y="248"/>
                    <a:pt x="14" y="251"/>
                    <a:pt x="14" y="253"/>
                  </a:cubicBezTo>
                  <a:cubicBezTo>
                    <a:pt x="14" y="256"/>
                    <a:pt x="10" y="253"/>
                    <a:pt x="10" y="255"/>
                  </a:cubicBezTo>
                  <a:cubicBezTo>
                    <a:pt x="10" y="258"/>
                    <a:pt x="7" y="257"/>
                    <a:pt x="5" y="259"/>
                  </a:cubicBezTo>
                  <a:cubicBezTo>
                    <a:pt x="4" y="260"/>
                    <a:pt x="8" y="262"/>
                    <a:pt x="6" y="262"/>
                  </a:cubicBezTo>
                  <a:cubicBezTo>
                    <a:pt x="4" y="263"/>
                    <a:pt x="1" y="265"/>
                    <a:pt x="1" y="267"/>
                  </a:cubicBezTo>
                  <a:cubicBezTo>
                    <a:pt x="1" y="269"/>
                    <a:pt x="3" y="269"/>
                    <a:pt x="3" y="268"/>
                  </a:cubicBezTo>
                  <a:cubicBezTo>
                    <a:pt x="3" y="266"/>
                    <a:pt x="6" y="265"/>
                    <a:pt x="7" y="268"/>
                  </a:cubicBezTo>
                  <a:cubicBezTo>
                    <a:pt x="7" y="270"/>
                    <a:pt x="9" y="268"/>
                    <a:pt x="11" y="268"/>
                  </a:cubicBezTo>
                  <a:cubicBezTo>
                    <a:pt x="14" y="269"/>
                    <a:pt x="13" y="272"/>
                    <a:pt x="12" y="272"/>
                  </a:cubicBezTo>
                  <a:cubicBezTo>
                    <a:pt x="10" y="272"/>
                    <a:pt x="9" y="275"/>
                    <a:pt x="9" y="277"/>
                  </a:cubicBezTo>
                  <a:cubicBezTo>
                    <a:pt x="10" y="280"/>
                    <a:pt x="15" y="277"/>
                    <a:pt x="17" y="278"/>
                  </a:cubicBezTo>
                  <a:cubicBezTo>
                    <a:pt x="19" y="279"/>
                    <a:pt x="18" y="282"/>
                    <a:pt x="17" y="281"/>
                  </a:cubicBezTo>
                  <a:cubicBezTo>
                    <a:pt x="16" y="280"/>
                    <a:pt x="13" y="278"/>
                    <a:pt x="12" y="280"/>
                  </a:cubicBezTo>
                  <a:cubicBezTo>
                    <a:pt x="10" y="282"/>
                    <a:pt x="8" y="281"/>
                    <a:pt x="7" y="280"/>
                  </a:cubicBezTo>
                  <a:cubicBezTo>
                    <a:pt x="5" y="280"/>
                    <a:pt x="0" y="283"/>
                    <a:pt x="2" y="285"/>
                  </a:cubicBezTo>
                  <a:cubicBezTo>
                    <a:pt x="3" y="286"/>
                    <a:pt x="3" y="288"/>
                    <a:pt x="5" y="288"/>
                  </a:cubicBezTo>
                  <a:cubicBezTo>
                    <a:pt x="6" y="288"/>
                    <a:pt x="8" y="287"/>
                    <a:pt x="8" y="286"/>
                  </a:cubicBezTo>
                  <a:cubicBezTo>
                    <a:pt x="9" y="284"/>
                    <a:pt x="12" y="283"/>
                    <a:pt x="12" y="286"/>
                  </a:cubicBezTo>
                  <a:cubicBezTo>
                    <a:pt x="12" y="289"/>
                    <a:pt x="8" y="288"/>
                    <a:pt x="8" y="290"/>
                  </a:cubicBezTo>
                  <a:cubicBezTo>
                    <a:pt x="7" y="291"/>
                    <a:pt x="6" y="293"/>
                    <a:pt x="3" y="294"/>
                  </a:cubicBezTo>
                  <a:cubicBezTo>
                    <a:pt x="1" y="296"/>
                    <a:pt x="3" y="299"/>
                    <a:pt x="5" y="298"/>
                  </a:cubicBezTo>
                  <a:cubicBezTo>
                    <a:pt x="7" y="297"/>
                    <a:pt x="5" y="300"/>
                    <a:pt x="7" y="300"/>
                  </a:cubicBezTo>
                  <a:cubicBezTo>
                    <a:pt x="10" y="301"/>
                    <a:pt x="10" y="299"/>
                    <a:pt x="10" y="297"/>
                  </a:cubicBezTo>
                  <a:cubicBezTo>
                    <a:pt x="9" y="295"/>
                    <a:pt x="11" y="291"/>
                    <a:pt x="13" y="293"/>
                  </a:cubicBezTo>
                  <a:cubicBezTo>
                    <a:pt x="15" y="295"/>
                    <a:pt x="12" y="297"/>
                    <a:pt x="12" y="299"/>
                  </a:cubicBezTo>
                  <a:cubicBezTo>
                    <a:pt x="12" y="301"/>
                    <a:pt x="11" y="303"/>
                    <a:pt x="11" y="305"/>
                  </a:cubicBezTo>
                  <a:cubicBezTo>
                    <a:pt x="11" y="307"/>
                    <a:pt x="8" y="306"/>
                    <a:pt x="9" y="308"/>
                  </a:cubicBezTo>
                  <a:cubicBezTo>
                    <a:pt x="9" y="310"/>
                    <a:pt x="4" y="309"/>
                    <a:pt x="6" y="310"/>
                  </a:cubicBezTo>
                  <a:cubicBezTo>
                    <a:pt x="8" y="312"/>
                    <a:pt x="5" y="314"/>
                    <a:pt x="6" y="315"/>
                  </a:cubicBezTo>
                  <a:cubicBezTo>
                    <a:pt x="7" y="316"/>
                    <a:pt x="8" y="313"/>
                    <a:pt x="10" y="314"/>
                  </a:cubicBezTo>
                  <a:cubicBezTo>
                    <a:pt x="12" y="315"/>
                    <a:pt x="12" y="315"/>
                    <a:pt x="14" y="314"/>
                  </a:cubicBezTo>
                  <a:cubicBezTo>
                    <a:pt x="17" y="313"/>
                    <a:pt x="18" y="316"/>
                    <a:pt x="16" y="317"/>
                  </a:cubicBezTo>
                  <a:cubicBezTo>
                    <a:pt x="13" y="317"/>
                    <a:pt x="11" y="320"/>
                    <a:pt x="12" y="320"/>
                  </a:cubicBezTo>
                  <a:cubicBezTo>
                    <a:pt x="13" y="321"/>
                    <a:pt x="16" y="319"/>
                    <a:pt x="17" y="321"/>
                  </a:cubicBezTo>
                  <a:cubicBezTo>
                    <a:pt x="18" y="323"/>
                    <a:pt x="19" y="323"/>
                    <a:pt x="20" y="320"/>
                  </a:cubicBezTo>
                  <a:cubicBezTo>
                    <a:pt x="20" y="318"/>
                    <a:pt x="24" y="320"/>
                    <a:pt x="25" y="322"/>
                  </a:cubicBezTo>
                  <a:cubicBezTo>
                    <a:pt x="25" y="324"/>
                    <a:pt x="20" y="325"/>
                    <a:pt x="18" y="325"/>
                  </a:cubicBezTo>
                  <a:cubicBezTo>
                    <a:pt x="15" y="324"/>
                    <a:pt x="13" y="327"/>
                    <a:pt x="15" y="330"/>
                  </a:cubicBezTo>
                  <a:cubicBezTo>
                    <a:pt x="17" y="332"/>
                    <a:pt x="19" y="330"/>
                    <a:pt x="21" y="328"/>
                  </a:cubicBezTo>
                  <a:cubicBezTo>
                    <a:pt x="23" y="326"/>
                    <a:pt x="33" y="326"/>
                    <a:pt x="33" y="328"/>
                  </a:cubicBezTo>
                  <a:cubicBezTo>
                    <a:pt x="34" y="330"/>
                    <a:pt x="29" y="329"/>
                    <a:pt x="28" y="330"/>
                  </a:cubicBezTo>
                  <a:cubicBezTo>
                    <a:pt x="28" y="331"/>
                    <a:pt x="24" y="332"/>
                    <a:pt x="23" y="331"/>
                  </a:cubicBezTo>
                  <a:cubicBezTo>
                    <a:pt x="23" y="329"/>
                    <a:pt x="19" y="331"/>
                    <a:pt x="19" y="334"/>
                  </a:cubicBezTo>
                  <a:cubicBezTo>
                    <a:pt x="19" y="336"/>
                    <a:pt x="16" y="336"/>
                    <a:pt x="19" y="337"/>
                  </a:cubicBezTo>
                  <a:cubicBezTo>
                    <a:pt x="22" y="338"/>
                    <a:pt x="21" y="333"/>
                    <a:pt x="26" y="334"/>
                  </a:cubicBezTo>
                  <a:cubicBezTo>
                    <a:pt x="31" y="334"/>
                    <a:pt x="34" y="329"/>
                    <a:pt x="36" y="332"/>
                  </a:cubicBezTo>
                  <a:cubicBezTo>
                    <a:pt x="37" y="335"/>
                    <a:pt x="31" y="337"/>
                    <a:pt x="30" y="335"/>
                  </a:cubicBezTo>
                  <a:cubicBezTo>
                    <a:pt x="28" y="334"/>
                    <a:pt x="25" y="337"/>
                    <a:pt x="25" y="339"/>
                  </a:cubicBezTo>
                  <a:cubicBezTo>
                    <a:pt x="26" y="342"/>
                    <a:pt x="20" y="339"/>
                    <a:pt x="17" y="338"/>
                  </a:cubicBezTo>
                  <a:cubicBezTo>
                    <a:pt x="14" y="338"/>
                    <a:pt x="15" y="341"/>
                    <a:pt x="18" y="344"/>
                  </a:cubicBezTo>
                  <a:cubicBezTo>
                    <a:pt x="20" y="346"/>
                    <a:pt x="22" y="343"/>
                    <a:pt x="25" y="345"/>
                  </a:cubicBezTo>
                  <a:cubicBezTo>
                    <a:pt x="28" y="347"/>
                    <a:pt x="28" y="349"/>
                    <a:pt x="30" y="347"/>
                  </a:cubicBezTo>
                  <a:cubicBezTo>
                    <a:pt x="32" y="345"/>
                    <a:pt x="30" y="346"/>
                    <a:pt x="28" y="345"/>
                  </a:cubicBezTo>
                  <a:cubicBezTo>
                    <a:pt x="27" y="344"/>
                    <a:pt x="28" y="341"/>
                    <a:pt x="32" y="342"/>
                  </a:cubicBezTo>
                  <a:cubicBezTo>
                    <a:pt x="35" y="344"/>
                    <a:pt x="39" y="341"/>
                    <a:pt x="38" y="337"/>
                  </a:cubicBezTo>
                  <a:cubicBezTo>
                    <a:pt x="37" y="332"/>
                    <a:pt x="41" y="330"/>
                    <a:pt x="45" y="329"/>
                  </a:cubicBezTo>
                  <a:cubicBezTo>
                    <a:pt x="49" y="328"/>
                    <a:pt x="47" y="332"/>
                    <a:pt x="44" y="333"/>
                  </a:cubicBezTo>
                  <a:cubicBezTo>
                    <a:pt x="41" y="334"/>
                    <a:pt x="40" y="335"/>
                    <a:pt x="43" y="338"/>
                  </a:cubicBezTo>
                  <a:cubicBezTo>
                    <a:pt x="45" y="340"/>
                    <a:pt x="48" y="336"/>
                    <a:pt x="50" y="338"/>
                  </a:cubicBezTo>
                  <a:cubicBezTo>
                    <a:pt x="52" y="340"/>
                    <a:pt x="46" y="340"/>
                    <a:pt x="46" y="341"/>
                  </a:cubicBezTo>
                  <a:cubicBezTo>
                    <a:pt x="45" y="343"/>
                    <a:pt x="49" y="346"/>
                    <a:pt x="46" y="347"/>
                  </a:cubicBezTo>
                  <a:cubicBezTo>
                    <a:pt x="43" y="349"/>
                    <a:pt x="44" y="341"/>
                    <a:pt x="43" y="341"/>
                  </a:cubicBezTo>
                  <a:cubicBezTo>
                    <a:pt x="41" y="340"/>
                    <a:pt x="39" y="341"/>
                    <a:pt x="41" y="346"/>
                  </a:cubicBezTo>
                  <a:cubicBezTo>
                    <a:pt x="43" y="350"/>
                    <a:pt x="39" y="346"/>
                    <a:pt x="37" y="344"/>
                  </a:cubicBezTo>
                  <a:cubicBezTo>
                    <a:pt x="35" y="342"/>
                    <a:pt x="33" y="345"/>
                    <a:pt x="35" y="347"/>
                  </a:cubicBezTo>
                  <a:cubicBezTo>
                    <a:pt x="37" y="349"/>
                    <a:pt x="31" y="347"/>
                    <a:pt x="31" y="350"/>
                  </a:cubicBezTo>
                  <a:cubicBezTo>
                    <a:pt x="31" y="354"/>
                    <a:pt x="33" y="351"/>
                    <a:pt x="37" y="352"/>
                  </a:cubicBezTo>
                  <a:cubicBezTo>
                    <a:pt x="40" y="352"/>
                    <a:pt x="38" y="357"/>
                    <a:pt x="41" y="359"/>
                  </a:cubicBezTo>
                  <a:cubicBezTo>
                    <a:pt x="43" y="361"/>
                    <a:pt x="41" y="353"/>
                    <a:pt x="44" y="353"/>
                  </a:cubicBezTo>
                  <a:cubicBezTo>
                    <a:pt x="46" y="352"/>
                    <a:pt x="44" y="358"/>
                    <a:pt x="49" y="360"/>
                  </a:cubicBezTo>
                  <a:cubicBezTo>
                    <a:pt x="55" y="362"/>
                    <a:pt x="50" y="359"/>
                    <a:pt x="52" y="357"/>
                  </a:cubicBezTo>
                  <a:cubicBezTo>
                    <a:pt x="55" y="355"/>
                    <a:pt x="58" y="363"/>
                    <a:pt x="61" y="363"/>
                  </a:cubicBezTo>
                  <a:cubicBezTo>
                    <a:pt x="63" y="364"/>
                    <a:pt x="61" y="360"/>
                    <a:pt x="59" y="358"/>
                  </a:cubicBezTo>
                  <a:cubicBezTo>
                    <a:pt x="58" y="356"/>
                    <a:pt x="61" y="357"/>
                    <a:pt x="64" y="358"/>
                  </a:cubicBezTo>
                  <a:cubicBezTo>
                    <a:pt x="67" y="359"/>
                    <a:pt x="69" y="359"/>
                    <a:pt x="69" y="357"/>
                  </a:cubicBezTo>
                  <a:cubicBezTo>
                    <a:pt x="70" y="356"/>
                    <a:pt x="70" y="356"/>
                    <a:pt x="71" y="357"/>
                  </a:cubicBezTo>
                  <a:cubicBezTo>
                    <a:pt x="68" y="355"/>
                    <a:pt x="59" y="356"/>
                    <a:pt x="57" y="356"/>
                  </a:cubicBezTo>
                  <a:cubicBezTo>
                    <a:pt x="56" y="356"/>
                    <a:pt x="57" y="334"/>
                    <a:pt x="57" y="329"/>
                  </a:cubicBezTo>
                  <a:cubicBezTo>
                    <a:pt x="57" y="329"/>
                    <a:pt x="57" y="329"/>
                    <a:pt x="57" y="329"/>
                  </a:cubicBezTo>
                  <a:cubicBezTo>
                    <a:pt x="54" y="329"/>
                    <a:pt x="49" y="330"/>
                    <a:pt x="50" y="326"/>
                  </a:cubicBezTo>
                  <a:cubicBezTo>
                    <a:pt x="50" y="326"/>
                    <a:pt x="51" y="325"/>
                    <a:pt x="51" y="325"/>
                  </a:cubicBezTo>
                  <a:cubicBezTo>
                    <a:pt x="50" y="324"/>
                    <a:pt x="48" y="323"/>
                    <a:pt x="47" y="323"/>
                  </a:cubicBezTo>
                  <a:cubicBezTo>
                    <a:pt x="43" y="322"/>
                    <a:pt x="34" y="323"/>
                    <a:pt x="32" y="3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2" name="Freeform 110">
              <a:extLst>
                <a:ext uri="{FF2B5EF4-FFF2-40B4-BE49-F238E27FC236}">
                  <a16:creationId xmlns:a16="http://schemas.microsoft.com/office/drawing/2014/main" id="{4496CC2E-0B9F-DC43-9FC0-DA6E83EA4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363" y="6606721"/>
              <a:ext cx="246063" cy="249238"/>
            </a:xfrm>
            <a:custGeom>
              <a:avLst/>
              <a:gdLst>
                <a:gd name="T0" fmla="*/ 68 w 71"/>
                <a:gd name="T1" fmla="*/ 39 h 72"/>
                <a:gd name="T2" fmla="*/ 62 w 71"/>
                <a:gd name="T3" fmla="*/ 41 h 72"/>
                <a:gd name="T4" fmla="*/ 58 w 71"/>
                <a:gd name="T5" fmla="*/ 32 h 72"/>
                <a:gd name="T6" fmla="*/ 52 w 71"/>
                <a:gd name="T7" fmla="*/ 25 h 72"/>
                <a:gd name="T8" fmla="*/ 45 w 71"/>
                <a:gd name="T9" fmla="*/ 24 h 72"/>
                <a:gd name="T10" fmla="*/ 41 w 71"/>
                <a:gd name="T11" fmla="*/ 18 h 72"/>
                <a:gd name="T12" fmla="*/ 40 w 71"/>
                <a:gd name="T13" fmla="*/ 8 h 72"/>
                <a:gd name="T14" fmla="*/ 39 w 71"/>
                <a:gd name="T15" fmla="*/ 3 h 72"/>
                <a:gd name="T16" fmla="*/ 38 w 71"/>
                <a:gd name="T17" fmla="*/ 4 h 72"/>
                <a:gd name="T18" fmla="*/ 30 w 71"/>
                <a:gd name="T19" fmla="*/ 1 h 72"/>
                <a:gd name="T20" fmla="*/ 21 w 71"/>
                <a:gd name="T21" fmla="*/ 2 h 72"/>
                <a:gd name="T22" fmla="*/ 11 w 71"/>
                <a:gd name="T23" fmla="*/ 3 h 72"/>
                <a:gd name="T24" fmla="*/ 5 w 71"/>
                <a:gd name="T25" fmla="*/ 11 h 72"/>
                <a:gd name="T26" fmla="*/ 3 w 71"/>
                <a:gd name="T27" fmla="*/ 23 h 72"/>
                <a:gd name="T28" fmla="*/ 0 w 71"/>
                <a:gd name="T29" fmla="*/ 23 h 72"/>
                <a:gd name="T30" fmla="*/ 11 w 71"/>
                <a:gd name="T31" fmla="*/ 35 h 72"/>
                <a:gd name="T32" fmla="*/ 20 w 71"/>
                <a:gd name="T33" fmla="*/ 40 h 72"/>
                <a:gd name="T34" fmla="*/ 29 w 71"/>
                <a:gd name="T35" fmla="*/ 45 h 72"/>
                <a:gd name="T36" fmla="*/ 44 w 71"/>
                <a:gd name="T37" fmla="*/ 52 h 72"/>
                <a:gd name="T38" fmla="*/ 38 w 71"/>
                <a:gd name="T39" fmla="*/ 63 h 72"/>
                <a:gd name="T40" fmla="*/ 35 w 71"/>
                <a:gd name="T41" fmla="*/ 68 h 72"/>
                <a:gd name="T42" fmla="*/ 43 w 71"/>
                <a:gd name="T43" fmla="*/ 70 h 72"/>
                <a:gd name="T44" fmla="*/ 50 w 71"/>
                <a:gd name="T45" fmla="*/ 71 h 72"/>
                <a:gd name="T46" fmla="*/ 57 w 71"/>
                <a:gd name="T47" fmla="*/ 69 h 72"/>
                <a:gd name="T48" fmla="*/ 64 w 71"/>
                <a:gd name="T49" fmla="*/ 66 h 72"/>
                <a:gd name="T50" fmla="*/ 68 w 71"/>
                <a:gd name="T51" fmla="*/ 54 h 72"/>
                <a:gd name="T52" fmla="*/ 68 w 71"/>
                <a:gd name="T53" fmla="*/ 3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" h="72">
                  <a:moveTo>
                    <a:pt x="68" y="39"/>
                  </a:moveTo>
                  <a:cubicBezTo>
                    <a:pt x="65" y="38"/>
                    <a:pt x="63" y="41"/>
                    <a:pt x="62" y="41"/>
                  </a:cubicBezTo>
                  <a:cubicBezTo>
                    <a:pt x="61" y="41"/>
                    <a:pt x="58" y="34"/>
                    <a:pt x="58" y="32"/>
                  </a:cubicBezTo>
                  <a:cubicBezTo>
                    <a:pt x="57" y="29"/>
                    <a:pt x="54" y="24"/>
                    <a:pt x="52" y="25"/>
                  </a:cubicBezTo>
                  <a:cubicBezTo>
                    <a:pt x="50" y="26"/>
                    <a:pt x="51" y="24"/>
                    <a:pt x="45" y="24"/>
                  </a:cubicBezTo>
                  <a:cubicBezTo>
                    <a:pt x="40" y="24"/>
                    <a:pt x="40" y="23"/>
                    <a:pt x="41" y="18"/>
                  </a:cubicBezTo>
                  <a:cubicBezTo>
                    <a:pt x="42" y="12"/>
                    <a:pt x="37" y="9"/>
                    <a:pt x="40" y="8"/>
                  </a:cubicBezTo>
                  <a:cubicBezTo>
                    <a:pt x="41" y="7"/>
                    <a:pt x="41" y="6"/>
                    <a:pt x="39" y="3"/>
                  </a:cubicBezTo>
                  <a:cubicBezTo>
                    <a:pt x="39" y="4"/>
                    <a:pt x="38" y="4"/>
                    <a:pt x="38" y="4"/>
                  </a:cubicBezTo>
                  <a:cubicBezTo>
                    <a:pt x="36" y="4"/>
                    <a:pt x="34" y="1"/>
                    <a:pt x="30" y="1"/>
                  </a:cubicBezTo>
                  <a:cubicBezTo>
                    <a:pt x="27" y="1"/>
                    <a:pt x="23" y="0"/>
                    <a:pt x="21" y="2"/>
                  </a:cubicBezTo>
                  <a:cubicBezTo>
                    <a:pt x="19" y="3"/>
                    <a:pt x="14" y="1"/>
                    <a:pt x="11" y="3"/>
                  </a:cubicBezTo>
                  <a:cubicBezTo>
                    <a:pt x="8" y="5"/>
                    <a:pt x="5" y="9"/>
                    <a:pt x="5" y="11"/>
                  </a:cubicBezTo>
                  <a:cubicBezTo>
                    <a:pt x="5" y="12"/>
                    <a:pt x="4" y="23"/>
                    <a:pt x="3" y="23"/>
                  </a:cubicBezTo>
                  <a:cubicBezTo>
                    <a:pt x="2" y="23"/>
                    <a:pt x="1" y="23"/>
                    <a:pt x="0" y="23"/>
                  </a:cubicBezTo>
                  <a:cubicBezTo>
                    <a:pt x="2" y="26"/>
                    <a:pt x="8" y="32"/>
                    <a:pt x="11" y="35"/>
                  </a:cubicBezTo>
                  <a:cubicBezTo>
                    <a:pt x="15" y="37"/>
                    <a:pt x="15" y="40"/>
                    <a:pt x="20" y="40"/>
                  </a:cubicBezTo>
                  <a:cubicBezTo>
                    <a:pt x="25" y="41"/>
                    <a:pt x="27" y="42"/>
                    <a:pt x="29" y="45"/>
                  </a:cubicBezTo>
                  <a:cubicBezTo>
                    <a:pt x="31" y="47"/>
                    <a:pt x="43" y="50"/>
                    <a:pt x="44" y="52"/>
                  </a:cubicBezTo>
                  <a:cubicBezTo>
                    <a:pt x="45" y="54"/>
                    <a:pt x="38" y="59"/>
                    <a:pt x="38" y="63"/>
                  </a:cubicBezTo>
                  <a:cubicBezTo>
                    <a:pt x="38" y="67"/>
                    <a:pt x="35" y="67"/>
                    <a:pt x="35" y="68"/>
                  </a:cubicBezTo>
                  <a:cubicBezTo>
                    <a:pt x="35" y="70"/>
                    <a:pt x="41" y="69"/>
                    <a:pt x="43" y="70"/>
                  </a:cubicBezTo>
                  <a:cubicBezTo>
                    <a:pt x="44" y="71"/>
                    <a:pt x="48" y="69"/>
                    <a:pt x="50" y="71"/>
                  </a:cubicBezTo>
                  <a:cubicBezTo>
                    <a:pt x="53" y="72"/>
                    <a:pt x="55" y="69"/>
                    <a:pt x="57" y="69"/>
                  </a:cubicBezTo>
                  <a:cubicBezTo>
                    <a:pt x="59" y="70"/>
                    <a:pt x="61" y="66"/>
                    <a:pt x="64" y="66"/>
                  </a:cubicBezTo>
                  <a:cubicBezTo>
                    <a:pt x="66" y="66"/>
                    <a:pt x="68" y="58"/>
                    <a:pt x="68" y="54"/>
                  </a:cubicBezTo>
                  <a:cubicBezTo>
                    <a:pt x="67" y="51"/>
                    <a:pt x="71" y="41"/>
                    <a:pt x="68" y="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3" name="Freeform 111">
              <a:extLst>
                <a:ext uri="{FF2B5EF4-FFF2-40B4-BE49-F238E27FC236}">
                  <a16:creationId xmlns:a16="http://schemas.microsoft.com/office/drawing/2014/main" id="{47446589-E4B7-D740-9A16-F00F7D934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0075" y="5744709"/>
              <a:ext cx="93663" cy="73025"/>
            </a:xfrm>
            <a:custGeom>
              <a:avLst/>
              <a:gdLst>
                <a:gd name="T0" fmla="*/ 26 w 27"/>
                <a:gd name="T1" fmla="*/ 17 h 21"/>
                <a:gd name="T2" fmla="*/ 27 w 27"/>
                <a:gd name="T3" fmla="*/ 12 h 21"/>
                <a:gd name="T4" fmla="*/ 19 w 27"/>
                <a:gd name="T5" fmla="*/ 2 h 21"/>
                <a:gd name="T6" fmla="*/ 15 w 27"/>
                <a:gd name="T7" fmla="*/ 1 h 21"/>
                <a:gd name="T8" fmla="*/ 7 w 27"/>
                <a:gd name="T9" fmla="*/ 0 h 21"/>
                <a:gd name="T10" fmla="*/ 2 w 27"/>
                <a:gd name="T11" fmla="*/ 0 h 21"/>
                <a:gd name="T12" fmla="*/ 2 w 27"/>
                <a:gd name="T13" fmla="*/ 3 h 21"/>
                <a:gd name="T14" fmla="*/ 4 w 27"/>
                <a:gd name="T15" fmla="*/ 10 h 21"/>
                <a:gd name="T16" fmla="*/ 9 w 27"/>
                <a:gd name="T17" fmla="*/ 9 h 21"/>
                <a:gd name="T18" fmla="*/ 12 w 27"/>
                <a:gd name="T19" fmla="*/ 12 h 21"/>
                <a:gd name="T20" fmla="*/ 18 w 27"/>
                <a:gd name="T21" fmla="*/ 17 h 21"/>
                <a:gd name="T22" fmla="*/ 23 w 27"/>
                <a:gd name="T23" fmla="*/ 21 h 21"/>
                <a:gd name="T24" fmla="*/ 24 w 27"/>
                <a:gd name="T25" fmla="*/ 21 h 21"/>
                <a:gd name="T26" fmla="*/ 26 w 27"/>
                <a:gd name="T27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21">
                  <a:moveTo>
                    <a:pt x="26" y="17"/>
                  </a:moveTo>
                  <a:cubicBezTo>
                    <a:pt x="25" y="16"/>
                    <a:pt x="25" y="14"/>
                    <a:pt x="27" y="12"/>
                  </a:cubicBezTo>
                  <a:cubicBezTo>
                    <a:pt x="24" y="9"/>
                    <a:pt x="21" y="4"/>
                    <a:pt x="19" y="2"/>
                  </a:cubicBezTo>
                  <a:cubicBezTo>
                    <a:pt x="17" y="2"/>
                    <a:pt x="16" y="2"/>
                    <a:pt x="15" y="1"/>
                  </a:cubicBezTo>
                  <a:cubicBezTo>
                    <a:pt x="13" y="0"/>
                    <a:pt x="9" y="1"/>
                    <a:pt x="7" y="0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0" y="4"/>
                    <a:pt x="0" y="8"/>
                    <a:pt x="4" y="10"/>
                  </a:cubicBezTo>
                  <a:cubicBezTo>
                    <a:pt x="8" y="11"/>
                    <a:pt x="7" y="9"/>
                    <a:pt x="9" y="9"/>
                  </a:cubicBezTo>
                  <a:cubicBezTo>
                    <a:pt x="11" y="9"/>
                    <a:pt x="10" y="12"/>
                    <a:pt x="12" y="12"/>
                  </a:cubicBezTo>
                  <a:cubicBezTo>
                    <a:pt x="14" y="12"/>
                    <a:pt x="18" y="14"/>
                    <a:pt x="18" y="17"/>
                  </a:cubicBezTo>
                  <a:cubicBezTo>
                    <a:pt x="18" y="20"/>
                    <a:pt x="19" y="21"/>
                    <a:pt x="23" y="21"/>
                  </a:cubicBezTo>
                  <a:cubicBezTo>
                    <a:pt x="23" y="21"/>
                    <a:pt x="24" y="21"/>
                    <a:pt x="24" y="21"/>
                  </a:cubicBezTo>
                  <a:cubicBezTo>
                    <a:pt x="25" y="19"/>
                    <a:pt x="26" y="18"/>
                    <a:pt x="26" y="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4" name="Freeform 112">
              <a:extLst>
                <a:ext uri="{FF2B5EF4-FFF2-40B4-BE49-F238E27FC236}">
                  <a16:creationId xmlns:a16="http://schemas.microsoft.com/office/drawing/2014/main" id="{3FDF50DD-04F2-AA47-9221-E0CC74E5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2625" y="5779634"/>
              <a:ext cx="163513" cy="79375"/>
            </a:xfrm>
            <a:custGeom>
              <a:avLst/>
              <a:gdLst>
                <a:gd name="T0" fmla="*/ 42 w 47"/>
                <a:gd name="T1" fmla="*/ 7 h 23"/>
                <a:gd name="T2" fmla="*/ 31 w 47"/>
                <a:gd name="T3" fmla="*/ 1 h 23"/>
                <a:gd name="T4" fmla="*/ 20 w 47"/>
                <a:gd name="T5" fmla="*/ 6 h 23"/>
                <a:gd name="T6" fmla="*/ 7 w 47"/>
                <a:gd name="T7" fmla="*/ 5 h 23"/>
                <a:gd name="T8" fmla="*/ 3 w 47"/>
                <a:gd name="T9" fmla="*/ 2 h 23"/>
                <a:gd name="T10" fmla="*/ 2 w 47"/>
                <a:gd name="T11" fmla="*/ 7 h 23"/>
                <a:gd name="T12" fmla="*/ 0 w 47"/>
                <a:gd name="T13" fmla="*/ 11 h 23"/>
                <a:gd name="T14" fmla="*/ 11 w 47"/>
                <a:gd name="T15" fmla="*/ 16 h 23"/>
                <a:gd name="T16" fmla="*/ 17 w 47"/>
                <a:gd name="T17" fmla="*/ 20 h 23"/>
                <a:gd name="T18" fmla="*/ 23 w 47"/>
                <a:gd name="T19" fmla="*/ 18 h 23"/>
                <a:gd name="T20" fmla="*/ 21 w 47"/>
                <a:gd name="T21" fmla="*/ 14 h 23"/>
                <a:gd name="T22" fmla="*/ 25 w 47"/>
                <a:gd name="T23" fmla="*/ 10 h 23"/>
                <a:gd name="T24" fmla="*/ 34 w 47"/>
                <a:gd name="T25" fmla="*/ 7 h 23"/>
                <a:gd name="T26" fmla="*/ 36 w 47"/>
                <a:gd name="T27" fmla="*/ 13 h 23"/>
                <a:gd name="T28" fmla="*/ 41 w 47"/>
                <a:gd name="T29" fmla="*/ 21 h 23"/>
                <a:gd name="T30" fmla="*/ 46 w 47"/>
                <a:gd name="T31" fmla="*/ 16 h 23"/>
                <a:gd name="T32" fmla="*/ 47 w 47"/>
                <a:gd name="T33" fmla="*/ 13 h 23"/>
                <a:gd name="T34" fmla="*/ 42 w 47"/>
                <a:gd name="T3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3">
                  <a:moveTo>
                    <a:pt x="42" y="7"/>
                  </a:moveTo>
                  <a:cubicBezTo>
                    <a:pt x="40" y="3"/>
                    <a:pt x="34" y="3"/>
                    <a:pt x="31" y="1"/>
                  </a:cubicBezTo>
                  <a:cubicBezTo>
                    <a:pt x="28" y="0"/>
                    <a:pt x="24" y="2"/>
                    <a:pt x="20" y="6"/>
                  </a:cubicBezTo>
                  <a:cubicBezTo>
                    <a:pt x="16" y="10"/>
                    <a:pt x="10" y="7"/>
                    <a:pt x="7" y="5"/>
                  </a:cubicBezTo>
                  <a:cubicBezTo>
                    <a:pt x="6" y="5"/>
                    <a:pt x="4" y="3"/>
                    <a:pt x="3" y="2"/>
                  </a:cubicBezTo>
                  <a:cubicBezTo>
                    <a:pt x="1" y="4"/>
                    <a:pt x="1" y="6"/>
                    <a:pt x="2" y="7"/>
                  </a:cubicBezTo>
                  <a:cubicBezTo>
                    <a:pt x="2" y="8"/>
                    <a:pt x="1" y="9"/>
                    <a:pt x="0" y="11"/>
                  </a:cubicBezTo>
                  <a:cubicBezTo>
                    <a:pt x="4" y="12"/>
                    <a:pt x="9" y="13"/>
                    <a:pt x="11" y="16"/>
                  </a:cubicBezTo>
                  <a:cubicBezTo>
                    <a:pt x="13" y="19"/>
                    <a:pt x="15" y="17"/>
                    <a:pt x="17" y="20"/>
                  </a:cubicBezTo>
                  <a:cubicBezTo>
                    <a:pt x="18" y="23"/>
                    <a:pt x="22" y="20"/>
                    <a:pt x="23" y="18"/>
                  </a:cubicBezTo>
                  <a:cubicBezTo>
                    <a:pt x="24" y="16"/>
                    <a:pt x="21" y="16"/>
                    <a:pt x="21" y="14"/>
                  </a:cubicBezTo>
                  <a:cubicBezTo>
                    <a:pt x="20" y="12"/>
                    <a:pt x="24" y="13"/>
                    <a:pt x="25" y="10"/>
                  </a:cubicBezTo>
                  <a:cubicBezTo>
                    <a:pt x="26" y="7"/>
                    <a:pt x="31" y="6"/>
                    <a:pt x="34" y="7"/>
                  </a:cubicBezTo>
                  <a:cubicBezTo>
                    <a:pt x="36" y="8"/>
                    <a:pt x="38" y="10"/>
                    <a:pt x="36" y="13"/>
                  </a:cubicBezTo>
                  <a:cubicBezTo>
                    <a:pt x="34" y="15"/>
                    <a:pt x="38" y="18"/>
                    <a:pt x="41" y="21"/>
                  </a:cubicBezTo>
                  <a:cubicBezTo>
                    <a:pt x="43" y="19"/>
                    <a:pt x="45" y="16"/>
                    <a:pt x="46" y="16"/>
                  </a:cubicBezTo>
                  <a:cubicBezTo>
                    <a:pt x="47" y="15"/>
                    <a:pt x="47" y="14"/>
                    <a:pt x="47" y="13"/>
                  </a:cubicBezTo>
                  <a:cubicBezTo>
                    <a:pt x="46" y="12"/>
                    <a:pt x="44" y="10"/>
                    <a:pt x="4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5" name="Freeform 113">
              <a:extLst>
                <a:ext uri="{FF2B5EF4-FFF2-40B4-BE49-F238E27FC236}">
                  <a16:creationId xmlns:a16="http://schemas.microsoft.com/office/drawing/2014/main" id="{F53AB353-19A0-E94D-BE44-9663C70D1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750" y="5698671"/>
              <a:ext cx="336550" cy="476250"/>
            </a:xfrm>
            <a:custGeom>
              <a:avLst/>
              <a:gdLst>
                <a:gd name="T0" fmla="*/ 15 w 97"/>
                <a:gd name="T1" fmla="*/ 100 h 137"/>
                <a:gd name="T2" fmla="*/ 21 w 97"/>
                <a:gd name="T3" fmla="*/ 100 h 137"/>
                <a:gd name="T4" fmla="*/ 27 w 97"/>
                <a:gd name="T5" fmla="*/ 104 h 137"/>
                <a:gd name="T6" fmla="*/ 28 w 97"/>
                <a:gd name="T7" fmla="*/ 105 h 137"/>
                <a:gd name="T8" fmla="*/ 35 w 97"/>
                <a:gd name="T9" fmla="*/ 104 h 137"/>
                <a:gd name="T10" fmla="*/ 39 w 97"/>
                <a:gd name="T11" fmla="*/ 111 h 137"/>
                <a:gd name="T12" fmla="*/ 44 w 97"/>
                <a:gd name="T13" fmla="*/ 116 h 137"/>
                <a:gd name="T14" fmla="*/ 47 w 97"/>
                <a:gd name="T15" fmla="*/ 121 h 137"/>
                <a:gd name="T16" fmla="*/ 57 w 97"/>
                <a:gd name="T17" fmla="*/ 122 h 137"/>
                <a:gd name="T18" fmla="*/ 61 w 97"/>
                <a:gd name="T19" fmla="*/ 122 h 137"/>
                <a:gd name="T20" fmla="*/ 67 w 97"/>
                <a:gd name="T21" fmla="*/ 121 h 137"/>
                <a:gd name="T22" fmla="*/ 73 w 97"/>
                <a:gd name="T23" fmla="*/ 126 h 137"/>
                <a:gd name="T24" fmla="*/ 68 w 97"/>
                <a:gd name="T25" fmla="*/ 133 h 137"/>
                <a:gd name="T26" fmla="*/ 73 w 97"/>
                <a:gd name="T27" fmla="*/ 137 h 137"/>
                <a:gd name="T28" fmla="*/ 74 w 97"/>
                <a:gd name="T29" fmla="*/ 137 h 137"/>
                <a:gd name="T30" fmla="*/ 77 w 97"/>
                <a:gd name="T31" fmla="*/ 126 h 137"/>
                <a:gd name="T32" fmla="*/ 78 w 97"/>
                <a:gd name="T33" fmla="*/ 115 h 137"/>
                <a:gd name="T34" fmla="*/ 73 w 97"/>
                <a:gd name="T35" fmla="*/ 102 h 137"/>
                <a:gd name="T36" fmla="*/ 79 w 97"/>
                <a:gd name="T37" fmla="*/ 97 h 137"/>
                <a:gd name="T38" fmla="*/ 77 w 97"/>
                <a:gd name="T39" fmla="*/ 94 h 137"/>
                <a:gd name="T40" fmla="*/ 75 w 97"/>
                <a:gd name="T41" fmla="*/ 90 h 137"/>
                <a:gd name="T42" fmla="*/ 87 w 97"/>
                <a:gd name="T43" fmla="*/ 89 h 137"/>
                <a:gd name="T44" fmla="*/ 96 w 97"/>
                <a:gd name="T45" fmla="*/ 86 h 137"/>
                <a:gd name="T46" fmla="*/ 95 w 97"/>
                <a:gd name="T47" fmla="*/ 82 h 137"/>
                <a:gd name="T48" fmla="*/ 95 w 97"/>
                <a:gd name="T49" fmla="*/ 76 h 137"/>
                <a:gd name="T50" fmla="*/ 92 w 97"/>
                <a:gd name="T51" fmla="*/ 70 h 137"/>
                <a:gd name="T52" fmla="*/ 94 w 97"/>
                <a:gd name="T53" fmla="*/ 55 h 137"/>
                <a:gd name="T54" fmla="*/ 84 w 97"/>
                <a:gd name="T55" fmla="*/ 52 h 137"/>
                <a:gd name="T56" fmla="*/ 73 w 97"/>
                <a:gd name="T57" fmla="*/ 47 h 137"/>
                <a:gd name="T58" fmla="*/ 59 w 97"/>
                <a:gd name="T59" fmla="*/ 46 h 137"/>
                <a:gd name="T60" fmla="*/ 54 w 97"/>
                <a:gd name="T61" fmla="*/ 36 h 137"/>
                <a:gd name="T62" fmla="*/ 51 w 97"/>
                <a:gd name="T63" fmla="*/ 30 h 137"/>
                <a:gd name="T64" fmla="*/ 47 w 97"/>
                <a:gd name="T65" fmla="*/ 29 h 137"/>
                <a:gd name="T66" fmla="*/ 48 w 97"/>
                <a:gd name="T67" fmla="*/ 25 h 137"/>
                <a:gd name="T68" fmla="*/ 49 w 97"/>
                <a:gd name="T69" fmla="*/ 19 h 137"/>
                <a:gd name="T70" fmla="*/ 56 w 97"/>
                <a:gd name="T71" fmla="*/ 10 h 137"/>
                <a:gd name="T72" fmla="*/ 59 w 97"/>
                <a:gd name="T73" fmla="*/ 8 h 137"/>
                <a:gd name="T74" fmla="*/ 61 w 97"/>
                <a:gd name="T75" fmla="*/ 7 h 137"/>
                <a:gd name="T76" fmla="*/ 63 w 97"/>
                <a:gd name="T77" fmla="*/ 2 h 137"/>
                <a:gd name="T78" fmla="*/ 54 w 97"/>
                <a:gd name="T79" fmla="*/ 6 h 137"/>
                <a:gd name="T80" fmla="*/ 47 w 97"/>
                <a:gd name="T81" fmla="*/ 10 h 137"/>
                <a:gd name="T82" fmla="*/ 39 w 97"/>
                <a:gd name="T83" fmla="*/ 12 h 137"/>
                <a:gd name="T84" fmla="*/ 36 w 97"/>
                <a:gd name="T85" fmla="*/ 12 h 137"/>
                <a:gd name="T86" fmla="*/ 28 w 97"/>
                <a:gd name="T87" fmla="*/ 19 h 137"/>
                <a:gd name="T88" fmla="*/ 25 w 97"/>
                <a:gd name="T89" fmla="*/ 26 h 137"/>
                <a:gd name="T90" fmla="*/ 17 w 97"/>
                <a:gd name="T91" fmla="*/ 36 h 137"/>
                <a:gd name="T92" fmla="*/ 15 w 97"/>
                <a:gd name="T93" fmla="*/ 36 h 137"/>
                <a:gd name="T94" fmla="*/ 14 w 97"/>
                <a:gd name="T95" fmla="*/ 39 h 137"/>
                <a:gd name="T96" fmla="*/ 9 w 97"/>
                <a:gd name="T97" fmla="*/ 44 h 137"/>
                <a:gd name="T98" fmla="*/ 11 w 97"/>
                <a:gd name="T99" fmla="*/ 46 h 137"/>
                <a:gd name="T100" fmla="*/ 13 w 97"/>
                <a:gd name="T101" fmla="*/ 53 h 137"/>
                <a:gd name="T102" fmla="*/ 13 w 97"/>
                <a:gd name="T103" fmla="*/ 57 h 137"/>
                <a:gd name="T104" fmla="*/ 14 w 97"/>
                <a:gd name="T105" fmla="*/ 70 h 137"/>
                <a:gd name="T106" fmla="*/ 13 w 97"/>
                <a:gd name="T107" fmla="*/ 77 h 137"/>
                <a:gd name="T108" fmla="*/ 6 w 97"/>
                <a:gd name="T109" fmla="*/ 82 h 137"/>
                <a:gd name="T110" fmla="*/ 2 w 97"/>
                <a:gd name="T111" fmla="*/ 87 h 137"/>
                <a:gd name="T112" fmla="*/ 0 w 97"/>
                <a:gd name="T113" fmla="*/ 90 h 137"/>
                <a:gd name="T114" fmla="*/ 10 w 97"/>
                <a:gd name="T115" fmla="*/ 96 h 137"/>
                <a:gd name="T116" fmla="*/ 15 w 97"/>
                <a:gd name="T117" fmla="*/ 10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37">
                  <a:moveTo>
                    <a:pt x="15" y="100"/>
                  </a:moveTo>
                  <a:cubicBezTo>
                    <a:pt x="18" y="101"/>
                    <a:pt x="21" y="101"/>
                    <a:pt x="21" y="100"/>
                  </a:cubicBezTo>
                  <a:cubicBezTo>
                    <a:pt x="22" y="99"/>
                    <a:pt x="24" y="101"/>
                    <a:pt x="27" y="104"/>
                  </a:cubicBezTo>
                  <a:cubicBezTo>
                    <a:pt x="27" y="104"/>
                    <a:pt x="27" y="104"/>
                    <a:pt x="28" y="105"/>
                  </a:cubicBezTo>
                  <a:cubicBezTo>
                    <a:pt x="30" y="104"/>
                    <a:pt x="33" y="104"/>
                    <a:pt x="35" y="104"/>
                  </a:cubicBezTo>
                  <a:cubicBezTo>
                    <a:pt x="37" y="106"/>
                    <a:pt x="36" y="111"/>
                    <a:pt x="39" y="111"/>
                  </a:cubicBezTo>
                  <a:cubicBezTo>
                    <a:pt x="42" y="111"/>
                    <a:pt x="45" y="114"/>
                    <a:pt x="44" y="116"/>
                  </a:cubicBezTo>
                  <a:cubicBezTo>
                    <a:pt x="44" y="118"/>
                    <a:pt x="48" y="119"/>
                    <a:pt x="47" y="121"/>
                  </a:cubicBezTo>
                  <a:cubicBezTo>
                    <a:pt x="47" y="124"/>
                    <a:pt x="56" y="123"/>
                    <a:pt x="57" y="122"/>
                  </a:cubicBezTo>
                  <a:cubicBezTo>
                    <a:pt x="58" y="121"/>
                    <a:pt x="60" y="121"/>
                    <a:pt x="61" y="122"/>
                  </a:cubicBezTo>
                  <a:cubicBezTo>
                    <a:pt x="63" y="123"/>
                    <a:pt x="65" y="121"/>
                    <a:pt x="67" y="121"/>
                  </a:cubicBezTo>
                  <a:cubicBezTo>
                    <a:pt x="68" y="122"/>
                    <a:pt x="74" y="124"/>
                    <a:pt x="73" y="126"/>
                  </a:cubicBezTo>
                  <a:cubicBezTo>
                    <a:pt x="71" y="128"/>
                    <a:pt x="68" y="131"/>
                    <a:pt x="68" y="133"/>
                  </a:cubicBezTo>
                  <a:cubicBezTo>
                    <a:pt x="69" y="134"/>
                    <a:pt x="72" y="135"/>
                    <a:pt x="73" y="137"/>
                  </a:cubicBezTo>
                  <a:cubicBezTo>
                    <a:pt x="73" y="137"/>
                    <a:pt x="73" y="137"/>
                    <a:pt x="74" y="137"/>
                  </a:cubicBezTo>
                  <a:cubicBezTo>
                    <a:pt x="76" y="136"/>
                    <a:pt x="77" y="128"/>
                    <a:pt x="77" y="126"/>
                  </a:cubicBezTo>
                  <a:cubicBezTo>
                    <a:pt x="77" y="123"/>
                    <a:pt x="78" y="117"/>
                    <a:pt x="78" y="115"/>
                  </a:cubicBezTo>
                  <a:cubicBezTo>
                    <a:pt x="80" y="110"/>
                    <a:pt x="73" y="107"/>
                    <a:pt x="73" y="102"/>
                  </a:cubicBezTo>
                  <a:cubicBezTo>
                    <a:pt x="73" y="97"/>
                    <a:pt x="76" y="100"/>
                    <a:pt x="79" y="97"/>
                  </a:cubicBezTo>
                  <a:cubicBezTo>
                    <a:pt x="82" y="95"/>
                    <a:pt x="78" y="94"/>
                    <a:pt x="77" y="94"/>
                  </a:cubicBezTo>
                  <a:cubicBezTo>
                    <a:pt x="76" y="94"/>
                    <a:pt x="74" y="91"/>
                    <a:pt x="75" y="90"/>
                  </a:cubicBezTo>
                  <a:cubicBezTo>
                    <a:pt x="75" y="88"/>
                    <a:pt x="84" y="89"/>
                    <a:pt x="87" y="89"/>
                  </a:cubicBezTo>
                  <a:cubicBezTo>
                    <a:pt x="90" y="89"/>
                    <a:pt x="96" y="86"/>
                    <a:pt x="96" y="86"/>
                  </a:cubicBezTo>
                  <a:cubicBezTo>
                    <a:pt x="96" y="85"/>
                    <a:pt x="97" y="83"/>
                    <a:pt x="95" y="82"/>
                  </a:cubicBezTo>
                  <a:cubicBezTo>
                    <a:pt x="92" y="80"/>
                    <a:pt x="93" y="78"/>
                    <a:pt x="95" y="76"/>
                  </a:cubicBezTo>
                  <a:cubicBezTo>
                    <a:pt x="97" y="74"/>
                    <a:pt x="94" y="72"/>
                    <a:pt x="92" y="70"/>
                  </a:cubicBezTo>
                  <a:cubicBezTo>
                    <a:pt x="90" y="67"/>
                    <a:pt x="91" y="59"/>
                    <a:pt x="94" y="55"/>
                  </a:cubicBezTo>
                  <a:cubicBezTo>
                    <a:pt x="96" y="51"/>
                    <a:pt x="89" y="52"/>
                    <a:pt x="84" y="52"/>
                  </a:cubicBezTo>
                  <a:cubicBezTo>
                    <a:pt x="80" y="53"/>
                    <a:pt x="76" y="51"/>
                    <a:pt x="73" y="47"/>
                  </a:cubicBezTo>
                  <a:cubicBezTo>
                    <a:pt x="70" y="44"/>
                    <a:pt x="66" y="46"/>
                    <a:pt x="59" y="46"/>
                  </a:cubicBezTo>
                  <a:cubicBezTo>
                    <a:pt x="52" y="46"/>
                    <a:pt x="54" y="39"/>
                    <a:pt x="54" y="36"/>
                  </a:cubicBezTo>
                  <a:cubicBezTo>
                    <a:pt x="54" y="33"/>
                    <a:pt x="51" y="32"/>
                    <a:pt x="51" y="30"/>
                  </a:cubicBezTo>
                  <a:cubicBezTo>
                    <a:pt x="51" y="28"/>
                    <a:pt x="49" y="28"/>
                    <a:pt x="47" y="29"/>
                  </a:cubicBezTo>
                  <a:cubicBezTo>
                    <a:pt x="45" y="29"/>
                    <a:pt x="47" y="26"/>
                    <a:pt x="48" y="25"/>
                  </a:cubicBezTo>
                  <a:cubicBezTo>
                    <a:pt x="49" y="23"/>
                    <a:pt x="49" y="22"/>
                    <a:pt x="49" y="19"/>
                  </a:cubicBezTo>
                  <a:cubicBezTo>
                    <a:pt x="49" y="16"/>
                    <a:pt x="54" y="13"/>
                    <a:pt x="56" y="10"/>
                  </a:cubicBezTo>
                  <a:cubicBezTo>
                    <a:pt x="57" y="9"/>
                    <a:pt x="58" y="9"/>
                    <a:pt x="59" y="8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4" y="6"/>
                    <a:pt x="66" y="4"/>
                    <a:pt x="63" y="2"/>
                  </a:cubicBezTo>
                  <a:cubicBezTo>
                    <a:pt x="59" y="0"/>
                    <a:pt x="57" y="5"/>
                    <a:pt x="54" y="6"/>
                  </a:cubicBezTo>
                  <a:cubicBezTo>
                    <a:pt x="50" y="6"/>
                    <a:pt x="49" y="9"/>
                    <a:pt x="47" y="10"/>
                  </a:cubicBezTo>
                  <a:cubicBezTo>
                    <a:pt x="44" y="11"/>
                    <a:pt x="39" y="10"/>
                    <a:pt x="39" y="12"/>
                  </a:cubicBezTo>
                  <a:cubicBezTo>
                    <a:pt x="39" y="15"/>
                    <a:pt x="38" y="12"/>
                    <a:pt x="36" y="12"/>
                  </a:cubicBezTo>
                  <a:cubicBezTo>
                    <a:pt x="33" y="11"/>
                    <a:pt x="28" y="16"/>
                    <a:pt x="28" y="19"/>
                  </a:cubicBezTo>
                  <a:cubicBezTo>
                    <a:pt x="28" y="21"/>
                    <a:pt x="29" y="24"/>
                    <a:pt x="25" y="26"/>
                  </a:cubicBezTo>
                  <a:cubicBezTo>
                    <a:pt x="21" y="29"/>
                    <a:pt x="19" y="34"/>
                    <a:pt x="17" y="36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7"/>
                    <a:pt x="15" y="38"/>
                    <a:pt x="14" y="39"/>
                  </a:cubicBezTo>
                  <a:cubicBezTo>
                    <a:pt x="13" y="39"/>
                    <a:pt x="11" y="42"/>
                    <a:pt x="9" y="44"/>
                  </a:cubicBezTo>
                  <a:cubicBezTo>
                    <a:pt x="10" y="45"/>
                    <a:pt x="11" y="46"/>
                    <a:pt x="11" y="46"/>
                  </a:cubicBezTo>
                  <a:cubicBezTo>
                    <a:pt x="14" y="49"/>
                    <a:pt x="12" y="51"/>
                    <a:pt x="13" y="53"/>
                  </a:cubicBezTo>
                  <a:cubicBezTo>
                    <a:pt x="14" y="54"/>
                    <a:pt x="14" y="56"/>
                    <a:pt x="13" y="57"/>
                  </a:cubicBezTo>
                  <a:cubicBezTo>
                    <a:pt x="12" y="58"/>
                    <a:pt x="13" y="68"/>
                    <a:pt x="14" y="70"/>
                  </a:cubicBezTo>
                  <a:cubicBezTo>
                    <a:pt x="16" y="71"/>
                    <a:pt x="14" y="73"/>
                    <a:pt x="13" y="77"/>
                  </a:cubicBezTo>
                  <a:cubicBezTo>
                    <a:pt x="11" y="80"/>
                    <a:pt x="9" y="82"/>
                    <a:pt x="6" y="82"/>
                  </a:cubicBezTo>
                  <a:cubicBezTo>
                    <a:pt x="3" y="82"/>
                    <a:pt x="3" y="87"/>
                    <a:pt x="2" y="87"/>
                  </a:cubicBezTo>
                  <a:cubicBezTo>
                    <a:pt x="1" y="87"/>
                    <a:pt x="1" y="89"/>
                    <a:pt x="0" y="90"/>
                  </a:cubicBezTo>
                  <a:cubicBezTo>
                    <a:pt x="3" y="93"/>
                    <a:pt x="9" y="96"/>
                    <a:pt x="10" y="96"/>
                  </a:cubicBezTo>
                  <a:cubicBezTo>
                    <a:pt x="12" y="96"/>
                    <a:pt x="13" y="98"/>
                    <a:pt x="15" y="10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6" name="Freeform 114">
              <a:extLst>
                <a:ext uri="{FF2B5EF4-FFF2-40B4-BE49-F238E27FC236}">
                  <a16:creationId xmlns:a16="http://schemas.microsoft.com/office/drawing/2014/main" id="{73A4F5CB-F063-B54B-8DEF-01A7C11ED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275" y="6327321"/>
              <a:ext cx="344488" cy="390525"/>
            </a:xfrm>
            <a:custGeom>
              <a:avLst/>
              <a:gdLst>
                <a:gd name="T0" fmla="*/ 98 w 99"/>
                <a:gd name="T1" fmla="*/ 68 h 112"/>
                <a:gd name="T2" fmla="*/ 93 w 99"/>
                <a:gd name="T3" fmla="*/ 60 h 112"/>
                <a:gd name="T4" fmla="*/ 86 w 99"/>
                <a:gd name="T5" fmla="*/ 56 h 112"/>
                <a:gd name="T6" fmla="*/ 77 w 99"/>
                <a:gd name="T7" fmla="*/ 52 h 112"/>
                <a:gd name="T8" fmla="*/ 77 w 99"/>
                <a:gd name="T9" fmla="*/ 45 h 112"/>
                <a:gd name="T10" fmla="*/ 75 w 99"/>
                <a:gd name="T11" fmla="*/ 39 h 112"/>
                <a:gd name="T12" fmla="*/ 72 w 99"/>
                <a:gd name="T13" fmla="*/ 33 h 112"/>
                <a:gd name="T14" fmla="*/ 63 w 99"/>
                <a:gd name="T15" fmla="*/ 31 h 112"/>
                <a:gd name="T16" fmla="*/ 57 w 99"/>
                <a:gd name="T17" fmla="*/ 28 h 112"/>
                <a:gd name="T18" fmla="*/ 53 w 99"/>
                <a:gd name="T19" fmla="*/ 25 h 112"/>
                <a:gd name="T20" fmla="*/ 48 w 99"/>
                <a:gd name="T21" fmla="*/ 24 h 112"/>
                <a:gd name="T22" fmla="*/ 38 w 99"/>
                <a:gd name="T23" fmla="*/ 19 h 112"/>
                <a:gd name="T24" fmla="*/ 36 w 99"/>
                <a:gd name="T25" fmla="*/ 3 h 112"/>
                <a:gd name="T26" fmla="*/ 28 w 99"/>
                <a:gd name="T27" fmla="*/ 2 h 112"/>
                <a:gd name="T28" fmla="*/ 19 w 99"/>
                <a:gd name="T29" fmla="*/ 7 h 112"/>
                <a:gd name="T30" fmla="*/ 12 w 99"/>
                <a:gd name="T31" fmla="*/ 10 h 112"/>
                <a:gd name="T32" fmla="*/ 5 w 99"/>
                <a:gd name="T33" fmla="*/ 12 h 112"/>
                <a:gd name="T34" fmla="*/ 2 w 99"/>
                <a:gd name="T35" fmla="*/ 11 h 112"/>
                <a:gd name="T36" fmla="*/ 8 w 99"/>
                <a:gd name="T37" fmla="*/ 23 h 112"/>
                <a:gd name="T38" fmla="*/ 5 w 99"/>
                <a:gd name="T39" fmla="*/ 27 h 112"/>
                <a:gd name="T40" fmla="*/ 6 w 99"/>
                <a:gd name="T41" fmla="*/ 38 h 112"/>
                <a:gd name="T42" fmla="*/ 4 w 99"/>
                <a:gd name="T43" fmla="*/ 45 h 112"/>
                <a:gd name="T44" fmla="*/ 2 w 99"/>
                <a:gd name="T45" fmla="*/ 52 h 112"/>
                <a:gd name="T46" fmla="*/ 5 w 99"/>
                <a:gd name="T47" fmla="*/ 56 h 112"/>
                <a:gd name="T48" fmla="*/ 1 w 99"/>
                <a:gd name="T49" fmla="*/ 62 h 112"/>
                <a:gd name="T50" fmla="*/ 0 w 99"/>
                <a:gd name="T51" fmla="*/ 65 h 112"/>
                <a:gd name="T52" fmla="*/ 4 w 99"/>
                <a:gd name="T53" fmla="*/ 69 h 112"/>
                <a:gd name="T54" fmla="*/ 6 w 99"/>
                <a:gd name="T55" fmla="*/ 78 h 112"/>
                <a:gd name="T56" fmla="*/ 9 w 99"/>
                <a:gd name="T57" fmla="*/ 82 h 112"/>
                <a:gd name="T58" fmla="*/ 7 w 99"/>
                <a:gd name="T59" fmla="*/ 88 h 112"/>
                <a:gd name="T60" fmla="*/ 10 w 99"/>
                <a:gd name="T61" fmla="*/ 95 h 112"/>
                <a:gd name="T62" fmla="*/ 13 w 99"/>
                <a:gd name="T63" fmla="*/ 102 h 112"/>
                <a:gd name="T64" fmla="*/ 15 w 99"/>
                <a:gd name="T65" fmla="*/ 111 h 112"/>
                <a:gd name="T66" fmla="*/ 26 w 99"/>
                <a:gd name="T67" fmla="*/ 104 h 112"/>
                <a:gd name="T68" fmla="*/ 33 w 99"/>
                <a:gd name="T69" fmla="*/ 104 h 112"/>
                <a:gd name="T70" fmla="*/ 42 w 99"/>
                <a:gd name="T71" fmla="*/ 108 h 112"/>
                <a:gd name="T72" fmla="*/ 47 w 99"/>
                <a:gd name="T73" fmla="*/ 103 h 112"/>
                <a:gd name="T74" fmla="*/ 58 w 99"/>
                <a:gd name="T75" fmla="*/ 103 h 112"/>
                <a:gd name="T76" fmla="*/ 60 w 99"/>
                <a:gd name="T77" fmla="*/ 91 h 112"/>
                <a:gd name="T78" fmla="*/ 66 w 99"/>
                <a:gd name="T79" fmla="*/ 83 h 112"/>
                <a:gd name="T80" fmla="*/ 76 w 99"/>
                <a:gd name="T81" fmla="*/ 82 h 112"/>
                <a:gd name="T82" fmla="*/ 85 w 99"/>
                <a:gd name="T83" fmla="*/ 81 h 112"/>
                <a:gd name="T84" fmla="*/ 93 w 99"/>
                <a:gd name="T85" fmla="*/ 84 h 112"/>
                <a:gd name="T86" fmla="*/ 97 w 99"/>
                <a:gd name="T87" fmla="*/ 78 h 112"/>
                <a:gd name="T88" fmla="*/ 98 w 99"/>
                <a:gd name="T89" fmla="*/ 6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112">
                  <a:moveTo>
                    <a:pt x="98" y="68"/>
                  </a:moveTo>
                  <a:cubicBezTo>
                    <a:pt x="97" y="64"/>
                    <a:pt x="93" y="63"/>
                    <a:pt x="93" y="60"/>
                  </a:cubicBezTo>
                  <a:cubicBezTo>
                    <a:pt x="93" y="56"/>
                    <a:pt x="92" y="55"/>
                    <a:pt x="86" y="56"/>
                  </a:cubicBezTo>
                  <a:cubicBezTo>
                    <a:pt x="81" y="56"/>
                    <a:pt x="78" y="55"/>
                    <a:pt x="77" y="52"/>
                  </a:cubicBezTo>
                  <a:cubicBezTo>
                    <a:pt x="77" y="48"/>
                    <a:pt x="74" y="46"/>
                    <a:pt x="77" y="45"/>
                  </a:cubicBezTo>
                  <a:cubicBezTo>
                    <a:pt x="79" y="44"/>
                    <a:pt x="75" y="42"/>
                    <a:pt x="75" y="39"/>
                  </a:cubicBezTo>
                  <a:cubicBezTo>
                    <a:pt x="76" y="36"/>
                    <a:pt x="74" y="35"/>
                    <a:pt x="72" y="33"/>
                  </a:cubicBezTo>
                  <a:cubicBezTo>
                    <a:pt x="71" y="32"/>
                    <a:pt x="63" y="34"/>
                    <a:pt x="63" y="31"/>
                  </a:cubicBezTo>
                  <a:cubicBezTo>
                    <a:pt x="63" y="29"/>
                    <a:pt x="59" y="28"/>
                    <a:pt x="57" y="28"/>
                  </a:cubicBezTo>
                  <a:cubicBezTo>
                    <a:pt x="54" y="28"/>
                    <a:pt x="56" y="25"/>
                    <a:pt x="53" y="25"/>
                  </a:cubicBezTo>
                  <a:cubicBezTo>
                    <a:pt x="51" y="26"/>
                    <a:pt x="51" y="24"/>
                    <a:pt x="48" y="24"/>
                  </a:cubicBezTo>
                  <a:cubicBezTo>
                    <a:pt x="44" y="25"/>
                    <a:pt x="42" y="23"/>
                    <a:pt x="38" y="19"/>
                  </a:cubicBezTo>
                  <a:cubicBezTo>
                    <a:pt x="34" y="14"/>
                    <a:pt x="35" y="5"/>
                    <a:pt x="36" y="3"/>
                  </a:cubicBezTo>
                  <a:cubicBezTo>
                    <a:pt x="36" y="0"/>
                    <a:pt x="31" y="2"/>
                    <a:pt x="28" y="2"/>
                  </a:cubicBezTo>
                  <a:cubicBezTo>
                    <a:pt x="25" y="2"/>
                    <a:pt x="22" y="5"/>
                    <a:pt x="19" y="7"/>
                  </a:cubicBezTo>
                  <a:cubicBezTo>
                    <a:pt x="15" y="9"/>
                    <a:pt x="13" y="9"/>
                    <a:pt x="12" y="10"/>
                  </a:cubicBezTo>
                  <a:cubicBezTo>
                    <a:pt x="10" y="12"/>
                    <a:pt x="7" y="13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3" y="15"/>
                    <a:pt x="7" y="20"/>
                    <a:pt x="8" y="23"/>
                  </a:cubicBezTo>
                  <a:cubicBezTo>
                    <a:pt x="9" y="25"/>
                    <a:pt x="6" y="26"/>
                    <a:pt x="5" y="27"/>
                  </a:cubicBezTo>
                  <a:cubicBezTo>
                    <a:pt x="4" y="28"/>
                    <a:pt x="6" y="36"/>
                    <a:pt x="6" y="38"/>
                  </a:cubicBezTo>
                  <a:cubicBezTo>
                    <a:pt x="6" y="40"/>
                    <a:pt x="3" y="44"/>
                    <a:pt x="4" y="45"/>
                  </a:cubicBezTo>
                  <a:cubicBezTo>
                    <a:pt x="6" y="46"/>
                    <a:pt x="2" y="50"/>
                    <a:pt x="2" y="52"/>
                  </a:cubicBezTo>
                  <a:cubicBezTo>
                    <a:pt x="2" y="54"/>
                    <a:pt x="5" y="54"/>
                    <a:pt x="5" y="56"/>
                  </a:cubicBezTo>
                  <a:cubicBezTo>
                    <a:pt x="5" y="57"/>
                    <a:pt x="3" y="61"/>
                    <a:pt x="1" y="62"/>
                  </a:cubicBezTo>
                  <a:cubicBezTo>
                    <a:pt x="0" y="63"/>
                    <a:pt x="0" y="64"/>
                    <a:pt x="0" y="65"/>
                  </a:cubicBezTo>
                  <a:cubicBezTo>
                    <a:pt x="1" y="65"/>
                    <a:pt x="1" y="67"/>
                    <a:pt x="4" y="69"/>
                  </a:cubicBezTo>
                  <a:cubicBezTo>
                    <a:pt x="7" y="71"/>
                    <a:pt x="3" y="75"/>
                    <a:pt x="6" y="78"/>
                  </a:cubicBezTo>
                  <a:cubicBezTo>
                    <a:pt x="8" y="81"/>
                    <a:pt x="11" y="81"/>
                    <a:pt x="9" y="82"/>
                  </a:cubicBezTo>
                  <a:cubicBezTo>
                    <a:pt x="7" y="84"/>
                    <a:pt x="9" y="87"/>
                    <a:pt x="7" y="88"/>
                  </a:cubicBezTo>
                  <a:cubicBezTo>
                    <a:pt x="5" y="89"/>
                    <a:pt x="8" y="94"/>
                    <a:pt x="10" y="95"/>
                  </a:cubicBezTo>
                  <a:cubicBezTo>
                    <a:pt x="12" y="96"/>
                    <a:pt x="11" y="100"/>
                    <a:pt x="13" y="102"/>
                  </a:cubicBezTo>
                  <a:cubicBezTo>
                    <a:pt x="15" y="104"/>
                    <a:pt x="14" y="109"/>
                    <a:pt x="15" y="111"/>
                  </a:cubicBezTo>
                  <a:cubicBezTo>
                    <a:pt x="16" y="112"/>
                    <a:pt x="22" y="108"/>
                    <a:pt x="26" y="104"/>
                  </a:cubicBezTo>
                  <a:cubicBezTo>
                    <a:pt x="30" y="100"/>
                    <a:pt x="29" y="104"/>
                    <a:pt x="33" y="104"/>
                  </a:cubicBezTo>
                  <a:cubicBezTo>
                    <a:pt x="37" y="105"/>
                    <a:pt x="41" y="105"/>
                    <a:pt x="42" y="108"/>
                  </a:cubicBezTo>
                  <a:cubicBezTo>
                    <a:pt x="44" y="111"/>
                    <a:pt x="46" y="105"/>
                    <a:pt x="47" y="103"/>
                  </a:cubicBezTo>
                  <a:cubicBezTo>
                    <a:pt x="48" y="102"/>
                    <a:pt x="56" y="104"/>
                    <a:pt x="58" y="103"/>
                  </a:cubicBezTo>
                  <a:cubicBezTo>
                    <a:pt x="59" y="103"/>
                    <a:pt x="60" y="92"/>
                    <a:pt x="60" y="91"/>
                  </a:cubicBezTo>
                  <a:cubicBezTo>
                    <a:pt x="60" y="89"/>
                    <a:pt x="63" y="85"/>
                    <a:pt x="66" y="83"/>
                  </a:cubicBezTo>
                  <a:cubicBezTo>
                    <a:pt x="69" y="81"/>
                    <a:pt x="74" y="83"/>
                    <a:pt x="76" y="82"/>
                  </a:cubicBezTo>
                  <a:cubicBezTo>
                    <a:pt x="78" y="80"/>
                    <a:pt x="82" y="81"/>
                    <a:pt x="85" y="81"/>
                  </a:cubicBezTo>
                  <a:cubicBezTo>
                    <a:pt x="89" y="81"/>
                    <a:pt x="91" y="84"/>
                    <a:pt x="93" y="84"/>
                  </a:cubicBezTo>
                  <a:cubicBezTo>
                    <a:pt x="95" y="84"/>
                    <a:pt x="97" y="81"/>
                    <a:pt x="97" y="78"/>
                  </a:cubicBezTo>
                  <a:cubicBezTo>
                    <a:pt x="96" y="75"/>
                    <a:pt x="99" y="71"/>
                    <a:pt x="98" y="6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7" name="Freeform 115">
              <a:extLst>
                <a:ext uri="{FF2B5EF4-FFF2-40B4-BE49-F238E27FC236}">
                  <a16:creationId xmlns:a16="http://schemas.microsoft.com/office/drawing/2014/main" id="{530AEAD2-395F-3046-BD59-E7C3F727B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3900" y="6060621"/>
              <a:ext cx="365125" cy="520700"/>
            </a:xfrm>
            <a:custGeom>
              <a:avLst/>
              <a:gdLst>
                <a:gd name="T0" fmla="*/ 96 w 105"/>
                <a:gd name="T1" fmla="*/ 143 h 150"/>
                <a:gd name="T2" fmla="*/ 96 w 105"/>
                <a:gd name="T3" fmla="*/ 142 h 150"/>
                <a:gd name="T4" fmla="*/ 97 w 105"/>
                <a:gd name="T5" fmla="*/ 139 h 150"/>
                <a:gd name="T6" fmla="*/ 101 w 105"/>
                <a:gd name="T7" fmla="*/ 133 h 150"/>
                <a:gd name="T8" fmla="*/ 98 w 105"/>
                <a:gd name="T9" fmla="*/ 129 h 150"/>
                <a:gd name="T10" fmla="*/ 100 w 105"/>
                <a:gd name="T11" fmla="*/ 122 h 150"/>
                <a:gd name="T12" fmla="*/ 102 w 105"/>
                <a:gd name="T13" fmla="*/ 115 h 150"/>
                <a:gd name="T14" fmla="*/ 101 w 105"/>
                <a:gd name="T15" fmla="*/ 104 h 150"/>
                <a:gd name="T16" fmla="*/ 104 w 105"/>
                <a:gd name="T17" fmla="*/ 100 h 150"/>
                <a:gd name="T18" fmla="*/ 98 w 105"/>
                <a:gd name="T19" fmla="*/ 88 h 150"/>
                <a:gd name="T20" fmla="*/ 90 w 105"/>
                <a:gd name="T21" fmla="*/ 89 h 150"/>
                <a:gd name="T22" fmla="*/ 88 w 105"/>
                <a:gd name="T23" fmla="*/ 78 h 150"/>
                <a:gd name="T24" fmla="*/ 85 w 105"/>
                <a:gd name="T25" fmla="*/ 79 h 150"/>
                <a:gd name="T26" fmla="*/ 76 w 105"/>
                <a:gd name="T27" fmla="*/ 80 h 150"/>
                <a:gd name="T28" fmla="*/ 72 w 105"/>
                <a:gd name="T29" fmla="*/ 76 h 150"/>
                <a:gd name="T30" fmla="*/ 68 w 105"/>
                <a:gd name="T31" fmla="*/ 72 h 150"/>
                <a:gd name="T32" fmla="*/ 65 w 105"/>
                <a:gd name="T33" fmla="*/ 66 h 150"/>
                <a:gd name="T34" fmla="*/ 62 w 105"/>
                <a:gd name="T35" fmla="*/ 59 h 150"/>
                <a:gd name="T36" fmla="*/ 64 w 105"/>
                <a:gd name="T37" fmla="*/ 53 h 150"/>
                <a:gd name="T38" fmla="*/ 67 w 105"/>
                <a:gd name="T39" fmla="*/ 49 h 150"/>
                <a:gd name="T40" fmla="*/ 70 w 105"/>
                <a:gd name="T41" fmla="*/ 42 h 150"/>
                <a:gd name="T42" fmla="*/ 77 w 105"/>
                <a:gd name="T43" fmla="*/ 37 h 150"/>
                <a:gd name="T44" fmla="*/ 87 w 105"/>
                <a:gd name="T45" fmla="*/ 33 h 150"/>
                <a:gd name="T46" fmla="*/ 93 w 105"/>
                <a:gd name="T47" fmla="*/ 33 h 150"/>
                <a:gd name="T48" fmla="*/ 88 w 105"/>
                <a:gd name="T49" fmla="*/ 29 h 150"/>
                <a:gd name="T50" fmla="*/ 93 w 105"/>
                <a:gd name="T51" fmla="*/ 22 h 150"/>
                <a:gd name="T52" fmla="*/ 87 w 105"/>
                <a:gd name="T53" fmla="*/ 17 h 150"/>
                <a:gd name="T54" fmla="*/ 81 w 105"/>
                <a:gd name="T55" fmla="*/ 18 h 150"/>
                <a:gd name="T56" fmla="*/ 77 w 105"/>
                <a:gd name="T57" fmla="*/ 18 h 150"/>
                <a:gd name="T58" fmla="*/ 67 w 105"/>
                <a:gd name="T59" fmla="*/ 17 h 150"/>
                <a:gd name="T60" fmla="*/ 64 w 105"/>
                <a:gd name="T61" fmla="*/ 12 h 150"/>
                <a:gd name="T62" fmla="*/ 59 w 105"/>
                <a:gd name="T63" fmla="*/ 7 h 150"/>
                <a:gd name="T64" fmla="*/ 55 w 105"/>
                <a:gd name="T65" fmla="*/ 0 h 150"/>
                <a:gd name="T66" fmla="*/ 48 w 105"/>
                <a:gd name="T67" fmla="*/ 1 h 150"/>
                <a:gd name="T68" fmla="*/ 49 w 105"/>
                <a:gd name="T69" fmla="*/ 6 h 150"/>
                <a:gd name="T70" fmla="*/ 45 w 105"/>
                <a:gd name="T71" fmla="*/ 15 h 150"/>
                <a:gd name="T72" fmla="*/ 29 w 105"/>
                <a:gd name="T73" fmla="*/ 23 h 150"/>
                <a:gd name="T74" fmla="*/ 22 w 105"/>
                <a:gd name="T75" fmla="*/ 36 h 150"/>
                <a:gd name="T76" fmla="*/ 16 w 105"/>
                <a:gd name="T77" fmla="*/ 36 h 150"/>
                <a:gd name="T78" fmla="*/ 10 w 105"/>
                <a:gd name="T79" fmla="*/ 35 h 150"/>
                <a:gd name="T80" fmla="*/ 10 w 105"/>
                <a:gd name="T81" fmla="*/ 31 h 150"/>
                <a:gd name="T82" fmla="*/ 9 w 105"/>
                <a:gd name="T83" fmla="*/ 26 h 150"/>
                <a:gd name="T84" fmla="*/ 2 w 105"/>
                <a:gd name="T85" fmla="*/ 33 h 150"/>
                <a:gd name="T86" fmla="*/ 5 w 105"/>
                <a:gd name="T87" fmla="*/ 44 h 150"/>
                <a:gd name="T88" fmla="*/ 2 w 105"/>
                <a:gd name="T89" fmla="*/ 47 h 150"/>
                <a:gd name="T90" fmla="*/ 11 w 105"/>
                <a:gd name="T91" fmla="*/ 54 h 150"/>
                <a:gd name="T92" fmla="*/ 19 w 105"/>
                <a:gd name="T93" fmla="*/ 65 h 150"/>
                <a:gd name="T94" fmla="*/ 25 w 105"/>
                <a:gd name="T95" fmla="*/ 77 h 150"/>
                <a:gd name="T96" fmla="*/ 37 w 105"/>
                <a:gd name="T97" fmla="*/ 101 h 150"/>
                <a:gd name="T98" fmla="*/ 42 w 105"/>
                <a:gd name="T99" fmla="*/ 111 h 150"/>
                <a:gd name="T100" fmla="*/ 45 w 105"/>
                <a:gd name="T101" fmla="*/ 118 h 150"/>
                <a:gd name="T102" fmla="*/ 58 w 105"/>
                <a:gd name="T103" fmla="*/ 127 h 150"/>
                <a:gd name="T104" fmla="*/ 81 w 105"/>
                <a:gd name="T105" fmla="*/ 141 h 150"/>
                <a:gd name="T106" fmla="*/ 91 w 105"/>
                <a:gd name="T107" fmla="*/ 149 h 150"/>
                <a:gd name="T108" fmla="*/ 91 w 105"/>
                <a:gd name="T109" fmla="*/ 150 h 150"/>
                <a:gd name="T110" fmla="*/ 93 w 105"/>
                <a:gd name="T111" fmla="*/ 149 h 150"/>
                <a:gd name="T112" fmla="*/ 96 w 105"/>
                <a:gd name="T113" fmla="*/ 14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5" h="150">
                  <a:moveTo>
                    <a:pt x="96" y="143"/>
                  </a:moveTo>
                  <a:cubicBezTo>
                    <a:pt x="96" y="142"/>
                    <a:pt x="96" y="142"/>
                    <a:pt x="96" y="142"/>
                  </a:cubicBezTo>
                  <a:cubicBezTo>
                    <a:pt x="96" y="141"/>
                    <a:pt x="96" y="140"/>
                    <a:pt x="97" y="139"/>
                  </a:cubicBezTo>
                  <a:cubicBezTo>
                    <a:pt x="99" y="138"/>
                    <a:pt x="101" y="134"/>
                    <a:pt x="101" y="133"/>
                  </a:cubicBezTo>
                  <a:cubicBezTo>
                    <a:pt x="101" y="131"/>
                    <a:pt x="98" y="131"/>
                    <a:pt x="98" y="129"/>
                  </a:cubicBezTo>
                  <a:cubicBezTo>
                    <a:pt x="98" y="127"/>
                    <a:pt x="102" y="123"/>
                    <a:pt x="100" y="122"/>
                  </a:cubicBezTo>
                  <a:cubicBezTo>
                    <a:pt x="99" y="121"/>
                    <a:pt x="102" y="117"/>
                    <a:pt x="102" y="115"/>
                  </a:cubicBezTo>
                  <a:cubicBezTo>
                    <a:pt x="102" y="113"/>
                    <a:pt x="100" y="105"/>
                    <a:pt x="101" y="104"/>
                  </a:cubicBezTo>
                  <a:cubicBezTo>
                    <a:pt x="102" y="103"/>
                    <a:pt x="105" y="102"/>
                    <a:pt x="104" y="100"/>
                  </a:cubicBezTo>
                  <a:cubicBezTo>
                    <a:pt x="103" y="97"/>
                    <a:pt x="99" y="92"/>
                    <a:pt x="98" y="88"/>
                  </a:cubicBezTo>
                  <a:cubicBezTo>
                    <a:pt x="95" y="88"/>
                    <a:pt x="92" y="88"/>
                    <a:pt x="90" y="89"/>
                  </a:cubicBezTo>
                  <a:cubicBezTo>
                    <a:pt x="88" y="90"/>
                    <a:pt x="88" y="81"/>
                    <a:pt x="88" y="78"/>
                  </a:cubicBezTo>
                  <a:cubicBezTo>
                    <a:pt x="88" y="75"/>
                    <a:pt x="86" y="77"/>
                    <a:pt x="85" y="79"/>
                  </a:cubicBezTo>
                  <a:cubicBezTo>
                    <a:pt x="84" y="81"/>
                    <a:pt x="80" y="80"/>
                    <a:pt x="76" y="80"/>
                  </a:cubicBezTo>
                  <a:cubicBezTo>
                    <a:pt x="72" y="80"/>
                    <a:pt x="74" y="75"/>
                    <a:pt x="72" y="76"/>
                  </a:cubicBezTo>
                  <a:cubicBezTo>
                    <a:pt x="70" y="76"/>
                    <a:pt x="68" y="75"/>
                    <a:pt x="68" y="72"/>
                  </a:cubicBezTo>
                  <a:cubicBezTo>
                    <a:pt x="68" y="70"/>
                    <a:pt x="66" y="68"/>
                    <a:pt x="65" y="66"/>
                  </a:cubicBezTo>
                  <a:cubicBezTo>
                    <a:pt x="63" y="63"/>
                    <a:pt x="61" y="60"/>
                    <a:pt x="62" y="59"/>
                  </a:cubicBezTo>
                  <a:cubicBezTo>
                    <a:pt x="64" y="57"/>
                    <a:pt x="61" y="56"/>
                    <a:pt x="64" y="53"/>
                  </a:cubicBezTo>
                  <a:cubicBezTo>
                    <a:pt x="66" y="51"/>
                    <a:pt x="68" y="52"/>
                    <a:pt x="67" y="49"/>
                  </a:cubicBezTo>
                  <a:cubicBezTo>
                    <a:pt x="66" y="46"/>
                    <a:pt x="70" y="45"/>
                    <a:pt x="70" y="42"/>
                  </a:cubicBezTo>
                  <a:cubicBezTo>
                    <a:pt x="70" y="38"/>
                    <a:pt x="74" y="39"/>
                    <a:pt x="77" y="37"/>
                  </a:cubicBezTo>
                  <a:cubicBezTo>
                    <a:pt x="80" y="34"/>
                    <a:pt x="84" y="36"/>
                    <a:pt x="87" y="33"/>
                  </a:cubicBezTo>
                  <a:cubicBezTo>
                    <a:pt x="89" y="31"/>
                    <a:pt x="91" y="33"/>
                    <a:pt x="93" y="33"/>
                  </a:cubicBezTo>
                  <a:cubicBezTo>
                    <a:pt x="92" y="31"/>
                    <a:pt x="89" y="30"/>
                    <a:pt x="88" y="29"/>
                  </a:cubicBezTo>
                  <a:cubicBezTo>
                    <a:pt x="88" y="27"/>
                    <a:pt x="91" y="24"/>
                    <a:pt x="93" y="22"/>
                  </a:cubicBezTo>
                  <a:cubicBezTo>
                    <a:pt x="94" y="20"/>
                    <a:pt x="88" y="18"/>
                    <a:pt x="87" y="17"/>
                  </a:cubicBezTo>
                  <a:cubicBezTo>
                    <a:pt x="85" y="17"/>
                    <a:pt x="83" y="19"/>
                    <a:pt x="81" y="18"/>
                  </a:cubicBezTo>
                  <a:cubicBezTo>
                    <a:pt x="80" y="17"/>
                    <a:pt x="78" y="17"/>
                    <a:pt x="77" y="18"/>
                  </a:cubicBezTo>
                  <a:cubicBezTo>
                    <a:pt x="76" y="19"/>
                    <a:pt x="67" y="20"/>
                    <a:pt x="67" y="17"/>
                  </a:cubicBezTo>
                  <a:cubicBezTo>
                    <a:pt x="68" y="15"/>
                    <a:pt x="64" y="14"/>
                    <a:pt x="64" y="12"/>
                  </a:cubicBezTo>
                  <a:cubicBezTo>
                    <a:pt x="65" y="10"/>
                    <a:pt x="62" y="7"/>
                    <a:pt x="59" y="7"/>
                  </a:cubicBezTo>
                  <a:cubicBezTo>
                    <a:pt x="56" y="7"/>
                    <a:pt x="57" y="2"/>
                    <a:pt x="55" y="0"/>
                  </a:cubicBezTo>
                  <a:cubicBezTo>
                    <a:pt x="53" y="0"/>
                    <a:pt x="50" y="0"/>
                    <a:pt x="48" y="1"/>
                  </a:cubicBezTo>
                  <a:cubicBezTo>
                    <a:pt x="50" y="4"/>
                    <a:pt x="51" y="5"/>
                    <a:pt x="49" y="6"/>
                  </a:cubicBezTo>
                  <a:cubicBezTo>
                    <a:pt x="47" y="8"/>
                    <a:pt x="49" y="9"/>
                    <a:pt x="45" y="15"/>
                  </a:cubicBezTo>
                  <a:cubicBezTo>
                    <a:pt x="41" y="20"/>
                    <a:pt x="33" y="22"/>
                    <a:pt x="29" y="23"/>
                  </a:cubicBezTo>
                  <a:cubicBezTo>
                    <a:pt x="26" y="24"/>
                    <a:pt x="24" y="31"/>
                    <a:pt x="22" y="36"/>
                  </a:cubicBezTo>
                  <a:cubicBezTo>
                    <a:pt x="20" y="41"/>
                    <a:pt x="18" y="39"/>
                    <a:pt x="16" y="36"/>
                  </a:cubicBezTo>
                  <a:cubicBezTo>
                    <a:pt x="14" y="33"/>
                    <a:pt x="12" y="37"/>
                    <a:pt x="10" y="35"/>
                  </a:cubicBezTo>
                  <a:cubicBezTo>
                    <a:pt x="8" y="32"/>
                    <a:pt x="9" y="32"/>
                    <a:pt x="10" y="31"/>
                  </a:cubicBezTo>
                  <a:cubicBezTo>
                    <a:pt x="11" y="30"/>
                    <a:pt x="10" y="28"/>
                    <a:pt x="9" y="26"/>
                  </a:cubicBezTo>
                  <a:cubicBezTo>
                    <a:pt x="6" y="27"/>
                    <a:pt x="3" y="31"/>
                    <a:pt x="2" y="33"/>
                  </a:cubicBezTo>
                  <a:cubicBezTo>
                    <a:pt x="0" y="36"/>
                    <a:pt x="4" y="42"/>
                    <a:pt x="5" y="44"/>
                  </a:cubicBezTo>
                  <a:cubicBezTo>
                    <a:pt x="5" y="47"/>
                    <a:pt x="3" y="45"/>
                    <a:pt x="2" y="47"/>
                  </a:cubicBezTo>
                  <a:cubicBezTo>
                    <a:pt x="2" y="49"/>
                    <a:pt x="8" y="51"/>
                    <a:pt x="11" y="54"/>
                  </a:cubicBezTo>
                  <a:cubicBezTo>
                    <a:pt x="14" y="56"/>
                    <a:pt x="16" y="62"/>
                    <a:pt x="19" y="65"/>
                  </a:cubicBezTo>
                  <a:cubicBezTo>
                    <a:pt x="22" y="67"/>
                    <a:pt x="22" y="70"/>
                    <a:pt x="25" y="77"/>
                  </a:cubicBezTo>
                  <a:cubicBezTo>
                    <a:pt x="28" y="84"/>
                    <a:pt x="33" y="96"/>
                    <a:pt x="37" y="101"/>
                  </a:cubicBezTo>
                  <a:cubicBezTo>
                    <a:pt x="41" y="106"/>
                    <a:pt x="43" y="110"/>
                    <a:pt x="42" y="111"/>
                  </a:cubicBezTo>
                  <a:cubicBezTo>
                    <a:pt x="41" y="112"/>
                    <a:pt x="42" y="116"/>
                    <a:pt x="45" y="118"/>
                  </a:cubicBezTo>
                  <a:cubicBezTo>
                    <a:pt x="48" y="120"/>
                    <a:pt x="50" y="123"/>
                    <a:pt x="58" y="127"/>
                  </a:cubicBezTo>
                  <a:cubicBezTo>
                    <a:pt x="65" y="131"/>
                    <a:pt x="79" y="138"/>
                    <a:pt x="81" y="141"/>
                  </a:cubicBezTo>
                  <a:cubicBezTo>
                    <a:pt x="83" y="145"/>
                    <a:pt x="89" y="148"/>
                    <a:pt x="91" y="149"/>
                  </a:cubicBezTo>
                  <a:cubicBezTo>
                    <a:pt x="91" y="149"/>
                    <a:pt x="91" y="150"/>
                    <a:pt x="91" y="150"/>
                  </a:cubicBezTo>
                  <a:cubicBezTo>
                    <a:pt x="92" y="150"/>
                    <a:pt x="92" y="149"/>
                    <a:pt x="93" y="149"/>
                  </a:cubicBezTo>
                  <a:cubicBezTo>
                    <a:pt x="95" y="148"/>
                    <a:pt x="95" y="144"/>
                    <a:pt x="96" y="14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8" name="Freeform 116">
              <a:extLst>
                <a:ext uri="{FF2B5EF4-FFF2-40B4-BE49-F238E27FC236}">
                  <a16:creationId xmlns:a16="http://schemas.microsoft.com/office/drawing/2014/main" id="{B64D6D70-2ED9-1C4D-88BE-A4ECDE6FA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913" y="5712959"/>
              <a:ext cx="387350" cy="327025"/>
            </a:xfrm>
            <a:custGeom>
              <a:avLst/>
              <a:gdLst>
                <a:gd name="T0" fmla="*/ 11 w 112"/>
                <a:gd name="T1" fmla="*/ 6 h 94"/>
                <a:gd name="T2" fmla="*/ 4 w 112"/>
                <a:gd name="T3" fmla="*/ 15 h 94"/>
                <a:gd name="T4" fmla="*/ 3 w 112"/>
                <a:gd name="T5" fmla="*/ 21 h 94"/>
                <a:gd name="T6" fmla="*/ 2 w 112"/>
                <a:gd name="T7" fmla="*/ 25 h 94"/>
                <a:gd name="T8" fmla="*/ 6 w 112"/>
                <a:gd name="T9" fmla="*/ 26 h 94"/>
                <a:gd name="T10" fmla="*/ 9 w 112"/>
                <a:gd name="T11" fmla="*/ 32 h 94"/>
                <a:gd name="T12" fmla="*/ 14 w 112"/>
                <a:gd name="T13" fmla="*/ 42 h 94"/>
                <a:gd name="T14" fmla="*/ 28 w 112"/>
                <a:gd name="T15" fmla="*/ 43 h 94"/>
                <a:gd name="T16" fmla="*/ 39 w 112"/>
                <a:gd name="T17" fmla="*/ 48 h 94"/>
                <a:gd name="T18" fmla="*/ 49 w 112"/>
                <a:gd name="T19" fmla="*/ 51 h 94"/>
                <a:gd name="T20" fmla="*/ 47 w 112"/>
                <a:gd name="T21" fmla="*/ 66 h 94"/>
                <a:gd name="T22" fmla="*/ 50 w 112"/>
                <a:gd name="T23" fmla="*/ 72 h 94"/>
                <a:gd name="T24" fmla="*/ 50 w 112"/>
                <a:gd name="T25" fmla="*/ 78 h 94"/>
                <a:gd name="T26" fmla="*/ 51 w 112"/>
                <a:gd name="T27" fmla="*/ 82 h 94"/>
                <a:gd name="T28" fmla="*/ 50 w 112"/>
                <a:gd name="T29" fmla="*/ 83 h 94"/>
                <a:gd name="T30" fmla="*/ 56 w 112"/>
                <a:gd name="T31" fmla="*/ 91 h 94"/>
                <a:gd name="T32" fmla="*/ 61 w 112"/>
                <a:gd name="T33" fmla="*/ 93 h 94"/>
                <a:gd name="T34" fmla="*/ 65 w 112"/>
                <a:gd name="T35" fmla="*/ 92 h 94"/>
                <a:gd name="T36" fmla="*/ 71 w 112"/>
                <a:gd name="T37" fmla="*/ 89 h 94"/>
                <a:gd name="T38" fmla="*/ 76 w 112"/>
                <a:gd name="T39" fmla="*/ 86 h 94"/>
                <a:gd name="T40" fmla="*/ 81 w 112"/>
                <a:gd name="T41" fmla="*/ 82 h 94"/>
                <a:gd name="T42" fmla="*/ 82 w 112"/>
                <a:gd name="T43" fmla="*/ 79 h 94"/>
                <a:gd name="T44" fmla="*/ 78 w 112"/>
                <a:gd name="T45" fmla="*/ 78 h 94"/>
                <a:gd name="T46" fmla="*/ 75 w 112"/>
                <a:gd name="T47" fmla="*/ 73 h 94"/>
                <a:gd name="T48" fmla="*/ 72 w 112"/>
                <a:gd name="T49" fmla="*/ 67 h 94"/>
                <a:gd name="T50" fmla="*/ 78 w 112"/>
                <a:gd name="T51" fmla="*/ 66 h 94"/>
                <a:gd name="T52" fmla="*/ 85 w 112"/>
                <a:gd name="T53" fmla="*/ 68 h 94"/>
                <a:gd name="T54" fmla="*/ 88 w 112"/>
                <a:gd name="T55" fmla="*/ 68 h 94"/>
                <a:gd name="T56" fmla="*/ 93 w 112"/>
                <a:gd name="T57" fmla="*/ 65 h 94"/>
                <a:gd name="T58" fmla="*/ 103 w 112"/>
                <a:gd name="T59" fmla="*/ 61 h 94"/>
                <a:gd name="T60" fmla="*/ 105 w 112"/>
                <a:gd name="T61" fmla="*/ 58 h 94"/>
                <a:gd name="T62" fmla="*/ 100 w 112"/>
                <a:gd name="T63" fmla="*/ 52 h 94"/>
                <a:gd name="T64" fmla="*/ 101 w 112"/>
                <a:gd name="T65" fmla="*/ 48 h 94"/>
                <a:gd name="T66" fmla="*/ 105 w 112"/>
                <a:gd name="T67" fmla="*/ 44 h 94"/>
                <a:gd name="T68" fmla="*/ 106 w 112"/>
                <a:gd name="T69" fmla="*/ 39 h 94"/>
                <a:gd name="T70" fmla="*/ 109 w 112"/>
                <a:gd name="T71" fmla="*/ 34 h 94"/>
                <a:gd name="T72" fmla="*/ 112 w 112"/>
                <a:gd name="T73" fmla="*/ 30 h 94"/>
                <a:gd name="T74" fmla="*/ 100 w 112"/>
                <a:gd name="T75" fmla="*/ 29 h 94"/>
                <a:gd name="T76" fmla="*/ 102 w 112"/>
                <a:gd name="T77" fmla="*/ 22 h 94"/>
                <a:gd name="T78" fmla="*/ 90 w 112"/>
                <a:gd name="T79" fmla="*/ 18 h 94"/>
                <a:gd name="T80" fmla="*/ 91 w 112"/>
                <a:gd name="T81" fmla="*/ 13 h 94"/>
                <a:gd name="T82" fmla="*/ 85 w 112"/>
                <a:gd name="T83" fmla="*/ 11 h 94"/>
                <a:gd name="T84" fmla="*/ 69 w 112"/>
                <a:gd name="T85" fmla="*/ 17 h 94"/>
                <a:gd name="T86" fmla="*/ 54 w 112"/>
                <a:gd name="T87" fmla="*/ 12 h 94"/>
                <a:gd name="T88" fmla="*/ 43 w 112"/>
                <a:gd name="T89" fmla="*/ 11 h 94"/>
                <a:gd name="T90" fmla="*/ 37 w 112"/>
                <a:gd name="T91" fmla="*/ 4 h 94"/>
                <a:gd name="T92" fmla="*/ 30 w 112"/>
                <a:gd name="T93" fmla="*/ 0 h 94"/>
                <a:gd name="T94" fmla="*/ 28 w 112"/>
                <a:gd name="T95" fmla="*/ 5 h 94"/>
                <a:gd name="T96" fmla="*/ 17 w 112"/>
                <a:gd name="T97" fmla="*/ 11 h 94"/>
                <a:gd name="T98" fmla="*/ 20 w 112"/>
                <a:gd name="T99" fmla="*/ 23 h 94"/>
                <a:gd name="T100" fmla="*/ 11 w 112"/>
                <a:gd name="T101" fmla="*/ 20 h 94"/>
                <a:gd name="T102" fmla="*/ 15 w 112"/>
                <a:gd name="T103" fmla="*/ 10 h 94"/>
                <a:gd name="T104" fmla="*/ 14 w 112"/>
                <a:gd name="T105" fmla="*/ 4 h 94"/>
                <a:gd name="T106" fmla="*/ 11 w 112"/>
                <a:gd name="T107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94">
                  <a:moveTo>
                    <a:pt x="11" y="6"/>
                  </a:moveTo>
                  <a:cubicBezTo>
                    <a:pt x="9" y="9"/>
                    <a:pt x="4" y="12"/>
                    <a:pt x="4" y="15"/>
                  </a:cubicBezTo>
                  <a:cubicBezTo>
                    <a:pt x="4" y="18"/>
                    <a:pt x="4" y="19"/>
                    <a:pt x="3" y="21"/>
                  </a:cubicBezTo>
                  <a:cubicBezTo>
                    <a:pt x="2" y="22"/>
                    <a:pt x="0" y="25"/>
                    <a:pt x="2" y="25"/>
                  </a:cubicBezTo>
                  <a:cubicBezTo>
                    <a:pt x="4" y="24"/>
                    <a:pt x="6" y="24"/>
                    <a:pt x="6" y="26"/>
                  </a:cubicBezTo>
                  <a:cubicBezTo>
                    <a:pt x="6" y="28"/>
                    <a:pt x="9" y="29"/>
                    <a:pt x="9" y="32"/>
                  </a:cubicBezTo>
                  <a:cubicBezTo>
                    <a:pt x="9" y="35"/>
                    <a:pt x="7" y="42"/>
                    <a:pt x="14" y="42"/>
                  </a:cubicBezTo>
                  <a:cubicBezTo>
                    <a:pt x="21" y="42"/>
                    <a:pt x="25" y="40"/>
                    <a:pt x="28" y="43"/>
                  </a:cubicBezTo>
                  <a:cubicBezTo>
                    <a:pt x="31" y="47"/>
                    <a:pt x="35" y="49"/>
                    <a:pt x="39" y="48"/>
                  </a:cubicBezTo>
                  <a:cubicBezTo>
                    <a:pt x="44" y="48"/>
                    <a:pt x="51" y="47"/>
                    <a:pt x="49" y="51"/>
                  </a:cubicBezTo>
                  <a:cubicBezTo>
                    <a:pt x="46" y="55"/>
                    <a:pt x="45" y="63"/>
                    <a:pt x="47" y="66"/>
                  </a:cubicBezTo>
                  <a:cubicBezTo>
                    <a:pt x="49" y="68"/>
                    <a:pt x="52" y="70"/>
                    <a:pt x="50" y="72"/>
                  </a:cubicBezTo>
                  <a:cubicBezTo>
                    <a:pt x="48" y="74"/>
                    <a:pt x="47" y="76"/>
                    <a:pt x="50" y="78"/>
                  </a:cubicBezTo>
                  <a:cubicBezTo>
                    <a:pt x="52" y="79"/>
                    <a:pt x="51" y="81"/>
                    <a:pt x="51" y="82"/>
                  </a:cubicBezTo>
                  <a:cubicBezTo>
                    <a:pt x="51" y="82"/>
                    <a:pt x="51" y="82"/>
                    <a:pt x="50" y="83"/>
                  </a:cubicBezTo>
                  <a:cubicBezTo>
                    <a:pt x="53" y="86"/>
                    <a:pt x="54" y="89"/>
                    <a:pt x="56" y="91"/>
                  </a:cubicBezTo>
                  <a:cubicBezTo>
                    <a:pt x="59" y="93"/>
                    <a:pt x="59" y="94"/>
                    <a:pt x="61" y="93"/>
                  </a:cubicBezTo>
                  <a:cubicBezTo>
                    <a:pt x="63" y="92"/>
                    <a:pt x="64" y="91"/>
                    <a:pt x="65" y="92"/>
                  </a:cubicBezTo>
                  <a:cubicBezTo>
                    <a:pt x="67" y="93"/>
                    <a:pt x="69" y="91"/>
                    <a:pt x="71" y="89"/>
                  </a:cubicBezTo>
                  <a:cubicBezTo>
                    <a:pt x="73" y="87"/>
                    <a:pt x="75" y="89"/>
                    <a:pt x="76" y="86"/>
                  </a:cubicBezTo>
                  <a:cubicBezTo>
                    <a:pt x="77" y="84"/>
                    <a:pt x="78" y="82"/>
                    <a:pt x="81" y="82"/>
                  </a:cubicBezTo>
                  <a:cubicBezTo>
                    <a:pt x="83" y="81"/>
                    <a:pt x="83" y="79"/>
                    <a:pt x="82" y="79"/>
                  </a:cubicBezTo>
                  <a:cubicBezTo>
                    <a:pt x="80" y="79"/>
                    <a:pt x="78" y="81"/>
                    <a:pt x="78" y="78"/>
                  </a:cubicBezTo>
                  <a:cubicBezTo>
                    <a:pt x="78" y="74"/>
                    <a:pt x="75" y="75"/>
                    <a:pt x="75" y="73"/>
                  </a:cubicBezTo>
                  <a:cubicBezTo>
                    <a:pt x="75" y="70"/>
                    <a:pt x="75" y="68"/>
                    <a:pt x="72" y="67"/>
                  </a:cubicBezTo>
                  <a:cubicBezTo>
                    <a:pt x="69" y="65"/>
                    <a:pt x="76" y="64"/>
                    <a:pt x="78" y="66"/>
                  </a:cubicBezTo>
                  <a:cubicBezTo>
                    <a:pt x="79" y="67"/>
                    <a:pt x="84" y="66"/>
                    <a:pt x="85" y="68"/>
                  </a:cubicBezTo>
                  <a:cubicBezTo>
                    <a:pt x="85" y="70"/>
                    <a:pt x="88" y="71"/>
                    <a:pt x="88" y="68"/>
                  </a:cubicBezTo>
                  <a:cubicBezTo>
                    <a:pt x="88" y="66"/>
                    <a:pt x="91" y="65"/>
                    <a:pt x="93" y="65"/>
                  </a:cubicBezTo>
                  <a:cubicBezTo>
                    <a:pt x="96" y="66"/>
                    <a:pt x="101" y="62"/>
                    <a:pt x="103" y="61"/>
                  </a:cubicBezTo>
                  <a:cubicBezTo>
                    <a:pt x="104" y="61"/>
                    <a:pt x="105" y="59"/>
                    <a:pt x="105" y="58"/>
                  </a:cubicBezTo>
                  <a:cubicBezTo>
                    <a:pt x="104" y="56"/>
                    <a:pt x="101" y="53"/>
                    <a:pt x="100" y="52"/>
                  </a:cubicBezTo>
                  <a:cubicBezTo>
                    <a:pt x="98" y="50"/>
                    <a:pt x="101" y="50"/>
                    <a:pt x="101" y="48"/>
                  </a:cubicBezTo>
                  <a:cubicBezTo>
                    <a:pt x="101" y="45"/>
                    <a:pt x="101" y="44"/>
                    <a:pt x="105" y="44"/>
                  </a:cubicBezTo>
                  <a:cubicBezTo>
                    <a:pt x="108" y="43"/>
                    <a:pt x="108" y="41"/>
                    <a:pt x="106" y="39"/>
                  </a:cubicBezTo>
                  <a:cubicBezTo>
                    <a:pt x="104" y="38"/>
                    <a:pt x="107" y="35"/>
                    <a:pt x="109" y="34"/>
                  </a:cubicBezTo>
                  <a:cubicBezTo>
                    <a:pt x="110" y="33"/>
                    <a:pt x="111" y="32"/>
                    <a:pt x="112" y="30"/>
                  </a:cubicBezTo>
                  <a:cubicBezTo>
                    <a:pt x="108" y="29"/>
                    <a:pt x="102" y="29"/>
                    <a:pt x="100" y="29"/>
                  </a:cubicBezTo>
                  <a:cubicBezTo>
                    <a:pt x="97" y="29"/>
                    <a:pt x="102" y="25"/>
                    <a:pt x="102" y="22"/>
                  </a:cubicBezTo>
                  <a:cubicBezTo>
                    <a:pt x="102" y="19"/>
                    <a:pt x="94" y="19"/>
                    <a:pt x="90" y="18"/>
                  </a:cubicBezTo>
                  <a:cubicBezTo>
                    <a:pt x="87" y="17"/>
                    <a:pt x="88" y="14"/>
                    <a:pt x="91" y="13"/>
                  </a:cubicBezTo>
                  <a:cubicBezTo>
                    <a:pt x="95" y="13"/>
                    <a:pt x="89" y="11"/>
                    <a:pt x="85" y="11"/>
                  </a:cubicBezTo>
                  <a:cubicBezTo>
                    <a:pt x="80" y="12"/>
                    <a:pt x="73" y="15"/>
                    <a:pt x="69" y="17"/>
                  </a:cubicBezTo>
                  <a:cubicBezTo>
                    <a:pt x="65" y="19"/>
                    <a:pt x="58" y="11"/>
                    <a:pt x="54" y="12"/>
                  </a:cubicBezTo>
                  <a:cubicBezTo>
                    <a:pt x="49" y="14"/>
                    <a:pt x="43" y="14"/>
                    <a:pt x="43" y="11"/>
                  </a:cubicBezTo>
                  <a:cubicBezTo>
                    <a:pt x="44" y="7"/>
                    <a:pt x="42" y="4"/>
                    <a:pt x="37" y="4"/>
                  </a:cubicBezTo>
                  <a:cubicBezTo>
                    <a:pt x="33" y="5"/>
                    <a:pt x="34" y="0"/>
                    <a:pt x="30" y="0"/>
                  </a:cubicBezTo>
                  <a:cubicBezTo>
                    <a:pt x="27" y="0"/>
                    <a:pt x="30" y="4"/>
                    <a:pt x="28" y="5"/>
                  </a:cubicBezTo>
                  <a:cubicBezTo>
                    <a:pt x="26" y="6"/>
                    <a:pt x="18" y="8"/>
                    <a:pt x="17" y="11"/>
                  </a:cubicBezTo>
                  <a:cubicBezTo>
                    <a:pt x="17" y="15"/>
                    <a:pt x="21" y="20"/>
                    <a:pt x="20" y="23"/>
                  </a:cubicBezTo>
                  <a:cubicBezTo>
                    <a:pt x="18" y="26"/>
                    <a:pt x="13" y="24"/>
                    <a:pt x="11" y="20"/>
                  </a:cubicBezTo>
                  <a:cubicBezTo>
                    <a:pt x="10" y="17"/>
                    <a:pt x="16" y="12"/>
                    <a:pt x="15" y="10"/>
                  </a:cubicBezTo>
                  <a:cubicBezTo>
                    <a:pt x="14" y="8"/>
                    <a:pt x="13" y="6"/>
                    <a:pt x="14" y="4"/>
                  </a:cubicBezTo>
                  <a:cubicBezTo>
                    <a:pt x="13" y="5"/>
                    <a:pt x="12" y="5"/>
                    <a:pt x="11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9" name="Freeform 117">
              <a:extLst>
                <a:ext uri="{FF2B5EF4-FFF2-40B4-BE49-F238E27FC236}">
                  <a16:creationId xmlns:a16="http://schemas.microsoft.com/office/drawing/2014/main" id="{9EE99FDF-360F-EF4A-82AE-ACFB886ED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300" y="5879646"/>
              <a:ext cx="117475" cy="125413"/>
            </a:xfrm>
            <a:custGeom>
              <a:avLst/>
              <a:gdLst>
                <a:gd name="T0" fmla="*/ 8 w 34"/>
                <a:gd name="T1" fmla="*/ 7 h 36"/>
                <a:gd name="T2" fmla="*/ 5 w 34"/>
                <a:gd name="T3" fmla="*/ 11 h 36"/>
                <a:gd name="T4" fmla="*/ 1 w 34"/>
                <a:gd name="T5" fmla="*/ 18 h 36"/>
                <a:gd name="T6" fmla="*/ 8 w 34"/>
                <a:gd name="T7" fmla="*/ 26 h 36"/>
                <a:gd name="T8" fmla="*/ 13 w 34"/>
                <a:gd name="T9" fmla="*/ 35 h 36"/>
                <a:gd name="T10" fmla="*/ 17 w 34"/>
                <a:gd name="T11" fmla="*/ 36 h 36"/>
                <a:gd name="T12" fmla="*/ 20 w 34"/>
                <a:gd name="T13" fmla="*/ 31 h 36"/>
                <a:gd name="T14" fmla="*/ 29 w 34"/>
                <a:gd name="T15" fmla="*/ 31 h 36"/>
                <a:gd name="T16" fmla="*/ 30 w 34"/>
                <a:gd name="T17" fmla="*/ 32 h 36"/>
                <a:gd name="T18" fmla="*/ 32 w 34"/>
                <a:gd name="T19" fmla="*/ 28 h 36"/>
                <a:gd name="T20" fmla="*/ 31 w 34"/>
                <a:gd name="T21" fmla="*/ 17 h 36"/>
                <a:gd name="T22" fmla="*/ 33 w 34"/>
                <a:gd name="T23" fmla="*/ 8 h 36"/>
                <a:gd name="T24" fmla="*/ 34 w 34"/>
                <a:gd name="T25" fmla="*/ 4 h 36"/>
                <a:gd name="T26" fmla="*/ 26 w 34"/>
                <a:gd name="T27" fmla="*/ 2 h 36"/>
                <a:gd name="T28" fmla="*/ 16 w 34"/>
                <a:gd name="T29" fmla="*/ 2 h 36"/>
                <a:gd name="T30" fmla="*/ 10 w 34"/>
                <a:gd name="T31" fmla="*/ 2 h 36"/>
                <a:gd name="T32" fmla="*/ 9 w 34"/>
                <a:gd name="T33" fmla="*/ 2 h 36"/>
                <a:gd name="T34" fmla="*/ 8 w 34"/>
                <a:gd name="T35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6">
                  <a:moveTo>
                    <a:pt x="8" y="7"/>
                  </a:moveTo>
                  <a:cubicBezTo>
                    <a:pt x="9" y="10"/>
                    <a:pt x="7" y="11"/>
                    <a:pt x="5" y="11"/>
                  </a:cubicBezTo>
                  <a:cubicBezTo>
                    <a:pt x="2" y="11"/>
                    <a:pt x="3" y="17"/>
                    <a:pt x="1" y="18"/>
                  </a:cubicBezTo>
                  <a:cubicBezTo>
                    <a:pt x="0" y="19"/>
                    <a:pt x="7" y="23"/>
                    <a:pt x="8" y="26"/>
                  </a:cubicBezTo>
                  <a:cubicBezTo>
                    <a:pt x="9" y="28"/>
                    <a:pt x="11" y="32"/>
                    <a:pt x="13" y="35"/>
                  </a:cubicBezTo>
                  <a:cubicBezTo>
                    <a:pt x="14" y="36"/>
                    <a:pt x="16" y="36"/>
                    <a:pt x="17" y="36"/>
                  </a:cubicBezTo>
                  <a:cubicBezTo>
                    <a:pt x="19" y="34"/>
                    <a:pt x="17" y="30"/>
                    <a:pt x="20" y="31"/>
                  </a:cubicBezTo>
                  <a:cubicBezTo>
                    <a:pt x="23" y="31"/>
                    <a:pt x="28" y="29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1" y="30"/>
                    <a:pt x="32" y="29"/>
                    <a:pt x="32" y="28"/>
                  </a:cubicBezTo>
                  <a:cubicBezTo>
                    <a:pt x="33" y="27"/>
                    <a:pt x="33" y="21"/>
                    <a:pt x="31" y="17"/>
                  </a:cubicBezTo>
                  <a:cubicBezTo>
                    <a:pt x="30" y="14"/>
                    <a:pt x="31" y="9"/>
                    <a:pt x="33" y="8"/>
                  </a:cubicBezTo>
                  <a:cubicBezTo>
                    <a:pt x="33" y="8"/>
                    <a:pt x="34" y="6"/>
                    <a:pt x="34" y="4"/>
                  </a:cubicBezTo>
                  <a:cubicBezTo>
                    <a:pt x="32" y="3"/>
                    <a:pt x="29" y="2"/>
                    <a:pt x="26" y="2"/>
                  </a:cubicBezTo>
                  <a:cubicBezTo>
                    <a:pt x="22" y="2"/>
                    <a:pt x="18" y="4"/>
                    <a:pt x="16" y="2"/>
                  </a:cubicBezTo>
                  <a:cubicBezTo>
                    <a:pt x="14" y="0"/>
                    <a:pt x="12" y="0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4"/>
                    <a:pt x="8" y="6"/>
                    <a:pt x="8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0" name="Freeform 118">
              <a:extLst>
                <a:ext uri="{FF2B5EF4-FFF2-40B4-BE49-F238E27FC236}">
                  <a16:creationId xmlns:a16="http://schemas.microsoft.com/office/drawing/2014/main" id="{4E9974AA-3348-9240-85C9-8DD834A63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638" y="5817734"/>
              <a:ext cx="138113" cy="204788"/>
            </a:xfrm>
            <a:custGeom>
              <a:avLst/>
              <a:gdLst>
                <a:gd name="T0" fmla="*/ 11 w 40"/>
                <a:gd name="T1" fmla="*/ 4 h 59"/>
                <a:gd name="T2" fmla="*/ 8 w 40"/>
                <a:gd name="T3" fmla="*/ 9 h 59"/>
                <a:gd name="T4" fmla="*/ 7 w 40"/>
                <a:gd name="T5" fmla="*/ 14 h 59"/>
                <a:gd name="T6" fmla="*/ 3 w 40"/>
                <a:gd name="T7" fmla="*/ 18 h 59"/>
                <a:gd name="T8" fmla="*/ 2 w 40"/>
                <a:gd name="T9" fmla="*/ 22 h 59"/>
                <a:gd name="T10" fmla="*/ 7 w 40"/>
                <a:gd name="T11" fmla="*/ 28 h 59"/>
                <a:gd name="T12" fmla="*/ 10 w 40"/>
                <a:gd name="T13" fmla="*/ 27 h 59"/>
                <a:gd name="T14" fmla="*/ 14 w 40"/>
                <a:gd name="T15" fmla="*/ 33 h 59"/>
                <a:gd name="T16" fmla="*/ 14 w 40"/>
                <a:gd name="T17" fmla="*/ 40 h 59"/>
                <a:gd name="T18" fmla="*/ 16 w 40"/>
                <a:gd name="T19" fmla="*/ 54 h 59"/>
                <a:gd name="T20" fmla="*/ 25 w 40"/>
                <a:gd name="T21" fmla="*/ 57 h 59"/>
                <a:gd name="T22" fmla="*/ 30 w 40"/>
                <a:gd name="T23" fmla="*/ 55 h 59"/>
                <a:gd name="T24" fmla="*/ 34 w 40"/>
                <a:gd name="T25" fmla="*/ 53 h 59"/>
                <a:gd name="T26" fmla="*/ 40 w 40"/>
                <a:gd name="T27" fmla="*/ 53 h 59"/>
                <a:gd name="T28" fmla="*/ 35 w 40"/>
                <a:gd name="T29" fmla="*/ 44 h 59"/>
                <a:gd name="T30" fmla="*/ 28 w 40"/>
                <a:gd name="T31" fmla="*/ 36 h 59"/>
                <a:gd name="T32" fmla="*/ 32 w 40"/>
                <a:gd name="T33" fmla="*/ 29 h 59"/>
                <a:gd name="T34" fmla="*/ 35 w 40"/>
                <a:gd name="T35" fmla="*/ 25 h 59"/>
                <a:gd name="T36" fmla="*/ 36 w 40"/>
                <a:gd name="T37" fmla="*/ 20 h 59"/>
                <a:gd name="T38" fmla="*/ 29 w 40"/>
                <a:gd name="T39" fmla="*/ 14 h 59"/>
                <a:gd name="T40" fmla="*/ 25 w 40"/>
                <a:gd name="T41" fmla="*/ 9 h 59"/>
                <a:gd name="T42" fmla="*/ 17 w 40"/>
                <a:gd name="T43" fmla="*/ 2 h 59"/>
                <a:gd name="T44" fmla="*/ 14 w 40"/>
                <a:gd name="T45" fmla="*/ 0 h 59"/>
                <a:gd name="T46" fmla="*/ 11 w 40"/>
                <a:gd name="T47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59">
                  <a:moveTo>
                    <a:pt x="11" y="4"/>
                  </a:moveTo>
                  <a:cubicBezTo>
                    <a:pt x="9" y="5"/>
                    <a:pt x="6" y="8"/>
                    <a:pt x="8" y="9"/>
                  </a:cubicBezTo>
                  <a:cubicBezTo>
                    <a:pt x="10" y="11"/>
                    <a:pt x="10" y="13"/>
                    <a:pt x="7" y="14"/>
                  </a:cubicBezTo>
                  <a:cubicBezTo>
                    <a:pt x="3" y="14"/>
                    <a:pt x="3" y="15"/>
                    <a:pt x="3" y="18"/>
                  </a:cubicBezTo>
                  <a:cubicBezTo>
                    <a:pt x="3" y="20"/>
                    <a:pt x="0" y="20"/>
                    <a:pt x="2" y="22"/>
                  </a:cubicBezTo>
                  <a:cubicBezTo>
                    <a:pt x="3" y="23"/>
                    <a:pt x="6" y="26"/>
                    <a:pt x="7" y="28"/>
                  </a:cubicBezTo>
                  <a:cubicBezTo>
                    <a:pt x="8" y="27"/>
                    <a:pt x="9" y="26"/>
                    <a:pt x="10" y="27"/>
                  </a:cubicBezTo>
                  <a:cubicBezTo>
                    <a:pt x="14" y="27"/>
                    <a:pt x="11" y="32"/>
                    <a:pt x="14" y="33"/>
                  </a:cubicBezTo>
                  <a:cubicBezTo>
                    <a:pt x="16" y="35"/>
                    <a:pt x="16" y="39"/>
                    <a:pt x="14" y="40"/>
                  </a:cubicBezTo>
                  <a:cubicBezTo>
                    <a:pt x="12" y="42"/>
                    <a:pt x="12" y="50"/>
                    <a:pt x="16" y="54"/>
                  </a:cubicBezTo>
                  <a:cubicBezTo>
                    <a:pt x="20" y="59"/>
                    <a:pt x="24" y="58"/>
                    <a:pt x="25" y="57"/>
                  </a:cubicBezTo>
                  <a:cubicBezTo>
                    <a:pt x="26" y="56"/>
                    <a:pt x="29" y="57"/>
                    <a:pt x="30" y="55"/>
                  </a:cubicBezTo>
                  <a:cubicBezTo>
                    <a:pt x="31" y="53"/>
                    <a:pt x="32" y="56"/>
                    <a:pt x="34" y="53"/>
                  </a:cubicBezTo>
                  <a:cubicBezTo>
                    <a:pt x="35" y="52"/>
                    <a:pt x="38" y="53"/>
                    <a:pt x="40" y="53"/>
                  </a:cubicBezTo>
                  <a:cubicBezTo>
                    <a:pt x="38" y="50"/>
                    <a:pt x="36" y="46"/>
                    <a:pt x="35" y="44"/>
                  </a:cubicBezTo>
                  <a:cubicBezTo>
                    <a:pt x="34" y="41"/>
                    <a:pt x="27" y="37"/>
                    <a:pt x="28" y="36"/>
                  </a:cubicBezTo>
                  <a:cubicBezTo>
                    <a:pt x="30" y="35"/>
                    <a:pt x="29" y="29"/>
                    <a:pt x="32" y="29"/>
                  </a:cubicBezTo>
                  <a:cubicBezTo>
                    <a:pt x="34" y="29"/>
                    <a:pt x="36" y="28"/>
                    <a:pt x="35" y="25"/>
                  </a:cubicBezTo>
                  <a:cubicBezTo>
                    <a:pt x="35" y="24"/>
                    <a:pt x="35" y="22"/>
                    <a:pt x="36" y="20"/>
                  </a:cubicBezTo>
                  <a:cubicBezTo>
                    <a:pt x="34" y="20"/>
                    <a:pt x="31" y="14"/>
                    <a:pt x="29" y="14"/>
                  </a:cubicBezTo>
                  <a:cubicBezTo>
                    <a:pt x="27" y="14"/>
                    <a:pt x="24" y="12"/>
                    <a:pt x="25" y="9"/>
                  </a:cubicBezTo>
                  <a:cubicBezTo>
                    <a:pt x="25" y="6"/>
                    <a:pt x="20" y="5"/>
                    <a:pt x="17" y="2"/>
                  </a:cubicBezTo>
                  <a:cubicBezTo>
                    <a:pt x="16" y="1"/>
                    <a:pt x="15" y="1"/>
                    <a:pt x="14" y="0"/>
                  </a:cubicBezTo>
                  <a:cubicBezTo>
                    <a:pt x="13" y="2"/>
                    <a:pt x="12" y="3"/>
                    <a:pt x="11" y="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1" name="Freeform 119">
              <a:extLst>
                <a:ext uri="{FF2B5EF4-FFF2-40B4-BE49-F238E27FC236}">
                  <a16:creationId xmlns:a16="http://schemas.microsoft.com/office/drawing/2014/main" id="{DCB03DAB-DB92-244B-833C-6578C9674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7488" y="5893934"/>
              <a:ext cx="87313" cy="107950"/>
            </a:xfrm>
            <a:custGeom>
              <a:avLst/>
              <a:gdLst>
                <a:gd name="T0" fmla="*/ 1 w 25"/>
                <a:gd name="T1" fmla="*/ 13 h 31"/>
                <a:gd name="T2" fmla="*/ 2 w 25"/>
                <a:gd name="T3" fmla="*/ 24 h 31"/>
                <a:gd name="T4" fmla="*/ 0 w 25"/>
                <a:gd name="T5" fmla="*/ 28 h 31"/>
                <a:gd name="T6" fmla="*/ 7 w 25"/>
                <a:gd name="T7" fmla="*/ 29 h 31"/>
                <a:gd name="T8" fmla="*/ 16 w 25"/>
                <a:gd name="T9" fmla="*/ 26 h 31"/>
                <a:gd name="T10" fmla="*/ 25 w 25"/>
                <a:gd name="T11" fmla="*/ 13 h 31"/>
                <a:gd name="T12" fmla="*/ 25 w 25"/>
                <a:gd name="T13" fmla="*/ 13 h 31"/>
                <a:gd name="T14" fmla="*/ 11 w 25"/>
                <a:gd name="T15" fmla="*/ 2 h 31"/>
                <a:gd name="T16" fmla="*/ 4 w 25"/>
                <a:gd name="T17" fmla="*/ 0 h 31"/>
                <a:gd name="T18" fmla="*/ 3 w 25"/>
                <a:gd name="T19" fmla="*/ 4 h 31"/>
                <a:gd name="T20" fmla="*/ 1 w 25"/>
                <a:gd name="T21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1">
                  <a:moveTo>
                    <a:pt x="1" y="13"/>
                  </a:moveTo>
                  <a:cubicBezTo>
                    <a:pt x="3" y="17"/>
                    <a:pt x="3" y="23"/>
                    <a:pt x="2" y="24"/>
                  </a:cubicBezTo>
                  <a:cubicBezTo>
                    <a:pt x="2" y="25"/>
                    <a:pt x="1" y="26"/>
                    <a:pt x="0" y="28"/>
                  </a:cubicBezTo>
                  <a:cubicBezTo>
                    <a:pt x="1" y="29"/>
                    <a:pt x="3" y="30"/>
                    <a:pt x="7" y="29"/>
                  </a:cubicBezTo>
                  <a:cubicBezTo>
                    <a:pt x="12" y="28"/>
                    <a:pt x="14" y="31"/>
                    <a:pt x="16" y="26"/>
                  </a:cubicBezTo>
                  <a:cubicBezTo>
                    <a:pt x="17" y="22"/>
                    <a:pt x="22" y="16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2" y="11"/>
                    <a:pt x="16" y="3"/>
                    <a:pt x="11" y="2"/>
                  </a:cubicBezTo>
                  <a:cubicBezTo>
                    <a:pt x="9" y="2"/>
                    <a:pt x="7" y="1"/>
                    <a:pt x="4" y="0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1" y="5"/>
                    <a:pt x="0" y="10"/>
                    <a:pt x="1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2" name="Freeform 120">
              <a:extLst>
                <a:ext uri="{FF2B5EF4-FFF2-40B4-BE49-F238E27FC236}">
                  <a16:creationId xmlns:a16="http://schemas.microsoft.com/office/drawing/2014/main" id="{AB14B903-E55B-0841-BEB1-A84479453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000" y="5382759"/>
              <a:ext cx="298450" cy="104775"/>
            </a:xfrm>
            <a:custGeom>
              <a:avLst/>
              <a:gdLst>
                <a:gd name="T0" fmla="*/ 69 w 86"/>
                <a:gd name="T1" fmla="*/ 19 h 30"/>
                <a:gd name="T2" fmla="*/ 31 w 86"/>
                <a:gd name="T3" fmla="*/ 3 h 30"/>
                <a:gd name="T4" fmla="*/ 2 w 86"/>
                <a:gd name="T5" fmla="*/ 13 h 30"/>
                <a:gd name="T6" fmla="*/ 16 w 86"/>
                <a:gd name="T7" fmla="*/ 7 h 30"/>
                <a:gd name="T8" fmla="*/ 24 w 86"/>
                <a:gd name="T9" fmla="*/ 10 h 30"/>
                <a:gd name="T10" fmla="*/ 37 w 86"/>
                <a:gd name="T11" fmla="*/ 13 h 30"/>
                <a:gd name="T12" fmla="*/ 54 w 86"/>
                <a:gd name="T13" fmla="*/ 22 h 30"/>
                <a:gd name="T14" fmla="*/ 58 w 86"/>
                <a:gd name="T15" fmla="*/ 28 h 30"/>
                <a:gd name="T16" fmla="*/ 84 w 86"/>
                <a:gd name="T17" fmla="*/ 28 h 30"/>
                <a:gd name="T18" fmla="*/ 69 w 86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30">
                  <a:moveTo>
                    <a:pt x="69" y="19"/>
                  </a:moveTo>
                  <a:cubicBezTo>
                    <a:pt x="64" y="19"/>
                    <a:pt x="47" y="7"/>
                    <a:pt x="31" y="3"/>
                  </a:cubicBezTo>
                  <a:cubicBezTo>
                    <a:pt x="14" y="0"/>
                    <a:pt x="0" y="11"/>
                    <a:pt x="2" y="13"/>
                  </a:cubicBezTo>
                  <a:cubicBezTo>
                    <a:pt x="4" y="16"/>
                    <a:pt x="12" y="10"/>
                    <a:pt x="16" y="7"/>
                  </a:cubicBezTo>
                  <a:cubicBezTo>
                    <a:pt x="20" y="4"/>
                    <a:pt x="23" y="8"/>
                    <a:pt x="24" y="10"/>
                  </a:cubicBezTo>
                  <a:cubicBezTo>
                    <a:pt x="24" y="12"/>
                    <a:pt x="29" y="13"/>
                    <a:pt x="37" y="13"/>
                  </a:cubicBezTo>
                  <a:cubicBezTo>
                    <a:pt x="46" y="13"/>
                    <a:pt x="47" y="20"/>
                    <a:pt x="54" y="22"/>
                  </a:cubicBezTo>
                  <a:cubicBezTo>
                    <a:pt x="62" y="24"/>
                    <a:pt x="54" y="27"/>
                    <a:pt x="58" y="28"/>
                  </a:cubicBezTo>
                  <a:cubicBezTo>
                    <a:pt x="62" y="30"/>
                    <a:pt x="83" y="30"/>
                    <a:pt x="84" y="28"/>
                  </a:cubicBezTo>
                  <a:cubicBezTo>
                    <a:pt x="86" y="26"/>
                    <a:pt x="75" y="19"/>
                    <a:pt x="69" y="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3" name="Freeform 121">
              <a:extLst>
                <a:ext uri="{FF2B5EF4-FFF2-40B4-BE49-F238E27FC236}">
                  <a16:creationId xmlns:a16="http://schemas.microsoft.com/office/drawing/2014/main" id="{52E3736E-13EB-C141-97D4-63951D09A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4863" y="5522459"/>
              <a:ext cx="68263" cy="34925"/>
            </a:xfrm>
            <a:custGeom>
              <a:avLst/>
              <a:gdLst>
                <a:gd name="T0" fmla="*/ 2 w 20"/>
                <a:gd name="T1" fmla="*/ 3 h 10"/>
                <a:gd name="T2" fmla="*/ 19 w 20"/>
                <a:gd name="T3" fmla="*/ 6 h 10"/>
                <a:gd name="T4" fmla="*/ 2 w 20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0">
                  <a:moveTo>
                    <a:pt x="2" y="3"/>
                  </a:moveTo>
                  <a:cubicBezTo>
                    <a:pt x="4" y="6"/>
                    <a:pt x="17" y="10"/>
                    <a:pt x="19" y="6"/>
                  </a:cubicBezTo>
                  <a:cubicBezTo>
                    <a:pt x="20" y="3"/>
                    <a:pt x="0" y="0"/>
                    <a:pt x="2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4" name="Freeform 122">
              <a:extLst>
                <a:ext uri="{FF2B5EF4-FFF2-40B4-BE49-F238E27FC236}">
                  <a16:creationId xmlns:a16="http://schemas.microsoft.com/office/drawing/2014/main" id="{A700266D-5E0E-7343-A122-F17B749B2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775" y="5519284"/>
              <a:ext cx="61913" cy="33338"/>
            </a:xfrm>
            <a:custGeom>
              <a:avLst/>
              <a:gdLst>
                <a:gd name="T0" fmla="*/ 3 w 18"/>
                <a:gd name="T1" fmla="*/ 5 h 10"/>
                <a:gd name="T2" fmla="*/ 16 w 18"/>
                <a:gd name="T3" fmla="*/ 5 h 10"/>
                <a:gd name="T4" fmla="*/ 3 w 18"/>
                <a:gd name="T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0">
                  <a:moveTo>
                    <a:pt x="3" y="5"/>
                  </a:moveTo>
                  <a:cubicBezTo>
                    <a:pt x="6" y="10"/>
                    <a:pt x="15" y="7"/>
                    <a:pt x="16" y="5"/>
                  </a:cubicBezTo>
                  <a:cubicBezTo>
                    <a:pt x="18" y="2"/>
                    <a:pt x="0" y="0"/>
                    <a:pt x="3" y="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5" name="Freeform 123">
              <a:extLst>
                <a:ext uri="{FF2B5EF4-FFF2-40B4-BE49-F238E27FC236}">
                  <a16:creationId xmlns:a16="http://schemas.microsoft.com/office/drawing/2014/main" id="{3BC40B8A-5E3B-4C48-A38D-0B622B6AC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013" y="6011409"/>
              <a:ext cx="166688" cy="192088"/>
            </a:xfrm>
            <a:custGeom>
              <a:avLst/>
              <a:gdLst>
                <a:gd name="T0" fmla="*/ 44 w 48"/>
                <a:gd name="T1" fmla="*/ 14 h 55"/>
                <a:gd name="T2" fmla="*/ 38 w 48"/>
                <a:gd name="T3" fmla="*/ 10 h 55"/>
                <a:gd name="T4" fmla="*/ 32 w 48"/>
                <a:gd name="T5" fmla="*/ 10 h 55"/>
                <a:gd name="T6" fmla="*/ 27 w 48"/>
                <a:gd name="T7" fmla="*/ 6 h 55"/>
                <a:gd name="T8" fmla="*/ 17 w 48"/>
                <a:gd name="T9" fmla="*/ 0 h 55"/>
                <a:gd name="T10" fmla="*/ 17 w 48"/>
                <a:gd name="T11" fmla="*/ 2 h 55"/>
                <a:gd name="T12" fmla="*/ 12 w 48"/>
                <a:gd name="T13" fmla="*/ 4 h 55"/>
                <a:gd name="T14" fmla="*/ 9 w 48"/>
                <a:gd name="T15" fmla="*/ 10 h 55"/>
                <a:gd name="T16" fmla="*/ 6 w 48"/>
                <a:gd name="T17" fmla="*/ 15 h 55"/>
                <a:gd name="T18" fmla="*/ 3 w 48"/>
                <a:gd name="T19" fmla="*/ 19 h 55"/>
                <a:gd name="T20" fmla="*/ 2 w 48"/>
                <a:gd name="T21" fmla="*/ 25 h 55"/>
                <a:gd name="T22" fmla="*/ 1 w 48"/>
                <a:gd name="T23" fmla="*/ 30 h 55"/>
                <a:gd name="T24" fmla="*/ 6 w 48"/>
                <a:gd name="T25" fmla="*/ 34 h 55"/>
                <a:gd name="T26" fmla="*/ 10 w 48"/>
                <a:gd name="T27" fmla="*/ 35 h 55"/>
                <a:gd name="T28" fmla="*/ 6 w 48"/>
                <a:gd name="T29" fmla="*/ 40 h 55"/>
                <a:gd name="T30" fmla="*/ 6 w 48"/>
                <a:gd name="T31" fmla="*/ 40 h 55"/>
                <a:gd name="T32" fmla="*/ 7 w 48"/>
                <a:gd name="T33" fmla="*/ 45 h 55"/>
                <a:gd name="T34" fmla="*/ 7 w 48"/>
                <a:gd name="T35" fmla="*/ 49 h 55"/>
                <a:gd name="T36" fmla="*/ 13 w 48"/>
                <a:gd name="T37" fmla="*/ 50 h 55"/>
                <a:gd name="T38" fmla="*/ 19 w 48"/>
                <a:gd name="T39" fmla="*/ 50 h 55"/>
                <a:gd name="T40" fmla="*/ 26 w 48"/>
                <a:gd name="T41" fmla="*/ 37 h 55"/>
                <a:gd name="T42" fmla="*/ 42 w 48"/>
                <a:gd name="T43" fmla="*/ 29 h 55"/>
                <a:gd name="T44" fmla="*/ 46 w 48"/>
                <a:gd name="T45" fmla="*/ 20 h 55"/>
                <a:gd name="T46" fmla="*/ 44 w 48"/>
                <a:gd name="T4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" h="55">
                  <a:moveTo>
                    <a:pt x="44" y="14"/>
                  </a:moveTo>
                  <a:cubicBezTo>
                    <a:pt x="41" y="11"/>
                    <a:pt x="39" y="9"/>
                    <a:pt x="38" y="10"/>
                  </a:cubicBezTo>
                  <a:cubicBezTo>
                    <a:pt x="38" y="11"/>
                    <a:pt x="35" y="11"/>
                    <a:pt x="32" y="10"/>
                  </a:cubicBezTo>
                  <a:cubicBezTo>
                    <a:pt x="30" y="8"/>
                    <a:pt x="29" y="6"/>
                    <a:pt x="27" y="6"/>
                  </a:cubicBezTo>
                  <a:cubicBezTo>
                    <a:pt x="26" y="6"/>
                    <a:pt x="20" y="3"/>
                    <a:pt x="17" y="0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8" y="3"/>
                    <a:pt x="15" y="4"/>
                    <a:pt x="12" y="4"/>
                  </a:cubicBezTo>
                  <a:cubicBezTo>
                    <a:pt x="9" y="5"/>
                    <a:pt x="9" y="8"/>
                    <a:pt x="9" y="10"/>
                  </a:cubicBezTo>
                  <a:cubicBezTo>
                    <a:pt x="9" y="13"/>
                    <a:pt x="7" y="13"/>
                    <a:pt x="6" y="15"/>
                  </a:cubicBezTo>
                  <a:cubicBezTo>
                    <a:pt x="5" y="18"/>
                    <a:pt x="6" y="18"/>
                    <a:pt x="3" y="19"/>
                  </a:cubicBezTo>
                  <a:cubicBezTo>
                    <a:pt x="1" y="21"/>
                    <a:pt x="0" y="23"/>
                    <a:pt x="2" y="25"/>
                  </a:cubicBezTo>
                  <a:cubicBezTo>
                    <a:pt x="3" y="27"/>
                    <a:pt x="2" y="29"/>
                    <a:pt x="1" y="30"/>
                  </a:cubicBezTo>
                  <a:cubicBezTo>
                    <a:pt x="1" y="32"/>
                    <a:pt x="3" y="32"/>
                    <a:pt x="6" y="34"/>
                  </a:cubicBezTo>
                  <a:cubicBezTo>
                    <a:pt x="8" y="37"/>
                    <a:pt x="9" y="33"/>
                    <a:pt x="10" y="35"/>
                  </a:cubicBezTo>
                  <a:cubicBezTo>
                    <a:pt x="11" y="37"/>
                    <a:pt x="9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7" y="42"/>
                    <a:pt x="8" y="44"/>
                    <a:pt x="7" y="45"/>
                  </a:cubicBezTo>
                  <a:cubicBezTo>
                    <a:pt x="6" y="46"/>
                    <a:pt x="5" y="46"/>
                    <a:pt x="7" y="49"/>
                  </a:cubicBezTo>
                  <a:cubicBezTo>
                    <a:pt x="9" y="51"/>
                    <a:pt x="11" y="47"/>
                    <a:pt x="13" y="50"/>
                  </a:cubicBezTo>
                  <a:cubicBezTo>
                    <a:pt x="15" y="53"/>
                    <a:pt x="17" y="55"/>
                    <a:pt x="19" y="50"/>
                  </a:cubicBezTo>
                  <a:cubicBezTo>
                    <a:pt x="21" y="45"/>
                    <a:pt x="23" y="38"/>
                    <a:pt x="26" y="37"/>
                  </a:cubicBezTo>
                  <a:cubicBezTo>
                    <a:pt x="30" y="36"/>
                    <a:pt x="38" y="34"/>
                    <a:pt x="42" y="29"/>
                  </a:cubicBezTo>
                  <a:cubicBezTo>
                    <a:pt x="46" y="23"/>
                    <a:pt x="44" y="22"/>
                    <a:pt x="46" y="20"/>
                  </a:cubicBezTo>
                  <a:cubicBezTo>
                    <a:pt x="48" y="19"/>
                    <a:pt x="47" y="18"/>
                    <a:pt x="44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6" name="Freeform 124">
              <a:extLst>
                <a:ext uri="{FF2B5EF4-FFF2-40B4-BE49-F238E27FC236}">
                  <a16:creationId xmlns:a16="http://schemas.microsoft.com/office/drawing/2014/main" id="{17E3FDE3-6643-AF43-9C27-A2A5FF4D1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4725" y="2847521"/>
              <a:ext cx="1708150" cy="1277938"/>
            </a:xfrm>
            <a:custGeom>
              <a:avLst/>
              <a:gdLst>
                <a:gd name="T0" fmla="*/ 432 w 492"/>
                <a:gd name="T1" fmla="*/ 43 h 368"/>
                <a:gd name="T2" fmla="*/ 396 w 492"/>
                <a:gd name="T3" fmla="*/ 59 h 368"/>
                <a:gd name="T4" fmla="*/ 394 w 492"/>
                <a:gd name="T5" fmla="*/ 37 h 368"/>
                <a:gd name="T6" fmla="*/ 352 w 492"/>
                <a:gd name="T7" fmla="*/ 34 h 368"/>
                <a:gd name="T8" fmla="*/ 393 w 492"/>
                <a:gd name="T9" fmla="*/ 28 h 368"/>
                <a:gd name="T10" fmla="*/ 389 w 492"/>
                <a:gd name="T11" fmla="*/ 12 h 368"/>
                <a:gd name="T12" fmla="*/ 333 w 492"/>
                <a:gd name="T13" fmla="*/ 1 h 368"/>
                <a:gd name="T14" fmla="*/ 280 w 492"/>
                <a:gd name="T15" fmla="*/ 8 h 368"/>
                <a:gd name="T16" fmla="*/ 240 w 492"/>
                <a:gd name="T17" fmla="*/ 8 h 368"/>
                <a:gd name="T18" fmla="*/ 207 w 492"/>
                <a:gd name="T19" fmla="*/ 23 h 368"/>
                <a:gd name="T20" fmla="*/ 199 w 492"/>
                <a:gd name="T21" fmla="*/ 27 h 368"/>
                <a:gd name="T22" fmla="*/ 176 w 492"/>
                <a:gd name="T23" fmla="*/ 34 h 368"/>
                <a:gd name="T24" fmla="*/ 154 w 492"/>
                <a:gd name="T25" fmla="*/ 42 h 368"/>
                <a:gd name="T26" fmla="*/ 116 w 492"/>
                <a:gd name="T27" fmla="*/ 34 h 368"/>
                <a:gd name="T28" fmla="*/ 95 w 492"/>
                <a:gd name="T29" fmla="*/ 50 h 368"/>
                <a:gd name="T30" fmla="*/ 62 w 492"/>
                <a:gd name="T31" fmla="*/ 71 h 368"/>
                <a:gd name="T32" fmla="*/ 0 w 492"/>
                <a:gd name="T33" fmla="*/ 102 h 368"/>
                <a:gd name="T34" fmla="*/ 40 w 492"/>
                <a:gd name="T35" fmla="*/ 113 h 368"/>
                <a:gd name="T36" fmla="*/ 11 w 492"/>
                <a:gd name="T37" fmla="*/ 123 h 368"/>
                <a:gd name="T38" fmla="*/ 35 w 492"/>
                <a:gd name="T39" fmla="*/ 139 h 368"/>
                <a:gd name="T40" fmla="*/ 67 w 492"/>
                <a:gd name="T41" fmla="*/ 137 h 368"/>
                <a:gd name="T42" fmla="*/ 116 w 492"/>
                <a:gd name="T43" fmla="*/ 151 h 368"/>
                <a:gd name="T44" fmla="*/ 140 w 492"/>
                <a:gd name="T45" fmla="*/ 183 h 368"/>
                <a:gd name="T46" fmla="*/ 144 w 492"/>
                <a:gd name="T47" fmla="*/ 212 h 368"/>
                <a:gd name="T48" fmla="*/ 174 w 492"/>
                <a:gd name="T49" fmla="*/ 223 h 368"/>
                <a:gd name="T50" fmla="*/ 171 w 492"/>
                <a:gd name="T51" fmla="*/ 234 h 368"/>
                <a:gd name="T52" fmla="*/ 166 w 492"/>
                <a:gd name="T53" fmla="*/ 254 h 368"/>
                <a:gd name="T54" fmla="*/ 161 w 492"/>
                <a:gd name="T55" fmla="*/ 279 h 368"/>
                <a:gd name="T56" fmla="*/ 168 w 492"/>
                <a:gd name="T57" fmla="*/ 311 h 368"/>
                <a:gd name="T58" fmla="*/ 183 w 492"/>
                <a:gd name="T59" fmla="*/ 331 h 368"/>
                <a:gd name="T60" fmla="*/ 204 w 492"/>
                <a:gd name="T61" fmla="*/ 356 h 368"/>
                <a:gd name="T62" fmla="*/ 236 w 492"/>
                <a:gd name="T63" fmla="*/ 368 h 368"/>
                <a:gd name="T64" fmla="*/ 245 w 492"/>
                <a:gd name="T65" fmla="*/ 336 h 368"/>
                <a:gd name="T66" fmla="*/ 259 w 492"/>
                <a:gd name="T67" fmla="*/ 321 h 368"/>
                <a:gd name="T68" fmla="*/ 260 w 492"/>
                <a:gd name="T69" fmla="*/ 305 h 368"/>
                <a:gd name="T70" fmla="*/ 274 w 492"/>
                <a:gd name="T71" fmla="*/ 295 h 368"/>
                <a:gd name="T72" fmla="*/ 286 w 492"/>
                <a:gd name="T73" fmla="*/ 292 h 368"/>
                <a:gd name="T74" fmla="*/ 329 w 492"/>
                <a:gd name="T75" fmla="*/ 264 h 368"/>
                <a:gd name="T76" fmla="*/ 356 w 492"/>
                <a:gd name="T77" fmla="*/ 256 h 368"/>
                <a:gd name="T78" fmla="*/ 411 w 492"/>
                <a:gd name="T79" fmla="*/ 232 h 368"/>
                <a:gd name="T80" fmla="*/ 381 w 492"/>
                <a:gd name="T81" fmla="*/ 226 h 368"/>
                <a:gd name="T82" fmla="*/ 412 w 492"/>
                <a:gd name="T83" fmla="*/ 228 h 368"/>
                <a:gd name="T84" fmla="*/ 405 w 492"/>
                <a:gd name="T85" fmla="*/ 200 h 368"/>
                <a:gd name="T86" fmla="*/ 390 w 492"/>
                <a:gd name="T87" fmla="*/ 186 h 368"/>
                <a:gd name="T88" fmla="*/ 425 w 492"/>
                <a:gd name="T89" fmla="*/ 182 h 368"/>
                <a:gd name="T90" fmla="*/ 434 w 492"/>
                <a:gd name="T91" fmla="*/ 164 h 368"/>
                <a:gd name="T92" fmla="*/ 430 w 492"/>
                <a:gd name="T93" fmla="*/ 138 h 368"/>
                <a:gd name="T94" fmla="*/ 420 w 492"/>
                <a:gd name="T95" fmla="*/ 127 h 368"/>
                <a:gd name="T96" fmla="*/ 424 w 492"/>
                <a:gd name="T97" fmla="*/ 116 h 368"/>
                <a:gd name="T98" fmla="*/ 412 w 492"/>
                <a:gd name="T99" fmla="*/ 110 h 368"/>
                <a:gd name="T100" fmla="*/ 445 w 492"/>
                <a:gd name="T101" fmla="*/ 76 h 368"/>
                <a:gd name="T102" fmla="*/ 437 w 492"/>
                <a:gd name="T103" fmla="*/ 67 h 368"/>
                <a:gd name="T104" fmla="*/ 446 w 492"/>
                <a:gd name="T105" fmla="*/ 58 h 368"/>
                <a:gd name="T106" fmla="*/ 492 w 492"/>
                <a:gd name="T107" fmla="*/ 42 h 368"/>
                <a:gd name="T108" fmla="*/ 162 w 492"/>
                <a:gd name="T109" fmla="*/ 235 h 368"/>
                <a:gd name="T110" fmla="*/ 154 w 492"/>
                <a:gd name="T111" fmla="*/ 24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2" h="368">
                  <a:moveTo>
                    <a:pt x="465" y="34"/>
                  </a:moveTo>
                  <a:cubicBezTo>
                    <a:pt x="456" y="34"/>
                    <a:pt x="449" y="36"/>
                    <a:pt x="448" y="42"/>
                  </a:cubicBezTo>
                  <a:cubicBezTo>
                    <a:pt x="448" y="48"/>
                    <a:pt x="437" y="41"/>
                    <a:pt x="432" y="43"/>
                  </a:cubicBezTo>
                  <a:cubicBezTo>
                    <a:pt x="427" y="45"/>
                    <a:pt x="430" y="38"/>
                    <a:pt x="425" y="40"/>
                  </a:cubicBezTo>
                  <a:cubicBezTo>
                    <a:pt x="420" y="42"/>
                    <a:pt x="415" y="48"/>
                    <a:pt x="409" y="51"/>
                  </a:cubicBezTo>
                  <a:cubicBezTo>
                    <a:pt x="403" y="53"/>
                    <a:pt x="399" y="59"/>
                    <a:pt x="396" y="59"/>
                  </a:cubicBezTo>
                  <a:cubicBezTo>
                    <a:pt x="392" y="60"/>
                    <a:pt x="403" y="48"/>
                    <a:pt x="409" y="43"/>
                  </a:cubicBezTo>
                  <a:cubicBezTo>
                    <a:pt x="415" y="37"/>
                    <a:pt x="412" y="30"/>
                    <a:pt x="404" y="31"/>
                  </a:cubicBezTo>
                  <a:cubicBezTo>
                    <a:pt x="396" y="32"/>
                    <a:pt x="398" y="37"/>
                    <a:pt x="394" y="37"/>
                  </a:cubicBezTo>
                  <a:cubicBezTo>
                    <a:pt x="389" y="38"/>
                    <a:pt x="369" y="49"/>
                    <a:pt x="368" y="46"/>
                  </a:cubicBezTo>
                  <a:cubicBezTo>
                    <a:pt x="367" y="42"/>
                    <a:pt x="385" y="37"/>
                    <a:pt x="385" y="35"/>
                  </a:cubicBezTo>
                  <a:cubicBezTo>
                    <a:pt x="384" y="33"/>
                    <a:pt x="362" y="33"/>
                    <a:pt x="352" y="34"/>
                  </a:cubicBezTo>
                  <a:cubicBezTo>
                    <a:pt x="342" y="36"/>
                    <a:pt x="325" y="41"/>
                    <a:pt x="324" y="38"/>
                  </a:cubicBezTo>
                  <a:cubicBezTo>
                    <a:pt x="324" y="36"/>
                    <a:pt x="345" y="32"/>
                    <a:pt x="355" y="30"/>
                  </a:cubicBezTo>
                  <a:cubicBezTo>
                    <a:pt x="366" y="29"/>
                    <a:pt x="385" y="31"/>
                    <a:pt x="393" y="28"/>
                  </a:cubicBezTo>
                  <a:cubicBezTo>
                    <a:pt x="401" y="24"/>
                    <a:pt x="413" y="24"/>
                    <a:pt x="415" y="22"/>
                  </a:cubicBezTo>
                  <a:cubicBezTo>
                    <a:pt x="418" y="19"/>
                    <a:pt x="406" y="15"/>
                    <a:pt x="400" y="16"/>
                  </a:cubicBezTo>
                  <a:cubicBezTo>
                    <a:pt x="395" y="16"/>
                    <a:pt x="389" y="15"/>
                    <a:pt x="389" y="12"/>
                  </a:cubicBezTo>
                  <a:cubicBezTo>
                    <a:pt x="390" y="9"/>
                    <a:pt x="381" y="9"/>
                    <a:pt x="380" y="7"/>
                  </a:cubicBezTo>
                  <a:cubicBezTo>
                    <a:pt x="379" y="4"/>
                    <a:pt x="361" y="6"/>
                    <a:pt x="357" y="4"/>
                  </a:cubicBezTo>
                  <a:cubicBezTo>
                    <a:pt x="353" y="1"/>
                    <a:pt x="342" y="0"/>
                    <a:pt x="333" y="1"/>
                  </a:cubicBezTo>
                  <a:cubicBezTo>
                    <a:pt x="323" y="2"/>
                    <a:pt x="304" y="1"/>
                    <a:pt x="299" y="2"/>
                  </a:cubicBezTo>
                  <a:cubicBezTo>
                    <a:pt x="295" y="2"/>
                    <a:pt x="292" y="4"/>
                    <a:pt x="288" y="4"/>
                  </a:cubicBezTo>
                  <a:cubicBezTo>
                    <a:pt x="284" y="3"/>
                    <a:pt x="277" y="5"/>
                    <a:pt x="280" y="8"/>
                  </a:cubicBezTo>
                  <a:cubicBezTo>
                    <a:pt x="284" y="12"/>
                    <a:pt x="273" y="14"/>
                    <a:pt x="274" y="11"/>
                  </a:cubicBezTo>
                  <a:cubicBezTo>
                    <a:pt x="275" y="7"/>
                    <a:pt x="265" y="5"/>
                    <a:pt x="262" y="8"/>
                  </a:cubicBezTo>
                  <a:cubicBezTo>
                    <a:pt x="258" y="11"/>
                    <a:pt x="242" y="5"/>
                    <a:pt x="240" y="8"/>
                  </a:cubicBezTo>
                  <a:cubicBezTo>
                    <a:pt x="237" y="11"/>
                    <a:pt x="219" y="10"/>
                    <a:pt x="213" y="11"/>
                  </a:cubicBezTo>
                  <a:cubicBezTo>
                    <a:pt x="208" y="12"/>
                    <a:pt x="222" y="16"/>
                    <a:pt x="221" y="18"/>
                  </a:cubicBezTo>
                  <a:cubicBezTo>
                    <a:pt x="221" y="21"/>
                    <a:pt x="203" y="18"/>
                    <a:pt x="207" y="23"/>
                  </a:cubicBezTo>
                  <a:cubicBezTo>
                    <a:pt x="211" y="27"/>
                    <a:pt x="222" y="30"/>
                    <a:pt x="228" y="36"/>
                  </a:cubicBezTo>
                  <a:cubicBezTo>
                    <a:pt x="233" y="41"/>
                    <a:pt x="223" y="38"/>
                    <a:pt x="217" y="34"/>
                  </a:cubicBezTo>
                  <a:cubicBezTo>
                    <a:pt x="211" y="30"/>
                    <a:pt x="203" y="31"/>
                    <a:pt x="199" y="27"/>
                  </a:cubicBezTo>
                  <a:cubicBezTo>
                    <a:pt x="195" y="23"/>
                    <a:pt x="181" y="20"/>
                    <a:pt x="178" y="22"/>
                  </a:cubicBezTo>
                  <a:cubicBezTo>
                    <a:pt x="173" y="25"/>
                    <a:pt x="187" y="30"/>
                    <a:pt x="187" y="33"/>
                  </a:cubicBezTo>
                  <a:cubicBezTo>
                    <a:pt x="187" y="37"/>
                    <a:pt x="178" y="33"/>
                    <a:pt x="176" y="34"/>
                  </a:cubicBezTo>
                  <a:cubicBezTo>
                    <a:pt x="174" y="35"/>
                    <a:pt x="166" y="26"/>
                    <a:pt x="161" y="26"/>
                  </a:cubicBezTo>
                  <a:cubicBezTo>
                    <a:pt x="157" y="26"/>
                    <a:pt x="161" y="30"/>
                    <a:pt x="161" y="36"/>
                  </a:cubicBezTo>
                  <a:cubicBezTo>
                    <a:pt x="161" y="42"/>
                    <a:pt x="151" y="46"/>
                    <a:pt x="154" y="42"/>
                  </a:cubicBezTo>
                  <a:cubicBezTo>
                    <a:pt x="157" y="37"/>
                    <a:pt x="155" y="27"/>
                    <a:pt x="150" y="25"/>
                  </a:cubicBezTo>
                  <a:cubicBezTo>
                    <a:pt x="145" y="23"/>
                    <a:pt x="132" y="29"/>
                    <a:pt x="125" y="29"/>
                  </a:cubicBezTo>
                  <a:cubicBezTo>
                    <a:pt x="119" y="29"/>
                    <a:pt x="110" y="31"/>
                    <a:pt x="116" y="34"/>
                  </a:cubicBezTo>
                  <a:cubicBezTo>
                    <a:pt x="121" y="37"/>
                    <a:pt x="115" y="39"/>
                    <a:pt x="110" y="36"/>
                  </a:cubicBezTo>
                  <a:cubicBezTo>
                    <a:pt x="105" y="32"/>
                    <a:pt x="89" y="36"/>
                    <a:pt x="92" y="38"/>
                  </a:cubicBezTo>
                  <a:cubicBezTo>
                    <a:pt x="96" y="41"/>
                    <a:pt x="97" y="47"/>
                    <a:pt x="95" y="50"/>
                  </a:cubicBezTo>
                  <a:cubicBezTo>
                    <a:pt x="92" y="53"/>
                    <a:pt x="86" y="47"/>
                    <a:pt x="79" y="48"/>
                  </a:cubicBezTo>
                  <a:cubicBezTo>
                    <a:pt x="73" y="48"/>
                    <a:pt x="41" y="64"/>
                    <a:pt x="43" y="68"/>
                  </a:cubicBezTo>
                  <a:cubicBezTo>
                    <a:pt x="45" y="72"/>
                    <a:pt x="58" y="68"/>
                    <a:pt x="62" y="71"/>
                  </a:cubicBezTo>
                  <a:cubicBezTo>
                    <a:pt x="67" y="73"/>
                    <a:pt x="61" y="82"/>
                    <a:pt x="56" y="86"/>
                  </a:cubicBezTo>
                  <a:cubicBezTo>
                    <a:pt x="51" y="89"/>
                    <a:pt x="31" y="86"/>
                    <a:pt x="31" y="90"/>
                  </a:cubicBezTo>
                  <a:cubicBezTo>
                    <a:pt x="30" y="94"/>
                    <a:pt x="0" y="95"/>
                    <a:pt x="0" y="102"/>
                  </a:cubicBezTo>
                  <a:cubicBezTo>
                    <a:pt x="0" y="105"/>
                    <a:pt x="1" y="107"/>
                    <a:pt x="5" y="108"/>
                  </a:cubicBezTo>
                  <a:cubicBezTo>
                    <a:pt x="9" y="109"/>
                    <a:pt x="14" y="107"/>
                    <a:pt x="18" y="112"/>
                  </a:cubicBezTo>
                  <a:cubicBezTo>
                    <a:pt x="22" y="116"/>
                    <a:pt x="33" y="116"/>
                    <a:pt x="40" y="113"/>
                  </a:cubicBezTo>
                  <a:cubicBezTo>
                    <a:pt x="47" y="110"/>
                    <a:pt x="53" y="114"/>
                    <a:pt x="52" y="118"/>
                  </a:cubicBezTo>
                  <a:cubicBezTo>
                    <a:pt x="52" y="122"/>
                    <a:pt x="36" y="116"/>
                    <a:pt x="31" y="120"/>
                  </a:cubicBezTo>
                  <a:cubicBezTo>
                    <a:pt x="26" y="123"/>
                    <a:pt x="10" y="120"/>
                    <a:pt x="11" y="123"/>
                  </a:cubicBezTo>
                  <a:cubicBezTo>
                    <a:pt x="12" y="127"/>
                    <a:pt x="19" y="126"/>
                    <a:pt x="26" y="127"/>
                  </a:cubicBezTo>
                  <a:cubicBezTo>
                    <a:pt x="32" y="128"/>
                    <a:pt x="26" y="131"/>
                    <a:pt x="26" y="134"/>
                  </a:cubicBezTo>
                  <a:cubicBezTo>
                    <a:pt x="26" y="136"/>
                    <a:pt x="29" y="136"/>
                    <a:pt x="35" y="139"/>
                  </a:cubicBezTo>
                  <a:cubicBezTo>
                    <a:pt x="42" y="142"/>
                    <a:pt x="52" y="144"/>
                    <a:pt x="48" y="140"/>
                  </a:cubicBezTo>
                  <a:cubicBezTo>
                    <a:pt x="45" y="137"/>
                    <a:pt x="55" y="137"/>
                    <a:pt x="57" y="139"/>
                  </a:cubicBezTo>
                  <a:cubicBezTo>
                    <a:pt x="58" y="141"/>
                    <a:pt x="63" y="136"/>
                    <a:pt x="67" y="137"/>
                  </a:cubicBezTo>
                  <a:cubicBezTo>
                    <a:pt x="72" y="139"/>
                    <a:pt x="73" y="133"/>
                    <a:pt x="77" y="135"/>
                  </a:cubicBezTo>
                  <a:cubicBezTo>
                    <a:pt x="81" y="138"/>
                    <a:pt x="97" y="139"/>
                    <a:pt x="103" y="142"/>
                  </a:cubicBezTo>
                  <a:cubicBezTo>
                    <a:pt x="109" y="145"/>
                    <a:pt x="116" y="146"/>
                    <a:pt x="116" y="151"/>
                  </a:cubicBezTo>
                  <a:cubicBezTo>
                    <a:pt x="115" y="155"/>
                    <a:pt x="121" y="159"/>
                    <a:pt x="127" y="161"/>
                  </a:cubicBezTo>
                  <a:cubicBezTo>
                    <a:pt x="133" y="164"/>
                    <a:pt x="135" y="170"/>
                    <a:pt x="134" y="174"/>
                  </a:cubicBezTo>
                  <a:cubicBezTo>
                    <a:pt x="134" y="178"/>
                    <a:pt x="141" y="181"/>
                    <a:pt x="140" y="183"/>
                  </a:cubicBezTo>
                  <a:cubicBezTo>
                    <a:pt x="139" y="185"/>
                    <a:pt x="140" y="188"/>
                    <a:pt x="144" y="192"/>
                  </a:cubicBezTo>
                  <a:cubicBezTo>
                    <a:pt x="148" y="195"/>
                    <a:pt x="137" y="198"/>
                    <a:pt x="140" y="202"/>
                  </a:cubicBezTo>
                  <a:cubicBezTo>
                    <a:pt x="143" y="205"/>
                    <a:pt x="136" y="211"/>
                    <a:pt x="144" y="212"/>
                  </a:cubicBezTo>
                  <a:cubicBezTo>
                    <a:pt x="151" y="214"/>
                    <a:pt x="150" y="207"/>
                    <a:pt x="156" y="207"/>
                  </a:cubicBezTo>
                  <a:cubicBezTo>
                    <a:pt x="162" y="207"/>
                    <a:pt x="156" y="212"/>
                    <a:pt x="159" y="215"/>
                  </a:cubicBezTo>
                  <a:cubicBezTo>
                    <a:pt x="162" y="218"/>
                    <a:pt x="168" y="218"/>
                    <a:pt x="174" y="223"/>
                  </a:cubicBezTo>
                  <a:cubicBezTo>
                    <a:pt x="180" y="228"/>
                    <a:pt x="176" y="230"/>
                    <a:pt x="171" y="226"/>
                  </a:cubicBezTo>
                  <a:cubicBezTo>
                    <a:pt x="165" y="222"/>
                    <a:pt x="150" y="223"/>
                    <a:pt x="150" y="224"/>
                  </a:cubicBezTo>
                  <a:cubicBezTo>
                    <a:pt x="150" y="226"/>
                    <a:pt x="167" y="236"/>
                    <a:pt x="171" y="234"/>
                  </a:cubicBezTo>
                  <a:cubicBezTo>
                    <a:pt x="175" y="233"/>
                    <a:pt x="181" y="240"/>
                    <a:pt x="178" y="243"/>
                  </a:cubicBezTo>
                  <a:cubicBezTo>
                    <a:pt x="176" y="245"/>
                    <a:pt x="177" y="251"/>
                    <a:pt x="177" y="254"/>
                  </a:cubicBezTo>
                  <a:cubicBezTo>
                    <a:pt x="176" y="257"/>
                    <a:pt x="170" y="254"/>
                    <a:pt x="166" y="254"/>
                  </a:cubicBezTo>
                  <a:cubicBezTo>
                    <a:pt x="163" y="255"/>
                    <a:pt x="160" y="256"/>
                    <a:pt x="160" y="260"/>
                  </a:cubicBezTo>
                  <a:cubicBezTo>
                    <a:pt x="160" y="264"/>
                    <a:pt x="154" y="267"/>
                    <a:pt x="153" y="272"/>
                  </a:cubicBezTo>
                  <a:cubicBezTo>
                    <a:pt x="153" y="277"/>
                    <a:pt x="158" y="277"/>
                    <a:pt x="161" y="279"/>
                  </a:cubicBezTo>
                  <a:cubicBezTo>
                    <a:pt x="164" y="281"/>
                    <a:pt x="155" y="282"/>
                    <a:pt x="155" y="286"/>
                  </a:cubicBezTo>
                  <a:cubicBezTo>
                    <a:pt x="155" y="290"/>
                    <a:pt x="163" y="296"/>
                    <a:pt x="166" y="298"/>
                  </a:cubicBezTo>
                  <a:cubicBezTo>
                    <a:pt x="169" y="299"/>
                    <a:pt x="166" y="307"/>
                    <a:pt x="168" y="311"/>
                  </a:cubicBezTo>
                  <a:cubicBezTo>
                    <a:pt x="169" y="315"/>
                    <a:pt x="173" y="310"/>
                    <a:pt x="172" y="316"/>
                  </a:cubicBezTo>
                  <a:cubicBezTo>
                    <a:pt x="172" y="321"/>
                    <a:pt x="176" y="321"/>
                    <a:pt x="176" y="324"/>
                  </a:cubicBezTo>
                  <a:cubicBezTo>
                    <a:pt x="177" y="327"/>
                    <a:pt x="184" y="326"/>
                    <a:pt x="183" y="331"/>
                  </a:cubicBezTo>
                  <a:cubicBezTo>
                    <a:pt x="181" y="335"/>
                    <a:pt x="185" y="338"/>
                    <a:pt x="186" y="340"/>
                  </a:cubicBezTo>
                  <a:cubicBezTo>
                    <a:pt x="188" y="343"/>
                    <a:pt x="194" y="347"/>
                    <a:pt x="195" y="350"/>
                  </a:cubicBezTo>
                  <a:cubicBezTo>
                    <a:pt x="197" y="353"/>
                    <a:pt x="200" y="357"/>
                    <a:pt x="204" y="356"/>
                  </a:cubicBezTo>
                  <a:cubicBezTo>
                    <a:pt x="209" y="355"/>
                    <a:pt x="209" y="359"/>
                    <a:pt x="212" y="358"/>
                  </a:cubicBezTo>
                  <a:cubicBezTo>
                    <a:pt x="216" y="358"/>
                    <a:pt x="221" y="360"/>
                    <a:pt x="222" y="362"/>
                  </a:cubicBezTo>
                  <a:cubicBezTo>
                    <a:pt x="223" y="365"/>
                    <a:pt x="233" y="367"/>
                    <a:pt x="236" y="368"/>
                  </a:cubicBezTo>
                  <a:cubicBezTo>
                    <a:pt x="239" y="368"/>
                    <a:pt x="239" y="363"/>
                    <a:pt x="242" y="362"/>
                  </a:cubicBezTo>
                  <a:cubicBezTo>
                    <a:pt x="244" y="360"/>
                    <a:pt x="243" y="350"/>
                    <a:pt x="246" y="349"/>
                  </a:cubicBezTo>
                  <a:cubicBezTo>
                    <a:pt x="248" y="348"/>
                    <a:pt x="247" y="337"/>
                    <a:pt x="245" y="336"/>
                  </a:cubicBezTo>
                  <a:cubicBezTo>
                    <a:pt x="243" y="335"/>
                    <a:pt x="244" y="332"/>
                    <a:pt x="249" y="332"/>
                  </a:cubicBezTo>
                  <a:cubicBezTo>
                    <a:pt x="255" y="333"/>
                    <a:pt x="253" y="328"/>
                    <a:pt x="255" y="327"/>
                  </a:cubicBezTo>
                  <a:cubicBezTo>
                    <a:pt x="258" y="326"/>
                    <a:pt x="257" y="321"/>
                    <a:pt x="259" y="321"/>
                  </a:cubicBezTo>
                  <a:cubicBezTo>
                    <a:pt x="261" y="320"/>
                    <a:pt x="260" y="317"/>
                    <a:pt x="259" y="315"/>
                  </a:cubicBezTo>
                  <a:cubicBezTo>
                    <a:pt x="257" y="313"/>
                    <a:pt x="259" y="312"/>
                    <a:pt x="262" y="311"/>
                  </a:cubicBezTo>
                  <a:cubicBezTo>
                    <a:pt x="265" y="311"/>
                    <a:pt x="264" y="307"/>
                    <a:pt x="260" y="305"/>
                  </a:cubicBezTo>
                  <a:cubicBezTo>
                    <a:pt x="257" y="304"/>
                    <a:pt x="258" y="300"/>
                    <a:pt x="262" y="302"/>
                  </a:cubicBezTo>
                  <a:cubicBezTo>
                    <a:pt x="265" y="305"/>
                    <a:pt x="268" y="303"/>
                    <a:pt x="266" y="300"/>
                  </a:cubicBezTo>
                  <a:cubicBezTo>
                    <a:pt x="264" y="297"/>
                    <a:pt x="269" y="296"/>
                    <a:pt x="274" y="295"/>
                  </a:cubicBezTo>
                  <a:cubicBezTo>
                    <a:pt x="279" y="295"/>
                    <a:pt x="281" y="292"/>
                    <a:pt x="280" y="288"/>
                  </a:cubicBezTo>
                  <a:cubicBezTo>
                    <a:pt x="279" y="285"/>
                    <a:pt x="286" y="285"/>
                    <a:pt x="284" y="288"/>
                  </a:cubicBezTo>
                  <a:cubicBezTo>
                    <a:pt x="283" y="291"/>
                    <a:pt x="284" y="295"/>
                    <a:pt x="286" y="292"/>
                  </a:cubicBezTo>
                  <a:cubicBezTo>
                    <a:pt x="288" y="290"/>
                    <a:pt x="293" y="292"/>
                    <a:pt x="301" y="289"/>
                  </a:cubicBezTo>
                  <a:cubicBezTo>
                    <a:pt x="309" y="287"/>
                    <a:pt x="317" y="280"/>
                    <a:pt x="319" y="274"/>
                  </a:cubicBezTo>
                  <a:cubicBezTo>
                    <a:pt x="321" y="267"/>
                    <a:pt x="330" y="268"/>
                    <a:pt x="329" y="264"/>
                  </a:cubicBezTo>
                  <a:cubicBezTo>
                    <a:pt x="328" y="260"/>
                    <a:pt x="330" y="258"/>
                    <a:pt x="336" y="261"/>
                  </a:cubicBezTo>
                  <a:cubicBezTo>
                    <a:pt x="342" y="264"/>
                    <a:pt x="338" y="259"/>
                    <a:pt x="344" y="259"/>
                  </a:cubicBezTo>
                  <a:cubicBezTo>
                    <a:pt x="351" y="259"/>
                    <a:pt x="350" y="256"/>
                    <a:pt x="356" y="256"/>
                  </a:cubicBezTo>
                  <a:cubicBezTo>
                    <a:pt x="363" y="256"/>
                    <a:pt x="379" y="253"/>
                    <a:pt x="385" y="248"/>
                  </a:cubicBezTo>
                  <a:cubicBezTo>
                    <a:pt x="391" y="244"/>
                    <a:pt x="403" y="240"/>
                    <a:pt x="408" y="237"/>
                  </a:cubicBezTo>
                  <a:cubicBezTo>
                    <a:pt x="413" y="233"/>
                    <a:pt x="414" y="231"/>
                    <a:pt x="411" y="232"/>
                  </a:cubicBezTo>
                  <a:cubicBezTo>
                    <a:pt x="408" y="234"/>
                    <a:pt x="401" y="234"/>
                    <a:pt x="397" y="233"/>
                  </a:cubicBezTo>
                  <a:cubicBezTo>
                    <a:pt x="392" y="232"/>
                    <a:pt x="384" y="228"/>
                    <a:pt x="379" y="231"/>
                  </a:cubicBezTo>
                  <a:cubicBezTo>
                    <a:pt x="373" y="234"/>
                    <a:pt x="377" y="227"/>
                    <a:pt x="381" y="226"/>
                  </a:cubicBezTo>
                  <a:cubicBezTo>
                    <a:pt x="386" y="225"/>
                    <a:pt x="384" y="223"/>
                    <a:pt x="383" y="218"/>
                  </a:cubicBezTo>
                  <a:cubicBezTo>
                    <a:pt x="381" y="213"/>
                    <a:pt x="390" y="217"/>
                    <a:pt x="394" y="222"/>
                  </a:cubicBezTo>
                  <a:cubicBezTo>
                    <a:pt x="398" y="227"/>
                    <a:pt x="405" y="230"/>
                    <a:pt x="412" y="228"/>
                  </a:cubicBezTo>
                  <a:cubicBezTo>
                    <a:pt x="418" y="226"/>
                    <a:pt x="412" y="221"/>
                    <a:pt x="414" y="217"/>
                  </a:cubicBezTo>
                  <a:cubicBezTo>
                    <a:pt x="417" y="214"/>
                    <a:pt x="395" y="203"/>
                    <a:pt x="393" y="199"/>
                  </a:cubicBezTo>
                  <a:cubicBezTo>
                    <a:pt x="392" y="195"/>
                    <a:pt x="399" y="198"/>
                    <a:pt x="405" y="200"/>
                  </a:cubicBezTo>
                  <a:cubicBezTo>
                    <a:pt x="412" y="203"/>
                    <a:pt x="413" y="195"/>
                    <a:pt x="413" y="192"/>
                  </a:cubicBezTo>
                  <a:cubicBezTo>
                    <a:pt x="413" y="188"/>
                    <a:pt x="400" y="188"/>
                    <a:pt x="394" y="192"/>
                  </a:cubicBezTo>
                  <a:cubicBezTo>
                    <a:pt x="388" y="195"/>
                    <a:pt x="382" y="187"/>
                    <a:pt x="390" y="186"/>
                  </a:cubicBezTo>
                  <a:cubicBezTo>
                    <a:pt x="398" y="185"/>
                    <a:pt x="391" y="182"/>
                    <a:pt x="393" y="180"/>
                  </a:cubicBezTo>
                  <a:cubicBezTo>
                    <a:pt x="396" y="177"/>
                    <a:pt x="406" y="187"/>
                    <a:pt x="411" y="185"/>
                  </a:cubicBezTo>
                  <a:cubicBezTo>
                    <a:pt x="416" y="183"/>
                    <a:pt x="420" y="185"/>
                    <a:pt x="425" y="182"/>
                  </a:cubicBezTo>
                  <a:cubicBezTo>
                    <a:pt x="429" y="178"/>
                    <a:pt x="417" y="175"/>
                    <a:pt x="414" y="172"/>
                  </a:cubicBezTo>
                  <a:cubicBezTo>
                    <a:pt x="411" y="168"/>
                    <a:pt x="427" y="170"/>
                    <a:pt x="432" y="170"/>
                  </a:cubicBezTo>
                  <a:cubicBezTo>
                    <a:pt x="437" y="170"/>
                    <a:pt x="438" y="163"/>
                    <a:pt x="434" y="164"/>
                  </a:cubicBezTo>
                  <a:cubicBezTo>
                    <a:pt x="430" y="166"/>
                    <a:pt x="417" y="160"/>
                    <a:pt x="419" y="155"/>
                  </a:cubicBezTo>
                  <a:cubicBezTo>
                    <a:pt x="422" y="151"/>
                    <a:pt x="427" y="156"/>
                    <a:pt x="433" y="153"/>
                  </a:cubicBezTo>
                  <a:cubicBezTo>
                    <a:pt x="439" y="150"/>
                    <a:pt x="434" y="138"/>
                    <a:pt x="430" y="138"/>
                  </a:cubicBezTo>
                  <a:cubicBezTo>
                    <a:pt x="425" y="138"/>
                    <a:pt x="415" y="137"/>
                    <a:pt x="415" y="135"/>
                  </a:cubicBezTo>
                  <a:cubicBezTo>
                    <a:pt x="415" y="133"/>
                    <a:pt x="407" y="131"/>
                    <a:pt x="409" y="129"/>
                  </a:cubicBezTo>
                  <a:cubicBezTo>
                    <a:pt x="412" y="126"/>
                    <a:pt x="415" y="131"/>
                    <a:pt x="420" y="127"/>
                  </a:cubicBezTo>
                  <a:cubicBezTo>
                    <a:pt x="426" y="123"/>
                    <a:pt x="437" y="128"/>
                    <a:pt x="442" y="127"/>
                  </a:cubicBezTo>
                  <a:cubicBezTo>
                    <a:pt x="447" y="126"/>
                    <a:pt x="440" y="117"/>
                    <a:pt x="437" y="119"/>
                  </a:cubicBezTo>
                  <a:cubicBezTo>
                    <a:pt x="434" y="120"/>
                    <a:pt x="425" y="121"/>
                    <a:pt x="424" y="116"/>
                  </a:cubicBezTo>
                  <a:cubicBezTo>
                    <a:pt x="423" y="111"/>
                    <a:pt x="433" y="116"/>
                    <a:pt x="435" y="113"/>
                  </a:cubicBezTo>
                  <a:cubicBezTo>
                    <a:pt x="437" y="111"/>
                    <a:pt x="421" y="105"/>
                    <a:pt x="419" y="110"/>
                  </a:cubicBezTo>
                  <a:cubicBezTo>
                    <a:pt x="416" y="115"/>
                    <a:pt x="408" y="113"/>
                    <a:pt x="412" y="110"/>
                  </a:cubicBezTo>
                  <a:cubicBezTo>
                    <a:pt x="417" y="107"/>
                    <a:pt x="418" y="99"/>
                    <a:pt x="417" y="95"/>
                  </a:cubicBezTo>
                  <a:cubicBezTo>
                    <a:pt x="417" y="91"/>
                    <a:pt x="433" y="91"/>
                    <a:pt x="432" y="84"/>
                  </a:cubicBezTo>
                  <a:cubicBezTo>
                    <a:pt x="430" y="78"/>
                    <a:pt x="439" y="76"/>
                    <a:pt x="445" y="76"/>
                  </a:cubicBezTo>
                  <a:cubicBezTo>
                    <a:pt x="450" y="76"/>
                    <a:pt x="445" y="69"/>
                    <a:pt x="439" y="70"/>
                  </a:cubicBezTo>
                  <a:cubicBezTo>
                    <a:pt x="434" y="71"/>
                    <a:pt x="429" y="76"/>
                    <a:pt x="426" y="74"/>
                  </a:cubicBezTo>
                  <a:cubicBezTo>
                    <a:pt x="423" y="72"/>
                    <a:pt x="432" y="67"/>
                    <a:pt x="437" y="67"/>
                  </a:cubicBezTo>
                  <a:cubicBezTo>
                    <a:pt x="442" y="67"/>
                    <a:pt x="453" y="67"/>
                    <a:pt x="457" y="65"/>
                  </a:cubicBezTo>
                  <a:cubicBezTo>
                    <a:pt x="461" y="62"/>
                    <a:pt x="450" y="60"/>
                    <a:pt x="442" y="61"/>
                  </a:cubicBezTo>
                  <a:cubicBezTo>
                    <a:pt x="435" y="62"/>
                    <a:pt x="435" y="59"/>
                    <a:pt x="446" y="58"/>
                  </a:cubicBezTo>
                  <a:cubicBezTo>
                    <a:pt x="458" y="58"/>
                    <a:pt x="456" y="56"/>
                    <a:pt x="464" y="55"/>
                  </a:cubicBezTo>
                  <a:cubicBezTo>
                    <a:pt x="472" y="54"/>
                    <a:pt x="469" y="51"/>
                    <a:pt x="474" y="50"/>
                  </a:cubicBezTo>
                  <a:cubicBezTo>
                    <a:pt x="479" y="50"/>
                    <a:pt x="492" y="45"/>
                    <a:pt x="492" y="42"/>
                  </a:cubicBezTo>
                  <a:cubicBezTo>
                    <a:pt x="492" y="39"/>
                    <a:pt x="474" y="34"/>
                    <a:pt x="465" y="34"/>
                  </a:cubicBezTo>
                  <a:close/>
                  <a:moveTo>
                    <a:pt x="169" y="241"/>
                  </a:moveTo>
                  <a:cubicBezTo>
                    <a:pt x="169" y="237"/>
                    <a:pt x="164" y="240"/>
                    <a:pt x="162" y="235"/>
                  </a:cubicBezTo>
                  <a:cubicBezTo>
                    <a:pt x="160" y="231"/>
                    <a:pt x="148" y="229"/>
                    <a:pt x="146" y="232"/>
                  </a:cubicBezTo>
                  <a:cubicBezTo>
                    <a:pt x="146" y="234"/>
                    <a:pt x="142" y="236"/>
                    <a:pt x="145" y="239"/>
                  </a:cubicBezTo>
                  <a:cubicBezTo>
                    <a:pt x="148" y="243"/>
                    <a:pt x="150" y="241"/>
                    <a:pt x="154" y="245"/>
                  </a:cubicBezTo>
                  <a:cubicBezTo>
                    <a:pt x="158" y="248"/>
                    <a:pt x="168" y="245"/>
                    <a:pt x="169" y="2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7" name="Freeform 125">
              <a:extLst>
                <a:ext uri="{FF2B5EF4-FFF2-40B4-BE49-F238E27FC236}">
                  <a16:creationId xmlns:a16="http://schemas.microsoft.com/office/drawing/2014/main" id="{716FC55F-4B16-4240-8929-C69338C374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438" y="2871334"/>
              <a:ext cx="2487613" cy="1917700"/>
            </a:xfrm>
            <a:custGeom>
              <a:avLst/>
              <a:gdLst>
                <a:gd name="T0" fmla="*/ 146 w 717"/>
                <a:gd name="T1" fmla="*/ 487 h 552"/>
                <a:gd name="T2" fmla="*/ 135 w 717"/>
                <a:gd name="T3" fmla="*/ 162 h 552"/>
                <a:gd name="T4" fmla="*/ 276 w 717"/>
                <a:gd name="T5" fmla="*/ 179 h 552"/>
                <a:gd name="T6" fmla="*/ 183 w 717"/>
                <a:gd name="T7" fmla="*/ 191 h 552"/>
                <a:gd name="T8" fmla="*/ 275 w 717"/>
                <a:gd name="T9" fmla="*/ 238 h 552"/>
                <a:gd name="T10" fmla="*/ 169 w 717"/>
                <a:gd name="T11" fmla="*/ 138 h 552"/>
                <a:gd name="T12" fmla="*/ 148 w 717"/>
                <a:gd name="T13" fmla="*/ 132 h 552"/>
                <a:gd name="T14" fmla="*/ 263 w 717"/>
                <a:gd name="T15" fmla="*/ 152 h 552"/>
                <a:gd name="T16" fmla="*/ 212 w 717"/>
                <a:gd name="T17" fmla="*/ 102 h 552"/>
                <a:gd name="T18" fmla="*/ 294 w 717"/>
                <a:gd name="T19" fmla="*/ 85 h 552"/>
                <a:gd name="T20" fmla="*/ 297 w 717"/>
                <a:gd name="T21" fmla="*/ 115 h 552"/>
                <a:gd name="T22" fmla="*/ 299 w 717"/>
                <a:gd name="T23" fmla="*/ 132 h 552"/>
                <a:gd name="T24" fmla="*/ 387 w 717"/>
                <a:gd name="T25" fmla="*/ 105 h 552"/>
                <a:gd name="T26" fmla="*/ 351 w 717"/>
                <a:gd name="T27" fmla="*/ 165 h 552"/>
                <a:gd name="T28" fmla="*/ 490 w 717"/>
                <a:gd name="T29" fmla="*/ 156 h 552"/>
                <a:gd name="T30" fmla="*/ 414 w 717"/>
                <a:gd name="T31" fmla="*/ 108 h 552"/>
                <a:gd name="T32" fmla="*/ 426 w 717"/>
                <a:gd name="T33" fmla="*/ 59 h 552"/>
                <a:gd name="T34" fmla="*/ 418 w 717"/>
                <a:gd name="T35" fmla="*/ 47 h 552"/>
                <a:gd name="T36" fmla="*/ 452 w 717"/>
                <a:gd name="T37" fmla="*/ 86 h 552"/>
                <a:gd name="T38" fmla="*/ 498 w 717"/>
                <a:gd name="T39" fmla="*/ 128 h 552"/>
                <a:gd name="T40" fmla="*/ 567 w 717"/>
                <a:gd name="T41" fmla="*/ 62 h 552"/>
                <a:gd name="T42" fmla="*/ 542 w 717"/>
                <a:gd name="T43" fmla="*/ 6 h 552"/>
                <a:gd name="T44" fmla="*/ 406 w 717"/>
                <a:gd name="T45" fmla="*/ 32 h 552"/>
                <a:gd name="T46" fmla="*/ 445 w 717"/>
                <a:gd name="T47" fmla="*/ 314 h 552"/>
                <a:gd name="T48" fmla="*/ 590 w 717"/>
                <a:gd name="T49" fmla="*/ 242 h 552"/>
                <a:gd name="T50" fmla="*/ 532 w 717"/>
                <a:gd name="T51" fmla="*/ 194 h 552"/>
                <a:gd name="T52" fmla="*/ 445 w 717"/>
                <a:gd name="T53" fmla="*/ 178 h 552"/>
                <a:gd name="T54" fmla="*/ 502 w 717"/>
                <a:gd name="T55" fmla="*/ 220 h 552"/>
                <a:gd name="T56" fmla="*/ 525 w 717"/>
                <a:gd name="T57" fmla="*/ 292 h 552"/>
                <a:gd name="T58" fmla="*/ 606 w 717"/>
                <a:gd name="T59" fmla="*/ 298 h 552"/>
                <a:gd name="T60" fmla="*/ 487 w 717"/>
                <a:gd name="T61" fmla="*/ 171 h 552"/>
                <a:gd name="T62" fmla="*/ 687 w 717"/>
                <a:gd name="T63" fmla="*/ 457 h 552"/>
                <a:gd name="T64" fmla="*/ 78 w 717"/>
                <a:gd name="T65" fmla="*/ 448 h 552"/>
                <a:gd name="T66" fmla="*/ 585 w 717"/>
                <a:gd name="T67" fmla="*/ 489 h 552"/>
                <a:gd name="T68" fmla="*/ 687 w 717"/>
                <a:gd name="T69" fmla="*/ 434 h 552"/>
                <a:gd name="T70" fmla="*/ 638 w 717"/>
                <a:gd name="T71" fmla="*/ 399 h 552"/>
                <a:gd name="T72" fmla="*/ 602 w 717"/>
                <a:gd name="T73" fmla="*/ 376 h 552"/>
                <a:gd name="T74" fmla="*/ 544 w 717"/>
                <a:gd name="T75" fmla="*/ 330 h 552"/>
                <a:gd name="T76" fmla="*/ 519 w 717"/>
                <a:gd name="T77" fmla="*/ 387 h 552"/>
                <a:gd name="T78" fmla="*/ 475 w 717"/>
                <a:gd name="T79" fmla="*/ 440 h 552"/>
                <a:gd name="T80" fmla="*/ 384 w 717"/>
                <a:gd name="T81" fmla="*/ 375 h 552"/>
                <a:gd name="T82" fmla="*/ 413 w 717"/>
                <a:gd name="T83" fmla="*/ 307 h 552"/>
                <a:gd name="T84" fmla="*/ 463 w 717"/>
                <a:gd name="T85" fmla="*/ 276 h 552"/>
                <a:gd name="T86" fmla="*/ 454 w 717"/>
                <a:gd name="T87" fmla="*/ 242 h 552"/>
                <a:gd name="T88" fmla="*/ 413 w 717"/>
                <a:gd name="T89" fmla="*/ 245 h 552"/>
                <a:gd name="T90" fmla="*/ 383 w 717"/>
                <a:gd name="T91" fmla="*/ 193 h 552"/>
                <a:gd name="T92" fmla="*/ 369 w 717"/>
                <a:gd name="T93" fmla="*/ 208 h 552"/>
                <a:gd name="T94" fmla="*/ 362 w 717"/>
                <a:gd name="T95" fmla="*/ 259 h 552"/>
                <a:gd name="T96" fmla="*/ 351 w 717"/>
                <a:gd name="T97" fmla="*/ 248 h 552"/>
                <a:gd name="T98" fmla="*/ 285 w 717"/>
                <a:gd name="T99" fmla="*/ 248 h 552"/>
                <a:gd name="T100" fmla="*/ 191 w 717"/>
                <a:gd name="T101" fmla="*/ 242 h 552"/>
                <a:gd name="T102" fmla="*/ 69 w 717"/>
                <a:gd name="T103" fmla="*/ 243 h 552"/>
                <a:gd name="T104" fmla="*/ 33 w 717"/>
                <a:gd name="T105" fmla="*/ 243 h 552"/>
                <a:gd name="T106" fmla="*/ 90 w 717"/>
                <a:gd name="T107" fmla="*/ 419 h 552"/>
                <a:gd name="T108" fmla="*/ 129 w 717"/>
                <a:gd name="T109" fmla="*/ 469 h 552"/>
                <a:gd name="T110" fmla="*/ 444 w 717"/>
                <a:gd name="T111" fmla="*/ 491 h 552"/>
                <a:gd name="T112" fmla="*/ 500 w 717"/>
                <a:gd name="T113" fmla="*/ 546 h 552"/>
                <a:gd name="T114" fmla="*/ 617 w 717"/>
                <a:gd name="T115" fmla="*/ 515 h 552"/>
                <a:gd name="T116" fmla="*/ 173 w 717"/>
                <a:gd name="T117" fmla="*/ 290 h 552"/>
                <a:gd name="T118" fmla="*/ 172 w 717"/>
                <a:gd name="T119" fmla="*/ 279 h 552"/>
                <a:gd name="T120" fmla="*/ 359 w 717"/>
                <a:gd name="T121" fmla="*/ 468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7" h="552">
                  <a:moveTo>
                    <a:pt x="141" y="484"/>
                  </a:moveTo>
                  <a:cubicBezTo>
                    <a:pt x="139" y="481"/>
                    <a:pt x="133" y="482"/>
                    <a:pt x="132" y="479"/>
                  </a:cubicBezTo>
                  <a:cubicBezTo>
                    <a:pt x="131" y="477"/>
                    <a:pt x="126" y="469"/>
                    <a:pt x="123" y="469"/>
                  </a:cubicBezTo>
                  <a:cubicBezTo>
                    <a:pt x="120" y="469"/>
                    <a:pt x="116" y="469"/>
                    <a:pt x="112" y="467"/>
                  </a:cubicBezTo>
                  <a:cubicBezTo>
                    <a:pt x="109" y="464"/>
                    <a:pt x="106" y="464"/>
                    <a:pt x="104" y="465"/>
                  </a:cubicBezTo>
                  <a:cubicBezTo>
                    <a:pt x="101" y="467"/>
                    <a:pt x="106" y="467"/>
                    <a:pt x="106" y="469"/>
                  </a:cubicBezTo>
                  <a:cubicBezTo>
                    <a:pt x="106" y="471"/>
                    <a:pt x="108" y="472"/>
                    <a:pt x="110" y="472"/>
                  </a:cubicBezTo>
                  <a:cubicBezTo>
                    <a:pt x="112" y="471"/>
                    <a:pt x="113" y="476"/>
                    <a:pt x="115" y="476"/>
                  </a:cubicBezTo>
                  <a:cubicBezTo>
                    <a:pt x="118" y="476"/>
                    <a:pt x="118" y="479"/>
                    <a:pt x="121" y="479"/>
                  </a:cubicBezTo>
                  <a:cubicBezTo>
                    <a:pt x="123" y="479"/>
                    <a:pt x="124" y="482"/>
                    <a:pt x="125" y="484"/>
                  </a:cubicBezTo>
                  <a:cubicBezTo>
                    <a:pt x="126" y="486"/>
                    <a:pt x="129" y="484"/>
                    <a:pt x="129" y="486"/>
                  </a:cubicBezTo>
                  <a:cubicBezTo>
                    <a:pt x="129" y="487"/>
                    <a:pt x="132" y="488"/>
                    <a:pt x="133" y="490"/>
                  </a:cubicBezTo>
                  <a:cubicBezTo>
                    <a:pt x="138" y="491"/>
                    <a:pt x="142" y="491"/>
                    <a:pt x="145" y="490"/>
                  </a:cubicBezTo>
                  <a:cubicBezTo>
                    <a:pt x="146" y="489"/>
                    <a:pt x="146" y="488"/>
                    <a:pt x="146" y="487"/>
                  </a:cubicBezTo>
                  <a:cubicBezTo>
                    <a:pt x="148" y="485"/>
                    <a:pt x="144" y="486"/>
                    <a:pt x="141" y="484"/>
                  </a:cubicBezTo>
                  <a:close/>
                  <a:moveTo>
                    <a:pt x="135" y="200"/>
                  </a:moveTo>
                  <a:cubicBezTo>
                    <a:pt x="142" y="202"/>
                    <a:pt x="142" y="213"/>
                    <a:pt x="147" y="213"/>
                  </a:cubicBezTo>
                  <a:cubicBezTo>
                    <a:pt x="150" y="213"/>
                    <a:pt x="147" y="210"/>
                    <a:pt x="152" y="210"/>
                  </a:cubicBezTo>
                  <a:cubicBezTo>
                    <a:pt x="157" y="210"/>
                    <a:pt x="156" y="207"/>
                    <a:pt x="160" y="208"/>
                  </a:cubicBezTo>
                  <a:cubicBezTo>
                    <a:pt x="164" y="208"/>
                    <a:pt x="168" y="206"/>
                    <a:pt x="168" y="201"/>
                  </a:cubicBezTo>
                  <a:cubicBezTo>
                    <a:pt x="168" y="196"/>
                    <a:pt x="171" y="195"/>
                    <a:pt x="175" y="194"/>
                  </a:cubicBezTo>
                  <a:cubicBezTo>
                    <a:pt x="179" y="193"/>
                    <a:pt x="176" y="187"/>
                    <a:pt x="182" y="186"/>
                  </a:cubicBezTo>
                  <a:cubicBezTo>
                    <a:pt x="188" y="184"/>
                    <a:pt x="204" y="177"/>
                    <a:pt x="207" y="175"/>
                  </a:cubicBezTo>
                  <a:cubicBezTo>
                    <a:pt x="210" y="173"/>
                    <a:pt x="204" y="170"/>
                    <a:pt x="197" y="166"/>
                  </a:cubicBezTo>
                  <a:cubicBezTo>
                    <a:pt x="191" y="162"/>
                    <a:pt x="186" y="161"/>
                    <a:pt x="181" y="164"/>
                  </a:cubicBezTo>
                  <a:cubicBezTo>
                    <a:pt x="176" y="168"/>
                    <a:pt x="180" y="161"/>
                    <a:pt x="176" y="163"/>
                  </a:cubicBezTo>
                  <a:cubicBezTo>
                    <a:pt x="172" y="164"/>
                    <a:pt x="161" y="160"/>
                    <a:pt x="160" y="158"/>
                  </a:cubicBezTo>
                  <a:cubicBezTo>
                    <a:pt x="158" y="156"/>
                    <a:pt x="139" y="162"/>
                    <a:pt x="135" y="162"/>
                  </a:cubicBezTo>
                  <a:cubicBezTo>
                    <a:pt x="130" y="162"/>
                    <a:pt x="135" y="167"/>
                    <a:pt x="138" y="169"/>
                  </a:cubicBezTo>
                  <a:cubicBezTo>
                    <a:pt x="141" y="172"/>
                    <a:pt x="130" y="180"/>
                    <a:pt x="132" y="181"/>
                  </a:cubicBezTo>
                  <a:cubicBezTo>
                    <a:pt x="135" y="183"/>
                    <a:pt x="130" y="188"/>
                    <a:pt x="125" y="194"/>
                  </a:cubicBezTo>
                  <a:cubicBezTo>
                    <a:pt x="120" y="199"/>
                    <a:pt x="129" y="199"/>
                    <a:pt x="135" y="200"/>
                  </a:cubicBezTo>
                  <a:close/>
                  <a:moveTo>
                    <a:pt x="314" y="230"/>
                  </a:moveTo>
                  <a:cubicBezTo>
                    <a:pt x="316" y="227"/>
                    <a:pt x="325" y="235"/>
                    <a:pt x="325" y="229"/>
                  </a:cubicBezTo>
                  <a:cubicBezTo>
                    <a:pt x="325" y="224"/>
                    <a:pt x="315" y="221"/>
                    <a:pt x="311" y="219"/>
                  </a:cubicBezTo>
                  <a:cubicBezTo>
                    <a:pt x="306" y="216"/>
                    <a:pt x="305" y="217"/>
                    <a:pt x="298" y="212"/>
                  </a:cubicBezTo>
                  <a:cubicBezTo>
                    <a:pt x="291" y="207"/>
                    <a:pt x="300" y="205"/>
                    <a:pt x="295" y="201"/>
                  </a:cubicBezTo>
                  <a:cubicBezTo>
                    <a:pt x="290" y="197"/>
                    <a:pt x="288" y="186"/>
                    <a:pt x="291" y="183"/>
                  </a:cubicBezTo>
                  <a:cubicBezTo>
                    <a:pt x="295" y="179"/>
                    <a:pt x="299" y="174"/>
                    <a:pt x="293" y="171"/>
                  </a:cubicBezTo>
                  <a:cubicBezTo>
                    <a:pt x="286" y="169"/>
                    <a:pt x="276" y="173"/>
                    <a:pt x="277" y="175"/>
                  </a:cubicBezTo>
                  <a:cubicBezTo>
                    <a:pt x="278" y="176"/>
                    <a:pt x="287" y="181"/>
                    <a:pt x="287" y="183"/>
                  </a:cubicBezTo>
                  <a:cubicBezTo>
                    <a:pt x="287" y="185"/>
                    <a:pt x="279" y="177"/>
                    <a:pt x="276" y="179"/>
                  </a:cubicBezTo>
                  <a:cubicBezTo>
                    <a:pt x="273" y="181"/>
                    <a:pt x="270" y="175"/>
                    <a:pt x="267" y="179"/>
                  </a:cubicBezTo>
                  <a:cubicBezTo>
                    <a:pt x="265" y="183"/>
                    <a:pt x="270" y="195"/>
                    <a:pt x="273" y="199"/>
                  </a:cubicBezTo>
                  <a:cubicBezTo>
                    <a:pt x="275" y="202"/>
                    <a:pt x="270" y="202"/>
                    <a:pt x="268" y="203"/>
                  </a:cubicBezTo>
                  <a:cubicBezTo>
                    <a:pt x="265" y="204"/>
                    <a:pt x="264" y="193"/>
                    <a:pt x="262" y="189"/>
                  </a:cubicBezTo>
                  <a:cubicBezTo>
                    <a:pt x="259" y="185"/>
                    <a:pt x="247" y="180"/>
                    <a:pt x="247" y="183"/>
                  </a:cubicBezTo>
                  <a:cubicBezTo>
                    <a:pt x="246" y="186"/>
                    <a:pt x="254" y="186"/>
                    <a:pt x="253" y="190"/>
                  </a:cubicBezTo>
                  <a:cubicBezTo>
                    <a:pt x="252" y="194"/>
                    <a:pt x="247" y="188"/>
                    <a:pt x="243" y="191"/>
                  </a:cubicBezTo>
                  <a:cubicBezTo>
                    <a:pt x="239" y="194"/>
                    <a:pt x="240" y="192"/>
                    <a:pt x="241" y="189"/>
                  </a:cubicBezTo>
                  <a:cubicBezTo>
                    <a:pt x="242" y="185"/>
                    <a:pt x="235" y="182"/>
                    <a:pt x="228" y="183"/>
                  </a:cubicBezTo>
                  <a:cubicBezTo>
                    <a:pt x="221" y="183"/>
                    <a:pt x="225" y="188"/>
                    <a:pt x="223" y="190"/>
                  </a:cubicBezTo>
                  <a:cubicBezTo>
                    <a:pt x="221" y="192"/>
                    <a:pt x="210" y="189"/>
                    <a:pt x="217" y="188"/>
                  </a:cubicBezTo>
                  <a:cubicBezTo>
                    <a:pt x="223" y="186"/>
                    <a:pt x="221" y="182"/>
                    <a:pt x="218" y="178"/>
                  </a:cubicBezTo>
                  <a:cubicBezTo>
                    <a:pt x="216" y="174"/>
                    <a:pt x="209" y="179"/>
                    <a:pt x="198" y="183"/>
                  </a:cubicBezTo>
                  <a:cubicBezTo>
                    <a:pt x="187" y="187"/>
                    <a:pt x="182" y="191"/>
                    <a:pt x="183" y="191"/>
                  </a:cubicBezTo>
                  <a:cubicBezTo>
                    <a:pt x="184" y="192"/>
                    <a:pt x="185" y="194"/>
                    <a:pt x="181" y="197"/>
                  </a:cubicBezTo>
                  <a:cubicBezTo>
                    <a:pt x="176" y="201"/>
                    <a:pt x="181" y="204"/>
                    <a:pt x="184" y="204"/>
                  </a:cubicBezTo>
                  <a:cubicBezTo>
                    <a:pt x="188" y="204"/>
                    <a:pt x="185" y="207"/>
                    <a:pt x="188" y="208"/>
                  </a:cubicBezTo>
                  <a:cubicBezTo>
                    <a:pt x="190" y="209"/>
                    <a:pt x="203" y="203"/>
                    <a:pt x="207" y="205"/>
                  </a:cubicBezTo>
                  <a:cubicBezTo>
                    <a:pt x="210" y="208"/>
                    <a:pt x="186" y="209"/>
                    <a:pt x="186" y="214"/>
                  </a:cubicBezTo>
                  <a:cubicBezTo>
                    <a:pt x="186" y="218"/>
                    <a:pt x="199" y="220"/>
                    <a:pt x="209" y="219"/>
                  </a:cubicBezTo>
                  <a:cubicBezTo>
                    <a:pt x="219" y="217"/>
                    <a:pt x="237" y="220"/>
                    <a:pt x="237" y="222"/>
                  </a:cubicBezTo>
                  <a:cubicBezTo>
                    <a:pt x="237" y="225"/>
                    <a:pt x="225" y="224"/>
                    <a:pt x="216" y="224"/>
                  </a:cubicBezTo>
                  <a:cubicBezTo>
                    <a:pt x="207" y="224"/>
                    <a:pt x="192" y="226"/>
                    <a:pt x="192" y="229"/>
                  </a:cubicBezTo>
                  <a:cubicBezTo>
                    <a:pt x="193" y="232"/>
                    <a:pt x="194" y="232"/>
                    <a:pt x="203" y="237"/>
                  </a:cubicBezTo>
                  <a:cubicBezTo>
                    <a:pt x="213" y="241"/>
                    <a:pt x="222" y="235"/>
                    <a:pt x="222" y="241"/>
                  </a:cubicBezTo>
                  <a:cubicBezTo>
                    <a:pt x="222" y="247"/>
                    <a:pt x="227" y="248"/>
                    <a:pt x="239" y="249"/>
                  </a:cubicBezTo>
                  <a:cubicBezTo>
                    <a:pt x="252" y="249"/>
                    <a:pt x="258" y="243"/>
                    <a:pt x="264" y="243"/>
                  </a:cubicBezTo>
                  <a:cubicBezTo>
                    <a:pt x="270" y="244"/>
                    <a:pt x="273" y="242"/>
                    <a:pt x="275" y="238"/>
                  </a:cubicBezTo>
                  <a:cubicBezTo>
                    <a:pt x="278" y="234"/>
                    <a:pt x="281" y="236"/>
                    <a:pt x="281" y="239"/>
                  </a:cubicBezTo>
                  <a:cubicBezTo>
                    <a:pt x="282" y="241"/>
                    <a:pt x="290" y="240"/>
                    <a:pt x="292" y="242"/>
                  </a:cubicBezTo>
                  <a:cubicBezTo>
                    <a:pt x="296" y="247"/>
                    <a:pt x="311" y="245"/>
                    <a:pt x="317" y="242"/>
                  </a:cubicBezTo>
                  <a:cubicBezTo>
                    <a:pt x="323" y="240"/>
                    <a:pt x="315" y="232"/>
                    <a:pt x="312" y="235"/>
                  </a:cubicBezTo>
                  <a:cubicBezTo>
                    <a:pt x="309" y="239"/>
                    <a:pt x="306" y="237"/>
                    <a:pt x="306" y="235"/>
                  </a:cubicBezTo>
                  <a:cubicBezTo>
                    <a:pt x="305" y="233"/>
                    <a:pt x="311" y="232"/>
                    <a:pt x="314" y="230"/>
                  </a:cubicBezTo>
                  <a:close/>
                  <a:moveTo>
                    <a:pt x="178" y="142"/>
                  </a:moveTo>
                  <a:cubicBezTo>
                    <a:pt x="184" y="143"/>
                    <a:pt x="191" y="137"/>
                    <a:pt x="191" y="134"/>
                  </a:cubicBezTo>
                  <a:cubicBezTo>
                    <a:pt x="190" y="130"/>
                    <a:pt x="175" y="142"/>
                    <a:pt x="178" y="142"/>
                  </a:cubicBezTo>
                  <a:close/>
                  <a:moveTo>
                    <a:pt x="148" y="132"/>
                  </a:moveTo>
                  <a:cubicBezTo>
                    <a:pt x="151" y="133"/>
                    <a:pt x="148" y="138"/>
                    <a:pt x="151" y="137"/>
                  </a:cubicBezTo>
                  <a:cubicBezTo>
                    <a:pt x="154" y="135"/>
                    <a:pt x="155" y="135"/>
                    <a:pt x="157" y="135"/>
                  </a:cubicBezTo>
                  <a:cubicBezTo>
                    <a:pt x="161" y="137"/>
                    <a:pt x="162" y="133"/>
                    <a:pt x="163" y="132"/>
                  </a:cubicBezTo>
                  <a:cubicBezTo>
                    <a:pt x="165" y="130"/>
                    <a:pt x="165" y="138"/>
                    <a:pt x="169" y="138"/>
                  </a:cubicBezTo>
                  <a:cubicBezTo>
                    <a:pt x="173" y="138"/>
                    <a:pt x="172" y="129"/>
                    <a:pt x="176" y="132"/>
                  </a:cubicBezTo>
                  <a:cubicBezTo>
                    <a:pt x="179" y="134"/>
                    <a:pt x="181" y="131"/>
                    <a:pt x="181" y="128"/>
                  </a:cubicBezTo>
                  <a:cubicBezTo>
                    <a:pt x="182" y="126"/>
                    <a:pt x="182" y="122"/>
                    <a:pt x="186" y="121"/>
                  </a:cubicBezTo>
                  <a:cubicBezTo>
                    <a:pt x="190" y="120"/>
                    <a:pt x="187" y="125"/>
                    <a:pt x="188" y="128"/>
                  </a:cubicBezTo>
                  <a:cubicBezTo>
                    <a:pt x="191" y="133"/>
                    <a:pt x="196" y="128"/>
                    <a:pt x="196" y="126"/>
                  </a:cubicBezTo>
                  <a:cubicBezTo>
                    <a:pt x="196" y="124"/>
                    <a:pt x="203" y="125"/>
                    <a:pt x="202" y="123"/>
                  </a:cubicBezTo>
                  <a:cubicBezTo>
                    <a:pt x="202" y="120"/>
                    <a:pt x="204" y="120"/>
                    <a:pt x="202" y="117"/>
                  </a:cubicBezTo>
                  <a:cubicBezTo>
                    <a:pt x="201" y="114"/>
                    <a:pt x="205" y="115"/>
                    <a:pt x="207" y="113"/>
                  </a:cubicBezTo>
                  <a:cubicBezTo>
                    <a:pt x="209" y="110"/>
                    <a:pt x="204" y="112"/>
                    <a:pt x="201" y="109"/>
                  </a:cubicBezTo>
                  <a:cubicBezTo>
                    <a:pt x="197" y="106"/>
                    <a:pt x="196" y="110"/>
                    <a:pt x="196" y="112"/>
                  </a:cubicBezTo>
                  <a:cubicBezTo>
                    <a:pt x="196" y="114"/>
                    <a:pt x="189" y="113"/>
                    <a:pt x="185" y="111"/>
                  </a:cubicBezTo>
                  <a:cubicBezTo>
                    <a:pt x="181" y="110"/>
                    <a:pt x="176" y="116"/>
                    <a:pt x="171" y="119"/>
                  </a:cubicBezTo>
                  <a:cubicBezTo>
                    <a:pt x="165" y="122"/>
                    <a:pt x="165" y="127"/>
                    <a:pt x="159" y="126"/>
                  </a:cubicBezTo>
                  <a:cubicBezTo>
                    <a:pt x="154" y="126"/>
                    <a:pt x="146" y="131"/>
                    <a:pt x="148" y="132"/>
                  </a:cubicBezTo>
                  <a:close/>
                  <a:moveTo>
                    <a:pt x="204" y="130"/>
                  </a:moveTo>
                  <a:cubicBezTo>
                    <a:pt x="199" y="130"/>
                    <a:pt x="199" y="135"/>
                    <a:pt x="205" y="135"/>
                  </a:cubicBezTo>
                  <a:cubicBezTo>
                    <a:pt x="211" y="135"/>
                    <a:pt x="213" y="137"/>
                    <a:pt x="204" y="137"/>
                  </a:cubicBezTo>
                  <a:cubicBezTo>
                    <a:pt x="196" y="137"/>
                    <a:pt x="193" y="144"/>
                    <a:pt x="198" y="142"/>
                  </a:cubicBezTo>
                  <a:cubicBezTo>
                    <a:pt x="204" y="141"/>
                    <a:pt x="211" y="141"/>
                    <a:pt x="207" y="142"/>
                  </a:cubicBezTo>
                  <a:cubicBezTo>
                    <a:pt x="202" y="144"/>
                    <a:pt x="191" y="145"/>
                    <a:pt x="192" y="147"/>
                  </a:cubicBezTo>
                  <a:cubicBezTo>
                    <a:pt x="193" y="148"/>
                    <a:pt x="198" y="148"/>
                    <a:pt x="203" y="150"/>
                  </a:cubicBezTo>
                  <a:cubicBezTo>
                    <a:pt x="207" y="152"/>
                    <a:pt x="210" y="153"/>
                    <a:pt x="214" y="149"/>
                  </a:cubicBezTo>
                  <a:cubicBezTo>
                    <a:pt x="217" y="145"/>
                    <a:pt x="222" y="141"/>
                    <a:pt x="220" y="146"/>
                  </a:cubicBezTo>
                  <a:cubicBezTo>
                    <a:pt x="218" y="152"/>
                    <a:pt x="226" y="148"/>
                    <a:pt x="235" y="147"/>
                  </a:cubicBezTo>
                  <a:cubicBezTo>
                    <a:pt x="245" y="147"/>
                    <a:pt x="234" y="153"/>
                    <a:pt x="224" y="154"/>
                  </a:cubicBezTo>
                  <a:cubicBezTo>
                    <a:pt x="214" y="154"/>
                    <a:pt x="216" y="159"/>
                    <a:pt x="223" y="161"/>
                  </a:cubicBezTo>
                  <a:cubicBezTo>
                    <a:pt x="231" y="163"/>
                    <a:pt x="248" y="156"/>
                    <a:pt x="252" y="152"/>
                  </a:cubicBezTo>
                  <a:cubicBezTo>
                    <a:pt x="256" y="148"/>
                    <a:pt x="259" y="154"/>
                    <a:pt x="263" y="152"/>
                  </a:cubicBezTo>
                  <a:cubicBezTo>
                    <a:pt x="267" y="149"/>
                    <a:pt x="275" y="152"/>
                    <a:pt x="281" y="150"/>
                  </a:cubicBezTo>
                  <a:cubicBezTo>
                    <a:pt x="288" y="149"/>
                    <a:pt x="289" y="136"/>
                    <a:pt x="284" y="134"/>
                  </a:cubicBezTo>
                  <a:cubicBezTo>
                    <a:pt x="279" y="132"/>
                    <a:pt x="279" y="137"/>
                    <a:pt x="275" y="137"/>
                  </a:cubicBezTo>
                  <a:cubicBezTo>
                    <a:pt x="272" y="138"/>
                    <a:pt x="269" y="133"/>
                    <a:pt x="266" y="130"/>
                  </a:cubicBezTo>
                  <a:cubicBezTo>
                    <a:pt x="263" y="127"/>
                    <a:pt x="265" y="120"/>
                    <a:pt x="260" y="121"/>
                  </a:cubicBezTo>
                  <a:cubicBezTo>
                    <a:pt x="256" y="122"/>
                    <a:pt x="246" y="129"/>
                    <a:pt x="252" y="130"/>
                  </a:cubicBezTo>
                  <a:cubicBezTo>
                    <a:pt x="258" y="131"/>
                    <a:pt x="256" y="134"/>
                    <a:pt x="253" y="135"/>
                  </a:cubicBezTo>
                  <a:cubicBezTo>
                    <a:pt x="249" y="137"/>
                    <a:pt x="260" y="139"/>
                    <a:pt x="259" y="142"/>
                  </a:cubicBezTo>
                  <a:cubicBezTo>
                    <a:pt x="257" y="144"/>
                    <a:pt x="241" y="142"/>
                    <a:pt x="240" y="138"/>
                  </a:cubicBezTo>
                  <a:cubicBezTo>
                    <a:pt x="239" y="135"/>
                    <a:pt x="227" y="128"/>
                    <a:pt x="221" y="130"/>
                  </a:cubicBezTo>
                  <a:cubicBezTo>
                    <a:pt x="216" y="131"/>
                    <a:pt x="218" y="125"/>
                    <a:pt x="213" y="125"/>
                  </a:cubicBezTo>
                  <a:cubicBezTo>
                    <a:pt x="207" y="125"/>
                    <a:pt x="209" y="130"/>
                    <a:pt x="204" y="130"/>
                  </a:cubicBezTo>
                  <a:close/>
                  <a:moveTo>
                    <a:pt x="223" y="104"/>
                  </a:moveTo>
                  <a:cubicBezTo>
                    <a:pt x="224" y="100"/>
                    <a:pt x="211" y="101"/>
                    <a:pt x="212" y="102"/>
                  </a:cubicBezTo>
                  <a:cubicBezTo>
                    <a:pt x="214" y="105"/>
                    <a:pt x="221" y="109"/>
                    <a:pt x="223" y="104"/>
                  </a:cubicBezTo>
                  <a:close/>
                  <a:moveTo>
                    <a:pt x="252" y="103"/>
                  </a:moveTo>
                  <a:cubicBezTo>
                    <a:pt x="257" y="102"/>
                    <a:pt x="255" y="98"/>
                    <a:pt x="247" y="99"/>
                  </a:cubicBezTo>
                  <a:cubicBezTo>
                    <a:pt x="240" y="100"/>
                    <a:pt x="227" y="100"/>
                    <a:pt x="227" y="106"/>
                  </a:cubicBezTo>
                  <a:cubicBezTo>
                    <a:pt x="227" y="110"/>
                    <a:pt x="229" y="112"/>
                    <a:pt x="238" y="113"/>
                  </a:cubicBezTo>
                  <a:cubicBezTo>
                    <a:pt x="246" y="114"/>
                    <a:pt x="253" y="106"/>
                    <a:pt x="249" y="106"/>
                  </a:cubicBezTo>
                  <a:cubicBezTo>
                    <a:pt x="245" y="106"/>
                    <a:pt x="248" y="103"/>
                    <a:pt x="252" y="103"/>
                  </a:cubicBezTo>
                  <a:close/>
                  <a:moveTo>
                    <a:pt x="235" y="96"/>
                  </a:moveTo>
                  <a:cubicBezTo>
                    <a:pt x="238" y="97"/>
                    <a:pt x="242" y="93"/>
                    <a:pt x="244" y="95"/>
                  </a:cubicBezTo>
                  <a:cubicBezTo>
                    <a:pt x="247" y="97"/>
                    <a:pt x="258" y="99"/>
                    <a:pt x="258" y="93"/>
                  </a:cubicBezTo>
                  <a:cubicBezTo>
                    <a:pt x="258" y="87"/>
                    <a:pt x="244" y="87"/>
                    <a:pt x="240" y="89"/>
                  </a:cubicBezTo>
                  <a:cubicBezTo>
                    <a:pt x="237" y="91"/>
                    <a:pt x="221" y="92"/>
                    <a:pt x="225" y="95"/>
                  </a:cubicBezTo>
                  <a:cubicBezTo>
                    <a:pt x="228" y="97"/>
                    <a:pt x="231" y="94"/>
                    <a:pt x="235" y="96"/>
                  </a:cubicBezTo>
                  <a:close/>
                  <a:moveTo>
                    <a:pt x="294" y="85"/>
                  </a:moveTo>
                  <a:cubicBezTo>
                    <a:pt x="299" y="82"/>
                    <a:pt x="306" y="87"/>
                    <a:pt x="305" y="90"/>
                  </a:cubicBezTo>
                  <a:cubicBezTo>
                    <a:pt x="304" y="93"/>
                    <a:pt x="291" y="89"/>
                    <a:pt x="292" y="92"/>
                  </a:cubicBezTo>
                  <a:cubicBezTo>
                    <a:pt x="293" y="93"/>
                    <a:pt x="294" y="97"/>
                    <a:pt x="303" y="95"/>
                  </a:cubicBezTo>
                  <a:cubicBezTo>
                    <a:pt x="311" y="92"/>
                    <a:pt x="318" y="94"/>
                    <a:pt x="324" y="99"/>
                  </a:cubicBezTo>
                  <a:cubicBezTo>
                    <a:pt x="330" y="103"/>
                    <a:pt x="335" y="105"/>
                    <a:pt x="339" y="100"/>
                  </a:cubicBezTo>
                  <a:cubicBezTo>
                    <a:pt x="343" y="96"/>
                    <a:pt x="334" y="95"/>
                    <a:pt x="336" y="92"/>
                  </a:cubicBezTo>
                  <a:cubicBezTo>
                    <a:pt x="337" y="88"/>
                    <a:pt x="330" y="86"/>
                    <a:pt x="326" y="86"/>
                  </a:cubicBezTo>
                  <a:cubicBezTo>
                    <a:pt x="322" y="86"/>
                    <a:pt x="321" y="79"/>
                    <a:pt x="318" y="80"/>
                  </a:cubicBezTo>
                  <a:cubicBezTo>
                    <a:pt x="314" y="82"/>
                    <a:pt x="312" y="84"/>
                    <a:pt x="312" y="79"/>
                  </a:cubicBezTo>
                  <a:cubicBezTo>
                    <a:pt x="312" y="75"/>
                    <a:pt x="294" y="74"/>
                    <a:pt x="289" y="76"/>
                  </a:cubicBezTo>
                  <a:cubicBezTo>
                    <a:pt x="284" y="78"/>
                    <a:pt x="290" y="88"/>
                    <a:pt x="294" y="85"/>
                  </a:cubicBezTo>
                  <a:close/>
                  <a:moveTo>
                    <a:pt x="297" y="115"/>
                  </a:moveTo>
                  <a:cubicBezTo>
                    <a:pt x="300" y="111"/>
                    <a:pt x="285" y="100"/>
                    <a:pt x="285" y="105"/>
                  </a:cubicBezTo>
                  <a:cubicBezTo>
                    <a:pt x="284" y="110"/>
                    <a:pt x="294" y="119"/>
                    <a:pt x="297" y="115"/>
                  </a:cubicBezTo>
                  <a:close/>
                  <a:moveTo>
                    <a:pt x="343" y="68"/>
                  </a:moveTo>
                  <a:cubicBezTo>
                    <a:pt x="346" y="64"/>
                    <a:pt x="328" y="60"/>
                    <a:pt x="333" y="64"/>
                  </a:cubicBezTo>
                  <a:cubicBezTo>
                    <a:pt x="335" y="66"/>
                    <a:pt x="341" y="72"/>
                    <a:pt x="343" y="68"/>
                  </a:cubicBezTo>
                  <a:close/>
                  <a:moveTo>
                    <a:pt x="303" y="149"/>
                  </a:moveTo>
                  <a:cubicBezTo>
                    <a:pt x="305" y="146"/>
                    <a:pt x="298" y="140"/>
                    <a:pt x="295" y="145"/>
                  </a:cubicBezTo>
                  <a:cubicBezTo>
                    <a:pt x="293" y="150"/>
                    <a:pt x="300" y="152"/>
                    <a:pt x="303" y="149"/>
                  </a:cubicBezTo>
                  <a:close/>
                  <a:moveTo>
                    <a:pt x="343" y="124"/>
                  </a:moveTo>
                  <a:cubicBezTo>
                    <a:pt x="343" y="128"/>
                    <a:pt x="335" y="123"/>
                    <a:pt x="328" y="121"/>
                  </a:cubicBezTo>
                  <a:cubicBezTo>
                    <a:pt x="322" y="118"/>
                    <a:pt x="326" y="126"/>
                    <a:pt x="331" y="130"/>
                  </a:cubicBezTo>
                  <a:cubicBezTo>
                    <a:pt x="336" y="134"/>
                    <a:pt x="328" y="132"/>
                    <a:pt x="321" y="128"/>
                  </a:cubicBezTo>
                  <a:cubicBezTo>
                    <a:pt x="315" y="123"/>
                    <a:pt x="315" y="131"/>
                    <a:pt x="319" y="133"/>
                  </a:cubicBezTo>
                  <a:cubicBezTo>
                    <a:pt x="322" y="136"/>
                    <a:pt x="318" y="139"/>
                    <a:pt x="314" y="134"/>
                  </a:cubicBezTo>
                  <a:cubicBezTo>
                    <a:pt x="309" y="128"/>
                    <a:pt x="307" y="122"/>
                    <a:pt x="300" y="122"/>
                  </a:cubicBezTo>
                  <a:cubicBezTo>
                    <a:pt x="294" y="121"/>
                    <a:pt x="297" y="128"/>
                    <a:pt x="299" y="132"/>
                  </a:cubicBezTo>
                  <a:cubicBezTo>
                    <a:pt x="303" y="136"/>
                    <a:pt x="306" y="137"/>
                    <a:pt x="312" y="140"/>
                  </a:cubicBezTo>
                  <a:cubicBezTo>
                    <a:pt x="318" y="144"/>
                    <a:pt x="327" y="139"/>
                    <a:pt x="331" y="140"/>
                  </a:cubicBezTo>
                  <a:cubicBezTo>
                    <a:pt x="336" y="141"/>
                    <a:pt x="327" y="147"/>
                    <a:pt x="330" y="150"/>
                  </a:cubicBezTo>
                  <a:cubicBezTo>
                    <a:pt x="333" y="154"/>
                    <a:pt x="340" y="151"/>
                    <a:pt x="346" y="151"/>
                  </a:cubicBezTo>
                  <a:cubicBezTo>
                    <a:pt x="352" y="150"/>
                    <a:pt x="350" y="147"/>
                    <a:pt x="353" y="144"/>
                  </a:cubicBezTo>
                  <a:cubicBezTo>
                    <a:pt x="357" y="142"/>
                    <a:pt x="350" y="142"/>
                    <a:pt x="352" y="136"/>
                  </a:cubicBezTo>
                  <a:cubicBezTo>
                    <a:pt x="355" y="130"/>
                    <a:pt x="344" y="120"/>
                    <a:pt x="343" y="124"/>
                  </a:cubicBezTo>
                  <a:close/>
                  <a:moveTo>
                    <a:pt x="358" y="103"/>
                  </a:moveTo>
                  <a:cubicBezTo>
                    <a:pt x="364" y="103"/>
                    <a:pt x="368" y="102"/>
                    <a:pt x="372" y="100"/>
                  </a:cubicBezTo>
                  <a:cubicBezTo>
                    <a:pt x="377" y="99"/>
                    <a:pt x="370" y="99"/>
                    <a:pt x="373" y="94"/>
                  </a:cubicBezTo>
                  <a:cubicBezTo>
                    <a:pt x="376" y="90"/>
                    <a:pt x="365" y="90"/>
                    <a:pt x="365" y="91"/>
                  </a:cubicBezTo>
                  <a:cubicBezTo>
                    <a:pt x="364" y="93"/>
                    <a:pt x="350" y="83"/>
                    <a:pt x="348" y="86"/>
                  </a:cubicBezTo>
                  <a:cubicBezTo>
                    <a:pt x="346" y="89"/>
                    <a:pt x="353" y="103"/>
                    <a:pt x="358" y="103"/>
                  </a:cubicBezTo>
                  <a:close/>
                  <a:moveTo>
                    <a:pt x="387" y="105"/>
                  </a:moveTo>
                  <a:cubicBezTo>
                    <a:pt x="386" y="103"/>
                    <a:pt x="359" y="106"/>
                    <a:pt x="364" y="109"/>
                  </a:cubicBezTo>
                  <a:cubicBezTo>
                    <a:pt x="371" y="114"/>
                    <a:pt x="388" y="107"/>
                    <a:pt x="387" y="105"/>
                  </a:cubicBezTo>
                  <a:close/>
                  <a:moveTo>
                    <a:pt x="383" y="157"/>
                  </a:moveTo>
                  <a:cubicBezTo>
                    <a:pt x="390" y="156"/>
                    <a:pt x="386" y="149"/>
                    <a:pt x="379" y="143"/>
                  </a:cubicBezTo>
                  <a:cubicBezTo>
                    <a:pt x="372" y="138"/>
                    <a:pt x="356" y="149"/>
                    <a:pt x="359" y="151"/>
                  </a:cubicBezTo>
                  <a:cubicBezTo>
                    <a:pt x="362" y="154"/>
                    <a:pt x="377" y="157"/>
                    <a:pt x="383" y="157"/>
                  </a:cubicBezTo>
                  <a:close/>
                  <a:moveTo>
                    <a:pt x="337" y="207"/>
                  </a:moveTo>
                  <a:cubicBezTo>
                    <a:pt x="345" y="212"/>
                    <a:pt x="343" y="203"/>
                    <a:pt x="352" y="203"/>
                  </a:cubicBezTo>
                  <a:cubicBezTo>
                    <a:pt x="361" y="203"/>
                    <a:pt x="361" y="189"/>
                    <a:pt x="362" y="183"/>
                  </a:cubicBezTo>
                  <a:cubicBezTo>
                    <a:pt x="364" y="178"/>
                    <a:pt x="355" y="178"/>
                    <a:pt x="357" y="182"/>
                  </a:cubicBezTo>
                  <a:cubicBezTo>
                    <a:pt x="360" y="186"/>
                    <a:pt x="357" y="190"/>
                    <a:pt x="356" y="185"/>
                  </a:cubicBezTo>
                  <a:cubicBezTo>
                    <a:pt x="356" y="181"/>
                    <a:pt x="349" y="185"/>
                    <a:pt x="346" y="181"/>
                  </a:cubicBezTo>
                  <a:cubicBezTo>
                    <a:pt x="344" y="178"/>
                    <a:pt x="354" y="178"/>
                    <a:pt x="357" y="173"/>
                  </a:cubicBezTo>
                  <a:cubicBezTo>
                    <a:pt x="359" y="168"/>
                    <a:pt x="349" y="169"/>
                    <a:pt x="351" y="165"/>
                  </a:cubicBezTo>
                  <a:cubicBezTo>
                    <a:pt x="354" y="162"/>
                    <a:pt x="335" y="166"/>
                    <a:pt x="341" y="168"/>
                  </a:cubicBezTo>
                  <a:cubicBezTo>
                    <a:pt x="346" y="170"/>
                    <a:pt x="341" y="173"/>
                    <a:pt x="336" y="169"/>
                  </a:cubicBezTo>
                  <a:cubicBezTo>
                    <a:pt x="331" y="166"/>
                    <a:pt x="317" y="172"/>
                    <a:pt x="322" y="176"/>
                  </a:cubicBezTo>
                  <a:cubicBezTo>
                    <a:pt x="326" y="179"/>
                    <a:pt x="338" y="174"/>
                    <a:pt x="331" y="183"/>
                  </a:cubicBezTo>
                  <a:cubicBezTo>
                    <a:pt x="324" y="192"/>
                    <a:pt x="321" y="180"/>
                    <a:pt x="315" y="181"/>
                  </a:cubicBezTo>
                  <a:cubicBezTo>
                    <a:pt x="309" y="183"/>
                    <a:pt x="311" y="190"/>
                    <a:pt x="321" y="193"/>
                  </a:cubicBezTo>
                  <a:cubicBezTo>
                    <a:pt x="331" y="196"/>
                    <a:pt x="330" y="201"/>
                    <a:pt x="337" y="207"/>
                  </a:cubicBezTo>
                  <a:close/>
                  <a:moveTo>
                    <a:pt x="396" y="150"/>
                  </a:moveTo>
                  <a:cubicBezTo>
                    <a:pt x="398" y="157"/>
                    <a:pt x="401" y="152"/>
                    <a:pt x="405" y="155"/>
                  </a:cubicBezTo>
                  <a:cubicBezTo>
                    <a:pt x="409" y="158"/>
                    <a:pt x="415" y="159"/>
                    <a:pt x="418" y="156"/>
                  </a:cubicBezTo>
                  <a:cubicBezTo>
                    <a:pt x="421" y="154"/>
                    <a:pt x="423" y="152"/>
                    <a:pt x="424" y="154"/>
                  </a:cubicBezTo>
                  <a:cubicBezTo>
                    <a:pt x="426" y="158"/>
                    <a:pt x="433" y="159"/>
                    <a:pt x="451" y="159"/>
                  </a:cubicBezTo>
                  <a:cubicBezTo>
                    <a:pt x="468" y="159"/>
                    <a:pt x="463" y="152"/>
                    <a:pt x="468" y="155"/>
                  </a:cubicBezTo>
                  <a:cubicBezTo>
                    <a:pt x="473" y="158"/>
                    <a:pt x="485" y="158"/>
                    <a:pt x="490" y="156"/>
                  </a:cubicBezTo>
                  <a:cubicBezTo>
                    <a:pt x="495" y="155"/>
                    <a:pt x="497" y="148"/>
                    <a:pt x="497" y="144"/>
                  </a:cubicBezTo>
                  <a:cubicBezTo>
                    <a:pt x="497" y="140"/>
                    <a:pt x="458" y="137"/>
                    <a:pt x="452" y="140"/>
                  </a:cubicBezTo>
                  <a:cubicBezTo>
                    <a:pt x="445" y="144"/>
                    <a:pt x="434" y="139"/>
                    <a:pt x="429" y="142"/>
                  </a:cubicBezTo>
                  <a:cubicBezTo>
                    <a:pt x="423" y="144"/>
                    <a:pt x="425" y="138"/>
                    <a:pt x="416" y="138"/>
                  </a:cubicBezTo>
                  <a:cubicBezTo>
                    <a:pt x="406" y="137"/>
                    <a:pt x="416" y="132"/>
                    <a:pt x="418" y="130"/>
                  </a:cubicBezTo>
                  <a:cubicBezTo>
                    <a:pt x="420" y="128"/>
                    <a:pt x="403" y="122"/>
                    <a:pt x="397" y="124"/>
                  </a:cubicBezTo>
                  <a:cubicBezTo>
                    <a:pt x="390" y="125"/>
                    <a:pt x="386" y="122"/>
                    <a:pt x="380" y="119"/>
                  </a:cubicBezTo>
                  <a:cubicBezTo>
                    <a:pt x="373" y="116"/>
                    <a:pt x="356" y="117"/>
                    <a:pt x="359" y="122"/>
                  </a:cubicBezTo>
                  <a:cubicBezTo>
                    <a:pt x="362" y="125"/>
                    <a:pt x="382" y="133"/>
                    <a:pt x="385" y="129"/>
                  </a:cubicBezTo>
                  <a:cubicBezTo>
                    <a:pt x="387" y="125"/>
                    <a:pt x="392" y="133"/>
                    <a:pt x="395" y="137"/>
                  </a:cubicBezTo>
                  <a:cubicBezTo>
                    <a:pt x="398" y="141"/>
                    <a:pt x="393" y="143"/>
                    <a:pt x="396" y="150"/>
                  </a:cubicBezTo>
                  <a:close/>
                  <a:moveTo>
                    <a:pt x="414" y="108"/>
                  </a:moveTo>
                  <a:cubicBezTo>
                    <a:pt x="407" y="104"/>
                    <a:pt x="399" y="111"/>
                    <a:pt x="406" y="114"/>
                  </a:cubicBezTo>
                  <a:cubicBezTo>
                    <a:pt x="412" y="116"/>
                    <a:pt x="420" y="111"/>
                    <a:pt x="414" y="108"/>
                  </a:cubicBezTo>
                  <a:close/>
                  <a:moveTo>
                    <a:pt x="362" y="68"/>
                  </a:moveTo>
                  <a:cubicBezTo>
                    <a:pt x="368" y="70"/>
                    <a:pt x="365" y="74"/>
                    <a:pt x="370" y="76"/>
                  </a:cubicBezTo>
                  <a:cubicBezTo>
                    <a:pt x="376" y="79"/>
                    <a:pt x="392" y="73"/>
                    <a:pt x="394" y="77"/>
                  </a:cubicBezTo>
                  <a:cubicBezTo>
                    <a:pt x="395" y="81"/>
                    <a:pt x="377" y="81"/>
                    <a:pt x="380" y="84"/>
                  </a:cubicBezTo>
                  <a:cubicBezTo>
                    <a:pt x="382" y="86"/>
                    <a:pt x="392" y="90"/>
                    <a:pt x="391" y="92"/>
                  </a:cubicBezTo>
                  <a:cubicBezTo>
                    <a:pt x="390" y="94"/>
                    <a:pt x="408" y="100"/>
                    <a:pt x="410" y="98"/>
                  </a:cubicBezTo>
                  <a:cubicBezTo>
                    <a:pt x="412" y="95"/>
                    <a:pt x="417" y="96"/>
                    <a:pt x="421" y="97"/>
                  </a:cubicBezTo>
                  <a:cubicBezTo>
                    <a:pt x="426" y="99"/>
                    <a:pt x="426" y="86"/>
                    <a:pt x="430" y="88"/>
                  </a:cubicBezTo>
                  <a:cubicBezTo>
                    <a:pt x="433" y="91"/>
                    <a:pt x="432" y="84"/>
                    <a:pt x="438" y="82"/>
                  </a:cubicBezTo>
                  <a:cubicBezTo>
                    <a:pt x="443" y="79"/>
                    <a:pt x="451" y="79"/>
                    <a:pt x="451" y="77"/>
                  </a:cubicBezTo>
                  <a:cubicBezTo>
                    <a:pt x="452" y="75"/>
                    <a:pt x="450" y="73"/>
                    <a:pt x="443" y="73"/>
                  </a:cubicBezTo>
                  <a:cubicBezTo>
                    <a:pt x="437" y="74"/>
                    <a:pt x="433" y="72"/>
                    <a:pt x="436" y="68"/>
                  </a:cubicBezTo>
                  <a:cubicBezTo>
                    <a:pt x="438" y="64"/>
                    <a:pt x="428" y="63"/>
                    <a:pt x="432" y="61"/>
                  </a:cubicBezTo>
                  <a:cubicBezTo>
                    <a:pt x="436" y="58"/>
                    <a:pt x="425" y="55"/>
                    <a:pt x="426" y="59"/>
                  </a:cubicBezTo>
                  <a:cubicBezTo>
                    <a:pt x="427" y="63"/>
                    <a:pt x="420" y="59"/>
                    <a:pt x="419" y="56"/>
                  </a:cubicBezTo>
                  <a:cubicBezTo>
                    <a:pt x="418" y="52"/>
                    <a:pt x="403" y="50"/>
                    <a:pt x="394" y="42"/>
                  </a:cubicBezTo>
                  <a:cubicBezTo>
                    <a:pt x="384" y="33"/>
                    <a:pt x="374" y="39"/>
                    <a:pt x="380" y="40"/>
                  </a:cubicBezTo>
                  <a:cubicBezTo>
                    <a:pt x="385" y="41"/>
                    <a:pt x="385" y="44"/>
                    <a:pt x="380" y="43"/>
                  </a:cubicBezTo>
                  <a:cubicBezTo>
                    <a:pt x="376" y="43"/>
                    <a:pt x="367" y="44"/>
                    <a:pt x="375" y="47"/>
                  </a:cubicBezTo>
                  <a:cubicBezTo>
                    <a:pt x="382" y="49"/>
                    <a:pt x="374" y="51"/>
                    <a:pt x="368" y="51"/>
                  </a:cubicBezTo>
                  <a:cubicBezTo>
                    <a:pt x="362" y="51"/>
                    <a:pt x="362" y="58"/>
                    <a:pt x="370" y="59"/>
                  </a:cubicBezTo>
                  <a:cubicBezTo>
                    <a:pt x="377" y="61"/>
                    <a:pt x="372" y="65"/>
                    <a:pt x="365" y="63"/>
                  </a:cubicBezTo>
                  <a:cubicBezTo>
                    <a:pt x="359" y="62"/>
                    <a:pt x="357" y="65"/>
                    <a:pt x="362" y="68"/>
                  </a:cubicBezTo>
                  <a:close/>
                  <a:moveTo>
                    <a:pt x="406" y="32"/>
                  </a:moveTo>
                  <a:cubicBezTo>
                    <a:pt x="411" y="29"/>
                    <a:pt x="415" y="31"/>
                    <a:pt x="410" y="33"/>
                  </a:cubicBezTo>
                  <a:cubicBezTo>
                    <a:pt x="406" y="36"/>
                    <a:pt x="407" y="37"/>
                    <a:pt x="413" y="37"/>
                  </a:cubicBezTo>
                  <a:cubicBezTo>
                    <a:pt x="420" y="36"/>
                    <a:pt x="411" y="38"/>
                    <a:pt x="411" y="42"/>
                  </a:cubicBezTo>
                  <a:cubicBezTo>
                    <a:pt x="411" y="46"/>
                    <a:pt x="418" y="43"/>
                    <a:pt x="418" y="47"/>
                  </a:cubicBezTo>
                  <a:cubicBezTo>
                    <a:pt x="419" y="51"/>
                    <a:pt x="434" y="52"/>
                    <a:pt x="439" y="48"/>
                  </a:cubicBezTo>
                  <a:cubicBezTo>
                    <a:pt x="443" y="43"/>
                    <a:pt x="442" y="49"/>
                    <a:pt x="441" y="52"/>
                  </a:cubicBezTo>
                  <a:cubicBezTo>
                    <a:pt x="441" y="54"/>
                    <a:pt x="463" y="57"/>
                    <a:pt x="464" y="53"/>
                  </a:cubicBezTo>
                  <a:cubicBezTo>
                    <a:pt x="465" y="50"/>
                    <a:pt x="468" y="51"/>
                    <a:pt x="473" y="52"/>
                  </a:cubicBezTo>
                  <a:cubicBezTo>
                    <a:pt x="477" y="53"/>
                    <a:pt x="498" y="48"/>
                    <a:pt x="498" y="44"/>
                  </a:cubicBezTo>
                  <a:cubicBezTo>
                    <a:pt x="499" y="40"/>
                    <a:pt x="505" y="46"/>
                    <a:pt x="498" y="51"/>
                  </a:cubicBezTo>
                  <a:cubicBezTo>
                    <a:pt x="492" y="56"/>
                    <a:pt x="478" y="55"/>
                    <a:pt x="472" y="57"/>
                  </a:cubicBezTo>
                  <a:cubicBezTo>
                    <a:pt x="466" y="58"/>
                    <a:pt x="476" y="63"/>
                    <a:pt x="482" y="67"/>
                  </a:cubicBezTo>
                  <a:cubicBezTo>
                    <a:pt x="488" y="72"/>
                    <a:pt x="474" y="69"/>
                    <a:pt x="468" y="63"/>
                  </a:cubicBezTo>
                  <a:cubicBezTo>
                    <a:pt x="463" y="57"/>
                    <a:pt x="450" y="57"/>
                    <a:pt x="443" y="58"/>
                  </a:cubicBezTo>
                  <a:cubicBezTo>
                    <a:pt x="436" y="58"/>
                    <a:pt x="438" y="71"/>
                    <a:pt x="443" y="71"/>
                  </a:cubicBezTo>
                  <a:cubicBezTo>
                    <a:pt x="448" y="71"/>
                    <a:pt x="453" y="72"/>
                    <a:pt x="458" y="80"/>
                  </a:cubicBezTo>
                  <a:cubicBezTo>
                    <a:pt x="463" y="88"/>
                    <a:pt x="474" y="86"/>
                    <a:pt x="474" y="90"/>
                  </a:cubicBezTo>
                  <a:cubicBezTo>
                    <a:pt x="474" y="93"/>
                    <a:pt x="460" y="87"/>
                    <a:pt x="452" y="86"/>
                  </a:cubicBezTo>
                  <a:cubicBezTo>
                    <a:pt x="445" y="84"/>
                    <a:pt x="432" y="89"/>
                    <a:pt x="432" y="95"/>
                  </a:cubicBezTo>
                  <a:cubicBezTo>
                    <a:pt x="431" y="100"/>
                    <a:pt x="443" y="100"/>
                    <a:pt x="451" y="95"/>
                  </a:cubicBezTo>
                  <a:cubicBezTo>
                    <a:pt x="459" y="91"/>
                    <a:pt x="453" y="97"/>
                    <a:pt x="449" y="100"/>
                  </a:cubicBezTo>
                  <a:cubicBezTo>
                    <a:pt x="445" y="104"/>
                    <a:pt x="458" y="107"/>
                    <a:pt x="458" y="111"/>
                  </a:cubicBezTo>
                  <a:cubicBezTo>
                    <a:pt x="458" y="115"/>
                    <a:pt x="449" y="114"/>
                    <a:pt x="448" y="110"/>
                  </a:cubicBezTo>
                  <a:cubicBezTo>
                    <a:pt x="447" y="106"/>
                    <a:pt x="443" y="102"/>
                    <a:pt x="434" y="103"/>
                  </a:cubicBezTo>
                  <a:cubicBezTo>
                    <a:pt x="425" y="103"/>
                    <a:pt x="427" y="110"/>
                    <a:pt x="433" y="110"/>
                  </a:cubicBezTo>
                  <a:cubicBezTo>
                    <a:pt x="438" y="111"/>
                    <a:pt x="439" y="115"/>
                    <a:pt x="432" y="115"/>
                  </a:cubicBezTo>
                  <a:cubicBezTo>
                    <a:pt x="426" y="115"/>
                    <a:pt x="411" y="120"/>
                    <a:pt x="416" y="124"/>
                  </a:cubicBezTo>
                  <a:cubicBezTo>
                    <a:pt x="421" y="128"/>
                    <a:pt x="439" y="124"/>
                    <a:pt x="442" y="127"/>
                  </a:cubicBezTo>
                  <a:cubicBezTo>
                    <a:pt x="446" y="129"/>
                    <a:pt x="454" y="130"/>
                    <a:pt x="457" y="127"/>
                  </a:cubicBezTo>
                  <a:cubicBezTo>
                    <a:pt x="459" y="124"/>
                    <a:pt x="466" y="125"/>
                    <a:pt x="473" y="125"/>
                  </a:cubicBezTo>
                  <a:cubicBezTo>
                    <a:pt x="480" y="125"/>
                    <a:pt x="482" y="127"/>
                    <a:pt x="485" y="129"/>
                  </a:cubicBezTo>
                  <a:cubicBezTo>
                    <a:pt x="488" y="132"/>
                    <a:pt x="494" y="131"/>
                    <a:pt x="498" y="128"/>
                  </a:cubicBezTo>
                  <a:cubicBezTo>
                    <a:pt x="502" y="125"/>
                    <a:pt x="502" y="125"/>
                    <a:pt x="507" y="125"/>
                  </a:cubicBezTo>
                  <a:cubicBezTo>
                    <a:pt x="512" y="125"/>
                    <a:pt x="513" y="122"/>
                    <a:pt x="510" y="118"/>
                  </a:cubicBezTo>
                  <a:cubicBezTo>
                    <a:pt x="508" y="114"/>
                    <a:pt x="502" y="121"/>
                    <a:pt x="501" y="118"/>
                  </a:cubicBezTo>
                  <a:cubicBezTo>
                    <a:pt x="500" y="115"/>
                    <a:pt x="494" y="114"/>
                    <a:pt x="484" y="115"/>
                  </a:cubicBezTo>
                  <a:cubicBezTo>
                    <a:pt x="474" y="117"/>
                    <a:pt x="478" y="109"/>
                    <a:pt x="484" y="110"/>
                  </a:cubicBezTo>
                  <a:cubicBezTo>
                    <a:pt x="491" y="112"/>
                    <a:pt x="499" y="112"/>
                    <a:pt x="506" y="110"/>
                  </a:cubicBezTo>
                  <a:cubicBezTo>
                    <a:pt x="512" y="108"/>
                    <a:pt x="507" y="105"/>
                    <a:pt x="507" y="102"/>
                  </a:cubicBezTo>
                  <a:cubicBezTo>
                    <a:pt x="507" y="99"/>
                    <a:pt x="515" y="101"/>
                    <a:pt x="522" y="101"/>
                  </a:cubicBezTo>
                  <a:cubicBezTo>
                    <a:pt x="528" y="101"/>
                    <a:pt x="538" y="91"/>
                    <a:pt x="538" y="84"/>
                  </a:cubicBezTo>
                  <a:cubicBezTo>
                    <a:pt x="538" y="78"/>
                    <a:pt x="524" y="80"/>
                    <a:pt x="517" y="80"/>
                  </a:cubicBezTo>
                  <a:cubicBezTo>
                    <a:pt x="509" y="80"/>
                    <a:pt x="521" y="74"/>
                    <a:pt x="535" y="75"/>
                  </a:cubicBezTo>
                  <a:cubicBezTo>
                    <a:pt x="548" y="76"/>
                    <a:pt x="542" y="70"/>
                    <a:pt x="545" y="68"/>
                  </a:cubicBezTo>
                  <a:cubicBezTo>
                    <a:pt x="547" y="66"/>
                    <a:pt x="554" y="70"/>
                    <a:pt x="560" y="69"/>
                  </a:cubicBezTo>
                  <a:cubicBezTo>
                    <a:pt x="567" y="67"/>
                    <a:pt x="563" y="62"/>
                    <a:pt x="567" y="62"/>
                  </a:cubicBezTo>
                  <a:cubicBezTo>
                    <a:pt x="570" y="62"/>
                    <a:pt x="578" y="57"/>
                    <a:pt x="593" y="48"/>
                  </a:cubicBezTo>
                  <a:cubicBezTo>
                    <a:pt x="607" y="40"/>
                    <a:pt x="619" y="42"/>
                    <a:pt x="619" y="37"/>
                  </a:cubicBezTo>
                  <a:cubicBezTo>
                    <a:pt x="620" y="32"/>
                    <a:pt x="599" y="37"/>
                    <a:pt x="595" y="36"/>
                  </a:cubicBezTo>
                  <a:cubicBezTo>
                    <a:pt x="592" y="34"/>
                    <a:pt x="610" y="30"/>
                    <a:pt x="614" y="31"/>
                  </a:cubicBezTo>
                  <a:cubicBezTo>
                    <a:pt x="619" y="32"/>
                    <a:pt x="624" y="31"/>
                    <a:pt x="639" y="24"/>
                  </a:cubicBezTo>
                  <a:cubicBezTo>
                    <a:pt x="654" y="17"/>
                    <a:pt x="647" y="15"/>
                    <a:pt x="641" y="16"/>
                  </a:cubicBezTo>
                  <a:cubicBezTo>
                    <a:pt x="635" y="17"/>
                    <a:pt x="628" y="15"/>
                    <a:pt x="629" y="11"/>
                  </a:cubicBezTo>
                  <a:cubicBezTo>
                    <a:pt x="629" y="7"/>
                    <a:pt x="620" y="11"/>
                    <a:pt x="619" y="9"/>
                  </a:cubicBezTo>
                  <a:cubicBezTo>
                    <a:pt x="619" y="7"/>
                    <a:pt x="610" y="8"/>
                    <a:pt x="601" y="11"/>
                  </a:cubicBezTo>
                  <a:cubicBezTo>
                    <a:pt x="592" y="15"/>
                    <a:pt x="600" y="8"/>
                    <a:pt x="604" y="6"/>
                  </a:cubicBezTo>
                  <a:cubicBezTo>
                    <a:pt x="608" y="5"/>
                    <a:pt x="581" y="6"/>
                    <a:pt x="576" y="3"/>
                  </a:cubicBezTo>
                  <a:cubicBezTo>
                    <a:pt x="571" y="0"/>
                    <a:pt x="566" y="8"/>
                    <a:pt x="562" y="4"/>
                  </a:cubicBezTo>
                  <a:cubicBezTo>
                    <a:pt x="558" y="0"/>
                    <a:pt x="547" y="3"/>
                    <a:pt x="548" y="7"/>
                  </a:cubicBezTo>
                  <a:cubicBezTo>
                    <a:pt x="549" y="10"/>
                    <a:pt x="546" y="10"/>
                    <a:pt x="542" y="6"/>
                  </a:cubicBezTo>
                  <a:cubicBezTo>
                    <a:pt x="538" y="3"/>
                    <a:pt x="529" y="7"/>
                    <a:pt x="522" y="6"/>
                  </a:cubicBezTo>
                  <a:cubicBezTo>
                    <a:pt x="514" y="5"/>
                    <a:pt x="518" y="12"/>
                    <a:pt x="509" y="8"/>
                  </a:cubicBezTo>
                  <a:cubicBezTo>
                    <a:pt x="501" y="5"/>
                    <a:pt x="492" y="6"/>
                    <a:pt x="495" y="7"/>
                  </a:cubicBezTo>
                  <a:cubicBezTo>
                    <a:pt x="497" y="8"/>
                    <a:pt x="494" y="11"/>
                    <a:pt x="491" y="10"/>
                  </a:cubicBezTo>
                  <a:cubicBezTo>
                    <a:pt x="487" y="8"/>
                    <a:pt x="484" y="10"/>
                    <a:pt x="486" y="13"/>
                  </a:cubicBezTo>
                  <a:cubicBezTo>
                    <a:pt x="487" y="17"/>
                    <a:pt x="472" y="12"/>
                    <a:pt x="472" y="16"/>
                  </a:cubicBezTo>
                  <a:cubicBezTo>
                    <a:pt x="472" y="20"/>
                    <a:pt x="467" y="22"/>
                    <a:pt x="463" y="19"/>
                  </a:cubicBezTo>
                  <a:cubicBezTo>
                    <a:pt x="458" y="15"/>
                    <a:pt x="445" y="14"/>
                    <a:pt x="449" y="17"/>
                  </a:cubicBezTo>
                  <a:cubicBezTo>
                    <a:pt x="453" y="21"/>
                    <a:pt x="437" y="19"/>
                    <a:pt x="441" y="22"/>
                  </a:cubicBezTo>
                  <a:cubicBezTo>
                    <a:pt x="445" y="25"/>
                    <a:pt x="436" y="28"/>
                    <a:pt x="436" y="26"/>
                  </a:cubicBezTo>
                  <a:cubicBezTo>
                    <a:pt x="436" y="24"/>
                    <a:pt x="427" y="21"/>
                    <a:pt x="423" y="24"/>
                  </a:cubicBezTo>
                  <a:cubicBezTo>
                    <a:pt x="420" y="27"/>
                    <a:pt x="418" y="31"/>
                    <a:pt x="417" y="29"/>
                  </a:cubicBezTo>
                  <a:cubicBezTo>
                    <a:pt x="415" y="27"/>
                    <a:pt x="407" y="28"/>
                    <a:pt x="400" y="31"/>
                  </a:cubicBezTo>
                  <a:cubicBezTo>
                    <a:pt x="392" y="33"/>
                    <a:pt x="401" y="36"/>
                    <a:pt x="406" y="32"/>
                  </a:cubicBezTo>
                  <a:close/>
                  <a:moveTo>
                    <a:pt x="496" y="340"/>
                  </a:moveTo>
                  <a:cubicBezTo>
                    <a:pt x="498" y="340"/>
                    <a:pt x="503" y="331"/>
                    <a:pt x="497" y="331"/>
                  </a:cubicBezTo>
                  <a:cubicBezTo>
                    <a:pt x="490" y="332"/>
                    <a:pt x="492" y="341"/>
                    <a:pt x="496" y="340"/>
                  </a:cubicBezTo>
                  <a:close/>
                  <a:moveTo>
                    <a:pt x="464" y="332"/>
                  </a:moveTo>
                  <a:cubicBezTo>
                    <a:pt x="470" y="336"/>
                    <a:pt x="478" y="326"/>
                    <a:pt x="478" y="323"/>
                  </a:cubicBezTo>
                  <a:cubicBezTo>
                    <a:pt x="477" y="321"/>
                    <a:pt x="457" y="328"/>
                    <a:pt x="464" y="332"/>
                  </a:cubicBezTo>
                  <a:close/>
                  <a:moveTo>
                    <a:pt x="490" y="313"/>
                  </a:moveTo>
                  <a:cubicBezTo>
                    <a:pt x="491" y="309"/>
                    <a:pt x="478" y="308"/>
                    <a:pt x="479" y="304"/>
                  </a:cubicBezTo>
                  <a:cubicBezTo>
                    <a:pt x="479" y="300"/>
                    <a:pt x="467" y="297"/>
                    <a:pt x="463" y="295"/>
                  </a:cubicBezTo>
                  <a:cubicBezTo>
                    <a:pt x="459" y="292"/>
                    <a:pt x="453" y="291"/>
                    <a:pt x="453" y="287"/>
                  </a:cubicBezTo>
                  <a:cubicBezTo>
                    <a:pt x="453" y="283"/>
                    <a:pt x="445" y="286"/>
                    <a:pt x="444" y="292"/>
                  </a:cubicBezTo>
                  <a:cubicBezTo>
                    <a:pt x="444" y="299"/>
                    <a:pt x="440" y="297"/>
                    <a:pt x="442" y="303"/>
                  </a:cubicBezTo>
                  <a:cubicBezTo>
                    <a:pt x="444" y="310"/>
                    <a:pt x="434" y="311"/>
                    <a:pt x="435" y="314"/>
                  </a:cubicBezTo>
                  <a:cubicBezTo>
                    <a:pt x="436" y="317"/>
                    <a:pt x="441" y="314"/>
                    <a:pt x="445" y="314"/>
                  </a:cubicBezTo>
                  <a:cubicBezTo>
                    <a:pt x="450" y="314"/>
                    <a:pt x="444" y="320"/>
                    <a:pt x="450" y="320"/>
                  </a:cubicBezTo>
                  <a:cubicBezTo>
                    <a:pt x="454" y="321"/>
                    <a:pt x="461" y="316"/>
                    <a:pt x="463" y="313"/>
                  </a:cubicBezTo>
                  <a:cubicBezTo>
                    <a:pt x="465" y="310"/>
                    <a:pt x="468" y="309"/>
                    <a:pt x="473" y="312"/>
                  </a:cubicBezTo>
                  <a:cubicBezTo>
                    <a:pt x="478" y="316"/>
                    <a:pt x="489" y="316"/>
                    <a:pt x="490" y="313"/>
                  </a:cubicBezTo>
                  <a:close/>
                  <a:moveTo>
                    <a:pt x="606" y="281"/>
                  </a:moveTo>
                  <a:cubicBezTo>
                    <a:pt x="611" y="282"/>
                    <a:pt x="611" y="287"/>
                    <a:pt x="618" y="293"/>
                  </a:cubicBezTo>
                  <a:cubicBezTo>
                    <a:pt x="625" y="298"/>
                    <a:pt x="626" y="295"/>
                    <a:pt x="627" y="291"/>
                  </a:cubicBezTo>
                  <a:cubicBezTo>
                    <a:pt x="628" y="287"/>
                    <a:pt x="635" y="290"/>
                    <a:pt x="635" y="286"/>
                  </a:cubicBezTo>
                  <a:cubicBezTo>
                    <a:pt x="635" y="282"/>
                    <a:pt x="641" y="277"/>
                    <a:pt x="645" y="276"/>
                  </a:cubicBezTo>
                  <a:cubicBezTo>
                    <a:pt x="650" y="274"/>
                    <a:pt x="642" y="270"/>
                    <a:pt x="636" y="270"/>
                  </a:cubicBezTo>
                  <a:cubicBezTo>
                    <a:pt x="630" y="270"/>
                    <a:pt x="629" y="266"/>
                    <a:pt x="629" y="264"/>
                  </a:cubicBezTo>
                  <a:cubicBezTo>
                    <a:pt x="629" y="261"/>
                    <a:pt x="619" y="255"/>
                    <a:pt x="615" y="256"/>
                  </a:cubicBezTo>
                  <a:cubicBezTo>
                    <a:pt x="611" y="257"/>
                    <a:pt x="605" y="252"/>
                    <a:pt x="601" y="251"/>
                  </a:cubicBezTo>
                  <a:cubicBezTo>
                    <a:pt x="596" y="251"/>
                    <a:pt x="589" y="247"/>
                    <a:pt x="590" y="242"/>
                  </a:cubicBezTo>
                  <a:cubicBezTo>
                    <a:pt x="591" y="237"/>
                    <a:pt x="599" y="244"/>
                    <a:pt x="601" y="240"/>
                  </a:cubicBezTo>
                  <a:cubicBezTo>
                    <a:pt x="603" y="236"/>
                    <a:pt x="592" y="238"/>
                    <a:pt x="592" y="235"/>
                  </a:cubicBezTo>
                  <a:cubicBezTo>
                    <a:pt x="591" y="232"/>
                    <a:pt x="594" y="234"/>
                    <a:pt x="596" y="232"/>
                  </a:cubicBezTo>
                  <a:cubicBezTo>
                    <a:pt x="599" y="230"/>
                    <a:pt x="595" y="226"/>
                    <a:pt x="592" y="225"/>
                  </a:cubicBezTo>
                  <a:cubicBezTo>
                    <a:pt x="590" y="224"/>
                    <a:pt x="589" y="228"/>
                    <a:pt x="586" y="228"/>
                  </a:cubicBezTo>
                  <a:cubicBezTo>
                    <a:pt x="584" y="228"/>
                    <a:pt x="586" y="224"/>
                    <a:pt x="588" y="221"/>
                  </a:cubicBezTo>
                  <a:cubicBezTo>
                    <a:pt x="590" y="219"/>
                    <a:pt x="580" y="216"/>
                    <a:pt x="575" y="217"/>
                  </a:cubicBezTo>
                  <a:cubicBezTo>
                    <a:pt x="571" y="219"/>
                    <a:pt x="570" y="216"/>
                    <a:pt x="570" y="214"/>
                  </a:cubicBezTo>
                  <a:cubicBezTo>
                    <a:pt x="570" y="211"/>
                    <a:pt x="562" y="214"/>
                    <a:pt x="559" y="216"/>
                  </a:cubicBezTo>
                  <a:cubicBezTo>
                    <a:pt x="557" y="218"/>
                    <a:pt x="553" y="214"/>
                    <a:pt x="557" y="213"/>
                  </a:cubicBezTo>
                  <a:cubicBezTo>
                    <a:pt x="560" y="213"/>
                    <a:pt x="564" y="210"/>
                    <a:pt x="563" y="207"/>
                  </a:cubicBezTo>
                  <a:cubicBezTo>
                    <a:pt x="562" y="204"/>
                    <a:pt x="553" y="203"/>
                    <a:pt x="551" y="207"/>
                  </a:cubicBezTo>
                  <a:cubicBezTo>
                    <a:pt x="549" y="211"/>
                    <a:pt x="542" y="203"/>
                    <a:pt x="542" y="200"/>
                  </a:cubicBezTo>
                  <a:cubicBezTo>
                    <a:pt x="542" y="196"/>
                    <a:pt x="530" y="199"/>
                    <a:pt x="532" y="194"/>
                  </a:cubicBezTo>
                  <a:cubicBezTo>
                    <a:pt x="533" y="189"/>
                    <a:pt x="519" y="187"/>
                    <a:pt x="515" y="187"/>
                  </a:cubicBezTo>
                  <a:cubicBezTo>
                    <a:pt x="511" y="187"/>
                    <a:pt x="505" y="190"/>
                    <a:pt x="506" y="194"/>
                  </a:cubicBezTo>
                  <a:cubicBezTo>
                    <a:pt x="507" y="198"/>
                    <a:pt x="502" y="196"/>
                    <a:pt x="501" y="192"/>
                  </a:cubicBezTo>
                  <a:cubicBezTo>
                    <a:pt x="500" y="188"/>
                    <a:pt x="491" y="196"/>
                    <a:pt x="488" y="196"/>
                  </a:cubicBezTo>
                  <a:cubicBezTo>
                    <a:pt x="485" y="196"/>
                    <a:pt x="489" y="186"/>
                    <a:pt x="488" y="183"/>
                  </a:cubicBezTo>
                  <a:cubicBezTo>
                    <a:pt x="487" y="180"/>
                    <a:pt x="484" y="179"/>
                    <a:pt x="482" y="173"/>
                  </a:cubicBezTo>
                  <a:cubicBezTo>
                    <a:pt x="480" y="168"/>
                    <a:pt x="469" y="170"/>
                    <a:pt x="467" y="173"/>
                  </a:cubicBezTo>
                  <a:cubicBezTo>
                    <a:pt x="464" y="176"/>
                    <a:pt x="454" y="175"/>
                    <a:pt x="450" y="180"/>
                  </a:cubicBezTo>
                  <a:cubicBezTo>
                    <a:pt x="445" y="185"/>
                    <a:pt x="450" y="190"/>
                    <a:pt x="452" y="192"/>
                  </a:cubicBezTo>
                  <a:cubicBezTo>
                    <a:pt x="454" y="194"/>
                    <a:pt x="445" y="196"/>
                    <a:pt x="448" y="199"/>
                  </a:cubicBezTo>
                  <a:cubicBezTo>
                    <a:pt x="451" y="202"/>
                    <a:pt x="456" y="201"/>
                    <a:pt x="456" y="205"/>
                  </a:cubicBezTo>
                  <a:cubicBezTo>
                    <a:pt x="457" y="210"/>
                    <a:pt x="445" y="204"/>
                    <a:pt x="443" y="200"/>
                  </a:cubicBezTo>
                  <a:cubicBezTo>
                    <a:pt x="441" y="196"/>
                    <a:pt x="443" y="193"/>
                    <a:pt x="441" y="190"/>
                  </a:cubicBezTo>
                  <a:cubicBezTo>
                    <a:pt x="438" y="187"/>
                    <a:pt x="441" y="183"/>
                    <a:pt x="445" y="178"/>
                  </a:cubicBezTo>
                  <a:cubicBezTo>
                    <a:pt x="450" y="173"/>
                    <a:pt x="453" y="174"/>
                    <a:pt x="453" y="171"/>
                  </a:cubicBezTo>
                  <a:cubicBezTo>
                    <a:pt x="453" y="168"/>
                    <a:pt x="433" y="168"/>
                    <a:pt x="422" y="179"/>
                  </a:cubicBezTo>
                  <a:cubicBezTo>
                    <a:pt x="410" y="190"/>
                    <a:pt x="413" y="204"/>
                    <a:pt x="414" y="207"/>
                  </a:cubicBezTo>
                  <a:cubicBezTo>
                    <a:pt x="415" y="210"/>
                    <a:pt x="425" y="208"/>
                    <a:pt x="431" y="210"/>
                  </a:cubicBezTo>
                  <a:cubicBezTo>
                    <a:pt x="437" y="212"/>
                    <a:pt x="434" y="214"/>
                    <a:pt x="430" y="214"/>
                  </a:cubicBezTo>
                  <a:cubicBezTo>
                    <a:pt x="425" y="213"/>
                    <a:pt x="417" y="211"/>
                    <a:pt x="417" y="215"/>
                  </a:cubicBezTo>
                  <a:cubicBezTo>
                    <a:pt x="418" y="218"/>
                    <a:pt x="427" y="224"/>
                    <a:pt x="433" y="222"/>
                  </a:cubicBezTo>
                  <a:cubicBezTo>
                    <a:pt x="439" y="221"/>
                    <a:pt x="439" y="221"/>
                    <a:pt x="441" y="224"/>
                  </a:cubicBezTo>
                  <a:cubicBezTo>
                    <a:pt x="444" y="227"/>
                    <a:pt x="451" y="226"/>
                    <a:pt x="457" y="227"/>
                  </a:cubicBezTo>
                  <a:cubicBezTo>
                    <a:pt x="464" y="227"/>
                    <a:pt x="472" y="230"/>
                    <a:pt x="475" y="230"/>
                  </a:cubicBezTo>
                  <a:cubicBezTo>
                    <a:pt x="478" y="230"/>
                    <a:pt x="482" y="228"/>
                    <a:pt x="483" y="226"/>
                  </a:cubicBezTo>
                  <a:cubicBezTo>
                    <a:pt x="484" y="225"/>
                    <a:pt x="498" y="229"/>
                    <a:pt x="502" y="229"/>
                  </a:cubicBezTo>
                  <a:cubicBezTo>
                    <a:pt x="506" y="229"/>
                    <a:pt x="503" y="225"/>
                    <a:pt x="501" y="224"/>
                  </a:cubicBezTo>
                  <a:cubicBezTo>
                    <a:pt x="498" y="223"/>
                    <a:pt x="499" y="218"/>
                    <a:pt x="502" y="220"/>
                  </a:cubicBezTo>
                  <a:cubicBezTo>
                    <a:pt x="506" y="222"/>
                    <a:pt x="511" y="223"/>
                    <a:pt x="512" y="226"/>
                  </a:cubicBezTo>
                  <a:cubicBezTo>
                    <a:pt x="513" y="229"/>
                    <a:pt x="516" y="227"/>
                    <a:pt x="516" y="230"/>
                  </a:cubicBezTo>
                  <a:cubicBezTo>
                    <a:pt x="517" y="232"/>
                    <a:pt x="528" y="235"/>
                    <a:pt x="528" y="238"/>
                  </a:cubicBezTo>
                  <a:cubicBezTo>
                    <a:pt x="529" y="241"/>
                    <a:pt x="517" y="242"/>
                    <a:pt x="520" y="245"/>
                  </a:cubicBezTo>
                  <a:cubicBezTo>
                    <a:pt x="524" y="247"/>
                    <a:pt x="529" y="242"/>
                    <a:pt x="533" y="241"/>
                  </a:cubicBezTo>
                  <a:cubicBezTo>
                    <a:pt x="537" y="241"/>
                    <a:pt x="537" y="251"/>
                    <a:pt x="540" y="249"/>
                  </a:cubicBezTo>
                  <a:cubicBezTo>
                    <a:pt x="545" y="247"/>
                    <a:pt x="548" y="251"/>
                    <a:pt x="553" y="257"/>
                  </a:cubicBezTo>
                  <a:cubicBezTo>
                    <a:pt x="557" y="263"/>
                    <a:pt x="552" y="269"/>
                    <a:pt x="553" y="271"/>
                  </a:cubicBezTo>
                  <a:cubicBezTo>
                    <a:pt x="553" y="273"/>
                    <a:pt x="561" y="272"/>
                    <a:pt x="566" y="270"/>
                  </a:cubicBezTo>
                  <a:cubicBezTo>
                    <a:pt x="570" y="267"/>
                    <a:pt x="575" y="273"/>
                    <a:pt x="578" y="276"/>
                  </a:cubicBezTo>
                  <a:cubicBezTo>
                    <a:pt x="582" y="279"/>
                    <a:pt x="565" y="285"/>
                    <a:pt x="566" y="282"/>
                  </a:cubicBezTo>
                  <a:cubicBezTo>
                    <a:pt x="568" y="279"/>
                    <a:pt x="557" y="270"/>
                    <a:pt x="546" y="274"/>
                  </a:cubicBezTo>
                  <a:cubicBezTo>
                    <a:pt x="536" y="278"/>
                    <a:pt x="543" y="284"/>
                    <a:pt x="544" y="288"/>
                  </a:cubicBezTo>
                  <a:cubicBezTo>
                    <a:pt x="545" y="291"/>
                    <a:pt x="535" y="295"/>
                    <a:pt x="525" y="292"/>
                  </a:cubicBezTo>
                  <a:cubicBezTo>
                    <a:pt x="515" y="288"/>
                    <a:pt x="518" y="294"/>
                    <a:pt x="514" y="294"/>
                  </a:cubicBezTo>
                  <a:cubicBezTo>
                    <a:pt x="510" y="294"/>
                    <a:pt x="506" y="300"/>
                    <a:pt x="510" y="304"/>
                  </a:cubicBezTo>
                  <a:cubicBezTo>
                    <a:pt x="513" y="308"/>
                    <a:pt x="521" y="304"/>
                    <a:pt x="528" y="305"/>
                  </a:cubicBezTo>
                  <a:cubicBezTo>
                    <a:pt x="534" y="305"/>
                    <a:pt x="535" y="307"/>
                    <a:pt x="535" y="303"/>
                  </a:cubicBezTo>
                  <a:cubicBezTo>
                    <a:pt x="536" y="300"/>
                    <a:pt x="543" y="301"/>
                    <a:pt x="548" y="302"/>
                  </a:cubicBezTo>
                  <a:cubicBezTo>
                    <a:pt x="552" y="303"/>
                    <a:pt x="551" y="310"/>
                    <a:pt x="557" y="311"/>
                  </a:cubicBezTo>
                  <a:cubicBezTo>
                    <a:pt x="563" y="311"/>
                    <a:pt x="558" y="317"/>
                    <a:pt x="562" y="321"/>
                  </a:cubicBezTo>
                  <a:cubicBezTo>
                    <a:pt x="565" y="325"/>
                    <a:pt x="576" y="323"/>
                    <a:pt x="581" y="327"/>
                  </a:cubicBezTo>
                  <a:cubicBezTo>
                    <a:pt x="585" y="331"/>
                    <a:pt x="603" y="340"/>
                    <a:pt x="606" y="337"/>
                  </a:cubicBezTo>
                  <a:cubicBezTo>
                    <a:pt x="609" y="333"/>
                    <a:pt x="590" y="317"/>
                    <a:pt x="585" y="315"/>
                  </a:cubicBezTo>
                  <a:cubicBezTo>
                    <a:pt x="579" y="314"/>
                    <a:pt x="590" y="312"/>
                    <a:pt x="597" y="317"/>
                  </a:cubicBezTo>
                  <a:cubicBezTo>
                    <a:pt x="604" y="323"/>
                    <a:pt x="614" y="325"/>
                    <a:pt x="619" y="319"/>
                  </a:cubicBezTo>
                  <a:cubicBezTo>
                    <a:pt x="624" y="312"/>
                    <a:pt x="614" y="314"/>
                    <a:pt x="614" y="310"/>
                  </a:cubicBezTo>
                  <a:cubicBezTo>
                    <a:pt x="614" y="305"/>
                    <a:pt x="611" y="298"/>
                    <a:pt x="606" y="298"/>
                  </a:cubicBezTo>
                  <a:cubicBezTo>
                    <a:pt x="601" y="298"/>
                    <a:pt x="588" y="288"/>
                    <a:pt x="593" y="286"/>
                  </a:cubicBezTo>
                  <a:cubicBezTo>
                    <a:pt x="598" y="284"/>
                    <a:pt x="591" y="281"/>
                    <a:pt x="595" y="277"/>
                  </a:cubicBezTo>
                  <a:cubicBezTo>
                    <a:pt x="599" y="273"/>
                    <a:pt x="602" y="281"/>
                    <a:pt x="606" y="281"/>
                  </a:cubicBezTo>
                  <a:close/>
                  <a:moveTo>
                    <a:pt x="531" y="264"/>
                  </a:moveTo>
                  <a:cubicBezTo>
                    <a:pt x="535" y="264"/>
                    <a:pt x="535" y="257"/>
                    <a:pt x="532" y="254"/>
                  </a:cubicBezTo>
                  <a:cubicBezTo>
                    <a:pt x="530" y="251"/>
                    <a:pt x="526" y="251"/>
                    <a:pt x="522" y="251"/>
                  </a:cubicBezTo>
                  <a:cubicBezTo>
                    <a:pt x="518" y="251"/>
                    <a:pt x="511" y="257"/>
                    <a:pt x="515" y="264"/>
                  </a:cubicBezTo>
                  <a:cubicBezTo>
                    <a:pt x="518" y="270"/>
                    <a:pt x="527" y="265"/>
                    <a:pt x="531" y="264"/>
                  </a:cubicBezTo>
                  <a:close/>
                  <a:moveTo>
                    <a:pt x="487" y="171"/>
                  </a:moveTo>
                  <a:cubicBezTo>
                    <a:pt x="484" y="176"/>
                    <a:pt x="491" y="176"/>
                    <a:pt x="492" y="181"/>
                  </a:cubicBezTo>
                  <a:cubicBezTo>
                    <a:pt x="492" y="187"/>
                    <a:pt x="499" y="189"/>
                    <a:pt x="504" y="185"/>
                  </a:cubicBezTo>
                  <a:cubicBezTo>
                    <a:pt x="509" y="182"/>
                    <a:pt x="523" y="186"/>
                    <a:pt x="523" y="182"/>
                  </a:cubicBezTo>
                  <a:cubicBezTo>
                    <a:pt x="523" y="178"/>
                    <a:pt x="508" y="171"/>
                    <a:pt x="503" y="172"/>
                  </a:cubicBezTo>
                  <a:cubicBezTo>
                    <a:pt x="497" y="173"/>
                    <a:pt x="489" y="167"/>
                    <a:pt x="487" y="171"/>
                  </a:cubicBezTo>
                  <a:close/>
                  <a:moveTo>
                    <a:pt x="620" y="475"/>
                  </a:moveTo>
                  <a:cubicBezTo>
                    <a:pt x="621" y="478"/>
                    <a:pt x="642" y="486"/>
                    <a:pt x="642" y="483"/>
                  </a:cubicBezTo>
                  <a:cubicBezTo>
                    <a:pt x="643" y="479"/>
                    <a:pt x="620" y="473"/>
                    <a:pt x="620" y="475"/>
                  </a:cubicBezTo>
                  <a:close/>
                  <a:moveTo>
                    <a:pt x="711" y="496"/>
                  </a:moveTo>
                  <a:cubicBezTo>
                    <a:pt x="709" y="499"/>
                    <a:pt x="707" y="494"/>
                    <a:pt x="710" y="492"/>
                  </a:cubicBezTo>
                  <a:cubicBezTo>
                    <a:pt x="713" y="490"/>
                    <a:pt x="710" y="489"/>
                    <a:pt x="707" y="490"/>
                  </a:cubicBezTo>
                  <a:cubicBezTo>
                    <a:pt x="704" y="492"/>
                    <a:pt x="705" y="484"/>
                    <a:pt x="708" y="482"/>
                  </a:cubicBezTo>
                  <a:cubicBezTo>
                    <a:pt x="710" y="481"/>
                    <a:pt x="701" y="478"/>
                    <a:pt x="701" y="481"/>
                  </a:cubicBezTo>
                  <a:cubicBezTo>
                    <a:pt x="701" y="483"/>
                    <a:pt x="695" y="482"/>
                    <a:pt x="694" y="479"/>
                  </a:cubicBezTo>
                  <a:cubicBezTo>
                    <a:pt x="693" y="477"/>
                    <a:pt x="689" y="476"/>
                    <a:pt x="690" y="474"/>
                  </a:cubicBezTo>
                  <a:cubicBezTo>
                    <a:pt x="692" y="473"/>
                    <a:pt x="685" y="472"/>
                    <a:pt x="684" y="475"/>
                  </a:cubicBezTo>
                  <a:cubicBezTo>
                    <a:pt x="683" y="478"/>
                    <a:pt x="681" y="473"/>
                    <a:pt x="685" y="469"/>
                  </a:cubicBezTo>
                  <a:cubicBezTo>
                    <a:pt x="688" y="465"/>
                    <a:pt x="687" y="462"/>
                    <a:pt x="691" y="460"/>
                  </a:cubicBezTo>
                  <a:cubicBezTo>
                    <a:pt x="694" y="458"/>
                    <a:pt x="690" y="456"/>
                    <a:pt x="687" y="457"/>
                  </a:cubicBezTo>
                  <a:cubicBezTo>
                    <a:pt x="683" y="459"/>
                    <a:pt x="674" y="472"/>
                    <a:pt x="674" y="475"/>
                  </a:cubicBezTo>
                  <a:cubicBezTo>
                    <a:pt x="674" y="479"/>
                    <a:pt x="674" y="483"/>
                    <a:pt x="670" y="483"/>
                  </a:cubicBezTo>
                  <a:cubicBezTo>
                    <a:pt x="667" y="483"/>
                    <a:pt x="663" y="486"/>
                    <a:pt x="666" y="488"/>
                  </a:cubicBezTo>
                  <a:cubicBezTo>
                    <a:pt x="668" y="490"/>
                    <a:pt x="659" y="495"/>
                    <a:pt x="663" y="498"/>
                  </a:cubicBezTo>
                  <a:cubicBezTo>
                    <a:pt x="666" y="499"/>
                    <a:pt x="671" y="497"/>
                    <a:pt x="676" y="497"/>
                  </a:cubicBezTo>
                  <a:cubicBezTo>
                    <a:pt x="680" y="498"/>
                    <a:pt x="683" y="498"/>
                    <a:pt x="687" y="495"/>
                  </a:cubicBezTo>
                  <a:cubicBezTo>
                    <a:pt x="691" y="493"/>
                    <a:pt x="691" y="498"/>
                    <a:pt x="694" y="497"/>
                  </a:cubicBezTo>
                  <a:cubicBezTo>
                    <a:pt x="698" y="497"/>
                    <a:pt x="692" y="500"/>
                    <a:pt x="693" y="503"/>
                  </a:cubicBezTo>
                  <a:cubicBezTo>
                    <a:pt x="693" y="506"/>
                    <a:pt x="697" y="502"/>
                    <a:pt x="699" y="500"/>
                  </a:cubicBezTo>
                  <a:cubicBezTo>
                    <a:pt x="702" y="499"/>
                    <a:pt x="706" y="500"/>
                    <a:pt x="704" y="502"/>
                  </a:cubicBezTo>
                  <a:cubicBezTo>
                    <a:pt x="703" y="505"/>
                    <a:pt x="712" y="507"/>
                    <a:pt x="714" y="503"/>
                  </a:cubicBezTo>
                  <a:cubicBezTo>
                    <a:pt x="717" y="500"/>
                    <a:pt x="712" y="494"/>
                    <a:pt x="711" y="496"/>
                  </a:cubicBezTo>
                  <a:close/>
                  <a:moveTo>
                    <a:pt x="66" y="431"/>
                  </a:moveTo>
                  <a:cubicBezTo>
                    <a:pt x="60" y="434"/>
                    <a:pt x="75" y="450"/>
                    <a:pt x="78" y="448"/>
                  </a:cubicBezTo>
                  <a:cubicBezTo>
                    <a:pt x="81" y="447"/>
                    <a:pt x="75" y="440"/>
                    <a:pt x="75" y="436"/>
                  </a:cubicBezTo>
                  <a:cubicBezTo>
                    <a:pt x="75" y="432"/>
                    <a:pt x="73" y="427"/>
                    <a:pt x="66" y="431"/>
                  </a:cubicBezTo>
                  <a:close/>
                  <a:moveTo>
                    <a:pt x="654" y="512"/>
                  </a:moveTo>
                  <a:cubicBezTo>
                    <a:pt x="651" y="512"/>
                    <a:pt x="653" y="509"/>
                    <a:pt x="654" y="507"/>
                  </a:cubicBezTo>
                  <a:cubicBezTo>
                    <a:pt x="654" y="505"/>
                    <a:pt x="648" y="507"/>
                    <a:pt x="648" y="510"/>
                  </a:cubicBezTo>
                  <a:cubicBezTo>
                    <a:pt x="648" y="512"/>
                    <a:pt x="644" y="513"/>
                    <a:pt x="644" y="514"/>
                  </a:cubicBezTo>
                  <a:cubicBezTo>
                    <a:pt x="644" y="519"/>
                    <a:pt x="644" y="516"/>
                    <a:pt x="641" y="518"/>
                  </a:cubicBezTo>
                  <a:cubicBezTo>
                    <a:pt x="638" y="519"/>
                    <a:pt x="627" y="518"/>
                    <a:pt x="626" y="515"/>
                  </a:cubicBezTo>
                  <a:cubicBezTo>
                    <a:pt x="626" y="513"/>
                    <a:pt x="618" y="512"/>
                    <a:pt x="618" y="508"/>
                  </a:cubicBezTo>
                  <a:cubicBezTo>
                    <a:pt x="617" y="505"/>
                    <a:pt x="613" y="504"/>
                    <a:pt x="617" y="500"/>
                  </a:cubicBezTo>
                  <a:cubicBezTo>
                    <a:pt x="620" y="496"/>
                    <a:pt x="616" y="494"/>
                    <a:pt x="613" y="497"/>
                  </a:cubicBezTo>
                  <a:cubicBezTo>
                    <a:pt x="610" y="500"/>
                    <a:pt x="608" y="496"/>
                    <a:pt x="612" y="494"/>
                  </a:cubicBezTo>
                  <a:cubicBezTo>
                    <a:pt x="616" y="493"/>
                    <a:pt x="624" y="491"/>
                    <a:pt x="620" y="484"/>
                  </a:cubicBezTo>
                  <a:cubicBezTo>
                    <a:pt x="616" y="477"/>
                    <a:pt x="592" y="486"/>
                    <a:pt x="585" y="489"/>
                  </a:cubicBezTo>
                  <a:cubicBezTo>
                    <a:pt x="579" y="493"/>
                    <a:pt x="571" y="504"/>
                    <a:pt x="568" y="504"/>
                  </a:cubicBezTo>
                  <a:cubicBezTo>
                    <a:pt x="565" y="504"/>
                    <a:pt x="574" y="498"/>
                    <a:pt x="575" y="496"/>
                  </a:cubicBezTo>
                  <a:cubicBezTo>
                    <a:pt x="577" y="494"/>
                    <a:pt x="575" y="491"/>
                    <a:pt x="577" y="492"/>
                  </a:cubicBezTo>
                  <a:cubicBezTo>
                    <a:pt x="579" y="493"/>
                    <a:pt x="584" y="485"/>
                    <a:pt x="588" y="482"/>
                  </a:cubicBezTo>
                  <a:cubicBezTo>
                    <a:pt x="592" y="479"/>
                    <a:pt x="596" y="482"/>
                    <a:pt x="596" y="479"/>
                  </a:cubicBezTo>
                  <a:cubicBezTo>
                    <a:pt x="597" y="477"/>
                    <a:pt x="599" y="475"/>
                    <a:pt x="602" y="472"/>
                  </a:cubicBezTo>
                  <a:cubicBezTo>
                    <a:pt x="606" y="469"/>
                    <a:pt x="649" y="470"/>
                    <a:pt x="653" y="470"/>
                  </a:cubicBezTo>
                  <a:cubicBezTo>
                    <a:pt x="657" y="470"/>
                    <a:pt x="665" y="464"/>
                    <a:pt x="667" y="461"/>
                  </a:cubicBezTo>
                  <a:cubicBezTo>
                    <a:pt x="669" y="457"/>
                    <a:pt x="672" y="457"/>
                    <a:pt x="678" y="458"/>
                  </a:cubicBezTo>
                  <a:cubicBezTo>
                    <a:pt x="684" y="458"/>
                    <a:pt x="687" y="453"/>
                    <a:pt x="689" y="451"/>
                  </a:cubicBezTo>
                  <a:cubicBezTo>
                    <a:pt x="692" y="449"/>
                    <a:pt x="691" y="448"/>
                    <a:pt x="689" y="447"/>
                  </a:cubicBezTo>
                  <a:cubicBezTo>
                    <a:pt x="686" y="447"/>
                    <a:pt x="684" y="445"/>
                    <a:pt x="686" y="445"/>
                  </a:cubicBezTo>
                  <a:cubicBezTo>
                    <a:pt x="689" y="445"/>
                    <a:pt x="690" y="443"/>
                    <a:pt x="691" y="440"/>
                  </a:cubicBezTo>
                  <a:cubicBezTo>
                    <a:pt x="692" y="437"/>
                    <a:pt x="690" y="438"/>
                    <a:pt x="687" y="434"/>
                  </a:cubicBezTo>
                  <a:cubicBezTo>
                    <a:pt x="683" y="430"/>
                    <a:pt x="682" y="435"/>
                    <a:pt x="678" y="435"/>
                  </a:cubicBezTo>
                  <a:cubicBezTo>
                    <a:pt x="675" y="435"/>
                    <a:pt x="681" y="430"/>
                    <a:pt x="678" y="429"/>
                  </a:cubicBezTo>
                  <a:cubicBezTo>
                    <a:pt x="675" y="427"/>
                    <a:pt x="670" y="428"/>
                    <a:pt x="665" y="432"/>
                  </a:cubicBezTo>
                  <a:cubicBezTo>
                    <a:pt x="661" y="435"/>
                    <a:pt x="661" y="432"/>
                    <a:pt x="658" y="435"/>
                  </a:cubicBezTo>
                  <a:cubicBezTo>
                    <a:pt x="654" y="439"/>
                    <a:pt x="654" y="433"/>
                    <a:pt x="656" y="432"/>
                  </a:cubicBezTo>
                  <a:cubicBezTo>
                    <a:pt x="657" y="430"/>
                    <a:pt x="659" y="432"/>
                    <a:pt x="660" y="430"/>
                  </a:cubicBezTo>
                  <a:cubicBezTo>
                    <a:pt x="662" y="428"/>
                    <a:pt x="664" y="430"/>
                    <a:pt x="668" y="427"/>
                  </a:cubicBezTo>
                  <a:cubicBezTo>
                    <a:pt x="672" y="425"/>
                    <a:pt x="675" y="426"/>
                    <a:pt x="677" y="424"/>
                  </a:cubicBezTo>
                  <a:cubicBezTo>
                    <a:pt x="678" y="422"/>
                    <a:pt x="675" y="419"/>
                    <a:pt x="671" y="420"/>
                  </a:cubicBezTo>
                  <a:cubicBezTo>
                    <a:pt x="667" y="421"/>
                    <a:pt x="664" y="415"/>
                    <a:pt x="662" y="417"/>
                  </a:cubicBezTo>
                  <a:cubicBezTo>
                    <a:pt x="659" y="418"/>
                    <a:pt x="660" y="414"/>
                    <a:pt x="657" y="416"/>
                  </a:cubicBezTo>
                  <a:cubicBezTo>
                    <a:pt x="654" y="417"/>
                    <a:pt x="652" y="415"/>
                    <a:pt x="651" y="412"/>
                  </a:cubicBezTo>
                  <a:cubicBezTo>
                    <a:pt x="650" y="408"/>
                    <a:pt x="642" y="403"/>
                    <a:pt x="637" y="401"/>
                  </a:cubicBezTo>
                  <a:cubicBezTo>
                    <a:pt x="633" y="400"/>
                    <a:pt x="636" y="397"/>
                    <a:pt x="638" y="399"/>
                  </a:cubicBezTo>
                  <a:cubicBezTo>
                    <a:pt x="641" y="401"/>
                    <a:pt x="644" y="397"/>
                    <a:pt x="645" y="396"/>
                  </a:cubicBezTo>
                  <a:cubicBezTo>
                    <a:pt x="646" y="394"/>
                    <a:pt x="643" y="392"/>
                    <a:pt x="642" y="392"/>
                  </a:cubicBezTo>
                  <a:cubicBezTo>
                    <a:pt x="640" y="392"/>
                    <a:pt x="640" y="390"/>
                    <a:pt x="641" y="388"/>
                  </a:cubicBezTo>
                  <a:cubicBezTo>
                    <a:pt x="641" y="386"/>
                    <a:pt x="636" y="384"/>
                    <a:pt x="635" y="382"/>
                  </a:cubicBezTo>
                  <a:cubicBezTo>
                    <a:pt x="635" y="380"/>
                    <a:pt x="632" y="379"/>
                    <a:pt x="632" y="377"/>
                  </a:cubicBezTo>
                  <a:cubicBezTo>
                    <a:pt x="632" y="376"/>
                    <a:pt x="629" y="373"/>
                    <a:pt x="629" y="371"/>
                  </a:cubicBezTo>
                  <a:cubicBezTo>
                    <a:pt x="629" y="369"/>
                    <a:pt x="624" y="365"/>
                    <a:pt x="624" y="362"/>
                  </a:cubicBezTo>
                  <a:cubicBezTo>
                    <a:pt x="624" y="360"/>
                    <a:pt x="621" y="358"/>
                    <a:pt x="620" y="355"/>
                  </a:cubicBezTo>
                  <a:cubicBezTo>
                    <a:pt x="619" y="352"/>
                    <a:pt x="617" y="353"/>
                    <a:pt x="616" y="358"/>
                  </a:cubicBezTo>
                  <a:cubicBezTo>
                    <a:pt x="615" y="362"/>
                    <a:pt x="611" y="362"/>
                    <a:pt x="612" y="363"/>
                  </a:cubicBezTo>
                  <a:cubicBezTo>
                    <a:pt x="615" y="366"/>
                    <a:pt x="613" y="366"/>
                    <a:pt x="611" y="368"/>
                  </a:cubicBezTo>
                  <a:cubicBezTo>
                    <a:pt x="610" y="370"/>
                    <a:pt x="612" y="372"/>
                    <a:pt x="610" y="372"/>
                  </a:cubicBezTo>
                  <a:cubicBezTo>
                    <a:pt x="607" y="372"/>
                    <a:pt x="608" y="378"/>
                    <a:pt x="607" y="376"/>
                  </a:cubicBezTo>
                  <a:cubicBezTo>
                    <a:pt x="605" y="373"/>
                    <a:pt x="602" y="374"/>
                    <a:pt x="602" y="376"/>
                  </a:cubicBezTo>
                  <a:cubicBezTo>
                    <a:pt x="602" y="379"/>
                    <a:pt x="596" y="381"/>
                    <a:pt x="594" y="381"/>
                  </a:cubicBezTo>
                  <a:cubicBezTo>
                    <a:pt x="592" y="381"/>
                    <a:pt x="592" y="376"/>
                    <a:pt x="590" y="377"/>
                  </a:cubicBezTo>
                  <a:cubicBezTo>
                    <a:pt x="588" y="379"/>
                    <a:pt x="588" y="373"/>
                    <a:pt x="585" y="373"/>
                  </a:cubicBezTo>
                  <a:cubicBezTo>
                    <a:pt x="582" y="374"/>
                    <a:pt x="580" y="373"/>
                    <a:pt x="581" y="371"/>
                  </a:cubicBezTo>
                  <a:cubicBezTo>
                    <a:pt x="582" y="368"/>
                    <a:pt x="576" y="367"/>
                    <a:pt x="578" y="365"/>
                  </a:cubicBezTo>
                  <a:cubicBezTo>
                    <a:pt x="580" y="363"/>
                    <a:pt x="577" y="361"/>
                    <a:pt x="577" y="356"/>
                  </a:cubicBezTo>
                  <a:cubicBezTo>
                    <a:pt x="576" y="351"/>
                    <a:pt x="579" y="351"/>
                    <a:pt x="579" y="349"/>
                  </a:cubicBezTo>
                  <a:cubicBezTo>
                    <a:pt x="579" y="347"/>
                    <a:pt x="577" y="347"/>
                    <a:pt x="575" y="349"/>
                  </a:cubicBezTo>
                  <a:cubicBezTo>
                    <a:pt x="573" y="350"/>
                    <a:pt x="573" y="347"/>
                    <a:pt x="571" y="347"/>
                  </a:cubicBezTo>
                  <a:cubicBezTo>
                    <a:pt x="568" y="347"/>
                    <a:pt x="561" y="347"/>
                    <a:pt x="561" y="344"/>
                  </a:cubicBezTo>
                  <a:cubicBezTo>
                    <a:pt x="561" y="340"/>
                    <a:pt x="558" y="342"/>
                    <a:pt x="557" y="339"/>
                  </a:cubicBezTo>
                  <a:cubicBezTo>
                    <a:pt x="556" y="336"/>
                    <a:pt x="553" y="338"/>
                    <a:pt x="553" y="336"/>
                  </a:cubicBezTo>
                  <a:cubicBezTo>
                    <a:pt x="553" y="334"/>
                    <a:pt x="552" y="333"/>
                    <a:pt x="550" y="333"/>
                  </a:cubicBezTo>
                  <a:cubicBezTo>
                    <a:pt x="548" y="333"/>
                    <a:pt x="547" y="330"/>
                    <a:pt x="544" y="330"/>
                  </a:cubicBezTo>
                  <a:cubicBezTo>
                    <a:pt x="541" y="330"/>
                    <a:pt x="538" y="332"/>
                    <a:pt x="536" y="333"/>
                  </a:cubicBezTo>
                  <a:cubicBezTo>
                    <a:pt x="535" y="333"/>
                    <a:pt x="530" y="330"/>
                    <a:pt x="529" y="331"/>
                  </a:cubicBezTo>
                  <a:cubicBezTo>
                    <a:pt x="527" y="333"/>
                    <a:pt x="527" y="331"/>
                    <a:pt x="522" y="329"/>
                  </a:cubicBezTo>
                  <a:cubicBezTo>
                    <a:pt x="518" y="328"/>
                    <a:pt x="512" y="328"/>
                    <a:pt x="512" y="329"/>
                  </a:cubicBezTo>
                  <a:cubicBezTo>
                    <a:pt x="511" y="331"/>
                    <a:pt x="508" y="331"/>
                    <a:pt x="508" y="335"/>
                  </a:cubicBezTo>
                  <a:cubicBezTo>
                    <a:pt x="509" y="339"/>
                    <a:pt x="513" y="338"/>
                    <a:pt x="514" y="341"/>
                  </a:cubicBezTo>
                  <a:cubicBezTo>
                    <a:pt x="514" y="343"/>
                    <a:pt x="512" y="342"/>
                    <a:pt x="512" y="345"/>
                  </a:cubicBezTo>
                  <a:cubicBezTo>
                    <a:pt x="511" y="347"/>
                    <a:pt x="509" y="347"/>
                    <a:pt x="509" y="348"/>
                  </a:cubicBezTo>
                  <a:cubicBezTo>
                    <a:pt x="509" y="350"/>
                    <a:pt x="511" y="350"/>
                    <a:pt x="512" y="353"/>
                  </a:cubicBezTo>
                  <a:cubicBezTo>
                    <a:pt x="512" y="356"/>
                    <a:pt x="514" y="356"/>
                    <a:pt x="515" y="360"/>
                  </a:cubicBezTo>
                  <a:cubicBezTo>
                    <a:pt x="515" y="364"/>
                    <a:pt x="513" y="364"/>
                    <a:pt x="512" y="364"/>
                  </a:cubicBezTo>
                  <a:cubicBezTo>
                    <a:pt x="510" y="365"/>
                    <a:pt x="512" y="367"/>
                    <a:pt x="509" y="370"/>
                  </a:cubicBezTo>
                  <a:cubicBezTo>
                    <a:pt x="507" y="372"/>
                    <a:pt x="505" y="376"/>
                    <a:pt x="507" y="377"/>
                  </a:cubicBezTo>
                  <a:cubicBezTo>
                    <a:pt x="509" y="379"/>
                    <a:pt x="516" y="382"/>
                    <a:pt x="519" y="387"/>
                  </a:cubicBezTo>
                  <a:cubicBezTo>
                    <a:pt x="522" y="392"/>
                    <a:pt x="521" y="399"/>
                    <a:pt x="520" y="405"/>
                  </a:cubicBezTo>
                  <a:cubicBezTo>
                    <a:pt x="520" y="410"/>
                    <a:pt x="514" y="411"/>
                    <a:pt x="509" y="416"/>
                  </a:cubicBezTo>
                  <a:cubicBezTo>
                    <a:pt x="505" y="420"/>
                    <a:pt x="500" y="420"/>
                    <a:pt x="498" y="420"/>
                  </a:cubicBezTo>
                  <a:cubicBezTo>
                    <a:pt x="496" y="420"/>
                    <a:pt x="497" y="424"/>
                    <a:pt x="500" y="428"/>
                  </a:cubicBezTo>
                  <a:cubicBezTo>
                    <a:pt x="503" y="431"/>
                    <a:pt x="501" y="432"/>
                    <a:pt x="502" y="436"/>
                  </a:cubicBezTo>
                  <a:cubicBezTo>
                    <a:pt x="504" y="439"/>
                    <a:pt x="502" y="442"/>
                    <a:pt x="504" y="445"/>
                  </a:cubicBezTo>
                  <a:cubicBezTo>
                    <a:pt x="507" y="449"/>
                    <a:pt x="505" y="450"/>
                    <a:pt x="503" y="452"/>
                  </a:cubicBezTo>
                  <a:cubicBezTo>
                    <a:pt x="500" y="455"/>
                    <a:pt x="504" y="453"/>
                    <a:pt x="504" y="456"/>
                  </a:cubicBezTo>
                  <a:cubicBezTo>
                    <a:pt x="504" y="459"/>
                    <a:pt x="503" y="458"/>
                    <a:pt x="500" y="456"/>
                  </a:cubicBezTo>
                  <a:cubicBezTo>
                    <a:pt x="498" y="454"/>
                    <a:pt x="496" y="459"/>
                    <a:pt x="496" y="461"/>
                  </a:cubicBezTo>
                  <a:cubicBezTo>
                    <a:pt x="496" y="463"/>
                    <a:pt x="490" y="458"/>
                    <a:pt x="489" y="458"/>
                  </a:cubicBezTo>
                  <a:cubicBezTo>
                    <a:pt x="488" y="459"/>
                    <a:pt x="489" y="455"/>
                    <a:pt x="486" y="453"/>
                  </a:cubicBezTo>
                  <a:cubicBezTo>
                    <a:pt x="483" y="450"/>
                    <a:pt x="481" y="450"/>
                    <a:pt x="481" y="447"/>
                  </a:cubicBezTo>
                  <a:cubicBezTo>
                    <a:pt x="481" y="445"/>
                    <a:pt x="475" y="443"/>
                    <a:pt x="475" y="440"/>
                  </a:cubicBezTo>
                  <a:cubicBezTo>
                    <a:pt x="475" y="437"/>
                    <a:pt x="476" y="430"/>
                    <a:pt x="474" y="428"/>
                  </a:cubicBezTo>
                  <a:cubicBezTo>
                    <a:pt x="473" y="426"/>
                    <a:pt x="474" y="423"/>
                    <a:pt x="475" y="422"/>
                  </a:cubicBezTo>
                  <a:cubicBezTo>
                    <a:pt x="476" y="420"/>
                    <a:pt x="474" y="417"/>
                    <a:pt x="471" y="417"/>
                  </a:cubicBezTo>
                  <a:cubicBezTo>
                    <a:pt x="468" y="417"/>
                    <a:pt x="463" y="415"/>
                    <a:pt x="459" y="416"/>
                  </a:cubicBezTo>
                  <a:cubicBezTo>
                    <a:pt x="454" y="416"/>
                    <a:pt x="452" y="415"/>
                    <a:pt x="450" y="414"/>
                  </a:cubicBezTo>
                  <a:cubicBezTo>
                    <a:pt x="449" y="413"/>
                    <a:pt x="445" y="410"/>
                    <a:pt x="439" y="409"/>
                  </a:cubicBezTo>
                  <a:cubicBezTo>
                    <a:pt x="434" y="407"/>
                    <a:pt x="431" y="405"/>
                    <a:pt x="431" y="403"/>
                  </a:cubicBezTo>
                  <a:cubicBezTo>
                    <a:pt x="430" y="401"/>
                    <a:pt x="425" y="400"/>
                    <a:pt x="423" y="399"/>
                  </a:cubicBezTo>
                  <a:cubicBezTo>
                    <a:pt x="422" y="397"/>
                    <a:pt x="417" y="396"/>
                    <a:pt x="415" y="396"/>
                  </a:cubicBezTo>
                  <a:cubicBezTo>
                    <a:pt x="413" y="397"/>
                    <a:pt x="407" y="392"/>
                    <a:pt x="404" y="392"/>
                  </a:cubicBezTo>
                  <a:cubicBezTo>
                    <a:pt x="401" y="392"/>
                    <a:pt x="393" y="395"/>
                    <a:pt x="392" y="396"/>
                  </a:cubicBezTo>
                  <a:cubicBezTo>
                    <a:pt x="391" y="396"/>
                    <a:pt x="392" y="393"/>
                    <a:pt x="393" y="392"/>
                  </a:cubicBezTo>
                  <a:cubicBezTo>
                    <a:pt x="394" y="390"/>
                    <a:pt x="390" y="385"/>
                    <a:pt x="390" y="382"/>
                  </a:cubicBezTo>
                  <a:cubicBezTo>
                    <a:pt x="389" y="378"/>
                    <a:pt x="387" y="374"/>
                    <a:pt x="384" y="375"/>
                  </a:cubicBezTo>
                  <a:cubicBezTo>
                    <a:pt x="380" y="375"/>
                    <a:pt x="376" y="373"/>
                    <a:pt x="375" y="372"/>
                  </a:cubicBezTo>
                  <a:cubicBezTo>
                    <a:pt x="374" y="372"/>
                    <a:pt x="374" y="362"/>
                    <a:pt x="374" y="357"/>
                  </a:cubicBezTo>
                  <a:cubicBezTo>
                    <a:pt x="375" y="353"/>
                    <a:pt x="380" y="347"/>
                    <a:pt x="380" y="344"/>
                  </a:cubicBezTo>
                  <a:cubicBezTo>
                    <a:pt x="380" y="341"/>
                    <a:pt x="383" y="340"/>
                    <a:pt x="386" y="339"/>
                  </a:cubicBezTo>
                  <a:cubicBezTo>
                    <a:pt x="388" y="339"/>
                    <a:pt x="386" y="333"/>
                    <a:pt x="389" y="333"/>
                  </a:cubicBezTo>
                  <a:cubicBezTo>
                    <a:pt x="392" y="333"/>
                    <a:pt x="392" y="332"/>
                    <a:pt x="392" y="329"/>
                  </a:cubicBezTo>
                  <a:cubicBezTo>
                    <a:pt x="393" y="327"/>
                    <a:pt x="396" y="329"/>
                    <a:pt x="394" y="327"/>
                  </a:cubicBezTo>
                  <a:cubicBezTo>
                    <a:pt x="392" y="325"/>
                    <a:pt x="394" y="325"/>
                    <a:pt x="398" y="325"/>
                  </a:cubicBezTo>
                  <a:cubicBezTo>
                    <a:pt x="402" y="325"/>
                    <a:pt x="408" y="323"/>
                    <a:pt x="407" y="319"/>
                  </a:cubicBezTo>
                  <a:cubicBezTo>
                    <a:pt x="406" y="315"/>
                    <a:pt x="396" y="318"/>
                    <a:pt x="396" y="315"/>
                  </a:cubicBezTo>
                  <a:cubicBezTo>
                    <a:pt x="396" y="311"/>
                    <a:pt x="382" y="311"/>
                    <a:pt x="383" y="309"/>
                  </a:cubicBezTo>
                  <a:cubicBezTo>
                    <a:pt x="384" y="307"/>
                    <a:pt x="397" y="311"/>
                    <a:pt x="401" y="312"/>
                  </a:cubicBezTo>
                  <a:cubicBezTo>
                    <a:pt x="406" y="314"/>
                    <a:pt x="407" y="314"/>
                    <a:pt x="411" y="314"/>
                  </a:cubicBezTo>
                  <a:cubicBezTo>
                    <a:pt x="415" y="314"/>
                    <a:pt x="412" y="309"/>
                    <a:pt x="413" y="307"/>
                  </a:cubicBezTo>
                  <a:cubicBezTo>
                    <a:pt x="413" y="305"/>
                    <a:pt x="421" y="310"/>
                    <a:pt x="425" y="309"/>
                  </a:cubicBezTo>
                  <a:cubicBezTo>
                    <a:pt x="429" y="308"/>
                    <a:pt x="433" y="299"/>
                    <a:pt x="436" y="297"/>
                  </a:cubicBezTo>
                  <a:cubicBezTo>
                    <a:pt x="440" y="295"/>
                    <a:pt x="436" y="293"/>
                    <a:pt x="430" y="293"/>
                  </a:cubicBezTo>
                  <a:cubicBezTo>
                    <a:pt x="423" y="294"/>
                    <a:pt x="420" y="291"/>
                    <a:pt x="416" y="288"/>
                  </a:cubicBezTo>
                  <a:cubicBezTo>
                    <a:pt x="412" y="286"/>
                    <a:pt x="413" y="284"/>
                    <a:pt x="417" y="284"/>
                  </a:cubicBezTo>
                  <a:cubicBezTo>
                    <a:pt x="420" y="284"/>
                    <a:pt x="429" y="292"/>
                    <a:pt x="433" y="292"/>
                  </a:cubicBezTo>
                  <a:cubicBezTo>
                    <a:pt x="436" y="292"/>
                    <a:pt x="442" y="285"/>
                    <a:pt x="445" y="283"/>
                  </a:cubicBezTo>
                  <a:cubicBezTo>
                    <a:pt x="448" y="281"/>
                    <a:pt x="442" y="280"/>
                    <a:pt x="440" y="278"/>
                  </a:cubicBezTo>
                  <a:cubicBezTo>
                    <a:pt x="438" y="277"/>
                    <a:pt x="443" y="276"/>
                    <a:pt x="446" y="276"/>
                  </a:cubicBezTo>
                  <a:cubicBezTo>
                    <a:pt x="449" y="276"/>
                    <a:pt x="450" y="278"/>
                    <a:pt x="451" y="280"/>
                  </a:cubicBezTo>
                  <a:cubicBezTo>
                    <a:pt x="453" y="281"/>
                    <a:pt x="458" y="279"/>
                    <a:pt x="460" y="279"/>
                  </a:cubicBezTo>
                  <a:cubicBezTo>
                    <a:pt x="463" y="279"/>
                    <a:pt x="460" y="275"/>
                    <a:pt x="456" y="273"/>
                  </a:cubicBezTo>
                  <a:cubicBezTo>
                    <a:pt x="451" y="271"/>
                    <a:pt x="456" y="268"/>
                    <a:pt x="457" y="271"/>
                  </a:cubicBezTo>
                  <a:cubicBezTo>
                    <a:pt x="458" y="273"/>
                    <a:pt x="461" y="273"/>
                    <a:pt x="463" y="276"/>
                  </a:cubicBezTo>
                  <a:cubicBezTo>
                    <a:pt x="465" y="280"/>
                    <a:pt x="466" y="277"/>
                    <a:pt x="469" y="276"/>
                  </a:cubicBezTo>
                  <a:cubicBezTo>
                    <a:pt x="473" y="275"/>
                    <a:pt x="475" y="272"/>
                    <a:pt x="477" y="270"/>
                  </a:cubicBezTo>
                  <a:cubicBezTo>
                    <a:pt x="479" y="268"/>
                    <a:pt x="479" y="271"/>
                    <a:pt x="481" y="267"/>
                  </a:cubicBezTo>
                  <a:cubicBezTo>
                    <a:pt x="484" y="264"/>
                    <a:pt x="480" y="261"/>
                    <a:pt x="478" y="259"/>
                  </a:cubicBezTo>
                  <a:cubicBezTo>
                    <a:pt x="475" y="256"/>
                    <a:pt x="478" y="254"/>
                    <a:pt x="475" y="253"/>
                  </a:cubicBezTo>
                  <a:cubicBezTo>
                    <a:pt x="472" y="251"/>
                    <a:pt x="471" y="249"/>
                    <a:pt x="475" y="249"/>
                  </a:cubicBezTo>
                  <a:cubicBezTo>
                    <a:pt x="479" y="250"/>
                    <a:pt x="481" y="249"/>
                    <a:pt x="483" y="247"/>
                  </a:cubicBezTo>
                  <a:cubicBezTo>
                    <a:pt x="485" y="244"/>
                    <a:pt x="478" y="244"/>
                    <a:pt x="481" y="242"/>
                  </a:cubicBezTo>
                  <a:cubicBezTo>
                    <a:pt x="484" y="240"/>
                    <a:pt x="481" y="238"/>
                    <a:pt x="478" y="238"/>
                  </a:cubicBezTo>
                  <a:cubicBezTo>
                    <a:pt x="475" y="238"/>
                    <a:pt x="472" y="237"/>
                    <a:pt x="472" y="234"/>
                  </a:cubicBezTo>
                  <a:cubicBezTo>
                    <a:pt x="472" y="231"/>
                    <a:pt x="466" y="233"/>
                    <a:pt x="463" y="231"/>
                  </a:cubicBezTo>
                  <a:cubicBezTo>
                    <a:pt x="460" y="230"/>
                    <a:pt x="452" y="230"/>
                    <a:pt x="450" y="230"/>
                  </a:cubicBezTo>
                  <a:cubicBezTo>
                    <a:pt x="449" y="231"/>
                    <a:pt x="448" y="238"/>
                    <a:pt x="451" y="238"/>
                  </a:cubicBezTo>
                  <a:cubicBezTo>
                    <a:pt x="454" y="238"/>
                    <a:pt x="456" y="241"/>
                    <a:pt x="454" y="242"/>
                  </a:cubicBezTo>
                  <a:cubicBezTo>
                    <a:pt x="451" y="243"/>
                    <a:pt x="454" y="246"/>
                    <a:pt x="452" y="245"/>
                  </a:cubicBezTo>
                  <a:cubicBezTo>
                    <a:pt x="450" y="245"/>
                    <a:pt x="448" y="244"/>
                    <a:pt x="447" y="249"/>
                  </a:cubicBezTo>
                  <a:cubicBezTo>
                    <a:pt x="446" y="254"/>
                    <a:pt x="446" y="255"/>
                    <a:pt x="443" y="257"/>
                  </a:cubicBezTo>
                  <a:cubicBezTo>
                    <a:pt x="440" y="259"/>
                    <a:pt x="442" y="252"/>
                    <a:pt x="440" y="252"/>
                  </a:cubicBezTo>
                  <a:cubicBezTo>
                    <a:pt x="437" y="252"/>
                    <a:pt x="436" y="258"/>
                    <a:pt x="438" y="258"/>
                  </a:cubicBezTo>
                  <a:cubicBezTo>
                    <a:pt x="441" y="259"/>
                    <a:pt x="441" y="261"/>
                    <a:pt x="441" y="263"/>
                  </a:cubicBezTo>
                  <a:cubicBezTo>
                    <a:pt x="442" y="266"/>
                    <a:pt x="438" y="264"/>
                    <a:pt x="436" y="267"/>
                  </a:cubicBezTo>
                  <a:cubicBezTo>
                    <a:pt x="434" y="270"/>
                    <a:pt x="434" y="266"/>
                    <a:pt x="431" y="264"/>
                  </a:cubicBezTo>
                  <a:cubicBezTo>
                    <a:pt x="429" y="262"/>
                    <a:pt x="426" y="258"/>
                    <a:pt x="426" y="255"/>
                  </a:cubicBezTo>
                  <a:cubicBezTo>
                    <a:pt x="426" y="253"/>
                    <a:pt x="427" y="252"/>
                    <a:pt x="429" y="252"/>
                  </a:cubicBezTo>
                  <a:cubicBezTo>
                    <a:pt x="431" y="251"/>
                    <a:pt x="429" y="250"/>
                    <a:pt x="429" y="246"/>
                  </a:cubicBezTo>
                  <a:cubicBezTo>
                    <a:pt x="429" y="243"/>
                    <a:pt x="427" y="244"/>
                    <a:pt x="424" y="241"/>
                  </a:cubicBezTo>
                  <a:cubicBezTo>
                    <a:pt x="421" y="237"/>
                    <a:pt x="418" y="237"/>
                    <a:pt x="416" y="239"/>
                  </a:cubicBezTo>
                  <a:cubicBezTo>
                    <a:pt x="415" y="241"/>
                    <a:pt x="416" y="244"/>
                    <a:pt x="413" y="245"/>
                  </a:cubicBezTo>
                  <a:cubicBezTo>
                    <a:pt x="411" y="246"/>
                    <a:pt x="412" y="251"/>
                    <a:pt x="410" y="251"/>
                  </a:cubicBezTo>
                  <a:cubicBezTo>
                    <a:pt x="408" y="252"/>
                    <a:pt x="409" y="242"/>
                    <a:pt x="407" y="242"/>
                  </a:cubicBezTo>
                  <a:cubicBezTo>
                    <a:pt x="405" y="241"/>
                    <a:pt x="405" y="239"/>
                    <a:pt x="408" y="238"/>
                  </a:cubicBezTo>
                  <a:cubicBezTo>
                    <a:pt x="411" y="238"/>
                    <a:pt x="412" y="235"/>
                    <a:pt x="410" y="235"/>
                  </a:cubicBezTo>
                  <a:cubicBezTo>
                    <a:pt x="408" y="235"/>
                    <a:pt x="404" y="232"/>
                    <a:pt x="402" y="232"/>
                  </a:cubicBezTo>
                  <a:cubicBezTo>
                    <a:pt x="400" y="231"/>
                    <a:pt x="398" y="235"/>
                    <a:pt x="396" y="233"/>
                  </a:cubicBezTo>
                  <a:cubicBezTo>
                    <a:pt x="394" y="232"/>
                    <a:pt x="396" y="228"/>
                    <a:pt x="396" y="226"/>
                  </a:cubicBezTo>
                  <a:cubicBezTo>
                    <a:pt x="397" y="224"/>
                    <a:pt x="399" y="227"/>
                    <a:pt x="401" y="225"/>
                  </a:cubicBezTo>
                  <a:cubicBezTo>
                    <a:pt x="403" y="222"/>
                    <a:pt x="396" y="222"/>
                    <a:pt x="396" y="220"/>
                  </a:cubicBezTo>
                  <a:cubicBezTo>
                    <a:pt x="396" y="217"/>
                    <a:pt x="391" y="216"/>
                    <a:pt x="389" y="215"/>
                  </a:cubicBezTo>
                  <a:cubicBezTo>
                    <a:pt x="387" y="214"/>
                    <a:pt x="390" y="210"/>
                    <a:pt x="389" y="208"/>
                  </a:cubicBezTo>
                  <a:cubicBezTo>
                    <a:pt x="388" y="206"/>
                    <a:pt x="382" y="201"/>
                    <a:pt x="379" y="201"/>
                  </a:cubicBezTo>
                  <a:cubicBezTo>
                    <a:pt x="376" y="202"/>
                    <a:pt x="375" y="197"/>
                    <a:pt x="377" y="198"/>
                  </a:cubicBezTo>
                  <a:cubicBezTo>
                    <a:pt x="379" y="198"/>
                    <a:pt x="380" y="197"/>
                    <a:pt x="383" y="193"/>
                  </a:cubicBezTo>
                  <a:cubicBezTo>
                    <a:pt x="386" y="190"/>
                    <a:pt x="386" y="189"/>
                    <a:pt x="384" y="188"/>
                  </a:cubicBezTo>
                  <a:cubicBezTo>
                    <a:pt x="382" y="187"/>
                    <a:pt x="381" y="185"/>
                    <a:pt x="385" y="185"/>
                  </a:cubicBezTo>
                  <a:cubicBezTo>
                    <a:pt x="388" y="186"/>
                    <a:pt x="395" y="188"/>
                    <a:pt x="397" y="186"/>
                  </a:cubicBezTo>
                  <a:cubicBezTo>
                    <a:pt x="399" y="185"/>
                    <a:pt x="406" y="174"/>
                    <a:pt x="409" y="171"/>
                  </a:cubicBezTo>
                  <a:cubicBezTo>
                    <a:pt x="411" y="167"/>
                    <a:pt x="407" y="166"/>
                    <a:pt x="400" y="167"/>
                  </a:cubicBezTo>
                  <a:cubicBezTo>
                    <a:pt x="394" y="168"/>
                    <a:pt x="392" y="165"/>
                    <a:pt x="387" y="164"/>
                  </a:cubicBezTo>
                  <a:cubicBezTo>
                    <a:pt x="382" y="164"/>
                    <a:pt x="372" y="165"/>
                    <a:pt x="370" y="167"/>
                  </a:cubicBezTo>
                  <a:cubicBezTo>
                    <a:pt x="369" y="168"/>
                    <a:pt x="373" y="170"/>
                    <a:pt x="372" y="172"/>
                  </a:cubicBezTo>
                  <a:cubicBezTo>
                    <a:pt x="372" y="173"/>
                    <a:pt x="369" y="170"/>
                    <a:pt x="367" y="171"/>
                  </a:cubicBezTo>
                  <a:cubicBezTo>
                    <a:pt x="366" y="172"/>
                    <a:pt x="368" y="174"/>
                    <a:pt x="367" y="180"/>
                  </a:cubicBezTo>
                  <a:cubicBezTo>
                    <a:pt x="367" y="187"/>
                    <a:pt x="369" y="187"/>
                    <a:pt x="370" y="189"/>
                  </a:cubicBezTo>
                  <a:cubicBezTo>
                    <a:pt x="372" y="192"/>
                    <a:pt x="372" y="195"/>
                    <a:pt x="372" y="199"/>
                  </a:cubicBezTo>
                  <a:cubicBezTo>
                    <a:pt x="372" y="203"/>
                    <a:pt x="368" y="202"/>
                    <a:pt x="367" y="203"/>
                  </a:cubicBezTo>
                  <a:cubicBezTo>
                    <a:pt x="366" y="204"/>
                    <a:pt x="370" y="206"/>
                    <a:pt x="369" y="208"/>
                  </a:cubicBezTo>
                  <a:cubicBezTo>
                    <a:pt x="369" y="211"/>
                    <a:pt x="365" y="207"/>
                    <a:pt x="363" y="207"/>
                  </a:cubicBezTo>
                  <a:cubicBezTo>
                    <a:pt x="361" y="208"/>
                    <a:pt x="359" y="214"/>
                    <a:pt x="361" y="216"/>
                  </a:cubicBezTo>
                  <a:cubicBezTo>
                    <a:pt x="363" y="218"/>
                    <a:pt x="364" y="218"/>
                    <a:pt x="362" y="220"/>
                  </a:cubicBezTo>
                  <a:cubicBezTo>
                    <a:pt x="361" y="222"/>
                    <a:pt x="359" y="226"/>
                    <a:pt x="363" y="229"/>
                  </a:cubicBezTo>
                  <a:cubicBezTo>
                    <a:pt x="367" y="232"/>
                    <a:pt x="375" y="232"/>
                    <a:pt x="379" y="235"/>
                  </a:cubicBezTo>
                  <a:cubicBezTo>
                    <a:pt x="383" y="237"/>
                    <a:pt x="377" y="236"/>
                    <a:pt x="379" y="239"/>
                  </a:cubicBezTo>
                  <a:cubicBezTo>
                    <a:pt x="381" y="242"/>
                    <a:pt x="376" y="243"/>
                    <a:pt x="377" y="245"/>
                  </a:cubicBezTo>
                  <a:cubicBezTo>
                    <a:pt x="377" y="248"/>
                    <a:pt x="378" y="246"/>
                    <a:pt x="380" y="242"/>
                  </a:cubicBezTo>
                  <a:cubicBezTo>
                    <a:pt x="383" y="239"/>
                    <a:pt x="384" y="244"/>
                    <a:pt x="384" y="247"/>
                  </a:cubicBezTo>
                  <a:cubicBezTo>
                    <a:pt x="384" y="250"/>
                    <a:pt x="381" y="248"/>
                    <a:pt x="379" y="252"/>
                  </a:cubicBezTo>
                  <a:cubicBezTo>
                    <a:pt x="376" y="255"/>
                    <a:pt x="374" y="256"/>
                    <a:pt x="371" y="255"/>
                  </a:cubicBezTo>
                  <a:cubicBezTo>
                    <a:pt x="367" y="254"/>
                    <a:pt x="369" y="260"/>
                    <a:pt x="371" y="263"/>
                  </a:cubicBezTo>
                  <a:cubicBezTo>
                    <a:pt x="372" y="266"/>
                    <a:pt x="370" y="267"/>
                    <a:pt x="366" y="266"/>
                  </a:cubicBezTo>
                  <a:cubicBezTo>
                    <a:pt x="362" y="265"/>
                    <a:pt x="360" y="262"/>
                    <a:pt x="362" y="259"/>
                  </a:cubicBezTo>
                  <a:cubicBezTo>
                    <a:pt x="364" y="256"/>
                    <a:pt x="366" y="253"/>
                    <a:pt x="363" y="253"/>
                  </a:cubicBezTo>
                  <a:cubicBezTo>
                    <a:pt x="361" y="253"/>
                    <a:pt x="356" y="253"/>
                    <a:pt x="354" y="250"/>
                  </a:cubicBezTo>
                  <a:cubicBezTo>
                    <a:pt x="352" y="248"/>
                    <a:pt x="355" y="249"/>
                    <a:pt x="360" y="249"/>
                  </a:cubicBezTo>
                  <a:cubicBezTo>
                    <a:pt x="365" y="250"/>
                    <a:pt x="361" y="246"/>
                    <a:pt x="364" y="246"/>
                  </a:cubicBezTo>
                  <a:cubicBezTo>
                    <a:pt x="368" y="246"/>
                    <a:pt x="370" y="248"/>
                    <a:pt x="373" y="245"/>
                  </a:cubicBezTo>
                  <a:cubicBezTo>
                    <a:pt x="376" y="243"/>
                    <a:pt x="371" y="238"/>
                    <a:pt x="369" y="239"/>
                  </a:cubicBezTo>
                  <a:cubicBezTo>
                    <a:pt x="366" y="239"/>
                    <a:pt x="362" y="241"/>
                    <a:pt x="362" y="238"/>
                  </a:cubicBezTo>
                  <a:cubicBezTo>
                    <a:pt x="362" y="236"/>
                    <a:pt x="367" y="237"/>
                    <a:pt x="369" y="237"/>
                  </a:cubicBezTo>
                  <a:cubicBezTo>
                    <a:pt x="371" y="236"/>
                    <a:pt x="368" y="233"/>
                    <a:pt x="364" y="234"/>
                  </a:cubicBezTo>
                  <a:cubicBezTo>
                    <a:pt x="361" y="235"/>
                    <a:pt x="358" y="235"/>
                    <a:pt x="355" y="232"/>
                  </a:cubicBezTo>
                  <a:cubicBezTo>
                    <a:pt x="352" y="229"/>
                    <a:pt x="347" y="227"/>
                    <a:pt x="346" y="234"/>
                  </a:cubicBezTo>
                  <a:cubicBezTo>
                    <a:pt x="345" y="241"/>
                    <a:pt x="340" y="237"/>
                    <a:pt x="338" y="240"/>
                  </a:cubicBezTo>
                  <a:cubicBezTo>
                    <a:pt x="336" y="242"/>
                    <a:pt x="340" y="244"/>
                    <a:pt x="345" y="244"/>
                  </a:cubicBezTo>
                  <a:cubicBezTo>
                    <a:pt x="350" y="244"/>
                    <a:pt x="353" y="248"/>
                    <a:pt x="351" y="248"/>
                  </a:cubicBezTo>
                  <a:cubicBezTo>
                    <a:pt x="349" y="248"/>
                    <a:pt x="350" y="252"/>
                    <a:pt x="347" y="250"/>
                  </a:cubicBezTo>
                  <a:cubicBezTo>
                    <a:pt x="345" y="249"/>
                    <a:pt x="342" y="250"/>
                    <a:pt x="344" y="253"/>
                  </a:cubicBezTo>
                  <a:cubicBezTo>
                    <a:pt x="346" y="255"/>
                    <a:pt x="343" y="256"/>
                    <a:pt x="344" y="258"/>
                  </a:cubicBezTo>
                  <a:cubicBezTo>
                    <a:pt x="344" y="260"/>
                    <a:pt x="340" y="258"/>
                    <a:pt x="336" y="258"/>
                  </a:cubicBezTo>
                  <a:cubicBezTo>
                    <a:pt x="332" y="257"/>
                    <a:pt x="325" y="259"/>
                    <a:pt x="320" y="260"/>
                  </a:cubicBezTo>
                  <a:cubicBezTo>
                    <a:pt x="315" y="261"/>
                    <a:pt x="310" y="259"/>
                    <a:pt x="308" y="257"/>
                  </a:cubicBezTo>
                  <a:cubicBezTo>
                    <a:pt x="306" y="254"/>
                    <a:pt x="303" y="255"/>
                    <a:pt x="299" y="255"/>
                  </a:cubicBezTo>
                  <a:cubicBezTo>
                    <a:pt x="296" y="255"/>
                    <a:pt x="297" y="251"/>
                    <a:pt x="292" y="251"/>
                  </a:cubicBezTo>
                  <a:cubicBezTo>
                    <a:pt x="287" y="251"/>
                    <a:pt x="288" y="247"/>
                    <a:pt x="288" y="245"/>
                  </a:cubicBezTo>
                  <a:cubicBezTo>
                    <a:pt x="287" y="242"/>
                    <a:pt x="278" y="243"/>
                    <a:pt x="275" y="245"/>
                  </a:cubicBezTo>
                  <a:cubicBezTo>
                    <a:pt x="271" y="247"/>
                    <a:pt x="265" y="246"/>
                    <a:pt x="263" y="250"/>
                  </a:cubicBezTo>
                  <a:cubicBezTo>
                    <a:pt x="261" y="254"/>
                    <a:pt x="265" y="254"/>
                    <a:pt x="267" y="254"/>
                  </a:cubicBezTo>
                  <a:cubicBezTo>
                    <a:pt x="269" y="254"/>
                    <a:pt x="269" y="250"/>
                    <a:pt x="274" y="251"/>
                  </a:cubicBezTo>
                  <a:cubicBezTo>
                    <a:pt x="279" y="252"/>
                    <a:pt x="283" y="246"/>
                    <a:pt x="285" y="248"/>
                  </a:cubicBezTo>
                  <a:cubicBezTo>
                    <a:pt x="287" y="250"/>
                    <a:pt x="276" y="254"/>
                    <a:pt x="272" y="255"/>
                  </a:cubicBezTo>
                  <a:cubicBezTo>
                    <a:pt x="267" y="256"/>
                    <a:pt x="268" y="260"/>
                    <a:pt x="272" y="266"/>
                  </a:cubicBezTo>
                  <a:cubicBezTo>
                    <a:pt x="277" y="273"/>
                    <a:pt x="270" y="269"/>
                    <a:pt x="270" y="272"/>
                  </a:cubicBezTo>
                  <a:cubicBezTo>
                    <a:pt x="270" y="275"/>
                    <a:pt x="262" y="271"/>
                    <a:pt x="265" y="270"/>
                  </a:cubicBezTo>
                  <a:cubicBezTo>
                    <a:pt x="269" y="269"/>
                    <a:pt x="267" y="266"/>
                    <a:pt x="265" y="264"/>
                  </a:cubicBezTo>
                  <a:cubicBezTo>
                    <a:pt x="262" y="261"/>
                    <a:pt x="260" y="264"/>
                    <a:pt x="260" y="261"/>
                  </a:cubicBezTo>
                  <a:cubicBezTo>
                    <a:pt x="261" y="259"/>
                    <a:pt x="258" y="261"/>
                    <a:pt x="255" y="259"/>
                  </a:cubicBezTo>
                  <a:cubicBezTo>
                    <a:pt x="253" y="257"/>
                    <a:pt x="251" y="256"/>
                    <a:pt x="248" y="258"/>
                  </a:cubicBezTo>
                  <a:cubicBezTo>
                    <a:pt x="245" y="259"/>
                    <a:pt x="241" y="259"/>
                    <a:pt x="233" y="260"/>
                  </a:cubicBezTo>
                  <a:cubicBezTo>
                    <a:pt x="226" y="261"/>
                    <a:pt x="212" y="261"/>
                    <a:pt x="209" y="259"/>
                  </a:cubicBezTo>
                  <a:cubicBezTo>
                    <a:pt x="207" y="256"/>
                    <a:pt x="216" y="252"/>
                    <a:pt x="219" y="252"/>
                  </a:cubicBezTo>
                  <a:cubicBezTo>
                    <a:pt x="221" y="253"/>
                    <a:pt x="220" y="249"/>
                    <a:pt x="216" y="246"/>
                  </a:cubicBezTo>
                  <a:cubicBezTo>
                    <a:pt x="211" y="243"/>
                    <a:pt x="202" y="241"/>
                    <a:pt x="202" y="243"/>
                  </a:cubicBezTo>
                  <a:cubicBezTo>
                    <a:pt x="203" y="245"/>
                    <a:pt x="197" y="243"/>
                    <a:pt x="191" y="242"/>
                  </a:cubicBezTo>
                  <a:cubicBezTo>
                    <a:pt x="184" y="241"/>
                    <a:pt x="183" y="238"/>
                    <a:pt x="179" y="238"/>
                  </a:cubicBezTo>
                  <a:cubicBezTo>
                    <a:pt x="175" y="238"/>
                    <a:pt x="168" y="237"/>
                    <a:pt x="163" y="233"/>
                  </a:cubicBezTo>
                  <a:cubicBezTo>
                    <a:pt x="158" y="229"/>
                    <a:pt x="146" y="230"/>
                    <a:pt x="145" y="234"/>
                  </a:cubicBezTo>
                  <a:cubicBezTo>
                    <a:pt x="144" y="237"/>
                    <a:pt x="140" y="237"/>
                    <a:pt x="136" y="237"/>
                  </a:cubicBezTo>
                  <a:cubicBezTo>
                    <a:pt x="132" y="237"/>
                    <a:pt x="138" y="233"/>
                    <a:pt x="136" y="232"/>
                  </a:cubicBezTo>
                  <a:cubicBezTo>
                    <a:pt x="134" y="231"/>
                    <a:pt x="136" y="226"/>
                    <a:pt x="133" y="226"/>
                  </a:cubicBezTo>
                  <a:cubicBezTo>
                    <a:pt x="131" y="225"/>
                    <a:pt x="128" y="237"/>
                    <a:pt x="123" y="237"/>
                  </a:cubicBezTo>
                  <a:cubicBezTo>
                    <a:pt x="117" y="237"/>
                    <a:pt x="115" y="224"/>
                    <a:pt x="110" y="221"/>
                  </a:cubicBezTo>
                  <a:cubicBezTo>
                    <a:pt x="106" y="218"/>
                    <a:pt x="102" y="217"/>
                    <a:pt x="106" y="222"/>
                  </a:cubicBezTo>
                  <a:cubicBezTo>
                    <a:pt x="109" y="227"/>
                    <a:pt x="102" y="224"/>
                    <a:pt x="103" y="227"/>
                  </a:cubicBezTo>
                  <a:cubicBezTo>
                    <a:pt x="103" y="230"/>
                    <a:pt x="97" y="234"/>
                    <a:pt x="97" y="232"/>
                  </a:cubicBezTo>
                  <a:cubicBezTo>
                    <a:pt x="97" y="230"/>
                    <a:pt x="93" y="228"/>
                    <a:pt x="89" y="233"/>
                  </a:cubicBezTo>
                  <a:cubicBezTo>
                    <a:pt x="85" y="238"/>
                    <a:pt x="82" y="238"/>
                    <a:pt x="81" y="236"/>
                  </a:cubicBezTo>
                  <a:cubicBezTo>
                    <a:pt x="81" y="234"/>
                    <a:pt x="68" y="241"/>
                    <a:pt x="69" y="243"/>
                  </a:cubicBezTo>
                  <a:cubicBezTo>
                    <a:pt x="69" y="245"/>
                    <a:pt x="67" y="246"/>
                    <a:pt x="64" y="246"/>
                  </a:cubicBezTo>
                  <a:cubicBezTo>
                    <a:pt x="60" y="246"/>
                    <a:pt x="63" y="243"/>
                    <a:pt x="66" y="242"/>
                  </a:cubicBezTo>
                  <a:cubicBezTo>
                    <a:pt x="69" y="240"/>
                    <a:pt x="77" y="234"/>
                    <a:pt x="81" y="233"/>
                  </a:cubicBezTo>
                  <a:cubicBezTo>
                    <a:pt x="85" y="232"/>
                    <a:pt x="94" y="229"/>
                    <a:pt x="94" y="227"/>
                  </a:cubicBezTo>
                  <a:cubicBezTo>
                    <a:pt x="94" y="225"/>
                    <a:pt x="90" y="226"/>
                    <a:pt x="87" y="226"/>
                  </a:cubicBezTo>
                  <a:cubicBezTo>
                    <a:pt x="84" y="225"/>
                    <a:pt x="79" y="229"/>
                    <a:pt x="74" y="231"/>
                  </a:cubicBezTo>
                  <a:cubicBezTo>
                    <a:pt x="69" y="233"/>
                    <a:pt x="64" y="232"/>
                    <a:pt x="65" y="235"/>
                  </a:cubicBezTo>
                  <a:cubicBezTo>
                    <a:pt x="67" y="238"/>
                    <a:pt x="61" y="235"/>
                    <a:pt x="59" y="237"/>
                  </a:cubicBezTo>
                  <a:cubicBezTo>
                    <a:pt x="58" y="239"/>
                    <a:pt x="56" y="236"/>
                    <a:pt x="58" y="235"/>
                  </a:cubicBezTo>
                  <a:cubicBezTo>
                    <a:pt x="59" y="234"/>
                    <a:pt x="53" y="232"/>
                    <a:pt x="53" y="234"/>
                  </a:cubicBezTo>
                  <a:cubicBezTo>
                    <a:pt x="53" y="235"/>
                    <a:pt x="52" y="236"/>
                    <a:pt x="48" y="236"/>
                  </a:cubicBezTo>
                  <a:cubicBezTo>
                    <a:pt x="44" y="236"/>
                    <a:pt x="39" y="239"/>
                    <a:pt x="42" y="242"/>
                  </a:cubicBezTo>
                  <a:cubicBezTo>
                    <a:pt x="45" y="244"/>
                    <a:pt x="47" y="245"/>
                    <a:pt x="46" y="246"/>
                  </a:cubicBezTo>
                  <a:cubicBezTo>
                    <a:pt x="44" y="248"/>
                    <a:pt x="40" y="242"/>
                    <a:pt x="33" y="243"/>
                  </a:cubicBezTo>
                  <a:cubicBezTo>
                    <a:pt x="27" y="244"/>
                    <a:pt x="15" y="236"/>
                    <a:pt x="15" y="234"/>
                  </a:cubicBezTo>
                  <a:cubicBezTo>
                    <a:pt x="15" y="233"/>
                    <a:pt x="6" y="234"/>
                    <a:pt x="0" y="233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3" y="359"/>
                    <a:pt x="4" y="357"/>
                  </a:cubicBezTo>
                  <a:cubicBezTo>
                    <a:pt x="5" y="356"/>
                    <a:pt x="7" y="358"/>
                    <a:pt x="11" y="356"/>
                  </a:cubicBezTo>
                  <a:cubicBezTo>
                    <a:pt x="16" y="354"/>
                    <a:pt x="17" y="358"/>
                    <a:pt x="17" y="360"/>
                  </a:cubicBezTo>
                  <a:cubicBezTo>
                    <a:pt x="17" y="362"/>
                    <a:pt x="23" y="365"/>
                    <a:pt x="25" y="368"/>
                  </a:cubicBezTo>
                  <a:cubicBezTo>
                    <a:pt x="27" y="371"/>
                    <a:pt x="29" y="374"/>
                    <a:pt x="31" y="372"/>
                  </a:cubicBezTo>
                  <a:cubicBezTo>
                    <a:pt x="34" y="370"/>
                    <a:pt x="39" y="369"/>
                    <a:pt x="39" y="366"/>
                  </a:cubicBezTo>
                  <a:cubicBezTo>
                    <a:pt x="39" y="363"/>
                    <a:pt x="50" y="363"/>
                    <a:pt x="50" y="367"/>
                  </a:cubicBezTo>
                  <a:cubicBezTo>
                    <a:pt x="50" y="371"/>
                    <a:pt x="61" y="376"/>
                    <a:pt x="67" y="386"/>
                  </a:cubicBezTo>
                  <a:cubicBezTo>
                    <a:pt x="73" y="397"/>
                    <a:pt x="72" y="400"/>
                    <a:pt x="81" y="403"/>
                  </a:cubicBezTo>
                  <a:cubicBezTo>
                    <a:pt x="90" y="407"/>
                    <a:pt x="90" y="409"/>
                    <a:pt x="89" y="412"/>
                  </a:cubicBezTo>
                  <a:cubicBezTo>
                    <a:pt x="88" y="415"/>
                    <a:pt x="94" y="417"/>
                    <a:pt x="90" y="419"/>
                  </a:cubicBezTo>
                  <a:cubicBezTo>
                    <a:pt x="89" y="420"/>
                    <a:pt x="87" y="422"/>
                    <a:pt x="85" y="423"/>
                  </a:cubicBezTo>
                  <a:cubicBezTo>
                    <a:pt x="85" y="425"/>
                    <a:pt x="87" y="426"/>
                    <a:pt x="88" y="427"/>
                  </a:cubicBezTo>
                  <a:cubicBezTo>
                    <a:pt x="90" y="429"/>
                    <a:pt x="84" y="429"/>
                    <a:pt x="86" y="431"/>
                  </a:cubicBezTo>
                  <a:cubicBezTo>
                    <a:pt x="88" y="432"/>
                    <a:pt x="86" y="435"/>
                    <a:pt x="88" y="437"/>
                  </a:cubicBezTo>
                  <a:cubicBezTo>
                    <a:pt x="89" y="439"/>
                    <a:pt x="93" y="438"/>
                    <a:pt x="95" y="436"/>
                  </a:cubicBezTo>
                  <a:cubicBezTo>
                    <a:pt x="97" y="435"/>
                    <a:pt x="98" y="438"/>
                    <a:pt x="96" y="441"/>
                  </a:cubicBezTo>
                  <a:cubicBezTo>
                    <a:pt x="95" y="444"/>
                    <a:pt x="98" y="446"/>
                    <a:pt x="100" y="444"/>
                  </a:cubicBezTo>
                  <a:cubicBezTo>
                    <a:pt x="101" y="442"/>
                    <a:pt x="105" y="447"/>
                    <a:pt x="106" y="448"/>
                  </a:cubicBezTo>
                  <a:cubicBezTo>
                    <a:pt x="108" y="449"/>
                    <a:pt x="110" y="451"/>
                    <a:pt x="107" y="451"/>
                  </a:cubicBezTo>
                  <a:cubicBezTo>
                    <a:pt x="104" y="451"/>
                    <a:pt x="105" y="456"/>
                    <a:pt x="107" y="456"/>
                  </a:cubicBezTo>
                  <a:cubicBezTo>
                    <a:pt x="109" y="456"/>
                    <a:pt x="108" y="459"/>
                    <a:pt x="108" y="460"/>
                  </a:cubicBezTo>
                  <a:cubicBezTo>
                    <a:pt x="108" y="462"/>
                    <a:pt x="115" y="464"/>
                    <a:pt x="117" y="464"/>
                  </a:cubicBezTo>
                  <a:cubicBezTo>
                    <a:pt x="119" y="463"/>
                    <a:pt x="121" y="465"/>
                    <a:pt x="122" y="467"/>
                  </a:cubicBezTo>
                  <a:cubicBezTo>
                    <a:pt x="123" y="469"/>
                    <a:pt x="128" y="470"/>
                    <a:pt x="129" y="469"/>
                  </a:cubicBezTo>
                  <a:cubicBezTo>
                    <a:pt x="131" y="468"/>
                    <a:pt x="132" y="471"/>
                    <a:pt x="132" y="474"/>
                  </a:cubicBezTo>
                  <a:cubicBezTo>
                    <a:pt x="133" y="476"/>
                    <a:pt x="136" y="475"/>
                    <a:pt x="138" y="475"/>
                  </a:cubicBezTo>
                  <a:cubicBezTo>
                    <a:pt x="141" y="475"/>
                    <a:pt x="142" y="478"/>
                    <a:pt x="143" y="477"/>
                  </a:cubicBezTo>
                  <a:cubicBezTo>
                    <a:pt x="146" y="476"/>
                    <a:pt x="147" y="481"/>
                    <a:pt x="149" y="485"/>
                  </a:cubicBezTo>
                  <a:cubicBezTo>
                    <a:pt x="371" y="484"/>
                    <a:pt x="371" y="484"/>
                    <a:pt x="371" y="484"/>
                  </a:cubicBezTo>
                  <a:cubicBezTo>
                    <a:pt x="371" y="484"/>
                    <a:pt x="371" y="478"/>
                    <a:pt x="374" y="480"/>
                  </a:cubicBezTo>
                  <a:cubicBezTo>
                    <a:pt x="376" y="482"/>
                    <a:pt x="374" y="485"/>
                    <a:pt x="377" y="486"/>
                  </a:cubicBezTo>
                  <a:cubicBezTo>
                    <a:pt x="380" y="487"/>
                    <a:pt x="382" y="489"/>
                    <a:pt x="384" y="488"/>
                  </a:cubicBezTo>
                  <a:cubicBezTo>
                    <a:pt x="386" y="488"/>
                    <a:pt x="389" y="485"/>
                    <a:pt x="391" y="489"/>
                  </a:cubicBezTo>
                  <a:cubicBezTo>
                    <a:pt x="394" y="492"/>
                    <a:pt x="396" y="489"/>
                    <a:pt x="398" y="491"/>
                  </a:cubicBezTo>
                  <a:cubicBezTo>
                    <a:pt x="400" y="493"/>
                    <a:pt x="403" y="495"/>
                    <a:pt x="405" y="493"/>
                  </a:cubicBezTo>
                  <a:cubicBezTo>
                    <a:pt x="407" y="490"/>
                    <a:pt x="413" y="493"/>
                    <a:pt x="417" y="494"/>
                  </a:cubicBezTo>
                  <a:cubicBezTo>
                    <a:pt x="420" y="491"/>
                    <a:pt x="424" y="484"/>
                    <a:pt x="427" y="484"/>
                  </a:cubicBezTo>
                  <a:cubicBezTo>
                    <a:pt x="432" y="484"/>
                    <a:pt x="443" y="485"/>
                    <a:pt x="444" y="491"/>
                  </a:cubicBezTo>
                  <a:cubicBezTo>
                    <a:pt x="445" y="498"/>
                    <a:pt x="452" y="492"/>
                    <a:pt x="453" y="498"/>
                  </a:cubicBezTo>
                  <a:cubicBezTo>
                    <a:pt x="453" y="502"/>
                    <a:pt x="458" y="506"/>
                    <a:pt x="457" y="509"/>
                  </a:cubicBezTo>
                  <a:cubicBezTo>
                    <a:pt x="459" y="510"/>
                    <a:pt x="460" y="511"/>
                    <a:pt x="462" y="512"/>
                  </a:cubicBezTo>
                  <a:cubicBezTo>
                    <a:pt x="464" y="511"/>
                    <a:pt x="470" y="512"/>
                    <a:pt x="474" y="514"/>
                  </a:cubicBezTo>
                  <a:cubicBezTo>
                    <a:pt x="479" y="515"/>
                    <a:pt x="487" y="511"/>
                    <a:pt x="489" y="517"/>
                  </a:cubicBezTo>
                  <a:cubicBezTo>
                    <a:pt x="492" y="524"/>
                    <a:pt x="497" y="528"/>
                    <a:pt x="492" y="529"/>
                  </a:cubicBezTo>
                  <a:cubicBezTo>
                    <a:pt x="487" y="529"/>
                    <a:pt x="481" y="522"/>
                    <a:pt x="482" y="526"/>
                  </a:cubicBezTo>
                  <a:cubicBezTo>
                    <a:pt x="482" y="530"/>
                    <a:pt x="479" y="528"/>
                    <a:pt x="479" y="533"/>
                  </a:cubicBezTo>
                  <a:cubicBezTo>
                    <a:pt x="479" y="539"/>
                    <a:pt x="476" y="546"/>
                    <a:pt x="473" y="546"/>
                  </a:cubicBezTo>
                  <a:cubicBezTo>
                    <a:pt x="473" y="546"/>
                    <a:pt x="473" y="546"/>
                    <a:pt x="473" y="546"/>
                  </a:cubicBezTo>
                  <a:cubicBezTo>
                    <a:pt x="473" y="548"/>
                    <a:pt x="473" y="550"/>
                    <a:pt x="474" y="552"/>
                  </a:cubicBezTo>
                  <a:cubicBezTo>
                    <a:pt x="477" y="550"/>
                    <a:pt x="481" y="547"/>
                    <a:pt x="484" y="547"/>
                  </a:cubicBezTo>
                  <a:cubicBezTo>
                    <a:pt x="490" y="547"/>
                    <a:pt x="491" y="550"/>
                    <a:pt x="495" y="548"/>
                  </a:cubicBezTo>
                  <a:cubicBezTo>
                    <a:pt x="498" y="545"/>
                    <a:pt x="499" y="544"/>
                    <a:pt x="500" y="546"/>
                  </a:cubicBezTo>
                  <a:cubicBezTo>
                    <a:pt x="500" y="546"/>
                    <a:pt x="500" y="547"/>
                    <a:pt x="500" y="547"/>
                  </a:cubicBezTo>
                  <a:cubicBezTo>
                    <a:pt x="501" y="546"/>
                    <a:pt x="502" y="545"/>
                    <a:pt x="502" y="545"/>
                  </a:cubicBezTo>
                  <a:cubicBezTo>
                    <a:pt x="502" y="544"/>
                    <a:pt x="502" y="543"/>
                    <a:pt x="502" y="542"/>
                  </a:cubicBezTo>
                  <a:cubicBezTo>
                    <a:pt x="498" y="542"/>
                    <a:pt x="497" y="542"/>
                    <a:pt x="496" y="540"/>
                  </a:cubicBezTo>
                  <a:cubicBezTo>
                    <a:pt x="494" y="536"/>
                    <a:pt x="507" y="533"/>
                    <a:pt x="512" y="534"/>
                  </a:cubicBezTo>
                  <a:cubicBezTo>
                    <a:pt x="518" y="534"/>
                    <a:pt x="521" y="530"/>
                    <a:pt x="523" y="533"/>
                  </a:cubicBezTo>
                  <a:cubicBezTo>
                    <a:pt x="527" y="530"/>
                    <a:pt x="533" y="525"/>
                    <a:pt x="534" y="525"/>
                  </a:cubicBezTo>
                  <a:cubicBezTo>
                    <a:pt x="536" y="525"/>
                    <a:pt x="562" y="524"/>
                    <a:pt x="562" y="524"/>
                  </a:cubicBezTo>
                  <a:cubicBezTo>
                    <a:pt x="562" y="524"/>
                    <a:pt x="571" y="519"/>
                    <a:pt x="572" y="514"/>
                  </a:cubicBezTo>
                  <a:cubicBezTo>
                    <a:pt x="573" y="509"/>
                    <a:pt x="579" y="497"/>
                    <a:pt x="582" y="500"/>
                  </a:cubicBezTo>
                  <a:cubicBezTo>
                    <a:pt x="585" y="502"/>
                    <a:pt x="592" y="500"/>
                    <a:pt x="593" y="503"/>
                  </a:cubicBezTo>
                  <a:cubicBezTo>
                    <a:pt x="593" y="505"/>
                    <a:pt x="590" y="513"/>
                    <a:pt x="599" y="525"/>
                  </a:cubicBezTo>
                  <a:cubicBezTo>
                    <a:pt x="603" y="523"/>
                    <a:pt x="606" y="521"/>
                    <a:pt x="608" y="522"/>
                  </a:cubicBezTo>
                  <a:cubicBezTo>
                    <a:pt x="611" y="522"/>
                    <a:pt x="616" y="517"/>
                    <a:pt x="617" y="515"/>
                  </a:cubicBezTo>
                  <a:cubicBezTo>
                    <a:pt x="619" y="512"/>
                    <a:pt x="621" y="517"/>
                    <a:pt x="618" y="518"/>
                  </a:cubicBezTo>
                  <a:cubicBezTo>
                    <a:pt x="615" y="519"/>
                    <a:pt x="620" y="521"/>
                    <a:pt x="625" y="521"/>
                  </a:cubicBezTo>
                  <a:cubicBezTo>
                    <a:pt x="630" y="521"/>
                    <a:pt x="623" y="523"/>
                    <a:pt x="619" y="523"/>
                  </a:cubicBezTo>
                  <a:cubicBezTo>
                    <a:pt x="615" y="522"/>
                    <a:pt x="614" y="523"/>
                    <a:pt x="609" y="528"/>
                  </a:cubicBezTo>
                  <a:cubicBezTo>
                    <a:pt x="604" y="533"/>
                    <a:pt x="605" y="534"/>
                    <a:pt x="608" y="537"/>
                  </a:cubicBezTo>
                  <a:cubicBezTo>
                    <a:pt x="611" y="539"/>
                    <a:pt x="614" y="538"/>
                    <a:pt x="618" y="535"/>
                  </a:cubicBezTo>
                  <a:cubicBezTo>
                    <a:pt x="622" y="532"/>
                    <a:pt x="622" y="528"/>
                    <a:pt x="626" y="528"/>
                  </a:cubicBezTo>
                  <a:cubicBezTo>
                    <a:pt x="630" y="529"/>
                    <a:pt x="640" y="525"/>
                    <a:pt x="645" y="523"/>
                  </a:cubicBezTo>
                  <a:cubicBezTo>
                    <a:pt x="649" y="522"/>
                    <a:pt x="646" y="521"/>
                    <a:pt x="646" y="519"/>
                  </a:cubicBezTo>
                  <a:cubicBezTo>
                    <a:pt x="646" y="517"/>
                    <a:pt x="654" y="517"/>
                    <a:pt x="657" y="515"/>
                  </a:cubicBezTo>
                  <a:cubicBezTo>
                    <a:pt x="660" y="513"/>
                    <a:pt x="656" y="512"/>
                    <a:pt x="654" y="512"/>
                  </a:cubicBezTo>
                  <a:close/>
                  <a:moveTo>
                    <a:pt x="190" y="281"/>
                  </a:moveTo>
                  <a:cubicBezTo>
                    <a:pt x="185" y="287"/>
                    <a:pt x="183" y="288"/>
                    <a:pt x="179" y="287"/>
                  </a:cubicBezTo>
                  <a:cubicBezTo>
                    <a:pt x="174" y="286"/>
                    <a:pt x="171" y="288"/>
                    <a:pt x="173" y="290"/>
                  </a:cubicBezTo>
                  <a:cubicBezTo>
                    <a:pt x="176" y="292"/>
                    <a:pt x="176" y="293"/>
                    <a:pt x="171" y="294"/>
                  </a:cubicBezTo>
                  <a:cubicBezTo>
                    <a:pt x="166" y="295"/>
                    <a:pt x="163" y="299"/>
                    <a:pt x="161" y="299"/>
                  </a:cubicBezTo>
                  <a:cubicBezTo>
                    <a:pt x="159" y="298"/>
                    <a:pt x="169" y="291"/>
                    <a:pt x="166" y="289"/>
                  </a:cubicBezTo>
                  <a:cubicBezTo>
                    <a:pt x="164" y="287"/>
                    <a:pt x="157" y="292"/>
                    <a:pt x="157" y="295"/>
                  </a:cubicBezTo>
                  <a:cubicBezTo>
                    <a:pt x="157" y="297"/>
                    <a:pt x="152" y="297"/>
                    <a:pt x="150" y="297"/>
                  </a:cubicBezTo>
                  <a:cubicBezTo>
                    <a:pt x="147" y="297"/>
                    <a:pt x="143" y="294"/>
                    <a:pt x="146" y="294"/>
                  </a:cubicBezTo>
                  <a:cubicBezTo>
                    <a:pt x="149" y="294"/>
                    <a:pt x="147" y="291"/>
                    <a:pt x="151" y="289"/>
                  </a:cubicBezTo>
                  <a:cubicBezTo>
                    <a:pt x="154" y="288"/>
                    <a:pt x="150" y="286"/>
                    <a:pt x="151" y="284"/>
                  </a:cubicBezTo>
                  <a:cubicBezTo>
                    <a:pt x="152" y="283"/>
                    <a:pt x="160" y="286"/>
                    <a:pt x="160" y="283"/>
                  </a:cubicBezTo>
                  <a:cubicBezTo>
                    <a:pt x="160" y="280"/>
                    <a:pt x="152" y="278"/>
                    <a:pt x="150" y="280"/>
                  </a:cubicBezTo>
                  <a:cubicBezTo>
                    <a:pt x="147" y="281"/>
                    <a:pt x="141" y="285"/>
                    <a:pt x="134" y="282"/>
                  </a:cubicBezTo>
                  <a:cubicBezTo>
                    <a:pt x="132" y="281"/>
                    <a:pt x="152" y="279"/>
                    <a:pt x="156" y="276"/>
                  </a:cubicBezTo>
                  <a:cubicBezTo>
                    <a:pt x="159" y="273"/>
                    <a:pt x="174" y="269"/>
                    <a:pt x="175" y="272"/>
                  </a:cubicBezTo>
                  <a:cubicBezTo>
                    <a:pt x="177" y="275"/>
                    <a:pt x="167" y="277"/>
                    <a:pt x="172" y="279"/>
                  </a:cubicBezTo>
                  <a:cubicBezTo>
                    <a:pt x="176" y="282"/>
                    <a:pt x="184" y="280"/>
                    <a:pt x="185" y="277"/>
                  </a:cubicBezTo>
                  <a:cubicBezTo>
                    <a:pt x="187" y="275"/>
                    <a:pt x="194" y="275"/>
                    <a:pt x="190" y="281"/>
                  </a:cubicBezTo>
                  <a:close/>
                  <a:moveTo>
                    <a:pt x="235" y="338"/>
                  </a:moveTo>
                  <a:cubicBezTo>
                    <a:pt x="229" y="343"/>
                    <a:pt x="230" y="342"/>
                    <a:pt x="225" y="343"/>
                  </a:cubicBezTo>
                  <a:cubicBezTo>
                    <a:pt x="220" y="343"/>
                    <a:pt x="224" y="348"/>
                    <a:pt x="218" y="349"/>
                  </a:cubicBezTo>
                  <a:cubicBezTo>
                    <a:pt x="212" y="349"/>
                    <a:pt x="198" y="350"/>
                    <a:pt x="196" y="346"/>
                  </a:cubicBezTo>
                  <a:cubicBezTo>
                    <a:pt x="196" y="345"/>
                    <a:pt x="204" y="346"/>
                    <a:pt x="204" y="344"/>
                  </a:cubicBezTo>
                  <a:cubicBezTo>
                    <a:pt x="205" y="341"/>
                    <a:pt x="207" y="338"/>
                    <a:pt x="211" y="338"/>
                  </a:cubicBezTo>
                  <a:cubicBezTo>
                    <a:pt x="214" y="338"/>
                    <a:pt x="214" y="333"/>
                    <a:pt x="208" y="330"/>
                  </a:cubicBezTo>
                  <a:cubicBezTo>
                    <a:pt x="202" y="327"/>
                    <a:pt x="217" y="325"/>
                    <a:pt x="220" y="330"/>
                  </a:cubicBezTo>
                  <a:cubicBezTo>
                    <a:pt x="223" y="334"/>
                    <a:pt x="229" y="338"/>
                    <a:pt x="232" y="334"/>
                  </a:cubicBezTo>
                  <a:cubicBezTo>
                    <a:pt x="235" y="331"/>
                    <a:pt x="254" y="322"/>
                    <a:pt x="254" y="326"/>
                  </a:cubicBezTo>
                  <a:cubicBezTo>
                    <a:pt x="254" y="331"/>
                    <a:pt x="240" y="333"/>
                    <a:pt x="235" y="338"/>
                  </a:cubicBezTo>
                  <a:close/>
                  <a:moveTo>
                    <a:pt x="359" y="468"/>
                  </a:moveTo>
                  <a:cubicBezTo>
                    <a:pt x="355" y="468"/>
                    <a:pt x="359" y="458"/>
                    <a:pt x="352" y="454"/>
                  </a:cubicBezTo>
                  <a:cubicBezTo>
                    <a:pt x="344" y="449"/>
                    <a:pt x="340" y="440"/>
                    <a:pt x="340" y="436"/>
                  </a:cubicBezTo>
                  <a:cubicBezTo>
                    <a:pt x="340" y="431"/>
                    <a:pt x="347" y="429"/>
                    <a:pt x="350" y="433"/>
                  </a:cubicBezTo>
                  <a:cubicBezTo>
                    <a:pt x="353" y="436"/>
                    <a:pt x="357" y="451"/>
                    <a:pt x="360" y="455"/>
                  </a:cubicBezTo>
                  <a:cubicBezTo>
                    <a:pt x="362" y="460"/>
                    <a:pt x="362" y="468"/>
                    <a:pt x="359" y="46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8" name="Freeform 126">
              <a:extLst>
                <a:ext uri="{FF2B5EF4-FFF2-40B4-BE49-F238E27FC236}">
                  <a16:creationId xmlns:a16="http://schemas.microsoft.com/office/drawing/2014/main" id="{B0AD9C79-CFCC-8247-856F-51F272EF38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200" y="3593646"/>
              <a:ext cx="2835275" cy="1747838"/>
            </a:xfrm>
            <a:custGeom>
              <a:avLst/>
              <a:gdLst>
                <a:gd name="T0" fmla="*/ 249 w 817"/>
                <a:gd name="T1" fmla="*/ 164 h 503"/>
                <a:gd name="T2" fmla="*/ 218 w 817"/>
                <a:gd name="T3" fmla="*/ 25 h 503"/>
                <a:gd name="T4" fmla="*/ 132 w 817"/>
                <a:gd name="T5" fmla="*/ 15 h 503"/>
                <a:gd name="T6" fmla="*/ 96 w 817"/>
                <a:gd name="T7" fmla="*/ 8 h 503"/>
                <a:gd name="T8" fmla="*/ 66 w 817"/>
                <a:gd name="T9" fmla="*/ 15 h 503"/>
                <a:gd name="T10" fmla="*/ 13 w 817"/>
                <a:gd name="T11" fmla="*/ 42 h 503"/>
                <a:gd name="T12" fmla="*/ 50 w 817"/>
                <a:gd name="T13" fmla="*/ 74 h 503"/>
                <a:gd name="T14" fmla="*/ 12 w 817"/>
                <a:gd name="T15" fmla="*/ 76 h 503"/>
                <a:gd name="T16" fmla="*/ 42 w 817"/>
                <a:gd name="T17" fmla="*/ 97 h 503"/>
                <a:gd name="T18" fmla="*/ 30 w 817"/>
                <a:gd name="T19" fmla="*/ 113 h 503"/>
                <a:gd name="T20" fmla="*/ 32 w 817"/>
                <a:gd name="T21" fmla="*/ 156 h 503"/>
                <a:gd name="T22" fmla="*/ 68 w 817"/>
                <a:gd name="T23" fmla="*/ 168 h 503"/>
                <a:gd name="T24" fmla="*/ 72 w 817"/>
                <a:gd name="T25" fmla="*/ 192 h 503"/>
                <a:gd name="T26" fmla="*/ 60 w 817"/>
                <a:gd name="T27" fmla="*/ 205 h 503"/>
                <a:gd name="T28" fmla="*/ 104 w 817"/>
                <a:gd name="T29" fmla="*/ 178 h 503"/>
                <a:gd name="T30" fmla="*/ 123 w 817"/>
                <a:gd name="T31" fmla="*/ 152 h 503"/>
                <a:gd name="T32" fmla="*/ 136 w 817"/>
                <a:gd name="T33" fmla="*/ 143 h 503"/>
                <a:gd name="T34" fmla="*/ 161 w 817"/>
                <a:gd name="T35" fmla="*/ 154 h 503"/>
                <a:gd name="T36" fmla="*/ 177 w 817"/>
                <a:gd name="T37" fmla="*/ 144 h 503"/>
                <a:gd name="T38" fmla="*/ 196 w 817"/>
                <a:gd name="T39" fmla="*/ 152 h 503"/>
                <a:gd name="T40" fmla="*/ 242 w 817"/>
                <a:gd name="T41" fmla="*/ 166 h 503"/>
                <a:gd name="T42" fmla="*/ 267 w 817"/>
                <a:gd name="T43" fmla="*/ 177 h 503"/>
                <a:gd name="T44" fmla="*/ 268 w 817"/>
                <a:gd name="T45" fmla="*/ 187 h 503"/>
                <a:gd name="T46" fmla="*/ 277 w 817"/>
                <a:gd name="T47" fmla="*/ 188 h 503"/>
                <a:gd name="T48" fmla="*/ 285 w 817"/>
                <a:gd name="T49" fmla="*/ 196 h 503"/>
                <a:gd name="T50" fmla="*/ 282 w 817"/>
                <a:gd name="T51" fmla="*/ 214 h 503"/>
                <a:gd name="T52" fmla="*/ 300 w 817"/>
                <a:gd name="T53" fmla="*/ 214 h 503"/>
                <a:gd name="T54" fmla="*/ 10 w 817"/>
                <a:gd name="T55" fmla="*/ 223 h 503"/>
                <a:gd name="T56" fmla="*/ 127 w 817"/>
                <a:gd name="T57" fmla="*/ 171 h 503"/>
                <a:gd name="T58" fmla="*/ 126 w 817"/>
                <a:gd name="T59" fmla="*/ 183 h 503"/>
                <a:gd name="T60" fmla="*/ 17 w 817"/>
                <a:gd name="T61" fmla="*/ 156 h 503"/>
                <a:gd name="T62" fmla="*/ 780 w 817"/>
                <a:gd name="T63" fmla="*/ 316 h 503"/>
                <a:gd name="T64" fmla="*/ 720 w 817"/>
                <a:gd name="T65" fmla="*/ 337 h 503"/>
                <a:gd name="T66" fmla="*/ 691 w 817"/>
                <a:gd name="T67" fmla="*/ 338 h 503"/>
                <a:gd name="T68" fmla="*/ 660 w 817"/>
                <a:gd name="T69" fmla="*/ 336 h 503"/>
                <a:gd name="T70" fmla="*/ 680 w 817"/>
                <a:gd name="T71" fmla="*/ 304 h 503"/>
                <a:gd name="T72" fmla="*/ 643 w 817"/>
                <a:gd name="T73" fmla="*/ 292 h 503"/>
                <a:gd name="T74" fmla="*/ 616 w 817"/>
                <a:gd name="T75" fmla="*/ 283 h 503"/>
                <a:gd name="T76" fmla="*/ 367 w 817"/>
                <a:gd name="T77" fmla="*/ 277 h 503"/>
                <a:gd name="T78" fmla="*/ 363 w 817"/>
                <a:gd name="T79" fmla="*/ 282 h 503"/>
                <a:gd name="T80" fmla="*/ 357 w 817"/>
                <a:gd name="T81" fmla="*/ 311 h 503"/>
                <a:gd name="T82" fmla="*/ 366 w 817"/>
                <a:gd name="T83" fmla="*/ 384 h 503"/>
                <a:gd name="T84" fmla="*/ 397 w 817"/>
                <a:gd name="T85" fmla="*/ 421 h 503"/>
                <a:gd name="T86" fmla="*/ 461 w 817"/>
                <a:gd name="T87" fmla="*/ 446 h 503"/>
                <a:gd name="T88" fmla="*/ 516 w 817"/>
                <a:gd name="T89" fmla="*/ 462 h 503"/>
                <a:gd name="T90" fmla="*/ 558 w 817"/>
                <a:gd name="T91" fmla="*/ 489 h 503"/>
                <a:gd name="T92" fmla="*/ 583 w 817"/>
                <a:gd name="T93" fmla="*/ 470 h 503"/>
                <a:gd name="T94" fmla="*/ 614 w 817"/>
                <a:gd name="T95" fmla="*/ 460 h 503"/>
                <a:gd name="T96" fmla="*/ 634 w 817"/>
                <a:gd name="T97" fmla="*/ 458 h 503"/>
                <a:gd name="T98" fmla="*/ 673 w 817"/>
                <a:gd name="T99" fmla="*/ 460 h 503"/>
                <a:gd name="T100" fmla="*/ 701 w 817"/>
                <a:gd name="T101" fmla="*/ 499 h 503"/>
                <a:gd name="T102" fmla="*/ 709 w 817"/>
                <a:gd name="T103" fmla="*/ 434 h 503"/>
                <a:gd name="T104" fmla="*/ 739 w 817"/>
                <a:gd name="T105" fmla="*/ 408 h 503"/>
                <a:gd name="T106" fmla="*/ 735 w 817"/>
                <a:gd name="T107" fmla="*/ 384 h 503"/>
                <a:gd name="T108" fmla="*/ 748 w 817"/>
                <a:gd name="T109" fmla="*/ 386 h 503"/>
                <a:gd name="T110" fmla="*/ 775 w 817"/>
                <a:gd name="T111" fmla="*/ 356 h 503"/>
                <a:gd name="T112" fmla="*/ 786 w 817"/>
                <a:gd name="T113" fmla="*/ 339 h 503"/>
                <a:gd name="T114" fmla="*/ 811 w 817"/>
                <a:gd name="T115" fmla="*/ 29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7" h="503">
                  <a:moveTo>
                    <a:pt x="307" y="204"/>
                  </a:moveTo>
                  <a:cubicBezTo>
                    <a:pt x="308" y="201"/>
                    <a:pt x="308" y="199"/>
                    <a:pt x="299" y="195"/>
                  </a:cubicBezTo>
                  <a:cubicBezTo>
                    <a:pt x="290" y="192"/>
                    <a:pt x="291" y="189"/>
                    <a:pt x="285" y="178"/>
                  </a:cubicBezTo>
                  <a:cubicBezTo>
                    <a:pt x="279" y="168"/>
                    <a:pt x="268" y="163"/>
                    <a:pt x="268" y="159"/>
                  </a:cubicBezTo>
                  <a:cubicBezTo>
                    <a:pt x="268" y="155"/>
                    <a:pt x="257" y="155"/>
                    <a:pt x="257" y="158"/>
                  </a:cubicBezTo>
                  <a:cubicBezTo>
                    <a:pt x="257" y="161"/>
                    <a:pt x="252" y="162"/>
                    <a:pt x="249" y="164"/>
                  </a:cubicBezTo>
                  <a:cubicBezTo>
                    <a:pt x="247" y="166"/>
                    <a:pt x="245" y="163"/>
                    <a:pt x="243" y="160"/>
                  </a:cubicBezTo>
                  <a:cubicBezTo>
                    <a:pt x="241" y="157"/>
                    <a:pt x="235" y="154"/>
                    <a:pt x="235" y="152"/>
                  </a:cubicBezTo>
                  <a:cubicBezTo>
                    <a:pt x="235" y="150"/>
                    <a:pt x="234" y="146"/>
                    <a:pt x="229" y="148"/>
                  </a:cubicBezTo>
                  <a:cubicBezTo>
                    <a:pt x="225" y="150"/>
                    <a:pt x="223" y="148"/>
                    <a:pt x="222" y="149"/>
                  </a:cubicBezTo>
                  <a:cubicBezTo>
                    <a:pt x="221" y="151"/>
                    <a:pt x="218" y="148"/>
                    <a:pt x="218" y="148"/>
                  </a:cubicBezTo>
                  <a:cubicBezTo>
                    <a:pt x="218" y="25"/>
                    <a:pt x="218" y="25"/>
                    <a:pt x="218" y="25"/>
                  </a:cubicBezTo>
                  <a:cubicBezTo>
                    <a:pt x="216" y="25"/>
                    <a:pt x="215" y="25"/>
                    <a:pt x="214" y="24"/>
                  </a:cubicBezTo>
                  <a:cubicBezTo>
                    <a:pt x="209" y="22"/>
                    <a:pt x="201" y="19"/>
                    <a:pt x="197" y="20"/>
                  </a:cubicBezTo>
                  <a:cubicBezTo>
                    <a:pt x="193" y="21"/>
                    <a:pt x="185" y="22"/>
                    <a:pt x="182" y="20"/>
                  </a:cubicBezTo>
                  <a:cubicBezTo>
                    <a:pt x="179" y="19"/>
                    <a:pt x="175" y="18"/>
                    <a:pt x="169" y="18"/>
                  </a:cubicBezTo>
                  <a:cubicBezTo>
                    <a:pt x="163" y="19"/>
                    <a:pt x="160" y="15"/>
                    <a:pt x="152" y="13"/>
                  </a:cubicBezTo>
                  <a:cubicBezTo>
                    <a:pt x="145" y="12"/>
                    <a:pt x="134" y="14"/>
                    <a:pt x="132" y="15"/>
                  </a:cubicBezTo>
                  <a:cubicBezTo>
                    <a:pt x="129" y="16"/>
                    <a:pt x="130" y="12"/>
                    <a:pt x="127" y="13"/>
                  </a:cubicBezTo>
                  <a:cubicBezTo>
                    <a:pt x="123" y="13"/>
                    <a:pt x="126" y="11"/>
                    <a:pt x="124" y="8"/>
                  </a:cubicBezTo>
                  <a:cubicBezTo>
                    <a:pt x="122" y="6"/>
                    <a:pt x="113" y="8"/>
                    <a:pt x="110" y="9"/>
                  </a:cubicBezTo>
                  <a:cubicBezTo>
                    <a:pt x="107" y="9"/>
                    <a:pt x="106" y="7"/>
                    <a:pt x="106" y="5"/>
                  </a:cubicBezTo>
                  <a:cubicBezTo>
                    <a:pt x="106" y="4"/>
                    <a:pt x="103" y="4"/>
                    <a:pt x="102" y="6"/>
                  </a:cubicBezTo>
                  <a:cubicBezTo>
                    <a:pt x="101" y="9"/>
                    <a:pt x="97" y="9"/>
                    <a:pt x="96" y="8"/>
                  </a:cubicBezTo>
                  <a:cubicBezTo>
                    <a:pt x="94" y="6"/>
                    <a:pt x="99" y="6"/>
                    <a:pt x="99" y="4"/>
                  </a:cubicBezTo>
                  <a:cubicBezTo>
                    <a:pt x="99" y="2"/>
                    <a:pt x="94" y="1"/>
                    <a:pt x="93" y="1"/>
                  </a:cubicBezTo>
                  <a:cubicBezTo>
                    <a:pt x="91" y="0"/>
                    <a:pt x="88" y="3"/>
                    <a:pt x="84" y="6"/>
                  </a:cubicBezTo>
                  <a:cubicBezTo>
                    <a:pt x="81" y="9"/>
                    <a:pt x="75" y="9"/>
                    <a:pt x="72" y="9"/>
                  </a:cubicBezTo>
                  <a:cubicBezTo>
                    <a:pt x="68" y="8"/>
                    <a:pt x="64" y="9"/>
                    <a:pt x="64" y="11"/>
                  </a:cubicBezTo>
                  <a:cubicBezTo>
                    <a:pt x="64" y="13"/>
                    <a:pt x="68" y="13"/>
                    <a:pt x="66" y="15"/>
                  </a:cubicBezTo>
                  <a:cubicBezTo>
                    <a:pt x="63" y="18"/>
                    <a:pt x="63" y="12"/>
                    <a:pt x="60" y="15"/>
                  </a:cubicBezTo>
                  <a:cubicBezTo>
                    <a:pt x="58" y="17"/>
                    <a:pt x="50" y="17"/>
                    <a:pt x="48" y="17"/>
                  </a:cubicBezTo>
                  <a:cubicBezTo>
                    <a:pt x="47" y="16"/>
                    <a:pt x="41" y="23"/>
                    <a:pt x="39" y="25"/>
                  </a:cubicBezTo>
                  <a:cubicBezTo>
                    <a:pt x="37" y="26"/>
                    <a:pt x="40" y="28"/>
                    <a:pt x="35" y="33"/>
                  </a:cubicBezTo>
                  <a:cubicBezTo>
                    <a:pt x="31" y="38"/>
                    <a:pt x="18" y="37"/>
                    <a:pt x="15" y="37"/>
                  </a:cubicBezTo>
                  <a:cubicBezTo>
                    <a:pt x="12" y="37"/>
                    <a:pt x="14" y="40"/>
                    <a:pt x="13" y="42"/>
                  </a:cubicBezTo>
                  <a:cubicBezTo>
                    <a:pt x="12" y="44"/>
                    <a:pt x="15" y="46"/>
                    <a:pt x="22" y="48"/>
                  </a:cubicBezTo>
                  <a:cubicBezTo>
                    <a:pt x="29" y="50"/>
                    <a:pt x="34" y="60"/>
                    <a:pt x="35" y="62"/>
                  </a:cubicBezTo>
                  <a:cubicBezTo>
                    <a:pt x="36" y="64"/>
                    <a:pt x="45" y="62"/>
                    <a:pt x="49" y="62"/>
                  </a:cubicBezTo>
                  <a:cubicBezTo>
                    <a:pt x="52" y="63"/>
                    <a:pt x="48" y="68"/>
                    <a:pt x="51" y="69"/>
                  </a:cubicBezTo>
                  <a:cubicBezTo>
                    <a:pt x="54" y="71"/>
                    <a:pt x="59" y="69"/>
                    <a:pt x="60" y="71"/>
                  </a:cubicBezTo>
                  <a:cubicBezTo>
                    <a:pt x="61" y="74"/>
                    <a:pt x="54" y="71"/>
                    <a:pt x="50" y="74"/>
                  </a:cubicBezTo>
                  <a:cubicBezTo>
                    <a:pt x="47" y="76"/>
                    <a:pt x="45" y="78"/>
                    <a:pt x="43" y="76"/>
                  </a:cubicBezTo>
                  <a:cubicBezTo>
                    <a:pt x="42" y="74"/>
                    <a:pt x="36" y="75"/>
                    <a:pt x="33" y="75"/>
                  </a:cubicBezTo>
                  <a:cubicBezTo>
                    <a:pt x="30" y="76"/>
                    <a:pt x="33" y="72"/>
                    <a:pt x="33" y="70"/>
                  </a:cubicBezTo>
                  <a:cubicBezTo>
                    <a:pt x="33" y="68"/>
                    <a:pt x="29" y="67"/>
                    <a:pt x="23" y="70"/>
                  </a:cubicBezTo>
                  <a:cubicBezTo>
                    <a:pt x="17" y="74"/>
                    <a:pt x="19" y="72"/>
                    <a:pt x="19" y="75"/>
                  </a:cubicBezTo>
                  <a:cubicBezTo>
                    <a:pt x="18" y="78"/>
                    <a:pt x="15" y="73"/>
                    <a:pt x="12" y="76"/>
                  </a:cubicBezTo>
                  <a:cubicBezTo>
                    <a:pt x="8" y="78"/>
                    <a:pt x="2" y="80"/>
                    <a:pt x="1" y="82"/>
                  </a:cubicBezTo>
                  <a:cubicBezTo>
                    <a:pt x="0" y="84"/>
                    <a:pt x="9" y="86"/>
                    <a:pt x="12" y="87"/>
                  </a:cubicBezTo>
                  <a:cubicBezTo>
                    <a:pt x="16" y="87"/>
                    <a:pt x="8" y="90"/>
                    <a:pt x="11" y="90"/>
                  </a:cubicBezTo>
                  <a:cubicBezTo>
                    <a:pt x="14" y="91"/>
                    <a:pt x="13" y="94"/>
                    <a:pt x="17" y="96"/>
                  </a:cubicBezTo>
                  <a:cubicBezTo>
                    <a:pt x="22" y="99"/>
                    <a:pt x="32" y="96"/>
                    <a:pt x="34" y="96"/>
                  </a:cubicBezTo>
                  <a:cubicBezTo>
                    <a:pt x="37" y="96"/>
                    <a:pt x="39" y="100"/>
                    <a:pt x="42" y="97"/>
                  </a:cubicBezTo>
                  <a:cubicBezTo>
                    <a:pt x="44" y="95"/>
                    <a:pt x="52" y="89"/>
                    <a:pt x="56" y="92"/>
                  </a:cubicBezTo>
                  <a:cubicBezTo>
                    <a:pt x="60" y="96"/>
                    <a:pt x="51" y="95"/>
                    <a:pt x="53" y="98"/>
                  </a:cubicBezTo>
                  <a:cubicBezTo>
                    <a:pt x="56" y="100"/>
                    <a:pt x="58" y="106"/>
                    <a:pt x="54" y="108"/>
                  </a:cubicBezTo>
                  <a:cubicBezTo>
                    <a:pt x="50" y="111"/>
                    <a:pt x="47" y="109"/>
                    <a:pt x="45" y="109"/>
                  </a:cubicBezTo>
                  <a:cubicBezTo>
                    <a:pt x="42" y="109"/>
                    <a:pt x="44" y="113"/>
                    <a:pt x="40" y="116"/>
                  </a:cubicBezTo>
                  <a:cubicBezTo>
                    <a:pt x="37" y="118"/>
                    <a:pt x="34" y="113"/>
                    <a:pt x="30" y="113"/>
                  </a:cubicBezTo>
                  <a:cubicBezTo>
                    <a:pt x="26" y="113"/>
                    <a:pt x="27" y="118"/>
                    <a:pt x="27" y="121"/>
                  </a:cubicBezTo>
                  <a:cubicBezTo>
                    <a:pt x="27" y="124"/>
                    <a:pt x="20" y="121"/>
                    <a:pt x="19" y="127"/>
                  </a:cubicBezTo>
                  <a:cubicBezTo>
                    <a:pt x="17" y="133"/>
                    <a:pt x="10" y="128"/>
                    <a:pt x="15" y="134"/>
                  </a:cubicBezTo>
                  <a:cubicBezTo>
                    <a:pt x="19" y="140"/>
                    <a:pt x="19" y="136"/>
                    <a:pt x="22" y="139"/>
                  </a:cubicBezTo>
                  <a:cubicBezTo>
                    <a:pt x="26" y="141"/>
                    <a:pt x="18" y="146"/>
                    <a:pt x="22" y="147"/>
                  </a:cubicBezTo>
                  <a:cubicBezTo>
                    <a:pt x="25" y="147"/>
                    <a:pt x="29" y="154"/>
                    <a:pt x="32" y="156"/>
                  </a:cubicBezTo>
                  <a:cubicBezTo>
                    <a:pt x="34" y="158"/>
                    <a:pt x="38" y="155"/>
                    <a:pt x="41" y="155"/>
                  </a:cubicBezTo>
                  <a:cubicBezTo>
                    <a:pt x="45" y="154"/>
                    <a:pt x="43" y="149"/>
                    <a:pt x="45" y="151"/>
                  </a:cubicBezTo>
                  <a:cubicBezTo>
                    <a:pt x="48" y="153"/>
                    <a:pt x="51" y="159"/>
                    <a:pt x="49" y="160"/>
                  </a:cubicBezTo>
                  <a:cubicBezTo>
                    <a:pt x="47" y="162"/>
                    <a:pt x="48" y="166"/>
                    <a:pt x="48" y="168"/>
                  </a:cubicBezTo>
                  <a:cubicBezTo>
                    <a:pt x="48" y="171"/>
                    <a:pt x="56" y="170"/>
                    <a:pt x="57" y="167"/>
                  </a:cubicBezTo>
                  <a:cubicBezTo>
                    <a:pt x="57" y="165"/>
                    <a:pt x="64" y="164"/>
                    <a:pt x="68" y="168"/>
                  </a:cubicBezTo>
                  <a:cubicBezTo>
                    <a:pt x="71" y="172"/>
                    <a:pt x="73" y="173"/>
                    <a:pt x="73" y="170"/>
                  </a:cubicBezTo>
                  <a:cubicBezTo>
                    <a:pt x="73" y="167"/>
                    <a:pt x="76" y="163"/>
                    <a:pt x="76" y="166"/>
                  </a:cubicBezTo>
                  <a:cubicBezTo>
                    <a:pt x="76" y="168"/>
                    <a:pt x="79" y="169"/>
                    <a:pt x="85" y="167"/>
                  </a:cubicBezTo>
                  <a:cubicBezTo>
                    <a:pt x="90" y="164"/>
                    <a:pt x="88" y="167"/>
                    <a:pt x="85" y="170"/>
                  </a:cubicBezTo>
                  <a:cubicBezTo>
                    <a:pt x="81" y="175"/>
                    <a:pt x="85" y="182"/>
                    <a:pt x="82" y="183"/>
                  </a:cubicBezTo>
                  <a:cubicBezTo>
                    <a:pt x="79" y="184"/>
                    <a:pt x="77" y="191"/>
                    <a:pt x="72" y="192"/>
                  </a:cubicBezTo>
                  <a:cubicBezTo>
                    <a:pt x="68" y="192"/>
                    <a:pt x="60" y="201"/>
                    <a:pt x="59" y="202"/>
                  </a:cubicBezTo>
                  <a:cubicBezTo>
                    <a:pt x="58" y="204"/>
                    <a:pt x="48" y="200"/>
                    <a:pt x="46" y="204"/>
                  </a:cubicBezTo>
                  <a:cubicBezTo>
                    <a:pt x="45" y="208"/>
                    <a:pt x="39" y="211"/>
                    <a:pt x="40" y="212"/>
                  </a:cubicBezTo>
                  <a:cubicBezTo>
                    <a:pt x="42" y="214"/>
                    <a:pt x="50" y="209"/>
                    <a:pt x="50" y="207"/>
                  </a:cubicBezTo>
                  <a:cubicBezTo>
                    <a:pt x="50" y="205"/>
                    <a:pt x="51" y="206"/>
                    <a:pt x="53" y="207"/>
                  </a:cubicBezTo>
                  <a:cubicBezTo>
                    <a:pt x="54" y="209"/>
                    <a:pt x="58" y="206"/>
                    <a:pt x="60" y="205"/>
                  </a:cubicBezTo>
                  <a:cubicBezTo>
                    <a:pt x="61" y="204"/>
                    <a:pt x="64" y="204"/>
                    <a:pt x="65" y="204"/>
                  </a:cubicBezTo>
                  <a:cubicBezTo>
                    <a:pt x="67" y="204"/>
                    <a:pt x="68" y="202"/>
                    <a:pt x="73" y="201"/>
                  </a:cubicBezTo>
                  <a:cubicBezTo>
                    <a:pt x="77" y="201"/>
                    <a:pt x="76" y="199"/>
                    <a:pt x="77" y="197"/>
                  </a:cubicBezTo>
                  <a:cubicBezTo>
                    <a:pt x="78" y="194"/>
                    <a:pt x="90" y="189"/>
                    <a:pt x="92" y="188"/>
                  </a:cubicBezTo>
                  <a:cubicBezTo>
                    <a:pt x="94" y="188"/>
                    <a:pt x="93" y="184"/>
                    <a:pt x="95" y="184"/>
                  </a:cubicBezTo>
                  <a:cubicBezTo>
                    <a:pt x="98" y="184"/>
                    <a:pt x="101" y="181"/>
                    <a:pt x="104" y="178"/>
                  </a:cubicBezTo>
                  <a:cubicBezTo>
                    <a:pt x="107" y="176"/>
                    <a:pt x="108" y="177"/>
                    <a:pt x="110" y="176"/>
                  </a:cubicBezTo>
                  <a:cubicBezTo>
                    <a:pt x="112" y="175"/>
                    <a:pt x="111" y="171"/>
                    <a:pt x="113" y="170"/>
                  </a:cubicBezTo>
                  <a:cubicBezTo>
                    <a:pt x="115" y="170"/>
                    <a:pt x="117" y="168"/>
                    <a:pt x="117" y="166"/>
                  </a:cubicBezTo>
                  <a:cubicBezTo>
                    <a:pt x="117" y="164"/>
                    <a:pt x="111" y="164"/>
                    <a:pt x="111" y="163"/>
                  </a:cubicBezTo>
                  <a:cubicBezTo>
                    <a:pt x="110" y="162"/>
                    <a:pt x="115" y="157"/>
                    <a:pt x="117" y="157"/>
                  </a:cubicBezTo>
                  <a:cubicBezTo>
                    <a:pt x="119" y="157"/>
                    <a:pt x="122" y="155"/>
                    <a:pt x="123" y="152"/>
                  </a:cubicBezTo>
                  <a:cubicBezTo>
                    <a:pt x="123" y="149"/>
                    <a:pt x="126" y="149"/>
                    <a:pt x="128" y="146"/>
                  </a:cubicBezTo>
                  <a:cubicBezTo>
                    <a:pt x="130" y="144"/>
                    <a:pt x="130" y="142"/>
                    <a:pt x="132" y="142"/>
                  </a:cubicBezTo>
                  <a:cubicBezTo>
                    <a:pt x="134" y="141"/>
                    <a:pt x="137" y="138"/>
                    <a:pt x="139" y="137"/>
                  </a:cubicBezTo>
                  <a:cubicBezTo>
                    <a:pt x="142" y="135"/>
                    <a:pt x="139" y="139"/>
                    <a:pt x="144" y="139"/>
                  </a:cubicBezTo>
                  <a:cubicBezTo>
                    <a:pt x="149" y="139"/>
                    <a:pt x="148" y="143"/>
                    <a:pt x="144" y="142"/>
                  </a:cubicBezTo>
                  <a:cubicBezTo>
                    <a:pt x="140" y="140"/>
                    <a:pt x="139" y="140"/>
                    <a:pt x="136" y="143"/>
                  </a:cubicBezTo>
                  <a:cubicBezTo>
                    <a:pt x="132" y="146"/>
                    <a:pt x="135" y="147"/>
                    <a:pt x="132" y="151"/>
                  </a:cubicBezTo>
                  <a:cubicBezTo>
                    <a:pt x="130" y="154"/>
                    <a:pt x="130" y="156"/>
                    <a:pt x="133" y="157"/>
                  </a:cubicBezTo>
                  <a:cubicBezTo>
                    <a:pt x="136" y="157"/>
                    <a:pt x="133" y="159"/>
                    <a:pt x="130" y="160"/>
                  </a:cubicBezTo>
                  <a:cubicBezTo>
                    <a:pt x="127" y="161"/>
                    <a:pt x="129" y="163"/>
                    <a:pt x="133" y="163"/>
                  </a:cubicBezTo>
                  <a:cubicBezTo>
                    <a:pt x="137" y="163"/>
                    <a:pt x="144" y="157"/>
                    <a:pt x="149" y="154"/>
                  </a:cubicBezTo>
                  <a:cubicBezTo>
                    <a:pt x="155" y="151"/>
                    <a:pt x="159" y="154"/>
                    <a:pt x="161" y="154"/>
                  </a:cubicBezTo>
                  <a:cubicBezTo>
                    <a:pt x="162" y="153"/>
                    <a:pt x="159" y="150"/>
                    <a:pt x="161" y="149"/>
                  </a:cubicBezTo>
                  <a:cubicBezTo>
                    <a:pt x="163" y="149"/>
                    <a:pt x="159" y="148"/>
                    <a:pt x="157" y="145"/>
                  </a:cubicBezTo>
                  <a:cubicBezTo>
                    <a:pt x="156" y="141"/>
                    <a:pt x="159" y="143"/>
                    <a:pt x="160" y="141"/>
                  </a:cubicBezTo>
                  <a:cubicBezTo>
                    <a:pt x="161" y="138"/>
                    <a:pt x="163" y="139"/>
                    <a:pt x="165" y="140"/>
                  </a:cubicBezTo>
                  <a:cubicBezTo>
                    <a:pt x="166" y="142"/>
                    <a:pt x="169" y="139"/>
                    <a:pt x="170" y="143"/>
                  </a:cubicBezTo>
                  <a:cubicBezTo>
                    <a:pt x="172" y="146"/>
                    <a:pt x="174" y="142"/>
                    <a:pt x="177" y="144"/>
                  </a:cubicBezTo>
                  <a:cubicBezTo>
                    <a:pt x="180" y="146"/>
                    <a:pt x="176" y="146"/>
                    <a:pt x="173" y="147"/>
                  </a:cubicBezTo>
                  <a:cubicBezTo>
                    <a:pt x="170" y="147"/>
                    <a:pt x="172" y="151"/>
                    <a:pt x="174" y="149"/>
                  </a:cubicBezTo>
                  <a:cubicBezTo>
                    <a:pt x="176" y="148"/>
                    <a:pt x="178" y="146"/>
                    <a:pt x="180" y="148"/>
                  </a:cubicBezTo>
                  <a:cubicBezTo>
                    <a:pt x="183" y="150"/>
                    <a:pt x="183" y="149"/>
                    <a:pt x="185" y="148"/>
                  </a:cubicBezTo>
                  <a:cubicBezTo>
                    <a:pt x="187" y="146"/>
                    <a:pt x="187" y="148"/>
                    <a:pt x="187" y="149"/>
                  </a:cubicBezTo>
                  <a:cubicBezTo>
                    <a:pt x="187" y="151"/>
                    <a:pt x="191" y="151"/>
                    <a:pt x="196" y="152"/>
                  </a:cubicBezTo>
                  <a:cubicBezTo>
                    <a:pt x="201" y="153"/>
                    <a:pt x="211" y="152"/>
                    <a:pt x="214" y="151"/>
                  </a:cubicBezTo>
                  <a:cubicBezTo>
                    <a:pt x="216" y="151"/>
                    <a:pt x="215" y="155"/>
                    <a:pt x="221" y="156"/>
                  </a:cubicBezTo>
                  <a:cubicBezTo>
                    <a:pt x="226" y="157"/>
                    <a:pt x="228" y="151"/>
                    <a:pt x="231" y="153"/>
                  </a:cubicBezTo>
                  <a:cubicBezTo>
                    <a:pt x="233" y="155"/>
                    <a:pt x="231" y="156"/>
                    <a:pt x="229" y="158"/>
                  </a:cubicBezTo>
                  <a:cubicBezTo>
                    <a:pt x="227" y="160"/>
                    <a:pt x="231" y="160"/>
                    <a:pt x="233" y="161"/>
                  </a:cubicBezTo>
                  <a:cubicBezTo>
                    <a:pt x="235" y="162"/>
                    <a:pt x="240" y="163"/>
                    <a:pt x="242" y="166"/>
                  </a:cubicBezTo>
                  <a:cubicBezTo>
                    <a:pt x="245" y="168"/>
                    <a:pt x="246" y="170"/>
                    <a:pt x="252" y="173"/>
                  </a:cubicBezTo>
                  <a:cubicBezTo>
                    <a:pt x="257" y="176"/>
                    <a:pt x="252" y="166"/>
                    <a:pt x="256" y="169"/>
                  </a:cubicBezTo>
                  <a:cubicBezTo>
                    <a:pt x="261" y="173"/>
                    <a:pt x="259" y="169"/>
                    <a:pt x="263" y="173"/>
                  </a:cubicBezTo>
                  <a:cubicBezTo>
                    <a:pt x="266" y="176"/>
                    <a:pt x="265" y="171"/>
                    <a:pt x="264" y="166"/>
                  </a:cubicBezTo>
                  <a:cubicBezTo>
                    <a:pt x="262" y="161"/>
                    <a:pt x="265" y="164"/>
                    <a:pt x="267" y="167"/>
                  </a:cubicBezTo>
                  <a:cubicBezTo>
                    <a:pt x="268" y="169"/>
                    <a:pt x="268" y="174"/>
                    <a:pt x="267" y="177"/>
                  </a:cubicBezTo>
                  <a:cubicBezTo>
                    <a:pt x="266" y="180"/>
                    <a:pt x="261" y="178"/>
                    <a:pt x="261" y="176"/>
                  </a:cubicBezTo>
                  <a:cubicBezTo>
                    <a:pt x="262" y="174"/>
                    <a:pt x="256" y="175"/>
                    <a:pt x="256" y="177"/>
                  </a:cubicBezTo>
                  <a:cubicBezTo>
                    <a:pt x="256" y="180"/>
                    <a:pt x="260" y="185"/>
                    <a:pt x="262" y="185"/>
                  </a:cubicBezTo>
                  <a:cubicBezTo>
                    <a:pt x="265" y="186"/>
                    <a:pt x="263" y="190"/>
                    <a:pt x="265" y="191"/>
                  </a:cubicBezTo>
                  <a:cubicBezTo>
                    <a:pt x="267" y="191"/>
                    <a:pt x="267" y="196"/>
                    <a:pt x="269" y="195"/>
                  </a:cubicBezTo>
                  <a:cubicBezTo>
                    <a:pt x="270" y="195"/>
                    <a:pt x="270" y="189"/>
                    <a:pt x="268" y="187"/>
                  </a:cubicBezTo>
                  <a:cubicBezTo>
                    <a:pt x="266" y="184"/>
                    <a:pt x="267" y="181"/>
                    <a:pt x="269" y="181"/>
                  </a:cubicBezTo>
                  <a:cubicBezTo>
                    <a:pt x="271" y="182"/>
                    <a:pt x="269" y="186"/>
                    <a:pt x="270" y="187"/>
                  </a:cubicBezTo>
                  <a:cubicBezTo>
                    <a:pt x="271" y="188"/>
                    <a:pt x="273" y="186"/>
                    <a:pt x="275" y="184"/>
                  </a:cubicBezTo>
                  <a:cubicBezTo>
                    <a:pt x="278" y="183"/>
                    <a:pt x="274" y="179"/>
                    <a:pt x="275" y="177"/>
                  </a:cubicBezTo>
                  <a:cubicBezTo>
                    <a:pt x="276" y="174"/>
                    <a:pt x="279" y="178"/>
                    <a:pt x="280" y="182"/>
                  </a:cubicBezTo>
                  <a:cubicBezTo>
                    <a:pt x="281" y="186"/>
                    <a:pt x="277" y="186"/>
                    <a:pt x="277" y="188"/>
                  </a:cubicBezTo>
                  <a:cubicBezTo>
                    <a:pt x="277" y="190"/>
                    <a:pt x="274" y="189"/>
                    <a:pt x="273" y="190"/>
                  </a:cubicBezTo>
                  <a:cubicBezTo>
                    <a:pt x="272" y="191"/>
                    <a:pt x="272" y="198"/>
                    <a:pt x="274" y="198"/>
                  </a:cubicBezTo>
                  <a:cubicBezTo>
                    <a:pt x="275" y="198"/>
                    <a:pt x="276" y="192"/>
                    <a:pt x="277" y="195"/>
                  </a:cubicBezTo>
                  <a:cubicBezTo>
                    <a:pt x="278" y="198"/>
                    <a:pt x="281" y="191"/>
                    <a:pt x="282" y="194"/>
                  </a:cubicBezTo>
                  <a:cubicBezTo>
                    <a:pt x="283" y="197"/>
                    <a:pt x="287" y="200"/>
                    <a:pt x="289" y="200"/>
                  </a:cubicBezTo>
                  <a:cubicBezTo>
                    <a:pt x="290" y="199"/>
                    <a:pt x="288" y="196"/>
                    <a:pt x="285" y="196"/>
                  </a:cubicBezTo>
                  <a:cubicBezTo>
                    <a:pt x="283" y="196"/>
                    <a:pt x="283" y="191"/>
                    <a:pt x="286" y="191"/>
                  </a:cubicBezTo>
                  <a:cubicBezTo>
                    <a:pt x="288" y="191"/>
                    <a:pt x="292" y="197"/>
                    <a:pt x="292" y="199"/>
                  </a:cubicBezTo>
                  <a:cubicBezTo>
                    <a:pt x="292" y="201"/>
                    <a:pt x="290" y="201"/>
                    <a:pt x="288" y="203"/>
                  </a:cubicBezTo>
                  <a:cubicBezTo>
                    <a:pt x="286" y="206"/>
                    <a:pt x="283" y="200"/>
                    <a:pt x="281" y="200"/>
                  </a:cubicBezTo>
                  <a:cubicBezTo>
                    <a:pt x="279" y="200"/>
                    <a:pt x="281" y="204"/>
                    <a:pt x="282" y="206"/>
                  </a:cubicBezTo>
                  <a:cubicBezTo>
                    <a:pt x="283" y="209"/>
                    <a:pt x="279" y="212"/>
                    <a:pt x="282" y="214"/>
                  </a:cubicBezTo>
                  <a:cubicBezTo>
                    <a:pt x="285" y="216"/>
                    <a:pt x="284" y="213"/>
                    <a:pt x="285" y="211"/>
                  </a:cubicBezTo>
                  <a:cubicBezTo>
                    <a:pt x="285" y="210"/>
                    <a:pt x="288" y="212"/>
                    <a:pt x="289" y="213"/>
                  </a:cubicBezTo>
                  <a:cubicBezTo>
                    <a:pt x="291" y="214"/>
                    <a:pt x="291" y="210"/>
                    <a:pt x="291" y="209"/>
                  </a:cubicBezTo>
                  <a:cubicBezTo>
                    <a:pt x="291" y="207"/>
                    <a:pt x="294" y="208"/>
                    <a:pt x="295" y="210"/>
                  </a:cubicBezTo>
                  <a:cubicBezTo>
                    <a:pt x="297" y="212"/>
                    <a:pt x="297" y="208"/>
                    <a:pt x="299" y="208"/>
                  </a:cubicBezTo>
                  <a:cubicBezTo>
                    <a:pt x="301" y="208"/>
                    <a:pt x="300" y="212"/>
                    <a:pt x="300" y="214"/>
                  </a:cubicBezTo>
                  <a:cubicBezTo>
                    <a:pt x="300" y="216"/>
                    <a:pt x="303" y="212"/>
                    <a:pt x="303" y="214"/>
                  </a:cubicBezTo>
                  <a:cubicBezTo>
                    <a:pt x="303" y="215"/>
                    <a:pt x="303" y="215"/>
                    <a:pt x="303" y="215"/>
                  </a:cubicBezTo>
                  <a:cubicBezTo>
                    <a:pt x="305" y="214"/>
                    <a:pt x="307" y="212"/>
                    <a:pt x="308" y="211"/>
                  </a:cubicBezTo>
                  <a:cubicBezTo>
                    <a:pt x="312" y="209"/>
                    <a:pt x="306" y="207"/>
                    <a:pt x="307" y="204"/>
                  </a:cubicBezTo>
                  <a:close/>
                  <a:moveTo>
                    <a:pt x="6" y="229"/>
                  </a:moveTo>
                  <a:cubicBezTo>
                    <a:pt x="10" y="227"/>
                    <a:pt x="12" y="225"/>
                    <a:pt x="10" y="223"/>
                  </a:cubicBezTo>
                  <a:cubicBezTo>
                    <a:pt x="8" y="221"/>
                    <a:pt x="3" y="231"/>
                    <a:pt x="6" y="229"/>
                  </a:cubicBezTo>
                  <a:close/>
                  <a:moveTo>
                    <a:pt x="36" y="213"/>
                  </a:moveTo>
                  <a:cubicBezTo>
                    <a:pt x="32" y="212"/>
                    <a:pt x="22" y="218"/>
                    <a:pt x="25" y="219"/>
                  </a:cubicBezTo>
                  <a:cubicBezTo>
                    <a:pt x="28" y="219"/>
                    <a:pt x="29" y="216"/>
                    <a:pt x="32" y="216"/>
                  </a:cubicBezTo>
                  <a:cubicBezTo>
                    <a:pt x="35" y="216"/>
                    <a:pt x="40" y="215"/>
                    <a:pt x="36" y="213"/>
                  </a:cubicBezTo>
                  <a:close/>
                  <a:moveTo>
                    <a:pt x="127" y="171"/>
                  </a:moveTo>
                  <a:cubicBezTo>
                    <a:pt x="127" y="169"/>
                    <a:pt x="124" y="169"/>
                    <a:pt x="120" y="174"/>
                  </a:cubicBezTo>
                  <a:cubicBezTo>
                    <a:pt x="117" y="178"/>
                    <a:pt x="114" y="180"/>
                    <a:pt x="113" y="182"/>
                  </a:cubicBezTo>
                  <a:cubicBezTo>
                    <a:pt x="113" y="184"/>
                    <a:pt x="109" y="181"/>
                    <a:pt x="107" y="184"/>
                  </a:cubicBezTo>
                  <a:cubicBezTo>
                    <a:pt x="106" y="186"/>
                    <a:pt x="108" y="192"/>
                    <a:pt x="111" y="190"/>
                  </a:cubicBezTo>
                  <a:cubicBezTo>
                    <a:pt x="113" y="188"/>
                    <a:pt x="113" y="190"/>
                    <a:pt x="115" y="190"/>
                  </a:cubicBezTo>
                  <a:cubicBezTo>
                    <a:pt x="117" y="190"/>
                    <a:pt x="124" y="185"/>
                    <a:pt x="126" y="183"/>
                  </a:cubicBezTo>
                  <a:cubicBezTo>
                    <a:pt x="127" y="180"/>
                    <a:pt x="123" y="179"/>
                    <a:pt x="122" y="178"/>
                  </a:cubicBezTo>
                  <a:cubicBezTo>
                    <a:pt x="122" y="176"/>
                    <a:pt x="126" y="176"/>
                    <a:pt x="128" y="175"/>
                  </a:cubicBezTo>
                  <a:cubicBezTo>
                    <a:pt x="130" y="174"/>
                    <a:pt x="126" y="173"/>
                    <a:pt x="127" y="171"/>
                  </a:cubicBezTo>
                  <a:close/>
                  <a:moveTo>
                    <a:pt x="13" y="150"/>
                  </a:moveTo>
                  <a:cubicBezTo>
                    <a:pt x="13" y="147"/>
                    <a:pt x="5" y="150"/>
                    <a:pt x="6" y="153"/>
                  </a:cubicBezTo>
                  <a:cubicBezTo>
                    <a:pt x="7" y="155"/>
                    <a:pt x="14" y="157"/>
                    <a:pt x="17" y="156"/>
                  </a:cubicBezTo>
                  <a:cubicBezTo>
                    <a:pt x="20" y="155"/>
                    <a:pt x="21" y="152"/>
                    <a:pt x="19" y="151"/>
                  </a:cubicBezTo>
                  <a:cubicBezTo>
                    <a:pt x="17" y="149"/>
                    <a:pt x="13" y="153"/>
                    <a:pt x="13" y="150"/>
                  </a:cubicBezTo>
                  <a:close/>
                  <a:moveTo>
                    <a:pt x="811" y="295"/>
                  </a:moveTo>
                  <a:cubicBezTo>
                    <a:pt x="810" y="292"/>
                    <a:pt x="803" y="294"/>
                    <a:pt x="800" y="292"/>
                  </a:cubicBezTo>
                  <a:cubicBezTo>
                    <a:pt x="797" y="289"/>
                    <a:pt x="791" y="301"/>
                    <a:pt x="790" y="306"/>
                  </a:cubicBezTo>
                  <a:cubicBezTo>
                    <a:pt x="789" y="311"/>
                    <a:pt x="780" y="316"/>
                    <a:pt x="780" y="316"/>
                  </a:cubicBezTo>
                  <a:cubicBezTo>
                    <a:pt x="780" y="316"/>
                    <a:pt x="754" y="317"/>
                    <a:pt x="752" y="317"/>
                  </a:cubicBezTo>
                  <a:cubicBezTo>
                    <a:pt x="751" y="317"/>
                    <a:pt x="745" y="322"/>
                    <a:pt x="741" y="325"/>
                  </a:cubicBezTo>
                  <a:cubicBezTo>
                    <a:pt x="741" y="325"/>
                    <a:pt x="742" y="325"/>
                    <a:pt x="742" y="325"/>
                  </a:cubicBezTo>
                  <a:cubicBezTo>
                    <a:pt x="744" y="330"/>
                    <a:pt x="735" y="333"/>
                    <a:pt x="726" y="333"/>
                  </a:cubicBezTo>
                  <a:cubicBezTo>
                    <a:pt x="723" y="333"/>
                    <a:pt x="721" y="333"/>
                    <a:pt x="720" y="334"/>
                  </a:cubicBezTo>
                  <a:cubicBezTo>
                    <a:pt x="720" y="335"/>
                    <a:pt x="720" y="336"/>
                    <a:pt x="720" y="337"/>
                  </a:cubicBezTo>
                  <a:cubicBezTo>
                    <a:pt x="720" y="337"/>
                    <a:pt x="719" y="338"/>
                    <a:pt x="718" y="339"/>
                  </a:cubicBezTo>
                  <a:cubicBezTo>
                    <a:pt x="716" y="342"/>
                    <a:pt x="705" y="347"/>
                    <a:pt x="699" y="350"/>
                  </a:cubicBezTo>
                  <a:cubicBezTo>
                    <a:pt x="692" y="354"/>
                    <a:pt x="683" y="352"/>
                    <a:pt x="683" y="347"/>
                  </a:cubicBezTo>
                  <a:cubicBezTo>
                    <a:pt x="683" y="341"/>
                    <a:pt x="688" y="342"/>
                    <a:pt x="689" y="345"/>
                  </a:cubicBezTo>
                  <a:cubicBezTo>
                    <a:pt x="690" y="346"/>
                    <a:pt x="691" y="345"/>
                    <a:pt x="692" y="344"/>
                  </a:cubicBezTo>
                  <a:cubicBezTo>
                    <a:pt x="691" y="342"/>
                    <a:pt x="691" y="340"/>
                    <a:pt x="691" y="338"/>
                  </a:cubicBezTo>
                  <a:cubicBezTo>
                    <a:pt x="689" y="337"/>
                    <a:pt x="692" y="329"/>
                    <a:pt x="688" y="327"/>
                  </a:cubicBezTo>
                  <a:cubicBezTo>
                    <a:pt x="684" y="326"/>
                    <a:pt x="679" y="333"/>
                    <a:pt x="680" y="329"/>
                  </a:cubicBezTo>
                  <a:cubicBezTo>
                    <a:pt x="680" y="324"/>
                    <a:pt x="687" y="320"/>
                    <a:pt x="683" y="314"/>
                  </a:cubicBezTo>
                  <a:cubicBezTo>
                    <a:pt x="679" y="308"/>
                    <a:pt x="672" y="308"/>
                    <a:pt x="670" y="313"/>
                  </a:cubicBezTo>
                  <a:cubicBezTo>
                    <a:pt x="669" y="317"/>
                    <a:pt x="664" y="315"/>
                    <a:pt x="662" y="319"/>
                  </a:cubicBezTo>
                  <a:cubicBezTo>
                    <a:pt x="660" y="322"/>
                    <a:pt x="659" y="330"/>
                    <a:pt x="660" y="336"/>
                  </a:cubicBezTo>
                  <a:cubicBezTo>
                    <a:pt x="661" y="342"/>
                    <a:pt x="660" y="344"/>
                    <a:pt x="654" y="348"/>
                  </a:cubicBezTo>
                  <a:cubicBezTo>
                    <a:pt x="649" y="351"/>
                    <a:pt x="646" y="343"/>
                    <a:pt x="648" y="332"/>
                  </a:cubicBezTo>
                  <a:cubicBezTo>
                    <a:pt x="650" y="325"/>
                    <a:pt x="654" y="318"/>
                    <a:pt x="650" y="318"/>
                  </a:cubicBezTo>
                  <a:cubicBezTo>
                    <a:pt x="646" y="318"/>
                    <a:pt x="655" y="310"/>
                    <a:pt x="662" y="308"/>
                  </a:cubicBezTo>
                  <a:cubicBezTo>
                    <a:pt x="670" y="306"/>
                    <a:pt x="679" y="307"/>
                    <a:pt x="679" y="305"/>
                  </a:cubicBezTo>
                  <a:cubicBezTo>
                    <a:pt x="679" y="304"/>
                    <a:pt x="679" y="304"/>
                    <a:pt x="680" y="304"/>
                  </a:cubicBezTo>
                  <a:cubicBezTo>
                    <a:pt x="678" y="303"/>
                    <a:pt x="677" y="302"/>
                    <a:pt x="675" y="301"/>
                  </a:cubicBezTo>
                  <a:cubicBezTo>
                    <a:pt x="675" y="301"/>
                    <a:pt x="675" y="302"/>
                    <a:pt x="674" y="302"/>
                  </a:cubicBezTo>
                  <a:cubicBezTo>
                    <a:pt x="671" y="304"/>
                    <a:pt x="672" y="299"/>
                    <a:pt x="667" y="299"/>
                  </a:cubicBezTo>
                  <a:cubicBezTo>
                    <a:pt x="661" y="299"/>
                    <a:pt x="656" y="304"/>
                    <a:pt x="652" y="302"/>
                  </a:cubicBezTo>
                  <a:cubicBezTo>
                    <a:pt x="648" y="299"/>
                    <a:pt x="650" y="297"/>
                    <a:pt x="646" y="297"/>
                  </a:cubicBezTo>
                  <a:cubicBezTo>
                    <a:pt x="642" y="297"/>
                    <a:pt x="649" y="289"/>
                    <a:pt x="643" y="292"/>
                  </a:cubicBezTo>
                  <a:cubicBezTo>
                    <a:pt x="637" y="296"/>
                    <a:pt x="629" y="303"/>
                    <a:pt x="625" y="300"/>
                  </a:cubicBezTo>
                  <a:cubicBezTo>
                    <a:pt x="621" y="296"/>
                    <a:pt x="617" y="301"/>
                    <a:pt x="614" y="298"/>
                  </a:cubicBezTo>
                  <a:cubicBezTo>
                    <a:pt x="612" y="295"/>
                    <a:pt x="624" y="287"/>
                    <a:pt x="630" y="288"/>
                  </a:cubicBezTo>
                  <a:cubicBezTo>
                    <a:pt x="632" y="288"/>
                    <a:pt x="633" y="287"/>
                    <a:pt x="635" y="286"/>
                  </a:cubicBezTo>
                  <a:cubicBezTo>
                    <a:pt x="631" y="285"/>
                    <a:pt x="625" y="282"/>
                    <a:pt x="623" y="285"/>
                  </a:cubicBezTo>
                  <a:cubicBezTo>
                    <a:pt x="621" y="287"/>
                    <a:pt x="618" y="285"/>
                    <a:pt x="616" y="283"/>
                  </a:cubicBezTo>
                  <a:cubicBezTo>
                    <a:pt x="614" y="281"/>
                    <a:pt x="612" y="284"/>
                    <a:pt x="609" y="281"/>
                  </a:cubicBezTo>
                  <a:cubicBezTo>
                    <a:pt x="607" y="277"/>
                    <a:pt x="604" y="280"/>
                    <a:pt x="602" y="280"/>
                  </a:cubicBezTo>
                  <a:cubicBezTo>
                    <a:pt x="600" y="281"/>
                    <a:pt x="598" y="279"/>
                    <a:pt x="595" y="278"/>
                  </a:cubicBezTo>
                  <a:cubicBezTo>
                    <a:pt x="592" y="277"/>
                    <a:pt x="594" y="274"/>
                    <a:pt x="592" y="272"/>
                  </a:cubicBezTo>
                  <a:cubicBezTo>
                    <a:pt x="589" y="270"/>
                    <a:pt x="589" y="276"/>
                    <a:pt x="589" y="276"/>
                  </a:cubicBezTo>
                  <a:cubicBezTo>
                    <a:pt x="367" y="277"/>
                    <a:pt x="367" y="277"/>
                    <a:pt x="367" y="277"/>
                  </a:cubicBezTo>
                  <a:cubicBezTo>
                    <a:pt x="368" y="277"/>
                    <a:pt x="368" y="277"/>
                    <a:pt x="368" y="278"/>
                  </a:cubicBezTo>
                  <a:cubicBezTo>
                    <a:pt x="371" y="281"/>
                    <a:pt x="369" y="283"/>
                    <a:pt x="370" y="286"/>
                  </a:cubicBezTo>
                  <a:cubicBezTo>
                    <a:pt x="371" y="290"/>
                    <a:pt x="370" y="294"/>
                    <a:pt x="367" y="294"/>
                  </a:cubicBezTo>
                  <a:cubicBezTo>
                    <a:pt x="364" y="294"/>
                    <a:pt x="364" y="291"/>
                    <a:pt x="366" y="290"/>
                  </a:cubicBezTo>
                  <a:cubicBezTo>
                    <a:pt x="368" y="289"/>
                    <a:pt x="367" y="285"/>
                    <a:pt x="365" y="285"/>
                  </a:cubicBezTo>
                  <a:cubicBezTo>
                    <a:pt x="364" y="285"/>
                    <a:pt x="363" y="284"/>
                    <a:pt x="363" y="282"/>
                  </a:cubicBezTo>
                  <a:cubicBezTo>
                    <a:pt x="360" y="283"/>
                    <a:pt x="356" y="283"/>
                    <a:pt x="351" y="282"/>
                  </a:cubicBezTo>
                  <a:cubicBezTo>
                    <a:pt x="351" y="282"/>
                    <a:pt x="351" y="283"/>
                    <a:pt x="351" y="283"/>
                  </a:cubicBezTo>
                  <a:cubicBezTo>
                    <a:pt x="351" y="285"/>
                    <a:pt x="352" y="290"/>
                    <a:pt x="355" y="294"/>
                  </a:cubicBezTo>
                  <a:cubicBezTo>
                    <a:pt x="358" y="297"/>
                    <a:pt x="356" y="300"/>
                    <a:pt x="359" y="301"/>
                  </a:cubicBezTo>
                  <a:cubicBezTo>
                    <a:pt x="361" y="303"/>
                    <a:pt x="361" y="304"/>
                    <a:pt x="359" y="304"/>
                  </a:cubicBezTo>
                  <a:cubicBezTo>
                    <a:pt x="356" y="303"/>
                    <a:pt x="358" y="306"/>
                    <a:pt x="357" y="311"/>
                  </a:cubicBezTo>
                  <a:cubicBezTo>
                    <a:pt x="356" y="316"/>
                    <a:pt x="356" y="327"/>
                    <a:pt x="356" y="331"/>
                  </a:cubicBezTo>
                  <a:cubicBezTo>
                    <a:pt x="355" y="334"/>
                    <a:pt x="351" y="340"/>
                    <a:pt x="354" y="343"/>
                  </a:cubicBezTo>
                  <a:cubicBezTo>
                    <a:pt x="356" y="347"/>
                    <a:pt x="358" y="352"/>
                    <a:pt x="356" y="356"/>
                  </a:cubicBezTo>
                  <a:cubicBezTo>
                    <a:pt x="355" y="361"/>
                    <a:pt x="355" y="364"/>
                    <a:pt x="357" y="367"/>
                  </a:cubicBezTo>
                  <a:cubicBezTo>
                    <a:pt x="359" y="370"/>
                    <a:pt x="358" y="376"/>
                    <a:pt x="360" y="377"/>
                  </a:cubicBezTo>
                  <a:cubicBezTo>
                    <a:pt x="362" y="379"/>
                    <a:pt x="364" y="381"/>
                    <a:pt x="366" y="384"/>
                  </a:cubicBezTo>
                  <a:cubicBezTo>
                    <a:pt x="368" y="388"/>
                    <a:pt x="369" y="386"/>
                    <a:pt x="370" y="389"/>
                  </a:cubicBezTo>
                  <a:cubicBezTo>
                    <a:pt x="370" y="392"/>
                    <a:pt x="370" y="393"/>
                    <a:pt x="373" y="394"/>
                  </a:cubicBezTo>
                  <a:cubicBezTo>
                    <a:pt x="376" y="395"/>
                    <a:pt x="374" y="398"/>
                    <a:pt x="374" y="400"/>
                  </a:cubicBezTo>
                  <a:cubicBezTo>
                    <a:pt x="374" y="402"/>
                    <a:pt x="378" y="405"/>
                    <a:pt x="383" y="409"/>
                  </a:cubicBezTo>
                  <a:cubicBezTo>
                    <a:pt x="387" y="413"/>
                    <a:pt x="383" y="417"/>
                    <a:pt x="387" y="417"/>
                  </a:cubicBezTo>
                  <a:cubicBezTo>
                    <a:pt x="390" y="417"/>
                    <a:pt x="393" y="419"/>
                    <a:pt x="397" y="421"/>
                  </a:cubicBezTo>
                  <a:cubicBezTo>
                    <a:pt x="400" y="423"/>
                    <a:pt x="401" y="422"/>
                    <a:pt x="403" y="422"/>
                  </a:cubicBezTo>
                  <a:cubicBezTo>
                    <a:pt x="406" y="423"/>
                    <a:pt x="410" y="428"/>
                    <a:pt x="411" y="431"/>
                  </a:cubicBezTo>
                  <a:cubicBezTo>
                    <a:pt x="411" y="433"/>
                    <a:pt x="412" y="434"/>
                    <a:pt x="413" y="436"/>
                  </a:cubicBezTo>
                  <a:cubicBezTo>
                    <a:pt x="431" y="434"/>
                    <a:pt x="431" y="434"/>
                    <a:pt x="431" y="434"/>
                  </a:cubicBezTo>
                  <a:cubicBezTo>
                    <a:pt x="431" y="434"/>
                    <a:pt x="437" y="438"/>
                    <a:pt x="440" y="439"/>
                  </a:cubicBezTo>
                  <a:cubicBezTo>
                    <a:pt x="443" y="439"/>
                    <a:pt x="461" y="446"/>
                    <a:pt x="461" y="446"/>
                  </a:cubicBezTo>
                  <a:cubicBezTo>
                    <a:pt x="484" y="446"/>
                    <a:pt x="484" y="446"/>
                    <a:pt x="484" y="446"/>
                  </a:cubicBezTo>
                  <a:cubicBezTo>
                    <a:pt x="486" y="442"/>
                    <a:pt x="486" y="442"/>
                    <a:pt x="486" y="442"/>
                  </a:cubicBezTo>
                  <a:cubicBezTo>
                    <a:pt x="499" y="442"/>
                    <a:pt x="499" y="442"/>
                    <a:pt x="499" y="442"/>
                  </a:cubicBezTo>
                  <a:cubicBezTo>
                    <a:pt x="499" y="442"/>
                    <a:pt x="507" y="450"/>
                    <a:pt x="508" y="450"/>
                  </a:cubicBezTo>
                  <a:cubicBezTo>
                    <a:pt x="509" y="451"/>
                    <a:pt x="513" y="454"/>
                    <a:pt x="513" y="457"/>
                  </a:cubicBezTo>
                  <a:cubicBezTo>
                    <a:pt x="513" y="459"/>
                    <a:pt x="514" y="461"/>
                    <a:pt x="516" y="462"/>
                  </a:cubicBezTo>
                  <a:cubicBezTo>
                    <a:pt x="518" y="463"/>
                    <a:pt x="525" y="467"/>
                    <a:pt x="525" y="467"/>
                  </a:cubicBezTo>
                  <a:cubicBezTo>
                    <a:pt x="526" y="466"/>
                    <a:pt x="528" y="459"/>
                    <a:pt x="532" y="459"/>
                  </a:cubicBezTo>
                  <a:cubicBezTo>
                    <a:pt x="535" y="459"/>
                    <a:pt x="545" y="462"/>
                    <a:pt x="546" y="467"/>
                  </a:cubicBezTo>
                  <a:cubicBezTo>
                    <a:pt x="548" y="473"/>
                    <a:pt x="552" y="477"/>
                    <a:pt x="554" y="478"/>
                  </a:cubicBezTo>
                  <a:cubicBezTo>
                    <a:pt x="555" y="479"/>
                    <a:pt x="554" y="483"/>
                    <a:pt x="556" y="484"/>
                  </a:cubicBezTo>
                  <a:cubicBezTo>
                    <a:pt x="557" y="486"/>
                    <a:pt x="557" y="489"/>
                    <a:pt x="558" y="489"/>
                  </a:cubicBezTo>
                  <a:cubicBezTo>
                    <a:pt x="559" y="489"/>
                    <a:pt x="566" y="493"/>
                    <a:pt x="569" y="493"/>
                  </a:cubicBezTo>
                  <a:cubicBezTo>
                    <a:pt x="570" y="493"/>
                    <a:pt x="571" y="494"/>
                    <a:pt x="572" y="494"/>
                  </a:cubicBezTo>
                  <a:cubicBezTo>
                    <a:pt x="573" y="488"/>
                    <a:pt x="566" y="487"/>
                    <a:pt x="570" y="484"/>
                  </a:cubicBezTo>
                  <a:cubicBezTo>
                    <a:pt x="575" y="481"/>
                    <a:pt x="570" y="478"/>
                    <a:pt x="572" y="476"/>
                  </a:cubicBezTo>
                  <a:cubicBezTo>
                    <a:pt x="574" y="475"/>
                    <a:pt x="578" y="474"/>
                    <a:pt x="578" y="471"/>
                  </a:cubicBezTo>
                  <a:cubicBezTo>
                    <a:pt x="578" y="469"/>
                    <a:pt x="580" y="469"/>
                    <a:pt x="583" y="470"/>
                  </a:cubicBezTo>
                  <a:cubicBezTo>
                    <a:pt x="586" y="470"/>
                    <a:pt x="591" y="465"/>
                    <a:pt x="591" y="463"/>
                  </a:cubicBezTo>
                  <a:cubicBezTo>
                    <a:pt x="590" y="461"/>
                    <a:pt x="591" y="461"/>
                    <a:pt x="595" y="461"/>
                  </a:cubicBezTo>
                  <a:cubicBezTo>
                    <a:pt x="598" y="462"/>
                    <a:pt x="597" y="458"/>
                    <a:pt x="600" y="458"/>
                  </a:cubicBezTo>
                  <a:cubicBezTo>
                    <a:pt x="602" y="459"/>
                    <a:pt x="603" y="460"/>
                    <a:pt x="604" y="459"/>
                  </a:cubicBezTo>
                  <a:cubicBezTo>
                    <a:pt x="604" y="457"/>
                    <a:pt x="606" y="457"/>
                    <a:pt x="608" y="459"/>
                  </a:cubicBezTo>
                  <a:cubicBezTo>
                    <a:pt x="609" y="462"/>
                    <a:pt x="614" y="462"/>
                    <a:pt x="614" y="460"/>
                  </a:cubicBezTo>
                  <a:cubicBezTo>
                    <a:pt x="615" y="457"/>
                    <a:pt x="617" y="460"/>
                    <a:pt x="620" y="462"/>
                  </a:cubicBezTo>
                  <a:cubicBezTo>
                    <a:pt x="622" y="465"/>
                    <a:pt x="623" y="464"/>
                    <a:pt x="626" y="464"/>
                  </a:cubicBezTo>
                  <a:cubicBezTo>
                    <a:pt x="630" y="464"/>
                    <a:pt x="630" y="463"/>
                    <a:pt x="630" y="461"/>
                  </a:cubicBezTo>
                  <a:cubicBezTo>
                    <a:pt x="630" y="459"/>
                    <a:pt x="634" y="466"/>
                    <a:pt x="637" y="466"/>
                  </a:cubicBezTo>
                  <a:cubicBezTo>
                    <a:pt x="640" y="467"/>
                    <a:pt x="638" y="464"/>
                    <a:pt x="635" y="462"/>
                  </a:cubicBezTo>
                  <a:cubicBezTo>
                    <a:pt x="633" y="460"/>
                    <a:pt x="636" y="459"/>
                    <a:pt x="634" y="458"/>
                  </a:cubicBezTo>
                  <a:cubicBezTo>
                    <a:pt x="631" y="456"/>
                    <a:pt x="636" y="454"/>
                    <a:pt x="641" y="454"/>
                  </a:cubicBezTo>
                  <a:cubicBezTo>
                    <a:pt x="645" y="454"/>
                    <a:pt x="645" y="455"/>
                    <a:pt x="646" y="453"/>
                  </a:cubicBezTo>
                  <a:cubicBezTo>
                    <a:pt x="648" y="450"/>
                    <a:pt x="649" y="453"/>
                    <a:pt x="649" y="455"/>
                  </a:cubicBezTo>
                  <a:cubicBezTo>
                    <a:pt x="649" y="457"/>
                    <a:pt x="656" y="454"/>
                    <a:pt x="660" y="454"/>
                  </a:cubicBezTo>
                  <a:cubicBezTo>
                    <a:pt x="664" y="454"/>
                    <a:pt x="667" y="457"/>
                    <a:pt x="668" y="459"/>
                  </a:cubicBezTo>
                  <a:cubicBezTo>
                    <a:pt x="668" y="461"/>
                    <a:pt x="671" y="462"/>
                    <a:pt x="673" y="460"/>
                  </a:cubicBezTo>
                  <a:cubicBezTo>
                    <a:pt x="676" y="458"/>
                    <a:pt x="678" y="455"/>
                    <a:pt x="681" y="458"/>
                  </a:cubicBezTo>
                  <a:cubicBezTo>
                    <a:pt x="683" y="460"/>
                    <a:pt x="686" y="463"/>
                    <a:pt x="689" y="466"/>
                  </a:cubicBezTo>
                  <a:cubicBezTo>
                    <a:pt x="692" y="469"/>
                    <a:pt x="687" y="473"/>
                    <a:pt x="689" y="476"/>
                  </a:cubicBezTo>
                  <a:cubicBezTo>
                    <a:pt x="691" y="478"/>
                    <a:pt x="689" y="481"/>
                    <a:pt x="692" y="484"/>
                  </a:cubicBezTo>
                  <a:cubicBezTo>
                    <a:pt x="696" y="486"/>
                    <a:pt x="693" y="491"/>
                    <a:pt x="696" y="492"/>
                  </a:cubicBezTo>
                  <a:cubicBezTo>
                    <a:pt x="698" y="493"/>
                    <a:pt x="701" y="497"/>
                    <a:pt x="701" y="499"/>
                  </a:cubicBezTo>
                  <a:cubicBezTo>
                    <a:pt x="701" y="501"/>
                    <a:pt x="707" y="503"/>
                    <a:pt x="707" y="500"/>
                  </a:cubicBezTo>
                  <a:cubicBezTo>
                    <a:pt x="707" y="497"/>
                    <a:pt x="710" y="493"/>
                    <a:pt x="711" y="490"/>
                  </a:cubicBezTo>
                  <a:cubicBezTo>
                    <a:pt x="711" y="488"/>
                    <a:pt x="709" y="477"/>
                    <a:pt x="706" y="474"/>
                  </a:cubicBezTo>
                  <a:cubicBezTo>
                    <a:pt x="704" y="471"/>
                    <a:pt x="707" y="470"/>
                    <a:pt x="704" y="467"/>
                  </a:cubicBezTo>
                  <a:cubicBezTo>
                    <a:pt x="701" y="463"/>
                    <a:pt x="699" y="456"/>
                    <a:pt x="699" y="451"/>
                  </a:cubicBezTo>
                  <a:cubicBezTo>
                    <a:pt x="700" y="446"/>
                    <a:pt x="706" y="437"/>
                    <a:pt x="709" y="434"/>
                  </a:cubicBezTo>
                  <a:cubicBezTo>
                    <a:pt x="712" y="431"/>
                    <a:pt x="715" y="433"/>
                    <a:pt x="716" y="430"/>
                  </a:cubicBezTo>
                  <a:cubicBezTo>
                    <a:pt x="717" y="427"/>
                    <a:pt x="720" y="424"/>
                    <a:pt x="723" y="424"/>
                  </a:cubicBezTo>
                  <a:cubicBezTo>
                    <a:pt x="725" y="424"/>
                    <a:pt x="727" y="424"/>
                    <a:pt x="727" y="422"/>
                  </a:cubicBezTo>
                  <a:cubicBezTo>
                    <a:pt x="728" y="420"/>
                    <a:pt x="731" y="417"/>
                    <a:pt x="736" y="416"/>
                  </a:cubicBezTo>
                  <a:cubicBezTo>
                    <a:pt x="741" y="415"/>
                    <a:pt x="738" y="413"/>
                    <a:pt x="737" y="411"/>
                  </a:cubicBezTo>
                  <a:cubicBezTo>
                    <a:pt x="735" y="408"/>
                    <a:pt x="738" y="406"/>
                    <a:pt x="739" y="408"/>
                  </a:cubicBezTo>
                  <a:cubicBezTo>
                    <a:pt x="740" y="409"/>
                    <a:pt x="742" y="409"/>
                    <a:pt x="744" y="408"/>
                  </a:cubicBezTo>
                  <a:cubicBezTo>
                    <a:pt x="746" y="407"/>
                    <a:pt x="750" y="403"/>
                    <a:pt x="746" y="403"/>
                  </a:cubicBezTo>
                  <a:cubicBezTo>
                    <a:pt x="742" y="403"/>
                    <a:pt x="741" y="402"/>
                    <a:pt x="744" y="401"/>
                  </a:cubicBezTo>
                  <a:cubicBezTo>
                    <a:pt x="746" y="400"/>
                    <a:pt x="744" y="395"/>
                    <a:pt x="741" y="395"/>
                  </a:cubicBezTo>
                  <a:cubicBezTo>
                    <a:pt x="738" y="395"/>
                    <a:pt x="739" y="393"/>
                    <a:pt x="741" y="391"/>
                  </a:cubicBezTo>
                  <a:cubicBezTo>
                    <a:pt x="743" y="389"/>
                    <a:pt x="738" y="386"/>
                    <a:pt x="735" y="384"/>
                  </a:cubicBezTo>
                  <a:cubicBezTo>
                    <a:pt x="733" y="383"/>
                    <a:pt x="737" y="382"/>
                    <a:pt x="739" y="382"/>
                  </a:cubicBezTo>
                  <a:cubicBezTo>
                    <a:pt x="740" y="381"/>
                    <a:pt x="739" y="373"/>
                    <a:pt x="740" y="371"/>
                  </a:cubicBezTo>
                  <a:cubicBezTo>
                    <a:pt x="741" y="369"/>
                    <a:pt x="744" y="369"/>
                    <a:pt x="743" y="371"/>
                  </a:cubicBezTo>
                  <a:cubicBezTo>
                    <a:pt x="741" y="373"/>
                    <a:pt x="740" y="376"/>
                    <a:pt x="742" y="379"/>
                  </a:cubicBezTo>
                  <a:cubicBezTo>
                    <a:pt x="744" y="382"/>
                    <a:pt x="745" y="384"/>
                    <a:pt x="744" y="388"/>
                  </a:cubicBezTo>
                  <a:cubicBezTo>
                    <a:pt x="743" y="393"/>
                    <a:pt x="745" y="392"/>
                    <a:pt x="748" y="386"/>
                  </a:cubicBezTo>
                  <a:cubicBezTo>
                    <a:pt x="750" y="381"/>
                    <a:pt x="751" y="376"/>
                    <a:pt x="749" y="376"/>
                  </a:cubicBezTo>
                  <a:cubicBezTo>
                    <a:pt x="747" y="375"/>
                    <a:pt x="747" y="370"/>
                    <a:pt x="749" y="372"/>
                  </a:cubicBezTo>
                  <a:cubicBezTo>
                    <a:pt x="751" y="375"/>
                    <a:pt x="752" y="375"/>
                    <a:pt x="755" y="372"/>
                  </a:cubicBezTo>
                  <a:cubicBezTo>
                    <a:pt x="758" y="369"/>
                    <a:pt x="761" y="363"/>
                    <a:pt x="759" y="362"/>
                  </a:cubicBezTo>
                  <a:cubicBezTo>
                    <a:pt x="757" y="361"/>
                    <a:pt x="760" y="359"/>
                    <a:pt x="764" y="360"/>
                  </a:cubicBezTo>
                  <a:cubicBezTo>
                    <a:pt x="767" y="360"/>
                    <a:pt x="775" y="357"/>
                    <a:pt x="775" y="356"/>
                  </a:cubicBezTo>
                  <a:cubicBezTo>
                    <a:pt x="777" y="353"/>
                    <a:pt x="763" y="358"/>
                    <a:pt x="763" y="356"/>
                  </a:cubicBezTo>
                  <a:cubicBezTo>
                    <a:pt x="763" y="354"/>
                    <a:pt x="772" y="352"/>
                    <a:pt x="776" y="352"/>
                  </a:cubicBezTo>
                  <a:cubicBezTo>
                    <a:pt x="780" y="352"/>
                    <a:pt x="778" y="346"/>
                    <a:pt x="780" y="349"/>
                  </a:cubicBezTo>
                  <a:cubicBezTo>
                    <a:pt x="782" y="351"/>
                    <a:pt x="784" y="350"/>
                    <a:pt x="787" y="349"/>
                  </a:cubicBezTo>
                  <a:cubicBezTo>
                    <a:pt x="789" y="348"/>
                    <a:pt x="787" y="344"/>
                    <a:pt x="785" y="343"/>
                  </a:cubicBezTo>
                  <a:cubicBezTo>
                    <a:pt x="782" y="342"/>
                    <a:pt x="787" y="340"/>
                    <a:pt x="786" y="339"/>
                  </a:cubicBezTo>
                  <a:cubicBezTo>
                    <a:pt x="785" y="337"/>
                    <a:pt x="788" y="331"/>
                    <a:pt x="791" y="330"/>
                  </a:cubicBezTo>
                  <a:cubicBezTo>
                    <a:pt x="794" y="329"/>
                    <a:pt x="793" y="327"/>
                    <a:pt x="796" y="327"/>
                  </a:cubicBezTo>
                  <a:cubicBezTo>
                    <a:pt x="798" y="327"/>
                    <a:pt x="799" y="324"/>
                    <a:pt x="801" y="321"/>
                  </a:cubicBezTo>
                  <a:cubicBezTo>
                    <a:pt x="804" y="319"/>
                    <a:pt x="808" y="325"/>
                    <a:pt x="811" y="322"/>
                  </a:cubicBezTo>
                  <a:cubicBezTo>
                    <a:pt x="813" y="320"/>
                    <a:pt x="815" y="319"/>
                    <a:pt x="817" y="317"/>
                  </a:cubicBezTo>
                  <a:cubicBezTo>
                    <a:pt x="808" y="305"/>
                    <a:pt x="811" y="297"/>
                    <a:pt x="811" y="2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9" name="Freeform 127">
              <a:extLst>
                <a:ext uri="{FF2B5EF4-FFF2-40B4-BE49-F238E27FC236}">
                  <a16:creationId xmlns:a16="http://schemas.microsoft.com/office/drawing/2014/main" id="{ABF4CDBC-5B6B-7A48-A738-D196F5095C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9075" y="4736646"/>
              <a:ext cx="357188" cy="257175"/>
            </a:xfrm>
            <a:custGeom>
              <a:avLst/>
              <a:gdLst>
                <a:gd name="T0" fmla="*/ 102 w 103"/>
                <a:gd name="T1" fmla="*/ 13 h 74"/>
                <a:gd name="T2" fmla="*/ 94 w 103"/>
                <a:gd name="T3" fmla="*/ 13 h 74"/>
                <a:gd name="T4" fmla="*/ 84 w 103"/>
                <a:gd name="T5" fmla="*/ 10 h 74"/>
                <a:gd name="T6" fmla="*/ 81 w 103"/>
                <a:gd name="T7" fmla="*/ 10 h 74"/>
                <a:gd name="T8" fmla="*/ 74 w 103"/>
                <a:gd name="T9" fmla="*/ 10 h 74"/>
                <a:gd name="T10" fmla="*/ 66 w 103"/>
                <a:gd name="T11" fmla="*/ 6 h 74"/>
                <a:gd name="T12" fmla="*/ 62 w 103"/>
                <a:gd name="T13" fmla="*/ 4 h 74"/>
                <a:gd name="T14" fmla="*/ 48 w 103"/>
                <a:gd name="T15" fmla="*/ 3 h 74"/>
                <a:gd name="T16" fmla="*/ 21 w 103"/>
                <a:gd name="T17" fmla="*/ 2 h 74"/>
                <a:gd name="T18" fmla="*/ 12 w 103"/>
                <a:gd name="T19" fmla="*/ 0 h 74"/>
                <a:gd name="T20" fmla="*/ 5 w 103"/>
                <a:gd name="T21" fmla="*/ 4 h 74"/>
                <a:gd name="T22" fmla="*/ 3 w 103"/>
                <a:gd name="T23" fmla="*/ 10 h 74"/>
                <a:gd name="T24" fmla="*/ 5 w 103"/>
                <a:gd name="T25" fmla="*/ 18 h 74"/>
                <a:gd name="T26" fmla="*/ 7 w 103"/>
                <a:gd name="T27" fmla="*/ 17 h 74"/>
                <a:gd name="T28" fmla="*/ 10 w 103"/>
                <a:gd name="T29" fmla="*/ 17 h 74"/>
                <a:gd name="T30" fmla="*/ 15 w 103"/>
                <a:gd name="T31" fmla="*/ 18 h 74"/>
                <a:gd name="T32" fmla="*/ 18 w 103"/>
                <a:gd name="T33" fmla="*/ 18 h 74"/>
                <a:gd name="T34" fmla="*/ 23 w 103"/>
                <a:gd name="T35" fmla="*/ 19 h 74"/>
                <a:gd name="T36" fmla="*/ 25 w 103"/>
                <a:gd name="T37" fmla="*/ 22 h 74"/>
                <a:gd name="T38" fmla="*/ 20 w 103"/>
                <a:gd name="T39" fmla="*/ 27 h 74"/>
                <a:gd name="T40" fmla="*/ 20 w 103"/>
                <a:gd name="T41" fmla="*/ 34 h 74"/>
                <a:gd name="T42" fmla="*/ 19 w 103"/>
                <a:gd name="T43" fmla="*/ 40 h 74"/>
                <a:gd name="T44" fmla="*/ 17 w 103"/>
                <a:gd name="T45" fmla="*/ 43 h 74"/>
                <a:gd name="T46" fmla="*/ 19 w 103"/>
                <a:gd name="T47" fmla="*/ 47 h 74"/>
                <a:gd name="T48" fmla="*/ 17 w 103"/>
                <a:gd name="T49" fmla="*/ 52 h 74"/>
                <a:gd name="T50" fmla="*/ 19 w 103"/>
                <a:gd name="T51" fmla="*/ 56 h 74"/>
                <a:gd name="T52" fmla="*/ 16 w 103"/>
                <a:gd name="T53" fmla="*/ 61 h 74"/>
                <a:gd name="T54" fmla="*/ 17 w 103"/>
                <a:gd name="T55" fmla="*/ 63 h 74"/>
                <a:gd name="T56" fmla="*/ 21 w 103"/>
                <a:gd name="T57" fmla="*/ 64 h 74"/>
                <a:gd name="T58" fmla="*/ 31 w 103"/>
                <a:gd name="T59" fmla="*/ 73 h 74"/>
                <a:gd name="T60" fmla="*/ 33 w 103"/>
                <a:gd name="T61" fmla="*/ 70 h 74"/>
                <a:gd name="T62" fmla="*/ 37 w 103"/>
                <a:gd name="T63" fmla="*/ 70 h 74"/>
                <a:gd name="T64" fmla="*/ 45 w 103"/>
                <a:gd name="T65" fmla="*/ 67 h 74"/>
                <a:gd name="T66" fmla="*/ 55 w 103"/>
                <a:gd name="T67" fmla="*/ 67 h 74"/>
                <a:gd name="T68" fmla="*/ 61 w 103"/>
                <a:gd name="T69" fmla="*/ 64 h 74"/>
                <a:gd name="T70" fmla="*/ 67 w 103"/>
                <a:gd name="T71" fmla="*/ 60 h 74"/>
                <a:gd name="T72" fmla="*/ 70 w 103"/>
                <a:gd name="T73" fmla="*/ 54 h 74"/>
                <a:gd name="T74" fmla="*/ 76 w 103"/>
                <a:gd name="T75" fmla="*/ 48 h 74"/>
                <a:gd name="T76" fmla="*/ 76 w 103"/>
                <a:gd name="T77" fmla="*/ 36 h 74"/>
                <a:gd name="T78" fmla="*/ 83 w 103"/>
                <a:gd name="T79" fmla="*/ 28 h 74"/>
                <a:gd name="T80" fmla="*/ 90 w 103"/>
                <a:gd name="T81" fmla="*/ 24 h 74"/>
                <a:gd name="T82" fmla="*/ 99 w 103"/>
                <a:gd name="T83" fmla="*/ 20 h 74"/>
                <a:gd name="T84" fmla="*/ 102 w 103"/>
                <a:gd name="T85" fmla="*/ 13 h 74"/>
                <a:gd name="T86" fmla="*/ 103 w 103"/>
                <a:gd name="T87" fmla="*/ 39 h 74"/>
                <a:gd name="T88" fmla="*/ 96 w 103"/>
                <a:gd name="T89" fmla="*/ 41 h 74"/>
                <a:gd name="T90" fmla="*/ 103 w 103"/>
                <a:gd name="T91" fmla="*/ 3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3" h="74">
                  <a:moveTo>
                    <a:pt x="102" y="13"/>
                  </a:moveTo>
                  <a:cubicBezTo>
                    <a:pt x="99" y="13"/>
                    <a:pt x="96" y="13"/>
                    <a:pt x="94" y="13"/>
                  </a:cubicBezTo>
                  <a:cubicBezTo>
                    <a:pt x="91" y="12"/>
                    <a:pt x="86" y="12"/>
                    <a:pt x="84" y="10"/>
                  </a:cubicBezTo>
                  <a:cubicBezTo>
                    <a:pt x="83" y="9"/>
                    <a:pt x="81" y="8"/>
                    <a:pt x="81" y="10"/>
                  </a:cubicBezTo>
                  <a:cubicBezTo>
                    <a:pt x="81" y="11"/>
                    <a:pt x="77" y="12"/>
                    <a:pt x="74" y="10"/>
                  </a:cubicBezTo>
                  <a:cubicBezTo>
                    <a:pt x="72" y="9"/>
                    <a:pt x="68" y="8"/>
                    <a:pt x="66" y="6"/>
                  </a:cubicBezTo>
                  <a:cubicBezTo>
                    <a:pt x="66" y="6"/>
                    <a:pt x="64" y="5"/>
                    <a:pt x="62" y="4"/>
                  </a:cubicBezTo>
                  <a:cubicBezTo>
                    <a:pt x="59" y="5"/>
                    <a:pt x="53" y="2"/>
                    <a:pt x="48" y="3"/>
                  </a:cubicBezTo>
                  <a:cubicBezTo>
                    <a:pt x="43" y="3"/>
                    <a:pt x="28" y="2"/>
                    <a:pt x="21" y="2"/>
                  </a:cubicBezTo>
                  <a:cubicBezTo>
                    <a:pt x="15" y="3"/>
                    <a:pt x="15" y="0"/>
                    <a:pt x="12" y="0"/>
                  </a:cubicBezTo>
                  <a:cubicBezTo>
                    <a:pt x="8" y="0"/>
                    <a:pt x="10" y="4"/>
                    <a:pt x="5" y="4"/>
                  </a:cubicBezTo>
                  <a:cubicBezTo>
                    <a:pt x="0" y="4"/>
                    <a:pt x="0" y="7"/>
                    <a:pt x="3" y="10"/>
                  </a:cubicBezTo>
                  <a:cubicBezTo>
                    <a:pt x="5" y="11"/>
                    <a:pt x="5" y="15"/>
                    <a:pt x="5" y="18"/>
                  </a:cubicBezTo>
                  <a:cubicBezTo>
                    <a:pt x="6" y="18"/>
                    <a:pt x="6" y="17"/>
                    <a:pt x="7" y="17"/>
                  </a:cubicBezTo>
                  <a:cubicBezTo>
                    <a:pt x="8" y="15"/>
                    <a:pt x="10" y="15"/>
                    <a:pt x="10" y="17"/>
                  </a:cubicBezTo>
                  <a:cubicBezTo>
                    <a:pt x="10" y="19"/>
                    <a:pt x="13" y="18"/>
                    <a:pt x="15" y="18"/>
                  </a:cubicBezTo>
                  <a:cubicBezTo>
                    <a:pt x="16" y="18"/>
                    <a:pt x="16" y="20"/>
                    <a:pt x="18" y="18"/>
                  </a:cubicBezTo>
                  <a:cubicBezTo>
                    <a:pt x="20" y="17"/>
                    <a:pt x="23" y="17"/>
                    <a:pt x="23" y="19"/>
                  </a:cubicBezTo>
                  <a:cubicBezTo>
                    <a:pt x="23" y="21"/>
                    <a:pt x="27" y="20"/>
                    <a:pt x="25" y="22"/>
                  </a:cubicBezTo>
                  <a:cubicBezTo>
                    <a:pt x="22" y="25"/>
                    <a:pt x="20" y="25"/>
                    <a:pt x="20" y="27"/>
                  </a:cubicBezTo>
                  <a:cubicBezTo>
                    <a:pt x="20" y="29"/>
                    <a:pt x="22" y="32"/>
                    <a:pt x="20" y="34"/>
                  </a:cubicBezTo>
                  <a:cubicBezTo>
                    <a:pt x="18" y="36"/>
                    <a:pt x="21" y="40"/>
                    <a:pt x="19" y="40"/>
                  </a:cubicBezTo>
                  <a:cubicBezTo>
                    <a:pt x="17" y="40"/>
                    <a:pt x="14" y="41"/>
                    <a:pt x="17" y="43"/>
                  </a:cubicBezTo>
                  <a:cubicBezTo>
                    <a:pt x="19" y="45"/>
                    <a:pt x="21" y="47"/>
                    <a:pt x="19" y="47"/>
                  </a:cubicBezTo>
                  <a:cubicBezTo>
                    <a:pt x="17" y="47"/>
                    <a:pt x="16" y="51"/>
                    <a:pt x="17" y="52"/>
                  </a:cubicBezTo>
                  <a:cubicBezTo>
                    <a:pt x="18" y="53"/>
                    <a:pt x="22" y="55"/>
                    <a:pt x="19" y="56"/>
                  </a:cubicBezTo>
                  <a:cubicBezTo>
                    <a:pt x="16" y="56"/>
                    <a:pt x="16" y="59"/>
                    <a:pt x="16" y="61"/>
                  </a:cubicBezTo>
                  <a:cubicBezTo>
                    <a:pt x="16" y="61"/>
                    <a:pt x="16" y="62"/>
                    <a:pt x="17" y="63"/>
                  </a:cubicBezTo>
                  <a:cubicBezTo>
                    <a:pt x="18" y="63"/>
                    <a:pt x="20" y="63"/>
                    <a:pt x="21" y="64"/>
                  </a:cubicBezTo>
                  <a:cubicBezTo>
                    <a:pt x="24" y="65"/>
                    <a:pt x="26" y="74"/>
                    <a:pt x="31" y="73"/>
                  </a:cubicBezTo>
                  <a:cubicBezTo>
                    <a:pt x="33" y="73"/>
                    <a:pt x="32" y="71"/>
                    <a:pt x="33" y="70"/>
                  </a:cubicBezTo>
                  <a:cubicBezTo>
                    <a:pt x="34" y="69"/>
                    <a:pt x="35" y="70"/>
                    <a:pt x="37" y="70"/>
                  </a:cubicBezTo>
                  <a:cubicBezTo>
                    <a:pt x="39" y="70"/>
                    <a:pt x="40" y="67"/>
                    <a:pt x="45" y="67"/>
                  </a:cubicBezTo>
                  <a:cubicBezTo>
                    <a:pt x="49" y="67"/>
                    <a:pt x="52" y="67"/>
                    <a:pt x="55" y="67"/>
                  </a:cubicBezTo>
                  <a:cubicBezTo>
                    <a:pt x="58" y="67"/>
                    <a:pt x="60" y="66"/>
                    <a:pt x="61" y="64"/>
                  </a:cubicBezTo>
                  <a:cubicBezTo>
                    <a:pt x="61" y="62"/>
                    <a:pt x="64" y="60"/>
                    <a:pt x="67" y="60"/>
                  </a:cubicBezTo>
                  <a:cubicBezTo>
                    <a:pt x="70" y="59"/>
                    <a:pt x="70" y="56"/>
                    <a:pt x="70" y="54"/>
                  </a:cubicBezTo>
                  <a:cubicBezTo>
                    <a:pt x="70" y="52"/>
                    <a:pt x="76" y="49"/>
                    <a:pt x="76" y="48"/>
                  </a:cubicBezTo>
                  <a:cubicBezTo>
                    <a:pt x="76" y="46"/>
                    <a:pt x="73" y="41"/>
                    <a:pt x="76" y="36"/>
                  </a:cubicBezTo>
                  <a:cubicBezTo>
                    <a:pt x="79" y="31"/>
                    <a:pt x="83" y="31"/>
                    <a:pt x="83" y="28"/>
                  </a:cubicBezTo>
                  <a:cubicBezTo>
                    <a:pt x="83" y="26"/>
                    <a:pt x="86" y="25"/>
                    <a:pt x="90" y="24"/>
                  </a:cubicBezTo>
                  <a:cubicBezTo>
                    <a:pt x="94" y="24"/>
                    <a:pt x="95" y="21"/>
                    <a:pt x="99" y="20"/>
                  </a:cubicBezTo>
                  <a:cubicBezTo>
                    <a:pt x="102" y="19"/>
                    <a:pt x="103" y="16"/>
                    <a:pt x="102" y="13"/>
                  </a:cubicBezTo>
                  <a:close/>
                  <a:moveTo>
                    <a:pt x="103" y="39"/>
                  </a:moveTo>
                  <a:cubicBezTo>
                    <a:pt x="102" y="35"/>
                    <a:pt x="94" y="40"/>
                    <a:pt x="96" y="41"/>
                  </a:cubicBezTo>
                  <a:cubicBezTo>
                    <a:pt x="99" y="44"/>
                    <a:pt x="103" y="43"/>
                    <a:pt x="103" y="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0" name="Freeform 128">
              <a:extLst>
                <a:ext uri="{FF2B5EF4-FFF2-40B4-BE49-F238E27FC236}">
                  <a16:creationId xmlns:a16="http://schemas.microsoft.com/office/drawing/2014/main" id="{8A867B37-1944-9246-A3AF-60EA6A467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2963" y="4625521"/>
              <a:ext cx="93663" cy="52388"/>
            </a:xfrm>
            <a:custGeom>
              <a:avLst/>
              <a:gdLst>
                <a:gd name="T0" fmla="*/ 0 w 27"/>
                <a:gd name="T1" fmla="*/ 13 h 15"/>
                <a:gd name="T2" fmla="*/ 5 w 27"/>
                <a:gd name="T3" fmla="*/ 13 h 15"/>
                <a:gd name="T4" fmla="*/ 6 w 27"/>
                <a:gd name="T5" fmla="*/ 15 h 15"/>
                <a:gd name="T6" fmla="*/ 12 w 27"/>
                <a:gd name="T7" fmla="*/ 14 h 15"/>
                <a:gd name="T8" fmla="*/ 17 w 27"/>
                <a:gd name="T9" fmla="*/ 14 h 15"/>
                <a:gd name="T10" fmla="*/ 20 w 27"/>
                <a:gd name="T11" fmla="*/ 11 h 15"/>
                <a:gd name="T12" fmla="*/ 22 w 27"/>
                <a:gd name="T13" fmla="*/ 7 h 15"/>
                <a:gd name="T14" fmla="*/ 27 w 27"/>
                <a:gd name="T15" fmla="*/ 3 h 15"/>
                <a:gd name="T16" fmla="*/ 25 w 27"/>
                <a:gd name="T17" fmla="*/ 0 h 15"/>
                <a:gd name="T18" fmla="*/ 19 w 27"/>
                <a:gd name="T19" fmla="*/ 2 h 15"/>
                <a:gd name="T20" fmla="*/ 12 w 27"/>
                <a:gd name="T21" fmla="*/ 4 h 15"/>
                <a:gd name="T22" fmla="*/ 3 w 27"/>
                <a:gd name="T23" fmla="*/ 3 h 15"/>
                <a:gd name="T24" fmla="*/ 0 w 27"/>
                <a:gd name="T25" fmla="*/ 3 h 15"/>
                <a:gd name="T26" fmla="*/ 0 w 27"/>
                <a:gd name="T27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5">
                  <a:moveTo>
                    <a:pt x="0" y="13"/>
                  </a:moveTo>
                  <a:cubicBezTo>
                    <a:pt x="2" y="12"/>
                    <a:pt x="4" y="12"/>
                    <a:pt x="5" y="13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8" y="15"/>
                    <a:pt x="11" y="14"/>
                    <a:pt x="12" y="14"/>
                  </a:cubicBezTo>
                  <a:cubicBezTo>
                    <a:pt x="13" y="13"/>
                    <a:pt x="17" y="15"/>
                    <a:pt x="17" y="14"/>
                  </a:cubicBezTo>
                  <a:cubicBezTo>
                    <a:pt x="17" y="13"/>
                    <a:pt x="18" y="11"/>
                    <a:pt x="20" y="11"/>
                  </a:cubicBezTo>
                  <a:cubicBezTo>
                    <a:pt x="21" y="11"/>
                    <a:pt x="20" y="7"/>
                    <a:pt x="22" y="7"/>
                  </a:cubicBezTo>
                  <a:cubicBezTo>
                    <a:pt x="23" y="6"/>
                    <a:pt x="27" y="3"/>
                    <a:pt x="27" y="3"/>
                  </a:cubicBezTo>
                  <a:cubicBezTo>
                    <a:pt x="27" y="3"/>
                    <a:pt x="25" y="0"/>
                    <a:pt x="25" y="0"/>
                  </a:cubicBezTo>
                  <a:cubicBezTo>
                    <a:pt x="24" y="0"/>
                    <a:pt x="23" y="2"/>
                    <a:pt x="19" y="2"/>
                  </a:cubicBezTo>
                  <a:cubicBezTo>
                    <a:pt x="16" y="2"/>
                    <a:pt x="14" y="4"/>
                    <a:pt x="12" y="4"/>
                  </a:cubicBezTo>
                  <a:cubicBezTo>
                    <a:pt x="11" y="4"/>
                    <a:pt x="6" y="3"/>
                    <a:pt x="3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5"/>
                    <a:pt x="0" y="9"/>
                    <a:pt x="0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1" name="Freeform 129">
              <a:extLst>
                <a:ext uri="{FF2B5EF4-FFF2-40B4-BE49-F238E27FC236}">
                  <a16:creationId xmlns:a16="http://schemas.microsoft.com/office/drawing/2014/main" id="{EAFEF84F-4C04-C441-AB0B-D1A47FAE5D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43463" y="4803321"/>
              <a:ext cx="177800" cy="222250"/>
            </a:xfrm>
            <a:custGeom>
              <a:avLst/>
              <a:gdLst>
                <a:gd name="T0" fmla="*/ 51 w 51"/>
                <a:gd name="T1" fmla="*/ 0 h 64"/>
                <a:gd name="T2" fmla="*/ 47 w 51"/>
                <a:gd name="T3" fmla="*/ 2 h 64"/>
                <a:gd name="T4" fmla="*/ 44 w 51"/>
                <a:gd name="T5" fmla="*/ 4 h 64"/>
                <a:gd name="T6" fmla="*/ 35 w 51"/>
                <a:gd name="T7" fmla="*/ 2 h 64"/>
                <a:gd name="T8" fmla="*/ 24 w 51"/>
                <a:gd name="T9" fmla="*/ 2 h 64"/>
                <a:gd name="T10" fmla="*/ 24 w 51"/>
                <a:gd name="T11" fmla="*/ 3 h 64"/>
                <a:gd name="T12" fmla="*/ 17 w 51"/>
                <a:gd name="T13" fmla="*/ 6 h 64"/>
                <a:gd name="T14" fmla="*/ 13 w 51"/>
                <a:gd name="T15" fmla="*/ 8 h 64"/>
                <a:gd name="T16" fmla="*/ 7 w 51"/>
                <a:gd name="T17" fmla="*/ 9 h 64"/>
                <a:gd name="T18" fmla="*/ 5 w 51"/>
                <a:gd name="T19" fmla="*/ 14 h 64"/>
                <a:gd name="T20" fmla="*/ 3 w 51"/>
                <a:gd name="T21" fmla="*/ 17 h 64"/>
                <a:gd name="T22" fmla="*/ 0 w 51"/>
                <a:gd name="T23" fmla="*/ 21 h 64"/>
                <a:gd name="T24" fmla="*/ 1 w 51"/>
                <a:gd name="T25" fmla="*/ 21 h 64"/>
                <a:gd name="T26" fmla="*/ 5 w 51"/>
                <a:gd name="T27" fmla="*/ 28 h 64"/>
                <a:gd name="T28" fmla="*/ 11 w 51"/>
                <a:gd name="T29" fmla="*/ 30 h 64"/>
                <a:gd name="T30" fmla="*/ 18 w 51"/>
                <a:gd name="T31" fmla="*/ 33 h 64"/>
                <a:gd name="T32" fmla="*/ 9 w 51"/>
                <a:gd name="T33" fmla="*/ 33 h 64"/>
                <a:gd name="T34" fmla="*/ 11 w 51"/>
                <a:gd name="T35" fmla="*/ 40 h 64"/>
                <a:gd name="T36" fmla="*/ 15 w 51"/>
                <a:gd name="T37" fmla="*/ 46 h 64"/>
                <a:gd name="T38" fmla="*/ 23 w 51"/>
                <a:gd name="T39" fmla="*/ 49 h 64"/>
                <a:gd name="T40" fmla="*/ 21 w 51"/>
                <a:gd name="T41" fmla="*/ 41 h 64"/>
                <a:gd name="T42" fmla="*/ 27 w 51"/>
                <a:gd name="T43" fmla="*/ 41 h 64"/>
                <a:gd name="T44" fmla="*/ 23 w 51"/>
                <a:gd name="T45" fmla="*/ 38 h 64"/>
                <a:gd name="T46" fmla="*/ 26 w 51"/>
                <a:gd name="T47" fmla="*/ 36 h 64"/>
                <a:gd name="T48" fmla="*/ 32 w 51"/>
                <a:gd name="T49" fmla="*/ 36 h 64"/>
                <a:gd name="T50" fmla="*/ 29 w 51"/>
                <a:gd name="T51" fmla="*/ 29 h 64"/>
                <a:gd name="T52" fmla="*/ 23 w 51"/>
                <a:gd name="T53" fmla="*/ 29 h 64"/>
                <a:gd name="T54" fmla="*/ 25 w 51"/>
                <a:gd name="T55" fmla="*/ 25 h 64"/>
                <a:gd name="T56" fmla="*/ 19 w 51"/>
                <a:gd name="T57" fmla="*/ 16 h 64"/>
                <a:gd name="T58" fmla="*/ 23 w 51"/>
                <a:gd name="T59" fmla="*/ 14 h 64"/>
                <a:gd name="T60" fmla="*/ 29 w 51"/>
                <a:gd name="T61" fmla="*/ 15 h 64"/>
                <a:gd name="T62" fmla="*/ 31 w 51"/>
                <a:gd name="T63" fmla="*/ 9 h 64"/>
                <a:gd name="T64" fmla="*/ 36 w 51"/>
                <a:gd name="T65" fmla="*/ 10 h 64"/>
                <a:gd name="T66" fmla="*/ 42 w 51"/>
                <a:gd name="T67" fmla="*/ 7 h 64"/>
                <a:gd name="T68" fmla="*/ 47 w 51"/>
                <a:gd name="T69" fmla="*/ 10 h 64"/>
                <a:gd name="T70" fmla="*/ 49 w 51"/>
                <a:gd name="T71" fmla="*/ 7 h 64"/>
                <a:gd name="T72" fmla="*/ 51 w 51"/>
                <a:gd name="T73" fmla="*/ 3 h 64"/>
                <a:gd name="T74" fmla="*/ 51 w 51"/>
                <a:gd name="T75" fmla="*/ 0 h 64"/>
                <a:gd name="T76" fmla="*/ 44 w 51"/>
                <a:gd name="T77" fmla="*/ 60 h 64"/>
                <a:gd name="T78" fmla="*/ 31 w 51"/>
                <a:gd name="T79" fmla="*/ 59 h 64"/>
                <a:gd name="T80" fmla="*/ 26 w 51"/>
                <a:gd name="T81" fmla="*/ 61 h 64"/>
                <a:gd name="T82" fmla="*/ 38 w 51"/>
                <a:gd name="T83" fmla="*/ 64 h 64"/>
                <a:gd name="T84" fmla="*/ 49 w 51"/>
                <a:gd name="T85" fmla="*/ 60 h 64"/>
                <a:gd name="T86" fmla="*/ 44 w 51"/>
                <a:gd name="T8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" h="64">
                  <a:moveTo>
                    <a:pt x="51" y="0"/>
                  </a:moveTo>
                  <a:cubicBezTo>
                    <a:pt x="49" y="0"/>
                    <a:pt x="46" y="1"/>
                    <a:pt x="47" y="2"/>
                  </a:cubicBezTo>
                  <a:cubicBezTo>
                    <a:pt x="47" y="3"/>
                    <a:pt x="46" y="4"/>
                    <a:pt x="44" y="4"/>
                  </a:cubicBezTo>
                  <a:cubicBezTo>
                    <a:pt x="44" y="4"/>
                    <a:pt x="37" y="3"/>
                    <a:pt x="35" y="2"/>
                  </a:cubicBezTo>
                  <a:cubicBezTo>
                    <a:pt x="34" y="2"/>
                    <a:pt x="27" y="2"/>
                    <a:pt x="24" y="2"/>
                  </a:cubicBezTo>
                  <a:cubicBezTo>
                    <a:pt x="24" y="2"/>
                    <a:pt x="24" y="2"/>
                    <a:pt x="24" y="3"/>
                  </a:cubicBezTo>
                  <a:cubicBezTo>
                    <a:pt x="24" y="4"/>
                    <a:pt x="18" y="7"/>
                    <a:pt x="17" y="6"/>
                  </a:cubicBezTo>
                  <a:cubicBezTo>
                    <a:pt x="16" y="6"/>
                    <a:pt x="15" y="8"/>
                    <a:pt x="13" y="8"/>
                  </a:cubicBezTo>
                  <a:cubicBezTo>
                    <a:pt x="11" y="9"/>
                    <a:pt x="8" y="8"/>
                    <a:pt x="7" y="9"/>
                  </a:cubicBezTo>
                  <a:cubicBezTo>
                    <a:pt x="7" y="10"/>
                    <a:pt x="6" y="12"/>
                    <a:pt x="5" y="14"/>
                  </a:cubicBezTo>
                  <a:cubicBezTo>
                    <a:pt x="3" y="15"/>
                    <a:pt x="4" y="16"/>
                    <a:pt x="3" y="17"/>
                  </a:cubicBezTo>
                  <a:cubicBezTo>
                    <a:pt x="1" y="17"/>
                    <a:pt x="1" y="19"/>
                    <a:pt x="0" y="21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3" y="22"/>
                    <a:pt x="5" y="25"/>
                    <a:pt x="5" y="28"/>
                  </a:cubicBezTo>
                  <a:cubicBezTo>
                    <a:pt x="5" y="31"/>
                    <a:pt x="9" y="32"/>
                    <a:pt x="11" y="30"/>
                  </a:cubicBezTo>
                  <a:cubicBezTo>
                    <a:pt x="13" y="28"/>
                    <a:pt x="18" y="31"/>
                    <a:pt x="18" y="33"/>
                  </a:cubicBezTo>
                  <a:cubicBezTo>
                    <a:pt x="18" y="34"/>
                    <a:pt x="12" y="31"/>
                    <a:pt x="9" y="33"/>
                  </a:cubicBezTo>
                  <a:cubicBezTo>
                    <a:pt x="6" y="36"/>
                    <a:pt x="12" y="38"/>
                    <a:pt x="11" y="40"/>
                  </a:cubicBezTo>
                  <a:cubicBezTo>
                    <a:pt x="10" y="43"/>
                    <a:pt x="12" y="46"/>
                    <a:pt x="15" y="46"/>
                  </a:cubicBezTo>
                  <a:cubicBezTo>
                    <a:pt x="18" y="46"/>
                    <a:pt x="21" y="50"/>
                    <a:pt x="23" y="49"/>
                  </a:cubicBezTo>
                  <a:cubicBezTo>
                    <a:pt x="24" y="49"/>
                    <a:pt x="21" y="42"/>
                    <a:pt x="21" y="41"/>
                  </a:cubicBezTo>
                  <a:cubicBezTo>
                    <a:pt x="22" y="40"/>
                    <a:pt x="25" y="43"/>
                    <a:pt x="27" y="41"/>
                  </a:cubicBezTo>
                  <a:cubicBezTo>
                    <a:pt x="29" y="39"/>
                    <a:pt x="26" y="38"/>
                    <a:pt x="23" y="38"/>
                  </a:cubicBezTo>
                  <a:cubicBezTo>
                    <a:pt x="21" y="38"/>
                    <a:pt x="23" y="34"/>
                    <a:pt x="26" y="36"/>
                  </a:cubicBezTo>
                  <a:cubicBezTo>
                    <a:pt x="29" y="38"/>
                    <a:pt x="30" y="36"/>
                    <a:pt x="32" y="36"/>
                  </a:cubicBezTo>
                  <a:cubicBezTo>
                    <a:pt x="33" y="35"/>
                    <a:pt x="34" y="30"/>
                    <a:pt x="29" y="29"/>
                  </a:cubicBezTo>
                  <a:cubicBezTo>
                    <a:pt x="25" y="28"/>
                    <a:pt x="25" y="32"/>
                    <a:pt x="23" y="29"/>
                  </a:cubicBezTo>
                  <a:cubicBezTo>
                    <a:pt x="20" y="26"/>
                    <a:pt x="25" y="27"/>
                    <a:pt x="25" y="25"/>
                  </a:cubicBezTo>
                  <a:cubicBezTo>
                    <a:pt x="25" y="22"/>
                    <a:pt x="21" y="19"/>
                    <a:pt x="19" y="16"/>
                  </a:cubicBezTo>
                  <a:cubicBezTo>
                    <a:pt x="17" y="13"/>
                    <a:pt x="22" y="12"/>
                    <a:pt x="23" y="14"/>
                  </a:cubicBezTo>
                  <a:cubicBezTo>
                    <a:pt x="24" y="16"/>
                    <a:pt x="27" y="15"/>
                    <a:pt x="29" y="15"/>
                  </a:cubicBezTo>
                  <a:cubicBezTo>
                    <a:pt x="31" y="14"/>
                    <a:pt x="27" y="10"/>
                    <a:pt x="31" y="9"/>
                  </a:cubicBezTo>
                  <a:cubicBezTo>
                    <a:pt x="34" y="7"/>
                    <a:pt x="34" y="10"/>
                    <a:pt x="36" y="10"/>
                  </a:cubicBezTo>
                  <a:cubicBezTo>
                    <a:pt x="37" y="11"/>
                    <a:pt x="38" y="7"/>
                    <a:pt x="42" y="7"/>
                  </a:cubicBezTo>
                  <a:cubicBezTo>
                    <a:pt x="44" y="7"/>
                    <a:pt x="45" y="8"/>
                    <a:pt x="47" y="10"/>
                  </a:cubicBezTo>
                  <a:cubicBezTo>
                    <a:pt x="48" y="9"/>
                    <a:pt x="49" y="8"/>
                    <a:pt x="49" y="7"/>
                  </a:cubicBezTo>
                  <a:cubicBezTo>
                    <a:pt x="49" y="6"/>
                    <a:pt x="51" y="5"/>
                    <a:pt x="51" y="3"/>
                  </a:cubicBezTo>
                  <a:cubicBezTo>
                    <a:pt x="51" y="2"/>
                    <a:pt x="51" y="1"/>
                    <a:pt x="51" y="0"/>
                  </a:cubicBezTo>
                  <a:close/>
                  <a:moveTo>
                    <a:pt x="44" y="60"/>
                  </a:moveTo>
                  <a:cubicBezTo>
                    <a:pt x="42" y="59"/>
                    <a:pt x="34" y="61"/>
                    <a:pt x="31" y="59"/>
                  </a:cubicBezTo>
                  <a:cubicBezTo>
                    <a:pt x="29" y="56"/>
                    <a:pt x="24" y="60"/>
                    <a:pt x="26" y="61"/>
                  </a:cubicBezTo>
                  <a:cubicBezTo>
                    <a:pt x="29" y="61"/>
                    <a:pt x="34" y="64"/>
                    <a:pt x="38" y="64"/>
                  </a:cubicBezTo>
                  <a:cubicBezTo>
                    <a:pt x="43" y="64"/>
                    <a:pt x="49" y="62"/>
                    <a:pt x="49" y="60"/>
                  </a:cubicBezTo>
                  <a:cubicBezTo>
                    <a:pt x="49" y="59"/>
                    <a:pt x="46" y="61"/>
                    <a:pt x="44" y="6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2" name="Freeform 130">
              <a:extLst>
                <a:ext uri="{FF2B5EF4-FFF2-40B4-BE49-F238E27FC236}">
                  <a16:creationId xmlns:a16="http://schemas.microsoft.com/office/drawing/2014/main" id="{FA652E0D-6392-494B-B551-921D6300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63" y="4993821"/>
              <a:ext cx="73025" cy="46038"/>
            </a:xfrm>
            <a:custGeom>
              <a:avLst/>
              <a:gdLst>
                <a:gd name="T0" fmla="*/ 14 w 21"/>
                <a:gd name="T1" fmla="*/ 8 h 13"/>
                <a:gd name="T2" fmla="*/ 19 w 21"/>
                <a:gd name="T3" fmla="*/ 3 h 13"/>
                <a:gd name="T4" fmla="*/ 18 w 21"/>
                <a:gd name="T5" fmla="*/ 2 h 13"/>
                <a:gd name="T6" fmla="*/ 7 w 21"/>
                <a:gd name="T7" fmla="*/ 5 h 13"/>
                <a:gd name="T8" fmla="*/ 3 w 21"/>
                <a:gd name="T9" fmla="*/ 11 h 13"/>
                <a:gd name="T10" fmla="*/ 14 w 21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3">
                  <a:moveTo>
                    <a:pt x="14" y="8"/>
                  </a:moveTo>
                  <a:cubicBezTo>
                    <a:pt x="14" y="7"/>
                    <a:pt x="16" y="4"/>
                    <a:pt x="19" y="3"/>
                  </a:cubicBezTo>
                  <a:cubicBezTo>
                    <a:pt x="21" y="2"/>
                    <a:pt x="20" y="0"/>
                    <a:pt x="18" y="2"/>
                  </a:cubicBezTo>
                  <a:cubicBezTo>
                    <a:pt x="17" y="3"/>
                    <a:pt x="12" y="5"/>
                    <a:pt x="7" y="5"/>
                  </a:cubicBezTo>
                  <a:cubicBezTo>
                    <a:pt x="2" y="5"/>
                    <a:pt x="0" y="9"/>
                    <a:pt x="3" y="11"/>
                  </a:cubicBezTo>
                  <a:cubicBezTo>
                    <a:pt x="8" y="13"/>
                    <a:pt x="14" y="10"/>
                    <a:pt x="14" y="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3" name="Freeform 131">
              <a:extLst>
                <a:ext uri="{FF2B5EF4-FFF2-40B4-BE49-F238E27FC236}">
                  <a16:creationId xmlns:a16="http://schemas.microsoft.com/office/drawing/2014/main" id="{35831CE7-BA0A-3A44-8CDD-33ED7FAC3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1563" y="3827009"/>
              <a:ext cx="301625" cy="152400"/>
            </a:xfrm>
            <a:custGeom>
              <a:avLst/>
              <a:gdLst>
                <a:gd name="T0" fmla="*/ 73 w 87"/>
                <a:gd name="T1" fmla="*/ 31 h 44"/>
                <a:gd name="T2" fmla="*/ 79 w 87"/>
                <a:gd name="T3" fmla="*/ 26 h 44"/>
                <a:gd name="T4" fmla="*/ 86 w 87"/>
                <a:gd name="T5" fmla="*/ 20 h 44"/>
                <a:gd name="T6" fmla="*/ 81 w 87"/>
                <a:gd name="T7" fmla="*/ 14 h 44"/>
                <a:gd name="T8" fmla="*/ 77 w 87"/>
                <a:gd name="T9" fmla="*/ 10 h 44"/>
                <a:gd name="T10" fmla="*/ 76 w 87"/>
                <a:gd name="T11" fmla="*/ 5 h 44"/>
                <a:gd name="T12" fmla="*/ 70 w 87"/>
                <a:gd name="T13" fmla="*/ 5 h 44"/>
                <a:gd name="T14" fmla="*/ 62 w 87"/>
                <a:gd name="T15" fmla="*/ 1 h 44"/>
                <a:gd name="T16" fmla="*/ 61 w 87"/>
                <a:gd name="T17" fmla="*/ 6 h 44"/>
                <a:gd name="T18" fmla="*/ 57 w 87"/>
                <a:gd name="T19" fmla="*/ 7 h 44"/>
                <a:gd name="T20" fmla="*/ 53 w 87"/>
                <a:gd name="T21" fmla="*/ 7 h 44"/>
                <a:gd name="T22" fmla="*/ 49 w 87"/>
                <a:gd name="T23" fmla="*/ 7 h 44"/>
                <a:gd name="T24" fmla="*/ 45 w 87"/>
                <a:gd name="T25" fmla="*/ 6 h 44"/>
                <a:gd name="T26" fmla="*/ 39 w 87"/>
                <a:gd name="T27" fmla="*/ 10 h 44"/>
                <a:gd name="T28" fmla="*/ 36 w 87"/>
                <a:gd name="T29" fmla="*/ 8 h 44"/>
                <a:gd name="T30" fmla="*/ 32 w 87"/>
                <a:gd name="T31" fmla="*/ 11 h 44"/>
                <a:gd name="T32" fmla="*/ 31 w 87"/>
                <a:gd name="T33" fmla="*/ 14 h 44"/>
                <a:gd name="T34" fmla="*/ 26 w 87"/>
                <a:gd name="T35" fmla="*/ 17 h 44"/>
                <a:gd name="T36" fmla="*/ 24 w 87"/>
                <a:gd name="T37" fmla="*/ 10 h 44"/>
                <a:gd name="T38" fmla="*/ 12 w 87"/>
                <a:gd name="T39" fmla="*/ 2 h 44"/>
                <a:gd name="T40" fmla="*/ 13 w 87"/>
                <a:gd name="T41" fmla="*/ 7 h 44"/>
                <a:gd name="T42" fmla="*/ 10 w 87"/>
                <a:gd name="T43" fmla="*/ 6 h 44"/>
                <a:gd name="T44" fmla="*/ 5 w 87"/>
                <a:gd name="T45" fmla="*/ 8 h 44"/>
                <a:gd name="T46" fmla="*/ 1 w 87"/>
                <a:gd name="T47" fmla="*/ 14 h 44"/>
                <a:gd name="T48" fmla="*/ 8 w 87"/>
                <a:gd name="T49" fmla="*/ 16 h 44"/>
                <a:gd name="T50" fmla="*/ 18 w 87"/>
                <a:gd name="T51" fmla="*/ 16 h 44"/>
                <a:gd name="T52" fmla="*/ 17 w 87"/>
                <a:gd name="T53" fmla="*/ 20 h 44"/>
                <a:gd name="T54" fmla="*/ 12 w 87"/>
                <a:gd name="T55" fmla="*/ 22 h 44"/>
                <a:gd name="T56" fmla="*/ 3 w 87"/>
                <a:gd name="T57" fmla="*/ 24 h 44"/>
                <a:gd name="T58" fmla="*/ 15 w 87"/>
                <a:gd name="T59" fmla="*/ 25 h 44"/>
                <a:gd name="T60" fmla="*/ 18 w 87"/>
                <a:gd name="T61" fmla="*/ 28 h 44"/>
                <a:gd name="T62" fmla="*/ 20 w 87"/>
                <a:gd name="T63" fmla="*/ 30 h 44"/>
                <a:gd name="T64" fmla="*/ 17 w 87"/>
                <a:gd name="T65" fmla="*/ 34 h 44"/>
                <a:gd name="T66" fmla="*/ 13 w 87"/>
                <a:gd name="T67" fmla="*/ 37 h 44"/>
                <a:gd name="T68" fmla="*/ 24 w 87"/>
                <a:gd name="T69" fmla="*/ 36 h 44"/>
                <a:gd name="T70" fmla="*/ 38 w 87"/>
                <a:gd name="T71" fmla="*/ 42 h 44"/>
                <a:gd name="T72" fmla="*/ 52 w 87"/>
                <a:gd name="T73" fmla="*/ 39 h 44"/>
                <a:gd name="T74" fmla="*/ 62 w 87"/>
                <a:gd name="T75" fmla="*/ 35 h 44"/>
                <a:gd name="T76" fmla="*/ 73 w 87"/>
                <a:gd name="T77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7" h="44">
                  <a:moveTo>
                    <a:pt x="73" y="31"/>
                  </a:moveTo>
                  <a:cubicBezTo>
                    <a:pt x="78" y="31"/>
                    <a:pt x="77" y="26"/>
                    <a:pt x="79" y="26"/>
                  </a:cubicBezTo>
                  <a:cubicBezTo>
                    <a:pt x="81" y="26"/>
                    <a:pt x="84" y="23"/>
                    <a:pt x="86" y="20"/>
                  </a:cubicBezTo>
                  <a:cubicBezTo>
                    <a:pt x="87" y="18"/>
                    <a:pt x="84" y="14"/>
                    <a:pt x="81" y="14"/>
                  </a:cubicBezTo>
                  <a:cubicBezTo>
                    <a:pt x="79" y="14"/>
                    <a:pt x="76" y="11"/>
                    <a:pt x="77" y="10"/>
                  </a:cubicBezTo>
                  <a:cubicBezTo>
                    <a:pt x="78" y="8"/>
                    <a:pt x="75" y="6"/>
                    <a:pt x="76" y="5"/>
                  </a:cubicBezTo>
                  <a:cubicBezTo>
                    <a:pt x="76" y="3"/>
                    <a:pt x="72" y="5"/>
                    <a:pt x="70" y="5"/>
                  </a:cubicBezTo>
                  <a:cubicBezTo>
                    <a:pt x="68" y="6"/>
                    <a:pt x="64" y="0"/>
                    <a:pt x="62" y="1"/>
                  </a:cubicBezTo>
                  <a:cubicBezTo>
                    <a:pt x="61" y="2"/>
                    <a:pt x="62" y="5"/>
                    <a:pt x="61" y="6"/>
                  </a:cubicBezTo>
                  <a:cubicBezTo>
                    <a:pt x="61" y="8"/>
                    <a:pt x="57" y="5"/>
                    <a:pt x="57" y="7"/>
                  </a:cubicBezTo>
                  <a:cubicBezTo>
                    <a:pt x="57" y="8"/>
                    <a:pt x="55" y="8"/>
                    <a:pt x="53" y="7"/>
                  </a:cubicBezTo>
                  <a:cubicBezTo>
                    <a:pt x="52" y="5"/>
                    <a:pt x="49" y="6"/>
                    <a:pt x="49" y="7"/>
                  </a:cubicBezTo>
                  <a:cubicBezTo>
                    <a:pt x="49" y="9"/>
                    <a:pt x="47" y="8"/>
                    <a:pt x="45" y="6"/>
                  </a:cubicBezTo>
                  <a:cubicBezTo>
                    <a:pt x="42" y="4"/>
                    <a:pt x="39" y="8"/>
                    <a:pt x="39" y="10"/>
                  </a:cubicBezTo>
                  <a:cubicBezTo>
                    <a:pt x="40" y="11"/>
                    <a:pt x="38" y="12"/>
                    <a:pt x="36" y="8"/>
                  </a:cubicBezTo>
                  <a:cubicBezTo>
                    <a:pt x="34" y="4"/>
                    <a:pt x="31" y="8"/>
                    <a:pt x="32" y="11"/>
                  </a:cubicBezTo>
                  <a:cubicBezTo>
                    <a:pt x="34" y="13"/>
                    <a:pt x="33" y="15"/>
                    <a:pt x="31" y="14"/>
                  </a:cubicBezTo>
                  <a:cubicBezTo>
                    <a:pt x="30" y="13"/>
                    <a:pt x="27" y="15"/>
                    <a:pt x="26" y="17"/>
                  </a:cubicBezTo>
                  <a:cubicBezTo>
                    <a:pt x="25" y="18"/>
                    <a:pt x="21" y="12"/>
                    <a:pt x="24" y="10"/>
                  </a:cubicBezTo>
                  <a:cubicBezTo>
                    <a:pt x="27" y="9"/>
                    <a:pt x="15" y="2"/>
                    <a:pt x="12" y="2"/>
                  </a:cubicBezTo>
                  <a:cubicBezTo>
                    <a:pt x="8" y="2"/>
                    <a:pt x="11" y="5"/>
                    <a:pt x="13" y="7"/>
                  </a:cubicBezTo>
                  <a:cubicBezTo>
                    <a:pt x="15" y="8"/>
                    <a:pt x="11" y="8"/>
                    <a:pt x="10" y="6"/>
                  </a:cubicBezTo>
                  <a:cubicBezTo>
                    <a:pt x="9" y="5"/>
                    <a:pt x="6" y="6"/>
                    <a:pt x="5" y="8"/>
                  </a:cubicBezTo>
                  <a:cubicBezTo>
                    <a:pt x="3" y="11"/>
                    <a:pt x="1" y="12"/>
                    <a:pt x="1" y="14"/>
                  </a:cubicBezTo>
                  <a:cubicBezTo>
                    <a:pt x="0" y="15"/>
                    <a:pt x="5" y="17"/>
                    <a:pt x="8" y="16"/>
                  </a:cubicBezTo>
                  <a:cubicBezTo>
                    <a:pt x="12" y="14"/>
                    <a:pt x="16" y="14"/>
                    <a:pt x="18" y="16"/>
                  </a:cubicBezTo>
                  <a:cubicBezTo>
                    <a:pt x="20" y="17"/>
                    <a:pt x="15" y="18"/>
                    <a:pt x="17" y="20"/>
                  </a:cubicBezTo>
                  <a:cubicBezTo>
                    <a:pt x="19" y="21"/>
                    <a:pt x="17" y="22"/>
                    <a:pt x="12" y="22"/>
                  </a:cubicBezTo>
                  <a:cubicBezTo>
                    <a:pt x="8" y="21"/>
                    <a:pt x="2" y="23"/>
                    <a:pt x="3" y="24"/>
                  </a:cubicBezTo>
                  <a:cubicBezTo>
                    <a:pt x="4" y="26"/>
                    <a:pt x="15" y="23"/>
                    <a:pt x="15" y="25"/>
                  </a:cubicBezTo>
                  <a:cubicBezTo>
                    <a:pt x="15" y="26"/>
                    <a:pt x="15" y="29"/>
                    <a:pt x="18" y="28"/>
                  </a:cubicBezTo>
                  <a:cubicBezTo>
                    <a:pt x="21" y="26"/>
                    <a:pt x="19" y="30"/>
                    <a:pt x="20" y="30"/>
                  </a:cubicBezTo>
                  <a:cubicBezTo>
                    <a:pt x="22" y="31"/>
                    <a:pt x="21" y="34"/>
                    <a:pt x="17" y="34"/>
                  </a:cubicBezTo>
                  <a:cubicBezTo>
                    <a:pt x="14" y="34"/>
                    <a:pt x="12" y="35"/>
                    <a:pt x="13" y="37"/>
                  </a:cubicBezTo>
                  <a:cubicBezTo>
                    <a:pt x="15" y="39"/>
                    <a:pt x="20" y="37"/>
                    <a:pt x="24" y="36"/>
                  </a:cubicBezTo>
                  <a:cubicBezTo>
                    <a:pt x="28" y="35"/>
                    <a:pt x="33" y="40"/>
                    <a:pt x="38" y="42"/>
                  </a:cubicBezTo>
                  <a:cubicBezTo>
                    <a:pt x="43" y="44"/>
                    <a:pt x="51" y="41"/>
                    <a:pt x="52" y="39"/>
                  </a:cubicBezTo>
                  <a:cubicBezTo>
                    <a:pt x="53" y="36"/>
                    <a:pt x="60" y="37"/>
                    <a:pt x="62" y="35"/>
                  </a:cubicBezTo>
                  <a:cubicBezTo>
                    <a:pt x="65" y="34"/>
                    <a:pt x="68" y="32"/>
                    <a:pt x="73" y="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4" name="Freeform 132">
              <a:extLst>
                <a:ext uri="{FF2B5EF4-FFF2-40B4-BE49-F238E27FC236}">
                  <a16:creationId xmlns:a16="http://schemas.microsoft.com/office/drawing/2014/main" id="{B9FD7A4A-D563-5447-8BE9-929396DAA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325" y="4315959"/>
              <a:ext cx="128588" cy="142875"/>
            </a:xfrm>
            <a:custGeom>
              <a:avLst/>
              <a:gdLst>
                <a:gd name="T0" fmla="*/ 33 w 37"/>
                <a:gd name="T1" fmla="*/ 13 h 41"/>
                <a:gd name="T2" fmla="*/ 30 w 37"/>
                <a:gd name="T3" fmla="*/ 11 h 41"/>
                <a:gd name="T4" fmla="*/ 25 w 37"/>
                <a:gd name="T5" fmla="*/ 12 h 41"/>
                <a:gd name="T6" fmla="*/ 20 w 37"/>
                <a:gd name="T7" fmla="*/ 11 h 41"/>
                <a:gd name="T8" fmla="*/ 22 w 37"/>
                <a:gd name="T9" fmla="*/ 6 h 41"/>
                <a:gd name="T10" fmla="*/ 24 w 37"/>
                <a:gd name="T11" fmla="*/ 2 h 41"/>
                <a:gd name="T12" fmla="*/ 23 w 37"/>
                <a:gd name="T13" fmla="*/ 1 h 41"/>
                <a:gd name="T14" fmla="*/ 15 w 37"/>
                <a:gd name="T15" fmla="*/ 3 h 41"/>
                <a:gd name="T16" fmla="*/ 19 w 37"/>
                <a:gd name="T17" fmla="*/ 7 h 41"/>
                <a:gd name="T18" fmla="*/ 13 w 37"/>
                <a:gd name="T19" fmla="*/ 10 h 41"/>
                <a:gd name="T20" fmla="*/ 4 w 37"/>
                <a:gd name="T21" fmla="*/ 10 h 41"/>
                <a:gd name="T22" fmla="*/ 5 w 37"/>
                <a:gd name="T23" fmla="*/ 16 h 41"/>
                <a:gd name="T24" fmla="*/ 9 w 37"/>
                <a:gd name="T25" fmla="*/ 22 h 41"/>
                <a:gd name="T26" fmla="*/ 7 w 37"/>
                <a:gd name="T27" fmla="*/ 29 h 41"/>
                <a:gd name="T28" fmla="*/ 1 w 37"/>
                <a:gd name="T29" fmla="*/ 34 h 41"/>
                <a:gd name="T30" fmla="*/ 9 w 37"/>
                <a:gd name="T31" fmla="*/ 41 h 41"/>
                <a:gd name="T32" fmla="*/ 23 w 37"/>
                <a:gd name="T33" fmla="*/ 35 h 41"/>
                <a:gd name="T34" fmla="*/ 33 w 37"/>
                <a:gd name="T35" fmla="*/ 33 h 41"/>
                <a:gd name="T36" fmla="*/ 33 w 37"/>
                <a:gd name="T37" fmla="*/ 14 h 41"/>
                <a:gd name="T38" fmla="*/ 33 w 37"/>
                <a:gd name="T39" fmla="*/ 1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" h="41">
                  <a:moveTo>
                    <a:pt x="33" y="13"/>
                  </a:moveTo>
                  <a:cubicBezTo>
                    <a:pt x="32" y="12"/>
                    <a:pt x="31" y="11"/>
                    <a:pt x="30" y="11"/>
                  </a:cubicBezTo>
                  <a:cubicBezTo>
                    <a:pt x="27" y="7"/>
                    <a:pt x="26" y="10"/>
                    <a:pt x="25" y="12"/>
                  </a:cubicBezTo>
                  <a:cubicBezTo>
                    <a:pt x="25" y="14"/>
                    <a:pt x="22" y="11"/>
                    <a:pt x="20" y="11"/>
                  </a:cubicBezTo>
                  <a:cubicBezTo>
                    <a:pt x="19" y="11"/>
                    <a:pt x="21" y="7"/>
                    <a:pt x="22" y="6"/>
                  </a:cubicBezTo>
                  <a:cubicBezTo>
                    <a:pt x="23" y="6"/>
                    <a:pt x="24" y="4"/>
                    <a:pt x="24" y="2"/>
                  </a:cubicBezTo>
                  <a:cubicBezTo>
                    <a:pt x="24" y="2"/>
                    <a:pt x="24" y="2"/>
                    <a:pt x="23" y="1"/>
                  </a:cubicBezTo>
                  <a:cubicBezTo>
                    <a:pt x="20" y="0"/>
                    <a:pt x="15" y="0"/>
                    <a:pt x="15" y="3"/>
                  </a:cubicBezTo>
                  <a:cubicBezTo>
                    <a:pt x="15" y="6"/>
                    <a:pt x="19" y="5"/>
                    <a:pt x="19" y="7"/>
                  </a:cubicBezTo>
                  <a:cubicBezTo>
                    <a:pt x="19" y="9"/>
                    <a:pt x="15" y="8"/>
                    <a:pt x="13" y="10"/>
                  </a:cubicBezTo>
                  <a:cubicBezTo>
                    <a:pt x="10" y="12"/>
                    <a:pt x="7" y="9"/>
                    <a:pt x="4" y="10"/>
                  </a:cubicBezTo>
                  <a:cubicBezTo>
                    <a:pt x="1" y="12"/>
                    <a:pt x="7" y="13"/>
                    <a:pt x="5" y="16"/>
                  </a:cubicBezTo>
                  <a:cubicBezTo>
                    <a:pt x="3" y="19"/>
                    <a:pt x="5" y="19"/>
                    <a:pt x="9" y="22"/>
                  </a:cubicBezTo>
                  <a:cubicBezTo>
                    <a:pt x="12" y="25"/>
                    <a:pt x="7" y="26"/>
                    <a:pt x="7" y="29"/>
                  </a:cubicBezTo>
                  <a:cubicBezTo>
                    <a:pt x="7" y="32"/>
                    <a:pt x="2" y="32"/>
                    <a:pt x="1" y="34"/>
                  </a:cubicBezTo>
                  <a:cubicBezTo>
                    <a:pt x="0" y="36"/>
                    <a:pt x="5" y="41"/>
                    <a:pt x="9" y="41"/>
                  </a:cubicBezTo>
                  <a:cubicBezTo>
                    <a:pt x="12" y="41"/>
                    <a:pt x="19" y="39"/>
                    <a:pt x="23" y="35"/>
                  </a:cubicBezTo>
                  <a:cubicBezTo>
                    <a:pt x="27" y="31"/>
                    <a:pt x="29" y="35"/>
                    <a:pt x="33" y="33"/>
                  </a:cubicBezTo>
                  <a:cubicBezTo>
                    <a:pt x="37" y="31"/>
                    <a:pt x="34" y="17"/>
                    <a:pt x="33" y="14"/>
                  </a:cubicBezTo>
                  <a:cubicBezTo>
                    <a:pt x="33" y="14"/>
                    <a:pt x="33" y="13"/>
                    <a:pt x="33" y="1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5" name="Freeform 133">
              <a:extLst>
                <a:ext uri="{FF2B5EF4-FFF2-40B4-BE49-F238E27FC236}">
                  <a16:creationId xmlns:a16="http://schemas.microsoft.com/office/drawing/2014/main" id="{E3C9F75A-E855-3043-9D01-B534D136C8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2413" y="4163559"/>
              <a:ext cx="282575" cy="354013"/>
            </a:xfrm>
            <a:custGeom>
              <a:avLst/>
              <a:gdLst>
                <a:gd name="T0" fmla="*/ 5 w 81"/>
                <a:gd name="T1" fmla="*/ 46 h 102"/>
                <a:gd name="T2" fmla="*/ 1 w 81"/>
                <a:gd name="T3" fmla="*/ 55 h 102"/>
                <a:gd name="T4" fmla="*/ 11 w 81"/>
                <a:gd name="T5" fmla="*/ 55 h 102"/>
                <a:gd name="T6" fmla="*/ 20 w 81"/>
                <a:gd name="T7" fmla="*/ 53 h 102"/>
                <a:gd name="T8" fmla="*/ 81 w 81"/>
                <a:gd name="T9" fmla="*/ 74 h 102"/>
                <a:gd name="T10" fmla="*/ 68 w 81"/>
                <a:gd name="T11" fmla="*/ 69 h 102"/>
                <a:gd name="T12" fmla="*/ 65 w 81"/>
                <a:gd name="T13" fmla="*/ 60 h 102"/>
                <a:gd name="T14" fmla="*/ 54 w 81"/>
                <a:gd name="T15" fmla="*/ 41 h 102"/>
                <a:gd name="T16" fmla="*/ 41 w 81"/>
                <a:gd name="T17" fmla="*/ 35 h 102"/>
                <a:gd name="T18" fmla="*/ 50 w 81"/>
                <a:gd name="T19" fmla="*/ 16 h 102"/>
                <a:gd name="T20" fmla="*/ 33 w 81"/>
                <a:gd name="T21" fmla="*/ 13 h 102"/>
                <a:gd name="T22" fmla="*/ 40 w 81"/>
                <a:gd name="T23" fmla="*/ 1 h 102"/>
                <a:gd name="T24" fmla="*/ 28 w 81"/>
                <a:gd name="T25" fmla="*/ 5 h 102"/>
                <a:gd name="T26" fmla="*/ 19 w 81"/>
                <a:gd name="T27" fmla="*/ 17 h 102"/>
                <a:gd name="T28" fmla="*/ 12 w 81"/>
                <a:gd name="T29" fmla="*/ 17 h 102"/>
                <a:gd name="T30" fmla="*/ 15 w 81"/>
                <a:gd name="T31" fmla="*/ 28 h 102"/>
                <a:gd name="T32" fmla="*/ 13 w 81"/>
                <a:gd name="T33" fmla="*/ 37 h 102"/>
                <a:gd name="T34" fmla="*/ 22 w 81"/>
                <a:gd name="T35" fmla="*/ 40 h 102"/>
                <a:gd name="T36" fmla="*/ 27 w 81"/>
                <a:gd name="T37" fmla="*/ 40 h 102"/>
                <a:gd name="T38" fmla="*/ 36 w 81"/>
                <a:gd name="T39" fmla="*/ 47 h 102"/>
                <a:gd name="T40" fmla="*/ 39 w 81"/>
                <a:gd name="T41" fmla="*/ 54 h 102"/>
                <a:gd name="T42" fmla="*/ 41 w 81"/>
                <a:gd name="T43" fmla="*/ 64 h 102"/>
                <a:gd name="T44" fmla="*/ 30 w 81"/>
                <a:gd name="T45" fmla="*/ 66 h 102"/>
                <a:gd name="T46" fmla="*/ 32 w 81"/>
                <a:gd name="T47" fmla="*/ 74 h 102"/>
                <a:gd name="T48" fmla="*/ 28 w 81"/>
                <a:gd name="T49" fmla="*/ 83 h 102"/>
                <a:gd name="T50" fmla="*/ 41 w 81"/>
                <a:gd name="T51" fmla="*/ 85 h 102"/>
                <a:gd name="T52" fmla="*/ 33 w 81"/>
                <a:gd name="T53" fmla="*/ 88 h 102"/>
                <a:gd name="T54" fmla="*/ 28 w 81"/>
                <a:gd name="T55" fmla="*/ 97 h 102"/>
                <a:gd name="T56" fmla="*/ 38 w 81"/>
                <a:gd name="T57" fmla="*/ 95 h 102"/>
                <a:gd name="T58" fmla="*/ 50 w 81"/>
                <a:gd name="T59" fmla="*/ 92 h 102"/>
                <a:gd name="T60" fmla="*/ 66 w 81"/>
                <a:gd name="T61" fmla="*/ 92 h 102"/>
                <a:gd name="T62" fmla="*/ 73 w 81"/>
                <a:gd name="T63" fmla="*/ 86 h 102"/>
                <a:gd name="T64" fmla="*/ 81 w 81"/>
                <a:gd name="T65" fmla="*/ 74 h 102"/>
                <a:gd name="T66" fmla="*/ 14 w 81"/>
                <a:gd name="T67" fmla="*/ 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1" h="102">
                  <a:moveTo>
                    <a:pt x="16" y="44"/>
                  </a:moveTo>
                  <a:cubicBezTo>
                    <a:pt x="12" y="41"/>
                    <a:pt x="9" y="46"/>
                    <a:pt x="5" y="46"/>
                  </a:cubicBezTo>
                  <a:cubicBezTo>
                    <a:pt x="5" y="48"/>
                    <a:pt x="4" y="50"/>
                    <a:pt x="3" y="50"/>
                  </a:cubicBezTo>
                  <a:cubicBezTo>
                    <a:pt x="2" y="51"/>
                    <a:pt x="0" y="55"/>
                    <a:pt x="1" y="55"/>
                  </a:cubicBezTo>
                  <a:cubicBezTo>
                    <a:pt x="3" y="55"/>
                    <a:pt x="6" y="58"/>
                    <a:pt x="6" y="56"/>
                  </a:cubicBezTo>
                  <a:cubicBezTo>
                    <a:pt x="7" y="54"/>
                    <a:pt x="8" y="51"/>
                    <a:pt x="11" y="55"/>
                  </a:cubicBezTo>
                  <a:cubicBezTo>
                    <a:pt x="12" y="55"/>
                    <a:pt x="13" y="56"/>
                    <a:pt x="14" y="57"/>
                  </a:cubicBezTo>
                  <a:cubicBezTo>
                    <a:pt x="14" y="55"/>
                    <a:pt x="18" y="55"/>
                    <a:pt x="20" y="53"/>
                  </a:cubicBezTo>
                  <a:cubicBezTo>
                    <a:pt x="22" y="51"/>
                    <a:pt x="19" y="47"/>
                    <a:pt x="16" y="44"/>
                  </a:cubicBezTo>
                  <a:close/>
                  <a:moveTo>
                    <a:pt x="81" y="74"/>
                  </a:moveTo>
                  <a:cubicBezTo>
                    <a:pt x="81" y="70"/>
                    <a:pt x="73" y="67"/>
                    <a:pt x="72" y="69"/>
                  </a:cubicBezTo>
                  <a:cubicBezTo>
                    <a:pt x="71" y="71"/>
                    <a:pt x="69" y="71"/>
                    <a:pt x="68" y="69"/>
                  </a:cubicBezTo>
                  <a:cubicBezTo>
                    <a:pt x="67" y="67"/>
                    <a:pt x="69" y="65"/>
                    <a:pt x="68" y="65"/>
                  </a:cubicBezTo>
                  <a:cubicBezTo>
                    <a:pt x="67" y="64"/>
                    <a:pt x="65" y="61"/>
                    <a:pt x="65" y="60"/>
                  </a:cubicBezTo>
                  <a:cubicBezTo>
                    <a:pt x="66" y="59"/>
                    <a:pt x="63" y="51"/>
                    <a:pt x="59" y="50"/>
                  </a:cubicBezTo>
                  <a:cubicBezTo>
                    <a:pt x="55" y="49"/>
                    <a:pt x="55" y="44"/>
                    <a:pt x="54" y="41"/>
                  </a:cubicBezTo>
                  <a:cubicBezTo>
                    <a:pt x="53" y="38"/>
                    <a:pt x="51" y="39"/>
                    <a:pt x="49" y="37"/>
                  </a:cubicBezTo>
                  <a:cubicBezTo>
                    <a:pt x="47" y="34"/>
                    <a:pt x="43" y="35"/>
                    <a:pt x="41" y="35"/>
                  </a:cubicBezTo>
                  <a:cubicBezTo>
                    <a:pt x="40" y="35"/>
                    <a:pt x="41" y="32"/>
                    <a:pt x="44" y="30"/>
                  </a:cubicBezTo>
                  <a:cubicBezTo>
                    <a:pt x="47" y="28"/>
                    <a:pt x="50" y="18"/>
                    <a:pt x="50" y="16"/>
                  </a:cubicBezTo>
                  <a:cubicBezTo>
                    <a:pt x="50" y="14"/>
                    <a:pt x="38" y="14"/>
                    <a:pt x="36" y="15"/>
                  </a:cubicBezTo>
                  <a:cubicBezTo>
                    <a:pt x="33" y="17"/>
                    <a:pt x="31" y="14"/>
                    <a:pt x="33" y="13"/>
                  </a:cubicBezTo>
                  <a:cubicBezTo>
                    <a:pt x="35" y="12"/>
                    <a:pt x="39" y="8"/>
                    <a:pt x="39" y="6"/>
                  </a:cubicBezTo>
                  <a:cubicBezTo>
                    <a:pt x="39" y="4"/>
                    <a:pt x="42" y="3"/>
                    <a:pt x="40" y="1"/>
                  </a:cubicBezTo>
                  <a:cubicBezTo>
                    <a:pt x="38" y="0"/>
                    <a:pt x="38" y="3"/>
                    <a:pt x="37" y="5"/>
                  </a:cubicBezTo>
                  <a:cubicBezTo>
                    <a:pt x="35" y="6"/>
                    <a:pt x="32" y="5"/>
                    <a:pt x="28" y="5"/>
                  </a:cubicBezTo>
                  <a:cubicBezTo>
                    <a:pt x="24" y="4"/>
                    <a:pt x="23" y="9"/>
                    <a:pt x="23" y="11"/>
                  </a:cubicBezTo>
                  <a:cubicBezTo>
                    <a:pt x="23" y="14"/>
                    <a:pt x="19" y="15"/>
                    <a:pt x="19" y="17"/>
                  </a:cubicBezTo>
                  <a:cubicBezTo>
                    <a:pt x="20" y="19"/>
                    <a:pt x="18" y="20"/>
                    <a:pt x="17" y="19"/>
                  </a:cubicBezTo>
                  <a:cubicBezTo>
                    <a:pt x="16" y="18"/>
                    <a:pt x="15" y="16"/>
                    <a:pt x="12" y="17"/>
                  </a:cubicBezTo>
                  <a:cubicBezTo>
                    <a:pt x="10" y="19"/>
                    <a:pt x="15" y="22"/>
                    <a:pt x="18" y="22"/>
                  </a:cubicBezTo>
                  <a:cubicBezTo>
                    <a:pt x="21" y="23"/>
                    <a:pt x="16" y="25"/>
                    <a:pt x="15" y="28"/>
                  </a:cubicBezTo>
                  <a:cubicBezTo>
                    <a:pt x="15" y="31"/>
                    <a:pt x="19" y="30"/>
                    <a:pt x="20" y="32"/>
                  </a:cubicBezTo>
                  <a:cubicBezTo>
                    <a:pt x="20" y="35"/>
                    <a:pt x="13" y="35"/>
                    <a:pt x="13" y="37"/>
                  </a:cubicBezTo>
                  <a:cubicBezTo>
                    <a:pt x="13" y="40"/>
                    <a:pt x="17" y="36"/>
                    <a:pt x="19" y="35"/>
                  </a:cubicBezTo>
                  <a:cubicBezTo>
                    <a:pt x="20" y="34"/>
                    <a:pt x="18" y="41"/>
                    <a:pt x="22" y="40"/>
                  </a:cubicBezTo>
                  <a:cubicBezTo>
                    <a:pt x="26" y="40"/>
                    <a:pt x="25" y="34"/>
                    <a:pt x="27" y="34"/>
                  </a:cubicBezTo>
                  <a:cubicBezTo>
                    <a:pt x="28" y="34"/>
                    <a:pt x="26" y="37"/>
                    <a:pt x="27" y="40"/>
                  </a:cubicBezTo>
                  <a:cubicBezTo>
                    <a:pt x="28" y="42"/>
                    <a:pt x="24" y="46"/>
                    <a:pt x="24" y="48"/>
                  </a:cubicBezTo>
                  <a:cubicBezTo>
                    <a:pt x="25" y="49"/>
                    <a:pt x="33" y="49"/>
                    <a:pt x="36" y="47"/>
                  </a:cubicBezTo>
                  <a:cubicBezTo>
                    <a:pt x="39" y="44"/>
                    <a:pt x="40" y="47"/>
                    <a:pt x="38" y="49"/>
                  </a:cubicBezTo>
                  <a:cubicBezTo>
                    <a:pt x="36" y="51"/>
                    <a:pt x="37" y="53"/>
                    <a:pt x="39" y="54"/>
                  </a:cubicBezTo>
                  <a:cubicBezTo>
                    <a:pt x="42" y="55"/>
                    <a:pt x="42" y="55"/>
                    <a:pt x="41" y="57"/>
                  </a:cubicBezTo>
                  <a:cubicBezTo>
                    <a:pt x="40" y="59"/>
                    <a:pt x="41" y="62"/>
                    <a:pt x="41" y="64"/>
                  </a:cubicBezTo>
                  <a:cubicBezTo>
                    <a:pt x="40" y="66"/>
                    <a:pt x="33" y="66"/>
                    <a:pt x="33" y="65"/>
                  </a:cubicBezTo>
                  <a:cubicBezTo>
                    <a:pt x="32" y="63"/>
                    <a:pt x="29" y="64"/>
                    <a:pt x="30" y="66"/>
                  </a:cubicBezTo>
                  <a:cubicBezTo>
                    <a:pt x="31" y="67"/>
                    <a:pt x="27" y="69"/>
                    <a:pt x="28" y="71"/>
                  </a:cubicBezTo>
                  <a:cubicBezTo>
                    <a:pt x="28" y="72"/>
                    <a:pt x="32" y="72"/>
                    <a:pt x="32" y="74"/>
                  </a:cubicBezTo>
                  <a:cubicBezTo>
                    <a:pt x="32" y="76"/>
                    <a:pt x="29" y="78"/>
                    <a:pt x="25" y="79"/>
                  </a:cubicBezTo>
                  <a:cubicBezTo>
                    <a:pt x="20" y="81"/>
                    <a:pt x="26" y="84"/>
                    <a:pt x="28" y="83"/>
                  </a:cubicBezTo>
                  <a:cubicBezTo>
                    <a:pt x="30" y="81"/>
                    <a:pt x="29" y="84"/>
                    <a:pt x="33" y="84"/>
                  </a:cubicBezTo>
                  <a:cubicBezTo>
                    <a:pt x="36" y="84"/>
                    <a:pt x="37" y="86"/>
                    <a:pt x="41" y="85"/>
                  </a:cubicBezTo>
                  <a:cubicBezTo>
                    <a:pt x="44" y="84"/>
                    <a:pt x="44" y="85"/>
                    <a:pt x="42" y="87"/>
                  </a:cubicBezTo>
                  <a:cubicBezTo>
                    <a:pt x="39" y="89"/>
                    <a:pt x="35" y="87"/>
                    <a:pt x="33" y="88"/>
                  </a:cubicBezTo>
                  <a:cubicBezTo>
                    <a:pt x="30" y="89"/>
                    <a:pt x="21" y="99"/>
                    <a:pt x="23" y="101"/>
                  </a:cubicBezTo>
                  <a:cubicBezTo>
                    <a:pt x="24" y="102"/>
                    <a:pt x="25" y="99"/>
                    <a:pt x="28" y="97"/>
                  </a:cubicBezTo>
                  <a:cubicBezTo>
                    <a:pt x="32" y="96"/>
                    <a:pt x="32" y="98"/>
                    <a:pt x="34" y="99"/>
                  </a:cubicBezTo>
                  <a:cubicBezTo>
                    <a:pt x="36" y="99"/>
                    <a:pt x="36" y="95"/>
                    <a:pt x="38" y="95"/>
                  </a:cubicBezTo>
                  <a:cubicBezTo>
                    <a:pt x="40" y="95"/>
                    <a:pt x="41" y="94"/>
                    <a:pt x="44" y="94"/>
                  </a:cubicBezTo>
                  <a:cubicBezTo>
                    <a:pt x="47" y="95"/>
                    <a:pt x="49" y="94"/>
                    <a:pt x="50" y="92"/>
                  </a:cubicBezTo>
                  <a:cubicBezTo>
                    <a:pt x="52" y="91"/>
                    <a:pt x="55" y="95"/>
                    <a:pt x="57" y="94"/>
                  </a:cubicBezTo>
                  <a:cubicBezTo>
                    <a:pt x="58" y="93"/>
                    <a:pt x="63" y="92"/>
                    <a:pt x="66" y="92"/>
                  </a:cubicBezTo>
                  <a:cubicBezTo>
                    <a:pt x="68" y="92"/>
                    <a:pt x="75" y="89"/>
                    <a:pt x="77" y="88"/>
                  </a:cubicBezTo>
                  <a:cubicBezTo>
                    <a:pt x="79" y="86"/>
                    <a:pt x="76" y="86"/>
                    <a:pt x="73" y="86"/>
                  </a:cubicBezTo>
                  <a:cubicBezTo>
                    <a:pt x="71" y="86"/>
                    <a:pt x="71" y="84"/>
                    <a:pt x="74" y="81"/>
                  </a:cubicBezTo>
                  <a:cubicBezTo>
                    <a:pt x="76" y="79"/>
                    <a:pt x="80" y="77"/>
                    <a:pt x="81" y="74"/>
                  </a:cubicBezTo>
                  <a:close/>
                  <a:moveTo>
                    <a:pt x="9" y="14"/>
                  </a:moveTo>
                  <a:cubicBezTo>
                    <a:pt x="12" y="14"/>
                    <a:pt x="16" y="8"/>
                    <a:pt x="14" y="7"/>
                  </a:cubicBezTo>
                  <a:cubicBezTo>
                    <a:pt x="13" y="5"/>
                    <a:pt x="7" y="14"/>
                    <a:pt x="9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6" name="Freeform 134">
              <a:extLst>
                <a:ext uri="{FF2B5EF4-FFF2-40B4-BE49-F238E27FC236}">
                  <a16:creationId xmlns:a16="http://schemas.microsoft.com/office/drawing/2014/main" id="{C029C939-79D3-FD48-9F10-28571ACA5B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2413" y="4163559"/>
              <a:ext cx="282575" cy="354013"/>
            </a:xfrm>
            <a:custGeom>
              <a:avLst/>
              <a:gdLst>
                <a:gd name="T0" fmla="*/ 5 w 81"/>
                <a:gd name="T1" fmla="*/ 46 h 102"/>
                <a:gd name="T2" fmla="*/ 1 w 81"/>
                <a:gd name="T3" fmla="*/ 55 h 102"/>
                <a:gd name="T4" fmla="*/ 11 w 81"/>
                <a:gd name="T5" fmla="*/ 55 h 102"/>
                <a:gd name="T6" fmla="*/ 20 w 81"/>
                <a:gd name="T7" fmla="*/ 53 h 102"/>
                <a:gd name="T8" fmla="*/ 81 w 81"/>
                <a:gd name="T9" fmla="*/ 74 h 102"/>
                <a:gd name="T10" fmla="*/ 68 w 81"/>
                <a:gd name="T11" fmla="*/ 69 h 102"/>
                <a:gd name="T12" fmla="*/ 65 w 81"/>
                <a:gd name="T13" fmla="*/ 60 h 102"/>
                <a:gd name="T14" fmla="*/ 54 w 81"/>
                <a:gd name="T15" fmla="*/ 41 h 102"/>
                <a:gd name="T16" fmla="*/ 41 w 81"/>
                <a:gd name="T17" fmla="*/ 35 h 102"/>
                <a:gd name="T18" fmla="*/ 50 w 81"/>
                <a:gd name="T19" fmla="*/ 16 h 102"/>
                <a:gd name="T20" fmla="*/ 33 w 81"/>
                <a:gd name="T21" fmla="*/ 13 h 102"/>
                <a:gd name="T22" fmla="*/ 40 w 81"/>
                <a:gd name="T23" fmla="*/ 1 h 102"/>
                <a:gd name="T24" fmla="*/ 28 w 81"/>
                <a:gd name="T25" fmla="*/ 5 h 102"/>
                <a:gd name="T26" fmla="*/ 19 w 81"/>
                <a:gd name="T27" fmla="*/ 17 h 102"/>
                <a:gd name="T28" fmla="*/ 12 w 81"/>
                <a:gd name="T29" fmla="*/ 17 h 102"/>
                <a:gd name="T30" fmla="*/ 15 w 81"/>
                <a:gd name="T31" fmla="*/ 28 h 102"/>
                <a:gd name="T32" fmla="*/ 13 w 81"/>
                <a:gd name="T33" fmla="*/ 37 h 102"/>
                <a:gd name="T34" fmla="*/ 22 w 81"/>
                <a:gd name="T35" fmla="*/ 40 h 102"/>
                <a:gd name="T36" fmla="*/ 27 w 81"/>
                <a:gd name="T37" fmla="*/ 40 h 102"/>
                <a:gd name="T38" fmla="*/ 36 w 81"/>
                <a:gd name="T39" fmla="*/ 47 h 102"/>
                <a:gd name="T40" fmla="*/ 39 w 81"/>
                <a:gd name="T41" fmla="*/ 54 h 102"/>
                <a:gd name="T42" fmla="*/ 41 w 81"/>
                <a:gd name="T43" fmla="*/ 64 h 102"/>
                <a:gd name="T44" fmla="*/ 30 w 81"/>
                <a:gd name="T45" fmla="*/ 66 h 102"/>
                <a:gd name="T46" fmla="*/ 32 w 81"/>
                <a:gd name="T47" fmla="*/ 74 h 102"/>
                <a:gd name="T48" fmla="*/ 28 w 81"/>
                <a:gd name="T49" fmla="*/ 83 h 102"/>
                <a:gd name="T50" fmla="*/ 41 w 81"/>
                <a:gd name="T51" fmla="*/ 85 h 102"/>
                <a:gd name="T52" fmla="*/ 33 w 81"/>
                <a:gd name="T53" fmla="*/ 88 h 102"/>
                <a:gd name="T54" fmla="*/ 28 w 81"/>
                <a:gd name="T55" fmla="*/ 97 h 102"/>
                <a:gd name="T56" fmla="*/ 38 w 81"/>
                <a:gd name="T57" fmla="*/ 95 h 102"/>
                <a:gd name="T58" fmla="*/ 50 w 81"/>
                <a:gd name="T59" fmla="*/ 92 h 102"/>
                <a:gd name="T60" fmla="*/ 66 w 81"/>
                <a:gd name="T61" fmla="*/ 92 h 102"/>
                <a:gd name="T62" fmla="*/ 73 w 81"/>
                <a:gd name="T63" fmla="*/ 86 h 102"/>
                <a:gd name="T64" fmla="*/ 81 w 81"/>
                <a:gd name="T65" fmla="*/ 74 h 102"/>
                <a:gd name="T66" fmla="*/ 14 w 81"/>
                <a:gd name="T67" fmla="*/ 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1" h="102">
                  <a:moveTo>
                    <a:pt x="16" y="44"/>
                  </a:moveTo>
                  <a:cubicBezTo>
                    <a:pt x="12" y="41"/>
                    <a:pt x="9" y="46"/>
                    <a:pt x="5" y="46"/>
                  </a:cubicBezTo>
                  <a:cubicBezTo>
                    <a:pt x="5" y="48"/>
                    <a:pt x="4" y="50"/>
                    <a:pt x="3" y="50"/>
                  </a:cubicBezTo>
                  <a:cubicBezTo>
                    <a:pt x="2" y="51"/>
                    <a:pt x="0" y="55"/>
                    <a:pt x="1" y="55"/>
                  </a:cubicBezTo>
                  <a:cubicBezTo>
                    <a:pt x="3" y="55"/>
                    <a:pt x="6" y="58"/>
                    <a:pt x="6" y="56"/>
                  </a:cubicBezTo>
                  <a:cubicBezTo>
                    <a:pt x="7" y="54"/>
                    <a:pt x="8" y="51"/>
                    <a:pt x="11" y="55"/>
                  </a:cubicBezTo>
                  <a:cubicBezTo>
                    <a:pt x="12" y="55"/>
                    <a:pt x="13" y="56"/>
                    <a:pt x="14" y="57"/>
                  </a:cubicBezTo>
                  <a:cubicBezTo>
                    <a:pt x="14" y="55"/>
                    <a:pt x="18" y="55"/>
                    <a:pt x="20" y="53"/>
                  </a:cubicBezTo>
                  <a:cubicBezTo>
                    <a:pt x="22" y="51"/>
                    <a:pt x="19" y="47"/>
                    <a:pt x="16" y="44"/>
                  </a:cubicBezTo>
                  <a:close/>
                  <a:moveTo>
                    <a:pt x="81" y="74"/>
                  </a:moveTo>
                  <a:cubicBezTo>
                    <a:pt x="81" y="70"/>
                    <a:pt x="73" y="67"/>
                    <a:pt x="72" y="69"/>
                  </a:cubicBezTo>
                  <a:cubicBezTo>
                    <a:pt x="71" y="71"/>
                    <a:pt x="69" y="71"/>
                    <a:pt x="68" y="69"/>
                  </a:cubicBezTo>
                  <a:cubicBezTo>
                    <a:pt x="67" y="67"/>
                    <a:pt x="69" y="65"/>
                    <a:pt x="68" y="65"/>
                  </a:cubicBezTo>
                  <a:cubicBezTo>
                    <a:pt x="67" y="64"/>
                    <a:pt x="65" y="61"/>
                    <a:pt x="65" y="60"/>
                  </a:cubicBezTo>
                  <a:cubicBezTo>
                    <a:pt x="66" y="59"/>
                    <a:pt x="63" y="51"/>
                    <a:pt x="59" y="50"/>
                  </a:cubicBezTo>
                  <a:cubicBezTo>
                    <a:pt x="55" y="49"/>
                    <a:pt x="55" y="44"/>
                    <a:pt x="54" y="41"/>
                  </a:cubicBezTo>
                  <a:cubicBezTo>
                    <a:pt x="53" y="38"/>
                    <a:pt x="51" y="39"/>
                    <a:pt x="49" y="37"/>
                  </a:cubicBezTo>
                  <a:cubicBezTo>
                    <a:pt x="47" y="34"/>
                    <a:pt x="43" y="35"/>
                    <a:pt x="41" y="35"/>
                  </a:cubicBezTo>
                  <a:cubicBezTo>
                    <a:pt x="40" y="35"/>
                    <a:pt x="41" y="32"/>
                    <a:pt x="44" y="30"/>
                  </a:cubicBezTo>
                  <a:cubicBezTo>
                    <a:pt x="47" y="28"/>
                    <a:pt x="50" y="18"/>
                    <a:pt x="50" y="16"/>
                  </a:cubicBezTo>
                  <a:cubicBezTo>
                    <a:pt x="50" y="14"/>
                    <a:pt x="38" y="14"/>
                    <a:pt x="36" y="15"/>
                  </a:cubicBezTo>
                  <a:cubicBezTo>
                    <a:pt x="33" y="17"/>
                    <a:pt x="31" y="14"/>
                    <a:pt x="33" y="13"/>
                  </a:cubicBezTo>
                  <a:cubicBezTo>
                    <a:pt x="35" y="12"/>
                    <a:pt x="39" y="8"/>
                    <a:pt x="39" y="6"/>
                  </a:cubicBezTo>
                  <a:cubicBezTo>
                    <a:pt x="39" y="4"/>
                    <a:pt x="42" y="3"/>
                    <a:pt x="40" y="1"/>
                  </a:cubicBezTo>
                  <a:cubicBezTo>
                    <a:pt x="38" y="0"/>
                    <a:pt x="38" y="3"/>
                    <a:pt x="37" y="5"/>
                  </a:cubicBezTo>
                  <a:cubicBezTo>
                    <a:pt x="35" y="6"/>
                    <a:pt x="32" y="5"/>
                    <a:pt x="28" y="5"/>
                  </a:cubicBezTo>
                  <a:cubicBezTo>
                    <a:pt x="24" y="4"/>
                    <a:pt x="23" y="9"/>
                    <a:pt x="23" y="11"/>
                  </a:cubicBezTo>
                  <a:cubicBezTo>
                    <a:pt x="23" y="14"/>
                    <a:pt x="19" y="15"/>
                    <a:pt x="19" y="17"/>
                  </a:cubicBezTo>
                  <a:cubicBezTo>
                    <a:pt x="20" y="19"/>
                    <a:pt x="18" y="20"/>
                    <a:pt x="17" y="19"/>
                  </a:cubicBezTo>
                  <a:cubicBezTo>
                    <a:pt x="16" y="18"/>
                    <a:pt x="15" y="16"/>
                    <a:pt x="12" y="17"/>
                  </a:cubicBezTo>
                  <a:cubicBezTo>
                    <a:pt x="10" y="19"/>
                    <a:pt x="15" y="22"/>
                    <a:pt x="18" y="22"/>
                  </a:cubicBezTo>
                  <a:cubicBezTo>
                    <a:pt x="21" y="23"/>
                    <a:pt x="16" y="25"/>
                    <a:pt x="15" y="28"/>
                  </a:cubicBezTo>
                  <a:cubicBezTo>
                    <a:pt x="15" y="31"/>
                    <a:pt x="19" y="30"/>
                    <a:pt x="20" y="32"/>
                  </a:cubicBezTo>
                  <a:cubicBezTo>
                    <a:pt x="20" y="35"/>
                    <a:pt x="13" y="35"/>
                    <a:pt x="13" y="37"/>
                  </a:cubicBezTo>
                  <a:cubicBezTo>
                    <a:pt x="13" y="40"/>
                    <a:pt x="17" y="36"/>
                    <a:pt x="19" y="35"/>
                  </a:cubicBezTo>
                  <a:cubicBezTo>
                    <a:pt x="20" y="34"/>
                    <a:pt x="18" y="41"/>
                    <a:pt x="22" y="40"/>
                  </a:cubicBezTo>
                  <a:cubicBezTo>
                    <a:pt x="26" y="40"/>
                    <a:pt x="25" y="34"/>
                    <a:pt x="27" y="34"/>
                  </a:cubicBezTo>
                  <a:cubicBezTo>
                    <a:pt x="28" y="34"/>
                    <a:pt x="26" y="37"/>
                    <a:pt x="27" y="40"/>
                  </a:cubicBezTo>
                  <a:cubicBezTo>
                    <a:pt x="28" y="42"/>
                    <a:pt x="24" y="46"/>
                    <a:pt x="24" y="48"/>
                  </a:cubicBezTo>
                  <a:cubicBezTo>
                    <a:pt x="25" y="49"/>
                    <a:pt x="33" y="49"/>
                    <a:pt x="36" y="47"/>
                  </a:cubicBezTo>
                  <a:cubicBezTo>
                    <a:pt x="39" y="44"/>
                    <a:pt x="40" y="47"/>
                    <a:pt x="38" y="49"/>
                  </a:cubicBezTo>
                  <a:cubicBezTo>
                    <a:pt x="36" y="51"/>
                    <a:pt x="37" y="53"/>
                    <a:pt x="39" y="54"/>
                  </a:cubicBezTo>
                  <a:cubicBezTo>
                    <a:pt x="42" y="55"/>
                    <a:pt x="42" y="55"/>
                    <a:pt x="41" y="57"/>
                  </a:cubicBezTo>
                  <a:cubicBezTo>
                    <a:pt x="40" y="59"/>
                    <a:pt x="41" y="62"/>
                    <a:pt x="41" y="64"/>
                  </a:cubicBezTo>
                  <a:cubicBezTo>
                    <a:pt x="40" y="66"/>
                    <a:pt x="33" y="66"/>
                    <a:pt x="33" y="65"/>
                  </a:cubicBezTo>
                  <a:cubicBezTo>
                    <a:pt x="32" y="63"/>
                    <a:pt x="29" y="64"/>
                    <a:pt x="30" y="66"/>
                  </a:cubicBezTo>
                  <a:cubicBezTo>
                    <a:pt x="31" y="67"/>
                    <a:pt x="27" y="69"/>
                    <a:pt x="28" y="71"/>
                  </a:cubicBezTo>
                  <a:cubicBezTo>
                    <a:pt x="28" y="72"/>
                    <a:pt x="32" y="72"/>
                    <a:pt x="32" y="74"/>
                  </a:cubicBezTo>
                  <a:cubicBezTo>
                    <a:pt x="32" y="76"/>
                    <a:pt x="29" y="78"/>
                    <a:pt x="25" y="79"/>
                  </a:cubicBezTo>
                  <a:cubicBezTo>
                    <a:pt x="20" y="81"/>
                    <a:pt x="26" y="84"/>
                    <a:pt x="28" y="83"/>
                  </a:cubicBezTo>
                  <a:cubicBezTo>
                    <a:pt x="30" y="81"/>
                    <a:pt x="29" y="84"/>
                    <a:pt x="33" y="84"/>
                  </a:cubicBezTo>
                  <a:cubicBezTo>
                    <a:pt x="36" y="84"/>
                    <a:pt x="37" y="86"/>
                    <a:pt x="41" y="85"/>
                  </a:cubicBezTo>
                  <a:cubicBezTo>
                    <a:pt x="44" y="84"/>
                    <a:pt x="44" y="85"/>
                    <a:pt x="42" y="87"/>
                  </a:cubicBezTo>
                  <a:cubicBezTo>
                    <a:pt x="39" y="89"/>
                    <a:pt x="35" y="87"/>
                    <a:pt x="33" y="88"/>
                  </a:cubicBezTo>
                  <a:cubicBezTo>
                    <a:pt x="30" y="89"/>
                    <a:pt x="21" y="99"/>
                    <a:pt x="23" y="101"/>
                  </a:cubicBezTo>
                  <a:cubicBezTo>
                    <a:pt x="24" y="102"/>
                    <a:pt x="25" y="99"/>
                    <a:pt x="28" y="97"/>
                  </a:cubicBezTo>
                  <a:cubicBezTo>
                    <a:pt x="32" y="96"/>
                    <a:pt x="32" y="98"/>
                    <a:pt x="34" y="99"/>
                  </a:cubicBezTo>
                  <a:cubicBezTo>
                    <a:pt x="36" y="99"/>
                    <a:pt x="36" y="95"/>
                    <a:pt x="38" y="95"/>
                  </a:cubicBezTo>
                  <a:cubicBezTo>
                    <a:pt x="40" y="95"/>
                    <a:pt x="41" y="94"/>
                    <a:pt x="44" y="94"/>
                  </a:cubicBezTo>
                  <a:cubicBezTo>
                    <a:pt x="47" y="95"/>
                    <a:pt x="49" y="94"/>
                    <a:pt x="50" y="92"/>
                  </a:cubicBezTo>
                  <a:cubicBezTo>
                    <a:pt x="52" y="91"/>
                    <a:pt x="55" y="95"/>
                    <a:pt x="57" y="94"/>
                  </a:cubicBezTo>
                  <a:cubicBezTo>
                    <a:pt x="58" y="93"/>
                    <a:pt x="63" y="92"/>
                    <a:pt x="66" y="92"/>
                  </a:cubicBezTo>
                  <a:cubicBezTo>
                    <a:pt x="68" y="92"/>
                    <a:pt x="75" y="89"/>
                    <a:pt x="77" y="88"/>
                  </a:cubicBezTo>
                  <a:cubicBezTo>
                    <a:pt x="79" y="86"/>
                    <a:pt x="76" y="86"/>
                    <a:pt x="73" y="86"/>
                  </a:cubicBezTo>
                  <a:cubicBezTo>
                    <a:pt x="71" y="86"/>
                    <a:pt x="71" y="84"/>
                    <a:pt x="74" y="81"/>
                  </a:cubicBezTo>
                  <a:cubicBezTo>
                    <a:pt x="76" y="79"/>
                    <a:pt x="80" y="77"/>
                    <a:pt x="81" y="74"/>
                  </a:cubicBezTo>
                  <a:close/>
                  <a:moveTo>
                    <a:pt x="9" y="14"/>
                  </a:moveTo>
                  <a:cubicBezTo>
                    <a:pt x="12" y="14"/>
                    <a:pt x="16" y="8"/>
                    <a:pt x="14" y="7"/>
                  </a:cubicBezTo>
                  <a:cubicBezTo>
                    <a:pt x="13" y="5"/>
                    <a:pt x="7" y="14"/>
                    <a:pt x="9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7" name="Freeform 135">
              <a:extLst>
                <a:ext uri="{FF2B5EF4-FFF2-40B4-BE49-F238E27FC236}">
                  <a16:creationId xmlns:a16="http://schemas.microsoft.com/office/drawing/2014/main" id="{58A22A32-2866-E148-B021-EC1D933C07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4850" y="4212771"/>
              <a:ext cx="134938" cy="128588"/>
            </a:xfrm>
            <a:custGeom>
              <a:avLst/>
              <a:gdLst>
                <a:gd name="T0" fmla="*/ 20 w 39"/>
                <a:gd name="T1" fmla="*/ 14 h 37"/>
                <a:gd name="T2" fmla="*/ 20 w 39"/>
                <a:gd name="T3" fmla="*/ 8 h 37"/>
                <a:gd name="T4" fmla="*/ 21 w 39"/>
                <a:gd name="T5" fmla="*/ 1 h 37"/>
                <a:gd name="T6" fmla="*/ 15 w 39"/>
                <a:gd name="T7" fmla="*/ 4 h 37"/>
                <a:gd name="T8" fmla="*/ 10 w 39"/>
                <a:gd name="T9" fmla="*/ 7 h 37"/>
                <a:gd name="T10" fmla="*/ 10 w 39"/>
                <a:gd name="T11" fmla="*/ 11 h 37"/>
                <a:gd name="T12" fmla="*/ 6 w 39"/>
                <a:gd name="T13" fmla="*/ 8 h 37"/>
                <a:gd name="T14" fmla="*/ 2 w 39"/>
                <a:gd name="T15" fmla="*/ 14 h 37"/>
                <a:gd name="T16" fmla="*/ 2 w 39"/>
                <a:gd name="T17" fmla="*/ 23 h 37"/>
                <a:gd name="T18" fmla="*/ 5 w 39"/>
                <a:gd name="T19" fmla="*/ 30 h 37"/>
                <a:gd name="T20" fmla="*/ 6 w 39"/>
                <a:gd name="T21" fmla="*/ 34 h 37"/>
                <a:gd name="T22" fmla="*/ 13 w 39"/>
                <a:gd name="T23" fmla="*/ 34 h 37"/>
                <a:gd name="T24" fmla="*/ 16 w 39"/>
                <a:gd name="T25" fmla="*/ 34 h 37"/>
                <a:gd name="T26" fmla="*/ 13 w 39"/>
                <a:gd name="T27" fmla="*/ 30 h 37"/>
                <a:gd name="T28" fmla="*/ 17 w 39"/>
                <a:gd name="T29" fmla="*/ 31 h 37"/>
                <a:gd name="T30" fmla="*/ 23 w 39"/>
                <a:gd name="T31" fmla="*/ 31 h 37"/>
                <a:gd name="T32" fmla="*/ 20 w 39"/>
                <a:gd name="T33" fmla="*/ 26 h 37"/>
                <a:gd name="T34" fmla="*/ 17 w 39"/>
                <a:gd name="T35" fmla="*/ 25 h 37"/>
                <a:gd name="T36" fmla="*/ 19 w 39"/>
                <a:gd name="T37" fmla="*/ 20 h 37"/>
                <a:gd name="T38" fmla="*/ 24 w 39"/>
                <a:gd name="T39" fmla="*/ 18 h 37"/>
                <a:gd name="T40" fmla="*/ 20 w 39"/>
                <a:gd name="T41" fmla="*/ 14 h 37"/>
                <a:gd name="T42" fmla="*/ 38 w 39"/>
                <a:gd name="T43" fmla="*/ 21 h 37"/>
                <a:gd name="T44" fmla="*/ 35 w 39"/>
                <a:gd name="T45" fmla="*/ 23 h 37"/>
                <a:gd name="T46" fmla="*/ 33 w 39"/>
                <a:gd name="T47" fmla="*/ 21 h 37"/>
                <a:gd name="T48" fmla="*/ 27 w 39"/>
                <a:gd name="T49" fmla="*/ 23 h 37"/>
                <a:gd name="T50" fmla="*/ 30 w 39"/>
                <a:gd name="T51" fmla="*/ 31 h 37"/>
                <a:gd name="T52" fmla="*/ 28 w 39"/>
                <a:gd name="T53" fmla="*/ 33 h 37"/>
                <a:gd name="T54" fmla="*/ 30 w 39"/>
                <a:gd name="T55" fmla="*/ 36 h 37"/>
                <a:gd name="T56" fmla="*/ 36 w 39"/>
                <a:gd name="T57" fmla="*/ 30 h 37"/>
                <a:gd name="T58" fmla="*/ 38 w 39"/>
                <a:gd name="T59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37">
                  <a:moveTo>
                    <a:pt x="20" y="14"/>
                  </a:moveTo>
                  <a:cubicBezTo>
                    <a:pt x="19" y="13"/>
                    <a:pt x="18" y="9"/>
                    <a:pt x="20" y="8"/>
                  </a:cubicBezTo>
                  <a:cubicBezTo>
                    <a:pt x="21" y="7"/>
                    <a:pt x="22" y="2"/>
                    <a:pt x="21" y="1"/>
                  </a:cubicBezTo>
                  <a:cubicBezTo>
                    <a:pt x="19" y="0"/>
                    <a:pt x="15" y="1"/>
                    <a:pt x="15" y="4"/>
                  </a:cubicBezTo>
                  <a:cubicBezTo>
                    <a:pt x="14" y="8"/>
                    <a:pt x="11" y="6"/>
                    <a:pt x="10" y="7"/>
                  </a:cubicBezTo>
                  <a:cubicBezTo>
                    <a:pt x="9" y="8"/>
                    <a:pt x="12" y="9"/>
                    <a:pt x="10" y="11"/>
                  </a:cubicBezTo>
                  <a:cubicBezTo>
                    <a:pt x="9" y="12"/>
                    <a:pt x="8" y="8"/>
                    <a:pt x="6" y="8"/>
                  </a:cubicBezTo>
                  <a:cubicBezTo>
                    <a:pt x="3" y="8"/>
                    <a:pt x="3" y="12"/>
                    <a:pt x="2" y="14"/>
                  </a:cubicBezTo>
                  <a:cubicBezTo>
                    <a:pt x="0" y="16"/>
                    <a:pt x="1" y="20"/>
                    <a:pt x="2" y="23"/>
                  </a:cubicBezTo>
                  <a:cubicBezTo>
                    <a:pt x="2" y="26"/>
                    <a:pt x="6" y="28"/>
                    <a:pt x="5" y="30"/>
                  </a:cubicBezTo>
                  <a:cubicBezTo>
                    <a:pt x="4" y="31"/>
                    <a:pt x="5" y="33"/>
                    <a:pt x="6" y="34"/>
                  </a:cubicBezTo>
                  <a:cubicBezTo>
                    <a:pt x="9" y="34"/>
                    <a:pt x="12" y="34"/>
                    <a:pt x="13" y="34"/>
                  </a:cubicBezTo>
                  <a:cubicBezTo>
                    <a:pt x="14" y="35"/>
                    <a:pt x="15" y="35"/>
                    <a:pt x="16" y="34"/>
                  </a:cubicBezTo>
                  <a:cubicBezTo>
                    <a:pt x="15" y="33"/>
                    <a:pt x="13" y="31"/>
                    <a:pt x="13" y="30"/>
                  </a:cubicBezTo>
                  <a:cubicBezTo>
                    <a:pt x="13" y="28"/>
                    <a:pt x="16" y="29"/>
                    <a:pt x="17" y="31"/>
                  </a:cubicBezTo>
                  <a:cubicBezTo>
                    <a:pt x="19" y="32"/>
                    <a:pt x="23" y="33"/>
                    <a:pt x="23" y="31"/>
                  </a:cubicBezTo>
                  <a:cubicBezTo>
                    <a:pt x="23" y="30"/>
                    <a:pt x="22" y="25"/>
                    <a:pt x="20" y="26"/>
                  </a:cubicBezTo>
                  <a:cubicBezTo>
                    <a:pt x="18" y="27"/>
                    <a:pt x="17" y="26"/>
                    <a:pt x="17" y="25"/>
                  </a:cubicBezTo>
                  <a:cubicBezTo>
                    <a:pt x="16" y="24"/>
                    <a:pt x="18" y="22"/>
                    <a:pt x="19" y="20"/>
                  </a:cubicBezTo>
                  <a:cubicBezTo>
                    <a:pt x="19" y="18"/>
                    <a:pt x="23" y="19"/>
                    <a:pt x="24" y="18"/>
                  </a:cubicBezTo>
                  <a:cubicBezTo>
                    <a:pt x="24" y="16"/>
                    <a:pt x="21" y="14"/>
                    <a:pt x="20" y="14"/>
                  </a:cubicBezTo>
                  <a:close/>
                  <a:moveTo>
                    <a:pt x="38" y="21"/>
                  </a:moveTo>
                  <a:cubicBezTo>
                    <a:pt x="37" y="20"/>
                    <a:pt x="36" y="23"/>
                    <a:pt x="35" y="23"/>
                  </a:cubicBezTo>
                  <a:cubicBezTo>
                    <a:pt x="34" y="23"/>
                    <a:pt x="33" y="18"/>
                    <a:pt x="33" y="21"/>
                  </a:cubicBezTo>
                  <a:cubicBezTo>
                    <a:pt x="32" y="24"/>
                    <a:pt x="30" y="20"/>
                    <a:pt x="27" y="23"/>
                  </a:cubicBezTo>
                  <a:cubicBezTo>
                    <a:pt x="25" y="27"/>
                    <a:pt x="29" y="30"/>
                    <a:pt x="30" y="31"/>
                  </a:cubicBezTo>
                  <a:cubicBezTo>
                    <a:pt x="32" y="32"/>
                    <a:pt x="30" y="33"/>
                    <a:pt x="28" y="33"/>
                  </a:cubicBezTo>
                  <a:cubicBezTo>
                    <a:pt x="26" y="32"/>
                    <a:pt x="27" y="36"/>
                    <a:pt x="30" y="36"/>
                  </a:cubicBezTo>
                  <a:cubicBezTo>
                    <a:pt x="33" y="37"/>
                    <a:pt x="36" y="31"/>
                    <a:pt x="36" y="30"/>
                  </a:cubicBezTo>
                  <a:cubicBezTo>
                    <a:pt x="36" y="28"/>
                    <a:pt x="39" y="22"/>
                    <a:pt x="38" y="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8" name="Freeform 136">
              <a:extLst>
                <a:ext uri="{FF2B5EF4-FFF2-40B4-BE49-F238E27FC236}">
                  <a16:creationId xmlns:a16="http://schemas.microsoft.com/office/drawing/2014/main" id="{70A7FD26-BBF6-3F46-A7B2-AE366ADE7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8513" y="3701596"/>
              <a:ext cx="346075" cy="611188"/>
            </a:xfrm>
            <a:custGeom>
              <a:avLst/>
              <a:gdLst>
                <a:gd name="T0" fmla="*/ 98 w 100"/>
                <a:gd name="T1" fmla="*/ 37 h 176"/>
                <a:gd name="T2" fmla="*/ 96 w 100"/>
                <a:gd name="T3" fmla="*/ 23 h 176"/>
                <a:gd name="T4" fmla="*/ 84 w 100"/>
                <a:gd name="T5" fmla="*/ 9 h 176"/>
                <a:gd name="T6" fmla="*/ 70 w 100"/>
                <a:gd name="T7" fmla="*/ 8 h 176"/>
                <a:gd name="T8" fmla="*/ 56 w 100"/>
                <a:gd name="T9" fmla="*/ 8 h 176"/>
                <a:gd name="T10" fmla="*/ 48 w 100"/>
                <a:gd name="T11" fmla="*/ 16 h 176"/>
                <a:gd name="T12" fmla="*/ 40 w 100"/>
                <a:gd name="T13" fmla="*/ 26 h 176"/>
                <a:gd name="T14" fmla="*/ 34 w 100"/>
                <a:gd name="T15" fmla="*/ 37 h 176"/>
                <a:gd name="T16" fmla="*/ 26 w 100"/>
                <a:gd name="T17" fmla="*/ 43 h 176"/>
                <a:gd name="T18" fmla="*/ 20 w 100"/>
                <a:gd name="T19" fmla="*/ 60 h 176"/>
                <a:gd name="T20" fmla="*/ 22 w 100"/>
                <a:gd name="T21" fmla="*/ 69 h 176"/>
                <a:gd name="T22" fmla="*/ 9 w 100"/>
                <a:gd name="T23" fmla="*/ 75 h 176"/>
                <a:gd name="T24" fmla="*/ 8 w 100"/>
                <a:gd name="T25" fmla="*/ 91 h 176"/>
                <a:gd name="T26" fmla="*/ 13 w 100"/>
                <a:gd name="T27" fmla="*/ 104 h 176"/>
                <a:gd name="T28" fmla="*/ 10 w 100"/>
                <a:gd name="T29" fmla="*/ 112 h 176"/>
                <a:gd name="T30" fmla="*/ 5 w 100"/>
                <a:gd name="T31" fmla="*/ 122 h 176"/>
                <a:gd name="T32" fmla="*/ 2 w 100"/>
                <a:gd name="T33" fmla="*/ 134 h 176"/>
                <a:gd name="T34" fmla="*/ 0 w 100"/>
                <a:gd name="T35" fmla="*/ 134 h 176"/>
                <a:gd name="T36" fmla="*/ 6 w 100"/>
                <a:gd name="T37" fmla="*/ 150 h 176"/>
                <a:gd name="T38" fmla="*/ 12 w 100"/>
                <a:gd name="T39" fmla="*/ 164 h 176"/>
                <a:gd name="T40" fmla="*/ 14 w 100"/>
                <a:gd name="T41" fmla="*/ 174 h 176"/>
                <a:gd name="T42" fmla="*/ 24 w 100"/>
                <a:gd name="T43" fmla="*/ 169 h 176"/>
                <a:gd name="T44" fmla="*/ 33 w 100"/>
                <a:gd name="T45" fmla="*/ 166 h 176"/>
                <a:gd name="T46" fmla="*/ 40 w 100"/>
                <a:gd name="T47" fmla="*/ 164 h 176"/>
                <a:gd name="T48" fmla="*/ 42 w 100"/>
                <a:gd name="T49" fmla="*/ 156 h 176"/>
                <a:gd name="T50" fmla="*/ 43 w 100"/>
                <a:gd name="T51" fmla="*/ 139 h 176"/>
                <a:gd name="T52" fmla="*/ 55 w 100"/>
                <a:gd name="T53" fmla="*/ 128 h 176"/>
                <a:gd name="T54" fmla="*/ 52 w 100"/>
                <a:gd name="T55" fmla="*/ 113 h 176"/>
                <a:gd name="T56" fmla="*/ 45 w 100"/>
                <a:gd name="T57" fmla="*/ 102 h 176"/>
                <a:gd name="T58" fmla="*/ 51 w 100"/>
                <a:gd name="T59" fmla="*/ 88 h 176"/>
                <a:gd name="T60" fmla="*/ 60 w 100"/>
                <a:gd name="T61" fmla="*/ 78 h 176"/>
                <a:gd name="T62" fmla="*/ 80 w 100"/>
                <a:gd name="T63" fmla="*/ 65 h 176"/>
                <a:gd name="T64" fmla="*/ 82 w 100"/>
                <a:gd name="T65" fmla="*/ 50 h 176"/>
                <a:gd name="T66" fmla="*/ 96 w 100"/>
                <a:gd name="T67" fmla="*/ 45 h 176"/>
                <a:gd name="T68" fmla="*/ 99 w 100"/>
                <a:gd name="T69" fmla="*/ 42 h 176"/>
                <a:gd name="T70" fmla="*/ 53 w 100"/>
                <a:gd name="T71" fmla="*/ 15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6">
                  <a:moveTo>
                    <a:pt x="99" y="42"/>
                  </a:moveTo>
                  <a:cubicBezTo>
                    <a:pt x="98" y="40"/>
                    <a:pt x="96" y="37"/>
                    <a:pt x="98" y="37"/>
                  </a:cubicBezTo>
                  <a:cubicBezTo>
                    <a:pt x="99" y="37"/>
                    <a:pt x="100" y="32"/>
                    <a:pt x="98" y="30"/>
                  </a:cubicBezTo>
                  <a:cubicBezTo>
                    <a:pt x="96" y="29"/>
                    <a:pt x="98" y="24"/>
                    <a:pt x="96" y="23"/>
                  </a:cubicBezTo>
                  <a:cubicBezTo>
                    <a:pt x="94" y="22"/>
                    <a:pt x="95" y="18"/>
                    <a:pt x="96" y="16"/>
                  </a:cubicBezTo>
                  <a:cubicBezTo>
                    <a:pt x="96" y="13"/>
                    <a:pt x="88" y="11"/>
                    <a:pt x="84" y="9"/>
                  </a:cubicBezTo>
                  <a:cubicBezTo>
                    <a:pt x="80" y="7"/>
                    <a:pt x="78" y="4"/>
                    <a:pt x="75" y="2"/>
                  </a:cubicBezTo>
                  <a:cubicBezTo>
                    <a:pt x="71" y="0"/>
                    <a:pt x="70" y="5"/>
                    <a:pt x="70" y="8"/>
                  </a:cubicBezTo>
                  <a:cubicBezTo>
                    <a:pt x="70" y="11"/>
                    <a:pt x="67" y="11"/>
                    <a:pt x="65" y="9"/>
                  </a:cubicBezTo>
                  <a:cubicBezTo>
                    <a:pt x="62" y="8"/>
                    <a:pt x="60" y="9"/>
                    <a:pt x="56" y="8"/>
                  </a:cubicBezTo>
                  <a:cubicBezTo>
                    <a:pt x="53" y="6"/>
                    <a:pt x="54" y="11"/>
                    <a:pt x="54" y="14"/>
                  </a:cubicBezTo>
                  <a:cubicBezTo>
                    <a:pt x="54" y="16"/>
                    <a:pt x="51" y="16"/>
                    <a:pt x="48" y="16"/>
                  </a:cubicBezTo>
                  <a:cubicBezTo>
                    <a:pt x="46" y="16"/>
                    <a:pt x="42" y="18"/>
                    <a:pt x="42" y="21"/>
                  </a:cubicBezTo>
                  <a:cubicBezTo>
                    <a:pt x="42" y="23"/>
                    <a:pt x="39" y="25"/>
                    <a:pt x="40" y="26"/>
                  </a:cubicBezTo>
                  <a:cubicBezTo>
                    <a:pt x="41" y="28"/>
                    <a:pt x="39" y="29"/>
                    <a:pt x="38" y="30"/>
                  </a:cubicBezTo>
                  <a:cubicBezTo>
                    <a:pt x="36" y="32"/>
                    <a:pt x="35" y="35"/>
                    <a:pt x="34" y="37"/>
                  </a:cubicBezTo>
                  <a:cubicBezTo>
                    <a:pt x="33" y="38"/>
                    <a:pt x="34" y="40"/>
                    <a:pt x="32" y="41"/>
                  </a:cubicBezTo>
                  <a:cubicBezTo>
                    <a:pt x="30" y="43"/>
                    <a:pt x="27" y="42"/>
                    <a:pt x="26" y="43"/>
                  </a:cubicBezTo>
                  <a:cubicBezTo>
                    <a:pt x="25" y="44"/>
                    <a:pt x="26" y="47"/>
                    <a:pt x="26" y="50"/>
                  </a:cubicBezTo>
                  <a:cubicBezTo>
                    <a:pt x="25" y="53"/>
                    <a:pt x="23" y="57"/>
                    <a:pt x="20" y="60"/>
                  </a:cubicBezTo>
                  <a:cubicBezTo>
                    <a:pt x="18" y="63"/>
                    <a:pt x="21" y="64"/>
                    <a:pt x="22" y="64"/>
                  </a:cubicBezTo>
                  <a:cubicBezTo>
                    <a:pt x="23" y="65"/>
                    <a:pt x="23" y="67"/>
                    <a:pt x="22" y="69"/>
                  </a:cubicBezTo>
                  <a:cubicBezTo>
                    <a:pt x="21" y="71"/>
                    <a:pt x="18" y="70"/>
                    <a:pt x="17" y="69"/>
                  </a:cubicBezTo>
                  <a:cubicBezTo>
                    <a:pt x="15" y="69"/>
                    <a:pt x="11" y="71"/>
                    <a:pt x="9" y="75"/>
                  </a:cubicBezTo>
                  <a:cubicBezTo>
                    <a:pt x="7" y="79"/>
                    <a:pt x="7" y="81"/>
                    <a:pt x="8" y="83"/>
                  </a:cubicBezTo>
                  <a:cubicBezTo>
                    <a:pt x="9" y="85"/>
                    <a:pt x="6" y="87"/>
                    <a:pt x="8" y="91"/>
                  </a:cubicBezTo>
                  <a:cubicBezTo>
                    <a:pt x="10" y="95"/>
                    <a:pt x="7" y="95"/>
                    <a:pt x="8" y="98"/>
                  </a:cubicBezTo>
                  <a:cubicBezTo>
                    <a:pt x="8" y="102"/>
                    <a:pt x="13" y="101"/>
                    <a:pt x="13" y="104"/>
                  </a:cubicBezTo>
                  <a:cubicBezTo>
                    <a:pt x="13" y="107"/>
                    <a:pt x="12" y="108"/>
                    <a:pt x="10" y="108"/>
                  </a:cubicBezTo>
                  <a:cubicBezTo>
                    <a:pt x="8" y="108"/>
                    <a:pt x="9" y="111"/>
                    <a:pt x="10" y="112"/>
                  </a:cubicBezTo>
                  <a:cubicBezTo>
                    <a:pt x="12" y="113"/>
                    <a:pt x="12" y="118"/>
                    <a:pt x="11" y="120"/>
                  </a:cubicBezTo>
                  <a:cubicBezTo>
                    <a:pt x="10" y="121"/>
                    <a:pt x="5" y="120"/>
                    <a:pt x="5" y="122"/>
                  </a:cubicBezTo>
                  <a:cubicBezTo>
                    <a:pt x="6" y="124"/>
                    <a:pt x="4" y="127"/>
                    <a:pt x="4" y="128"/>
                  </a:cubicBezTo>
                  <a:cubicBezTo>
                    <a:pt x="4" y="130"/>
                    <a:pt x="4" y="135"/>
                    <a:pt x="2" y="134"/>
                  </a:cubicBezTo>
                  <a:cubicBezTo>
                    <a:pt x="2" y="133"/>
                    <a:pt x="1" y="133"/>
                    <a:pt x="0" y="133"/>
                  </a:cubicBezTo>
                  <a:cubicBezTo>
                    <a:pt x="0" y="133"/>
                    <a:pt x="0" y="134"/>
                    <a:pt x="0" y="134"/>
                  </a:cubicBezTo>
                  <a:cubicBezTo>
                    <a:pt x="0" y="137"/>
                    <a:pt x="1" y="140"/>
                    <a:pt x="3" y="142"/>
                  </a:cubicBezTo>
                  <a:cubicBezTo>
                    <a:pt x="6" y="144"/>
                    <a:pt x="4" y="147"/>
                    <a:pt x="6" y="150"/>
                  </a:cubicBezTo>
                  <a:cubicBezTo>
                    <a:pt x="9" y="153"/>
                    <a:pt x="8" y="156"/>
                    <a:pt x="10" y="158"/>
                  </a:cubicBezTo>
                  <a:cubicBezTo>
                    <a:pt x="13" y="160"/>
                    <a:pt x="13" y="161"/>
                    <a:pt x="12" y="164"/>
                  </a:cubicBezTo>
                  <a:cubicBezTo>
                    <a:pt x="11" y="166"/>
                    <a:pt x="14" y="166"/>
                    <a:pt x="14" y="167"/>
                  </a:cubicBezTo>
                  <a:cubicBezTo>
                    <a:pt x="14" y="169"/>
                    <a:pt x="14" y="173"/>
                    <a:pt x="14" y="174"/>
                  </a:cubicBezTo>
                  <a:cubicBezTo>
                    <a:pt x="15" y="176"/>
                    <a:pt x="17" y="174"/>
                    <a:pt x="21" y="174"/>
                  </a:cubicBezTo>
                  <a:cubicBezTo>
                    <a:pt x="24" y="174"/>
                    <a:pt x="24" y="172"/>
                    <a:pt x="24" y="169"/>
                  </a:cubicBezTo>
                  <a:cubicBezTo>
                    <a:pt x="24" y="167"/>
                    <a:pt x="26" y="168"/>
                    <a:pt x="26" y="167"/>
                  </a:cubicBezTo>
                  <a:cubicBezTo>
                    <a:pt x="27" y="165"/>
                    <a:pt x="30" y="165"/>
                    <a:pt x="33" y="166"/>
                  </a:cubicBezTo>
                  <a:cubicBezTo>
                    <a:pt x="36" y="167"/>
                    <a:pt x="37" y="165"/>
                    <a:pt x="37" y="162"/>
                  </a:cubicBezTo>
                  <a:cubicBezTo>
                    <a:pt x="38" y="160"/>
                    <a:pt x="39" y="163"/>
                    <a:pt x="40" y="164"/>
                  </a:cubicBezTo>
                  <a:cubicBezTo>
                    <a:pt x="41" y="164"/>
                    <a:pt x="44" y="159"/>
                    <a:pt x="45" y="156"/>
                  </a:cubicBezTo>
                  <a:cubicBezTo>
                    <a:pt x="46" y="153"/>
                    <a:pt x="45" y="153"/>
                    <a:pt x="42" y="156"/>
                  </a:cubicBezTo>
                  <a:cubicBezTo>
                    <a:pt x="39" y="160"/>
                    <a:pt x="41" y="153"/>
                    <a:pt x="42" y="151"/>
                  </a:cubicBezTo>
                  <a:cubicBezTo>
                    <a:pt x="43" y="148"/>
                    <a:pt x="43" y="141"/>
                    <a:pt x="43" y="139"/>
                  </a:cubicBezTo>
                  <a:cubicBezTo>
                    <a:pt x="44" y="138"/>
                    <a:pt x="44" y="135"/>
                    <a:pt x="48" y="135"/>
                  </a:cubicBezTo>
                  <a:cubicBezTo>
                    <a:pt x="51" y="134"/>
                    <a:pt x="56" y="130"/>
                    <a:pt x="55" y="128"/>
                  </a:cubicBezTo>
                  <a:cubicBezTo>
                    <a:pt x="54" y="126"/>
                    <a:pt x="60" y="123"/>
                    <a:pt x="60" y="121"/>
                  </a:cubicBezTo>
                  <a:cubicBezTo>
                    <a:pt x="60" y="120"/>
                    <a:pt x="54" y="114"/>
                    <a:pt x="52" y="113"/>
                  </a:cubicBezTo>
                  <a:cubicBezTo>
                    <a:pt x="50" y="112"/>
                    <a:pt x="46" y="113"/>
                    <a:pt x="46" y="111"/>
                  </a:cubicBezTo>
                  <a:cubicBezTo>
                    <a:pt x="47" y="110"/>
                    <a:pt x="46" y="105"/>
                    <a:pt x="45" y="102"/>
                  </a:cubicBezTo>
                  <a:cubicBezTo>
                    <a:pt x="45" y="100"/>
                    <a:pt x="48" y="97"/>
                    <a:pt x="48" y="94"/>
                  </a:cubicBezTo>
                  <a:cubicBezTo>
                    <a:pt x="48" y="92"/>
                    <a:pt x="48" y="89"/>
                    <a:pt x="51" y="88"/>
                  </a:cubicBezTo>
                  <a:cubicBezTo>
                    <a:pt x="53" y="87"/>
                    <a:pt x="51" y="85"/>
                    <a:pt x="54" y="85"/>
                  </a:cubicBezTo>
                  <a:cubicBezTo>
                    <a:pt x="57" y="84"/>
                    <a:pt x="57" y="80"/>
                    <a:pt x="60" y="78"/>
                  </a:cubicBezTo>
                  <a:cubicBezTo>
                    <a:pt x="63" y="77"/>
                    <a:pt x="63" y="76"/>
                    <a:pt x="68" y="74"/>
                  </a:cubicBezTo>
                  <a:cubicBezTo>
                    <a:pt x="72" y="72"/>
                    <a:pt x="79" y="67"/>
                    <a:pt x="80" y="65"/>
                  </a:cubicBezTo>
                  <a:cubicBezTo>
                    <a:pt x="81" y="62"/>
                    <a:pt x="76" y="59"/>
                    <a:pt x="79" y="57"/>
                  </a:cubicBezTo>
                  <a:cubicBezTo>
                    <a:pt x="83" y="54"/>
                    <a:pt x="80" y="51"/>
                    <a:pt x="82" y="50"/>
                  </a:cubicBezTo>
                  <a:cubicBezTo>
                    <a:pt x="85" y="49"/>
                    <a:pt x="86" y="48"/>
                    <a:pt x="87" y="46"/>
                  </a:cubicBezTo>
                  <a:cubicBezTo>
                    <a:pt x="89" y="44"/>
                    <a:pt x="92" y="46"/>
                    <a:pt x="96" y="45"/>
                  </a:cubicBezTo>
                  <a:cubicBezTo>
                    <a:pt x="97" y="45"/>
                    <a:pt x="99" y="45"/>
                    <a:pt x="100" y="46"/>
                  </a:cubicBezTo>
                  <a:cubicBezTo>
                    <a:pt x="100" y="44"/>
                    <a:pt x="100" y="42"/>
                    <a:pt x="99" y="42"/>
                  </a:cubicBezTo>
                  <a:close/>
                  <a:moveTo>
                    <a:pt x="59" y="146"/>
                  </a:moveTo>
                  <a:cubicBezTo>
                    <a:pt x="54" y="146"/>
                    <a:pt x="52" y="155"/>
                    <a:pt x="53" y="157"/>
                  </a:cubicBezTo>
                  <a:cubicBezTo>
                    <a:pt x="54" y="158"/>
                    <a:pt x="63" y="146"/>
                    <a:pt x="59" y="14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9" name="Freeform 137">
              <a:extLst>
                <a:ext uri="{FF2B5EF4-FFF2-40B4-BE49-F238E27FC236}">
                  <a16:creationId xmlns:a16="http://schemas.microsoft.com/office/drawing/2014/main" id="{107DC991-47C4-0A49-A475-974881835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2675" y="4131809"/>
              <a:ext cx="177800" cy="87313"/>
            </a:xfrm>
            <a:custGeom>
              <a:avLst/>
              <a:gdLst>
                <a:gd name="T0" fmla="*/ 47 w 51"/>
                <a:gd name="T1" fmla="*/ 7 h 25"/>
                <a:gd name="T2" fmla="*/ 49 w 51"/>
                <a:gd name="T3" fmla="*/ 2 h 25"/>
                <a:gd name="T4" fmla="*/ 47 w 51"/>
                <a:gd name="T5" fmla="*/ 3 h 25"/>
                <a:gd name="T6" fmla="*/ 32 w 51"/>
                <a:gd name="T7" fmla="*/ 1 h 25"/>
                <a:gd name="T8" fmla="*/ 17 w 51"/>
                <a:gd name="T9" fmla="*/ 4 h 25"/>
                <a:gd name="T10" fmla="*/ 12 w 51"/>
                <a:gd name="T11" fmla="*/ 9 h 25"/>
                <a:gd name="T12" fmla="*/ 14 w 51"/>
                <a:gd name="T13" fmla="*/ 14 h 25"/>
                <a:gd name="T14" fmla="*/ 19 w 51"/>
                <a:gd name="T15" fmla="*/ 16 h 25"/>
                <a:gd name="T16" fmla="*/ 20 w 51"/>
                <a:gd name="T17" fmla="*/ 20 h 25"/>
                <a:gd name="T18" fmla="*/ 20 w 51"/>
                <a:gd name="T19" fmla="*/ 20 h 25"/>
                <a:gd name="T20" fmla="*/ 29 w 51"/>
                <a:gd name="T21" fmla="*/ 20 h 25"/>
                <a:gd name="T22" fmla="*/ 37 w 51"/>
                <a:gd name="T23" fmla="*/ 24 h 25"/>
                <a:gd name="T24" fmla="*/ 45 w 51"/>
                <a:gd name="T25" fmla="*/ 25 h 25"/>
                <a:gd name="T26" fmla="*/ 45 w 51"/>
                <a:gd name="T27" fmla="*/ 23 h 25"/>
                <a:gd name="T28" fmla="*/ 47 w 51"/>
                <a:gd name="T29" fmla="*/ 20 h 25"/>
                <a:gd name="T30" fmla="*/ 45 w 51"/>
                <a:gd name="T31" fmla="*/ 16 h 25"/>
                <a:gd name="T32" fmla="*/ 45 w 51"/>
                <a:gd name="T33" fmla="*/ 11 h 25"/>
                <a:gd name="T34" fmla="*/ 47 w 51"/>
                <a:gd name="T35" fmla="*/ 7 h 25"/>
                <a:gd name="T36" fmla="*/ 5 w 51"/>
                <a:gd name="T37" fmla="*/ 13 h 25"/>
                <a:gd name="T38" fmla="*/ 2 w 51"/>
                <a:gd name="T39" fmla="*/ 20 h 25"/>
                <a:gd name="T40" fmla="*/ 10 w 51"/>
                <a:gd name="T41" fmla="*/ 14 h 25"/>
                <a:gd name="T42" fmla="*/ 5 w 51"/>
                <a:gd name="T43" fmla="*/ 13 h 25"/>
                <a:gd name="T44" fmla="*/ 9 w 51"/>
                <a:gd name="T45" fmla="*/ 9 h 25"/>
                <a:gd name="T46" fmla="*/ 4 w 51"/>
                <a:gd name="T47" fmla="*/ 10 h 25"/>
                <a:gd name="T48" fmla="*/ 9 w 51"/>
                <a:gd name="T4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25">
                  <a:moveTo>
                    <a:pt x="47" y="7"/>
                  </a:moveTo>
                  <a:cubicBezTo>
                    <a:pt x="48" y="5"/>
                    <a:pt x="51" y="4"/>
                    <a:pt x="49" y="2"/>
                  </a:cubicBezTo>
                  <a:cubicBezTo>
                    <a:pt x="49" y="2"/>
                    <a:pt x="48" y="2"/>
                    <a:pt x="47" y="3"/>
                  </a:cubicBezTo>
                  <a:cubicBezTo>
                    <a:pt x="44" y="3"/>
                    <a:pt x="36" y="0"/>
                    <a:pt x="32" y="1"/>
                  </a:cubicBezTo>
                  <a:cubicBezTo>
                    <a:pt x="28" y="2"/>
                    <a:pt x="19" y="2"/>
                    <a:pt x="17" y="4"/>
                  </a:cubicBezTo>
                  <a:cubicBezTo>
                    <a:pt x="15" y="6"/>
                    <a:pt x="10" y="7"/>
                    <a:pt x="12" y="9"/>
                  </a:cubicBezTo>
                  <a:cubicBezTo>
                    <a:pt x="14" y="10"/>
                    <a:pt x="12" y="11"/>
                    <a:pt x="14" y="14"/>
                  </a:cubicBezTo>
                  <a:cubicBezTo>
                    <a:pt x="15" y="16"/>
                    <a:pt x="16" y="17"/>
                    <a:pt x="19" y="16"/>
                  </a:cubicBezTo>
                  <a:cubicBezTo>
                    <a:pt x="21" y="16"/>
                    <a:pt x="23" y="17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4" y="19"/>
                    <a:pt x="28" y="19"/>
                    <a:pt x="29" y="20"/>
                  </a:cubicBezTo>
                  <a:cubicBezTo>
                    <a:pt x="30" y="20"/>
                    <a:pt x="35" y="25"/>
                    <a:pt x="37" y="24"/>
                  </a:cubicBezTo>
                  <a:cubicBezTo>
                    <a:pt x="38" y="24"/>
                    <a:pt x="42" y="25"/>
                    <a:pt x="45" y="25"/>
                  </a:cubicBezTo>
                  <a:cubicBezTo>
                    <a:pt x="44" y="24"/>
                    <a:pt x="44" y="23"/>
                    <a:pt x="45" y="23"/>
                  </a:cubicBezTo>
                  <a:cubicBezTo>
                    <a:pt x="46" y="22"/>
                    <a:pt x="48" y="22"/>
                    <a:pt x="47" y="20"/>
                  </a:cubicBezTo>
                  <a:cubicBezTo>
                    <a:pt x="46" y="18"/>
                    <a:pt x="45" y="18"/>
                    <a:pt x="45" y="16"/>
                  </a:cubicBezTo>
                  <a:cubicBezTo>
                    <a:pt x="45" y="14"/>
                    <a:pt x="44" y="13"/>
                    <a:pt x="45" y="11"/>
                  </a:cubicBezTo>
                  <a:cubicBezTo>
                    <a:pt x="45" y="10"/>
                    <a:pt x="46" y="9"/>
                    <a:pt x="47" y="7"/>
                  </a:cubicBezTo>
                  <a:close/>
                  <a:moveTo>
                    <a:pt x="5" y="13"/>
                  </a:moveTo>
                  <a:cubicBezTo>
                    <a:pt x="1" y="14"/>
                    <a:pt x="0" y="20"/>
                    <a:pt x="2" y="20"/>
                  </a:cubicBezTo>
                  <a:cubicBezTo>
                    <a:pt x="4" y="20"/>
                    <a:pt x="9" y="16"/>
                    <a:pt x="10" y="14"/>
                  </a:cubicBezTo>
                  <a:cubicBezTo>
                    <a:pt x="12" y="13"/>
                    <a:pt x="10" y="12"/>
                    <a:pt x="5" y="13"/>
                  </a:cubicBezTo>
                  <a:close/>
                  <a:moveTo>
                    <a:pt x="9" y="9"/>
                  </a:moveTo>
                  <a:cubicBezTo>
                    <a:pt x="10" y="8"/>
                    <a:pt x="2" y="8"/>
                    <a:pt x="4" y="10"/>
                  </a:cubicBezTo>
                  <a:cubicBezTo>
                    <a:pt x="5" y="11"/>
                    <a:pt x="8" y="11"/>
                    <a:pt x="9" y="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0" name="Freeform 138">
              <a:extLst>
                <a:ext uri="{FF2B5EF4-FFF2-40B4-BE49-F238E27FC236}">
                  <a16:creationId xmlns:a16="http://schemas.microsoft.com/office/drawing/2014/main" id="{6631A41A-5E82-8B43-9A0D-7DC343514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4938" y="5914571"/>
              <a:ext cx="225425" cy="271463"/>
            </a:xfrm>
            <a:custGeom>
              <a:avLst/>
              <a:gdLst>
                <a:gd name="T0" fmla="*/ 58 w 65"/>
                <a:gd name="T1" fmla="*/ 18 h 78"/>
                <a:gd name="T2" fmla="*/ 61 w 65"/>
                <a:gd name="T3" fmla="*/ 12 h 78"/>
                <a:gd name="T4" fmla="*/ 65 w 65"/>
                <a:gd name="T5" fmla="*/ 6 h 78"/>
                <a:gd name="T6" fmla="*/ 61 w 65"/>
                <a:gd name="T7" fmla="*/ 7 h 78"/>
                <a:gd name="T8" fmla="*/ 57 w 65"/>
                <a:gd name="T9" fmla="*/ 6 h 78"/>
                <a:gd name="T10" fmla="*/ 50 w 65"/>
                <a:gd name="T11" fmla="*/ 7 h 78"/>
                <a:gd name="T12" fmla="*/ 45 w 65"/>
                <a:gd name="T13" fmla="*/ 12 h 78"/>
                <a:gd name="T14" fmla="*/ 36 w 65"/>
                <a:gd name="T15" fmla="*/ 10 h 78"/>
                <a:gd name="T16" fmla="*/ 26 w 65"/>
                <a:gd name="T17" fmla="*/ 5 h 78"/>
                <a:gd name="T18" fmla="*/ 18 w 65"/>
                <a:gd name="T19" fmla="*/ 3 h 78"/>
                <a:gd name="T20" fmla="*/ 14 w 65"/>
                <a:gd name="T21" fmla="*/ 1 h 78"/>
                <a:gd name="T22" fmla="*/ 9 w 65"/>
                <a:gd name="T23" fmla="*/ 0 h 78"/>
                <a:gd name="T24" fmla="*/ 2 w 65"/>
                <a:gd name="T25" fmla="*/ 4 h 78"/>
                <a:gd name="T26" fmla="*/ 1 w 65"/>
                <a:gd name="T27" fmla="*/ 6 h 78"/>
                <a:gd name="T28" fmla="*/ 5 w 65"/>
                <a:gd name="T29" fmla="*/ 9 h 78"/>
                <a:gd name="T30" fmla="*/ 6 w 65"/>
                <a:gd name="T31" fmla="*/ 15 h 78"/>
                <a:gd name="T32" fmla="*/ 9 w 65"/>
                <a:gd name="T33" fmla="*/ 18 h 78"/>
                <a:gd name="T34" fmla="*/ 9 w 65"/>
                <a:gd name="T35" fmla="*/ 24 h 78"/>
                <a:gd name="T36" fmla="*/ 3 w 65"/>
                <a:gd name="T37" fmla="*/ 34 h 78"/>
                <a:gd name="T38" fmla="*/ 1 w 65"/>
                <a:gd name="T39" fmla="*/ 39 h 78"/>
                <a:gd name="T40" fmla="*/ 6 w 65"/>
                <a:gd name="T41" fmla="*/ 42 h 78"/>
                <a:gd name="T42" fmla="*/ 1 w 65"/>
                <a:gd name="T43" fmla="*/ 47 h 78"/>
                <a:gd name="T44" fmla="*/ 0 w 65"/>
                <a:gd name="T45" fmla="*/ 48 h 78"/>
                <a:gd name="T46" fmla="*/ 31 w 65"/>
                <a:gd name="T47" fmla="*/ 64 h 78"/>
                <a:gd name="T48" fmla="*/ 30 w 65"/>
                <a:gd name="T49" fmla="*/ 69 h 78"/>
                <a:gd name="T50" fmla="*/ 44 w 65"/>
                <a:gd name="T51" fmla="*/ 78 h 78"/>
                <a:gd name="T52" fmla="*/ 52 w 65"/>
                <a:gd name="T53" fmla="*/ 61 h 78"/>
                <a:gd name="T54" fmla="*/ 57 w 65"/>
                <a:gd name="T55" fmla="*/ 57 h 78"/>
                <a:gd name="T56" fmla="*/ 61 w 65"/>
                <a:gd name="T57" fmla="*/ 54 h 78"/>
                <a:gd name="T58" fmla="*/ 62 w 65"/>
                <a:gd name="T59" fmla="*/ 53 h 78"/>
                <a:gd name="T60" fmla="*/ 58 w 65"/>
                <a:gd name="T61" fmla="*/ 47 h 78"/>
                <a:gd name="T62" fmla="*/ 58 w 65"/>
                <a:gd name="T6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5" h="78">
                  <a:moveTo>
                    <a:pt x="58" y="18"/>
                  </a:moveTo>
                  <a:cubicBezTo>
                    <a:pt x="61" y="12"/>
                    <a:pt x="61" y="12"/>
                    <a:pt x="61" y="12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3" y="7"/>
                    <a:pt x="62" y="7"/>
                    <a:pt x="61" y="7"/>
                  </a:cubicBezTo>
                  <a:cubicBezTo>
                    <a:pt x="60" y="8"/>
                    <a:pt x="58" y="7"/>
                    <a:pt x="57" y="6"/>
                  </a:cubicBezTo>
                  <a:cubicBezTo>
                    <a:pt x="57" y="5"/>
                    <a:pt x="53" y="6"/>
                    <a:pt x="50" y="7"/>
                  </a:cubicBezTo>
                  <a:cubicBezTo>
                    <a:pt x="47" y="9"/>
                    <a:pt x="46" y="12"/>
                    <a:pt x="45" y="12"/>
                  </a:cubicBezTo>
                  <a:cubicBezTo>
                    <a:pt x="44" y="11"/>
                    <a:pt x="37" y="10"/>
                    <a:pt x="36" y="10"/>
                  </a:cubicBezTo>
                  <a:cubicBezTo>
                    <a:pt x="34" y="10"/>
                    <a:pt x="28" y="6"/>
                    <a:pt x="26" y="5"/>
                  </a:cubicBezTo>
                  <a:cubicBezTo>
                    <a:pt x="25" y="3"/>
                    <a:pt x="19" y="4"/>
                    <a:pt x="18" y="3"/>
                  </a:cubicBezTo>
                  <a:cubicBezTo>
                    <a:pt x="17" y="2"/>
                    <a:pt x="14" y="2"/>
                    <a:pt x="14" y="1"/>
                  </a:cubicBezTo>
                  <a:cubicBezTo>
                    <a:pt x="13" y="0"/>
                    <a:pt x="11" y="0"/>
                    <a:pt x="9" y="0"/>
                  </a:cubicBezTo>
                  <a:cubicBezTo>
                    <a:pt x="7" y="0"/>
                    <a:pt x="3" y="3"/>
                    <a:pt x="2" y="4"/>
                  </a:cubicBezTo>
                  <a:cubicBezTo>
                    <a:pt x="2" y="5"/>
                    <a:pt x="2" y="5"/>
                    <a:pt x="1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21"/>
                    <a:pt x="9" y="24"/>
                  </a:cubicBezTo>
                  <a:cubicBezTo>
                    <a:pt x="8" y="28"/>
                    <a:pt x="5" y="32"/>
                    <a:pt x="3" y="34"/>
                  </a:cubicBezTo>
                  <a:cubicBezTo>
                    <a:pt x="3" y="34"/>
                    <a:pt x="2" y="36"/>
                    <a:pt x="1" y="39"/>
                  </a:cubicBezTo>
                  <a:cubicBezTo>
                    <a:pt x="4" y="40"/>
                    <a:pt x="6" y="41"/>
                    <a:pt x="6" y="42"/>
                  </a:cubicBezTo>
                  <a:cubicBezTo>
                    <a:pt x="6" y="44"/>
                    <a:pt x="1" y="43"/>
                    <a:pt x="1" y="47"/>
                  </a:cubicBezTo>
                  <a:cubicBezTo>
                    <a:pt x="1" y="47"/>
                    <a:pt x="1" y="47"/>
                    <a:pt x="0" y="48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69"/>
                    <a:pt x="37" y="74"/>
                    <a:pt x="44" y="78"/>
                  </a:cubicBezTo>
                  <a:cubicBezTo>
                    <a:pt x="47" y="71"/>
                    <a:pt x="51" y="62"/>
                    <a:pt x="52" y="61"/>
                  </a:cubicBezTo>
                  <a:cubicBezTo>
                    <a:pt x="54" y="58"/>
                    <a:pt x="55" y="59"/>
                    <a:pt x="57" y="57"/>
                  </a:cubicBezTo>
                  <a:cubicBezTo>
                    <a:pt x="58" y="55"/>
                    <a:pt x="59" y="58"/>
                    <a:pt x="61" y="54"/>
                  </a:cubicBezTo>
                  <a:cubicBezTo>
                    <a:pt x="62" y="54"/>
                    <a:pt x="62" y="53"/>
                    <a:pt x="62" y="53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58" y="1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1" name="Freeform 139">
              <a:extLst>
                <a:ext uri="{FF2B5EF4-FFF2-40B4-BE49-F238E27FC236}">
                  <a16:creationId xmlns:a16="http://schemas.microsoft.com/office/drawing/2014/main" id="{6D153C2A-4F9C-184F-B147-55BCA5EF9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288" y="5935209"/>
              <a:ext cx="152400" cy="157163"/>
            </a:xfrm>
            <a:custGeom>
              <a:avLst/>
              <a:gdLst>
                <a:gd name="T0" fmla="*/ 41 w 44"/>
                <a:gd name="T1" fmla="*/ 9 h 45"/>
                <a:gd name="T2" fmla="*/ 40 w 44"/>
                <a:gd name="T3" fmla="*/ 3 h 45"/>
                <a:gd name="T4" fmla="*/ 36 w 44"/>
                <a:gd name="T5" fmla="*/ 0 h 45"/>
                <a:gd name="T6" fmla="*/ 34 w 44"/>
                <a:gd name="T7" fmla="*/ 2 h 45"/>
                <a:gd name="T8" fmla="*/ 29 w 44"/>
                <a:gd name="T9" fmla="*/ 3 h 45"/>
                <a:gd name="T10" fmla="*/ 23 w 44"/>
                <a:gd name="T11" fmla="*/ 5 h 45"/>
                <a:gd name="T12" fmla="*/ 18 w 44"/>
                <a:gd name="T13" fmla="*/ 3 h 45"/>
                <a:gd name="T14" fmla="*/ 12 w 44"/>
                <a:gd name="T15" fmla="*/ 5 h 45"/>
                <a:gd name="T16" fmla="*/ 11 w 44"/>
                <a:gd name="T17" fmla="*/ 12 h 45"/>
                <a:gd name="T18" fmla="*/ 14 w 44"/>
                <a:gd name="T19" fmla="*/ 16 h 45"/>
                <a:gd name="T20" fmla="*/ 11 w 44"/>
                <a:gd name="T21" fmla="*/ 20 h 45"/>
                <a:gd name="T22" fmla="*/ 8 w 44"/>
                <a:gd name="T23" fmla="*/ 22 h 45"/>
                <a:gd name="T24" fmla="*/ 5 w 44"/>
                <a:gd name="T25" fmla="*/ 26 h 45"/>
                <a:gd name="T26" fmla="*/ 3 w 44"/>
                <a:gd name="T27" fmla="*/ 32 h 45"/>
                <a:gd name="T28" fmla="*/ 1 w 44"/>
                <a:gd name="T29" fmla="*/ 39 h 45"/>
                <a:gd name="T30" fmla="*/ 0 w 44"/>
                <a:gd name="T31" fmla="*/ 45 h 45"/>
                <a:gd name="T32" fmla="*/ 4 w 44"/>
                <a:gd name="T33" fmla="*/ 44 h 45"/>
                <a:gd name="T34" fmla="*/ 12 w 44"/>
                <a:gd name="T35" fmla="*/ 42 h 45"/>
                <a:gd name="T36" fmla="*/ 19 w 44"/>
                <a:gd name="T37" fmla="*/ 41 h 45"/>
                <a:gd name="T38" fmla="*/ 25 w 44"/>
                <a:gd name="T39" fmla="*/ 32 h 45"/>
                <a:gd name="T40" fmla="*/ 36 w 44"/>
                <a:gd name="T41" fmla="*/ 33 h 45"/>
                <a:gd name="T42" fmla="*/ 38 w 44"/>
                <a:gd name="T43" fmla="*/ 28 h 45"/>
                <a:gd name="T44" fmla="*/ 44 w 44"/>
                <a:gd name="T45" fmla="*/ 18 h 45"/>
                <a:gd name="T46" fmla="*/ 44 w 44"/>
                <a:gd name="T47" fmla="*/ 12 h 45"/>
                <a:gd name="T48" fmla="*/ 41 w 44"/>
                <a:gd name="T4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45">
                  <a:moveTo>
                    <a:pt x="41" y="9"/>
                  </a:moveTo>
                  <a:cubicBezTo>
                    <a:pt x="40" y="3"/>
                    <a:pt x="40" y="3"/>
                    <a:pt x="40" y="3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1"/>
                    <a:pt x="34" y="1"/>
                    <a:pt x="34" y="2"/>
                  </a:cubicBezTo>
                  <a:cubicBezTo>
                    <a:pt x="33" y="4"/>
                    <a:pt x="30" y="3"/>
                    <a:pt x="29" y="3"/>
                  </a:cubicBezTo>
                  <a:cubicBezTo>
                    <a:pt x="27" y="2"/>
                    <a:pt x="23" y="4"/>
                    <a:pt x="23" y="5"/>
                  </a:cubicBezTo>
                  <a:cubicBezTo>
                    <a:pt x="22" y="6"/>
                    <a:pt x="19" y="3"/>
                    <a:pt x="18" y="3"/>
                  </a:cubicBezTo>
                  <a:cubicBezTo>
                    <a:pt x="16" y="3"/>
                    <a:pt x="12" y="5"/>
                    <a:pt x="12" y="5"/>
                  </a:cubicBezTo>
                  <a:cubicBezTo>
                    <a:pt x="12" y="5"/>
                    <a:pt x="11" y="10"/>
                    <a:pt x="11" y="12"/>
                  </a:cubicBezTo>
                  <a:cubicBezTo>
                    <a:pt x="11" y="14"/>
                    <a:pt x="14" y="14"/>
                    <a:pt x="14" y="16"/>
                  </a:cubicBezTo>
                  <a:cubicBezTo>
                    <a:pt x="14" y="17"/>
                    <a:pt x="11" y="19"/>
                    <a:pt x="11" y="20"/>
                  </a:cubicBezTo>
                  <a:cubicBezTo>
                    <a:pt x="11" y="21"/>
                    <a:pt x="10" y="21"/>
                    <a:pt x="8" y="22"/>
                  </a:cubicBezTo>
                  <a:cubicBezTo>
                    <a:pt x="6" y="22"/>
                    <a:pt x="6" y="25"/>
                    <a:pt x="5" y="26"/>
                  </a:cubicBezTo>
                  <a:cubicBezTo>
                    <a:pt x="3" y="27"/>
                    <a:pt x="4" y="30"/>
                    <a:pt x="3" y="32"/>
                  </a:cubicBezTo>
                  <a:cubicBezTo>
                    <a:pt x="2" y="34"/>
                    <a:pt x="1" y="37"/>
                    <a:pt x="1" y="39"/>
                  </a:cubicBezTo>
                  <a:cubicBezTo>
                    <a:pt x="1" y="41"/>
                    <a:pt x="1" y="44"/>
                    <a:pt x="0" y="45"/>
                  </a:cubicBezTo>
                  <a:cubicBezTo>
                    <a:pt x="2" y="45"/>
                    <a:pt x="3" y="45"/>
                    <a:pt x="4" y="44"/>
                  </a:cubicBezTo>
                  <a:cubicBezTo>
                    <a:pt x="6" y="43"/>
                    <a:pt x="12" y="42"/>
                    <a:pt x="12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1" y="37"/>
                    <a:pt x="23" y="33"/>
                    <a:pt x="25" y="32"/>
                  </a:cubicBezTo>
                  <a:cubicBezTo>
                    <a:pt x="28" y="32"/>
                    <a:pt x="33" y="32"/>
                    <a:pt x="36" y="33"/>
                  </a:cubicBezTo>
                  <a:cubicBezTo>
                    <a:pt x="37" y="30"/>
                    <a:pt x="38" y="28"/>
                    <a:pt x="38" y="28"/>
                  </a:cubicBezTo>
                  <a:cubicBezTo>
                    <a:pt x="40" y="26"/>
                    <a:pt x="43" y="22"/>
                    <a:pt x="44" y="18"/>
                  </a:cubicBezTo>
                  <a:cubicBezTo>
                    <a:pt x="44" y="15"/>
                    <a:pt x="44" y="12"/>
                    <a:pt x="44" y="12"/>
                  </a:cubicBezTo>
                  <a:lnTo>
                    <a:pt x="41" y="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2" name="Freeform 140">
              <a:extLst>
                <a:ext uri="{FF2B5EF4-FFF2-40B4-BE49-F238E27FC236}">
                  <a16:creationId xmlns:a16="http://schemas.microsoft.com/office/drawing/2014/main" id="{512FAAC8-B54F-B04D-8FC9-5B5651170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6763" y="4674734"/>
              <a:ext cx="493713" cy="287338"/>
            </a:xfrm>
            <a:custGeom>
              <a:avLst/>
              <a:gdLst>
                <a:gd name="T0" fmla="*/ 138 w 142"/>
                <a:gd name="T1" fmla="*/ 47 h 83"/>
                <a:gd name="T2" fmla="*/ 127 w 142"/>
                <a:gd name="T3" fmla="*/ 42 h 83"/>
                <a:gd name="T4" fmla="*/ 121 w 142"/>
                <a:gd name="T5" fmla="*/ 42 h 83"/>
                <a:gd name="T6" fmla="*/ 113 w 142"/>
                <a:gd name="T7" fmla="*/ 40 h 83"/>
                <a:gd name="T8" fmla="*/ 105 w 142"/>
                <a:gd name="T9" fmla="*/ 46 h 83"/>
                <a:gd name="T10" fmla="*/ 101 w 142"/>
                <a:gd name="T11" fmla="*/ 47 h 83"/>
                <a:gd name="T12" fmla="*/ 94 w 142"/>
                <a:gd name="T13" fmla="*/ 43 h 83"/>
                <a:gd name="T14" fmla="*/ 87 w 142"/>
                <a:gd name="T15" fmla="*/ 41 h 83"/>
                <a:gd name="T16" fmla="*/ 83 w 142"/>
                <a:gd name="T17" fmla="*/ 33 h 83"/>
                <a:gd name="T18" fmla="*/ 81 w 142"/>
                <a:gd name="T19" fmla="*/ 25 h 83"/>
                <a:gd name="T20" fmla="*/ 75 w 142"/>
                <a:gd name="T21" fmla="*/ 21 h 83"/>
                <a:gd name="T22" fmla="*/ 59 w 142"/>
                <a:gd name="T23" fmla="*/ 20 h 83"/>
                <a:gd name="T24" fmla="*/ 48 w 142"/>
                <a:gd name="T25" fmla="*/ 21 h 83"/>
                <a:gd name="T26" fmla="*/ 39 w 142"/>
                <a:gd name="T27" fmla="*/ 10 h 83"/>
                <a:gd name="T28" fmla="*/ 36 w 142"/>
                <a:gd name="T29" fmla="*/ 14 h 83"/>
                <a:gd name="T30" fmla="*/ 27 w 142"/>
                <a:gd name="T31" fmla="*/ 12 h 83"/>
                <a:gd name="T32" fmla="*/ 26 w 142"/>
                <a:gd name="T33" fmla="*/ 1 h 83"/>
                <a:gd name="T34" fmla="*/ 22 w 142"/>
                <a:gd name="T35" fmla="*/ 13 h 83"/>
                <a:gd name="T36" fmla="*/ 21 w 142"/>
                <a:gd name="T37" fmla="*/ 0 h 83"/>
                <a:gd name="T38" fmla="*/ 1 w 142"/>
                <a:gd name="T39" fmla="*/ 5 h 83"/>
                <a:gd name="T40" fmla="*/ 0 w 142"/>
                <a:gd name="T41" fmla="*/ 41 h 83"/>
                <a:gd name="T42" fmla="*/ 0 w 142"/>
                <a:gd name="T43" fmla="*/ 41 h 83"/>
                <a:gd name="T44" fmla="*/ 5 w 142"/>
                <a:gd name="T45" fmla="*/ 42 h 83"/>
                <a:gd name="T46" fmla="*/ 8 w 142"/>
                <a:gd name="T47" fmla="*/ 39 h 83"/>
                <a:gd name="T48" fmla="*/ 14 w 142"/>
                <a:gd name="T49" fmla="*/ 34 h 83"/>
                <a:gd name="T50" fmla="*/ 17 w 142"/>
                <a:gd name="T51" fmla="*/ 31 h 83"/>
                <a:gd name="T52" fmla="*/ 20 w 142"/>
                <a:gd name="T53" fmla="*/ 30 h 83"/>
                <a:gd name="T54" fmla="*/ 26 w 142"/>
                <a:gd name="T55" fmla="*/ 31 h 83"/>
                <a:gd name="T56" fmla="*/ 32 w 142"/>
                <a:gd name="T57" fmla="*/ 33 h 83"/>
                <a:gd name="T58" fmla="*/ 35 w 142"/>
                <a:gd name="T59" fmla="*/ 42 h 83"/>
                <a:gd name="T60" fmla="*/ 47 w 142"/>
                <a:gd name="T61" fmla="*/ 43 h 83"/>
                <a:gd name="T62" fmla="*/ 50 w 142"/>
                <a:gd name="T63" fmla="*/ 48 h 83"/>
                <a:gd name="T64" fmla="*/ 54 w 142"/>
                <a:gd name="T65" fmla="*/ 55 h 83"/>
                <a:gd name="T66" fmla="*/ 62 w 142"/>
                <a:gd name="T67" fmla="*/ 61 h 83"/>
                <a:gd name="T68" fmla="*/ 71 w 142"/>
                <a:gd name="T69" fmla="*/ 66 h 83"/>
                <a:gd name="T70" fmla="*/ 79 w 142"/>
                <a:gd name="T71" fmla="*/ 72 h 83"/>
                <a:gd name="T72" fmla="*/ 86 w 142"/>
                <a:gd name="T73" fmla="*/ 74 h 83"/>
                <a:gd name="T74" fmla="*/ 87 w 142"/>
                <a:gd name="T75" fmla="*/ 80 h 83"/>
                <a:gd name="T76" fmla="*/ 88 w 142"/>
                <a:gd name="T77" fmla="*/ 79 h 83"/>
                <a:gd name="T78" fmla="*/ 94 w 142"/>
                <a:gd name="T79" fmla="*/ 82 h 83"/>
                <a:gd name="T80" fmla="*/ 98 w 142"/>
                <a:gd name="T81" fmla="*/ 83 h 83"/>
                <a:gd name="T82" fmla="*/ 101 w 142"/>
                <a:gd name="T83" fmla="*/ 75 h 83"/>
                <a:gd name="T84" fmla="*/ 100 w 142"/>
                <a:gd name="T85" fmla="*/ 68 h 83"/>
                <a:gd name="T86" fmla="*/ 95 w 142"/>
                <a:gd name="T87" fmla="*/ 61 h 83"/>
                <a:gd name="T88" fmla="*/ 103 w 142"/>
                <a:gd name="T89" fmla="*/ 59 h 83"/>
                <a:gd name="T90" fmla="*/ 105 w 142"/>
                <a:gd name="T91" fmla="*/ 54 h 83"/>
                <a:gd name="T92" fmla="*/ 109 w 142"/>
                <a:gd name="T93" fmla="*/ 50 h 83"/>
                <a:gd name="T94" fmla="*/ 115 w 142"/>
                <a:gd name="T95" fmla="*/ 48 h 83"/>
                <a:gd name="T96" fmla="*/ 121 w 142"/>
                <a:gd name="T97" fmla="*/ 47 h 83"/>
                <a:gd name="T98" fmla="*/ 118 w 142"/>
                <a:gd name="T99" fmla="*/ 54 h 83"/>
                <a:gd name="T100" fmla="*/ 127 w 142"/>
                <a:gd name="T101" fmla="*/ 52 h 83"/>
                <a:gd name="T102" fmla="*/ 135 w 142"/>
                <a:gd name="T103" fmla="*/ 51 h 83"/>
                <a:gd name="T104" fmla="*/ 138 w 142"/>
                <a:gd name="T105" fmla="*/ 4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" h="83">
                  <a:moveTo>
                    <a:pt x="138" y="47"/>
                  </a:moveTo>
                  <a:cubicBezTo>
                    <a:pt x="134" y="44"/>
                    <a:pt x="128" y="40"/>
                    <a:pt x="127" y="42"/>
                  </a:cubicBezTo>
                  <a:cubicBezTo>
                    <a:pt x="127" y="44"/>
                    <a:pt x="122" y="44"/>
                    <a:pt x="121" y="42"/>
                  </a:cubicBezTo>
                  <a:cubicBezTo>
                    <a:pt x="119" y="40"/>
                    <a:pt x="118" y="38"/>
                    <a:pt x="113" y="40"/>
                  </a:cubicBezTo>
                  <a:cubicBezTo>
                    <a:pt x="108" y="42"/>
                    <a:pt x="105" y="44"/>
                    <a:pt x="105" y="46"/>
                  </a:cubicBezTo>
                  <a:cubicBezTo>
                    <a:pt x="105" y="48"/>
                    <a:pt x="101" y="50"/>
                    <a:pt x="101" y="47"/>
                  </a:cubicBezTo>
                  <a:cubicBezTo>
                    <a:pt x="101" y="45"/>
                    <a:pt x="97" y="44"/>
                    <a:pt x="94" y="43"/>
                  </a:cubicBezTo>
                  <a:cubicBezTo>
                    <a:pt x="92" y="43"/>
                    <a:pt x="88" y="44"/>
                    <a:pt x="87" y="41"/>
                  </a:cubicBezTo>
                  <a:cubicBezTo>
                    <a:pt x="87" y="39"/>
                    <a:pt x="83" y="36"/>
                    <a:pt x="83" y="33"/>
                  </a:cubicBezTo>
                  <a:cubicBezTo>
                    <a:pt x="83" y="30"/>
                    <a:pt x="84" y="26"/>
                    <a:pt x="81" y="25"/>
                  </a:cubicBezTo>
                  <a:cubicBezTo>
                    <a:pt x="79" y="25"/>
                    <a:pt x="77" y="21"/>
                    <a:pt x="75" y="21"/>
                  </a:cubicBezTo>
                  <a:cubicBezTo>
                    <a:pt x="73" y="21"/>
                    <a:pt x="60" y="21"/>
                    <a:pt x="59" y="20"/>
                  </a:cubicBezTo>
                  <a:cubicBezTo>
                    <a:pt x="57" y="19"/>
                    <a:pt x="49" y="23"/>
                    <a:pt x="48" y="21"/>
                  </a:cubicBezTo>
                  <a:cubicBezTo>
                    <a:pt x="48" y="19"/>
                    <a:pt x="42" y="13"/>
                    <a:pt x="39" y="10"/>
                  </a:cubicBezTo>
                  <a:cubicBezTo>
                    <a:pt x="38" y="12"/>
                    <a:pt x="38" y="13"/>
                    <a:pt x="36" y="14"/>
                  </a:cubicBezTo>
                  <a:cubicBezTo>
                    <a:pt x="30" y="18"/>
                    <a:pt x="25" y="17"/>
                    <a:pt x="27" y="12"/>
                  </a:cubicBezTo>
                  <a:cubicBezTo>
                    <a:pt x="28" y="7"/>
                    <a:pt x="29" y="1"/>
                    <a:pt x="26" y="1"/>
                  </a:cubicBezTo>
                  <a:cubicBezTo>
                    <a:pt x="23" y="1"/>
                    <a:pt x="25" y="12"/>
                    <a:pt x="22" y="13"/>
                  </a:cubicBezTo>
                  <a:cubicBezTo>
                    <a:pt x="20" y="13"/>
                    <a:pt x="19" y="5"/>
                    <a:pt x="21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2" y="42"/>
                    <a:pt x="4" y="42"/>
                    <a:pt x="5" y="42"/>
                  </a:cubicBezTo>
                  <a:cubicBezTo>
                    <a:pt x="8" y="43"/>
                    <a:pt x="8" y="40"/>
                    <a:pt x="8" y="39"/>
                  </a:cubicBezTo>
                  <a:cubicBezTo>
                    <a:pt x="8" y="37"/>
                    <a:pt x="12" y="34"/>
                    <a:pt x="14" y="34"/>
                  </a:cubicBezTo>
                  <a:cubicBezTo>
                    <a:pt x="16" y="35"/>
                    <a:pt x="16" y="31"/>
                    <a:pt x="17" y="31"/>
                  </a:cubicBezTo>
                  <a:cubicBezTo>
                    <a:pt x="18" y="31"/>
                    <a:pt x="19" y="31"/>
                    <a:pt x="20" y="30"/>
                  </a:cubicBezTo>
                  <a:cubicBezTo>
                    <a:pt x="21" y="28"/>
                    <a:pt x="25" y="30"/>
                    <a:pt x="26" y="31"/>
                  </a:cubicBezTo>
                  <a:cubicBezTo>
                    <a:pt x="27" y="32"/>
                    <a:pt x="30" y="33"/>
                    <a:pt x="32" y="33"/>
                  </a:cubicBezTo>
                  <a:cubicBezTo>
                    <a:pt x="34" y="34"/>
                    <a:pt x="35" y="40"/>
                    <a:pt x="35" y="42"/>
                  </a:cubicBezTo>
                  <a:cubicBezTo>
                    <a:pt x="35" y="43"/>
                    <a:pt x="45" y="43"/>
                    <a:pt x="47" y="43"/>
                  </a:cubicBezTo>
                  <a:cubicBezTo>
                    <a:pt x="48" y="43"/>
                    <a:pt x="48" y="46"/>
                    <a:pt x="50" y="48"/>
                  </a:cubicBezTo>
                  <a:cubicBezTo>
                    <a:pt x="52" y="51"/>
                    <a:pt x="53" y="53"/>
                    <a:pt x="54" y="55"/>
                  </a:cubicBezTo>
                  <a:cubicBezTo>
                    <a:pt x="54" y="57"/>
                    <a:pt x="60" y="59"/>
                    <a:pt x="62" y="61"/>
                  </a:cubicBezTo>
                  <a:cubicBezTo>
                    <a:pt x="63" y="63"/>
                    <a:pt x="68" y="65"/>
                    <a:pt x="71" y="66"/>
                  </a:cubicBezTo>
                  <a:cubicBezTo>
                    <a:pt x="74" y="68"/>
                    <a:pt x="77" y="72"/>
                    <a:pt x="79" y="72"/>
                  </a:cubicBezTo>
                  <a:cubicBezTo>
                    <a:pt x="81" y="72"/>
                    <a:pt x="86" y="74"/>
                    <a:pt x="86" y="74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87" y="80"/>
                    <a:pt x="88" y="80"/>
                    <a:pt x="88" y="79"/>
                  </a:cubicBezTo>
                  <a:cubicBezTo>
                    <a:pt x="91" y="79"/>
                    <a:pt x="92" y="82"/>
                    <a:pt x="94" y="82"/>
                  </a:cubicBezTo>
                  <a:cubicBezTo>
                    <a:pt x="95" y="82"/>
                    <a:pt x="97" y="82"/>
                    <a:pt x="98" y="83"/>
                  </a:cubicBezTo>
                  <a:cubicBezTo>
                    <a:pt x="98" y="79"/>
                    <a:pt x="99" y="76"/>
                    <a:pt x="101" y="75"/>
                  </a:cubicBezTo>
                  <a:cubicBezTo>
                    <a:pt x="103" y="73"/>
                    <a:pt x="100" y="70"/>
                    <a:pt x="100" y="68"/>
                  </a:cubicBezTo>
                  <a:cubicBezTo>
                    <a:pt x="100" y="65"/>
                    <a:pt x="95" y="64"/>
                    <a:pt x="95" y="61"/>
                  </a:cubicBezTo>
                  <a:cubicBezTo>
                    <a:pt x="96" y="59"/>
                    <a:pt x="100" y="60"/>
                    <a:pt x="103" y="59"/>
                  </a:cubicBezTo>
                  <a:cubicBezTo>
                    <a:pt x="105" y="58"/>
                    <a:pt x="103" y="54"/>
                    <a:pt x="105" y="54"/>
                  </a:cubicBezTo>
                  <a:cubicBezTo>
                    <a:pt x="107" y="54"/>
                    <a:pt x="108" y="52"/>
                    <a:pt x="109" y="50"/>
                  </a:cubicBezTo>
                  <a:cubicBezTo>
                    <a:pt x="110" y="48"/>
                    <a:pt x="113" y="50"/>
                    <a:pt x="115" y="48"/>
                  </a:cubicBezTo>
                  <a:cubicBezTo>
                    <a:pt x="117" y="47"/>
                    <a:pt x="120" y="46"/>
                    <a:pt x="121" y="47"/>
                  </a:cubicBezTo>
                  <a:cubicBezTo>
                    <a:pt x="121" y="48"/>
                    <a:pt x="119" y="52"/>
                    <a:pt x="118" y="54"/>
                  </a:cubicBezTo>
                  <a:cubicBezTo>
                    <a:pt x="121" y="54"/>
                    <a:pt x="126" y="53"/>
                    <a:pt x="127" y="52"/>
                  </a:cubicBezTo>
                  <a:cubicBezTo>
                    <a:pt x="128" y="51"/>
                    <a:pt x="133" y="54"/>
                    <a:pt x="135" y="51"/>
                  </a:cubicBezTo>
                  <a:cubicBezTo>
                    <a:pt x="136" y="48"/>
                    <a:pt x="142" y="50"/>
                    <a:pt x="138" y="4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3" name="Freeform 141">
              <a:extLst>
                <a:ext uri="{FF2B5EF4-FFF2-40B4-BE49-F238E27FC236}">
                  <a16:creationId xmlns:a16="http://schemas.microsoft.com/office/drawing/2014/main" id="{130E97B9-251A-224E-8E7F-1580E94B25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7538" y="3058659"/>
              <a:ext cx="725488" cy="1143000"/>
            </a:xfrm>
            <a:custGeom>
              <a:avLst/>
              <a:gdLst>
                <a:gd name="T0" fmla="*/ 198 w 209"/>
                <a:gd name="T1" fmla="*/ 172 h 329"/>
                <a:gd name="T2" fmla="*/ 198 w 209"/>
                <a:gd name="T3" fmla="*/ 162 h 329"/>
                <a:gd name="T4" fmla="*/ 187 w 209"/>
                <a:gd name="T5" fmla="*/ 160 h 329"/>
                <a:gd name="T6" fmla="*/ 174 w 209"/>
                <a:gd name="T7" fmla="*/ 160 h 329"/>
                <a:gd name="T8" fmla="*/ 167 w 209"/>
                <a:gd name="T9" fmla="*/ 159 h 329"/>
                <a:gd name="T10" fmla="*/ 155 w 209"/>
                <a:gd name="T11" fmla="*/ 162 h 329"/>
                <a:gd name="T12" fmla="*/ 145 w 209"/>
                <a:gd name="T13" fmla="*/ 173 h 329"/>
                <a:gd name="T14" fmla="*/ 145 w 209"/>
                <a:gd name="T15" fmla="*/ 161 h 329"/>
                <a:gd name="T16" fmla="*/ 131 w 209"/>
                <a:gd name="T17" fmla="*/ 169 h 329"/>
                <a:gd name="T18" fmla="*/ 124 w 209"/>
                <a:gd name="T19" fmla="*/ 172 h 329"/>
                <a:gd name="T20" fmla="*/ 118 w 209"/>
                <a:gd name="T21" fmla="*/ 170 h 329"/>
                <a:gd name="T22" fmla="*/ 107 w 209"/>
                <a:gd name="T23" fmla="*/ 179 h 329"/>
                <a:gd name="T24" fmla="*/ 100 w 209"/>
                <a:gd name="T25" fmla="*/ 185 h 329"/>
                <a:gd name="T26" fmla="*/ 93 w 209"/>
                <a:gd name="T27" fmla="*/ 188 h 329"/>
                <a:gd name="T28" fmla="*/ 80 w 209"/>
                <a:gd name="T29" fmla="*/ 191 h 329"/>
                <a:gd name="T30" fmla="*/ 76 w 209"/>
                <a:gd name="T31" fmla="*/ 198 h 329"/>
                <a:gd name="T32" fmla="*/ 92 w 209"/>
                <a:gd name="T33" fmla="*/ 199 h 329"/>
                <a:gd name="T34" fmla="*/ 80 w 209"/>
                <a:gd name="T35" fmla="*/ 208 h 329"/>
                <a:gd name="T36" fmla="*/ 62 w 209"/>
                <a:gd name="T37" fmla="*/ 227 h 329"/>
                <a:gd name="T38" fmla="*/ 50 w 209"/>
                <a:gd name="T39" fmla="*/ 243 h 329"/>
                <a:gd name="T40" fmla="*/ 40 w 209"/>
                <a:gd name="T41" fmla="*/ 257 h 329"/>
                <a:gd name="T42" fmla="*/ 27 w 209"/>
                <a:gd name="T43" fmla="*/ 266 h 329"/>
                <a:gd name="T44" fmla="*/ 12 w 209"/>
                <a:gd name="T45" fmla="*/ 275 h 329"/>
                <a:gd name="T46" fmla="*/ 5 w 209"/>
                <a:gd name="T47" fmla="*/ 288 h 329"/>
                <a:gd name="T48" fmla="*/ 2 w 209"/>
                <a:gd name="T49" fmla="*/ 302 h 329"/>
                <a:gd name="T50" fmla="*/ 9 w 209"/>
                <a:gd name="T51" fmla="*/ 307 h 329"/>
                <a:gd name="T52" fmla="*/ 7 w 209"/>
                <a:gd name="T53" fmla="*/ 313 h 329"/>
                <a:gd name="T54" fmla="*/ 15 w 209"/>
                <a:gd name="T55" fmla="*/ 326 h 329"/>
                <a:gd name="T56" fmla="*/ 47 w 209"/>
                <a:gd name="T57" fmla="*/ 310 h 329"/>
                <a:gd name="T58" fmla="*/ 56 w 209"/>
                <a:gd name="T59" fmla="*/ 313 h 329"/>
                <a:gd name="T60" fmla="*/ 62 w 209"/>
                <a:gd name="T61" fmla="*/ 293 h 329"/>
                <a:gd name="T62" fmla="*/ 60 w 209"/>
                <a:gd name="T63" fmla="*/ 268 h 329"/>
                <a:gd name="T64" fmla="*/ 74 w 209"/>
                <a:gd name="T65" fmla="*/ 249 h 329"/>
                <a:gd name="T66" fmla="*/ 84 w 209"/>
                <a:gd name="T67" fmla="*/ 226 h 329"/>
                <a:gd name="T68" fmla="*/ 94 w 209"/>
                <a:gd name="T69" fmla="*/ 206 h 329"/>
                <a:gd name="T70" fmla="*/ 117 w 209"/>
                <a:gd name="T71" fmla="*/ 194 h 329"/>
                <a:gd name="T72" fmla="*/ 133 w 209"/>
                <a:gd name="T73" fmla="*/ 183 h 329"/>
                <a:gd name="T74" fmla="*/ 161 w 209"/>
                <a:gd name="T75" fmla="*/ 192 h 329"/>
                <a:gd name="T76" fmla="*/ 179 w 209"/>
                <a:gd name="T77" fmla="*/ 173 h 329"/>
                <a:gd name="T78" fmla="*/ 198 w 209"/>
                <a:gd name="T79" fmla="*/ 181 h 329"/>
                <a:gd name="T80" fmla="*/ 58 w 209"/>
                <a:gd name="T81" fmla="*/ 23 h 329"/>
                <a:gd name="T82" fmla="*/ 78 w 209"/>
                <a:gd name="T83" fmla="*/ 35 h 329"/>
                <a:gd name="T84" fmla="*/ 93 w 209"/>
                <a:gd name="T85" fmla="*/ 38 h 329"/>
                <a:gd name="T86" fmla="*/ 94 w 209"/>
                <a:gd name="T87" fmla="*/ 49 h 329"/>
                <a:gd name="T88" fmla="*/ 80 w 209"/>
                <a:gd name="T89" fmla="*/ 61 h 329"/>
                <a:gd name="T90" fmla="*/ 96 w 209"/>
                <a:gd name="T91" fmla="*/ 68 h 329"/>
                <a:gd name="T92" fmla="*/ 114 w 209"/>
                <a:gd name="T93" fmla="*/ 37 h 329"/>
                <a:gd name="T94" fmla="*/ 130 w 209"/>
                <a:gd name="T95" fmla="*/ 45 h 329"/>
                <a:gd name="T96" fmla="*/ 151 w 209"/>
                <a:gd name="T97" fmla="*/ 53 h 329"/>
                <a:gd name="T98" fmla="*/ 144 w 209"/>
                <a:gd name="T99" fmla="*/ 42 h 329"/>
                <a:gd name="T100" fmla="*/ 126 w 209"/>
                <a:gd name="T101" fmla="*/ 27 h 329"/>
                <a:gd name="T102" fmla="*/ 108 w 209"/>
                <a:gd name="T103" fmla="*/ 18 h 329"/>
                <a:gd name="T104" fmla="*/ 91 w 209"/>
                <a:gd name="T105" fmla="*/ 8 h 329"/>
                <a:gd name="T106" fmla="*/ 84 w 209"/>
                <a:gd name="T107" fmla="*/ 18 h 329"/>
                <a:gd name="T108" fmla="*/ 67 w 209"/>
                <a:gd name="T109" fmla="*/ 17 h 329"/>
                <a:gd name="T110" fmla="*/ 57 w 209"/>
                <a:gd name="T111" fmla="*/ 13 h 329"/>
                <a:gd name="T112" fmla="*/ 51 w 209"/>
                <a:gd name="T113" fmla="*/ 38 h 329"/>
                <a:gd name="T114" fmla="*/ 51 w 209"/>
                <a:gd name="T115" fmla="*/ 38 h 329"/>
                <a:gd name="T116" fmla="*/ 119 w 209"/>
                <a:gd name="T117" fmla="*/ 18 h 329"/>
                <a:gd name="T118" fmla="*/ 167 w 209"/>
                <a:gd name="T119" fmla="*/ 17 h 329"/>
                <a:gd name="T120" fmla="*/ 146 w 209"/>
                <a:gd name="T121" fmla="*/ 6 h 329"/>
                <a:gd name="T122" fmla="*/ 127 w 209"/>
                <a:gd name="T123" fmla="*/ 5 h 329"/>
                <a:gd name="T124" fmla="*/ 113 w 209"/>
                <a:gd name="T125" fmla="*/ 7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9" h="329">
                  <a:moveTo>
                    <a:pt x="202" y="176"/>
                  </a:moveTo>
                  <a:cubicBezTo>
                    <a:pt x="202" y="178"/>
                    <a:pt x="199" y="177"/>
                    <a:pt x="199" y="175"/>
                  </a:cubicBezTo>
                  <a:cubicBezTo>
                    <a:pt x="199" y="174"/>
                    <a:pt x="194" y="172"/>
                    <a:pt x="193" y="171"/>
                  </a:cubicBezTo>
                  <a:cubicBezTo>
                    <a:pt x="193" y="171"/>
                    <a:pt x="196" y="171"/>
                    <a:pt x="198" y="172"/>
                  </a:cubicBezTo>
                  <a:cubicBezTo>
                    <a:pt x="199" y="173"/>
                    <a:pt x="201" y="172"/>
                    <a:pt x="203" y="170"/>
                  </a:cubicBezTo>
                  <a:cubicBezTo>
                    <a:pt x="205" y="168"/>
                    <a:pt x="208" y="170"/>
                    <a:pt x="208" y="168"/>
                  </a:cubicBezTo>
                  <a:cubicBezTo>
                    <a:pt x="209" y="166"/>
                    <a:pt x="205" y="165"/>
                    <a:pt x="204" y="164"/>
                  </a:cubicBezTo>
                  <a:cubicBezTo>
                    <a:pt x="203" y="163"/>
                    <a:pt x="201" y="161"/>
                    <a:pt x="198" y="162"/>
                  </a:cubicBezTo>
                  <a:cubicBezTo>
                    <a:pt x="195" y="162"/>
                    <a:pt x="195" y="161"/>
                    <a:pt x="194" y="160"/>
                  </a:cubicBezTo>
                  <a:cubicBezTo>
                    <a:pt x="192" y="158"/>
                    <a:pt x="188" y="161"/>
                    <a:pt x="188" y="164"/>
                  </a:cubicBezTo>
                  <a:cubicBezTo>
                    <a:pt x="188" y="167"/>
                    <a:pt x="185" y="167"/>
                    <a:pt x="186" y="165"/>
                  </a:cubicBezTo>
                  <a:cubicBezTo>
                    <a:pt x="187" y="163"/>
                    <a:pt x="184" y="161"/>
                    <a:pt x="187" y="160"/>
                  </a:cubicBezTo>
                  <a:cubicBezTo>
                    <a:pt x="189" y="160"/>
                    <a:pt x="188" y="156"/>
                    <a:pt x="183" y="156"/>
                  </a:cubicBezTo>
                  <a:cubicBezTo>
                    <a:pt x="179" y="155"/>
                    <a:pt x="177" y="159"/>
                    <a:pt x="178" y="160"/>
                  </a:cubicBezTo>
                  <a:cubicBezTo>
                    <a:pt x="179" y="161"/>
                    <a:pt x="175" y="167"/>
                    <a:pt x="173" y="167"/>
                  </a:cubicBezTo>
                  <a:cubicBezTo>
                    <a:pt x="172" y="167"/>
                    <a:pt x="174" y="162"/>
                    <a:pt x="174" y="160"/>
                  </a:cubicBezTo>
                  <a:cubicBezTo>
                    <a:pt x="173" y="157"/>
                    <a:pt x="172" y="159"/>
                    <a:pt x="169" y="163"/>
                  </a:cubicBezTo>
                  <a:cubicBezTo>
                    <a:pt x="165" y="166"/>
                    <a:pt x="163" y="170"/>
                    <a:pt x="161" y="170"/>
                  </a:cubicBezTo>
                  <a:cubicBezTo>
                    <a:pt x="159" y="171"/>
                    <a:pt x="159" y="167"/>
                    <a:pt x="162" y="165"/>
                  </a:cubicBezTo>
                  <a:cubicBezTo>
                    <a:pt x="165" y="163"/>
                    <a:pt x="165" y="159"/>
                    <a:pt x="167" y="159"/>
                  </a:cubicBezTo>
                  <a:cubicBezTo>
                    <a:pt x="169" y="159"/>
                    <a:pt x="169" y="156"/>
                    <a:pt x="166" y="156"/>
                  </a:cubicBezTo>
                  <a:cubicBezTo>
                    <a:pt x="164" y="155"/>
                    <a:pt x="163" y="158"/>
                    <a:pt x="162" y="159"/>
                  </a:cubicBezTo>
                  <a:cubicBezTo>
                    <a:pt x="161" y="160"/>
                    <a:pt x="156" y="158"/>
                    <a:pt x="156" y="159"/>
                  </a:cubicBezTo>
                  <a:cubicBezTo>
                    <a:pt x="156" y="160"/>
                    <a:pt x="154" y="160"/>
                    <a:pt x="155" y="162"/>
                  </a:cubicBezTo>
                  <a:cubicBezTo>
                    <a:pt x="156" y="163"/>
                    <a:pt x="154" y="165"/>
                    <a:pt x="153" y="163"/>
                  </a:cubicBezTo>
                  <a:cubicBezTo>
                    <a:pt x="152" y="161"/>
                    <a:pt x="149" y="162"/>
                    <a:pt x="148" y="165"/>
                  </a:cubicBezTo>
                  <a:cubicBezTo>
                    <a:pt x="146" y="167"/>
                    <a:pt x="144" y="167"/>
                    <a:pt x="146" y="168"/>
                  </a:cubicBezTo>
                  <a:cubicBezTo>
                    <a:pt x="147" y="169"/>
                    <a:pt x="147" y="172"/>
                    <a:pt x="145" y="173"/>
                  </a:cubicBezTo>
                  <a:cubicBezTo>
                    <a:pt x="143" y="173"/>
                    <a:pt x="144" y="167"/>
                    <a:pt x="142" y="167"/>
                  </a:cubicBezTo>
                  <a:cubicBezTo>
                    <a:pt x="140" y="168"/>
                    <a:pt x="141" y="164"/>
                    <a:pt x="144" y="164"/>
                  </a:cubicBezTo>
                  <a:cubicBezTo>
                    <a:pt x="146" y="164"/>
                    <a:pt x="148" y="161"/>
                    <a:pt x="148" y="160"/>
                  </a:cubicBezTo>
                  <a:cubicBezTo>
                    <a:pt x="147" y="159"/>
                    <a:pt x="145" y="159"/>
                    <a:pt x="145" y="161"/>
                  </a:cubicBezTo>
                  <a:cubicBezTo>
                    <a:pt x="145" y="163"/>
                    <a:pt x="141" y="162"/>
                    <a:pt x="138" y="162"/>
                  </a:cubicBezTo>
                  <a:cubicBezTo>
                    <a:pt x="135" y="162"/>
                    <a:pt x="136" y="166"/>
                    <a:pt x="139" y="167"/>
                  </a:cubicBezTo>
                  <a:cubicBezTo>
                    <a:pt x="142" y="169"/>
                    <a:pt x="138" y="171"/>
                    <a:pt x="137" y="169"/>
                  </a:cubicBezTo>
                  <a:cubicBezTo>
                    <a:pt x="135" y="168"/>
                    <a:pt x="132" y="168"/>
                    <a:pt x="131" y="169"/>
                  </a:cubicBezTo>
                  <a:cubicBezTo>
                    <a:pt x="129" y="170"/>
                    <a:pt x="135" y="172"/>
                    <a:pt x="135" y="173"/>
                  </a:cubicBezTo>
                  <a:cubicBezTo>
                    <a:pt x="135" y="174"/>
                    <a:pt x="132" y="172"/>
                    <a:pt x="131" y="173"/>
                  </a:cubicBezTo>
                  <a:cubicBezTo>
                    <a:pt x="131" y="174"/>
                    <a:pt x="127" y="172"/>
                    <a:pt x="127" y="170"/>
                  </a:cubicBezTo>
                  <a:cubicBezTo>
                    <a:pt x="127" y="168"/>
                    <a:pt x="121" y="171"/>
                    <a:pt x="124" y="172"/>
                  </a:cubicBezTo>
                  <a:cubicBezTo>
                    <a:pt x="127" y="172"/>
                    <a:pt x="126" y="174"/>
                    <a:pt x="126" y="177"/>
                  </a:cubicBezTo>
                  <a:cubicBezTo>
                    <a:pt x="126" y="180"/>
                    <a:pt x="123" y="178"/>
                    <a:pt x="124" y="175"/>
                  </a:cubicBezTo>
                  <a:cubicBezTo>
                    <a:pt x="124" y="173"/>
                    <a:pt x="121" y="173"/>
                    <a:pt x="119" y="175"/>
                  </a:cubicBezTo>
                  <a:cubicBezTo>
                    <a:pt x="117" y="176"/>
                    <a:pt x="119" y="172"/>
                    <a:pt x="118" y="170"/>
                  </a:cubicBezTo>
                  <a:cubicBezTo>
                    <a:pt x="117" y="168"/>
                    <a:pt x="115" y="170"/>
                    <a:pt x="113" y="171"/>
                  </a:cubicBezTo>
                  <a:cubicBezTo>
                    <a:pt x="110" y="171"/>
                    <a:pt x="109" y="171"/>
                    <a:pt x="111" y="173"/>
                  </a:cubicBezTo>
                  <a:cubicBezTo>
                    <a:pt x="112" y="175"/>
                    <a:pt x="112" y="177"/>
                    <a:pt x="110" y="177"/>
                  </a:cubicBezTo>
                  <a:cubicBezTo>
                    <a:pt x="108" y="176"/>
                    <a:pt x="107" y="177"/>
                    <a:pt x="107" y="179"/>
                  </a:cubicBezTo>
                  <a:cubicBezTo>
                    <a:pt x="108" y="180"/>
                    <a:pt x="105" y="181"/>
                    <a:pt x="104" y="179"/>
                  </a:cubicBezTo>
                  <a:cubicBezTo>
                    <a:pt x="104" y="177"/>
                    <a:pt x="100" y="178"/>
                    <a:pt x="99" y="180"/>
                  </a:cubicBezTo>
                  <a:cubicBezTo>
                    <a:pt x="98" y="182"/>
                    <a:pt x="94" y="183"/>
                    <a:pt x="95" y="185"/>
                  </a:cubicBezTo>
                  <a:cubicBezTo>
                    <a:pt x="95" y="187"/>
                    <a:pt x="98" y="184"/>
                    <a:pt x="100" y="185"/>
                  </a:cubicBezTo>
                  <a:cubicBezTo>
                    <a:pt x="102" y="185"/>
                    <a:pt x="100" y="187"/>
                    <a:pt x="101" y="188"/>
                  </a:cubicBezTo>
                  <a:cubicBezTo>
                    <a:pt x="102" y="189"/>
                    <a:pt x="102" y="191"/>
                    <a:pt x="100" y="190"/>
                  </a:cubicBezTo>
                  <a:cubicBezTo>
                    <a:pt x="99" y="188"/>
                    <a:pt x="96" y="188"/>
                    <a:pt x="96" y="190"/>
                  </a:cubicBezTo>
                  <a:cubicBezTo>
                    <a:pt x="96" y="193"/>
                    <a:pt x="94" y="190"/>
                    <a:pt x="93" y="188"/>
                  </a:cubicBezTo>
                  <a:cubicBezTo>
                    <a:pt x="91" y="186"/>
                    <a:pt x="90" y="191"/>
                    <a:pt x="88" y="190"/>
                  </a:cubicBezTo>
                  <a:cubicBezTo>
                    <a:pt x="87" y="189"/>
                    <a:pt x="91" y="185"/>
                    <a:pt x="90" y="184"/>
                  </a:cubicBezTo>
                  <a:cubicBezTo>
                    <a:pt x="89" y="182"/>
                    <a:pt x="88" y="185"/>
                    <a:pt x="85" y="187"/>
                  </a:cubicBezTo>
                  <a:cubicBezTo>
                    <a:pt x="83" y="190"/>
                    <a:pt x="79" y="190"/>
                    <a:pt x="80" y="191"/>
                  </a:cubicBezTo>
                  <a:cubicBezTo>
                    <a:pt x="81" y="193"/>
                    <a:pt x="77" y="193"/>
                    <a:pt x="77" y="196"/>
                  </a:cubicBezTo>
                  <a:cubicBezTo>
                    <a:pt x="76" y="198"/>
                    <a:pt x="70" y="199"/>
                    <a:pt x="67" y="201"/>
                  </a:cubicBezTo>
                  <a:cubicBezTo>
                    <a:pt x="63" y="203"/>
                    <a:pt x="68" y="204"/>
                    <a:pt x="70" y="201"/>
                  </a:cubicBezTo>
                  <a:cubicBezTo>
                    <a:pt x="72" y="199"/>
                    <a:pt x="72" y="200"/>
                    <a:pt x="76" y="198"/>
                  </a:cubicBezTo>
                  <a:cubicBezTo>
                    <a:pt x="79" y="196"/>
                    <a:pt x="82" y="195"/>
                    <a:pt x="83" y="195"/>
                  </a:cubicBezTo>
                  <a:cubicBezTo>
                    <a:pt x="85" y="196"/>
                    <a:pt x="87" y="197"/>
                    <a:pt x="88" y="195"/>
                  </a:cubicBezTo>
                  <a:cubicBezTo>
                    <a:pt x="90" y="193"/>
                    <a:pt x="92" y="193"/>
                    <a:pt x="93" y="194"/>
                  </a:cubicBezTo>
                  <a:cubicBezTo>
                    <a:pt x="95" y="196"/>
                    <a:pt x="91" y="197"/>
                    <a:pt x="92" y="199"/>
                  </a:cubicBezTo>
                  <a:cubicBezTo>
                    <a:pt x="94" y="201"/>
                    <a:pt x="90" y="202"/>
                    <a:pt x="90" y="200"/>
                  </a:cubicBezTo>
                  <a:cubicBezTo>
                    <a:pt x="90" y="198"/>
                    <a:pt x="88" y="197"/>
                    <a:pt x="87" y="198"/>
                  </a:cubicBezTo>
                  <a:cubicBezTo>
                    <a:pt x="86" y="200"/>
                    <a:pt x="85" y="202"/>
                    <a:pt x="83" y="202"/>
                  </a:cubicBezTo>
                  <a:cubicBezTo>
                    <a:pt x="82" y="202"/>
                    <a:pt x="80" y="205"/>
                    <a:pt x="80" y="208"/>
                  </a:cubicBezTo>
                  <a:cubicBezTo>
                    <a:pt x="80" y="210"/>
                    <a:pt x="77" y="208"/>
                    <a:pt x="77" y="210"/>
                  </a:cubicBezTo>
                  <a:cubicBezTo>
                    <a:pt x="77" y="213"/>
                    <a:pt x="73" y="217"/>
                    <a:pt x="70" y="220"/>
                  </a:cubicBezTo>
                  <a:cubicBezTo>
                    <a:pt x="66" y="223"/>
                    <a:pt x="69" y="224"/>
                    <a:pt x="68" y="226"/>
                  </a:cubicBezTo>
                  <a:cubicBezTo>
                    <a:pt x="67" y="228"/>
                    <a:pt x="63" y="226"/>
                    <a:pt x="62" y="227"/>
                  </a:cubicBezTo>
                  <a:cubicBezTo>
                    <a:pt x="61" y="228"/>
                    <a:pt x="63" y="233"/>
                    <a:pt x="61" y="235"/>
                  </a:cubicBezTo>
                  <a:cubicBezTo>
                    <a:pt x="59" y="236"/>
                    <a:pt x="61" y="238"/>
                    <a:pt x="61" y="240"/>
                  </a:cubicBezTo>
                  <a:cubicBezTo>
                    <a:pt x="61" y="242"/>
                    <a:pt x="56" y="239"/>
                    <a:pt x="56" y="241"/>
                  </a:cubicBezTo>
                  <a:cubicBezTo>
                    <a:pt x="56" y="243"/>
                    <a:pt x="52" y="242"/>
                    <a:pt x="50" y="243"/>
                  </a:cubicBezTo>
                  <a:cubicBezTo>
                    <a:pt x="49" y="243"/>
                    <a:pt x="53" y="246"/>
                    <a:pt x="55" y="248"/>
                  </a:cubicBezTo>
                  <a:cubicBezTo>
                    <a:pt x="57" y="249"/>
                    <a:pt x="53" y="251"/>
                    <a:pt x="52" y="249"/>
                  </a:cubicBezTo>
                  <a:cubicBezTo>
                    <a:pt x="52" y="247"/>
                    <a:pt x="49" y="250"/>
                    <a:pt x="45" y="251"/>
                  </a:cubicBezTo>
                  <a:cubicBezTo>
                    <a:pt x="42" y="253"/>
                    <a:pt x="43" y="256"/>
                    <a:pt x="40" y="257"/>
                  </a:cubicBezTo>
                  <a:cubicBezTo>
                    <a:pt x="37" y="257"/>
                    <a:pt x="38" y="261"/>
                    <a:pt x="36" y="263"/>
                  </a:cubicBezTo>
                  <a:cubicBezTo>
                    <a:pt x="34" y="264"/>
                    <a:pt x="35" y="259"/>
                    <a:pt x="32" y="259"/>
                  </a:cubicBezTo>
                  <a:cubicBezTo>
                    <a:pt x="29" y="259"/>
                    <a:pt x="29" y="261"/>
                    <a:pt x="31" y="264"/>
                  </a:cubicBezTo>
                  <a:cubicBezTo>
                    <a:pt x="33" y="266"/>
                    <a:pt x="28" y="264"/>
                    <a:pt x="27" y="266"/>
                  </a:cubicBezTo>
                  <a:cubicBezTo>
                    <a:pt x="25" y="269"/>
                    <a:pt x="20" y="268"/>
                    <a:pt x="19" y="269"/>
                  </a:cubicBezTo>
                  <a:cubicBezTo>
                    <a:pt x="18" y="271"/>
                    <a:pt x="22" y="271"/>
                    <a:pt x="23" y="273"/>
                  </a:cubicBezTo>
                  <a:cubicBezTo>
                    <a:pt x="24" y="274"/>
                    <a:pt x="19" y="273"/>
                    <a:pt x="16" y="273"/>
                  </a:cubicBezTo>
                  <a:cubicBezTo>
                    <a:pt x="14" y="272"/>
                    <a:pt x="14" y="276"/>
                    <a:pt x="12" y="275"/>
                  </a:cubicBezTo>
                  <a:cubicBezTo>
                    <a:pt x="10" y="275"/>
                    <a:pt x="7" y="278"/>
                    <a:pt x="8" y="279"/>
                  </a:cubicBezTo>
                  <a:cubicBezTo>
                    <a:pt x="10" y="281"/>
                    <a:pt x="7" y="281"/>
                    <a:pt x="5" y="280"/>
                  </a:cubicBezTo>
                  <a:cubicBezTo>
                    <a:pt x="4" y="279"/>
                    <a:pt x="2" y="282"/>
                    <a:pt x="2" y="284"/>
                  </a:cubicBezTo>
                  <a:cubicBezTo>
                    <a:pt x="1" y="286"/>
                    <a:pt x="5" y="287"/>
                    <a:pt x="5" y="288"/>
                  </a:cubicBezTo>
                  <a:cubicBezTo>
                    <a:pt x="5" y="289"/>
                    <a:pt x="2" y="290"/>
                    <a:pt x="4" y="291"/>
                  </a:cubicBezTo>
                  <a:cubicBezTo>
                    <a:pt x="6" y="291"/>
                    <a:pt x="4" y="293"/>
                    <a:pt x="3" y="294"/>
                  </a:cubicBezTo>
                  <a:cubicBezTo>
                    <a:pt x="1" y="294"/>
                    <a:pt x="1" y="296"/>
                    <a:pt x="3" y="297"/>
                  </a:cubicBezTo>
                  <a:cubicBezTo>
                    <a:pt x="4" y="299"/>
                    <a:pt x="0" y="300"/>
                    <a:pt x="2" y="302"/>
                  </a:cubicBezTo>
                  <a:cubicBezTo>
                    <a:pt x="4" y="305"/>
                    <a:pt x="6" y="302"/>
                    <a:pt x="6" y="304"/>
                  </a:cubicBezTo>
                  <a:cubicBezTo>
                    <a:pt x="7" y="306"/>
                    <a:pt x="10" y="304"/>
                    <a:pt x="12" y="301"/>
                  </a:cubicBezTo>
                  <a:cubicBezTo>
                    <a:pt x="15" y="299"/>
                    <a:pt x="16" y="304"/>
                    <a:pt x="14" y="304"/>
                  </a:cubicBezTo>
                  <a:cubicBezTo>
                    <a:pt x="11" y="304"/>
                    <a:pt x="9" y="305"/>
                    <a:pt x="9" y="307"/>
                  </a:cubicBezTo>
                  <a:cubicBezTo>
                    <a:pt x="10" y="309"/>
                    <a:pt x="6" y="309"/>
                    <a:pt x="6" y="306"/>
                  </a:cubicBezTo>
                  <a:cubicBezTo>
                    <a:pt x="6" y="304"/>
                    <a:pt x="2" y="307"/>
                    <a:pt x="3" y="309"/>
                  </a:cubicBezTo>
                  <a:cubicBezTo>
                    <a:pt x="5" y="311"/>
                    <a:pt x="3" y="312"/>
                    <a:pt x="3" y="314"/>
                  </a:cubicBezTo>
                  <a:cubicBezTo>
                    <a:pt x="3" y="315"/>
                    <a:pt x="6" y="315"/>
                    <a:pt x="7" y="313"/>
                  </a:cubicBezTo>
                  <a:cubicBezTo>
                    <a:pt x="9" y="311"/>
                    <a:pt x="11" y="311"/>
                    <a:pt x="12" y="313"/>
                  </a:cubicBezTo>
                  <a:cubicBezTo>
                    <a:pt x="13" y="315"/>
                    <a:pt x="10" y="314"/>
                    <a:pt x="10" y="317"/>
                  </a:cubicBezTo>
                  <a:cubicBezTo>
                    <a:pt x="10" y="319"/>
                    <a:pt x="8" y="317"/>
                    <a:pt x="6" y="319"/>
                  </a:cubicBezTo>
                  <a:cubicBezTo>
                    <a:pt x="5" y="321"/>
                    <a:pt x="12" y="325"/>
                    <a:pt x="15" y="326"/>
                  </a:cubicBezTo>
                  <a:cubicBezTo>
                    <a:pt x="17" y="326"/>
                    <a:pt x="19" y="329"/>
                    <a:pt x="24" y="328"/>
                  </a:cubicBezTo>
                  <a:cubicBezTo>
                    <a:pt x="29" y="328"/>
                    <a:pt x="38" y="319"/>
                    <a:pt x="39" y="317"/>
                  </a:cubicBezTo>
                  <a:cubicBezTo>
                    <a:pt x="40" y="316"/>
                    <a:pt x="43" y="317"/>
                    <a:pt x="45" y="316"/>
                  </a:cubicBezTo>
                  <a:cubicBezTo>
                    <a:pt x="47" y="315"/>
                    <a:pt x="45" y="311"/>
                    <a:pt x="47" y="310"/>
                  </a:cubicBezTo>
                  <a:cubicBezTo>
                    <a:pt x="48" y="310"/>
                    <a:pt x="49" y="314"/>
                    <a:pt x="50" y="315"/>
                  </a:cubicBezTo>
                  <a:cubicBezTo>
                    <a:pt x="51" y="315"/>
                    <a:pt x="52" y="316"/>
                    <a:pt x="52" y="318"/>
                  </a:cubicBezTo>
                  <a:cubicBezTo>
                    <a:pt x="53" y="318"/>
                    <a:pt x="54" y="318"/>
                    <a:pt x="54" y="319"/>
                  </a:cubicBezTo>
                  <a:cubicBezTo>
                    <a:pt x="56" y="320"/>
                    <a:pt x="56" y="315"/>
                    <a:pt x="56" y="313"/>
                  </a:cubicBezTo>
                  <a:cubicBezTo>
                    <a:pt x="56" y="312"/>
                    <a:pt x="58" y="309"/>
                    <a:pt x="57" y="307"/>
                  </a:cubicBezTo>
                  <a:cubicBezTo>
                    <a:pt x="57" y="305"/>
                    <a:pt x="62" y="306"/>
                    <a:pt x="63" y="305"/>
                  </a:cubicBezTo>
                  <a:cubicBezTo>
                    <a:pt x="64" y="303"/>
                    <a:pt x="64" y="298"/>
                    <a:pt x="62" y="297"/>
                  </a:cubicBezTo>
                  <a:cubicBezTo>
                    <a:pt x="61" y="296"/>
                    <a:pt x="60" y="293"/>
                    <a:pt x="62" y="293"/>
                  </a:cubicBezTo>
                  <a:cubicBezTo>
                    <a:pt x="64" y="293"/>
                    <a:pt x="65" y="292"/>
                    <a:pt x="65" y="289"/>
                  </a:cubicBezTo>
                  <a:cubicBezTo>
                    <a:pt x="65" y="286"/>
                    <a:pt x="60" y="287"/>
                    <a:pt x="60" y="283"/>
                  </a:cubicBezTo>
                  <a:cubicBezTo>
                    <a:pt x="59" y="280"/>
                    <a:pt x="62" y="280"/>
                    <a:pt x="60" y="276"/>
                  </a:cubicBezTo>
                  <a:cubicBezTo>
                    <a:pt x="58" y="272"/>
                    <a:pt x="61" y="270"/>
                    <a:pt x="60" y="268"/>
                  </a:cubicBezTo>
                  <a:cubicBezTo>
                    <a:pt x="59" y="266"/>
                    <a:pt x="59" y="264"/>
                    <a:pt x="61" y="260"/>
                  </a:cubicBezTo>
                  <a:cubicBezTo>
                    <a:pt x="63" y="256"/>
                    <a:pt x="67" y="254"/>
                    <a:pt x="69" y="254"/>
                  </a:cubicBezTo>
                  <a:cubicBezTo>
                    <a:pt x="70" y="255"/>
                    <a:pt x="73" y="256"/>
                    <a:pt x="74" y="254"/>
                  </a:cubicBezTo>
                  <a:cubicBezTo>
                    <a:pt x="75" y="252"/>
                    <a:pt x="75" y="250"/>
                    <a:pt x="74" y="249"/>
                  </a:cubicBezTo>
                  <a:cubicBezTo>
                    <a:pt x="73" y="249"/>
                    <a:pt x="70" y="248"/>
                    <a:pt x="72" y="245"/>
                  </a:cubicBezTo>
                  <a:cubicBezTo>
                    <a:pt x="75" y="242"/>
                    <a:pt x="77" y="238"/>
                    <a:pt x="78" y="235"/>
                  </a:cubicBezTo>
                  <a:cubicBezTo>
                    <a:pt x="78" y="232"/>
                    <a:pt x="77" y="229"/>
                    <a:pt x="78" y="228"/>
                  </a:cubicBezTo>
                  <a:cubicBezTo>
                    <a:pt x="79" y="227"/>
                    <a:pt x="82" y="228"/>
                    <a:pt x="84" y="226"/>
                  </a:cubicBezTo>
                  <a:cubicBezTo>
                    <a:pt x="86" y="225"/>
                    <a:pt x="85" y="223"/>
                    <a:pt x="86" y="222"/>
                  </a:cubicBezTo>
                  <a:cubicBezTo>
                    <a:pt x="87" y="220"/>
                    <a:pt x="88" y="217"/>
                    <a:pt x="90" y="215"/>
                  </a:cubicBezTo>
                  <a:cubicBezTo>
                    <a:pt x="91" y="214"/>
                    <a:pt x="93" y="213"/>
                    <a:pt x="92" y="211"/>
                  </a:cubicBezTo>
                  <a:cubicBezTo>
                    <a:pt x="91" y="210"/>
                    <a:pt x="94" y="208"/>
                    <a:pt x="94" y="206"/>
                  </a:cubicBezTo>
                  <a:cubicBezTo>
                    <a:pt x="94" y="203"/>
                    <a:pt x="98" y="201"/>
                    <a:pt x="100" y="201"/>
                  </a:cubicBezTo>
                  <a:cubicBezTo>
                    <a:pt x="103" y="201"/>
                    <a:pt x="106" y="201"/>
                    <a:pt x="106" y="199"/>
                  </a:cubicBezTo>
                  <a:cubicBezTo>
                    <a:pt x="106" y="196"/>
                    <a:pt x="105" y="191"/>
                    <a:pt x="108" y="193"/>
                  </a:cubicBezTo>
                  <a:cubicBezTo>
                    <a:pt x="112" y="194"/>
                    <a:pt x="114" y="193"/>
                    <a:pt x="117" y="194"/>
                  </a:cubicBezTo>
                  <a:cubicBezTo>
                    <a:pt x="119" y="196"/>
                    <a:pt x="122" y="196"/>
                    <a:pt x="122" y="193"/>
                  </a:cubicBezTo>
                  <a:cubicBezTo>
                    <a:pt x="122" y="190"/>
                    <a:pt x="123" y="185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8" y="185"/>
                    <a:pt x="131" y="183"/>
                    <a:pt x="133" y="183"/>
                  </a:cubicBezTo>
                  <a:cubicBezTo>
                    <a:pt x="136" y="184"/>
                    <a:pt x="138" y="189"/>
                    <a:pt x="141" y="190"/>
                  </a:cubicBezTo>
                  <a:cubicBezTo>
                    <a:pt x="145" y="191"/>
                    <a:pt x="149" y="192"/>
                    <a:pt x="150" y="190"/>
                  </a:cubicBezTo>
                  <a:cubicBezTo>
                    <a:pt x="151" y="188"/>
                    <a:pt x="154" y="191"/>
                    <a:pt x="156" y="191"/>
                  </a:cubicBezTo>
                  <a:cubicBezTo>
                    <a:pt x="159" y="190"/>
                    <a:pt x="159" y="195"/>
                    <a:pt x="161" y="192"/>
                  </a:cubicBezTo>
                  <a:cubicBezTo>
                    <a:pt x="163" y="189"/>
                    <a:pt x="161" y="187"/>
                    <a:pt x="164" y="187"/>
                  </a:cubicBezTo>
                  <a:cubicBezTo>
                    <a:pt x="168" y="188"/>
                    <a:pt x="166" y="183"/>
                    <a:pt x="166" y="180"/>
                  </a:cubicBezTo>
                  <a:cubicBezTo>
                    <a:pt x="166" y="178"/>
                    <a:pt x="171" y="177"/>
                    <a:pt x="171" y="175"/>
                  </a:cubicBezTo>
                  <a:cubicBezTo>
                    <a:pt x="171" y="173"/>
                    <a:pt x="178" y="175"/>
                    <a:pt x="179" y="173"/>
                  </a:cubicBezTo>
                  <a:cubicBezTo>
                    <a:pt x="180" y="172"/>
                    <a:pt x="184" y="170"/>
                    <a:pt x="185" y="173"/>
                  </a:cubicBezTo>
                  <a:cubicBezTo>
                    <a:pt x="187" y="176"/>
                    <a:pt x="193" y="177"/>
                    <a:pt x="194" y="179"/>
                  </a:cubicBezTo>
                  <a:cubicBezTo>
                    <a:pt x="194" y="180"/>
                    <a:pt x="194" y="182"/>
                    <a:pt x="194" y="183"/>
                  </a:cubicBezTo>
                  <a:cubicBezTo>
                    <a:pt x="195" y="182"/>
                    <a:pt x="196" y="181"/>
                    <a:pt x="198" y="181"/>
                  </a:cubicBezTo>
                  <a:cubicBezTo>
                    <a:pt x="200" y="181"/>
                    <a:pt x="202" y="178"/>
                    <a:pt x="204" y="178"/>
                  </a:cubicBezTo>
                  <a:cubicBezTo>
                    <a:pt x="206" y="179"/>
                    <a:pt x="208" y="178"/>
                    <a:pt x="208" y="175"/>
                  </a:cubicBezTo>
                  <a:cubicBezTo>
                    <a:pt x="206" y="174"/>
                    <a:pt x="203" y="174"/>
                    <a:pt x="202" y="176"/>
                  </a:cubicBezTo>
                  <a:close/>
                  <a:moveTo>
                    <a:pt x="58" y="23"/>
                  </a:moveTo>
                  <a:cubicBezTo>
                    <a:pt x="62" y="24"/>
                    <a:pt x="55" y="28"/>
                    <a:pt x="54" y="31"/>
                  </a:cubicBezTo>
                  <a:cubicBezTo>
                    <a:pt x="53" y="35"/>
                    <a:pt x="59" y="38"/>
                    <a:pt x="62" y="40"/>
                  </a:cubicBezTo>
                  <a:cubicBezTo>
                    <a:pt x="65" y="43"/>
                    <a:pt x="71" y="42"/>
                    <a:pt x="73" y="41"/>
                  </a:cubicBezTo>
                  <a:cubicBezTo>
                    <a:pt x="76" y="39"/>
                    <a:pt x="75" y="34"/>
                    <a:pt x="78" y="35"/>
                  </a:cubicBezTo>
                  <a:cubicBezTo>
                    <a:pt x="81" y="35"/>
                    <a:pt x="79" y="32"/>
                    <a:pt x="82" y="31"/>
                  </a:cubicBezTo>
                  <a:cubicBezTo>
                    <a:pt x="84" y="30"/>
                    <a:pt x="85" y="33"/>
                    <a:pt x="83" y="36"/>
                  </a:cubicBezTo>
                  <a:cubicBezTo>
                    <a:pt x="80" y="38"/>
                    <a:pt x="86" y="38"/>
                    <a:pt x="89" y="35"/>
                  </a:cubicBezTo>
                  <a:cubicBezTo>
                    <a:pt x="93" y="32"/>
                    <a:pt x="93" y="35"/>
                    <a:pt x="93" y="38"/>
                  </a:cubicBezTo>
                  <a:cubicBezTo>
                    <a:pt x="92" y="41"/>
                    <a:pt x="85" y="39"/>
                    <a:pt x="83" y="42"/>
                  </a:cubicBezTo>
                  <a:cubicBezTo>
                    <a:pt x="81" y="45"/>
                    <a:pt x="74" y="43"/>
                    <a:pt x="70" y="46"/>
                  </a:cubicBezTo>
                  <a:cubicBezTo>
                    <a:pt x="67" y="50"/>
                    <a:pt x="73" y="50"/>
                    <a:pt x="78" y="49"/>
                  </a:cubicBezTo>
                  <a:cubicBezTo>
                    <a:pt x="82" y="48"/>
                    <a:pt x="91" y="48"/>
                    <a:pt x="94" y="49"/>
                  </a:cubicBezTo>
                  <a:cubicBezTo>
                    <a:pt x="97" y="49"/>
                    <a:pt x="92" y="50"/>
                    <a:pt x="86" y="50"/>
                  </a:cubicBezTo>
                  <a:cubicBezTo>
                    <a:pt x="81" y="50"/>
                    <a:pt x="79" y="52"/>
                    <a:pt x="80" y="53"/>
                  </a:cubicBezTo>
                  <a:cubicBezTo>
                    <a:pt x="80" y="55"/>
                    <a:pt x="72" y="52"/>
                    <a:pt x="72" y="55"/>
                  </a:cubicBezTo>
                  <a:cubicBezTo>
                    <a:pt x="71" y="58"/>
                    <a:pt x="79" y="60"/>
                    <a:pt x="80" y="61"/>
                  </a:cubicBezTo>
                  <a:cubicBezTo>
                    <a:pt x="81" y="63"/>
                    <a:pt x="86" y="62"/>
                    <a:pt x="88" y="62"/>
                  </a:cubicBezTo>
                  <a:cubicBezTo>
                    <a:pt x="89" y="63"/>
                    <a:pt x="84" y="65"/>
                    <a:pt x="84" y="65"/>
                  </a:cubicBezTo>
                  <a:cubicBezTo>
                    <a:pt x="83" y="66"/>
                    <a:pt x="89" y="68"/>
                    <a:pt x="90" y="69"/>
                  </a:cubicBezTo>
                  <a:cubicBezTo>
                    <a:pt x="91" y="71"/>
                    <a:pt x="96" y="70"/>
                    <a:pt x="96" y="68"/>
                  </a:cubicBezTo>
                  <a:cubicBezTo>
                    <a:pt x="95" y="65"/>
                    <a:pt x="99" y="55"/>
                    <a:pt x="105" y="53"/>
                  </a:cubicBezTo>
                  <a:cubicBezTo>
                    <a:pt x="110" y="51"/>
                    <a:pt x="107" y="50"/>
                    <a:pt x="108" y="46"/>
                  </a:cubicBezTo>
                  <a:cubicBezTo>
                    <a:pt x="109" y="43"/>
                    <a:pt x="113" y="46"/>
                    <a:pt x="112" y="43"/>
                  </a:cubicBezTo>
                  <a:cubicBezTo>
                    <a:pt x="110" y="41"/>
                    <a:pt x="111" y="40"/>
                    <a:pt x="114" y="37"/>
                  </a:cubicBezTo>
                  <a:cubicBezTo>
                    <a:pt x="118" y="33"/>
                    <a:pt x="120" y="36"/>
                    <a:pt x="124" y="34"/>
                  </a:cubicBezTo>
                  <a:cubicBezTo>
                    <a:pt x="128" y="32"/>
                    <a:pt x="130" y="35"/>
                    <a:pt x="126" y="36"/>
                  </a:cubicBezTo>
                  <a:cubicBezTo>
                    <a:pt x="122" y="36"/>
                    <a:pt x="124" y="40"/>
                    <a:pt x="127" y="42"/>
                  </a:cubicBezTo>
                  <a:cubicBezTo>
                    <a:pt x="130" y="43"/>
                    <a:pt x="127" y="44"/>
                    <a:pt x="130" y="45"/>
                  </a:cubicBezTo>
                  <a:cubicBezTo>
                    <a:pt x="132" y="45"/>
                    <a:pt x="132" y="49"/>
                    <a:pt x="128" y="52"/>
                  </a:cubicBezTo>
                  <a:cubicBezTo>
                    <a:pt x="125" y="56"/>
                    <a:pt x="129" y="56"/>
                    <a:pt x="136" y="54"/>
                  </a:cubicBezTo>
                  <a:cubicBezTo>
                    <a:pt x="143" y="51"/>
                    <a:pt x="139" y="56"/>
                    <a:pt x="141" y="58"/>
                  </a:cubicBezTo>
                  <a:cubicBezTo>
                    <a:pt x="142" y="60"/>
                    <a:pt x="148" y="56"/>
                    <a:pt x="151" y="53"/>
                  </a:cubicBezTo>
                  <a:cubicBezTo>
                    <a:pt x="154" y="50"/>
                    <a:pt x="158" y="50"/>
                    <a:pt x="158" y="48"/>
                  </a:cubicBezTo>
                  <a:cubicBezTo>
                    <a:pt x="157" y="46"/>
                    <a:pt x="154" y="46"/>
                    <a:pt x="152" y="47"/>
                  </a:cubicBezTo>
                  <a:cubicBezTo>
                    <a:pt x="149" y="48"/>
                    <a:pt x="143" y="47"/>
                    <a:pt x="145" y="45"/>
                  </a:cubicBezTo>
                  <a:cubicBezTo>
                    <a:pt x="147" y="43"/>
                    <a:pt x="147" y="42"/>
                    <a:pt x="144" y="42"/>
                  </a:cubicBezTo>
                  <a:cubicBezTo>
                    <a:pt x="141" y="43"/>
                    <a:pt x="135" y="41"/>
                    <a:pt x="138" y="40"/>
                  </a:cubicBezTo>
                  <a:cubicBezTo>
                    <a:pt x="140" y="39"/>
                    <a:pt x="136" y="35"/>
                    <a:pt x="133" y="35"/>
                  </a:cubicBezTo>
                  <a:cubicBezTo>
                    <a:pt x="131" y="36"/>
                    <a:pt x="131" y="33"/>
                    <a:pt x="132" y="31"/>
                  </a:cubicBezTo>
                  <a:cubicBezTo>
                    <a:pt x="132" y="29"/>
                    <a:pt x="124" y="28"/>
                    <a:pt x="126" y="27"/>
                  </a:cubicBezTo>
                  <a:cubicBezTo>
                    <a:pt x="127" y="27"/>
                    <a:pt x="123" y="25"/>
                    <a:pt x="122" y="26"/>
                  </a:cubicBezTo>
                  <a:cubicBezTo>
                    <a:pt x="121" y="28"/>
                    <a:pt x="119" y="27"/>
                    <a:pt x="119" y="25"/>
                  </a:cubicBezTo>
                  <a:cubicBezTo>
                    <a:pt x="119" y="23"/>
                    <a:pt x="113" y="24"/>
                    <a:pt x="111" y="24"/>
                  </a:cubicBezTo>
                  <a:cubicBezTo>
                    <a:pt x="109" y="24"/>
                    <a:pt x="110" y="19"/>
                    <a:pt x="108" y="18"/>
                  </a:cubicBezTo>
                  <a:cubicBezTo>
                    <a:pt x="106" y="16"/>
                    <a:pt x="103" y="21"/>
                    <a:pt x="101" y="20"/>
                  </a:cubicBezTo>
                  <a:cubicBezTo>
                    <a:pt x="100" y="20"/>
                    <a:pt x="103" y="17"/>
                    <a:pt x="103" y="15"/>
                  </a:cubicBezTo>
                  <a:cubicBezTo>
                    <a:pt x="104" y="13"/>
                    <a:pt x="96" y="10"/>
                    <a:pt x="95" y="12"/>
                  </a:cubicBezTo>
                  <a:cubicBezTo>
                    <a:pt x="94" y="14"/>
                    <a:pt x="93" y="9"/>
                    <a:pt x="91" y="8"/>
                  </a:cubicBezTo>
                  <a:cubicBezTo>
                    <a:pt x="89" y="8"/>
                    <a:pt x="90" y="12"/>
                    <a:pt x="89" y="12"/>
                  </a:cubicBezTo>
                  <a:cubicBezTo>
                    <a:pt x="87" y="12"/>
                    <a:pt x="85" y="14"/>
                    <a:pt x="88" y="16"/>
                  </a:cubicBezTo>
                  <a:cubicBezTo>
                    <a:pt x="90" y="18"/>
                    <a:pt x="93" y="27"/>
                    <a:pt x="93" y="28"/>
                  </a:cubicBezTo>
                  <a:cubicBezTo>
                    <a:pt x="92" y="29"/>
                    <a:pt x="84" y="22"/>
                    <a:pt x="84" y="18"/>
                  </a:cubicBezTo>
                  <a:cubicBezTo>
                    <a:pt x="83" y="14"/>
                    <a:pt x="79" y="11"/>
                    <a:pt x="78" y="14"/>
                  </a:cubicBezTo>
                  <a:cubicBezTo>
                    <a:pt x="77" y="16"/>
                    <a:pt x="74" y="17"/>
                    <a:pt x="75" y="20"/>
                  </a:cubicBezTo>
                  <a:cubicBezTo>
                    <a:pt x="76" y="23"/>
                    <a:pt x="73" y="24"/>
                    <a:pt x="73" y="22"/>
                  </a:cubicBezTo>
                  <a:cubicBezTo>
                    <a:pt x="73" y="19"/>
                    <a:pt x="68" y="17"/>
                    <a:pt x="67" y="17"/>
                  </a:cubicBezTo>
                  <a:cubicBezTo>
                    <a:pt x="65" y="17"/>
                    <a:pt x="71" y="15"/>
                    <a:pt x="74" y="14"/>
                  </a:cubicBezTo>
                  <a:cubicBezTo>
                    <a:pt x="76" y="13"/>
                    <a:pt x="71" y="11"/>
                    <a:pt x="69" y="13"/>
                  </a:cubicBezTo>
                  <a:cubicBezTo>
                    <a:pt x="67" y="14"/>
                    <a:pt x="64" y="12"/>
                    <a:pt x="62" y="14"/>
                  </a:cubicBezTo>
                  <a:cubicBezTo>
                    <a:pt x="61" y="16"/>
                    <a:pt x="59" y="14"/>
                    <a:pt x="57" y="13"/>
                  </a:cubicBezTo>
                  <a:cubicBezTo>
                    <a:pt x="54" y="13"/>
                    <a:pt x="52" y="17"/>
                    <a:pt x="50" y="16"/>
                  </a:cubicBezTo>
                  <a:cubicBezTo>
                    <a:pt x="48" y="15"/>
                    <a:pt x="47" y="20"/>
                    <a:pt x="50" y="24"/>
                  </a:cubicBezTo>
                  <a:cubicBezTo>
                    <a:pt x="53" y="28"/>
                    <a:pt x="55" y="23"/>
                    <a:pt x="58" y="23"/>
                  </a:cubicBezTo>
                  <a:close/>
                  <a:moveTo>
                    <a:pt x="51" y="38"/>
                  </a:moveTo>
                  <a:cubicBezTo>
                    <a:pt x="53" y="38"/>
                    <a:pt x="55" y="42"/>
                    <a:pt x="57" y="42"/>
                  </a:cubicBezTo>
                  <a:cubicBezTo>
                    <a:pt x="58" y="42"/>
                    <a:pt x="54" y="37"/>
                    <a:pt x="52" y="35"/>
                  </a:cubicBezTo>
                  <a:cubicBezTo>
                    <a:pt x="49" y="32"/>
                    <a:pt x="49" y="30"/>
                    <a:pt x="46" y="31"/>
                  </a:cubicBezTo>
                  <a:cubicBezTo>
                    <a:pt x="43" y="32"/>
                    <a:pt x="49" y="37"/>
                    <a:pt x="51" y="38"/>
                  </a:cubicBezTo>
                  <a:close/>
                  <a:moveTo>
                    <a:pt x="108" y="9"/>
                  </a:moveTo>
                  <a:cubicBezTo>
                    <a:pt x="109" y="10"/>
                    <a:pt x="105" y="10"/>
                    <a:pt x="107" y="12"/>
                  </a:cubicBezTo>
                  <a:cubicBezTo>
                    <a:pt x="112" y="17"/>
                    <a:pt x="133" y="11"/>
                    <a:pt x="136" y="13"/>
                  </a:cubicBezTo>
                  <a:cubicBezTo>
                    <a:pt x="139" y="14"/>
                    <a:pt x="119" y="16"/>
                    <a:pt x="119" y="18"/>
                  </a:cubicBezTo>
                  <a:cubicBezTo>
                    <a:pt x="120" y="21"/>
                    <a:pt x="137" y="22"/>
                    <a:pt x="138" y="21"/>
                  </a:cubicBezTo>
                  <a:cubicBezTo>
                    <a:pt x="140" y="20"/>
                    <a:pt x="142" y="24"/>
                    <a:pt x="148" y="24"/>
                  </a:cubicBezTo>
                  <a:cubicBezTo>
                    <a:pt x="154" y="25"/>
                    <a:pt x="153" y="22"/>
                    <a:pt x="157" y="22"/>
                  </a:cubicBezTo>
                  <a:cubicBezTo>
                    <a:pt x="161" y="22"/>
                    <a:pt x="167" y="20"/>
                    <a:pt x="167" y="17"/>
                  </a:cubicBezTo>
                  <a:cubicBezTo>
                    <a:pt x="168" y="15"/>
                    <a:pt x="180" y="12"/>
                    <a:pt x="178" y="8"/>
                  </a:cubicBezTo>
                  <a:cubicBezTo>
                    <a:pt x="177" y="4"/>
                    <a:pt x="166" y="7"/>
                    <a:pt x="163" y="5"/>
                  </a:cubicBezTo>
                  <a:cubicBezTo>
                    <a:pt x="159" y="4"/>
                    <a:pt x="152" y="2"/>
                    <a:pt x="151" y="4"/>
                  </a:cubicBezTo>
                  <a:cubicBezTo>
                    <a:pt x="149" y="7"/>
                    <a:pt x="147" y="7"/>
                    <a:pt x="146" y="6"/>
                  </a:cubicBezTo>
                  <a:cubicBezTo>
                    <a:pt x="145" y="5"/>
                    <a:pt x="147" y="0"/>
                    <a:pt x="142" y="1"/>
                  </a:cubicBezTo>
                  <a:cubicBezTo>
                    <a:pt x="136" y="3"/>
                    <a:pt x="141" y="8"/>
                    <a:pt x="140" y="9"/>
                  </a:cubicBezTo>
                  <a:cubicBezTo>
                    <a:pt x="139" y="10"/>
                    <a:pt x="134" y="8"/>
                    <a:pt x="134" y="5"/>
                  </a:cubicBezTo>
                  <a:cubicBezTo>
                    <a:pt x="133" y="3"/>
                    <a:pt x="128" y="8"/>
                    <a:pt x="127" y="5"/>
                  </a:cubicBezTo>
                  <a:cubicBezTo>
                    <a:pt x="126" y="2"/>
                    <a:pt x="120" y="0"/>
                    <a:pt x="118" y="0"/>
                  </a:cubicBezTo>
                  <a:cubicBezTo>
                    <a:pt x="117" y="0"/>
                    <a:pt x="120" y="2"/>
                    <a:pt x="119" y="4"/>
                  </a:cubicBezTo>
                  <a:cubicBezTo>
                    <a:pt x="118" y="5"/>
                    <a:pt x="114" y="2"/>
                    <a:pt x="113" y="2"/>
                  </a:cubicBezTo>
                  <a:cubicBezTo>
                    <a:pt x="112" y="2"/>
                    <a:pt x="114" y="5"/>
                    <a:pt x="113" y="7"/>
                  </a:cubicBezTo>
                  <a:cubicBezTo>
                    <a:pt x="113" y="8"/>
                    <a:pt x="110" y="2"/>
                    <a:pt x="107" y="2"/>
                  </a:cubicBezTo>
                  <a:cubicBezTo>
                    <a:pt x="105" y="2"/>
                    <a:pt x="106" y="5"/>
                    <a:pt x="104" y="5"/>
                  </a:cubicBezTo>
                  <a:cubicBezTo>
                    <a:pt x="102" y="5"/>
                    <a:pt x="106" y="8"/>
                    <a:pt x="108" y="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4" name="Freeform 142">
              <a:extLst>
                <a:ext uri="{FF2B5EF4-FFF2-40B4-BE49-F238E27FC236}">
                  <a16:creationId xmlns:a16="http://schemas.microsoft.com/office/drawing/2014/main" id="{FF7064E4-1439-854E-839A-5391ED238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2938" y="3973059"/>
              <a:ext cx="93663" cy="34925"/>
            </a:xfrm>
            <a:custGeom>
              <a:avLst/>
              <a:gdLst>
                <a:gd name="T0" fmla="*/ 12 w 27"/>
                <a:gd name="T1" fmla="*/ 1 h 10"/>
                <a:gd name="T2" fmla="*/ 2 w 27"/>
                <a:gd name="T3" fmla="*/ 4 h 10"/>
                <a:gd name="T4" fmla="*/ 17 w 27"/>
                <a:gd name="T5" fmla="*/ 7 h 10"/>
                <a:gd name="T6" fmla="*/ 27 w 27"/>
                <a:gd name="T7" fmla="*/ 6 h 10"/>
                <a:gd name="T8" fmla="*/ 12 w 27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">
                  <a:moveTo>
                    <a:pt x="12" y="1"/>
                  </a:moveTo>
                  <a:cubicBezTo>
                    <a:pt x="10" y="2"/>
                    <a:pt x="0" y="1"/>
                    <a:pt x="2" y="4"/>
                  </a:cubicBezTo>
                  <a:cubicBezTo>
                    <a:pt x="4" y="6"/>
                    <a:pt x="13" y="5"/>
                    <a:pt x="17" y="7"/>
                  </a:cubicBezTo>
                  <a:cubicBezTo>
                    <a:pt x="21" y="10"/>
                    <a:pt x="27" y="8"/>
                    <a:pt x="27" y="6"/>
                  </a:cubicBezTo>
                  <a:cubicBezTo>
                    <a:pt x="27" y="4"/>
                    <a:pt x="14" y="0"/>
                    <a:pt x="12" y="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5" name="Freeform 143">
              <a:extLst>
                <a:ext uri="{FF2B5EF4-FFF2-40B4-BE49-F238E27FC236}">
                  <a16:creationId xmlns:a16="http://schemas.microsoft.com/office/drawing/2014/main" id="{B91DBBB3-1EBF-F041-B54A-0DA37B5EF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77175" y="4677909"/>
              <a:ext cx="479425" cy="479425"/>
            </a:xfrm>
            <a:custGeom>
              <a:avLst/>
              <a:gdLst>
                <a:gd name="T0" fmla="*/ 122 w 138"/>
                <a:gd name="T1" fmla="*/ 17 h 138"/>
                <a:gd name="T2" fmla="*/ 100 w 138"/>
                <a:gd name="T3" fmla="*/ 6 h 138"/>
                <a:gd name="T4" fmla="*/ 97 w 138"/>
                <a:gd name="T5" fmla="*/ 22 h 138"/>
                <a:gd name="T6" fmla="*/ 87 w 138"/>
                <a:gd name="T7" fmla="*/ 29 h 138"/>
                <a:gd name="T8" fmla="*/ 85 w 138"/>
                <a:gd name="T9" fmla="*/ 40 h 138"/>
                <a:gd name="T10" fmla="*/ 94 w 138"/>
                <a:gd name="T11" fmla="*/ 38 h 138"/>
                <a:gd name="T12" fmla="*/ 96 w 138"/>
                <a:gd name="T13" fmla="*/ 31 h 138"/>
                <a:gd name="T14" fmla="*/ 113 w 138"/>
                <a:gd name="T15" fmla="*/ 32 h 138"/>
                <a:gd name="T16" fmla="*/ 129 w 138"/>
                <a:gd name="T17" fmla="*/ 23 h 138"/>
                <a:gd name="T18" fmla="*/ 130 w 138"/>
                <a:gd name="T19" fmla="*/ 15 h 138"/>
                <a:gd name="T20" fmla="*/ 85 w 138"/>
                <a:gd name="T21" fmla="*/ 58 h 138"/>
                <a:gd name="T22" fmla="*/ 76 w 138"/>
                <a:gd name="T23" fmla="*/ 77 h 138"/>
                <a:gd name="T24" fmla="*/ 64 w 138"/>
                <a:gd name="T25" fmla="*/ 80 h 138"/>
                <a:gd name="T26" fmla="*/ 53 w 138"/>
                <a:gd name="T27" fmla="*/ 94 h 138"/>
                <a:gd name="T28" fmla="*/ 38 w 138"/>
                <a:gd name="T29" fmla="*/ 97 h 138"/>
                <a:gd name="T30" fmla="*/ 14 w 138"/>
                <a:gd name="T31" fmla="*/ 107 h 138"/>
                <a:gd name="T32" fmla="*/ 22 w 138"/>
                <a:gd name="T33" fmla="*/ 110 h 138"/>
                <a:gd name="T34" fmla="*/ 46 w 138"/>
                <a:gd name="T35" fmla="*/ 112 h 138"/>
                <a:gd name="T36" fmla="*/ 58 w 138"/>
                <a:gd name="T37" fmla="*/ 106 h 138"/>
                <a:gd name="T38" fmla="*/ 71 w 138"/>
                <a:gd name="T39" fmla="*/ 104 h 138"/>
                <a:gd name="T40" fmla="*/ 82 w 138"/>
                <a:gd name="T41" fmla="*/ 100 h 138"/>
                <a:gd name="T42" fmla="*/ 91 w 138"/>
                <a:gd name="T43" fmla="*/ 87 h 138"/>
                <a:gd name="T44" fmla="*/ 101 w 138"/>
                <a:gd name="T45" fmla="*/ 66 h 138"/>
                <a:gd name="T46" fmla="*/ 87 w 138"/>
                <a:gd name="T47" fmla="*/ 47 h 138"/>
                <a:gd name="T48" fmla="*/ 27 w 138"/>
                <a:gd name="T49" fmla="*/ 111 h 138"/>
                <a:gd name="T50" fmla="*/ 30 w 138"/>
                <a:gd name="T51" fmla="*/ 120 h 138"/>
                <a:gd name="T52" fmla="*/ 42 w 138"/>
                <a:gd name="T53" fmla="*/ 110 h 138"/>
                <a:gd name="T54" fmla="*/ 18 w 138"/>
                <a:gd name="T55" fmla="*/ 119 h 138"/>
                <a:gd name="T56" fmla="*/ 5 w 138"/>
                <a:gd name="T57" fmla="*/ 116 h 138"/>
                <a:gd name="T58" fmla="*/ 6 w 138"/>
                <a:gd name="T59" fmla="*/ 119 h 138"/>
                <a:gd name="T60" fmla="*/ 11 w 138"/>
                <a:gd name="T61" fmla="*/ 137 h 138"/>
                <a:gd name="T62" fmla="*/ 18 w 138"/>
                <a:gd name="T63" fmla="*/ 1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8" h="138">
                  <a:moveTo>
                    <a:pt x="130" y="15"/>
                  </a:moveTo>
                  <a:cubicBezTo>
                    <a:pt x="129" y="13"/>
                    <a:pt x="126" y="16"/>
                    <a:pt x="122" y="17"/>
                  </a:cubicBezTo>
                  <a:cubicBezTo>
                    <a:pt x="119" y="17"/>
                    <a:pt x="108" y="8"/>
                    <a:pt x="105" y="4"/>
                  </a:cubicBezTo>
                  <a:cubicBezTo>
                    <a:pt x="102" y="0"/>
                    <a:pt x="97" y="3"/>
                    <a:pt x="100" y="6"/>
                  </a:cubicBezTo>
                  <a:cubicBezTo>
                    <a:pt x="102" y="9"/>
                    <a:pt x="99" y="10"/>
                    <a:pt x="99" y="15"/>
                  </a:cubicBezTo>
                  <a:cubicBezTo>
                    <a:pt x="99" y="19"/>
                    <a:pt x="96" y="19"/>
                    <a:pt x="97" y="22"/>
                  </a:cubicBezTo>
                  <a:cubicBezTo>
                    <a:pt x="97" y="25"/>
                    <a:pt x="93" y="24"/>
                    <a:pt x="90" y="25"/>
                  </a:cubicBezTo>
                  <a:cubicBezTo>
                    <a:pt x="87" y="25"/>
                    <a:pt x="90" y="28"/>
                    <a:pt x="87" y="29"/>
                  </a:cubicBezTo>
                  <a:cubicBezTo>
                    <a:pt x="84" y="31"/>
                    <a:pt x="84" y="33"/>
                    <a:pt x="85" y="34"/>
                  </a:cubicBezTo>
                  <a:cubicBezTo>
                    <a:pt x="87" y="35"/>
                    <a:pt x="86" y="38"/>
                    <a:pt x="85" y="40"/>
                  </a:cubicBezTo>
                  <a:cubicBezTo>
                    <a:pt x="85" y="42"/>
                    <a:pt x="88" y="41"/>
                    <a:pt x="90" y="39"/>
                  </a:cubicBezTo>
                  <a:cubicBezTo>
                    <a:pt x="91" y="36"/>
                    <a:pt x="93" y="40"/>
                    <a:pt x="94" y="38"/>
                  </a:cubicBezTo>
                  <a:cubicBezTo>
                    <a:pt x="94" y="35"/>
                    <a:pt x="89" y="34"/>
                    <a:pt x="89" y="32"/>
                  </a:cubicBezTo>
                  <a:cubicBezTo>
                    <a:pt x="89" y="29"/>
                    <a:pt x="93" y="32"/>
                    <a:pt x="96" y="31"/>
                  </a:cubicBezTo>
                  <a:cubicBezTo>
                    <a:pt x="99" y="30"/>
                    <a:pt x="104" y="31"/>
                    <a:pt x="108" y="34"/>
                  </a:cubicBezTo>
                  <a:cubicBezTo>
                    <a:pt x="111" y="37"/>
                    <a:pt x="112" y="36"/>
                    <a:pt x="113" y="32"/>
                  </a:cubicBezTo>
                  <a:cubicBezTo>
                    <a:pt x="114" y="28"/>
                    <a:pt x="119" y="26"/>
                    <a:pt x="125" y="26"/>
                  </a:cubicBezTo>
                  <a:cubicBezTo>
                    <a:pt x="130" y="26"/>
                    <a:pt x="131" y="24"/>
                    <a:pt x="129" y="23"/>
                  </a:cubicBezTo>
                  <a:cubicBezTo>
                    <a:pt x="127" y="21"/>
                    <a:pt x="138" y="15"/>
                    <a:pt x="138" y="13"/>
                  </a:cubicBezTo>
                  <a:cubicBezTo>
                    <a:pt x="138" y="11"/>
                    <a:pt x="132" y="17"/>
                    <a:pt x="130" y="15"/>
                  </a:cubicBezTo>
                  <a:close/>
                  <a:moveTo>
                    <a:pt x="87" y="47"/>
                  </a:moveTo>
                  <a:cubicBezTo>
                    <a:pt x="84" y="49"/>
                    <a:pt x="83" y="56"/>
                    <a:pt x="85" y="58"/>
                  </a:cubicBezTo>
                  <a:cubicBezTo>
                    <a:pt x="88" y="60"/>
                    <a:pt x="81" y="64"/>
                    <a:pt x="81" y="69"/>
                  </a:cubicBezTo>
                  <a:cubicBezTo>
                    <a:pt x="81" y="73"/>
                    <a:pt x="77" y="73"/>
                    <a:pt x="76" y="77"/>
                  </a:cubicBezTo>
                  <a:cubicBezTo>
                    <a:pt x="76" y="80"/>
                    <a:pt x="73" y="79"/>
                    <a:pt x="69" y="82"/>
                  </a:cubicBezTo>
                  <a:cubicBezTo>
                    <a:pt x="65" y="85"/>
                    <a:pt x="63" y="82"/>
                    <a:pt x="64" y="80"/>
                  </a:cubicBezTo>
                  <a:cubicBezTo>
                    <a:pt x="65" y="78"/>
                    <a:pt x="57" y="81"/>
                    <a:pt x="58" y="86"/>
                  </a:cubicBezTo>
                  <a:cubicBezTo>
                    <a:pt x="58" y="91"/>
                    <a:pt x="51" y="92"/>
                    <a:pt x="53" y="94"/>
                  </a:cubicBezTo>
                  <a:cubicBezTo>
                    <a:pt x="54" y="97"/>
                    <a:pt x="47" y="98"/>
                    <a:pt x="48" y="96"/>
                  </a:cubicBezTo>
                  <a:cubicBezTo>
                    <a:pt x="48" y="94"/>
                    <a:pt x="43" y="95"/>
                    <a:pt x="38" y="97"/>
                  </a:cubicBezTo>
                  <a:cubicBezTo>
                    <a:pt x="32" y="99"/>
                    <a:pt x="29" y="95"/>
                    <a:pt x="26" y="98"/>
                  </a:cubicBezTo>
                  <a:cubicBezTo>
                    <a:pt x="23" y="101"/>
                    <a:pt x="18" y="106"/>
                    <a:pt x="14" y="107"/>
                  </a:cubicBezTo>
                  <a:cubicBezTo>
                    <a:pt x="10" y="108"/>
                    <a:pt x="12" y="113"/>
                    <a:pt x="14" y="112"/>
                  </a:cubicBezTo>
                  <a:cubicBezTo>
                    <a:pt x="17" y="110"/>
                    <a:pt x="21" y="112"/>
                    <a:pt x="22" y="110"/>
                  </a:cubicBezTo>
                  <a:cubicBezTo>
                    <a:pt x="24" y="108"/>
                    <a:pt x="36" y="105"/>
                    <a:pt x="43" y="105"/>
                  </a:cubicBezTo>
                  <a:cubicBezTo>
                    <a:pt x="50" y="104"/>
                    <a:pt x="46" y="108"/>
                    <a:pt x="46" y="112"/>
                  </a:cubicBezTo>
                  <a:cubicBezTo>
                    <a:pt x="46" y="116"/>
                    <a:pt x="52" y="115"/>
                    <a:pt x="56" y="111"/>
                  </a:cubicBezTo>
                  <a:cubicBezTo>
                    <a:pt x="59" y="108"/>
                    <a:pt x="61" y="108"/>
                    <a:pt x="58" y="106"/>
                  </a:cubicBezTo>
                  <a:cubicBezTo>
                    <a:pt x="56" y="104"/>
                    <a:pt x="59" y="102"/>
                    <a:pt x="61" y="105"/>
                  </a:cubicBezTo>
                  <a:cubicBezTo>
                    <a:pt x="63" y="108"/>
                    <a:pt x="69" y="108"/>
                    <a:pt x="71" y="104"/>
                  </a:cubicBezTo>
                  <a:cubicBezTo>
                    <a:pt x="73" y="100"/>
                    <a:pt x="74" y="105"/>
                    <a:pt x="77" y="104"/>
                  </a:cubicBezTo>
                  <a:cubicBezTo>
                    <a:pt x="80" y="104"/>
                    <a:pt x="81" y="97"/>
                    <a:pt x="82" y="100"/>
                  </a:cubicBezTo>
                  <a:cubicBezTo>
                    <a:pt x="82" y="102"/>
                    <a:pt x="86" y="102"/>
                    <a:pt x="89" y="99"/>
                  </a:cubicBezTo>
                  <a:cubicBezTo>
                    <a:pt x="92" y="95"/>
                    <a:pt x="90" y="90"/>
                    <a:pt x="91" y="87"/>
                  </a:cubicBezTo>
                  <a:cubicBezTo>
                    <a:pt x="93" y="84"/>
                    <a:pt x="95" y="78"/>
                    <a:pt x="93" y="75"/>
                  </a:cubicBezTo>
                  <a:cubicBezTo>
                    <a:pt x="91" y="71"/>
                    <a:pt x="98" y="69"/>
                    <a:pt x="101" y="66"/>
                  </a:cubicBezTo>
                  <a:cubicBezTo>
                    <a:pt x="104" y="63"/>
                    <a:pt x="97" y="49"/>
                    <a:pt x="97" y="45"/>
                  </a:cubicBezTo>
                  <a:cubicBezTo>
                    <a:pt x="97" y="40"/>
                    <a:pt x="89" y="46"/>
                    <a:pt x="87" y="47"/>
                  </a:cubicBezTo>
                  <a:close/>
                  <a:moveTo>
                    <a:pt x="34" y="109"/>
                  </a:moveTo>
                  <a:cubicBezTo>
                    <a:pt x="33" y="112"/>
                    <a:pt x="31" y="111"/>
                    <a:pt x="27" y="111"/>
                  </a:cubicBezTo>
                  <a:cubicBezTo>
                    <a:pt x="23" y="112"/>
                    <a:pt x="23" y="121"/>
                    <a:pt x="26" y="122"/>
                  </a:cubicBezTo>
                  <a:cubicBezTo>
                    <a:pt x="28" y="123"/>
                    <a:pt x="29" y="123"/>
                    <a:pt x="30" y="120"/>
                  </a:cubicBezTo>
                  <a:cubicBezTo>
                    <a:pt x="31" y="117"/>
                    <a:pt x="35" y="116"/>
                    <a:pt x="37" y="117"/>
                  </a:cubicBezTo>
                  <a:cubicBezTo>
                    <a:pt x="39" y="119"/>
                    <a:pt x="42" y="114"/>
                    <a:pt x="42" y="110"/>
                  </a:cubicBezTo>
                  <a:cubicBezTo>
                    <a:pt x="42" y="107"/>
                    <a:pt x="35" y="107"/>
                    <a:pt x="34" y="109"/>
                  </a:cubicBezTo>
                  <a:close/>
                  <a:moveTo>
                    <a:pt x="18" y="119"/>
                  </a:moveTo>
                  <a:cubicBezTo>
                    <a:pt x="18" y="116"/>
                    <a:pt x="13" y="117"/>
                    <a:pt x="12" y="114"/>
                  </a:cubicBezTo>
                  <a:cubicBezTo>
                    <a:pt x="12" y="112"/>
                    <a:pt x="9" y="114"/>
                    <a:pt x="5" y="116"/>
                  </a:cubicBezTo>
                  <a:cubicBezTo>
                    <a:pt x="2" y="119"/>
                    <a:pt x="0" y="119"/>
                    <a:pt x="2" y="122"/>
                  </a:cubicBezTo>
                  <a:cubicBezTo>
                    <a:pt x="3" y="124"/>
                    <a:pt x="5" y="122"/>
                    <a:pt x="6" y="119"/>
                  </a:cubicBezTo>
                  <a:cubicBezTo>
                    <a:pt x="7" y="117"/>
                    <a:pt x="10" y="123"/>
                    <a:pt x="8" y="128"/>
                  </a:cubicBezTo>
                  <a:cubicBezTo>
                    <a:pt x="5" y="132"/>
                    <a:pt x="8" y="138"/>
                    <a:pt x="11" y="137"/>
                  </a:cubicBezTo>
                  <a:cubicBezTo>
                    <a:pt x="13" y="137"/>
                    <a:pt x="16" y="128"/>
                    <a:pt x="20" y="124"/>
                  </a:cubicBezTo>
                  <a:cubicBezTo>
                    <a:pt x="23" y="119"/>
                    <a:pt x="18" y="121"/>
                    <a:pt x="18" y="1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6" name="Freeform 144">
              <a:extLst>
                <a:ext uri="{FF2B5EF4-FFF2-40B4-BE49-F238E27FC236}">
                  <a16:creationId xmlns:a16="http://schemas.microsoft.com/office/drawing/2014/main" id="{B96A62E7-EA4A-1744-AE32-A97347A0F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54763" y="4385809"/>
              <a:ext cx="1676400" cy="1163638"/>
            </a:xfrm>
            <a:custGeom>
              <a:avLst/>
              <a:gdLst>
                <a:gd name="T0" fmla="*/ 459 w 483"/>
                <a:gd name="T1" fmla="*/ 63 h 335"/>
                <a:gd name="T2" fmla="*/ 435 w 483"/>
                <a:gd name="T3" fmla="*/ 45 h 335"/>
                <a:gd name="T4" fmla="*/ 416 w 483"/>
                <a:gd name="T5" fmla="*/ 19 h 335"/>
                <a:gd name="T6" fmla="*/ 388 w 483"/>
                <a:gd name="T7" fmla="*/ 1 h 335"/>
                <a:gd name="T8" fmla="*/ 369 w 483"/>
                <a:gd name="T9" fmla="*/ 15 h 335"/>
                <a:gd name="T10" fmla="*/ 353 w 483"/>
                <a:gd name="T11" fmla="*/ 39 h 335"/>
                <a:gd name="T12" fmla="*/ 329 w 483"/>
                <a:gd name="T13" fmla="*/ 52 h 335"/>
                <a:gd name="T14" fmla="*/ 344 w 483"/>
                <a:gd name="T15" fmla="*/ 62 h 335"/>
                <a:gd name="T16" fmla="*/ 343 w 483"/>
                <a:gd name="T17" fmla="*/ 75 h 335"/>
                <a:gd name="T18" fmla="*/ 301 w 483"/>
                <a:gd name="T19" fmla="*/ 91 h 335"/>
                <a:gd name="T20" fmla="*/ 271 w 483"/>
                <a:gd name="T21" fmla="*/ 116 h 335"/>
                <a:gd name="T22" fmla="*/ 224 w 483"/>
                <a:gd name="T23" fmla="*/ 119 h 335"/>
                <a:gd name="T24" fmla="*/ 172 w 483"/>
                <a:gd name="T25" fmla="*/ 112 h 335"/>
                <a:gd name="T26" fmla="*/ 150 w 483"/>
                <a:gd name="T27" fmla="*/ 90 h 335"/>
                <a:gd name="T28" fmla="*/ 129 w 483"/>
                <a:gd name="T29" fmla="*/ 64 h 335"/>
                <a:gd name="T30" fmla="*/ 109 w 483"/>
                <a:gd name="T31" fmla="*/ 47 h 335"/>
                <a:gd name="T32" fmla="*/ 98 w 483"/>
                <a:gd name="T33" fmla="*/ 54 h 335"/>
                <a:gd name="T34" fmla="*/ 79 w 483"/>
                <a:gd name="T35" fmla="*/ 69 h 335"/>
                <a:gd name="T36" fmla="*/ 63 w 483"/>
                <a:gd name="T37" fmla="*/ 87 h 335"/>
                <a:gd name="T38" fmla="*/ 55 w 483"/>
                <a:gd name="T39" fmla="*/ 107 h 335"/>
                <a:gd name="T40" fmla="*/ 37 w 483"/>
                <a:gd name="T41" fmla="*/ 126 h 335"/>
                <a:gd name="T42" fmla="*/ 14 w 483"/>
                <a:gd name="T43" fmla="*/ 133 h 335"/>
                <a:gd name="T44" fmla="*/ 0 w 483"/>
                <a:gd name="T45" fmla="*/ 143 h 335"/>
                <a:gd name="T46" fmla="*/ 10 w 483"/>
                <a:gd name="T47" fmla="*/ 166 h 335"/>
                <a:gd name="T48" fmla="*/ 28 w 483"/>
                <a:gd name="T49" fmla="*/ 182 h 335"/>
                <a:gd name="T50" fmla="*/ 42 w 483"/>
                <a:gd name="T51" fmla="*/ 177 h 335"/>
                <a:gd name="T52" fmla="*/ 40 w 483"/>
                <a:gd name="T53" fmla="*/ 197 h 335"/>
                <a:gd name="T54" fmla="*/ 40 w 483"/>
                <a:gd name="T55" fmla="*/ 217 h 335"/>
                <a:gd name="T56" fmla="*/ 55 w 483"/>
                <a:gd name="T57" fmla="*/ 230 h 335"/>
                <a:gd name="T58" fmla="*/ 98 w 483"/>
                <a:gd name="T59" fmla="*/ 248 h 335"/>
                <a:gd name="T60" fmla="*/ 116 w 483"/>
                <a:gd name="T61" fmla="*/ 252 h 335"/>
                <a:gd name="T62" fmla="*/ 130 w 483"/>
                <a:gd name="T63" fmla="*/ 248 h 335"/>
                <a:gd name="T64" fmla="*/ 149 w 483"/>
                <a:gd name="T65" fmla="*/ 243 h 335"/>
                <a:gd name="T66" fmla="*/ 173 w 483"/>
                <a:gd name="T67" fmla="*/ 243 h 335"/>
                <a:gd name="T68" fmla="*/ 186 w 483"/>
                <a:gd name="T69" fmla="*/ 252 h 335"/>
                <a:gd name="T70" fmla="*/ 182 w 483"/>
                <a:gd name="T71" fmla="*/ 282 h 335"/>
                <a:gd name="T72" fmla="*/ 195 w 483"/>
                <a:gd name="T73" fmla="*/ 299 h 335"/>
                <a:gd name="T74" fmla="*/ 212 w 483"/>
                <a:gd name="T75" fmla="*/ 307 h 335"/>
                <a:gd name="T76" fmla="*/ 225 w 483"/>
                <a:gd name="T77" fmla="*/ 294 h 335"/>
                <a:gd name="T78" fmla="*/ 251 w 483"/>
                <a:gd name="T79" fmla="*/ 293 h 335"/>
                <a:gd name="T80" fmla="*/ 267 w 483"/>
                <a:gd name="T81" fmla="*/ 303 h 335"/>
                <a:gd name="T82" fmla="*/ 280 w 483"/>
                <a:gd name="T83" fmla="*/ 314 h 335"/>
                <a:gd name="T84" fmla="*/ 317 w 483"/>
                <a:gd name="T85" fmla="*/ 295 h 335"/>
                <a:gd name="T86" fmla="*/ 345 w 483"/>
                <a:gd name="T87" fmla="*/ 280 h 335"/>
                <a:gd name="T88" fmla="*/ 359 w 483"/>
                <a:gd name="T89" fmla="*/ 263 h 335"/>
                <a:gd name="T90" fmla="*/ 373 w 483"/>
                <a:gd name="T91" fmla="*/ 246 h 335"/>
                <a:gd name="T92" fmla="*/ 376 w 483"/>
                <a:gd name="T93" fmla="*/ 231 h 335"/>
                <a:gd name="T94" fmla="*/ 372 w 483"/>
                <a:gd name="T95" fmla="*/ 219 h 335"/>
                <a:gd name="T96" fmla="*/ 370 w 483"/>
                <a:gd name="T97" fmla="*/ 207 h 335"/>
                <a:gd name="T98" fmla="*/ 360 w 483"/>
                <a:gd name="T99" fmla="*/ 180 h 335"/>
                <a:gd name="T100" fmla="*/ 382 w 483"/>
                <a:gd name="T101" fmla="*/ 168 h 335"/>
                <a:gd name="T102" fmla="*/ 354 w 483"/>
                <a:gd name="T103" fmla="*/ 160 h 335"/>
                <a:gd name="T104" fmla="*/ 365 w 483"/>
                <a:gd name="T105" fmla="*/ 137 h 335"/>
                <a:gd name="T106" fmla="*/ 378 w 483"/>
                <a:gd name="T107" fmla="*/ 149 h 335"/>
                <a:gd name="T108" fmla="*/ 414 w 483"/>
                <a:gd name="T109" fmla="*/ 128 h 335"/>
                <a:gd name="T110" fmla="*/ 432 w 483"/>
                <a:gd name="T111" fmla="*/ 120 h 335"/>
                <a:gd name="T112" fmla="*/ 452 w 483"/>
                <a:gd name="T113" fmla="*/ 113 h 335"/>
                <a:gd name="T114" fmla="*/ 454 w 483"/>
                <a:gd name="T115" fmla="*/ 91 h 335"/>
                <a:gd name="T116" fmla="*/ 476 w 483"/>
                <a:gd name="T117" fmla="*/ 77 h 335"/>
                <a:gd name="T118" fmla="*/ 368 w 483"/>
                <a:gd name="T119" fmla="*/ 299 h 335"/>
                <a:gd name="T120" fmla="*/ 271 w 483"/>
                <a:gd name="T121" fmla="*/ 328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83" h="335">
                  <a:moveTo>
                    <a:pt x="480" y="60"/>
                  </a:moveTo>
                  <a:cubicBezTo>
                    <a:pt x="480" y="56"/>
                    <a:pt x="475" y="57"/>
                    <a:pt x="474" y="58"/>
                  </a:cubicBezTo>
                  <a:cubicBezTo>
                    <a:pt x="472" y="59"/>
                    <a:pt x="467" y="58"/>
                    <a:pt x="466" y="61"/>
                  </a:cubicBezTo>
                  <a:cubicBezTo>
                    <a:pt x="464" y="64"/>
                    <a:pt x="462" y="62"/>
                    <a:pt x="459" y="63"/>
                  </a:cubicBezTo>
                  <a:cubicBezTo>
                    <a:pt x="455" y="63"/>
                    <a:pt x="451" y="62"/>
                    <a:pt x="451" y="60"/>
                  </a:cubicBezTo>
                  <a:cubicBezTo>
                    <a:pt x="451" y="57"/>
                    <a:pt x="449" y="55"/>
                    <a:pt x="449" y="53"/>
                  </a:cubicBezTo>
                  <a:cubicBezTo>
                    <a:pt x="449" y="50"/>
                    <a:pt x="446" y="51"/>
                    <a:pt x="443" y="49"/>
                  </a:cubicBezTo>
                  <a:cubicBezTo>
                    <a:pt x="441" y="47"/>
                    <a:pt x="436" y="45"/>
                    <a:pt x="435" y="45"/>
                  </a:cubicBezTo>
                  <a:cubicBezTo>
                    <a:pt x="434" y="46"/>
                    <a:pt x="432" y="43"/>
                    <a:pt x="427" y="42"/>
                  </a:cubicBezTo>
                  <a:cubicBezTo>
                    <a:pt x="423" y="42"/>
                    <a:pt x="424" y="40"/>
                    <a:pt x="424" y="38"/>
                  </a:cubicBezTo>
                  <a:cubicBezTo>
                    <a:pt x="425" y="36"/>
                    <a:pt x="421" y="31"/>
                    <a:pt x="420" y="28"/>
                  </a:cubicBezTo>
                  <a:cubicBezTo>
                    <a:pt x="420" y="25"/>
                    <a:pt x="417" y="25"/>
                    <a:pt x="416" y="19"/>
                  </a:cubicBezTo>
                  <a:cubicBezTo>
                    <a:pt x="414" y="13"/>
                    <a:pt x="411" y="14"/>
                    <a:pt x="412" y="11"/>
                  </a:cubicBezTo>
                  <a:cubicBezTo>
                    <a:pt x="412" y="8"/>
                    <a:pt x="408" y="7"/>
                    <a:pt x="407" y="5"/>
                  </a:cubicBezTo>
                  <a:cubicBezTo>
                    <a:pt x="405" y="4"/>
                    <a:pt x="400" y="4"/>
                    <a:pt x="397" y="3"/>
                  </a:cubicBezTo>
                  <a:cubicBezTo>
                    <a:pt x="393" y="1"/>
                    <a:pt x="391" y="2"/>
                    <a:pt x="388" y="1"/>
                  </a:cubicBezTo>
                  <a:cubicBezTo>
                    <a:pt x="384" y="0"/>
                    <a:pt x="377" y="2"/>
                    <a:pt x="376" y="2"/>
                  </a:cubicBezTo>
                  <a:cubicBezTo>
                    <a:pt x="375" y="2"/>
                    <a:pt x="369" y="1"/>
                    <a:pt x="366" y="5"/>
                  </a:cubicBezTo>
                  <a:cubicBezTo>
                    <a:pt x="362" y="10"/>
                    <a:pt x="365" y="10"/>
                    <a:pt x="366" y="10"/>
                  </a:cubicBezTo>
                  <a:cubicBezTo>
                    <a:pt x="368" y="10"/>
                    <a:pt x="369" y="14"/>
                    <a:pt x="369" y="15"/>
                  </a:cubicBezTo>
                  <a:cubicBezTo>
                    <a:pt x="369" y="17"/>
                    <a:pt x="366" y="19"/>
                    <a:pt x="365" y="19"/>
                  </a:cubicBezTo>
                  <a:cubicBezTo>
                    <a:pt x="364" y="20"/>
                    <a:pt x="361" y="25"/>
                    <a:pt x="360" y="27"/>
                  </a:cubicBezTo>
                  <a:cubicBezTo>
                    <a:pt x="360" y="29"/>
                    <a:pt x="356" y="34"/>
                    <a:pt x="356" y="35"/>
                  </a:cubicBezTo>
                  <a:cubicBezTo>
                    <a:pt x="357" y="37"/>
                    <a:pt x="354" y="39"/>
                    <a:pt x="353" y="39"/>
                  </a:cubicBezTo>
                  <a:cubicBezTo>
                    <a:pt x="351" y="39"/>
                    <a:pt x="347" y="42"/>
                    <a:pt x="345" y="43"/>
                  </a:cubicBezTo>
                  <a:cubicBezTo>
                    <a:pt x="344" y="43"/>
                    <a:pt x="338" y="42"/>
                    <a:pt x="337" y="41"/>
                  </a:cubicBezTo>
                  <a:cubicBezTo>
                    <a:pt x="337" y="40"/>
                    <a:pt x="336" y="40"/>
                    <a:pt x="336" y="39"/>
                  </a:cubicBezTo>
                  <a:cubicBezTo>
                    <a:pt x="329" y="52"/>
                    <a:pt x="329" y="52"/>
                    <a:pt x="329" y="52"/>
                  </a:cubicBezTo>
                  <a:cubicBezTo>
                    <a:pt x="329" y="56"/>
                    <a:pt x="329" y="56"/>
                    <a:pt x="329" y="56"/>
                  </a:cubicBezTo>
                  <a:cubicBezTo>
                    <a:pt x="329" y="56"/>
                    <a:pt x="324" y="58"/>
                    <a:pt x="328" y="61"/>
                  </a:cubicBezTo>
                  <a:cubicBezTo>
                    <a:pt x="331" y="64"/>
                    <a:pt x="331" y="61"/>
                    <a:pt x="336" y="61"/>
                  </a:cubicBezTo>
                  <a:cubicBezTo>
                    <a:pt x="341" y="61"/>
                    <a:pt x="343" y="65"/>
                    <a:pt x="344" y="62"/>
                  </a:cubicBezTo>
                  <a:cubicBezTo>
                    <a:pt x="345" y="60"/>
                    <a:pt x="349" y="58"/>
                    <a:pt x="351" y="61"/>
                  </a:cubicBezTo>
                  <a:cubicBezTo>
                    <a:pt x="354" y="64"/>
                    <a:pt x="362" y="69"/>
                    <a:pt x="362" y="72"/>
                  </a:cubicBezTo>
                  <a:cubicBezTo>
                    <a:pt x="361" y="75"/>
                    <a:pt x="357" y="74"/>
                    <a:pt x="353" y="73"/>
                  </a:cubicBezTo>
                  <a:cubicBezTo>
                    <a:pt x="350" y="72"/>
                    <a:pt x="346" y="75"/>
                    <a:pt x="343" y="75"/>
                  </a:cubicBezTo>
                  <a:cubicBezTo>
                    <a:pt x="340" y="75"/>
                    <a:pt x="336" y="76"/>
                    <a:pt x="333" y="79"/>
                  </a:cubicBezTo>
                  <a:cubicBezTo>
                    <a:pt x="330" y="82"/>
                    <a:pt x="331" y="85"/>
                    <a:pt x="326" y="86"/>
                  </a:cubicBezTo>
                  <a:cubicBezTo>
                    <a:pt x="321" y="87"/>
                    <a:pt x="319" y="86"/>
                    <a:pt x="314" y="90"/>
                  </a:cubicBezTo>
                  <a:cubicBezTo>
                    <a:pt x="309" y="93"/>
                    <a:pt x="303" y="92"/>
                    <a:pt x="301" y="91"/>
                  </a:cubicBezTo>
                  <a:cubicBezTo>
                    <a:pt x="299" y="90"/>
                    <a:pt x="295" y="89"/>
                    <a:pt x="293" y="93"/>
                  </a:cubicBezTo>
                  <a:cubicBezTo>
                    <a:pt x="291" y="96"/>
                    <a:pt x="296" y="98"/>
                    <a:pt x="295" y="102"/>
                  </a:cubicBezTo>
                  <a:cubicBezTo>
                    <a:pt x="295" y="106"/>
                    <a:pt x="290" y="105"/>
                    <a:pt x="286" y="110"/>
                  </a:cubicBezTo>
                  <a:cubicBezTo>
                    <a:pt x="281" y="115"/>
                    <a:pt x="275" y="117"/>
                    <a:pt x="271" y="116"/>
                  </a:cubicBezTo>
                  <a:cubicBezTo>
                    <a:pt x="267" y="116"/>
                    <a:pt x="260" y="113"/>
                    <a:pt x="253" y="117"/>
                  </a:cubicBezTo>
                  <a:cubicBezTo>
                    <a:pt x="246" y="120"/>
                    <a:pt x="242" y="124"/>
                    <a:pt x="239" y="124"/>
                  </a:cubicBezTo>
                  <a:cubicBezTo>
                    <a:pt x="236" y="123"/>
                    <a:pt x="236" y="120"/>
                    <a:pt x="233" y="121"/>
                  </a:cubicBezTo>
                  <a:cubicBezTo>
                    <a:pt x="229" y="121"/>
                    <a:pt x="227" y="120"/>
                    <a:pt x="224" y="119"/>
                  </a:cubicBezTo>
                  <a:cubicBezTo>
                    <a:pt x="222" y="117"/>
                    <a:pt x="220" y="120"/>
                    <a:pt x="216" y="117"/>
                  </a:cubicBezTo>
                  <a:cubicBezTo>
                    <a:pt x="212" y="113"/>
                    <a:pt x="204" y="114"/>
                    <a:pt x="201" y="113"/>
                  </a:cubicBezTo>
                  <a:cubicBezTo>
                    <a:pt x="198" y="113"/>
                    <a:pt x="186" y="113"/>
                    <a:pt x="182" y="113"/>
                  </a:cubicBezTo>
                  <a:cubicBezTo>
                    <a:pt x="178" y="112"/>
                    <a:pt x="172" y="114"/>
                    <a:pt x="172" y="112"/>
                  </a:cubicBezTo>
                  <a:cubicBezTo>
                    <a:pt x="171" y="110"/>
                    <a:pt x="168" y="108"/>
                    <a:pt x="167" y="104"/>
                  </a:cubicBezTo>
                  <a:cubicBezTo>
                    <a:pt x="166" y="99"/>
                    <a:pt x="163" y="97"/>
                    <a:pt x="161" y="97"/>
                  </a:cubicBezTo>
                  <a:cubicBezTo>
                    <a:pt x="158" y="96"/>
                    <a:pt x="158" y="94"/>
                    <a:pt x="156" y="93"/>
                  </a:cubicBezTo>
                  <a:cubicBezTo>
                    <a:pt x="154" y="93"/>
                    <a:pt x="153" y="90"/>
                    <a:pt x="150" y="90"/>
                  </a:cubicBezTo>
                  <a:cubicBezTo>
                    <a:pt x="146" y="90"/>
                    <a:pt x="133" y="88"/>
                    <a:pt x="131" y="85"/>
                  </a:cubicBezTo>
                  <a:cubicBezTo>
                    <a:pt x="130" y="82"/>
                    <a:pt x="133" y="82"/>
                    <a:pt x="133" y="79"/>
                  </a:cubicBezTo>
                  <a:cubicBezTo>
                    <a:pt x="133" y="76"/>
                    <a:pt x="135" y="72"/>
                    <a:pt x="134" y="71"/>
                  </a:cubicBezTo>
                  <a:cubicBezTo>
                    <a:pt x="132" y="69"/>
                    <a:pt x="130" y="67"/>
                    <a:pt x="129" y="64"/>
                  </a:cubicBezTo>
                  <a:cubicBezTo>
                    <a:pt x="129" y="62"/>
                    <a:pt x="125" y="59"/>
                    <a:pt x="123" y="59"/>
                  </a:cubicBezTo>
                  <a:cubicBezTo>
                    <a:pt x="120" y="59"/>
                    <a:pt x="118" y="57"/>
                    <a:pt x="115" y="55"/>
                  </a:cubicBezTo>
                  <a:cubicBezTo>
                    <a:pt x="113" y="53"/>
                    <a:pt x="111" y="53"/>
                    <a:pt x="110" y="47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8" y="46"/>
                    <a:pt x="107" y="46"/>
                    <a:pt x="106" y="46"/>
                  </a:cubicBezTo>
                  <a:cubicBezTo>
                    <a:pt x="106" y="46"/>
                    <a:pt x="105" y="46"/>
                    <a:pt x="104" y="45"/>
                  </a:cubicBezTo>
                  <a:cubicBezTo>
                    <a:pt x="103" y="47"/>
                    <a:pt x="101" y="48"/>
                    <a:pt x="101" y="50"/>
                  </a:cubicBezTo>
                  <a:cubicBezTo>
                    <a:pt x="101" y="52"/>
                    <a:pt x="100" y="54"/>
                    <a:pt x="98" y="54"/>
                  </a:cubicBezTo>
                  <a:cubicBezTo>
                    <a:pt x="95" y="54"/>
                    <a:pt x="93" y="56"/>
                    <a:pt x="93" y="60"/>
                  </a:cubicBezTo>
                  <a:cubicBezTo>
                    <a:pt x="92" y="65"/>
                    <a:pt x="95" y="65"/>
                    <a:pt x="94" y="67"/>
                  </a:cubicBezTo>
                  <a:cubicBezTo>
                    <a:pt x="93" y="69"/>
                    <a:pt x="88" y="71"/>
                    <a:pt x="86" y="70"/>
                  </a:cubicBezTo>
                  <a:cubicBezTo>
                    <a:pt x="85" y="69"/>
                    <a:pt x="81" y="69"/>
                    <a:pt x="79" y="69"/>
                  </a:cubicBezTo>
                  <a:cubicBezTo>
                    <a:pt x="76" y="69"/>
                    <a:pt x="74" y="65"/>
                    <a:pt x="73" y="69"/>
                  </a:cubicBezTo>
                  <a:cubicBezTo>
                    <a:pt x="73" y="73"/>
                    <a:pt x="67" y="83"/>
                    <a:pt x="68" y="85"/>
                  </a:cubicBezTo>
                  <a:cubicBezTo>
                    <a:pt x="70" y="86"/>
                    <a:pt x="71" y="88"/>
                    <a:pt x="68" y="88"/>
                  </a:cubicBezTo>
                  <a:cubicBezTo>
                    <a:pt x="66" y="88"/>
                    <a:pt x="64" y="88"/>
                    <a:pt x="63" y="87"/>
                  </a:cubicBezTo>
                  <a:cubicBezTo>
                    <a:pt x="61" y="86"/>
                    <a:pt x="58" y="88"/>
                    <a:pt x="55" y="88"/>
                  </a:cubicBezTo>
                  <a:cubicBezTo>
                    <a:pt x="54" y="88"/>
                    <a:pt x="49" y="91"/>
                    <a:pt x="50" y="91"/>
                  </a:cubicBezTo>
                  <a:cubicBezTo>
                    <a:pt x="52" y="92"/>
                    <a:pt x="52" y="97"/>
                    <a:pt x="52" y="98"/>
                  </a:cubicBezTo>
                  <a:cubicBezTo>
                    <a:pt x="52" y="100"/>
                    <a:pt x="56" y="106"/>
                    <a:pt x="55" y="107"/>
                  </a:cubicBezTo>
                  <a:cubicBezTo>
                    <a:pt x="55" y="109"/>
                    <a:pt x="51" y="111"/>
                    <a:pt x="51" y="113"/>
                  </a:cubicBezTo>
                  <a:cubicBezTo>
                    <a:pt x="51" y="116"/>
                    <a:pt x="52" y="118"/>
                    <a:pt x="51" y="118"/>
                  </a:cubicBezTo>
                  <a:cubicBezTo>
                    <a:pt x="49" y="119"/>
                    <a:pt x="45" y="121"/>
                    <a:pt x="43" y="122"/>
                  </a:cubicBezTo>
                  <a:cubicBezTo>
                    <a:pt x="42" y="123"/>
                    <a:pt x="38" y="123"/>
                    <a:pt x="37" y="126"/>
                  </a:cubicBezTo>
                  <a:cubicBezTo>
                    <a:pt x="36" y="128"/>
                    <a:pt x="35" y="130"/>
                    <a:pt x="31" y="129"/>
                  </a:cubicBezTo>
                  <a:cubicBezTo>
                    <a:pt x="28" y="129"/>
                    <a:pt x="26" y="128"/>
                    <a:pt x="24" y="131"/>
                  </a:cubicBezTo>
                  <a:cubicBezTo>
                    <a:pt x="21" y="134"/>
                    <a:pt x="20" y="133"/>
                    <a:pt x="19" y="134"/>
                  </a:cubicBezTo>
                  <a:cubicBezTo>
                    <a:pt x="17" y="136"/>
                    <a:pt x="15" y="133"/>
                    <a:pt x="14" y="133"/>
                  </a:cubicBezTo>
                  <a:cubicBezTo>
                    <a:pt x="12" y="132"/>
                    <a:pt x="10" y="134"/>
                    <a:pt x="9" y="134"/>
                  </a:cubicBezTo>
                  <a:cubicBezTo>
                    <a:pt x="7" y="134"/>
                    <a:pt x="6" y="137"/>
                    <a:pt x="4" y="137"/>
                  </a:cubicBezTo>
                  <a:cubicBezTo>
                    <a:pt x="3" y="138"/>
                    <a:pt x="1" y="137"/>
                    <a:pt x="1" y="139"/>
                  </a:cubicBezTo>
                  <a:cubicBezTo>
                    <a:pt x="1" y="141"/>
                    <a:pt x="1" y="142"/>
                    <a:pt x="0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0"/>
                    <a:pt x="8" y="153"/>
                    <a:pt x="9" y="155"/>
                  </a:cubicBezTo>
                  <a:cubicBezTo>
                    <a:pt x="9" y="158"/>
                    <a:pt x="10" y="166"/>
                    <a:pt x="10" y="166"/>
                  </a:cubicBezTo>
                  <a:cubicBezTo>
                    <a:pt x="10" y="166"/>
                    <a:pt x="10" y="166"/>
                    <a:pt x="10" y="166"/>
                  </a:cubicBezTo>
                  <a:cubicBezTo>
                    <a:pt x="13" y="169"/>
                    <a:pt x="17" y="171"/>
                    <a:pt x="17" y="172"/>
                  </a:cubicBezTo>
                  <a:cubicBezTo>
                    <a:pt x="17" y="173"/>
                    <a:pt x="18" y="177"/>
                    <a:pt x="22" y="178"/>
                  </a:cubicBezTo>
                  <a:cubicBezTo>
                    <a:pt x="24" y="179"/>
                    <a:pt x="26" y="181"/>
                    <a:pt x="28" y="182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2" y="181"/>
                    <a:pt x="33" y="182"/>
                  </a:cubicBezTo>
                  <a:cubicBezTo>
                    <a:pt x="34" y="180"/>
                    <a:pt x="39" y="177"/>
                    <a:pt x="42" y="177"/>
                  </a:cubicBezTo>
                  <a:cubicBezTo>
                    <a:pt x="45" y="177"/>
                    <a:pt x="52" y="183"/>
                    <a:pt x="52" y="185"/>
                  </a:cubicBezTo>
                  <a:cubicBezTo>
                    <a:pt x="51" y="187"/>
                    <a:pt x="46" y="194"/>
                    <a:pt x="43" y="194"/>
                  </a:cubicBezTo>
                  <a:cubicBezTo>
                    <a:pt x="43" y="194"/>
                    <a:pt x="41" y="194"/>
                    <a:pt x="40" y="195"/>
                  </a:cubicBezTo>
                  <a:cubicBezTo>
                    <a:pt x="40" y="196"/>
                    <a:pt x="40" y="197"/>
                    <a:pt x="40" y="197"/>
                  </a:cubicBezTo>
                  <a:cubicBezTo>
                    <a:pt x="40" y="199"/>
                    <a:pt x="42" y="202"/>
                    <a:pt x="44" y="204"/>
                  </a:cubicBezTo>
                  <a:cubicBezTo>
                    <a:pt x="46" y="207"/>
                    <a:pt x="41" y="209"/>
                    <a:pt x="39" y="207"/>
                  </a:cubicBezTo>
                  <a:cubicBezTo>
                    <a:pt x="37" y="205"/>
                    <a:pt x="36" y="209"/>
                    <a:pt x="37" y="211"/>
                  </a:cubicBezTo>
                  <a:cubicBezTo>
                    <a:pt x="39" y="212"/>
                    <a:pt x="38" y="217"/>
                    <a:pt x="40" y="217"/>
                  </a:cubicBezTo>
                  <a:cubicBezTo>
                    <a:pt x="42" y="217"/>
                    <a:pt x="44" y="222"/>
                    <a:pt x="47" y="222"/>
                  </a:cubicBezTo>
                  <a:cubicBezTo>
                    <a:pt x="49" y="222"/>
                    <a:pt x="52" y="226"/>
                    <a:pt x="52" y="226"/>
                  </a:cubicBezTo>
                  <a:cubicBezTo>
                    <a:pt x="52" y="226"/>
                    <a:pt x="55" y="228"/>
                    <a:pt x="55" y="229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8" y="230"/>
                    <a:pt x="60" y="230"/>
                    <a:pt x="60" y="228"/>
                  </a:cubicBezTo>
                  <a:cubicBezTo>
                    <a:pt x="60" y="227"/>
                    <a:pt x="64" y="227"/>
                    <a:pt x="66" y="230"/>
                  </a:cubicBezTo>
                  <a:cubicBezTo>
                    <a:pt x="69" y="232"/>
                    <a:pt x="79" y="239"/>
                    <a:pt x="83" y="242"/>
                  </a:cubicBezTo>
                  <a:cubicBezTo>
                    <a:pt x="86" y="245"/>
                    <a:pt x="95" y="248"/>
                    <a:pt x="98" y="248"/>
                  </a:cubicBezTo>
                  <a:cubicBezTo>
                    <a:pt x="101" y="248"/>
                    <a:pt x="104" y="250"/>
                    <a:pt x="109" y="250"/>
                  </a:cubicBezTo>
                  <a:cubicBezTo>
                    <a:pt x="109" y="250"/>
                    <a:pt x="110" y="250"/>
                    <a:pt x="111" y="250"/>
                  </a:cubicBezTo>
                  <a:cubicBezTo>
                    <a:pt x="111" y="249"/>
                    <a:pt x="112" y="249"/>
                    <a:pt x="113" y="248"/>
                  </a:cubicBezTo>
                  <a:cubicBezTo>
                    <a:pt x="115" y="246"/>
                    <a:pt x="116" y="249"/>
                    <a:pt x="116" y="252"/>
                  </a:cubicBezTo>
                  <a:cubicBezTo>
                    <a:pt x="115" y="253"/>
                    <a:pt x="116" y="255"/>
                    <a:pt x="116" y="256"/>
                  </a:cubicBezTo>
                  <a:cubicBezTo>
                    <a:pt x="117" y="255"/>
                    <a:pt x="118" y="253"/>
                    <a:pt x="118" y="252"/>
                  </a:cubicBezTo>
                  <a:cubicBezTo>
                    <a:pt x="120" y="248"/>
                    <a:pt x="122" y="248"/>
                    <a:pt x="124" y="247"/>
                  </a:cubicBezTo>
                  <a:cubicBezTo>
                    <a:pt x="125" y="246"/>
                    <a:pt x="127" y="246"/>
                    <a:pt x="130" y="248"/>
                  </a:cubicBezTo>
                  <a:cubicBezTo>
                    <a:pt x="134" y="250"/>
                    <a:pt x="135" y="246"/>
                    <a:pt x="140" y="251"/>
                  </a:cubicBezTo>
                  <a:cubicBezTo>
                    <a:pt x="141" y="250"/>
                    <a:pt x="142" y="250"/>
                    <a:pt x="142" y="250"/>
                  </a:cubicBezTo>
                  <a:cubicBezTo>
                    <a:pt x="143" y="250"/>
                    <a:pt x="145" y="248"/>
                    <a:pt x="146" y="246"/>
                  </a:cubicBezTo>
                  <a:cubicBezTo>
                    <a:pt x="148" y="245"/>
                    <a:pt x="148" y="243"/>
                    <a:pt x="149" y="243"/>
                  </a:cubicBezTo>
                  <a:cubicBezTo>
                    <a:pt x="151" y="243"/>
                    <a:pt x="152" y="241"/>
                    <a:pt x="156" y="239"/>
                  </a:cubicBezTo>
                  <a:cubicBezTo>
                    <a:pt x="161" y="236"/>
                    <a:pt x="164" y="240"/>
                    <a:pt x="166" y="238"/>
                  </a:cubicBezTo>
                  <a:cubicBezTo>
                    <a:pt x="168" y="237"/>
                    <a:pt x="170" y="236"/>
                    <a:pt x="170" y="238"/>
                  </a:cubicBezTo>
                  <a:cubicBezTo>
                    <a:pt x="170" y="239"/>
                    <a:pt x="173" y="241"/>
                    <a:pt x="173" y="243"/>
                  </a:cubicBezTo>
                  <a:cubicBezTo>
                    <a:pt x="174" y="245"/>
                    <a:pt x="177" y="246"/>
                    <a:pt x="178" y="246"/>
                  </a:cubicBezTo>
                  <a:cubicBezTo>
                    <a:pt x="178" y="245"/>
                    <a:pt x="179" y="245"/>
                    <a:pt x="179" y="245"/>
                  </a:cubicBezTo>
                  <a:cubicBezTo>
                    <a:pt x="181" y="243"/>
                    <a:pt x="185" y="245"/>
                    <a:pt x="185" y="247"/>
                  </a:cubicBezTo>
                  <a:cubicBezTo>
                    <a:pt x="185" y="249"/>
                    <a:pt x="185" y="252"/>
                    <a:pt x="186" y="252"/>
                  </a:cubicBezTo>
                  <a:cubicBezTo>
                    <a:pt x="188" y="252"/>
                    <a:pt x="190" y="252"/>
                    <a:pt x="190" y="256"/>
                  </a:cubicBezTo>
                  <a:cubicBezTo>
                    <a:pt x="190" y="259"/>
                    <a:pt x="191" y="264"/>
                    <a:pt x="188" y="267"/>
                  </a:cubicBezTo>
                  <a:cubicBezTo>
                    <a:pt x="184" y="271"/>
                    <a:pt x="180" y="277"/>
                    <a:pt x="181" y="279"/>
                  </a:cubicBezTo>
                  <a:cubicBezTo>
                    <a:pt x="182" y="280"/>
                    <a:pt x="180" y="284"/>
                    <a:pt x="182" y="282"/>
                  </a:cubicBezTo>
                  <a:cubicBezTo>
                    <a:pt x="185" y="281"/>
                    <a:pt x="191" y="282"/>
                    <a:pt x="190" y="284"/>
                  </a:cubicBezTo>
                  <a:cubicBezTo>
                    <a:pt x="189" y="285"/>
                    <a:pt x="190" y="290"/>
                    <a:pt x="192" y="290"/>
                  </a:cubicBezTo>
                  <a:cubicBezTo>
                    <a:pt x="195" y="291"/>
                    <a:pt x="196" y="292"/>
                    <a:pt x="195" y="294"/>
                  </a:cubicBezTo>
                  <a:cubicBezTo>
                    <a:pt x="195" y="296"/>
                    <a:pt x="193" y="299"/>
                    <a:pt x="195" y="299"/>
                  </a:cubicBezTo>
                  <a:cubicBezTo>
                    <a:pt x="197" y="299"/>
                    <a:pt x="200" y="299"/>
                    <a:pt x="200" y="302"/>
                  </a:cubicBezTo>
                  <a:cubicBezTo>
                    <a:pt x="199" y="304"/>
                    <a:pt x="201" y="306"/>
                    <a:pt x="205" y="304"/>
                  </a:cubicBezTo>
                  <a:cubicBezTo>
                    <a:pt x="207" y="303"/>
                    <a:pt x="208" y="303"/>
                    <a:pt x="208" y="303"/>
                  </a:cubicBezTo>
                  <a:cubicBezTo>
                    <a:pt x="210" y="303"/>
                    <a:pt x="210" y="307"/>
                    <a:pt x="212" y="307"/>
                  </a:cubicBezTo>
                  <a:cubicBezTo>
                    <a:pt x="215" y="308"/>
                    <a:pt x="214" y="302"/>
                    <a:pt x="213" y="301"/>
                  </a:cubicBezTo>
                  <a:cubicBezTo>
                    <a:pt x="212" y="300"/>
                    <a:pt x="213" y="296"/>
                    <a:pt x="214" y="297"/>
                  </a:cubicBezTo>
                  <a:cubicBezTo>
                    <a:pt x="215" y="298"/>
                    <a:pt x="218" y="297"/>
                    <a:pt x="219" y="295"/>
                  </a:cubicBezTo>
                  <a:cubicBezTo>
                    <a:pt x="221" y="293"/>
                    <a:pt x="224" y="296"/>
                    <a:pt x="225" y="294"/>
                  </a:cubicBezTo>
                  <a:cubicBezTo>
                    <a:pt x="227" y="292"/>
                    <a:pt x="229" y="296"/>
                    <a:pt x="232" y="294"/>
                  </a:cubicBezTo>
                  <a:cubicBezTo>
                    <a:pt x="235" y="293"/>
                    <a:pt x="236" y="296"/>
                    <a:pt x="238" y="293"/>
                  </a:cubicBezTo>
                  <a:cubicBezTo>
                    <a:pt x="239" y="291"/>
                    <a:pt x="243" y="288"/>
                    <a:pt x="244" y="289"/>
                  </a:cubicBezTo>
                  <a:cubicBezTo>
                    <a:pt x="245" y="290"/>
                    <a:pt x="246" y="292"/>
                    <a:pt x="251" y="293"/>
                  </a:cubicBezTo>
                  <a:cubicBezTo>
                    <a:pt x="256" y="293"/>
                    <a:pt x="253" y="296"/>
                    <a:pt x="253" y="297"/>
                  </a:cubicBezTo>
                  <a:cubicBezTo>
                    <a:pt x="253" y="299"/>
                    <a:pt x="259" y="303"/>
                    <a:pt x="261" y="303"/>
                  </a:cubicBezTo>
                  <a:cubicBezTo>
                    <a:pt x="261" y="304"/>
                    <a:pt x="262" y="304"/>
                    <a:pt x="263" y="305"/>
                  </a:cubicBezTo>
                  <a:cubicBezTo>
                    <a:pt x="264" y="304"/>
                    <a:pt x="267" y="305"/>
                    <a:pt x="267" y="303"/>
                  </a:cubicBezTo>
                  <a:cubicBezTo>
                    <a:pt x="268" y="301"/>
                    <a:pt x="271" y="302"/>
                    <a:pt x="272" y="304"/>
                  </a:cubicBezTo>
                  <a:cubicBezTo>
                    <a:pt x="273" y="305"/>
                    <a:pt x="274" y="306"/>
                    <a:pt x="276" y="304"/>
                  </a:cubicBezTo>
                  <a:cubicBezTo>
                    <a:pt x="279" y="302"/>
                    <a:pt x="280" y="306"/>
                    <a:pt x="279" y="307"/>
                  </a:cubicBezTo>
                  <a:cubicBezTo>
                    <a:pt x="277" y="308"/>
                    <a:pt x="278" y="312"/>
                    <a:pt x="280" y="314"/>
                  </a:cubicBezTo>
                  <a:cubicBezTo>
                    <a:pt x="283" y="316"/>
                    <a:pt x="283" y="313"/>
                    <a:pt x="283" y="311"/>
                  </a:cubicBezTo>
                  <a:cubicBezTo>
                    <a:pt x="282" y="308"/>
                    <a:pt x="286" y="306"/>
                    <a:pt x="294" y="304"/>
                  </a:cubicBezTo>
                  <a:cubicBezTo>
                    <a:pt x="301" y="301"/>
                    <a:pt x="309" y="296"/>
                    <a:pt x="310" y="295"/>
                  </a:cubicBezTo>
                  <a:cubicBezTo>
                    <a:pt x="310" y="293"/>
                    <a:pt x="315" y="297"/>
                    <a:pt x="317" y="295"/>
                  </a:cubicBezTo>
                  <a:cubicBezTo>
                    <a:pt x="320" y="293"/>
                    <a:pt x="329" y="293"/>
                    <a:pt x="331" y="293"/>
                  </a:cubicBezTo>
                  <a:cubicBezTo>
                    <a:pt x="334" y="293"/>
                    <a:pt x="334" y="290"/>
                    <a:pt x="336" y="288"/>
                  </a:cubicBezTo>
                  <a:cubicBezTo>
                    <a:pt x="339" y="286"/>
                    <a:pt x="338" y="285"/>
                    <a:pt x="341" y="285"/>
                  </a:cubicBezTo>
                  <a:cubicBezTo>
                    <a:pt x="344" y="284"/>
                    <a:pt x="345" y="281"/>
                    <a:pt x="345" y="280"/>
                  </a:cubicBezTo>
                  <a:cubicBezTo>
                    <a:pt x="345" y="278"/>
                    <a:pt x="351" y="278"/>
                    <a:pt x="351" y="276"/>
                  </a:cubicBezTo>
                  <a:cubicBezTo>
                    <a:pt x="351" y="275"/>
                    <a:pt x="355" y="274"/>
                    <a:pt x="355" y="272"/>
                  </a:cubicBezTo>
                  <a:cubicBezTo>
                    <a:pt x="355" y="271"/>
                    <a:pt x="357" y="271"/>
                    <a:pt x="358" y="269"/>
                  </a:cubicBezTo>
                  <a:cubicBezTo>
                    <a:pt x="359" y="268"/>
                    <a:pt x="358" y="264"/>
                    <a:pt x="359" y="263"/>
                  </a:cubicBezTo>
                  <a:cubicBezTo>
                    <a:pt x="361" y="263"/>
                    <a:pt x="359" y="260"/>
                    <a:pt x="358" y="259"/>
                  </a:cubicBezTo>
                  <a:cubicBezTo>
                    <a:pt x="358" y="258"/>
                    <a:pt x="362" y="258"/>
                    <a:pt x="364" y="257"/>
                  </a:cubicBezTo>
                  <a:cubicBezTo>
                    <a:pt x="366" y="255"/>
                    <a:pt x="367" y="253"/>
                    <a:pt x="368" y="251"/>
                  </a:cubicBezTo>
                  <a:cubicBezTo>
                    <a:pt x="368" y="249"/>
                    <a:pt x="371" y="247"/>
                    <a:pt x="373" y="246"/>
                  </a:cubicBezTo>
                  <a:cubicBezTo>
                    <a:pt x="374" y="246"/>
                    <a:pt x="375" y="242"/>
                    <a:pt x="375" y="240"/>
                  </a:cubicBezTo>
                  <a:cubicBezTo>
                    <a:pt x="374" y="237"/>
                    <a:pt x="377" y="238"/>
                    <a:pt x="376" y="237"/>
                  </a:cubicBezTo>
                  <a:cubicBezTo>
                    <a:pt x="374" y="236"/>
                    <a:pt x="376" y="233"/>
                    <a:pt x="379" y="232"/>
                  </a:cubicBezTo>
                  <a:cubicBezTo>
                    <a:pt x="382" y="231"/>
                    <a:pt x="378" y="230"/>
                    <a:pt x="376" y="231"/>
                  </a:cubicBezTo>
                  <a:cubicBezTo>
                    <a:pt x="374" y="232"/>
                    <a:pt x="373" y="227"/>
                    <a:pt x="371" y="229"/>
                  </a:cubicBezTo>
                  <a:cubicBezTo>
                    <a:pt x="370" y="231"/>
                    <a:pt x="366" y="228"/>
                    <a:pt x="369" y="227"/>
                  </a:cubicBezTo>
                  <a:cubicBezTo>
                    <a:pt x="371" y="227"/>
                    <a:pt x="375" y="224"/>
                    <a:pt x="377" y="223"/>
                  </a:cubicBezTo>
                  <a:cubicBezTo>
                    <a:pt x="379" y="223"/>
                    <a:pt x="374" y="219"/>
                    <a:pt x="372" y="219"/>
                  </a:cubicBezTo>
                  <a:cubicBezTo>
                    <a:pt x="370" y="219"/>
                    <a:pt x="367" y="214"/>
                    <a:pt x="365" y="214"/>
                  </a:cubicBezTo>
                  <a:cubicBezTo>
                    <a:pt x="363" y="214"/>
                    <a:pt x="367" y="212"/>
                    <a:pt x="369" y="213"/>
                  </a:cubicBezTo>
                  <a:cubicBezTo>
                    <a:pt x="372" y="215"/>
                    <a:pt x="375" y="216"/>
                    <a:pt x="377" y="215"/>
                  </a:cubicBezTo>
                  <a:cubicBezTo>
                    <a:pt x="378" y="214"/>
                    <a:pt x="372" y="209"/>
                    <a:pt x="370" y="207"/>
                  </a:cubicBezTo>
                  <a:cubicBezTo>
                    <a:pt x="368" y="206"/>
                    <a:pt x="370" y="203"/>
                    <a:pt x="368" y="202"/>
                  </a:cubicBezTo>
                  <a:cubicBezTo>
                    <a:pt x="367" y="201"/>
                    <a:pt x="364" y="195"/>
                    <a:pt x="363" y="193"/>
                  </a:cubicBezTo>
                  <a:cubicBezTo>
                    <a:pt x="362" y="190"/>
                    <a:pt x="357" y="189"/>
                    <a:pt x="356" y="188"/>
                  </a:cubicBezTo>
                  <a:cubicBezTo>
                    <a:pt x="355" y="186"/>
                    <a:pt x="356" y="182"/>
                    <a:pt x="360" y="180"/>
                  </a:cubicBezTo>
                  <a:cubicBezTo>
                    <a:pt x="364" y="179"/>
                    <a:pt x="362" y="176"/>
                    <a:pt x="364" y="176"/>
                  </a:cubicBezTo>
                  <a:cubicBezTo>
                    <a:pt x="365" y="176"/>
                    <a:pt x="367" y="176"/>
                    <a:pt x="368" y="173"/>
                  </a:cubicBezTo>
                  <a:cubicBezTo>
                    <a:pt x="369" y="170"/>
                    <a:pt x="372" y="172"/>
                    <a:pt x="373" y="170"/>
                  </a:cubicBezTo>
                  <a:cubicBezTo>
                    <a:pt x="374" y="169"/>
                    <a:pt x="380" y="169"/>
                    <a:pt x="382" y="168"/>
                  </a:cubicBezTo>
                  <a:cubicBezTo>
                    <a:pt x="384" y="166"/>
                    <a:pt x="380" y="162"/>
                    <a:pt x="378" y="162"/>
                  </a:cubicBezTo>
                  <a:cubicBezTo>
                    <a:pt x="375" y="163"/>
                    <a:pt x="372" y="162"/>
                    <a:pt x="370" y="159"/>
                  </a:cubicBezTo>
                  <a:cubicBezTo>
                    <a:pt x="368" y="156"/>
                    <a:pt x="363" y="164"/>
                    <a:pt x="359" y="166"/>
                  </a:cubicBezTo>
                  <a:cubicBezTo>
                    <a:pt x="355" y="168"/>
                    <a:pt x="353" y="163"/>
                    <a:pt x="354" y="160"/>
                  </a:cubicBezTo>
                  <a:cubicBezTo>
                    <a:pt x="355" y="157"/>
                    <a:pt x="351" y="157"/>
                    <a:pt x="346" y="157"/>
                  </a:cubicBezTo>
                  <a:cubicBezTo>
                    <a:pt x="340" y="157"/>
                    <a:pt x="342" y="147"/>
                    <a:pt x="346" y="147"/>
                  </a:cubicBezTo>
                  <a:cubicBezTo>
                    <a:pt x="349" y="147"/>
                    <a:pt x="354" y="150"/>
                    <a:pt x="356" y="144"/>
                  </a:cubicBezTo>
                  <a:cubicBezTo>
                    <a:pt x="358" y="138"/>
                    <a:pt x="360" y="143"/>
                    <a:pt x="365" y="137"/>
                  </a:cubicBezTo>
                  <a:cubicBezTo>
                    <a:pt x="369" y="132"/>
                    <a:pt x="375" y="129"/>
                    <a:pt x="379" y="132"/>
                  </a:cubicBezTo>
                  <a:cubicBezTo>
                    <a:pt x="383" y="135"/>
                    <a:pt x="374" y="140"/>
                    <a:pt x="373" y="143"/>
                  </a:cubicBezTo>
                  <a:cubicBezTo>
                    <a:pt x="372" y="146"/>
                    <a:pt x="374" y="147"/>
                    <a:pt x="372" y="149"/>
                  </a:cubicBezTo>
                  <a:cubicBezTo>
                    <a:pt x="370" y="152"/>
                    <a:pt x="373" y="152"/>
                    <a:pt x="378" y="149"/>
                  </a:cubicBezTo>
                  <a:cubicBezTo>
                    <a:pt x="382" y="146"/>
                    <a:pt x="388" y="143"/>
                    <a:pt x="392" y="141"/>
                  </a:cubicBezTo>
                  <a:cubicBezTo>
                    <a:pt x="394" y="140"/>
                    <a:pt x="395" y="140"/>
                    <a:pt x="396" y="140"/>
                  </a:cubicBezTo>
                  <a:cubicBezTo>
                    <a:pt x="397" y="139"/>
                    <a:pt x="398" y="137"/>
                    <a:pt x="399" y="137"/>
                  </a:cubicBezTo>
                  <a:cubicBezTo>
                    <a:pt x="402" y="135"/>
                    <a:pt x="412" y="131"/>
                    <a:pt x="414" y="128"/>
                  </a:cubicBezTo>
                  <a:cubicBezTo>
                    <a:pt x="415" y="126"/>
                    <a:pt x="417" y="123"/>
                    <a:pt x="419" y="123"/>
                  </a:cubicBezTo>
                  <a:cubicBezTo>
                    <a:pt x="421" y="123"/>
                    <a:pt x="421" y="125"/>
                    <a:pt x="424" y="125"/>
                  </a:cubicBezTo>
                  <a:cubicBezTo>
                    <a:pt x="427" y="125"/>
                    <a:pt x="431" y="126"/>
                    <a:pt x="429" y="123"/>
                  </a:cubicBezTo>
                  <a:cubicBezTo>
                    <a:pt x="428" y="121"/>
                    <a:pt x="429" y="121"/>
                    <a:pt x="432" y="120"/>
                  </a:cubicBezTo>
                  <a:cubicBezTo>
                    <a:pt x="436" y="120"/>
                    <a:pt x="435" y="116"/>
                    <a:pt x="438" y="116"/>
                  </a:cubicBezTo>
                  <a:cubicBezTo>
                    <a:pt x="441" y="116"/>
                    <a:pt x="440" y="110"/>
                    <a:pt x="443" y="110"/>
                  </a:cubicBezTo>
                  <a:cubicBezTo>
                    <a:pt x="445" y="110"/>
                    <a:pt x="446" y="113"/>
                    <a:pt x="449" y="112"/>
                  </a:cubicBezTo>
                  <a:cubicBezTo>
                    <a:pt x="450" y="112"/>
                    <a:pt x="451" y="112"/>
                    <a:pt x="452" y="113"/>
                  </a:cubicBezTo>
                  <a:cubicBezTo>
                    <a:pt x="452" y="112"/>
                    <a:pt x="453" y="112"/>
                    <a:pt x="453" y="111"/>
                  </a:cubicBezTo>
                  <a:cubicBezTo>
                    <a:pt x="453" y="108"/>
                    <a:pt x="454" y="105"/>
                    <a:pt x="453" y="104"/>
                  </a:cubicBezTo>
                  <a:cubicBezTo>
                    <a:pt x="452" y="101"/>
                    <a:pt x="453" y="99"/>
                    <a:pt x="452" y="97"/>
                  </a:cubicBezTo>
                  <a:cubicBezTo>
                    <a:pt x="452" y="95"/>
                    <a:pt x="452" y="91"/>
                    <a:pt x="454" y="91"/>
                  </a:cubicBezTo>
                  <a:cubicBezTo>
                    <a:pt x="456" y="91"/>
                    <a:pt x="458" y="86"/>
                    <a:pt x="460" y="88"/>
                  </a:cubicBezTo>
                  <a:cubicBezTo>
                    <a:pt x="463" y="90"/>
                    <a:pt x="467" y="90"/>
                    <a:pt x="467" y="88"/>
                  </a:cubicBezTo>
                  <a:cubicBezTo>
                    <a:pt x="467" y="86"/>
                    <a:pt x="471" y="86"/>
                    <a:pt x="471" y="83"/>
                  </a:cubicBezTo>
                  <a:cubicBezTo>
                    <a:pt x="472" y="80"/>
                    <a:pt x="475" y="79"/>
                    <a:pt x="476" y="77"/>
                  </a:cubicBezTo>
                  <a:cubicBezTo>
                    <a:pt x="477" y="74"/>
                    <a:pt x="478" y="68"/>
                    <a:pt x="480" y="66"/>
                  </a:cubicBezTo>
                  <a:cubicBezTo>
                    <a:pt x="483" y="65"/>
                    <a:pt x="480" y="64"/>
                    <a:pt x="480" y="60"/>
                  </a:cubicBezTo>
                  <a:close/>
                  <a:moveTo>
                    <a:pt x="364" y="285"/>
                  </a:moveTo>
                  <a:cubicBezTo>
                    <a:pt x="361" y="295"/>
                    <a:pt x="367" y="299"/>
                    <a:pt x="368" y="299"/>
                  </a:cubicBezTo>
                  <a:cubicBezTo>
                    <a:pt x="370" y="297"/>
                    <a:pt x="380" y="277"/>
                    <a:pt x="378" y="274"/>
                  </a:cubicBezTo>
                  <a:cubicBezTo>
                    <a:pt x="376" y="271"/>
                    <a:pt x="366" y="276"/>
                    <a:pt x="364" y="285"/>
                  </a:cubicBezTo>
                  <a:close/>
                  <a:moveTo>
                    <a:pt x="279" y="317"/>
                  </a:moveTo>
                  <a:cubicBezTo>
                    <a:pt x="276" y="317"/>
                    <a:pt x="268" y="322"/>
                    <a:pt x="271" y="328"/>
                  </a:cubicBezTo>
                  <a:cubicBezTo>
                    <a:pt x="274" y="335"/>
                    <a:pt x="284" y="330"/>
                    <a:pt x="284" y="328"/>
                  </a:cubicBezTo>
                  <a:cubicBezTo>
                    <a:pt x="285" y="325"/>
                    <a:pt x="289" y="320"/>
                    <a:pt x="289" y="318"/>
                  </a:cubicBezTo>
                  <a:cubicBezTo>
                    <a:pt x="288" y="316"/>
                    <a:pt x="282" y="317"/>
                    <a:pt x="279" y="3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7" name="Freeform 145">
              <a:extLst>
                <a:ext uri="{FF2B5EF4-FFF2-40B4-BE49-F238E27FC236}">
                  <a16:creationId xmlns:a16="http://schemas.microsoft.com/office/drawing/2014/main" id="{BFAE052B-DB11-AD47-A6F9-3E405600AF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31100" y="5528809"/>
              <a:ext cx="269875" cy="376238"/>
            </a:xfrm>
            <a:custGeom>
              <a:avLst/>
              <a:gdLst>
                <a:gd name="T0" fmla="*/ 41 w 78"/>
                <a:gd name="T1" fmla="*/ 42 h 108"/>
                <a:gd name="T2" fmla="*/ 51 w 78"/>
                <a:gd name="T3" fmla="*/ 49 h 108"/>
                <a:gd name="T4" fmla="*/ 53 w 78"/>
                <a:gd name="T5" fmla="*/ 56 h 108"/>
                <a:gd name="T6" fmla="*/ 57 w 78"/>
                <a:gd name="T7" fmla="*/ 59 h 108"/>
                <a:gd name="T8" fmla="*/ 61 w 78"/>
                <a:gd name="T9" fmla="*/ 69 h 108"/>
                <a:gd name="T10" fmla="*/ 63 w 78"/>
                <a:gd name="T11" fmla="*/ 67 h 108"/>
                <a:gd name="T12" fmla="*/ 67 w 78"/>
                <a:gd name="T13" fmla="*/ 63 h 108"/>
                <a:gd name="T14" fmla="*/ 65 w 78"/>
                <a:gd name="T15" fmla="*/ 53 h 108"/>
                <a:gd name="T16" fmla="*/ 56 w 78"/>
                <a:gd name="T17" fmla="*/ 46 h 108"/>
                <a:gd name="T18" fmla="*/ 50 w 78"/>
                <a:gd name="T19" fmla="*/ 39 h 108"/>
                <a:gd name="T20" fmla="*/ 39 w 78"/>
                <a:gd name="T21" fmla="*/ 37 h 108"/>
                <a:gd name="T22" fmla="*/ 35 w 78"/>
                <a:gd name="T23" fmla="*/ 30 h 108"/>
                <a:gd name="T24" fmla="*/ 40 w 78"/>
                <a:gd name="T25" fmla="*/ 19 h 108"/>
                <a:gd name="T26" fmla="*/ 40 w 78"/>
                <a:gd name="T27" fmla="*/ 5 h 108"/>
                <a:gd name="T28" fmla="*/ 39 w 78"/>
                <a:gd name="T29" fmla="*/ 3 h 108"/>
                <a:gd name="T30" fmla="*/ 27 w 78"/>
                <a:gd name="T31" fmla="*/ 2 h 108"/>
                <a:gd name="T32" fmla="*/ 25 w 78"/>
                <a:gd name="T33" fmla="*/ 20 h 108"/>
                <a:gd name="T34" fmla="*/ 21 w 78"/>
                <a:gd name="T35" fmla="*/ 20 h 108"/>
                <a:gd name="T36" fmla="*/ 24 w 78"/>
                <a:gd name="T37" fmla="*/ 30 h 108"/>
                <a:gd name="T38" fmla="*/ 26 w 78"/>
                <a:gd name="T39" fmla="*/ 37 h 108"/>
                <a:gd name="T40" fmla="*/ 34 w 78"/>
                <a:gd name="T41" fmla="*/ 39 h 108"/>
                <a:gd name="T42" fmla="*/ 41 w 78"/>
                <a:gd name="T43" fmla="*/ 42 h 108"/>
                <a:gd name="T44" fmla="*/ 26 w 78"/>
                <a:gd name="T45" fmla="*/ 44 h 108"/>
                <a:gd name="T46" fmla="*/ 34 w 78"/>
                <a:gd name="T47" fmla="*/ 52 h 108"/>
                <a:gd name="T48" fmla="*/ 26 w 78"/>
                <a:gd name="T49" fmla="*/ 44 h 108"/>
                <a:gd name="T50" fmla="*/ 39 w 78"/>
                <a:gd name="T51" fmla="*/ 67 h 108"/>
                <a:gd name="T52" fmla="*/ 44 w 78"/>
                <a:gd name="T53" fmla="*/ 64 h 108"/>
                <a:gd name="T54" fmla="*/ 44 w 78"/>
                <a:gd name="T55" fmla="*/ 71 h 108"/>
                <a:gd name="T56" fmla="*/ 45 w 78"/>
                <a:gd name="T57" fmla="*/ 80 h 108"/>
                <a:gd name="T58" fmla="*/ 54 w 78"/>
                <a:gd name="T59" fmla="*/ 67 h 108"/>
                <a:gd name="T60" fmla="*/ 51 w 78"/>
                <a:gd name="T61" fmla="*/ 65 h 108"/>
                <a:gd name="T62" fmla="*/ 39 w 78"/>
                <a:gd name="T63" fmla="*/ 56 h 108"/>
                <a:gd name="T64" fmla="*/ 39 w 78"/>
                <a:gd name="T65" fmla="*/ 67 h 108"/>
                <a:gd name="T66" fmla="*/ 11 w 78"/>
                <a:gd name="T67" fmla="*/ 71 h 108"/>
                <a:gd name="T68" fmla="*/ 1 w 78"/>
                <a:gd name="T69" fmla="*/ 85 h 108"/>
                <a:gd name="T70" fmla="*/ 15 w 78"/>
                <a:gd name="T71" fmla="*/ 71 h 108"/>
                <a:gd name="T72" fmla="*/ 18 w 78"/>
                <a:gd name="T73" fmla="*/ 63 h 108"/>
                <a:gd name="T74" fmla="*/ 11 w 78"/>
                <a:gd name="T75" fmla="*/ 71 h 108"/>
                <a:gd name="T76" fmla="*/ 54 w 78"/>
                <a:gd name="T77" fmla="*/ 76 h 108"/>
                <a:gd name="T78" fmla="*/ 59 w 78"/>
                <a:gd name="T79" fmla="*/ 72 h 108"/>
                <a:gd name="T80" fmla="*/ 54 w 78"/>
                <a:gd name="T81" fmla="*/ 76 h 108"/>
                <a:gd name="T82" fmla="*/ 75 w 78"/>
                <a:gd name="T83" fmla="*/ 95 h 108"/>
                <a:gd name="T84" fmla="*/ 73 w 78"/>
                <a:gd name="T85" fmla="*/ 77 h 108"/>
                <a:gd name="T86" fmla="*/ 67 w 78"/>
                <a:gd name="T87" fmla="*/ 76 h 108"/>
                <a:gd name="T88" fmla="*/ 63 w 78"/>
                <a:gd name="T89" fmla="*/ 81 h 108"/>
                <a:gd name="T90" fmla="*/ 58 w 78"/>
                <a:gd name="T91" fmla="*/ 84 h 108"/>
                <a:gd name="T92" fmla="*/ 51 w 78"/>
                <a:gd name="T93" fmla="*/ 83 h 108"/>
                <a:gd name="T94" fmla="*/ 42 w 78"/>
                <a:gd name="T95" fmla="*/ 88 h 108"/>
                <a:gd name="T96" fmla="*/ 39 w 78"/>
                <a:gd name="T97" fmla="*/ 96 h 108"/>
                <a:gd name="T98" fmla="*/ 46 w 78"/>
                <a:gd name="T99" fmla="*/ 93 h 108"/>
                <a:gd name="T100" fmla="*/ 52 w 78"/>
                <a:gd name="T101" fmla="*/ 90 h 108"/>
                <a:gd name="T102" fmla="*/ 58 w 78"/>
                <a:gd name="T103" fmla="*/ 104 h 108"/>
                <a:gd name="T104" fmla="*/ 67 w 78"/>
                <a:gd name="T105" fmla="*/ 108 h 108"/>
                <a:gd name="T106" fmla="*/ 66 w 78"/>
                <a:gd name="T107" fmla="*/ 98 h 108"/>
                <a:gd name="T108" fmla="*/ 75 w 78"/>
                <a:gd name="T109" fmla="*/ 9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08">
                  <a:moveTo>
                    <a:pt x="41" y="42"/>
                  </a:moveTo>
                  <a:cubicBezTo>
                    <a:pt x="46" y="41"/>
                    <a:pt x="52" y="47"/>
                    <a:pt x="51" y="49"/>
                  </a:cubicBezTo>
                  <a:cubicBezTo>
                    <a:pt x="50" y="51"/>
                    <a:pt x="51" y="58"/>
                    <a:pt x="53" y="56"/>
                  </a:cubicBezTo>
                  <a:cubicBezTo>
                    <a:pt x="55" y="54"/>
                    <a:pt x="59" y="56"/>
                    <a:pt x="57" y="59"/>
                  </a:cubicBezTo>
                  <a:cubicBezTo>
                    <a:pt x="54" y="63"/>
                    <a:pt x="60" y="66"/>
                    <a:pt x="61" y="69"/>
                  </a:cubicBezTo>
                  <a:cubicBezTo>
                    <a:pt x="61" y="73"/>
                    <a:pt x="64" y="70"/>
                    <a:pt x="63" y="67"/>
                  </a:cubicBezTo>
                  <a:cubicBezTo>
                    <a:pt x="63" y="64"/>
                    <a:pt x="64" y="65"/>
                    <a:pt x="67" y="63"/>
                  </a:cubicBezTo>
                  <a:cubicBezTo>
                    <a:pt x="70" y="60"/>
                    <a:pt x="67" y="57"/>
                    <a:pt x="65" y="53"/>
                  </a:cubicBezTo>
                  <a:cubicBezTo>
                    <a:pt x="63" y="49"/>
                    <a:pt x="56" y="50"/>
                    <a:pt x="56" y="46"/>
                  </a:cubicBezTo>
                  <a:cubicBezTo>
                    <a:pt x="56" y="43"/>
                    <a:pt x="50" y="41"/>
                    <a:pt x="50" y="39"/>
                  </a:cubicBezTo>
                  <a:cubicBezTo>
                    <a:pt x="50" y="37"/>
                    <a:pt x="43" y="35"/>
                    <a:pt x="39" y="37"/>
                  </a:cubicBezTo>
                  <a:cubicBezTo>
                    <a:pt x="35" y="40"/>
                    <a:pt x="38" y="33"/>
                    <a:pt x="35" y="30"/>
                  </a:cubicBezTo>
                  <a:cubicBezTo>
                    <a:pt x="32" y="27"/>
                    <a:pt x="37" y="22"/>
                    <a:pt x="40" y="19"/>
                  </a:cubicBezTo>
                  <a:cubicBezTo>
                    <a:pt x="44" y="15"/>
                    <a:pt x="39" y="8"/>
                    <a:pt x="40" y="5"/>
                  </a:cubicBezTo>
                  <a:cubicBezTo>
                    <a:pt x="40" y="3"/>
                    <a:pt x="40" y="2"/>
                    <a:pt x="39" y="3"/>
                  </a:cubicBezTo>
                  <a:cubicBezTo>
                    <a:pt x="37" y="4"/>
                    <a:pt x="30" y="0"/>
                    <a:pt x="27" y="2"/>
                  </a:cubicBezTo>
                  <a:cubicBezTo>
                    <a:pt x="24" y="4"/>
                    <a:pt x="27" y="19"/>
                    <a:pt x="25" y="20"/>
                  </a:cubicBezTo>
                  <a:cubicBezTo>
                    <a:pt x="24" y="22"/>
                    <a:pt x="22" y="18"/>
                    <a:pt x="21" y="20"/>
                  </a:cubicBezTo>
                  <a:cubicBezTo>
                    <a:pt x="21" y="22"/>
                    <a:pt x="22" y="30"/>
                    <a:pt x="24" y="30"/>
                  </a:cubicBezTo>
                  <a:cubicBezTo>
                    <a:pt x="25" y="30"/>
                    <a:pt x="27" y="33"/>
                    <a:pt x="26" y="37"/>
                  </a:cubicBezTo>
                  <a:cubicBezTo>
                    <a:pt x="25" y="40"/>
                    <a:pt x="29" y="41"/>
                    <a:pt x="34" y="39"/>
                  </a:cubicBezTo>
                  <a:cubicBezTo>
                    <a:pt x="38" y="38"/>
                    <a:pt x="37" y="42"/>
                    <a:pt x="41" y="42"/>
                  </a:cubicBezTo>
                  <a:close/>
                  <a:moveTo>
                    <a:pt x="26" y="44"/>
                  </a:moveTo>
                  <a:cubicBezTo>
                    <a:pt x="27" y="47"/>
                    <a:pt x="28" y="54"/>
                    <a:pt x="34" y="52"/>
                  </a:cubicBezTo>
                  <a:cubicBezTo>
                    <a:pt x="39" y="51"/>
                    <a:pt x="25" y="41"/>
                    <a:pt x="26" y="44"/>
                  </a:cubicBezTo>
                  <a:close/>
                  <a:moveTo>
                    <a:pt x="39" y="67"/>
                  </a:moveTo>
                  <a:cubicBezTo>
                    <a:pt x="40" y="67"/>
                    <a:pt x="43" y="67"/>
                    <a:pt x="44" y="64"/>
                  </a:cubicBezTo>
                  <a:cubicBezTo>
                    <a:pt x="44" y="62"/>
                    <a:pt x="46" y="69"/>
                    <a:pt x="44" y="71"/>
                  </a:cubicBezTo>
                  <a:cubicBezTo>
                    <a:pt x="42" y="73"/>
                    <a:pt x="42" y="79"/>
                    <a:pt x="45" y="80"/>
                  </a:cubicBezTo>
                  <a:cubicBezTo>
                    <a:pt x="49" y="80"/>
                    <a:pt x="55" y="69"/>
                    <a:pt x="54" y="67"/>
                  </a:cubicBezTo>
                  <a:cubicBezTo>
                    <a:pt x="53" y="65"/>
                    <a:pt x="50" y="68"/>
                    <a:pt x="51" y="65"/>
                  </a:cubicBezTo>
                  <a:cubicBezTo>
                    <a:pt x="52" y="63"/>
                    <a:pt x="42" y="55"/>
                    <a:pt x="39" y="56"/>
                  </a:cubicBezTo>
                  <a:cubicBezTo>
                    <a:pt x="35" y="57"/>
                    <a:pt x="36" y="67"/>
                    <a:pt x="39" y="67"/>
                  </a:cubicBezTo>
                  <a:close/>
                  <a:moveTo>
                    <a:pt x="11" y="71"/>
                  </a:moveTo>
                  <a:cubicBezTo>
                    <a:pt x="8" y="76"/>
                    <a:pt x="0" y="83"/>
                    <a:pt x="1" y="85"/>
                  </a:cubicBezTo>
                  <a:cubicBezTo>
                    <a:pt x="2" y="87"/>
                    <a:pt x="11" y="74"/>
                    <a:pt x="15" y="71"/>
                  </a:cubicBezTo>
                  <a:cubicBezTo>
                    <a:pt x="20" y="68"/>
                    <a:pt x="19" y="65"/>
                    <a:pt x="18" y="63"/>
                  </a:cubicBezTo>
                  <a:cubicBezTo>
                    <a:pt x="16" y="60"/>
                    <a:pt x="15" y="67"/>
                    <a:pt x="11" y="71"/>
                  </a:cubicBezTo>
                  <a:close/>
                  <a:moveTo>
                    <a:pt x="54" y="76"/>
                  </a:moveTo>
                  <a:cubicBezTo>
                    <a:pt x="54" y="78"/>
                    <a:pt x="61" y="75"/>
                    <a:pt x="59" y="72"/>
                  </a:cubicBezTo>
                  <a:cubicBezTo>
                    <a:pt x="58" y="70"/>
                    <a:pt x="53" y="74"/>
                    <a:pt x="54" y="76"/>
                  </a:cubicBezTo>
                  <a:close/>
                  <a:moveTo>
                    <a:pt x="75" y="95"/>
                  </a:moveTo>
                  <a:cubicBezTo>
                    <a:pt x="78" y="91"/>
                    <a:pt x="73" y="83"/>
                    <a:pt x="73" y="77"/>
                  </a:cubicBezTo>
                  <a:cubicBezTo>
                    <a:pt x="73" y="71"/>
                    <a:pt x="65" y="73"/>
                    <a:pt x="67" y="76"/>
                  </a:cubicBezTo>
                  <a:cubicBezTo>
                    <a:pt x="69" y="80"/>
                    <a:pt x="63" y="77"/>
                    <a:pt x="63" y="81"/>
                  </a:cubicBezTo>
                  <a:cubicBezTo>
                    <a:pt x="62" y="84"/>
                    <a:pt x="58" y="81"/>
                    <a:pt x="58" y="84"/>
                  </a:cubicBezTo>
                  <a:cubicBezTo>
                    <a:pt x="58" y="87"/>
                    <a:pt x="53" y="84"/>
                    <a:pt x="51" y="83"/>
                  </a:cubicBezTo>
                  <a:cubicBezTo>
                    <a:pt x="49" y="81"/>
                    <a:pt x="45" y="87"/>
                    <a:pt x="42" y="88"/>
                  </a:cubicBezTo>
                  <a:cubicBezTo>
                    <a:pt x="38" y="89"/>
                    <a:pt x="36" y="97"/>
                    <a:pt x="39" y="96"/>
                  </a:cubicBezTo>
                  <a:cubicBezTo>
                    <a:pt x="41" y="96"/>
                    <a:pt x="43" y="92"/>
                    <a:pt x="46" y="93"/>
                  </a:cubicBezTo>
                  <a:cubicBezTo>
                    <a:pt x="49" y="93"/>
                    <a:pt x="48" y="90"/>
                    <a:pt x="52" y="90"/>
                  </a:cubicBezTo>
                  <a:cubicBezTo>
                    <a:pt x="56" y="91"/>
                    <a:pt x="53" y="103"/>
                    <a:pt x="58" y="104"/>
                  </a:cubicBezTo>
                  <a:cubicBezTo>
                    <a:pt x="64" y="105"/>
                    <a:pt x="64" y="108"/>
                    <a:pt x="67" y="108"/>
                  </a:cubicBezTo>
                  <a:cubicBezTo>
                    <a:pt x="69" y="108"/>
                    <a:pt x="66" y="101"/>
                    <a:pt x="66" y="98"/>
                  </a:cubicBezTo>
                  <a:cubicBezTo>
                    <a:pt x="67" y="96"/>
                    <a:pt x="72" y="98"/>
                    <a:pt x="75" y="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8" name="Freeform 146">
              <a:extLst>
                <a:ext uri="{FF2B5EF4-FFF2-40B4-BE49-F238E27FC236}">
                  <a16:creationId xmlns:a16="http://schemas.microsoft.com/office/drawing/2014/main" id="{06C13D35-3884-C64A-9C92-CE1F71141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96263" y="6136821"/>
              <a:ext cx="277813" cy="225425"/>
            </a:xfrm>
            <a:custGeom>
              <a:avLst/>
              <a:gdLst>
                <a:gd name="T0" fmla="*/ 73 w 80"/>
                <a:gd name="T1" fmla="*/ 60 h 65"/>
                <a:gd name="T2" fmla="*/ 68 w 80"/>
                <a:gd name="T3" fmla="*/ 54 h 65"/>
                <a:gd name="T4" fmla="*/ 60 w 80"/>
                <a:gd name="T5" fmla="*/ 51 h 65"/>
                <a:gd name="T6" fmla="*/ 54 w 80"/>
                <a:gd name="T7" fmla="*/ 40 h 65"/>
                <a:gd name="T8" fmla="*/ 52 w 80"/>
                <a:gd name="T9" fmla="*/ 33 h 65"/>
                <a:gd name="T10" fmla="*/ 54 w 80"/>
                <a:gd name="T11" fmla="*/ 28 h 65"/>
                <a:gd name="T12" fmla="*/ 38 w 80"/>
                <a:gd name="T13" fmla="*/ 19 h 65"/>
                <a:gd name="T14" fmla="*/ 6 w 80"/>
                <a:gd name="T15" fmla="*/ 2 h 65"/>
                <a:gd name="T16" fmla="*/ 0 w 80"/>
                <a:gd name="T17" fmla="*/ 0 h 65"/>
                <a:gd name="T18" fmla="*/ 0 w 80"/>
                <a:gd name="T19" fmla="*/ 51 h 65"/>
                <a:gd name="T20" fmla="*/ 9 w 80"/>
                <a:gd name="T21" fmla="*/ 54 h 65"/>
                <a:gd name="T22" fmla="*/ 18 w 80"/>
                <a:gd name="T23" fmla="*/ 48 h 65"/>
                <a:gd name="T24" fmla="*/ 23 w 80"/>
                <a:gd name="T25" fmla="*/ 42 h 65"/>
                <a:gd name="T26" fmla="*/ 40 w 80"/>
                <a:gd name="T27" fmla="*/ 46 h 65"/>
                <a:gd name="T28" fmla="*/ 58 w 80"/>
                <a:gd name="T29" fmla="*/ 62 h 65"/>
                <a:gd name="T30" fmla="*/ 75 w 80"/>
                <a:gd name="T31" fmla="*/ 65 h 65"/>
                <a:gd name="T32" fmla="*/ 73 w 80"/>
                <a:gd name="T33" fmla="*/ 60 h 65"/>
                <a:gd name="T34" fmla="*/ 77 w 80"/>
                <a:gd name="T35" fmla="*/ 23 h 65"/>
                <a:gd name="T36" fmla="*/ 60 w 80"/>
                <a:gd name="T37" fmla="*/ 24 h 65"/>
                <a:gd name="T38" fmla="*/ 73 w 80"/>
                <a:gd name="T39" fmla="*/ 3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65">
                  <a:moveTo>
                    <a:pt x="73" y="60"/>
                  </a:moveTo>
                  <a:cubicBezTo>
                    <a:pt x="72" y="59"/>
                    <a:pt x="67" y="56"/>
                    <a:pt x="68" y="54"/>
                  </a:cubicBezTo>
                  <a:cubicBezTo>
                    <a:pt x="68" y="53"/>
                    <a:pt x="63" y="53"/>
                    <a:pt x="60" y="51"/>
                  </a:cubicBezTo>
                  <a:cubicBezTo>
                    <a:pt x="56" y="49"/>
                    <a:pt x="57" y="42"/>
                    <a:pt x="54" y="40"/>
                  </a:cubicBezTo>
                  <a:cubicBezTo>
                    <a:pt x="50" y="38"/>
                    <a:pt x="48" y="33"/>
                    <a:pt x="52" y="33"/>
                  </a:cubicBezTo>
                  <a:cubicBezTo>
                    <a:pt x="56" y="34"/>
                    <a:pt x="57" y="31"/>
                    <a:pt x="54" y="28"/>
                  </a:cubicBezTo>
                  <a:cubicBezTo>
                    <a:pt x="50" y="25"/>
                    <a:pt x="38" y="24"/>
                    <a:pt x="38" y="19"/>
                  </a:cubicBezTo>
                  <a:cubicBezTo>
                    <a:pt x="37" y="15"/>
                    <a:pt x="16" y="4"/>
                    <a:pt x="6" y="2"/>
                  </a:cubicBezTo>
                  <a:cubicBezTo>
                    <a:pt x="4" y="2"/>
                    <a:pt x="2" y="1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" y="52"/>
                    <a:pt x="5" y="54"/>
                    <a:pt x="9" y="54"/>
                  </a:cubicBezTo>
                  <a:cubicBezTo>
                    <a:pt x="19" y="54"/>
                    <a:pt x="17" y="48"/>
                    <a:pt x="18" y="48"/>
                  </a:cubicBezTo>
                  <a:cubicBezTo>
                    <a:pt x="20" y="48"/>
                    <a:pt x="21" y="45"/>
                    <a:pt x="23" y="42"/>
                  </a:cubicBezTo>
                  <a:cubicBezTo>
                    <a:pt x="25" y="40"/>
                    <a:pt x="35" y="42"/>
                    <a:pt x="40" y="46"/>
                  </a:cubicBezTo>
                  <a:cubicBezTo>
                    <a:pt x="46" y="50"/>
                    <a:pt x="52" y="63"/>
                    <a:pt x="58" y="62"/>
                  </a:cubicBezTo>
                  <a:cubicBezTo>
                    <a:pt x="63" y="61"/>
                    <a:pt x="69" y="65"/>
                    <a:pt x="75" y="65"/>
                  </a:cubicBezTo>
                  <a:cubicBezTo>
                    <a:pt x="80" y="65"/>
                    <a:pt x="75" y="61"/>
                    <a:pt x="73" y="60"/>
                  </a:cubicBezTo>
                  <a:close/>
                  <a:moveTo>
                    <a:pt x="77" y="23"/>
                  </a:moveTo>
                  <a:cubicBezTo>
                    <a:pt x="71" y="26"/>
                    <a:pt x="60" y="21"/>
                    <a:pt x="60" y="24"/>
                  </a:cubicBezTo>
                  <a:cubicBezTo>
                    <a:pt x="60" y="26"/>
                    <a:pt x="67" y="30"/>
                    <a:pt x="73" y="30"/>
                  </a:cubicBezTo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9" name="Freeform 147">
              <a:extLst>
                <a:ext uri="{FF2B5EF4-FFF2-40B4-BE49-F238E27FC236}">
                  <a16:creationId xmlns:a16="http://schemas.microsoft.com/office/drawing/2014/main" id="{03C8AE20-9AB6-A946-9AD1-8E2350E18A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96263" y="6136821"/>
              <a:ext cx="277813" cy="225425"/>
            </a:xfrm>
            <a:custGeom>
              <a:avLst/>
              <a:gdLst>
                <a:gd name="T0" fmla="*/ 73 w 80"/>
                <a:gd name="T1" fmla="*/ 60 h 65"/>
                <a:gd name="T2" fmla="*/ 68 w 80"/>
                <a:gd name="T3" fmla="*/ 54 h 65"/>
                <a:gd name="T4" fmla="*/ 60 w 80"/>
                <a:gd name="T5" fmla="*/ 51 h 65"/>
                <a:gd name="T6" fmla="*/ 54 w 80"/>
                <a:gd name="T7" fmla="*/ 40 h 65"/>
                <a:gd name="T8" fmla="*/ 52 w 80"/>
                <a:gd name="T9" fmla="*/ 33 h 65"/>
                <a:gd name="T10" fmla="*/ 54 w 80"/>
                <a:gd name="T11" fmla="*/ 28 h 65"/>
                <a:gd name="T12" fmla="*/ 38 w 80"/>
                <a:gd name="T13" fmla="*/ 19 h 65"/>
                <a:gd name="T14" fmla="*/ 6 w 80"/>
                <a:gd name="T15" fmla="*/ 2 h 65"/>
                <a:gd name="T16" fmla="*/ 0 w 80"/>
                <a:gd name="T17" fmla="*/ 0 h 65"/>
                <a:gd name="T18" fmla="*/ 0 w 80"/>
                <a:gd name="T19" fmla="*/ 51 h 65"/>
                <a:gd name="T20" fmla="*/ 9 w 80"/>
                <a:gd name="T21" fmla="*/ 54 h 65"/>
                <a:gd name="T22" fmla="*/ 18 w 80"/>
                <a:gd name="T23" fmla="*/ 48 h 65"/>
                <a:gd name="T24" fmla="*/ 23 w 80"/>
                <a:gd name="T25" fmla="*/ 42 h 65"/>
                <a:gd name="T26" fmla="*/ 40 w 80"/>
                <a:gd name="T27" fmla="*/ 46 h 65"/>
                <a:gd name="T28" fmla="*/ 58 w 80"/>
                <a:gd name="T29" fmla="*/ 62 h 65"/>
                <a:gd name="T30" fmla="*/ 75 w 80"/>
                <a:gd name="T31" fmla="*/ 65 h 65"/>
                <a:gd name="T32" fmla="*/ 73 w 80"/>
                <a:gd name="T33" fmla="*/ 60 h 65"/>
                <a:gd name="T34" fmla="*/ 77 w 80"/>
                <a:gd name="T35" fmla="*/ 23 h 65"/>
                <a:gd name="T36" fmla="*/ 60 w 80"/>
                <a:gd name="T37" fmla="*/ 24 h 65"/>
                <a:gd name="T38" fmla="*/ 73 w 80"/>
                <a:gd name="T39" fmla="*/ 3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65">
                  <a:moveTo>
                    <a:pt x="73" y="60"/>
                  </a:moveTo>
                  <a:cubicBezTo>
                    <a:pt x="72" y="59"/>
                    <a:pt x="67" y="56"/>
                    <a:pt x="68" y="54"/>
                  </a:cubicBezTo>
                  <a:cubicBezTo>
                    <a:pt x="68" y="53"/>
                    <a:pt x="63" y="53"/>
                    <a:pt x="60" y="51"/>
                  </a:cubicBezTo>
                  <a:cubicBezTo>
                    <a:pt x="56" y="49"/>
                    <a:pt x="57" y="42"/>
                    <a:pt x="54" y="40"/>
                  </a:cubicBezTo>
                  <a:cubicBezTo>
                    <a:pt x="50" y="38"/>
                    <a:pt x="48" y="33"/>
                    <a:pt x="52" y="33"/>
                  </a:cubicBezTo>
                  <a:cubicBezTo>
                    <a:pt x="56" y="34"/>
                    <a:pt x="57" y="31"/>
                    <a:pt x="54" y="28"/>
                  </a:cubicBezTo>
                  <a:cubicBezTo>
                    <a:pt x="50" y="25"/>
                    <a:pt x="38" y="24"/>
                    <a:pt x="38" y="19"/>
                  </a:cubicBezTo>
                  <a:cubicBezTo>
                    <a:pt x="37" y="15"/>
                    <a:pt x="16" y="4"/>
                    <a:pt x="6" y="2"/>
                  </a:cubicBezTo>
                  <a:cubicBezTo>
                    <a:pt x="4" y="2"/>
                    <a:pt x="2" y="1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" y="52"/>
                    <a:pt x="5" y="54"/>
                    <a:pt x="9" y="54"/>
                  </a:cubicBezTo>
                  <a:cubicBezTo>
                    <a:pt x="19" y="54"/>
                    <a:pt x="17" y="48"/>
                    <a:pt x="18" y="48"/>
                  </a:cubicBezTo>
                  <a:cubicBezTo>
                    <a:pt x="20" y="48"/>
                    <a:pt x="21" y="45"/>
                    <a:pt x="23" y="42"/>
                  </a:cubicBezTo>
                  <a:cubicBezTo>
                    <a:pt x="25" y="40"/>
                    <a:pt x="35" y="42"/>
                    <a:pt x="40" y="46"/>
                  </a:cubicBezTo>
                  <a:cubicBezTo>
                    <a:pt x="46" y="50"/>
                    <a:pt x="52" y="63"/>
                    <a:pt x="58" y="62"/>
                  </a:cubicBezTo>
                  <a:cubicBezTo>
                    <a:pt x="63" y="61"/>
                    <a:pt x="69" y="65"/>
                    <a:pt x="75" y="65"/>
                  </a:cubicBezTo>
                  <a:cubicBezTo>
                    <a:pt x="80" y="65"/>
                    <a:pt x="75" y="61"/>
                    <a:pt x="73" y="60"/>
                  </a:cubicBezTo>
                  <a:close/>
                  <a:moveTo>
                    <a:pt x="77" y="23"/>
                  </a:moveTo>
                  <a:cubicBezTo>
                    <a:pt x="71" y="26"/>
                    <a:pt x="60" y="21"/>
                    <a:pt x="60" y="24"/>
                  </a:cubicBezTo>
                  <a:cubicBezTo>
                    <a:pt x="60" y="26"/>
                    <a:pt x="67" y="30"/>
                    <a:pt x="73" y="30"/>
                  </a:cubicBezTo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0" name="Freeform 148">
              <a:extLst>
                <a:ext uri="{FF2B5EF4-FFF2-40B4-BE49-F238E27FC236}">
                  <a16:creationId xmlns:a16="http://schemas.microsoft.com/office/drawing/2014/main" id="{7284BE11-40D1-5247-9017-7A7AAA40F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0338" y="5785984"/>
              <a:ext cx="61913" cy="114300"/>
            </a:xfrm>
            <a:custGeom>
              <a:avLst/>
              <a:gdLst>
                <a:gd name="T0" fmla="*/ 4 w 18"/>
                <a:gd name="T1" fmla="*/ 0 h 33"/>
                <a:gd name="T2" fmla="*/ 2 w 18"/>
                <a:gd name="T3" fmla="*/ 8 h 33"/>
                <a:gd name="T4" fmla="*/ 1 w 18"/>
                <a:gd name="T5" fmla="*/ 18 h 33"/>
                <a:gd name="T6" fmla="*/ 5 w 18"/>
                <a:gd name="T7" fmla="*/ 30 h 33"/>
                <a:gd name="T8" fmla="*/ 17 w 18"/>
                <a:gd name="T9" fmla="*/ 19 h 33"/>
                <a:gd name="T10" fmla="*/ 4 w 18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3">
                  <a:moveTo>
                    <a:pt x="4" y="0"/>
                  </a:moveTo>
                  <a:cubicBezTo>
                    <a:pt x="2" y="0"/>
                    <a:pt x="3" y="4"/>
                    <a:pt x="2" y="8"/>
                  </a:cubicBezTo>
                  <a:cubicBezTo>
                    <a:pt x="0" y="11"/>
                    <a:pt x="1" y="14"/>
                    <a:pt x="1" y="18"/>
                  </a:cubicBezTo>
                  <a:cubicBezTo>
                    <a:pt x="2" y="23"/>
                    <a:pt x="1" y="28"/>
                    <a:pt x="5" y="30"/>
                  </a:cubicBezTo>
                  <a:cubicBezTo>
                    <a:pt x="10" y="33"/>
                    <a:pt x="17" y="25"/>
                    <a:pt x="17" y="19"/>
                  </a:cubicBezTo>
                  <a:cubicBezTo>
                    <a:pt x="18" y="12"/>
                    <a:pt x="6" y="0"/>
                    <a:pt x="4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1" name="Freeform 149">
              <a:extLst>
                <a:ext uri="{FF2B5EF4-FFF2-40B4-BE49-F238E27FC236}">
                  <a16:creationId xmlns:a16="http://schemas.microsoft.com/office/drawing/2014/main" id="{5CE3F75C-4224-714C-BB0E-B1E9F7AEE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113" y="6384471"/>
              <a:ext cx="207963" cy="409575"/>
            </a:xfrm>
            <a:custGeom>
              <a:avLst/>
              <a:gdLst>
                <a:gd name="T0" fmla="*/ 51 w 60"/>
                <a:gd name="T1" fmla="*/ 3 h 118"/>
                <a:gd name="T2" fmla="*/ 48 w 60"/>
                <a:gd name="T3" fmla="*/ 6 h 118"/>
                <a:gd name="T4" fmla="*/ 47 w 60"/>
                <a:gd name="T5" fmla="*/ 12 h 118"/>
                <a:gd name="T6" fmla="*/ 42 w 60"/>
                <a:gd name="T7" fmla="*/ 15 h 118"/>
                <a:gd name="T8" fmla="*/ 38 w 60"/>
                <a:gd name="T9" fmla="*/ 19 h 118"/>
                <a:gd name="T10" fmla="*/ 38 w 60"/>
                <a:gd name="T11" fmla="*/ 23 h 118"/>
                <a:gd name="T12" fmla="*/ 32 w 60"/>
                <a:gd name="T13" fmla="*/ 28 h 118"/>
                <a:gd name="T14" fmla="*/ 20 w 60"/>
                <a:gd name="T15" fmla="*/ 34 h 118"/>
                <a:gd name="T16" fmla="*/ 10 w 60"/>
                <a:gd name="T17" fmla="*/ 36 h 118"/>
                <a:gd name="T18" fmla="*/ 7 w 60"/>
                <a:gd name="T19" fmla="*/ 46 h 118"/>
                <a:gd name="T20" fmla="*/ 8 w 60"/>
                <a:gd name="T21" fmla="*/ 61 h 118"/>
                <a:gd name="T22" fmla="*/ 6 w 60"/>
                <a:gd name="T23" fmla="*/ 77 h 118"/>
                <a:gd name="T24" fmla="*/ 3 w 60"/>
                <a:gd name="T25" fmla="*/ 96 h 118"/>
                <a:gd name="T26" fmla="*/ 8 w 60"/>
                <a:gd name="T27" fmla="*/ 112 h 118"/>
                <a:gd name="T28" fmla="*/ 22 w 60"/>
                <a:gd name="T29" fmla="*/ 115 h 118"/>
                <a:gd name="T30" fmla="*/ 31 w 60"/>
                <a:gd name="T31" fmla="*/ 112 h 118"/>
                <a:gd name="T32" fmla="*/ 42 w 60"/>
                <a:gd name="T33" fmla="*/ 78 h 118"/>
                <a:gd name="T34" fmla="*/ 51 w 60"/>
                <a:gd name="T35" fmla="*/ 47 h 118"/>
                <a:gd name="T36" fmla="*/ 53 w 60"/>
                <a:gd name="T37" fmla="*/ 38 h 118"/>
                <a:gd name="T38" fmla="*/ 55 w 60"/>
                <a:gd name="T39" fmla="*/ 33 h 118"/>
                <a:gd name="T40" fmla="*/ 59 w 60"/>
                <a:gd name="T41" fmla="*/ 32 h 118"/>
                <a:gd name="T42" fmla="*/ 56 w 60"/>
                <a:gd name="T43" fmla="*/ 17 h 118"/>
                <a:gd name="T44" fmla="*/ 51 w 60"/>
                <a:gd name="T45" fmla="*/ 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" h="118">
                  <a:moveTo>
                    <a:pt x="51" y="3"/>
                  </a:moveTo>
                  <a:cubicBezTo>
                    <a:pt x="50" y="0"/>
                    <a:pt x="49" y="5"/>
                    <a:pt x="48" y="6"/>
                  </a:cubicBezTo>
                  <a:cubicBezTo>
                    <a:pt x="47" y="7"/>
                    <a:pt x="46" y="10"/>
                    <a:pt x="47" y="12"/>
                  </a:cubicBezTo>
                  <a:cubicBezTo>
                    <a:pt x="47" y="13"/>
                    <a:pt x="44" y="15"/>
                    <a:pt x="42" y="15"/>
                  </a:cubicBezTo>
                  <a:cubicBezTo>
                    <a:pt x="40" y="15"/>
                    <a:pt x="37" y="16"/>
                    <a:pt x="38" y="19"/>
                  </a:cubicBezTo>
                  <a:cubicBezTo>
                    <a:pt x="39" y="21"/>
                    <a:pt x="36" y="21"/>
                    <a:pt x="38" y="23"/>
                  </a:cubicBezTo>
                  <a:cubicBezTo>
                    <a:pt x="39" y="25"/>
                    <a:pt x="35" y="28"/>
                    <a:pt x="32" y="28"/>
                  </a:cubicBezTo>
                  <a:cubicBezTo>
                    <a:pt x="28" y="28"/>
                    <a:pt x="24" y="34"/>
                    <a:pt x="20" y="34"/>
                  </a:cubicBezTo>
                  <a:cubicBezTo>
                    <a:pt x="17" y="33"/>
                    <a:pt x="13" y="36"/>
                    <a:pt x="10" y="36"/>
                  </a:cubicBezTo>
                  <a:cubicBezTo>
                    <a:pt x="7" y="35"/>
                    <a:pt x="9" y="42"/>
                    <a:pt x="7" y="46"/>
                  </a:cubicBezTo>
                  <a:cubicBezTo>
                    <a:pt x="4" y="51"/>
                    <a:pt x="6" y="56"/>
                    <a:pt x="8" y="61"/>
                  </a:cubicBezTo>
                  <a:cubicBezTo>
                    <a:pt x="10" y="66"/>
                    <a:pt x="12" y="70"/>
                    <a:pt x="6" y="77"/>
                  </a:cubicBezTo>
                  <a:cubicBezTo>
                    <a:pt x="0" y="84"/>
                    <a:pt x="1" y="92"/>
                    <a:pt x="3" y="96"/>
                  </a:cubicBezTo>
                  <a:cubicBezTo>
                    <a:pt x="5" y="101"/>
                    <a:pt x="5" y="108"/>
                    <a:pt x="8" y="112"/>
                  </a:cubicBezTo>
                  <a:cubicBezTo>
                    <a:pt x="11" y="115"/>
                    <a:pt x="20" y="118"/>
                    <a:pt x="22" y="115"/>
                  </a:cubicBezTo>
                  <a:cubicBezTo>
                    <a:pt x="25" y="113"/>
                    <a:pt x="28" y="116"/>
                    <a:pt x="31" y="112"/>
                  </a:cubicBezTo>
                  <a:cubicBezTo>
                    <a:pt x="33" y="109"/>
                    <a:pt x="38" y="90"/>
                    <a:pt x="42" y="78"/>
                  </a:cubicBezTo>
                  <a:cubicBezTo>
                    <a:pt x="46" y="66"/>
                    <a:pt x="52" y="50"/>
                    <a:pt x="51" y="47"/>
                  </a:cubicBezTo>
                  <a:cubicBezTo>
                    <a:pt x="51" y="44"/>
                    <a:pt x="54" y="42"/>
                    <a:pt x="53" y="38"/>
                  </a:cubicBezTo>
                  <a:cubicBezTo>
                    <a:pt x="51" y="34"/>
                    <a:pt x="53" y="30"/>
                    <a:pt x="55" y="33"/>
                  </a:cubicBezTo>
                  <a:cubicBezTo>
                    <a:pt x="56" y="36"/>
                    <a:pt x="59" y="36"/>
                    <a:pt x="59" y="32"/>
                  </a:cubicBezTo>
                  <a:cubicBezTo>
                    <a:pt x="60" y="28"/>
                    <a:pt x="57" y="22"/>
                    <a:pt x="56" y="17"/>
                  </a:cubicBezTo>
                  <a:cubicBezTo>
                    <a:pt x="56" y="11"/>
                    <a:pt x="51" y="6"/>
                    <a:pt x="51" y="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2" name="Freeform 150">
              <a:extLst>
                <a:ext uri="{FF2B5EF4-FFF2-40B4-BE49-F238E27FC236}">
                  <a16:creationId xmlns:a16="http://schemas.microsoft.com/office/drawing/2014/main" id="{31CE7AA6-6D00-B64C-9BD8-F203E9F01D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5763" y="5511346"/>
              <a:ext cx="333375" cy="204788"/>
            </a:xfrm>
            <a:custGeom>
              <a:avLst/>
              <a:gdLst>
                <a:gd name="T0" fmla="*/ 68 w 96"/>
                <a:gd name="T1" fmla="*/ 3 h 59"/>
                <a:gd name="T2" fmla="*/ 52 w 96"/>
                <a:gd name="T3" fmla="*/ 3 h 59"/>
                <a:gd name="T4" fmla="*/ 40 w 96"/>
                <a:gd name="T5" fmla="*/ 14 h 59"/>
                <a:gd name="T6" fmla="*/ 34 w 96"/>
                <a:gd name="T7" fmla="*/ 16 h 59"/>
                <a:gd name="T8" fmla="*/ 23 w 96"/>
                <a:gd name="T9" fmla="*/ 15 h 59"/>
                <a:gd name="T10" fmla="*/ 13 w 96"/>
                <a:gd name="T11" fmla="*/ 14 h 59"/>
                <a:gd name="T12" fmla="*/ 7 w 96"/>
                <a:gd name="T13" fmla="*/ 13 h 59"/>
                <a:gd name="T14" fmla="*/ 4 w 96"/>
                <a:gd name="T15" fmla="*/ 16 h 59"/>
                <a:gd name="T16" fmla="*/ 4 w 96"/>
                <a:gd name="T17" fmla="*/ 20 h 59"/>
                <a:gd name="T18" fmla="*/ 0 w 96"/>
                <a:gd name="T19" fmla="*/ 22 h 59"/>
                <a:gd name="T20" fmla="*/ 1 w 96"/>
                <a:gd name="T21" fmla="*/ 27 h 59"/>
                <a:gd name="T22" fmla="*/ 3 w 96"/>
                <a:gd name="T23" fmla="*/ 40 h 59"/>
                <a:gd name="T24" fmla="*/ 6 w 96"/>
                <a:gd name="T25" fmla="*/ 52 h 59"/>
                <a:gd name="T26" fmla="*/ 20 w 96"/>
                <a:gd name="T27" fmla="*/ 50 h 59"/>
                <a:gd name="T28" fmla="*/ 31 w 96"/>
                <a:gd name="T29" fmla="*/ 47 h 59"/>
                <a:gd name="T30" fmla="*/ 40 w 96"/>
                <a:gd name="T31" fmla="*/ 42 h 59"/>
                <a:gd name="T32" fmla="*/ 48 w 96"/>
                <a:gd name="T33" fmla="*/ 41 h 59"/>
                <a:gd name="T34" fmla="*/ 54 w 96"/>
                <a:gd name="T35" fmla="*/ 37 h 59"/>
                <a:gd name="T36" fmla="*/ 71 w 96"/>
                <a:gd name="T37" fmla="*/ 31 h 59"/>
                <a:gd name="T38" fmla="*/ 79 w 96"/>
                <a:gd name="T39" fmla="*/ 23 h 59"/>
                <a:gd name="T40" fmla="*/ 86 w 96"/>
                <a:gd name="T41" fmla="*/ 21 h 59"/>
                <a:gd name="T42" fmla="*/ 76 w 96"/>
                <a:gd name="T43" fmla="*/ 0 h 59"/>
                <a:gd name="T44" fmla="*/ 68 w 96"/>
                <a:gd name="T45" fmla="*/ 3 h 59"/>
                <a:gd name="T46" fmla="*/ 88 w 96"/>
                <a:gd name="T47" fmla="*/ 56 h 59"/>
                <a:gd name="T48" fmla="*/ 96 w 96"/>
                <a:gd name="T49" fmla="*/ 54 h 59"/>
                <a:gd name="T50" fmla="*/ 88 w 96"/>
                <a:gd name="T51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" h="59">
                  <a:moveTo>
                    <a:pt x="68" y="3"/>
                  </a:moveTo>
                  <a:cubicBezTo>
                    <a:pt x="64" y="3"/>
                    <a:pt x="53" y="3"/>
                    <a:pt x="52" y="3"/>
                  </a:cubicBezTo>
                  <a:cubicBezTo>
                    <a:pt x="51" y="4"/>
                    <a:pt x="41" y="11"/>
                    <a:pt x="40" y="14"/>
                  </a:cubicBezTo>
                  <a:cubicBezTo>
                    <a:pt x="38" y="17"/>
                    <a:pt x="36" y="18"/>
                    <a:pt x="34" y="16"/>
                  </a:cubicBezTo>
                  <a:cubicBezTo>
                    <a:pt x="32" y="15"/>
                    <a:pt x="24" y="15"/>
                    <a:pt x="23" y="15"/>
                  </a:cubicBezTo>
                  <a:cubicBezTo>
                    <a:pt x="22" y="14"/>
                    <a:pt x="16" y="13"/>
                    <a:pt x="13" y="14"/>
                  </a:cubicBezTo>
                  <a:cubicBezTo>
                    <a:pt x="10" y="14"/>
                    <a:pt x="8" y="12"/>
                    <a:pt x="7" y="13"/>
                  </a:cubicBezTo>
                  <a:cubicBezTo>
                    <a:pt x="6" y="13"/>
                    <a:pt x="4" y="15"/>
                    <a:pt x="4" y="16"/>
                  </a:cubicBezTo>
                  <a:cubicBezTo>
                    <a:pt x="3" y="17"/>
                    <a:pt x="4" y="19"/>
                    <a:pt x="4" y="20"/>
                  </a:cubicBezTo>
                  <a:cubicBezTo>
                    <a:pt x="4" y="20"/>
                    <a:pt x="2" y="21"/>
                    <a:pt x="0" y="22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0" y="30"/>
                    <a:pt x="1" y="36"/>
                    <a:pt x="3" y="40"/>
                  </a:cubicBezTo>
                  <a:cubicBezTo>
                    <a:pt x="6" y="44"/>
                    <a:pt x="5" y="50"/>
                    <a:pt x="6" y="52"/>
                  </a:cubicBezTo>
                  <a:cubicBezTo>
                    <a:pt x="7" y="53"/>
                    <a:pt x="16" y="53"/>
                    <a:pt x="20" y="50"/>
                  </a:cubicBezTo>
                  <a:cubicBezTo>
                    <a:pt x="25" y="47"/>
                    <a:pt x="28" y="47"/>
                    <a:pt x="31" y="47"/>
                  </a:cubicBezTo>
                  <a:cubicBezTo>
                    <a:pt x="34" y="47"/>
                    <a:pt x="39" y="44"/>
                    <a:pt x="40" y="42"/>
                  </a:cubicBezTo>
                  <a:cubicBezTo>
                    <a:pt x="41" y="41"/>
                    <a:pt x="46" y="41"/>
                    <a:pt x="48" y="41"/>
                  </a:cubicBezTo>
                  <a:cubicBezTo>
                    <a:pt x="50" y="41"/>
                    <a:pt x="52" y="39"/>
                    <a:pt x="54" y="37"/>
                  </a:cubicBezTo>
                  <a:cubicBezTo>
                    <a:pt x="56" y="35"/>
                    <a:pt x="63" y="34"/>
                    <a:pt x="71" y="31"/>
                  </a:cubicBezTo>
                  <a:cubicBezTo>
                    <a:pt x="79" y="29"/>
                    <a:pt x="77" y="25"/>
                    <a:pt x="79" y="23"/>
                  </a:cubicBezTo>
                  <a:cubicBezTo>
                    <a:pt x="80" y="21"/>
                    <a:pt x="82" y="22"/>
                    <a:pt x="86" y="21"/>
                  </a:cubicBezTo>
                  <a:cubicBezTo>
                    <a:pt x="82" y="13"/>
                    <a:pt x="78" y="5"/>
                    <a:pt x="76" y="0"/>
                  </a:cubicBezTo>
                  <a:cubicBezTo>
                    <a:pt x="72" y="1"/>
                    <a:pt x="69" y="2"/>
                    <a:pt x="68" y="3"/>
                  </a:cubicBezTo>
                  <a:close/>
                  <a:moveTo>
                    <a:pt x="88" y="56"/>
                  </a:moveTo>
                  <a:cubicBezTo>
                    <a:pt x="90" y="59"/>
                    <a:pt x="95" y="55"/>
                    <a:pt x="96" y="54"/>
                  </a:cubicBezTo>
                  <a:cubicBezTo>
                    <a:pt x="96" y="53"/>
                    <a:pt x="84" y="53"/>
                    <a:pt x="88" y="5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3" name="Freeform 151">
              <a:extLst>
                <a:ext uri="{FF2B5EF4-FFF2-40B4-BE49-F238E27FC236}">
                  <a16:creationId xmlns:a16="http://schemas.microsoft.com/office/drawing/2014/main" id="{724CECC5-B1D4-D14A-98C2-8D10E5DCD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08863" y="6359071"/>
              <a:ext cx="1146175" cy="1022350"/>
            </a:xfrm>
            <a:custGeom>
              <a:avLst/>
              <a:gdLst>
                <a:gd name="T0" fmla="*/ 326 w 330"/>
                <a:gd name="T1" fmla="*/ 128 h 294"/>
                <a:gd name="T2" fmla="*/ 312 w 330"/>
                <a:gd name="T3" fmla="*/ 114 h 294"/>
                <a:gd name="T4" fmla="*/ 302 w 330"/>
                <a:gd name="T5" fmla="*/ 100 h 294"/>
                <a:gd name="T6" fmla="*/ 293 w 330"/>
                <a:gd name="T7" fmla="*/ 89 h 294"/>
                <a:gd name="T8" fmla="*/ 269 w 330"/>
                <a:gd name="T9" fmla="*/ 66 h 294"/>
                <a:gd name="T10" fmla="*/ 262 w 330"/>
                <a:gd name="T11" fmla="*/ 38 h 294"/>
                <a:gd name="T12" fmla="*/ 247 w 330"/>
                <a:gd name="T13" fmla="*/ 24 h 294"/>
                <a:gd name="T14" fmla="*/ 235 w 330"/>
                <a:gd name="T15" fmla="*/ 7 h 294"/>
                <a:gd name="T16" fmla="*/ 231 w 330"/>
                <a:gd name="T17" fmla="*/ 37 h 294"/>
                <a:gd name="T18" fmla="*/ 212 w 330"/>
                <a:gd name="T19" fmla="*/ 55 h 294"/>
                <a:gd name="T20" fmla="*/ 189 w 330"/>
                <a:gd name="T21" fmla="*/ 42 h 294"/>
                <a:gd name="T22" fmla="*/ 185 w 330"/>
                <a:gd name="T23" fmla="*/ 25 h 294"/>
                <a:gd name="T24" fmla="*/ 191 w 330"/>
                <a:gd name="T25" fmla="*/ 12 h 294"/>
                <a:gd name="T26" fmla="*/ 179 w 330"/>
                <a:gd name="T27" fmla="*/ 14 h 294"/>
                <a:gd name="T28" fmla="*/ 158 w 330"/>
                <a:gd name="T29" fmla="*/ 10 h 294"/>
                <a:gd name="T30" fmla="*/ 138 w 330"/>
                <a:gd name="T31" fmla="*/ 23 h 294"/>
                <a:gd name="T32" fmla="*/ 131 w 330"/>
                <a:gd name="T33" fmla="*/ 37 h 294"/>
                <a:gd name="T34" fmla="*/ 119 w 330"/>
                <a:gd name="T35" fmla="*/ 31 h 294"/>
                <a:gd name="T36" fmla="*/ 105 w 330"/>
                <a:gd name="T37" fmla="*/ 33 h 294"/>
                <a:gd name="T38" fmla="*/ 94 w 330"/>
                <a:gd name="T39" fmla="*/ 39 h 294"/>
                <a:gd name="T40" fmla="*/ 87 w 330"/>
                <a:gd name="T41" fmla="*/ 53 h 294"/>
                <a:gd name="T42" fmla="*/ 75 w 330"/>
                <a:gd name="T43" fmla="*/ 54 h 294"/>
                <a:gd name="T44" fmla="*/ 49 w 330"/>
                <a:gd name="T45" fmla="*/ 79 h 294"/>
                <a:gd name="T46" fmla="*/ 24 w 330"/>
                <a:gd name="T47" fmla="*/ 87 h 294"/>
                <a:gd name="T48" fmla="*/ 9 w 330"/>
                <a:gd name="T49" fmla="*/ 93 h 294"/>
                <a:gd name="T50" fmla="*/ 4 w 330"/>
                <a:gd name="T51" fmla="*/ 121 h 294"/>
                <a:gd name="T52" fmla="*/ 6 w 330"/>
                <a:gd name="T53" fmla="*/ 133 h 294"/>
                <a:gd name="T54" fmla="*/ 15 w 330"/>
                <a:gd name="T55" fmla="*/ 162 h 294"/>
                <a:gd name="T56" fmla="*/ 16 w 330"/>
                <a:gd name="T57" fmla="*/ 198 h 294"/>
                <a:gd name="T58" fmla="*/ 40 w 330"/>
                <a:gd name="T59" fmla="*/ 210 h 294"/>
                <a:gd name="T60" fmla="*/ 74 w 330"/>
                <a:gd name="T61" fmla="*/ 200 h 294"/>
                <a:gd name="T62" fmla="*/ 112 w 330"/>
                <a:gd name="T63" fmla="*/ 186 h 294"/>
                <a:gd name="T64" fmla="*/ 156 w 330"/>
                <a:gd name="T65" fmla="*/ 183 h 294"/>
                <a:gd name="T66" fmla="*/ 171 w 330"/>
                <a:gd name="T67" fmla="*/ 192 h 294"/>
                <a:gd name="T68" fmla="*/ 187 w 330"/>
                <a:gd name="T69" fmla="*/ 205 h 294"/>
                <a:gd name="T70" fmla="*/ 198 w 330"/>
                <a:gd name="T71" fmla="*/ 203 h 294"/>
                <a:gd name="T72" fmla="*/ 205 w 330"/>
                <a:gd name="T73" fmla="*/ 207 h 294"/>
                <a:gd name="T74" fmla="*/ 217 w 330"/>
                <a:gd name="T75" fmla="*/ 226 h 294"/>
                <a:gd name="T76" fmla="*/ 245 w 330"/>
                <a:gd name="T77" fmla="*/ 246 h 294"/>
                <a:gd name="T78" fmla="*/ 260 w 330"/>
                <a:gd name="T79" fmla="*/ 244 h 294"/>
                <a:gd name="T80" fmla="*/ 270 w 330"/>
                <a:gd name="T81" fmla="*/ 249 h 294"/>
                <a:gd name="T82" fmla="*/ 298 w 330"/>
                <a:gd name="T83" fmla="*/ 236 h 294"/>
                <a:gd name="T84" fmla="*/ 316 w 330"/>
                <a:gd name="T85" fmla="*/ 190 h 294"/>
                <a:gd name="T86" fmla="*/ 327 w 330"/>
                <a:gd name="T87" fmla="*/ 163 h 294"/>
                <a:gd name="T88" fmla="*/ 149 w 330"/>
                <a:gd name="T89" fmla="*/ 8 h 294"/>
                <a:gd name="T90" fmla="*/ 189 w 330"/>
                <a:gd name="T91" fmla="*/ 219 h 294"/>
                <a:gd name="T92" fmla="*/ 270 w 330"/>
                <a:gd name="T93" fmla="*/ 269 h 294"/>
                <a:gd name="T94" fmla="*/ 271 w 330"/>
                <a:gd name="T95" fmla="*/ 293 h 294"/>
                <a:gd name="T96" fmla="*/ 282 w 330"/>
                <a:gd name="T97" fmla="*/ 287 h 294"/>
                <a:gd name="T98" fmla="*/ 270 w 330"/>
                <a:gd name="T99" fmla="*/ 269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0" h="294">
                  <a:moveTo>
                    <a:pt x="328" y="148"/>
                  </a:moveTo>
                  <a:cubicBezTo>
                    <a:pt x="329" y="147"/>
                    <a:pt x="327" y="141"/>
                    <a:pt x="326" y="142"/>
                  </a:cubicBezTo>
                  <a:cubicBezTo>
                    <a:pt x="325" y="143"/>
                    <a:pt x="325" y="133"/>
                    <a:pt x="326" y="128"/>
                  </a:cubicBezTo>
                  <a:cubicBezTo>
                    <a:pt x="327" y="124"/>
                    <a:pt x="326" y="124"/>
                    <a:pt x="324" y="127"/>
                  </a:cubicBezTo>
                  <a:cubicBezTo>
                    <a:pt x="321" y="129"/>
                    <a:pt x="319" y="122"/>
                    <a:pt x="318" y="121"/>
                  </a:cubicBezTo>
                  <a:cubicBezTo>
                    <a:pt x="318" y="119"/>
                    <a:pt x="315" y="114"/>
                    <a:pt x="312" y="114"/>
                  </a:cubicBezTo>
                  <a:cubicBezTo>
                    <a:pt x="309" y="115"/>
                    <a:pt x="311" y="110"/>
                    <a:pt x="308" y="111"/>
                  </a:cubicBezTo>
                  <a:cubicBezTo>
                    <a:pt x="305" y="111"/>
                    <a:pt x="305" y="107"/>
                    <a:pt x="305" y="102"/>
                  </a:cubicBezTo>
                  <a:cubicBezTo>
                    <a:pt x="306" y="98"/>
                    <a:pt x="303" y="101"/>
                    <a:pt x="302" y="100"/>
                  </a:cubicBezTo>
                  <a:cubicBezTo>
                    <a:pt x="301" y="98"/>
                    <a:pt x="300" y="99"/>
                    <a:pt x="298" y="100"/>
                  </a:cubicBezTo>
                  <a:cubicBezTo>
                    <a:pt x="296" y="101"/>
                    <a:pt x="295" y="96"/>
                    <a:pt x="296" y="95"/>
                  </a:cubicBezTo>
                  <a:cubicBezTo>
                    <a:pt x="296" y="93"/>
                    <a:pt x="295" y="91"/>
                    <a:pt x="293" y="89"/>
                  </a:cubicBezTo>
                  <a:cubicBezTo>
                    <a:pt x="290" y="87"/>
                    <a:pt x="290" y="85"/>
                    <a:pt x="290" y="83"/>
                  </a:cubicBezTo>
                  <a:cubicBezTo>
                    <a:pt x="290" y="80"/>
                    <a:pt x="275" y="73"/>
                    <a:pt x="271" y="72"/>
                  </a:cubicBezTo>
                  <a:cubicBezTo>
                    <a:pt x="268" y="71"/>
                    <a:pt x="271" y="68"/>
                    <a:pt x="269" y="66"/>
                  </a:cubicBezTo>
                  <a:cubicBezTo>
                    <a:pt x="268" y="65"/>
                    <a:pt x="267" y="60"/>
                    <a:pt x="267" y="57"/>
                  </a:cubicBezTo>
                  <a:cubicBezTo>
                    <a:pt x="267" y="53"/>
                    <a:pt x="262" y="51"/>
                    <a:pt x="263" y="48"/>
                  </a:cubicBezTo>
                  <a:cubicBezTo>
                    <a:pt x="263" y="45"/>
                    <a:pt x="261" y="42"/>
                    <a:pt x="262" y="38"/>
                  </a:cubicBezTo>
                  <a:cubicBezTo>
                    <a:pt x="262" y="35"/>
                    <a:pt x="256" y="34"/>
                    <a:pt x="256" y="32"/>
                  </a:cubicBezTo>
                  <a:cubicBezTo>
                    <a:pt x="256" y="30"/>
                    <a:pt x="253" y="32"/>
                    <a:pt x="250" y="32"/>
                  </a:cubicBezTo>
                  <a:cubicBezTo>
                    <a:pt x="247" y="32"/>
                    <a:pt x="247" y="28"/>
                    <a:pt x="247" y="24"/>
                  </a:cubicBezTo>
                  <a:cubicBezTo>
                    <a:pt x="248" y="20"/>
                    <a:pt x="246" y="13"/>
                    <a:pt x="244" y="11"/>
                  </a:cubicBezTo>
                  <a:cubicBezTo>
                    <a:pt x="241" y="9"/>
                    <a:pt x="241" y="2"/>
                    <a:pt x="240" y="1"/>
                  </a:cubicBezTo>
                  <a:cubicBezTo>
                    <a:pt x="239" y="0"/>
                    <a:pt x="234" y="5"/>
                    <a:pt x="235" y="7"/>
                  </a:cubicBezTo>
                  <a:cubicBezTo>
                    <a:pt x="235" y="10"/>
                    <a:pt x="234" y="12"/>
                    <a:pt x="233" y="14"/>
                  </a:cubicBezTo>
                  <a:cubicBezTo>
                    <a:pt x="231" y="15"/>
                    <a:pt x="234" y="21"/>
                    <a:pt x="232" y="23"/>
                  </a:cubicBezTo>
                  <a:cubicBezTo>
                    <a:pt x="229" y="25"/>
                    <a:pt x="231" y="32"/>
                    <a:pt x="231" y="37"/>
                  </a:cubicBezTo>
                  <a:cubicBezTo>
                    <a:pt x="230" y="41"/>
                    <a:pt x="230" y="46"/>
                    <a:pt x="228" y="49"/>
                  </a:cubicBezTo>
                  <a:cubicBezTo>
                    <a:pt x="226" y="52"/>
                    <a:pt x="226" y="57"/>
                    <a:pt x="222" y="59"/>
                  </a:cubicBezTo>
                  <a:cubicBezTo>
                    <a:pt x="217" y="60"/>
                    <a:pt x="212" y="57"/>
                    <a:pt x="212" y="55"/>
                  </a:cubicBezTo>
                  <a:cubicBezTo>
                    <a:pt x="212" y="52"/>
                    <a:pt x="207" y="51"/>
                    <a:pt x="205" y="51"/>
                  </a:cubicBezTo>
                  <a:cubicBezTo>
                    <a:pt x="202" y="52"/>
                    <a:pt x="201" y="48"/>
                    <a:pt x="197" y="45"/>
                  </a:cubicBezTo>
                  <a:cubicBezTo>
                    <a:pt x="193" y="42"/>
                    <a:pt x="190" y="46"/>
                    <a:pt x="189" y="42"/>
                  </a:cubicBezTo>
                  <a:cubicBezTo>
                    <a:pt x="187" y="39"/>
                    <a:pt x="186" y="38"/>
                    <a:pt x="183" y="36"/>
                  </a:cubicBezTo>
                  <a:cubicBezTo>
                    <a:pt x="180" y="34"/>
                    <a:pt x="181" y="34"/>
                    <a:pt x="184" y="32"/>
                  </a:cubicBezTo>
                  <a:cubicBezTo>
                    <a:pt x="187" y="30"/>
                    <a:pt x="186" y="28"/>
                    <a:pt x="185" y="25"/>
                  </a:cubicBezTo>
                  <a:cubicBezTo>
                    <a:pt x="183" y="23"/>
                    <a:pt x="186" y="24"/>
                    <a:pt x="190" y="22"/>
                  </a:cubicBezTo>
                  <a:cubicBezTo>
                    <a:pt x="193" y="20"/>
                    <a:pt x="190" y="17"/>
                    <a:pt x="192" y="16"/>
                  </a:cubicBezTo>
                  <a:cubicBezTo>
                    <a:pt x="195" y="15"/>
                    <a:pt x="194" y="13"/>
                    <a:pt x="191" y="12"/>
                  </a:cubicBezTo>
                  <a:cubicBezTo>
                    <a:pt x="188" y="12"/>
                    <a:pt x="189" y="15"/>
                    <a:pt x="188" y="16"/>
                  </a:cubicBezTo>
                  <a:cubicBezTo>
                    <a:pt x="187" y="16"/>
                    <a:pt x="186" y="11"/>
                    <a:pt x="185" y="11"/>
                  </a:cubicBezTo>
                  <a:cubicBezTo>
                    <a:pt x="184" y="11"/>
                    <a:pt x="180" y="16"/>
                    <a:pt x="179" y="14"/>
                  </a:cubicBezTo>
                  <a:cubicBezTo>
                    <a:pt x="177" y="11"/>
                    <a:pt x="167" y="9"/>
                    <a:pt x="163" y="9"/>
                  </a:cubicBezTo>
                  <a:cubicBezTo>
                    <a:pt x="159" y="8"/>
                    <a:pt x="158" y="3"/>
                    <a:pt x="155" y="4"/>
                  </a:cubicBezTo>
                  <a:cubicBezTo>
                    <a:pt x="153" y="5"/>
                    <a:pt x="156" y="7"/>
                    <a:pt x="158" y="10"/>
                  </a:cubicBezTo>
                  <a:cubicBezTo>
                    <a:pt x="161" y="12"/>
                    <a:pt x="150" y="14"/>
                    <a:pt x="146" y="13"/>
                  </a:cubicBezTo>
                  <a:cubicBezTo>
                    <a:pt x="143" y="12"/>
                    <a:pt x="147" y="16"/>
                    <a:pt x="144" y="16"/>
                  </a:cubicBezTo>
                  <a:cubicBezTo>
                    <a:pt x="141" y="16"/>
                    <a:pt x="140" y="21"/>
                    <a:pt x="138" y="23"/>
                  </a:cubicBezTo>
                  <a:cubicBezTo>
                    <a:pt x="136" y="26"/>
                    <a:pt x="137" y="27"/>
                    <a:pt x="135" y="29"/>
                  </a:cubicBezTo>
                  <a:cubicBezTo>
                    <a:pt x="132" y="30"/>
                    <a:pt x="132" y="32"/>
                    <a:pt x="135" y="36"/>
                  </a:cubicBezTo>
                  <a:cubicBezTo>
                    <a:pt x="138" y="39"/>
                    <a:pt x="134" y="39"/>
                    <a:pt x="131" y="37"/>
                  </a:cubicBezTo>
                  <a:cubicBezTo>
                    <a:pt x="128" y="34"/>
                    <a:pt x="126" y="34"/>
                    <a:pt x="126" y="37"/>
                  </a:cubicBezTo>
                  <a:cubicBezTo>
                    <a:pt x="126" y="40"/>
                    <a:pt x="123" y="39"/>
                    <a:pt x="123" y="35"/>
                  </a:cubicBezTo>
                  <a:cubicBezTo>
                    <a:pt x="124" y="32"/>
                    <a:pt x="120" y="33"/>
                    <a:pt x="119" y="31"/>
                  </a:cubicBezTo>
                  <a:cubicBezTo>
                    <a:pt x="118" y="29"/>
                    <a:pt x="114" y="26"/>
                    <a:pt x="112" y="26"/>
                  </a:cubicBezTo>
                  <a:cubicBezTo>
                    <a:pt x="110" y="27"/>
                    <a:pt x="110" y="29"/>
                    <a:pt x="107" y="29"/>
                  </a:cubicBezTo>
                  <a:cubicBezTo>
                    <a:pt x="105" y="29"/>
                    <a:pt x="105" y="30"/>
                    <a:pt x="105" y="33"/>
                  </a:cubicBezTo>
                  <a:cubicBezTo>
                    <a:pt x="105" y="35"/>
                    <a:pt x="101" y="33"/>
                    <a:pt x="99" y="33"/>
                  </a:cubicBezTo>
                  <a:cubicBezTo>
                    <a:pt x="96" y="33"/>
                    <a:pt x="99" y="36"/>
                    <a:pt x="97" y="37"/>
                  </a:cubicBezTo>
                  <a:cubicBezTo>
                    <a:pt x="96" y="37"/>
                    <a:pt x="96" y="39"/>
                    <a:pt x="94" y="39"/>
                  </a:cubicBezTo>
                  <a:cubicBezTo>
                    <a:pt x="91" y="39"/>
                    <a:pt x="92" y="44"/>
                    <a:pt x="92" y="47"/>
                  </a:cubicBezTo>
                  <a:cubicBezTo>
                    <a:pt x="92" y="50"/>
                    <a:pt x="88" y="46"/>
                    <a:pt x="86" y="47"/>
                  </a:cubicBezTo>
                  <a:cubicBezTo>
                    <a:pt x="84" y="47"/>
                    <a:pt x="87" y="50"/>
                    <a:pt x="87" y="53"/>
                  </a:cubicBezTo>
                  <a:cubicBezTo>
                    <a:pt x="88" y="56"/>
                    <a:pt x="86" y="55"/>
                    <a:pt x="85" y="57"/>
                  </a:cubicBezTo>
                  <a:cubicBezTo>
                    <a:pt x="84" y="58"/>
                    <a:pt x="82" y="53"/>
                    <a:pt x="82" y="51"/>
                  </a:cubicBezTo>
                  <a:cubicBezTo>
                    <a:pt x="82" y="48"/>
                    <a:pt x="79" y="50"/>
                    <a:pt x="75" y="54"/>
                  </a:cubicBezTo>
                  <a:cubicBezTo>
                    <a:pt x="72" y="57"/>
                    <a:pt x="76" y="62"/>
                    <a:pt x="75" y="63"/>
                  </a:cubicBezTo>
                  <a:cubicBezTo>
                    <a:pt x="74" y="64"/>
                    <a:pt x="67" y="70"/>
                    <a:pt x="63" y="75"/>
                  </a:cubicBezTo>
                  <a:cubicBezTo>
                    <a:pt x="60" y="79"/>
                    <a:pt x="52" y="77"/>
                    <a:pt x="49" y="79"/>
                  </a:cubicBezTo>
                  <a:cubicBezTo>
                    <a:pt x="47" y="81"/>
                    <a:pt x="44" y="79"/>
                    <a:pt x="41" y="81"/>
                  </a:cubicBezTo>
                  <a:cubicBezTo>
                    <a:pt x="39" y="83"/>
                    <a:pt x="34" y="87"/>
                    <a:pt x="34" y="85"/>
                  </a:cubicBezTo>
                  <a:cubicBezTo>
                    <a:pt x="33" y="82"/>
                    <a:pt x="27" y="84"/>
                    <a:pt x="24" y="87"/>
                  </a:cubicBezTo>
                  <a:cubicBezTo>
                    <a:pt x="21" y="90"/>
                    <a:pt x="17" y="92"/>
                    <a:pt x="14" y="92"/>
                  </a:cubicBezTo>
                  <a:cubicBezTo>
                    <a:pt x="11" y="93"/>
                    <a:pt x="11" y="97"/>
                    <a:pt x="10" y="98"/>
                  </a:cubicBezTo>
                  <a:cubicBezTo>
                    <a:pt x="9" y="99"/>
                    <a:pt x="9" y="95"/>
                    <a:pt x="9" y="93"/>
                  </a:cubicBezTo>
                  <a:cubicBezTo>
                    <a:pt x="9" y="92"/>
                    <a:pt x="6" y="95"/>
                    <a:pt x="5" y="99"/>
                  </a:cubicBezTo>
                  <a:cubicBezTo>
                    <a:pt x="4" y="103"/>
                    <a:pt x="8" y="104"/>
                    <a:pt x="5" y="108"/>
                  </a:cubicBezTo>
                  <a:cubicBezTo>
                    <a:pt x="3" y="112"/>
                    <a:pt x="0" y="116"/>
                    <a:pt x="4" y="121"/>
                  </a:cubicBezTo>
                  <a:cubicBezTo>
                    <a:pt x="8" y="126"/>
                    <a:pt x="10" y="129"/>
                    <a:pt x="8" y="132"/>
                  </a:cubicBezTo>
                  <a:cubicBezTo>
                    <a:pt x="7" y="134"/>
                    <a:pt x="5" y="127"/>
                    <a:pt x="4" y="128"/>
                  </a:cubicBezTo>
                  <a:cubicBezTo>
                    <a:pt x="3" y="129"/>
                    <a:pt x="7" y="132"/>
                    <a:pt x="6" y="133"/>
                  </a:cubicBezTo>
                  <a:cubicBezTo>
                    <a:pt x="5" y="135"/>
                    <a:pt x="1" y="127"/>
                    <a:pt x="0" y="129"/>
                  </a:cubicBezTo>
                  <a:cubicBezTo>
                    <a:pt x="0" y="131"/>
                    <a:pt x="8" y="143"/>
                    <a:pt x="8" y="147"/>
                  </a:cubicBezTo>
                  <a:cubicBezTo>
                    <a:pt x="9" y="152"/>
                    <a:pt x="16" y="156"/>
                    <a:pt x="15" y="162"/>
                  </a:cubicBezTo>
                  <a:cubicBezTo>
                    <a:pt x="15" y="169"/>
                    <a:pt x="21" y="179"/>
                    <a:pt x="22" y="181"/>
                  </a:cubicBezTo>
                  <a:cubicBezTo>
                    <a:pt x="23" y="182"/>
                    <a:pt x="20" y="187"/>
                    <a:pt x="21" y="192"/>
                  </a:cubicBezTo>
                  <a:cubicBezTo>
                    <a:pt x="21" y="196"/>
                    <a:pt x="19" y="198"/>
                    <a:pt x="16" y="198"/>
                  </a:cubicBezTo>
                  <a:cubicBezTo>
                    <a:pt x="13" y="198"/>
                    <a:pt x="15" y="203"/>
                    <a:pt x="18" y="203"/>
                  </a:cubicBezTo>
                  <a:cubicBezTo>
                    <a:pt x="21" y="204"/>
                    <a:pt x="20" y="206"/>
                    <a:pt x="24" y="209"/>
                  </a:cubicBezTo>
                  <a:cubicBezTo>
                    <a:pt x="28" y="211"/>
                    <a:pt x="37" y="210"/>
                    <a:pt x="40" y="210"/>
                  </a:cubicBezTo>
                  <a:cubicBezTo>
                    <a:pt x="43" y="210"/>
                    <a:pt x="44" y="206"/>
                    <a:pt x="48" y="205"/>
                  </a:cubicBezTo>
                  <a:cubicBezTo>
                    <a:pt x="52" y="205"/>
                    <a:pt x="51" y="204"/>
                    <a:pt x="53" y="202"/>
                  </a:cubicBezTo>
                  <a:cubicBezTo>
                    <a:pt x="55" y="199"/>
                    <a:pt x="65" y="200"/>
                    <a:pt x="74" y="200"/>
                  </a:cubicBezTo>
                  <a:cubicBezTo>
                    <a:pt x="84" y="201"/>
                    <a:pt x="88" y="198"/>
                    <a:pt x="89" y="194"/>
                  </a:cubicBezTo>
                  <a:cubicBezTo>
                    <a:pt x="90" y="191"/>
                    <a:pt x="97" y="190"/>
                    <a:pt x="100" y="188"/>
                  </a:cubicBezTo>
                  <a:cubicBezTo>
                    <a:pt x="102" y="185"/>
                    <a:pt x="105" y="185"/>
                    <a:pt x="112" y="186"/>
                  </a:cubicBezTo>
                  <a:cubicBezTo>
                    <a:pt x="119" y="186"/>
                    <a:pt x="125" y="182"/>
                    <a:pt x="130" y="180"/>
                  </a:cubicBezTo>
                  <a:cubicBezTo>
                    <a:pt x="134" y="179"/>
                    <a:pt x="142" y="179"/>
                    <a:pt x="146" y="178"/>
                  </a:cubicBezTo>
                  <a:cubicBezTo>
                    <a:pt x="151" y="177"/>
                    <a:pt x="151" y="184"/>
                    <a:pt x="156" y="183"/>
                  </a:cubicBezTo>
                  <a:cubicBezTo>
                    <a:pt x="161" y="183"/>
                    <a:pt x="163" y="185"/>
                    <a:pt x="166" y="184"/>
                  </a:cubicBezTo>
                  <a:cubicBezTo>
                    <a:pt x="168" y="184"/>
                    <a:pt x="168" y="186"/>
                    <a:pt x="170" y="187"/>
                  </a:cubicBezTo>
                  <a:cubicBezTo>
                    <a:pt x="173" y="187"/>
                    <a:pt x="173" y="189"/>
                    <a:pt x="171" y="192"/>
                  </a:cubicBezTo>
                  <a:cubicBezTo>
                    <a:pt x="169" y="194"/>
                    <a:pt x="175" y="194"/>
                    <a:pt x="178" y="198"/>
                  </a:cubicBezTo>
                  <a:cubicBezTo>
                    <a:pt x="181" y="203"/>
                    <a:pt x="178" y="204"/>
                    <a:pt x="180" y="207"/>
                  </a:cubicBezTo>
                  <a:cubicBezTo>
                    <a:pt x="182" y="211"/>
                    <a:pt x="183" y="210"/>
                    <a:pt x="187" y="205"/>
                  </a:cubicBezTo>
                  <a:cubicBezTo>
                    <a:pt x="190" y="200"/>
                    <a:pt x="194" y="203"/>
                    <a:pt x="195" y="199"/>
                  </a:cubicBezTo>
                  <a:cubicBezTo>
                    <a:pt x="195" y="195"/>
                    <a:pt x="199" y="190"/>
                    <a:pt x="201" y="192"/>
                  </a:cubicBezTo>
                  <a:cubicBezTo>
                    <a:pt x="204" y="194"/>
                    <a:pt x="200" y="195"/>
                    <a:pt x="198" y="203"/>
                  </a:cubicBezTo>
                  <a:cubicBezTo>
                    <a:pt x="196" y="212"/>
                    <a:pt x="194" y="207"/>
                    <a:pt x="193" y="210"/>
                  </a:cubicBezTo>
                  <a:cubicBezTo>
                    <a:pt x="192" y="212"/>
                    <a:pt x="201" y="213"/>
                    <a:pt x="201" y="209"/>
                  </a:cubicBezTo>
                  <a:cubicBezTo>
                    <a:pt x="201" y="205"/>
                    <a:pt x="202" y="203"/>
                    <a:pt x="205" y="207"/>
                  </a:cubicBezTo>
                  <a:cubicBezTo>
                    <a:pt x="208" y="210"/>
                    <a:pt x="203" y="214"/>
                    <a:pt x="204" y="215"/>
                  </a:cubicBezTo>
                  <a:cubicBezTo>
                    <a:pt x="205" y="217"/>
                    <a:pt x="208" y="215"/>
                    <a:pt x="210" y="215"/>
                  </a:cubicBezTo>
                  <a:cubicBezTo>
                    <a:pt x="213" y="215"/>
                    <a:pt x="217" y="222"/>
                    <a:pt x="217" y="226"/>
                  </a:cubicBezTo>
                  <a:cubicBezTo>
                    <a:pt x="216" y="230"/>
                    <a:pt x="215" y="233"/>
                    <a:pt x="221" y="236"/>
                  </a:cubicBezTo>
                  <a:cubicBezTo>
                    <a:pt x="227" y="240"/>
                    <a:pt x="225" y="240"/>
                    <a:pt x="229" y="240"/>
                  </a:cubicBezTo>
                  <a:cubicBezTo>
                    <a:pt x="234" y="240"/>
                    <a:pt x="243" y="244"/>
                    <a:pt x="245" y="246"/>
                  </a:cubicBezTo>
                  <a:cubicBezTo>
                    <a:pt x="248" y="248"/>
                    <a:pt x="254" y="244"/>
                    <a:pt x="255" y="240"/>
                  </a:cubicBezTo>
                  <a:cubicBezTo>
                    <a:pt x="257" y="236"/>
                    <a:pt x="261" y="240"/>
                    <a:pt x="259" y="241"/>
                  </a:cubicBezTo>
                  <a:cubicBezTo>
                    <a:pt x="256" y="243"/>
                    <a:pt x="260" y="246"/>
                    <a:pt x="260" y="244"/>
                  </a:cubicBezTo>
                  <a:cubicBezTo>
                    <a:pt x="260" y="241"/>
                    <a:pt x="262" y="239"/>
                    <a:pt x="262" y="242"/>
                  </a:cubicBezTo>
                  <a:cubicBezTo>
                    <a:pt x="263" y="245"/>
                    <a:pt x="267" y="245"/>
                    <a:pt x="268" y="247"/>
                  </a:cubicBezTo>
                  <a:cubicBezTo>
                    <a:pt x="269" y="249"/>
                    <a:pt x="270" y="251"/>
                    <a:pt x="270" y="249"/>
                  </a:cubicBezTo>
                  <a:cubicBezTo>
                    <a:pt x="270" y="247"/>
                    <a:pt x="271" y="245"/>
                    <a:pt x="274" y="244"/>
                  </a:cubicBezTo>
                  <a:cubicBezTo>
                    <a:pt x="277" y="243"/>
                    <a:pt x="279" y="241"/>
                    <a:pt x="282" y="239"/>
                  </a:cubicBezTo>
                  <a:cubicBezTo>
                    <a:pt x="285" y="236"/>
                    <a:pt x="297" y="236"/>
                    <a:pt x="298" y="236"/>
                  </a:cubicBezTo>
                  <a:cubicBezTo>
                    <a:pt x="300" y="236"/>
                    <a:pt x="300" y="225"/>
                    <a:pt x="301" y="220"/>
                  </a:cubicBezTo>
                  <a:cubicBezTo>
                    <a:pt x="302" y="214"/>
                    <a:pt x="306" y="213"/>
                    <a:pt x="307" y="207"/>
                  </a:cubicBezTo>
                  <a:cubicBezTo>
                    <a:pt x="308" y="201"/>
                    <a:pt x="314" y="190"/>
                    <a:pt x="316" y="190"/>
                  </a:cubicBezTo>
                  <a:cubicBezTo>
                    <a:pt x="317" y="189"/>
                    <a:pt x="320" y="188"/>
                    <a:pt x="321" y="184"/>
                  </a:cubicBezTo>
                  <a:cubicBezTo>
                    <a:pt x="321" y="181"/>
                    <a:pt x="325" y="177"/>
                    <a:pt x="325" y="173"/>
                  </a:cubicBezTo>
                  <a:cubicBezTo>
                    <a:pt x="325" y="169"/>
                    <a:pt x="327" y="164"/>
                    <a:pt x="327" y="163"/>
                  </a:cubicBezTo>
                  <a:cubicBezTo>
                    <a:pt x="326" y="162"/>
                    <a:pt x="325" y="158"/>
                    <a:pt x="328" y="155"/>
                  </a:cubicBezTo>
                  <a:cubicBezTo>
                    <a:pt x="330" y="152"/>
                    <a:pt x="327" y="149"/>
                    <a:pt x="328" y="148"/>
                  </a:cubicBezTo>
                  <a:close/>
                  <a:moveTo>
                    <a:pt x="149" y="8"/>
                  </a:moveTo>
                  <a:cubicBezTo>
                    <a:pt x="149" y="6"/>
                    <a:pt x="136" y="8"/>
                    <a:pt x="139" y="11"/>
                  </a:cubicBezTo>
                  <a:cubicBezTo>
                    <a:pt x="141" y="12"/>
                    <a:pt x="150" y="10"/>
                    <a:pt x="149" y="8"/>
                  </a:cubicBezTo>
                  <a:close/>
                  <a:moveTo>
                    <a:pt x="189" y="219"/>
                  </a:moveTo>
                  <a:cubicBezTo>
                    <a:pt x="191" y="221"/>
                    <a:pt x="198" y="220"/>
                    <a:pt x="199" y="218"/>
                  </a:cubicBezTo>
                  <a:cubicBezTo>
                    <a:pt x="200" y="215"/>
                    <a:pt x="188" y="218"/>
                    <a:pt x="189" y="219"/>
                  </a:cubicBezTo>
                  <a:close/>
                  <a:moveTo>
                    <a:pt x="270" y="269"/>
                  </a:moveTo>
                  <a:cubicBezTo>
                    <a:pt x="265" y="269"/>
                    <a:pt x="258" y="264"/>
                    <a:pt x="256" y="265"/>
                  </a:cubicBezTo>
                  <a:cubicBezTo>
                    <a:pt x="254" y="265"/>
                    <a:pt x="263" y="278"/>
                    <a:pt x="260" y="281"/>
                  </a:cubicBezTo>
                  <a:cubicBezTo>
                    <a:pt x="258" y="284"/>
                    <a:pt x="267" y="293"/>
                    <a:pt x="271" y="293"/>
                  </a:cubicBezTo>
                  <a:cubicBezTo>
                    <a:pt x="274" y="294"/>
                    <a:pt x="273" y="290"/>
                    <a:pt x="275" y="290"/>
                  </a:cubicBezTo>
                  <a:cubicBezTo>
                    <a:pt x="278" y="290"/>
                    <a:pt x="277" y="288"/>
                    <a:pt x="277" y="286"/>
                  </a:cubicBezTo>
                  <a:cubicBezTo>
                    <a:pt x="277" y="284"/>
                    <a:pt x="280" y="288"/>
                    <a:pt x="282" y="287"/>
                  </a:cubicBezTo>
                  <a:cubicBezTo>
                    <a:pt x="284" y="286"/>
                    <a:pt x="281" y="278"/>
                    <a:pt x="284" y="278"/>
                  </a:cubicBezTo>
                  <a:cubicBezTo>
                    <a:pt x="287" y="278"/>
                    <a:pt x="285" y="269"/>
                    <a:pt x="284" y="266"/>
                  </a:cubicBezTo>
                  <a:cubicBezTo>
                    <a:pt x="283" y="263"/>
                    <a:pt x="275" y="268"/>
                    <a:pt x="270" y="26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4" name="Freeform 152">
              <a:extLst>
                <a:ext uri="{FF2B5EF4-FFF2-40B4-BE49-F238E27FC236}">
                  <a16:creationId xmlns:a16="http://schemas.microsoft.com/office/drawing/2014/main" id="{ABCB0593-DC84-DE49-AB53-892686B3E7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09050" y="7086146"/>
              <a:ext cx="349250" cy="415925"/>
            </a:xfrm>
            <a:custGeom>
              <a:avLst/>
              <a:gdLst>
                <a:gd name="T0" fmla="*/ 62 w 101"/>
                <a:gd name="T1" fmla="*/ 58 h 120"/>
                <a:gd name="T2" fmla="*/ 56 w 101"/>
                <a:gd name="T3" fmla="*/ 60 h 120"/>
                <a:gd name="T4" fmla="*/ 48 w 101"/>
                <a:gd name="T5" fmla="*/ 57 h 120"/>
                <a:gd name="T6" fmla="*/ 44 w 101"/>
                <a:gd name="T7" fmla="*/ 64 h 120"/>
                <a:gd name="T8" fmla="*/ 37 w 101"/>
                <a:gd name="T9" fmla="*/ 75 h 120"/>
                <a:gd name="T10" fmla="*/ 15 w 101"/>
                <a:gd name="T11" fmla="*/ 90 h 120"/>
                <a:gd name="T12" fmla="*/ 5 w 101"/>
                <a:gd name="T13" fmla="*/ 99 h 120"/>
                <a:gd name="T14" fmla="*/ 3 w 101"/>
                <a:gd name="T15" fmla="*/ 108 h 120"/>
                <a:gd name="T16" fmla="*/ 10 w 101"/>
                <a:gd name="T17" fmla="*/ 111 h 120"/>
                <a:gd name="T18" fmla="*/ 16 w 101"/>
                <a:gd name="T19" fmla="*/ 114 h 120"/>
                <a:gd name="T20" fmla="*/ 31 w 101"/>
                <a:gd name="T21" fmla="*/ 110 h 120"/>
                <a:gd name="T22" fmla="*/ 36 w 101"/>
                <a:gd name="T23" fmla="*/ 101 h 120"/>
                <a:gd name="T24" fmla="*/ 40 w 101"/>
                <a:gd name="T25" fmla="*/ 93 h 120"/>
                <a:gd name="T26" fmla="*/ 49 w 101"/>
                <a:gd name="T27" fmla="*/ 87 h 120"/>
                <a:gd name="T28" fmla="*/ 52 w 101"/>
                <a:gd name="T29" fmla="*/ 83 h 120"/>
                <a:gd name="T30" fmla="*/ 57 w 101"/>
                <a:gd name="T31" fmla="*/ 75 h 120"/>
                <a:gd name="T32" fmla="*/ 63 w 101"/>
                <a:gd name="T33" fmla="*/ 65 h 120"/>
                <a:gd name="T34" fmla="*/ 62 w 101"/>
                <a:gd name="T35" fmla="*/ 58 h 120"/>
                <a:gd name="T36" fmla="*/ 11 w 101"/>
                <a:gd name="T37" fmla="*/ 120 h 120"/>
                <a:gd name="T38" fmla="*/ 14 w 101"/>
                <a:gd name="T39" fmla="*/ 116 h 120"/>
                <a:gd name="T40" fmla="*/ 11 w 101"/>
                <a:gd name="T41" fmla="*/ 120 h 120"/>
                <a:gd name="T42" fmla="*/ 91 w 101"/>
                <a:gd name="T43" fmla="*/ 29 h 120"/>
                <a:gd name="T44" fmla="*/ 83 w 101"/>
                <a:gd name="T45" fmla="*/ 29 h 120"/>
                <a:gd name="T46" fmla="*/ 79 w 101"/>
                <a:gd name="T47" fmla="*/ 24 h 120"/>
                <a:gd name="T48" fmla="*/ 75 w 101"/>
                <a:gd name="T49" fmla="*/ 17 h 120"/>
                <a:gd name="T50" fmla="*/ 75 w 101"/>
                <a:gd name="T51" fmla="*/ 22 h 120"/>
                <a:gd name="T52" fmla="*/ 72 w 101"/>
                <a:gd name="T53" fmla="*/ 20 h 120"/>
                <a:gd name="T54" fmla="*/ 69 w 101"/>
                <a:gd name="T55" fmla="*/ 15 h 120"/>
                <a:gd name="T56" fmla="*/ 66 w 101"/>
                <a:gd name="T57" fmla="*/ 8 h 120"/>
                <a:gd name="T58" fmla="*/ 56 w 101"/>
                <a:gd name="T59" fmla="*/ 0 h 120"/>
                <a:gd name="T60" fmla="*/ 58 w 101"/>
                <a:gd name="T61" fmla="*/ 9 h 120"/>
                <a:gd name="T62" fmla="*/ 64 w 101"/>
                <a:gd name="T63" fmla="*/ 14 h 120"/>
                <a:gd name="T64" fmla="*/ 68 w 101"/>
                <a:gd name="T65" fmla="*/ 21 h 120"/>
                <a:gd name="T66" fmla="*/ 67 w 101"/>
                <a:gd name="T67" fmla="*/ 33 h 120"/>
                <a:gd name="T68" fmla="*/ 61 w 101"/>
                <a:gd name="T69" fmla="*/ 40 h 120"/>
                <a:gd name="T70" fmla="*/ 71 w 101"/>
                <a:gd name="T71" fmla="*/ 50 h 120"/>
                <a:gd name="T72" fmla="*/ 69 w 101"/>
                <a:gd name="T73" fmla="*/ 63 h 120"/>
                <a:gd name="T74" fmla="*/ 76 w 101"/>
                <a:gd name="T75" fmla="*/ 64 h 120"/>
                <a:gd name="T76" fmla="*/ 85 w 101"/>
                <a:gd name="T77" fmla="*/ 51 h 120"/>
                <a:gd name="T78" fmla="*/ 88 w 101"/>
                <a:gd name="T79" fmla="*/ 43 h 120"/>
                <a:gd name="T80" fmla="*/ 93 w 101"/>
                <a:gd name="T81" fmla="*/ 41 h 120"/>
                <a:gd name="T82" fmla="*/ 96 w 101"/>
                <a:gd name="T83" fmla="*/ 36 h 120"/>
                <a:gd name="T84" fmla="*/ 99 w 101"/>
                <a:gd name="T85" fmla="*/ 29 h 120"/>
                <a:gd name="T86" fmla="*/ 91 w 101"/>
                <a:gd name="T87" fmla="*/ 2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" h="120">
                  <a:moveTo>
                    <a:pt x="62" y="58"/>
                  </a:moveTo>
                  <a:cubicBezTo>
                    <a:pt x="60" y="56"/>
                    <a:pt x="59" y="59"/>
                    <a:pt x="56" y="60"/>
                  </a:cubicBezTo>
                  <a:cubicBezTo>
                    <a:pt x="53" y="61"/>
                    <a:pt x="51" y="54"/>
                    <a:pt x="48" y="57"/>
                  </a:cubicBezTo>
                  <a:cubicBezTo>
                    <a:pt x="45" y="60"/>
                    <a:pt x="48" y="61"/>
                    <a:pt x="44" y="64"/>
                  </a:cubicBezTo>
                  <a:cubicBezTo>
                    <a:pt x="40" y="67"/>
                    <a:pt x="42" y="68"/>
                    <a:pt x="37" y="75"/>
                  </a:cubicBezTo>
                  <a:cubicBezTo>
                    <a:pt x="33" y="82"/>
                    <a:pt x="17" y="86"/>
                    <a:pt x="15" y="90"/>
                  </a:cubicBezTo>
                  <a:cubicBezTo>
                    <a:pt x="13" y="93"/>
                    <a:pt x="5" y="97"/>
                    <a:pt x="5" y="99"/>
                  </a:cubicBezTo>
                  <a:cubicBezTo>
                    <a:pt x="5" y="102"/>
                    <a:pt x="0" y="104"/>
                    <a:pt x="3" y="108"/>
                  </a:cubicBezTo>
                  <a:cubicBezTo>
                    <a:pt x="5" y="111"/>
                    <a:pt x="8" y="109"/>
                    <a:pt x="10" y="111"/>
                  </a:cubicBezTo>
                  <a:cubicBezTo>
                    <a:pt x="12" y="114"/>
                    <a:pt x="15" y="112"/>
                    <a:pt x="16" y="114"/>
                  </a:cubicBezTo>
                  <a:cubicBezTo>
                    <a:pt x="17" y="116"/>
                    <a:pt x="25" y="116"/>
                    <a:pt x="31" y="110"/>
                  </a:cubicBezTo>
                  <a:cubicBezTo>
                    <a:pt x="37" y="105"/>
                    <a:pt x="34" y="102"/>
                    <a:pt x="36" y="101"/>
                  </a:cubicBezTo>
                  <a:cubicBezTo>
                    <a:pt x="38" y="100"/>
                    <a:pt x="39" y="95"/>
                    <a:pt x="40" y="93"/>
                  </a:cubicBezTo>
                  <a:cubicBezTo>
                    <a:pt x="42" y="90"/>
                    <a:pt x="43" y="87"/>
                    <a:pt x="49" y="87"/>
                  </a:cubicBezTo>
                  <a:cubicBezTo>
                    <a:pt x="55" y="87"/>
                    <a:pt x="52" y="86"/>
                    <a:pt x="52" y="83"/>
                  </a:cubicBezTo>
                  <a:cubicBezTo>
                    <a:pt x="51" y="80"/>
                    <a:pt x="57" y="79"/>
                    <a:pt x="57" y="75"/>
                  </a:cubicBezTo>
                  <a:cubicBezTo>
                    <a:pt x="57" y="71"/>
                    <a:pt x="65" y="68"/>
                    <a:pt x="63" y="65"/>
                  </a:cubicBezTo>
                  <a:cubicBezTo>
                    <a:pt x="62" y="62"/>
                    <a:pt x="65" y="60"/>
                    <a:pt x="62" y="58"/>
                  </a:cubicBezTo>
                  <a:close/>
                  <a:moveTo>
                    <a:pt x="11" y="120"/>
                  </a:moveTo>
                  <a:cubicBezTo>
                    <a:pt x="12" y="120"/>
                    <a:pt x="16" y="119"/>
                    <a:pt x="14" y="116"/>
                  </a:cubicBezTo>
                  <a:cubicBezTo>
                    <a:pt x="11" y="113"/>
                    <a:pt x="8" y="119"/>
                    <a:pt x="11" y="120"/>
                  </a:cubicBezTo>
                  <a:close/>
                  <a:moveTo>
                    <a:pt x="91" y="29"/>
                  </a:moveTo>
                  <a:cubicBezTo>
                    <a:pt x="90" y="32"/>
                    <a:pt x="87" y="29"/>
                    <a:pt x="83" y="29"/>
                  </a:cubicBezTo>
                  <a:cubicBezTo>
                    <a:pt x="80" y="29"/>
                    <a:pt x="79" y="27"/>
                    <a:pt x="79" y="24"/>
                  </a:cubicBezTo>
                  <a:cubicBezTo>
                    <a:pt x="79" y="21"/>
                    <a:pt x="78" y="17"/>
                    <a:pt x="75" y="17"/>
                  </a:cubicBezTo>
                  <a:cubicBezTo>
                    <a:pt x="72" y="18"/>
                    <a:pt x="76" y="21"/>
                    <a:pt x="75" y="22"/>
                  </a:cubicBezTo>
                  <a:cubicBezTo>
                    <a:pt x="74" y="23"/>
                    <a:pt x="73" y="20"/>
                    <a:pt x="72" y="20"/>
                  </a:cubicBezTo>
                  <a:cubicBezTo>
                    <a:pt x="70" y="20"/>
                    <a:pt x="69" y="18"/>
                    <a:pt x="69" y="15"/>
                  </a:cubicBezTo>
                  <a:cubicBezTo>
                    <a:pt x="69" y="11"/>
                    <a:pt x="66" y="12"/>
                    <a:pt x="66" y="8"/>
                  </a:cubicBezTo>
                  <a:cubicBezTo>
                    <a:pt x="66" y="3"/>
                    <a:pt x="59" y="0"/>
                    <a:pt x="56" y="0"/>
                  </a:cubicBezTo>
                  <a:cubicBezTo>
                    <a:pt x="52" y="0"/>
                    <a:pt x="56" y="7"/>
                    <a:pt x="58" y="9"/>
                  </a:cubicBezTo>
                  <a:cubicBezTo>
                    <a:pt x="60" y="11"/>
                    <a:pt x="64" y="13"/>
                    <a:pt x="64" y="14"/>
                  </a:cubicBezTo>
                  <a:cubicBezTo>
                    <a:pt x="64" y="16"/>
                    <a:pt x="66" y="20"/>
                    <a:pt x="68" y="21"/>
                  </a:cubicBezTo>
                  <a:cubicBezTo>
                    <a:pt x="71" y="22"/>
                    <a:pt x="67" y="28"/>
                    <a:pt x="67" y="33"/>
                  </a:cubicBezTo>
                  <a:cubicBezTo>
                    <a:pt x="67" y="38"/>
                    <a:pt x="63" y="37"/>
                    <a:pt x="61" y="40"/>
                  </a:cubicBezTo>
                  <a:cubicBezTo>
                    <a:pt x="58" y="43"/>
                    <a:pt x="67" y="47"/>
                    <a:pt x="71" y="50"/>
                  </a:cubicBezTo>
                  <a:cubicBezTo>
                    <a:pt x="75" y="53"/>
                    <a:pt x="68" y="61"/>
                    <a:pt x="69" y="63"/>
                  </a:cubicBezTo>
                  <a:cubicBezTo>
                    <a:pt x="70" y="64"/>
                    <a:pt x="72" y="65"/>
                    <a:pt x="76" y="64"/>
                  </a:cubicBezTo>
                  <a:cubicBezTo>
                    <a:pt x="80" y="63"/>
                    <a:pt x="82" y="54"/>
                    <a:pt x="85" y="51"/>
                  </a:cubicBezTo>
                  <a:cubicBezTo>
                    <a:pt x="88" y="49"/>
                    <a:pt x="86" y="45"/>
                    <a:pt x="88" y="43"/>
                  </a:cubicBezTo>
                  <a:cubicBezTo>
                    <a:pt x="89" y="41"/>
                    <a:pt x="91" y="41"/>
                    <a:pt x="93" y="41"/>
                  </a:cubicBezTo>
                  <a:cubicBezTo>
                    <a:pt x="95" y="41"/>
                    <a:pt x="94" y="36"/>
                    <a:pt x="96" y="36"/>
                  </a:cubicBezTo>
                  <a:cubicBezTo>
                    <a:pt x="99" y="36"/>
                    <a:pt x="98" y="33"/>
                    <a:pt x="99" y="29"/>
                  </a:cubicBezTo>
                  <a:cubicBezTo>
                    <a:pt x="101" y="25"/>
                    <a:pt x="93" y="27"/>
                    <a:pt x="91" y="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5" name="Freeform 153">
              <a:extLst>
                <a:ext uri="{FF2B5EF4-FFF2-40B4-BE49-F238E27FC236}">
                  <a16:creationId xmlns:a16="http://schemas.microsoft.com/office/drawing/2014/main" id="{A81FEB15-6032-D544-8740-9BEAEF442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9925" y="4771571"/>
              <a:ext cx="400050" cy="254000"/>
            </a:xfrm>
            <a:custGeom>
              <a:avLst/>
              <a:gdLst>
                <a:gd name="T0" fmla="*/ 114 w 115"/>
                <a:gd name="T1" fmla="*/ 46 h 73"/>
                <a:gd name="T2" fmla="*/ 107 w 115"/>
                <a:gd name="T3" fmla="*/ 44 h 73"/>
                <a:gd name="T4" fmla="*/ 99 w 115"/>
                <a:gd name="T5" fmla="*/ 38 h 73"/>
                <a:gd name="T6" fmla="*/ 90 w 115"/>
                <a:gd name="T7" fmla="*/ 33 h 73"/>
                <a:gd name="T8" fmla="*/ 82 w 115"/>
                <a:gd name="T9" fmla="*/ 27 h 73"/>
                <a:gd name="T10" fmla="*/ 78 w 115"/>
                <a:gd name="T11" fmla="*/ 20 h 73"/>
                <a:gd name="T12" fmla="*/ 75 w 115"/>
                <a:gd name="T13" fmla="*/ 15 h 73"/>
                <a:gd name="T14" fmla="*/ 63 w 115"/>
                <a:gd name="T15" fmla="*/ 14 h 73"/>
                <a:gd name="T16" fmla="*/ 60 w 115"/>
                <a:gd name="T17" fmla="*/ 5 h 73"/>
                <a:gd name="T18" fmla="*/ 54 w 115"/>
                <a:gd name="T19" fmla="*/ 3 h 73"/>
                <a:gd name="T20" fmla="*/ 48 w 115"/>
                <a:gd name="T21" fmla="*/ 2 h 73"/>
                <a:gd name="T22" fmla="*/ 45 w 115"/>
                <a:gd name="T23" fmla="*/ 3 h 73"/>
                <a:gd name="T24" fmla="*/ 42 w 115"/>
                <a:gd name="T25" fmla="*/ 6 h 73"/>
                <a:gd name="T26" fmla="*/ 36 w 115"/>
                <a:gd name="T27" fmla="*/ 11 h 73"/>
                <a:gd name="T28" fmla="*/ 33 w 115"/>
                <a:gd name="T29" fmla="*/ 14 h 73"/>
                <a:gd name="T30" fmla="*/ 28 w 115"/>
                <a:gd name="T31" fmla="*/ 13 h 73"/>
                <a:gd name="T32" fmla="*/ 22 w 115"/>
                <a:gd name="T33" fmla="*/ 12 h 73"/>
                <a:gd name="T34" fmla="*/ 12 w 115"/>
                <a:gd name="T35" fmla="*/ 4 h 73"/>
                <a:gd name="T36" fmla="*/ 4 w 115"/>
                <a:gd name="T37" fmla="*/ 9 h 73"/>
                <a:gd name="T38" fmla="*/ 8 w 115"/>
                <a:gd name="T39" fmla="*/ 7 h 73"/>
                <a:gd name="T40" fmla="*/ 14 w 115"/>
                <a:gd name="T41" fmla="*/ 14 h 73"/>
                <a:gd name="T42" fmla="*/ 18 w 115"/>
                <a:gd name="T43" fmla="*/ 19 h 73"/>
                <a:gd name="T44" fmla="*/ 10 w 115"/>
                <a:gd name="T45" fmla="*/ 21 h 73"/>
                <a:gd name="T46" fmla="*/ 2 w 115"/>
                <a:gd name="T47" fmla="*/ 21 h 73"/>
                <a:gd name="T48" fmla="*/ 4 w 115"/>
                <a:gd name="T49" fmla="*/ 28 h 73"/>
                <a:gd name="T50" fmla="*/ 4 w 115"/>
                <a:gd name="T51" fmla="*/ 33 h 73"/>
                <a:gd name="T52" fmla="*/ 9 w 115"/>
                <a:gd name="T53" fmla="*/ 34 h 73"/>
                <a:gd name="T54" fmla="*/ 11 w 115"/>
                <a:gd name="T55" fmla="*/ 41 h 73"/>
                <a:gd name="T56" fmla="*/ 11 w 115"/>
                <a:gd name="T57" fmla="*/ 52 h 73"/>
                <a:gd name="T58" fmla="*/ 17 w 115"/>
                <a:gd name="T59" fmla="*/ 50 h 73"/>
                <a:gd name="T60" fmla="*/ 24 w 115"/>
                <a:gd name="T61" fmla="*/ 45 h 73"/>
                <a:gd name="T62" fmla="*/ 30 w 115"/>
                <a:gd name="T63" fmla="*/ 45 h 73"/>
                <a:gd name="T64" fmla="*/ 39 w 115"/>
                <a:gd name="T65" fmla="*/ 45 h 73"/>
                <a:gd name="T66" fmla="*/ 45 w 115"/>
                <a:gd name="T67" fmla="*/ 48 h 73"/>
                <a:gd name="T68" fmla="*/ 49 w 115"/>
                <a:gd name="T69" fmla="*/ 49 h 73"/>
                <a:gd name="T70" fmla="*/ 56 w 115"/>
                <a:gd name="T71" fmla="*/ 52 h 73"/>
                <a:gd name="T72" fmla="*/ 60 w 115"/>
                <a:gd name="T73" fmla="*/ 54 h 73"/>
                <a:gd name="T74" fmla="*/ 65 w 115"/>
                <a:gd name="T75" fmla="*/ 59 h 73"/>
                <a:gd name="T76" fmla="*/ 71 w 115"/>
                <a:gd name="T77" fmla="*/ 60 h 73"/>
                <a:gd name="T78" fmla="*/ 72 w 115"/>
                <a:gd name="T79" fmla="*/ 70 h 73"/>
                <a:gd name="T80" fmla="*/ 74 w 115"/>
                <a:gd name="T81" fmla="*/ 70 h 73"/>
                <a:gd name="T82" fmla="*/ 80 w 115"/>
                <a:gd name="T83" fmla="*/ 71 h 73"/>
                <a:gd name="T84" fmla="*/ 87 w 115"/>
                <a:gd name="T85" fmla="*/ 69 h 73"/>
                <a:gd name="T86" fmla="*/ 98 w 115"/>
                <a:gd name="T87" fmla="*/ 62 h 73"/>
                <a:gd name="T88" fmla="*/ 103 w 115"/>
                <a:gd name="T89" fmla="*/ 54 h 73"/>
                <a:gd name="T90" fmla="*/ 109 w 115"/>
                <a:gd name="T91" fmla="*/ 50 h 73"/>
                <a:gd name="T92" fmla="*/ 115 w 115"/>
                <a:gd name="T93" fmla="*/ 52 h 73"/>
                <a:gd name="T94" fmla="*/ 114 w 115"/>
                <a:gd name="T95" fmla="*/ 4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5" h="73">
                  <a:moveTo>
                    <a:pt x="114" y="46"/>
                  </a:moveTo>
                  <a:cubicBezTo>
                    <a:pt x="114" y="46"/>
                    <a:pt x="109" y="44"/>
                    <a:pt x="107" y="44"/>
                  </a:cubicBezTo>
                  <a:cubicBezTo>
                    <a:pt x="105" y="44"/>
                    <a:pt x="102" y="40"/>
                    <a:pt x="99" y="38"/>
                  </a:cubicBezTo>
                  <a:cubicBezTo>
                    <a:pt x="96" y="37"/>
                    <a:pt x="91" y="35"/>
                    <a:pt x="90" y="33"/>
                  </a:cubicBezTo>
                  <a:cubicBezTo>
                    <a:pt x="88" y="31"/>
                    <a:pt x="82" y="29"/>
                    <a:pt x="82" y="27"/>
                  </a:cubicBezTo>
                  <a:cubicBezTo>
                    <a:pt x="81" y="25"/>
                    <a:pt x="80" y="23"/>
                    <a:pt x="78" y="20"/>
                  </a:cubicBezTo>
                  <a:cubicBezTo>
                    <a:pt x="76" y="18"/>
                    <a:pt x="76" y="15"/>
                    <a:pt x="75" y="15"/>
                  </a:cubicBezTo>
                  <a:cubicBezTo>
                    <a:pt x="73" y="15"/>
                    <a:pt x="63" y="15"/>
                    <a:pt x="63" y="14"/>
                  </a:cubicBezTo>
                  <a:cubicBezTo>
                    <a:pt x="63" y="12"/>
                    <a:pt x="62" y="6"/>
                    <a:pt x="60" y="5"/>
                  </a:cubicBezTo>
                  <a:cubicBezTo>
                    <a:pt x="58" y="5"/>
                    <a:pt x="55" y="4"/>
                    <a:pt x="54" y="3"/>
                  </a:cubicBezTo>
                  <a:cubicBezTo>
                    <a:pt x="53" y="2"/>
                    <a:pt x="49" y="0"/>
                    <a:pt x="48" y="2"/>
                  </a:cubicBezTo>
                  <a:cubicBezTo>
                    <a:pt x="47" y="3"/>
                    <a:pt x="46" y="3"/>
                    <a:pt x="45" y="3"/>
                  </a:cubicBezTo>
                  <a:cubicBezTo>
                    <a:pt x="44" y="3"/>
                    <a:pt x="44" y="7"/>
                    <a:pt x="42" y="6"/>
                  </a:cubicBezTo>
                  <a:cubicBezTo>
                    <a:pt x="40" y="6"/>
                    <a:pt x="36" y="9"/>
                    <a:pt x="36" y="11"/>
                  </a:cubicBezTo>
                  <a:cubicBezTo>
                    <a:pt x="36" y="12"/>
                    <a:pt x="36" y="15"/>
                    <a:pt x="33" y="14"/>
                  </a:cubicBezTo>
                  <a:cubicBezTo>
                    <a:pt x="32" y="14"/>
                    <a:pt x="30" y="14"/>
                    <a:pt x="28" y="13"/>
                  </a:cubicBezTo>
                  <a:cubicBezTo>
                    <a:pt x="27" y="13"/>
                    <a:pt x="25" y="15"/>
                    <a:pt x="22" y="12"/>
                  </a:cubicBezTo>
                  <a:cubicBezTo>
                    <a:pt x="19" y="8"/>
                    <a:pt x="15" y="4"/>
                    <a:pt x="12" y="4"/>
                  </a:cubicBezTo>
                  <a:cubicBezTo>
                    <a:pt x="10" y="4"/>
                    <a:pt x="2" y="4"/>
                    <a:pt x="4" y="9"/>
                  </a:cubicBezTo>
                  <a:cubicBezTo>
                    <a:pt x="5" y="8"/>
                    <a:pt x="6" y="7"/>
                    <a:pt x="8" y="7"/>
                  </a:cubicBezTo>
                  <a:cubicBezTo>
                    <a:pt x="13" y="8"/>
                    <a:pt x="11" y="14"/>
                    <a:pt x="14" y="14"/>
                  </a:cubicBezTo>
                  <a:cubicBezTo>
                    <a:pt x="17" y="15"/>
                    <a:pt x="21" y="19"/>
                    <a:pt x="18" y="19"/>
                  </a:cubicBezTo>
                  <a:cubicBezTo>
                    <a:pt x="15" y="19"/>
                    <a:pt x="12" y="22"/>
                    <a:pt x="10" y="21"/>
                  </a:cubicBezTo>
                  <a:cubicBezTo>
                    <a:pt x="7" y="20"/>
                    <a:pt x="3" y="18"/>
                    <a:pt x="2" y="21"/>
                  </a:cubicBezTo>
                  <a:cubicBezTo>
                    <a:pt x="1" y="24"/>
                    <a:pt x="0" y="28"/>
                    <a:pt x="4" y="28"/>
                  </a:cubicBezTo>
                  <a:cubicBezTo>
                    <a:pt x="8" y="27"/>
                    <a:pt x="7" y="30"/>
                    <a:pt x="4" y="33"/>
                  </a:cubicBezTo>
                  <a:cubicBezTo>
                    <a:pt x="2" y="35"/>
                    <a:pt x="8" y="32"/>
                    <a:pt x="9" y="34"/>
                  </a:cubicBezTo>
                  <a:cubicBezTo>
                    <a:pt x="9" y="37"/>
                    <a:pt x="12" y="37"/>
                    <a:pt x="11" y="41"/>
                  </a:cubicBezTo>
                  <a:cubicBezTo>
                    <a:pt x="10" y="43"/>
                    <a:pt x="10" y="48"/>
                    <a:pt x="11" y="52"/>
                  </a:cubicBezTo>
                  <a:cubicBezTo>
                    <a:pt x="13" y="52"/>
                    <a:pt x="16" y="51"/>
                    <a:pt x="17" y="50"/>
                  </a:cubicBezTo>
                  <a:cubicBezTo>
                    <a:pt x="18" y="49"/>
                    <a:pt x="22" y="45"/>
                    <a:pt x="24" y="45"/>
                  </a:cubicBezTo>
                  <a:cubicBezTo>
                    <a:pt x="26" y="45"/>
                    <a:pt x="29" y="46"/>
                    <a:pt x="30" y="45"/>
                  </a:cubicBezTo>
                  <a:cubicBezTo>
                    <a:pt x="31" y="43"/>
                    <a:pt x="38" y="43"/>
                    <a:pt x="39" y="45"/>
                  </a:cubicBezTo>
                  <a:cubicBezTo>
                    <a:pt x="41" y="46"/>
                    <a:pt x="44" y="48"/>
                    <a:pt x="45" y="48"/>
                  </a:cubicBezTo>
                  <a:cubicBezTo>
                    <a:pt x="46" y="48"/>
                    <a:pt x="47" y="50"/>
                    <a:pt x="49" y="49"/>
                  </a:cubicBezTo>
                  <a:cubicBezTo>
                    <a:pt x="51" y="49"/>
                    <a:pt x="56" y="50"/>
                    <a:pt x="56" y="52"/>
                  </a:cubicBezTo>
                  <a:cubicBezTo>
                    <a:pt x="56" y="53"/>
                    <a:pt x="58" y="54"/>
                    <a:pt x="60" y="54"/>
                  </a:cubicBezTo>
                  <a:cubicBezTo>
                    <a:pt x="61" y="54"/>
                    <a:pt x="63" y="59"/>
                    <a:pt x="65" y="59"/>
                  </a:cubicBezTo>
                  <a:cubicBezTo>
                    <a:pt x="67" y="59"/>
                    <a:pt x="71" y="59"/>
                    <a:pt x="71" y="60"/>
                  </a:cubicBezTo>
                  <a:cubicBezTo>
                    <a:pt x="71" y="61"/>
                    <a:pt x="71" y="67"/>
                    <a:pt x="72" y="70"/>
                  </a:cubicBezTo>
                  <a:cubicBezTo>
                    <a:pt x="73" y="69"/>
                    <a:pt x="73" y="69"/>
                    <a:pt x="74" y="70"/>
                  </a:cubicBezTo>
                  <a:cubicBezTo>
                    <a:pt x="75" y="70"/>
                    <a:pt x="79" y="69"/>
                    <a:pt x="80" y="71"/>
                  </a:cubicBezTo>
                  <a:cubicBezTo>
                    <a:pt x="80" y="73"/>
                    <a:pt x="87" y="72"/>
                    <a:pt x="87" y="69"/>
                  </a:cubicBezTo>
                  <a:cubicBezTo>
                    <a:pt x="86" y="65"/>
                    <a:pt x="97" y="65"/>
                    <a:pt x="98" y="62"/>
                  </a:cubicBezTo>
                  <a:cubicBezTo>
                    <a:pt x="99" y="59"/>
                    <a:pt x="100" y="53"/>
                    <a:pt x="103" y="54"/>
                  </a:cubicBezTo>
                  <a:cubicBezTo>
                    <a:pt x="105" y="55"/>
                    <a:pt x="107" y="50"/>
                    <a:pt x="109" y="50"/>
                  </a:cubicBezTo>
                  <a:cubicBezTo>
                    <a:pt x="111" y="50"/>
                    <a:pt x="113" y="52"/>
                    <a:pt x="115" y="52"/>
                  </a:cubicBezTo>
                  <a:lnTo>
                    <a:pt x="114" y="46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6" name="Freeform 154">
              <a:extLst>
                <a:ext uri="{FF2B5EF4-FFF2-40B4-BE49-F238E27FC236}">
                  <a16:creationId xmlns:a16="http://schemas.microsoft.com/office/drawing/2014/main" id="{9875F403-A2BD-DF4C-AEFB-CD6688DF9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7038" y="4865234"/>
              <a:ext cx="552450" cy="465138"/>
            </a:xfrm>
            <a:custGeom>
              <a:avLst/>
              <a:gdLst>
                <a:gd name="T0" fmla="*/ 155 w 159"/>
                <a:gd name="T1" fmla="*/ 116 h 134"/>
                <a:gd name="T2" fmla="*/ 151 w 159"/>
                <a:gd name="T3" fmla="*/ 107 h 134"/>
                <a:gd name="T4" fmla="*/ 143 w 159"/>
                <a:gd name="T5" fmla="*/ 100 h 134"/>
                <a:gd name="T6" fmla="*/ 137 w 159"/>
                <a:gd name="T7" fmla="*/ 93 h 134"/>
                <a:gd name="T8" fmla="*/ 145 w 159"/>
                <a:gd name="T9" fmla="*/ 82 h 134"/>
                <a:gd name="T10" fmla="*/ 138 w 159"/>
                <a:gd name="T11" fmla="*/ 77 h 134"/>
                <a:gd name="T12" fmla="*/ 136 w 159"/>
                <a:gd name="T13" fmla="*/ 68 h 134"/>
                <a:gd name="T14" fmla="*/ 136 w 159"/>
                <a:gd name="T15" fmla="*/ 60 h 134"/>
                <a:gd name="T16" fmla="*/ 137 w 159"/>
                <a:gd name="T17" fmla="*/ 53 h 134"/>
                <a:gd name="T18" fmla="*/ 140 w 159"/>
                <a:gd name="T19" fmla="*/ 46 h 134"/>
                <a:gd name="T20" fmla="*/ 142 w 159"/>
                <a:gd name="T21" fmla="*/ 43 h 134"/>
                <a:gd name="T22" fmla="*/ 141 w 159"/>
                <a:gd name="T23" fmla="*/ 33 h 134"/>
                <a:gd name="T24" fmla="*/ 135 w 159"/>
                <a:gd name="T25" fmla="*/ 32 h 134"/>
                <a:gd name="T26" fmla="*/ 130 w 159"/>
                <a:gd name="T27" fmla="*/ 27 h 134"/>
                <a:gd name="T28" fmla="*/ 126 w 159"/>
                <a:gd name="T29" fmla="*/ 25 h 134"/>
                <a:gd name="T30" fmla="*/ 119 w 159"/>
                <a:gd name="T31" fmla="*/ 22 h 134"/>
                <a:gd name="T32" fmla="*/ 115 w 159"/>
                <a:gd name="T33" fmla="*/ 21 h 134"/>
                <a:gd name="T34" fmla="*/ 109 w 159"/>
                <a:gd name="T35" fmla="*/ 18 h 134"/>
                <a:gd name="T36" fmla="*/ 100 w 159"/>
                <a:gd name="T37" fmla="*/ 18 h 134"/>
                <a:gd name="T38" fmla="*/ 94 w 159"/>
                <a:gd name="T39" fmla="*/ 18 h 134"/>
                <a:gd name="T40" fmla="*/ 87 w 159"/>
                <a:gd name="T41" fmla="*/ 23 h 134"/>
                <a:gd name="T42" fmla="*/ 81 w 159"/>
                <a:gd name="T43" fmla="*/ 25 h 134"/>
                <a:gd name="T44" fmla="*/ 80 w 159"/>
                <a:gd name="T45" fmla="*/ 29 h 134"/>
                <a:gd name="T46" fmla="*/ 63 w 159"/>
                <a:gd name="T47" fmla="*/ 33 h 134"/>
                <a:gd name="T48" fmla="*/ 48 w 159"/>
                <a:gd name="T49" fmla="*/ 24 h 134"/>
                <a:gd name="T50" fmla="*/ 38 w 159"/>
                <a:gd name="T51" fmla="*/ 14 h 134"/>
                <a:gd name="T52" fmla="*/ 33 w 159"/>
                <a:gd name="T53" fmla="*/ 10 h 134"/>
                <a:gd name="T54" fmla="*/ 31 w 159"/>
                <a:gd name="T55" fmla="*/ 3 h 134"/>
                <a:gd name="T56" fmla="*/ 15 w 159"/>
                <a:gd name="T57" fmla="*/ 10 h 134"/>
                <a:gd name="T58" fmla="*/ 10 w 159"/>
                <a:gd name="T59" fmla="*/ 7 h 134"/>
                <a:gd name="T60" fmla="*/ 5 w 159"/>
                <a:gd name="T61" fmla="*/ 1 h 134"/>
                <a:gd name="T62" fmla="*/ 2 w 159"/>
                <a:gd name="T63" fmla="*/ 5 h 134"/>
                <a:gd name="T64" fmla="*/ 2 w 159"/>
                <a:gd name="T65" fmla="*/ 11 h 134"/>
                <a:gd name="T66" fmla="*/ 2 w 159"/>
                <a:gd name="T67" fmla="*/ 20 h 134"/>
                <a:gd name="T68" fmla="*/ 6 w 159"/>
                <a:gd name="T69" fmla="*/ 26 h 134"/>
                <a:gd name="T70" fmla="*/ 9 w 159"/>
                <a:gd name="T71" fmla="*/ 33 h 134"/>
                <a:gd name="T72" fmla="*/ 13 w 159"/>
                <a:gd name="T73" fmla="*/ 37 h 134"/>
                <a:gd name="T74" fmla="*/ 17 w 159"/>
                <a:gd name="T75" fmla="*/ 40 h 134"/>
                <a:gd name="T76" fmla="*/ 16 w 159"/>
                <a:gd name="T77" fmla="*/ 45 h 134"/>
                <a:gd name="T78" fmla="*/ 12 w 159"/>
                <a:gd name="T79" fmla="*/ 51 h 134"/>
                <a:gd name="T80" fmla="*/ 13 w 159"/>
                <a:gd name="T81" fmla="*/ 59 h 134"/>
                <a:gd name="T82" fmla="*/ 17 w 159"/>
                <a:gd name="T83" fmla="*/ 63 h 134"/>
                <a:gd name="T84" fmla="*/ 26 w 159"/>
                <a:gd name="T85" fmla="*/ 69 h 134"/>
                <a:gd name="T86" fmla="*/ 30 w 159"/>
                <a:gd name="T87" fmla="*/ 74 h 134"/>
                <a:gd name="T88" fmla="*/ 29 w 159"/>
                <a:gd name="T89" fmla="*/ 79 h 134"/>
                <a:gd name="T90" fmla="*/ 32 w 159"/>
                <a:gd name="T91" fmla="*/ 85 h 134"/>
                <a:gd name="T92" fmla="*/ 37 w 159"/>
                <a:gd name="T93" fmla="*/ 91 h 134"/>
                <a:gd name="T94" fmla="*/ 39 w 159"/>
                <a:gd name="T95" fmla="*/ 91 h 134"/>
                <a:gd name="T96" fmla="*/ 42 w 159"/>
                <a:gd name="T97" fmla="*/ 90 h 134"/>
                <a:gd name="T98" fmla="*/ 48 w 159"/>
                <a:gd name="T99" fmla="*/ 90 h 134"/>
                <a:gd name="T100" fmla="*/ 56 w 159"/>
                <a:gd name="T101" fmla="*/ 102 h 134"/>
                <a:gd name="T102" fmla="*/ 61 w 159"/>
                <a:gd name="T103" fmla="*/ 110 h 134"/>
                <a:gd name="T104" fmla="*/ 70 w 159"/>
                <a:gd name="T105" fmla="*/ 114 h 134"/>
                <a:gd name="T106" fmla="*/ 89 w 159"/>
                <a:gd name="T107" fmla="*/ 121 h 134"/>
                <a:gd name="T108" fmla="*/ 102 w 159"/>
                <a:gd name="T109" fmla="*/ 118 h 134"/>
                <a:gd name="T110" fmla="*/ 108 w 159"/>
                <a:gd name="T111" fmla="*/ 128 h 134"/>
                <a:gd name="T112" fmla="*/ 136 w 159"/>
                <a:gd name="T113" fmla="*/ 134 h 134"/>
                <a:gd name="T114" fmla="*/ 144 w 159"/>
                <a:gd name="T115" fmla="*/ 134 h 134"/>
                <a:gd name="T116" fmla="*/ 144 w 159"/>
                <a:gd name="T117" fmla="*/ 132 h 134"/>
                <a:gd name="T118" fmla="*/ 149 w 159"/>
                <a:gd name="T119" fmla="*/ 124 h 134"/>
                <a:gd name="T120" fmla="*/ 157 w 159"/>
                <a:gd name="T121" fmla="*/ 122 h 134"/>
                <a:gd name="T122" fmla="*/ 155 w 159"/>
                <a:gd name="T123" fmla="*/ 11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134">
                  <a:moveTo>
                    <a:pt x="155" y="116"/>
                  </a:moveTo>
                  <a:cubicBezTo>
                    <a:pt x="153" y="115"/>
                    <a:pt x="155" y="109"/>
                    <a:pt x="151" y="107"/>
                  </a:cubicBezTo>
                  <a:cubicBezTo>
                    <a:pt x="147" y="105"/>
                    <a:pt x="144" y="103"/>
                    <a:pt x="143" y="100"/>
                  </a:cubicBezTo>
                  <a:cubicBezTo>
                    <a:pt x="142" y="98"/>
                    <a:pt x="137" y="95"/>
                    <a:pt x="137" y="93"/>
                  </a:cubicBezTo>
                  <a:cubicBezTo>
                    <a:pt x="138" y="91"/>
                    <a:pt x="147" y="85"/>
                    <a:pt x="145" y="82"/>
                  </a:cubicBezTo>
                  <a:cubicBezTo>
                    <a:pt x="144" y="78"/>
                    <a:pt x="138" y="79"/>
                    <a:pt x="138" y="77"/>
                  </a:cubicBezTo>
                  <a:cubicBezTo>
                    <a:pt x="137" y="76"/>
                    <a:pt x="138" y="72"/>
                    <a:pt x="136" y="68"/>
                  </a:cubicBezTo>
                  <a:cubicBezTo>
                    <a:pt x="135" y="65"/>
                    <a:pt x="138" y="62"/>
                    <a:pt x="136" y="60"/>
                  </a:cubicBezTo>
                  <a:cubicBezTo>
                    <a:pt x="135" y="58"/>
                    <a:pt x="137" y="54"/>
                    <a:pt x="137" y="53"/>
                  </a:cubicBezTo>
                  <a:cubicBezTo>
                    <a:pt x="138" y="51"/>
                    <a:pt x="141" y="50"/>
                    <a:pt x="140" y="46"/>
                  </a:cubicBezTo>
                  <a:cubicBezTo>
                    <a:pt x="140" y="44"/>
                    <a:pt x="141" y="43"/>
                    <a:pt x="142" y="43"/>
                  </a:cubicBezTo>
                  <a:cubicBezTo>
                    <a:pt x="141" y="40"/>
                    <a:pt x="141" y="34"/>
                    <a:pt x="141" y="33"/>
                  </a:cubicBezTo>
                  <a:cubicBezTo>
                    <a:pt x="141" y="32"/>
                    <a:pt x="137" y="32"/>
                    <a:pt x="135" y="32"/>
                  </a:cubicBezTo>
                  <a:cubicBezTo>
                    <a:pt x="133" y="32"/>
                    <a:pt x="131" y="27"/>
                    <a:pt x="130" y="27"/>
                  </a:cubicBezTo>
                  <a:cubicBezTo>
                    <a:pt x="128" y="27"/>
                    <a:pt x="126" y="26"/>
                    <a:pt x="126" y="25"/>
                  </a:cubicBezTo>
                  <a:cubicBezTo>
                    <a:pt x="126" y="23"/>
                    <a:pt x="121" y="22"/>
                    <a:pt x="119" y="22"/>
                  </a:cubicBezTo>
                  <a:cubicBezTo>
                    <a:pt x="117" y="23"/>
                    <a:pt x="116" y="21"/>
                    <a:pt x="115" y="21"/>
                  </a:cubicBezTo>
                  <a:cubicBezTo>
                    <a:pt x="114" y="21"/>
                    <a:pt x="111" y="19"/>
                    <a:pt x="109" y="18"/>
                  </a:cubicBezTo>
                  <a:cubicBezTo>
                    <a:pt x="108" y="16"/>
                    <a:pt x="101" y="16"/>
                    <a:pt x="100" y="18"/>
                  </a:cubicBezTo>
                  <a:cubicBezTo>
                    <a:pt x="99" y="19"/>
                    <a:pt x="96" y="18"/>
                    <a:pt x="94" y="18"/>
                  </a:cubicBezTo>
                  <a:cubicBezTo>
                    <a:pt x="92" y="18"/>
                    <a:pt x="88" y="22"/>
                    <a:pt x="87" y="23"/>
                  </a:cubicBezTo>
                  <a:cubicBezTo>
                    <a:pt x="86" y="24"/>
                    <a:pt x="83" y="25"/>
                    <a:pt x="81" y="25"/>
                  </a:cubicBezTo>
                  <a:cubicBezTo>
                    <a:pt x="81" y="27"/>
                    <a:pt x="81" y="28"/>
                    <a:pt x="80" y="29"/>
                  </a:cubicBezTo>
                  <a:cubicBezTo>
                    <a:pt x="79" y="31"/>
                    <a:pt x="70" y="32"/>
                    <a:pt x="63" y="33"/>
                  </a:cubicBezTo>
                  <a:cubicBezTo>
                    <a:pt x="56" y="33"/>
                    <a:pt x="56" y="24"/>
                    <a:pt x="48" y="24"/>
                  </a:cubicBezTo>
                  <a:cubicBezTo>
                    <a:pt x="43" y="24"/>
                    <a:pt x="39" y="19"/>
                    <a:pt x="38" y="14"/>
                  </a:cubicBezTo>
                  <a:cubicBezTo>
                    <a:pt x="35" y="13"/>
                    <a:pt x="32" y="11"/>
                    <a:pt x="33" y="10"/>
                  </a:cubicBezTo>
                  <a:cubicBezTo>
                    <a:pt x="33" y="9"/>
                    <a:pt x="35" y="1"/>
                    <a:pt x="31" y="3"/>
                  </a:cubicBezTo>
                  <a:cubicBezTo>
                    <a:pt x="27" y="5"/>
                    <a:pt x="22" y="11"/>
                    <a:pt x="15" y="10"/>
                  </a:cubicBezTo>
                  <a:cubicBezTo>
                    <a:pt x="8" y="9"/>
                    <a:pt x="13" y="8"/>
                    <a:pt x="10" y="7"/>
                  </a:cubicBezTo>
                  <a:cubicBezTo>
                    <a:pt x="6" y="5"/>
                    <a:pt x="8" y="1"/>
                    <a:pt x="5" y="1"/>
                  </a:cubicBezTo>
                  <a:cubicBezTo>
                    <a:pt x="1" y="0"/>
                    <a:pt x="4" y="5"/>
                    <a:pt x="2" y="5"/>
                  </a:cubicBezTo>
                  <a:cubicBezTo>
                    <a:pt x="0" y="5"/>
                    <a:pt x="2" y="10"/>
                    <a:pt x="2" y="11"/>
                  </a:cubicBezTo>
                  <a:cubicBezTo>
                    <a:pt x="3" y="13"/>
                    <a:pt x="1" y="20"/>
                    <a:pt x="2" y="20"/>
                  </a:cubicBezTo>
                  <a:cubicBezTo>
                    <a:pt x="4" y="20"/>
                    <a:pt x="6" y="25"/>
                    <a:pt x="6" y="26"/>
                  </a:cubicBezTo>
                  <a:cubicBezTo>
                    <a:pt x="6" y="27"/>
                    <a:pt x="9" y="31"/>
                    <a:pt x="9" y="33"/>
                  </a:cubicBezTo>
                  <a:cubicBezTo>
                    <a:pt x="9" y="35"/>
                    <a:pt x="12" y="37"/>
                    <a:pt x="13" y="37"/>
                  </a:cubicBezTo>
                  <a:cubicBezTo>
                    <a:pt x="15" y="37"/>
                    <a:pt x="17" y="38"/>
                    <a:pt x="17" y="40"/>
                  </a:cubicBezTo>
                  <a:cubicBezTo>
                    <a:pt x="16" y="42"/>
                    <a:pt x="17" y="45"/>
                    <a:pt x="16" y="45"/>
                  </a:cubicBezTo>
                  <a:cubicBezTo>
                    <a:pt x="14" y="45"/>
                    <a:pt x="14" y="51"/>
                    <a:pt x="12" y="51"/>
                  </a:cubicBezTo>
                  <a:cubicBezTo>
                    <a:pt x="11" y="52"/>
                    <a:pt x="12" y="58"/>
                    <a:pt x="13" y="59"/>
                  </a:cubicBezTo>
                  <a:cubicBezTo>
                    <a:pt x="15" y="59"/>
                    <a:pt x="17" y="61"/>
                    <a:pt x="17" y="63"/>
                  </a:cubicBezTo>
                  <a:cubicBezTo>
                    <a:pt x="17" y="65"/>
                    <a:pt x="24" y="69"/>
                    <a:pt x="26" y="69"/>
                  </a:cubicBezTo>
                  <a:cubicBezTo>
                    <a:pt x="28" y="70"/>
                    <a:pt x="29" y="73"/>
                    <a:pt x="30" y="74"/>
                  </a:cubicBezTo>
                  <a:cubicBezTo>
                    <a:pt x="31" y="75"/>
                    <a:pt x="29" y="78"/>
                    <a:pt x="29" y="79"/>
                  </a:cubicBezTo>
                  <a:cubicBezTo>
                    <a:pt x="30" y="81"/>
                    <a:pt x="32" y="82"/>
                    <a:pt x="32" y="85"/>
                  </a:cubicBezTo>
                  <a:cubicBezTo>
                    <a:pt x="32" y="86"/>
                    <a:pt x="34" y="89"/>
                    <a:pt x="37" y="91"/>
                  </a:cubicBezTo>
                  <a:cubicBezTo>
                    <a:pt x="37" y="91"/>
                    <a:pt x="38" y="91"/>
                    <a:pt x="39" y="91"/>
                  </a:cubicBezTo>
                  <a:cubicBezTo>
                    <a:pt x="41" y="91"/>
                    <a:pt x="41" y="88"/>
                    <a:pt x="42" y="90"/>
                  </a:cubicBezTo>
                  <a:cubicBezTo>
                    <a:pt x="44" y="91"/>
                    <a:pt x="46" y="90"/>
                    <a:pt x="48" y="90"/>
                  </a:cubicBezTo>
                  <a:cubicBezTo>
                    <a:pt x="50" y="89"/>
                    <a:pt x="54" y="98"/>
                    <a:pt x="56" y="102"/>
                  </a:cubicBezTo>
                  <a:cubicBezTo>
                    <a:pt x="58" y="106"/>
                    <a:pt x="58" y="108"/>
                    <a:pt x="61" y="110"/>
                  </a:cubicBezTo>
                  <a:cubicBezTo>
                    <a:pt x="63" y="111"/>
                    <a:pt x="67" y="110"/>
                    <a:pt x="70" y="114"/>
                  </a:cubicBezTo>
                  <a:cubicBezTo>
                    <a:pt x="74" y="118"/>
                    <a:pt x="84" y="121"/>
                    <a:pt x="89" y="121"/>
                  </a:cubicBezTo>
                  <a:cubicBezTo>
                    <a:pt x="93" y="122"/>
                    <a:pt x="96" y="117"/>
                    <a:pt x="102" y="118"/>
                  </a:cubicBezTo>
                  <a:cubicBezTo>
                    <a:pt x="107" y="119"/>
                    <a:pt x="106" y="126"/>
                    <a:pt x="108" y="128"/>
                  </a:cubicBezTo>
                  <a:cubicBezTo>
                    <a:pt x="110" y="131"/>
                    <a:pt x="132" y="133"/>
                    <a:pt x="136" y="134"/>
                  </a:cubicBezTo>
                  <a:cubicBezTo>
                    <a:pt x="137" y="134"/>
                    <a:pt x="141" y="134"/>
                    <a:pt x="144" y="134"/>
                  </a:cubicBezTo>
                  <a:cubicBezTo>
                    <a:pt x="144" y="134"/>
                    <a:pt x="144" y="133"/>
                    <a:pt x="144" y="132"/>
                  </a:cubicBezTo>
                  <a:cubicBezTo>
                    <a:pt x="144" y="129"/>
                    <a:pt x="147" y="125"/>
                    <a:pt x="149" y="124"/>
                  </a:cubicBezTo>
                  <a:cubicBezTo>
                    <a:pt x="152" y="123"/>
                    <a:pt x="154" y="122"/>
                    <a:pt x="157" y="122"/>
                  </a:cubicBezTo>
                  <a:cubicBezTo>
                    <a:pt x="159" y="122"/>
                    <a:pt x="157" y="117"/>
                    <a:pt x="155" y="11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7" name="Freeform 155">
              <a:extLst>
                <a:ext uri="{FF2B5EF4-FFF2-40B4-BE49-F238E27FC236}">
                  <a16:creationId xmlns:a16="http://schemas.microsoft.com/office/drawing/2014/main" id="{21C21529-38B4-4843-9748-2877E1A325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80063" y="4312784"/>
              <a:ext cx="1135063" cy="534988"/>
            </a:xfrm>
            <a:custGeom>
              <a:avLst/>
              <a:gdLst>
                <a:gd name="T0" fmla="*/ 316 w 327"/>
                <a:gd name="T1" fmla="*/ 64 h 154"/>
                <a:gd name="T2" fmla="*/ 305 w 327"/>
                <a:gd name="T3" fmla="*/ 53 h 154"/>
                <a:gd name="T4" fmla="*/ 284 w 327"/>
                <a:gd name="T5" fmla="*/ 50 h 154"/>
                <a:gd name="T6" fmla="*/ 265 w 327"/>
                <a:gd name="T7" fmla="*/ 36 h 154"/>
                <a:gd name="T8" fmla="*/ 243 w 327"/>
                <a:gd name="T9" fmla="*/ 12 h 154"/>
                <a:gd name="T10" fmla="*/ 220 w 327"/>
                <a:gd name="T11" fmla="*/ 21 h 154"/>
                <a:gd name="T12" fmla="*/ 215 w 327"/>
                <a:gd name="T13" fmla="*/ 15 h 154"/>
                <a:gd name="T14" fmla="*/ 203 w 327"/>
                <a:gd name="T15" fmla="*/ 14 h 154"/>
                <a:gd name="T16" fmla="*/ 197 w 327"/>
                <a:gd name="T17" fmla="*/ 2 h 154"/>
                <a:gd name="T18" fmla="*/ 169 w 327"/>
                <a:gd name="T19" fmla="*/ 7 h 154"/>
                <a:gd name="T20" fmla="*/ 137 w 327"/>
                <a:gd name="T21" fmla="*/ 14 h 154"/>
                <a:gd name="T22" fmla="*/ 121 w 327"/>
                <a:gd name="T23" fmla="*/ 22 h 154"/>
                <a:gd name="T24" fmla="*/ 118 w 327"/>
                <a:gd name="T25" fmla="*/ 33 h 154"/>
                <a:gd name="T26" fmla="*/ 121 w 327"/>
                <a:gd name="T27" fmla="*/ 43 h 154"/>
                <a:gd name="T28" fmla="*/ 112 w 327"/>
                <a:gd name="T29" fmla="*/ 49 h 154"/>
                <a:gd name="T30" fmla="*/ 100 w 327"/>
                <a:gd name="T31" fmla="*/ 48 h 154"/>
                <a:gd name="T32" fmla="*/ 80 w 327"/>
                <a:gd name="T33" fmla="*/ 50 h 154"/>
                <a:gd name="T34" fmla="*/ 65 w 327"/>
                <a:gd name="T35" fmla="*/ 50 h 154"/>
                <a:gd name="T36" fmla="*/ 44 w 327"/>
                <a:gd name="T37" fmla="*/ 41 h 154"/>
                <a:gd name="T38" fmla="*/ 25 w 327"/>
                <a:gd name="T39" fmla="*/ 47 h 154"/>
                <a:gd name="T40" fmla="*/ 18 w 327"/>
                <a:gd name="T41" fmla="*/ 60 h 154"/>
                <a:gd name="T42" fmla="*/ 2 w 327"/>
                <a:gd name="T43" fmla="*/ 63 h 154"/>
                <a:gd name="T44" fmla="*/ 0 w 327"/>
                <a:gd name="T45" fmla="*/ 74 h 154"/>
                <a:gd name="T46" fmla="*/ 12 w 327"/>
                <a:gd name="T47" fmla="*/ 81 h 154"/>
                <a:gd name="T48" fmla="*/ 20 w 327"/>
                <a:gd name="T49" fmla="*/ 95 h 154"/>
                <a:gd name="T50" fmla="*/ 41 w 327"/>
                <a:gd name="T51" fmla="*/ 90 h 154"/>
                <a:gd name="T52" fmla="*/ 46 w 327"/>
                <a:gd name="T53" fmla="*/ 107 h 154"/>
                <a:gd name="T54" fmla="*/ 31 w 327"/>
                <a:gd name="T55" fmla="*/ 117 h 154"/>
                <a:gd name="T56" fmla="*/ 46 w 327"/>
                <a:gd name="T57" fmla="*/ 132 h 154"/>
                <a:gd name="T58" fmla="*/ 53 w 327"/>
                <a:gd name="T59" fmla="*/ 141 h 154"/>
                <a:gd name="T60" fmla="*/ 77 w 327"/>
                <a:gd name="T61" fmla="*/ 145 h 154"/>
                <a:gd name="T62" fmla="*/ 99 w 327"/>
                <a:gd name="T63" fmla="*/ 103 h 154"/>
                <a:gd name="T64" fmla="*/ 111 w 327"/>
                <a:gd name="T65" fmla="*/ 104 h 154"/>
                <a:gd name="T66" fmla="*/ 136 w 327"/>
                <a:gd name="T67" fmla="*/ 124 h 154"/>
                <a:gd name="T68" fmla="*/ 160 w 327"/>
                <a:gd name="T69" fmla="*/ 137 h 154"/>
                <a:gd name="T70" fmla="*/ 178 w 327"/>
                <a:gd name="T71" fmla="*/ 151 h 154"/>
                <a:gd name="T72" fmla="*/ 195 w 327"/>
                <a:gd name="T73" fmla="*/ 143 h 154"/>
                <a:gd name="T74" fmla="*/ 213 w 327"/>
                <a:gd name="T75" fmla="*/ 133 h 154"/>
                <a:gd name="T76" fmla="*/ 239 w 327"/>
                <a:gd name="T77" fmla="*/ 132 h 154"/>
                <a:gd name="T78" fmla="*/ 274 w 327"/>
                <a:gd name="T79" fmla="*/ 138 h 154"/>
                <a:gd name="T80" fmla="*/ 275 w 327"/>
                <a:gd name="T81" fmla="*/ 119 h 154"/>
                <a:gd name="T82" fmla="*/ 286 w 327"/>
                <a:gd name="T83" fmla="*/ 108 h 154"/>
                <a:gd name="T84" fmla="*/ 296 w 327"/>
                <a:gd name="T85" fmla="*/ 90 h 154"/>
                <a:gd name="T86" fmla="*/ 317 w 327"/>
                <a:gd name="T87" fmla="*/ 88 h 154"/>
                <a:gd name="T88" fmla="*/ 324 w 327"/>
                <a:gd name="T89" fmla="*/ 71 h 154"/>
                <a:gd name="T90" fmla="*/ 122 w 327"/>
                <a:gd name="T91" fmla="*/ 98 h 154"/>
                <a:gd name="T92" fmla="*/ 257 w 327"/>
                <a:gd name="T93" fmla="*/ 97 h 154"/>
                <a:gd name="T94" fmla="*/ 224 w 327"/>
                <a:gd name="T95" fmla="*/ 97 h 154"/>
                <a:gd name="T96" fmla="*/ 257 w 327"/>
                <a:gd name="T97" fmla="*/ 9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7" h="154">
                  <a:moveTo>
                    <a:pt x="325" y="63"/>
                  </a:moveTo>
                  <a:cubicBezTo>
                    <a:pt x="325" y="61"/>
                    <a:pt x="324" y="62"/>
                    <a:pt x="323" y="63"/>
                  </a:cubicBezTo>
                  <a:cubicBezTo>
                    <a:pt x="321" y="63"/>
                    <a:pt x="318" y="64"/>
                    <a:pt x="316" y="64"/>
                  </a:cubicBezTo>
                  <a:cubicBezTo>
                    <a:pt x="315" y="64"/>
                    <a:pt x="312" y="62"/>
                    <a:pt x="312" y="60"/>
                  </a:cubicBezTo>
                  <a:cubicBezTo>
                    <a:pt x="312" y="59"/>
                    <a:pt x="312" y="57"/>
                    <a:pt x="310" y="57"/>
                  </a:cubicBezTo>
                  <a:cubicBezTo>
                    <a:pt x="309" y="57"/>
                    <a:pt x="307" y="57"/>
                    <a:pt x="305" y="53"/>
                  </a:cubicBezTo>
                  <a:cubicBezTo>
                    <a:pt x="304" y="50"/>
                    <a:pt x="302" y="50"/>
                    <a:pt x="300" y="49"/>
                  </a:cubicBezTo>
                  <a:cubicBezTo>
                    <a:pt x="299" y="48"/>
                    <a:pt x="294" y="51"/>
                    <a:pt x="292" y="51"/>
                  </a:cubicBezTo>
                  <a:cubicBezTo>
                    <a:pt x="290" y="52"/>
                    <a:pt x="287" y="51"/>
                    <a:pt x="284" y="50"/>
                  </a:cubicBezTo>
                  <a:cubicBezTo>
                    <a:pt x="282" y="50"/>
                    <a:pt x="280" y="45"/>
                    <a:pt x="278" y="46"/>
                  </a:cubicBezTo>
                  <a:cubicBezTo>
                    <a:pt x="276" y="46"/>
                    <a:pt x="275" y="51"/>
                    <a:pt x="273" y="51"/>
                  </a:cubicBezTo>
                  <a:cubicBezTo>
                    <a:pt x="272" y="51"/>
                    <a:pt x="268" y="41"/>
                    <a:pt x="265" y="36"/>
                  </a:cubicBezTo>
                  <a:cubicBezTo>
                    <a:pt x="262" y="31"/>
                    <a:pt x="256" y="21"/>
                    <a:pt x="250" y="19"/>
                  </a:cubicBezTo>
                  <a:cubicBezTo>
                    <a:pt x="245" y="17"/>
                    <a:pt x="247" y="14"/>
                    <a:pt x="248" y="13"/>
                  </a:cubicBezTo>
                  <a:cubicBezTo>
                    <a:pt x="249" y="11"/>
                    <a:pt x="245" y="11"/>
                    <a:pt x="243" y="12"/>
                  </a:cubicBezTo>
                  <a:cubicBezTo>
                    <a:pt x="240" y="13"/>
                    <a:pt x="238" y="16"/>
                    <a:pt x="235" y="16"/>
                  </a:cubicBezTo>
                  <a:cubicBezTo>
                    <a:pt x="233" y="17"/>
                    <a:pt x="229" y="21"/>
                    <a:pt x="227" y="20"/>
                  </a:cubicBezTo>
                  <a:cubicBezTo>
                    <a:pt x="224" y="19"/>
                    <a:pt x="223" y="23"/>
                    <a:pt x="220" y="21"/>
                  </a:cubicBezTo>
                  <a:cubicBezTo>
                    <a:pt x="218" y="19"/>
                    <a:pt x="223" y="18"/>
                    <a:pt x="223" y="16"/>
                  </a:cubicBezTo>
                  <a:cubicBezTo>
                    <a:pt x="223" y="14"/>
                    <a:pt x="220" y="17"/>
                    <a:pt x="219" y="16"/>
                  </a:cubicBezTo>
                  <a:cubicBezTo>
                    <a:pt x="218" y="15"/>
                    <a:pt x="215" y="13"/>
                    <a:pt x="215" y="15"/>
                  </a:cubicBezTo>
                  <a:cubicBezTo>
                    <a:pt x="215" y="17"/>
                    <a:pt x="213" y="16"/>
                    <a:pt x="213" y="15"/>
                  </a:cubicBezTo>
                  <a:cubicBezTo>
                    <a:pt x="213" y="13"/>
                    <a:pt x="211" y="11"/>
                    <a:pt x="210" y="13"/>
                  </a:cubicBezTo>
                  <a:cubicBezTo>
                    <a:pt x="209" y="14"/>
                    <a:pt x="204" y="15"/>
                    <a:pt x="203" y="14"/>
                  </a:cubicBezTo>
                  <a:cubicBezTo>
                    <a:pt x="202" y="13"/>
                    <a:pt x="203" y="12"/>
                    <a:pt x="204" y="10"/>
                  </a:cubicBezTo>
                  <a:cubicBezTo>
                    <a:pt x="204" y="9"/>
                    <a:pt x="202" y="7"/>
                    <a:pt x="202" y="5"/>
                  </a:cubicBezTo>
                  <a:cubicBezTo>
                    <a:pt x="202" y="3"/>
                    <a:pt x="199" y="1"/>
                    <a:pt x="197" y="2"/>
                  </a:cubicBezTo>
                  <a:cubicBezTo>
                    <a:pt x="195" y="2"/>
                    <a:pt x="193" y="2"/>
                    <a:pt x="191" y="1"/>
                  </a:cubicBezTo>
                  <a:cubicBezTo>
                    <a:pt x="189" y="0"/>
                    <a:pt x="181" y="1"/>
                    <a:pt x="181" y="3"/>
                  </a:cubicBezTo>
                  <a:cubicBezTo>
                    <a:pt x="180" y="5"/>
                    <a:pt x="171" y="6"/>
                    <a:pt x="169" y="7"/>
                  </a:cubicBezTo>
                  <a:cubicBezTo>
                    <a:pt x="167" y="8"/>
                    <a:pt x="160" y="9"/>
                    <a:pt x="158" y="9"/>
                  </a:cubicBezTo>
                  <a:cubicBezTo>
                    <a:pt x="155" y="9"/>
                    <a:pt x="153" y="12"/>
                    <a:pt x="149" y="12"/>
                  </a:cubicBezTo>
                  <a:cubicBezTo>
                    <a:pt x="146" y="12"/>
                    <a:pt x="140" y="12"/>
                    <a:pt x="137" y="14"/>
                  </a:cubicBezTo>
                  <a:cubicBezTo>
                    <a:pt x="134" y="16"/>
                    <a:pt x="130" y="14"/>
                    <a:pt x="128" y="15"/>
                  </a:cubicBezTo>
                  <a:cubicBezTo>
                    <a:pt x="125" y="16"/>
                    <a:pt x="122" y="15"/>
                    <a:pt x="121" y="15"/>
                  </a:cubicBezTo>
                  <a:cubicBezTo>
                    <a:pt x="120" y="16"/>
                    <a:pt x="120" y="20"/>
                    <a:pt x="121" y="22"/>
                  </a:cubicBezTo>
                  <a:cubicBezTo>
                    <a:pt x="122" y="24"/>
                    <a:pt x="128" y="25"/>
                    <a:pt x="128" y="26"/>
                  </a:cubicBezTo>
                  <a:cubicBezTo>
                    <a:pt x="129" y="27"/>
                    <a:pt x="123" y="27"/>
                    <a:pt x="120" y="27"/>
                  </a:cubicBezTo>
                  <a:cubicBezTo>
                    <a:pt x="117" y="28"/>
                    <a:pt x="118" y="31"/>
                    <a:pt x="118" y="33"/>
                  </a:cubicBezTo>
                  <a:cubicBezTo>
                    <a:pt x="119" y="35"/>
                    <a:pt x="115" y="36"/>
                    <a:pt x="113" y="37"/>
                  </a:cubicBezTo>
                  <a:cubicBezTo>
                    <a:pt x="111" y="38"/>
                    <a:pt x="113" y="41"/>
                    <a:pt x="115" y="41"/>
                  </a:cubicBezTo>
                  <a:cubicBezTo>
                    <a:pt x="118" y="41"/>
                    <a:pt x="119" y="43"/>
                    <a:pt x="121" y="43"/>
                  </a:cubicBezTo>
                  <a:cubicBezTo>
                    <a:pt x="123" y="43"/>
                    <a:pt x="123" y="47"/>
                    <a:pt x="123" y="49"/>
                  </a:cubicBezTo>
                  <a:cubicBezTo>
                    <a:pt x="123" y="51"/>
                    <a:pt x="121" y="52"/>
                    <a:pt x="118" y="52"/>
                  </a:cubicBezTo>
                  <a:cubicBezTo>
                    <a:pt x="115" y="52"/>
                    <a:pt x="114" y="50"/>
                    <a:pt x="112" y="49"/>
                  </a:cubicBezTo>
                  <a:cubicBezTo>
                    <a:pt x="110" y="49"/>
                    <a:pt x="111" y="53"/>
                    <a:pt x="109" y="53"/>
                  </a:cubicBezTo>
                  <a:cubicBezTo>
                    <a:pt x="108" y="54"/>
                    <a:pt x="108" y="51"/>
                    <a:pt x="105" y="51"/>
                  </a:cubicBezTo>
                  <a:cubicBezTo>
                    <a:pt x="103" y="51"/>
                    <a:pt x="101" y="50"/>
                    <a:pt x="100" y="48"/>
                  </a:cubicBezTo>
                  <a:cubicBezTo>
                    <a:pt x="99" y="46"/>
                    <a:pt x="94" y="46"/>
                    <a:pt x="92" y="48"/>
                  </a:cubicBezTo>
                  <a:cubicBezTo>
                    <a:pt x="90" y="50"/>
                    <a:pt x="89" y="49"/>
                    <a:pt x="88" y="48"/>
                  </a:cubicBezTo>
                  <a:cubicBezTo>
                    <a:pt x="86" y="46"/>
                    <a:pt x="80" y="48"/>
                    <a:pt x="80" y="50"/>
                  </a:cubicBezTo>
                  <a:cubicBezTo>
                    <a:pt x="79" y="52"/>
                    <a:pt x="75" y="53"/>
                    <a:pt x="72" y="51"/>
                  </a:cubicBezTo>
                  <a:cubicBezTo>
                    <a:pt x="69" y="49"/>
                    <a:pt x="68" y="48"/>
                    <a:pt x="68" y="51"/>
                  </a:cubicBezTo>
                  <a:cubicBezTo>
                    <a:pt x="68" y="53"/>
                    <a:pt x="65" y="51"/>
                    <a:pt x="65" y="50"/>
                  </a:cubicBezTo>
                  <a:cubicBezTo>
                    <a:pt x="65" y="48"/>
                    <a:pt x="61" y="45"/>
                    <a:pt x="59" y="44"/>
                  </a:cubicBezTo>
                  <a:cubicBezTo>
                    <a:pt x="57" y="43"/>
                    <a:pt x="50" y="43"/>
                    <a:pt x="49" y="41"/>
                  </a:cubicBezTo>
                  <a:cubicBezTo>
                    <a:pt x="49" y="40"/>
                    <a:pt x="45" y="39"/>
                    <a:pt x="44" y="41"/>
                  </a:cubicBezTo>
                  <a:cubicBezTo>
                    <a:pt x="43" y="44"/>
                    <a:pt x="41" y="42"/>
                    <a:pt x="39" y="41"/>
                  </a:cubicBezTo>
                  <a:cubicBezTo>
                    <a:pt x="38" y="40"/>
                    <a:pt x="35" y="42"/>
                    <a:pt x="33" y="43"/>
                  </a:cubicBezTo>
                  <a:cubicBezTo>
                    <a:pt x="32" y="44"/>
                    <a:pt x="27" y="47"/>
                    <a:pt x="25" y="47"/>
                  </a:cubicBezTo>
                  <a:cubicBezTo>
                    <a:pt x="22" y="47"/>
                    <a:pt x="24" y="50"/>
                    <a:pt x="21" y="51"/>
                  </a:cubicBezTo>
                  <a:cubicBezTo>
                    <a:pt x="17" y="51"/>
                    <a:pt x="18" y="54"/>
                    <a:pt x="18" y="55"/>
                  </a:cubicBezTo>
                  <a:cubicBezTo>
                    <a:pt x="19" y="56"/>
                    <a:pt x="21" y="59"/>
                    <a:pt x="18" y="60"/>
                  </a:cubicBezTo>
                  <a:cubicBezTo>
                    <a:pt x="15" y="61"/>
                    <a:pt x="14" y="56"/>
                    <a:pt x="11" y="55"/>
                  </a:cubicBezTo>
                  <a:cubicBezTo>
                    <a:pt x="9" y="53"/>
                    <a:pt x="7" y="55"/>
                    <a:pt x="7" y="58"/>
                  </a:cubicBezTo>
                  <a:cubicBezTo>
                    <a:pt x="7" y="60"/>
                    <a:pt x="4" y="60"/>
                    <a:pt x="2" y="63"/>
                  </a:cubicBezTo>
                  <a:cubicBezTo>
                    <a:pt x="1" y="65"/>
                    <a:pt x="5" y="65"/>
                    <a:pt x="5" y="66"/>
                  </a:cubicBezTo>
                  <a:cubicBezTo>
                    <a:pt x="5" y="68"/>
                    <a:pt x="3" y="69"/>
                    <a:pt x="2" y="69"/>
                  </a:cubicBezTo>
                  <a:cubicBezTo>
                    <a:pt x="1" y="69"/>
                    <a:pt x="0" y="73"/>
                    <a:pt x="0" y="74"/>
                  </a:cubicBezTo>
                  <a:cubicBezTo>
                    <a:pt x="1" y="75"/>
                    <a:pt x="5" y="75"/>
                    <a:pt x="5" y="77"/>
                  </a:cubicBezTo>
                  <a:cubicBezTo>
                    <a:pt x="5" y="80"/>
                    <a:pt x="4" y="82"/>
                    <a:pt x="6" y="81"/>
                  </a:cubicBezTo>
                  <a:cubicBezTo>
                    <a:pt x="8" y="81"/>
                    <a:pt x="11" y="81"/>
                    <a:pt x="12" y="81"/>
                  </a:cubicBezTo>
                  <a:cubicBezTo>
                    <a:pt x="13" y="81"/>
                    <a:pt x="14" y="84"/>
                    <a:pt x="17" y="87"/>
                  </a:cubicBezTo>
                  <a:cubicBezTo>
                    <a:pt x="19" y="90"/>
                    <a:pt x="21" y="91"/>
                    <a:pt x="18" y="92"/>
                  </a:cubicBezTo>
                  <a:cubicBezTo>
                    <a:pt x="16" y="92"/>
                    <a:pt x="17" y="94"/>
                    <a:pt x="20" y="95"/>
                  </a:cubicBezTo>
                  <a:cubicBezTo>
                    <a:pt x="21" y="96"/>
                    <a:pt x="22" y="96"/>
                    <a:pt x="22" y="97"/>
                  </a:cubicBezTo>
                  <a:cubicBezTo>
                    <a:pt x="23" y="97"/>
                    <a:pt x="23" y="96"/>
                    <a:pt x="24" y="96"/>
                  </a:cubicBezTo>
                  <a:cubicBezTo>
                    <a:pt x="28" y="92"/>
                    <a:pt x="35" y="89"/>
                    <a:pt x="41" y="90"/>
                  </a:cubicBezTo>
                  <a:cubicBezTo>
                    <a:pt x="46" y="92"/>
                    <a:pt x="51" y="89"/>
                    <a:pt x="53" y="93"/>
                  </a:cubicBezTo>
                  <a:cubicBezTo>
                    <a:pt x="56" y="96"/>
                    <a:pt x="53" y="102"/>
                    <a:pt x="54" y="105"/>
                  </a:cubicBezTo>
                  <a:cubicBezTo>
                    <a:pt x="55" y="107"/>
                    <a:pt x="50" y="107"/>
                    <a:pt x="46" y="107"/>
                  </a:cubicBezTo>
                  <a:cubicBezTo>
                    <a:pt x="43" y="106"/>
                    <a:pt x="35" y="108"/>
                    <a:pt x="36" y="110"/>
                  </a:cubicBezTo>
                  <a:cubicBezTo>
                    <a:pt x="37" y="112"/>
                    <a:pt x="40" y="117"/>
                    <a:pt x="35" y="115"/>
                  </a:cubicBezTo>
                  <a:cubicBezTo>
                    <a:pt x="30" y="112"/>
                    <a:pt x="28" y="117"/>
                    <a:pt x="31" y="117"/>
                  </a:cubicBezTo>
                  <a:cubicBezTo>
                    <a:pt x="34" y="117"/>
                    <a:pt x="37" y="121"/>
                    <a:pt x="37" y="123"/>
                  </a:cubicBezTo>
                  <a:cubicBezTo>
                    <a:pt x="37" y="125"/>
                    <a:pt x="37" y="130"/>
                    <a:pt x="40" y="129"/>
                  </a:cubicBezTo>
                  <a:cubicBezTo>
                    <a:pt x="42" y="128"/>
                    <a:pt x="42" y="132"/>
                    <a:pt x="46" y="132"/>
                  </a:cubicBezTo>
                  <a:cubicBezTo>
                    <a:pt x="49" y="132"/>
                    <a:pt x="52" y="133"/>
                    <a:pt x="49" y="136"/>
                  </a:cubicBezTo>
                  <a:cubicBezTo>
                    <a:pt x="47" y="139"/>
                    <a:pt x="51" y="148"/>
                    <a:pt x="52" y="146"/>
                  </a:cubicBezTo>
                  <a:cubicBezTo>
                    <a:pt x="53" y="145"/>
                    <a:pt x="52" y="142"/>
                    <a:pt x="53" y="141"/>
                  </a:cubicBezTo>
                  <a:cubicBezTo>
                    <a:pt x="51" y="136"/>
                    <a:pt x="59" y="136"/>
                    <a:pt x="61" y="136"/>
                  </a:cubicBezTo>
                  <a:cubicBezTo>
                    <a:pt x="64" y="136"/>
                    <a:pt x="68" y="140"/>
                    <a:pt x="71" y="144"/>
                  </a:cubicBezTo>
                  <a:cubicBezTo>
                    <a:pt x="74" y="148"/>
                    <a:pt x="77" y="145"/>
                    <a:pt x="77" y="145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98" y="104"/>
                    <a:pt x="99" y="103"/>
                    <a:pt x="99" y="103"/>
                  </a:cubicBezTo>
                  <a:cubicBezTo>
                    <a:pt x="101" y="99"/>
                    <a:pt x="105" y="102"/>
                    <a:pt x="106" y="103"/>
                  </a:cubicBezTo>
                  <a:cubicBezTo>
                    <a:pt x="107" y="104"/>
                    <a:pt x="107" y="99"/>
                    <a:pt x="109" y="99"/>
                  </a:cubicBezTo>
                  <a:cubicBezTo>
                    <a:pt x="112" y="99"/>
                    <a:pt x="109" y="104"/>
                    <a:pt x="111" y="104"/>
                  </a:cubicBezTo>
                  <a:cubicBezTo>
                    <a:pt x="113" y="104"/>
                    <a:pt x="117" y="110"/>
                    <a:pt x="116" y="114"/>
                  </a:cubicBezTo>
                  <a:cubicBezTo>
                    <a:pt x="119" y="117"/>
                    <a:pt x="125" y="123"/>
                    <a:pt x="125" y="125"/>
                  </a:cubicBezTo>
                  <a:cubicBezTo>
                    <a:pt x="126" y="127"/>
                    <a:pt x="134" y="123"/>
                    <a:pt x="136" y="124"/>
                  </a:cubicBezTo>
                  <a:cubicBezTo>
                    <a:pt x="137" y="125"/>
                    <a:pt x="150" y="125"/>
                    <a:pt x="152" y="125"/>
                  </a:cubicBezTo>
                  <a:cubicBezTo>
                    <a:pt x="154" y="125"/>
                    <a:pt x="156" y="129"/>
                    <a:pt x="158" y="129"/>
                  </a:cubicBezTo>
                  <a:cubicBezTo>
                    <a:pt x="161" y="130"/>
                    <a:pt x="160" y="134"/>
                    <a:pt x="160" y="137"/>
                  </a:cubicBezTo>
                  <a:cubicBezTo>
                    <a:pt x="160" y="140"/>
                    <a:pt x="164" y="143"/>
                    <a:pt x="164" y="145"/>
                  </a:cubicBezTo>
                  <a:cubicBezTo>
                    <a:pt x="165" y="148"/>
                    <a:pt x="169" y="147"/>
                    <a:pt x="171" y="147"/>
                  </a:cubicBezTo>
                  <a:cubicBezTo>
                    <a:pt x="174" y="148"/>
                    <a:pt x="178" y="149"/>
                    <a:pt x="178" y="151"/>
                  </a:cubicBezTo>
                  <a:cubicBezTo>
                    <a:pt x="178" y="154"/>
                    <a:pt x="182" y="152"/>
                    <a:pt x="182" y="150"/>
                  </a:cubicBezTo>
                  <a:cubicBezTo>
                    <a:pt x="182" y="148"/>
                    <a:pt x="185" y="146"/>
                    <a:pt x="190" y="144"/>
                  </a:cubicBezTo>
                  <a:cubicBezTo>
                    <a:pt x="192" y="143"/>
                    <a:pt x="194" y="143"/>
                    <a:pt x="195" y="143"/>
                  </a:cubicBezTo>
                  <a:cubicBezTo>
                    <a:pt x="196" y="141"/>
                    <a:pt x="197" y="139"/>
                    <a:pt x="197" y="139"/>
                  </a:cubicBezTo>
                  <a:cubicBezTo>
                    <a:pt x="199" y="138"/>
                    <a:pt x="202" y="136"/>
                    <a:pt x="202" y="133"/>
                  </a:cubicBezTo>
                  <a:cubicBezTo>
                    <a:pt x="202" y="131"/>
                    <a:pt x="209" y="131"/>
                    <a:pt x="213" y="133"/>
                  </a:cubicBezTo>
                  <a:cubicBezTo>
                    <a:pt x="217" y="135"/>
                    <a:pt x="220" y="135"/>
                    <a:pt x="220" y="132"/>
                  </a:cubicBezTo>
                  <a:cubicBezTo>
                    <a:pt x="221" y="129"/>
                    <a:pt x="227" y="128"/>
                    <a:pt x="229" y="129"/>
                  </a:cubicBezTo>
                  <a:cubicBezTo>
                    <a:pt x="231" y="130"/>
                    <a:pt x="236" y="133"/>
                    <a:pt x="239" y="132"/>
                  </a:cubicBezTo>
                  <a:cubicBezTo>
                    <a:pt x="242" y="131"/>
                    <a:pt x="256" y="132"/>
                    <a:pt x="260" y="133"/>
                  </a:cubicBezTo>
                  <a:cubicBezTo>
                    <a:pt x="264" y="134"/>
                    <a:pt x="265" y="131"/>
                    <a:pt x="268" y="135"/>
                  </a:cubicBezTo>
                  <a:cubicBezTo>
                    <a:pt x="270" y="138"/>
                    <a:pt x="271" y="135"/>
                    <a:pt x="274" y="138"/>
                  </a:cubicBezTo>
                  <a:cubicBezTo>
                    <a:pt x="274" y="137"/>
                    <a:pt x="274" y="136"/>
                    <a:pt x="274" y="134"/>
                  </a:cubicBezTo>
                  <a:cubicBezTo>
                    <a:pt x="274" y="132"/>
                    <a:pt x="278" y="130"/>
                    <a:pt x="278" y="128"/>
                  </a:cubicBezTo>
                  <a:cubicBezTo>
                    <a:pt x="279" y="127"/>
                    <a:pt x="275" y="121"/>
                    <a:pt x="275" y="119"/>
                  </a:cubicBezTo>
                  <a:cubicBezTo>
                    <a:pt x="275" y="118"/>
                    <a:pt x="275" y="113"/>
                    <a:pt x="273" y="112"/>
                  </a:cubicBezTo>
                  <a:cubicBezTo>
                    <a:pt x="272" y="112"/>
                    <a:pt x="277" y="109"/>
                    <a:pt x="278" y="109"/>
                  </a:cubicBezTo>
                  <a:cubicBezTo>
                    <a:pt x="281" y="109"/>
                    <a:pt x="284" y="107"/>
                    <a:pt x="286" y="108"/>
                  </a:cubicBezTo>
                  <a:cubicBezTo>
                    <a:pt x="287" y="109"/>
                    <a:pt x="289" y="109"/>
                    <a:pt x="291" y="109"/>
                  </a:cubicBezTo>
                  <a:cubicBezTo>
                    <a:pt x="294" y="109"/>
                    <a:pt x="293" y="107"/>
                    <a:pt x="291" y="106"/>
                  </a:cubicBezTo>
                  <a:cubicBezTo>
                    <a:pt x="290" y="104"/>
                    <a:pt x="296" y="94"/>
                    <a:pt x="296" y="90"/>
                  </a:cubicBezTo>
                  <a:cubicBezTo>
                    <a:pt x="297" y="86"/>
                    <a:pt x="299" y="90"/>
                    <a:pt x="302" y="90"/>
                  </a:cubicBezTo>
                  <a:cubicBezTo>
                    <a:pt x="304" y="90"/>
                    <a:pt x="308" y="90"/>
                    <a:pt x="309" y="91"/>
                  </a:cubicBezTo>
                  <a:cubicBezTo>
                    <a:pt x="311" y="92"/>
                    <a:pt x="316" y="90"/>
                    <a:pt x="317" y="88"/>
                  </a:cubicBezTo>
                  <a:cubicBezTo>
                    <a:pt x="318" y="86"/>
                    <a:pt x="315" y="86"/>
                    <a:pt x="316" y="81"/>
                  </a:cubicBezTo>
                  <a:cubicBezTo>
                    <a:pt x="316" y="77"/>
                    <a:pt x="318" y="75"/>
                    <a:pt x="321" y="75"/>
                  </a:cubicBezTo>
                  <a:cubicBezTo>
                    <a:pt x="323" y="75"/>
                    <a:pt x="324" y="73"/>
                    <a:pt x="324" y="71"/>
                  </a:cubicBezTo>
                  <a:cubicBezTo>
                    <a:pt x="324" y="69"/>
                    <a:pt x="326" y="68"/>
                    <a:pt x="327" y="66"/>
                  </a:cubicBezTo>
                  <a:cubicBezTo>
                    <a:pt x="326" y="65"/>
                    <a:pt x="326" y="64"/>
                    <a:pt x="325" y="63"/>
                  </a:cubicBezTo>
                  <a:close/>
                  <a:moveTo>
                    <a:pt x="122" y="98"/>
                  </a:moveTo>
                  <a:cubicBezTo>
                    <a:pt x="121" y="99"/>
                    <a:pt x="112" y="96"/>
                    <a:pt x="111" y="95"/>
                  </a:cubicBezTo>
                  <a:cubicBezTo>
                    <a:pt x="110" y="93"/>
                    <a:pt x="124" y="95"/>
                    <a:pt x="122" y="98"/>
                  </a:cubicBezTo>
                  <a:close/>
                  <a:moveTo>
                    <a:pt x="257" y="97"/>
                  </a:moveTo>
                  <a:cubicBezTo>
                    <a:pt x="250" y="97"/>
                    <a:pt x="236" y="93"/>
                    <a:pt x="230" y="100"/>
                  </a:cubicBezTo>
                  <a:cubicBezTo>
                    <a:pt x="224" y="106"/>
                    <a:pt x="228" y="110"/>
                    <a:pt x="225" y="110"/>
                  </a:cubicBezTo>
                  <a:cubicBezTo>
                    <a:pt x="222" y="111"/>
                    <a:pt x="221" y="100"/>
                    <a:pt x="224" y="97"/>
                  </a:cubicBezTo>
                  <a:cubicBezTo>
                    <a:pt x="228" y="94"/>
                    <a:pt x="238" y="92"/>
                    <a:pt x="245" y="94"/>
                  </a:cubicBezTo>
                  <a:cubicBezTo>
                    <a:pt x="252" y="96"/>
                    <a:pt x="264" y="92"/>
                    <a:pt x="265" y="93"/>
                  </a:cubicBezTo>
                  <a:cubicBezTo>
                    <a:pt x="267" y="93"/>
                    <a:pt x="264" y="97"/>
                    <a:pt x="257" y="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8" name="Freeform 156">
              <a:extLst>
                <a:ext uri="{FF2B5EF4-FFF2-40B4-BE49-F238E27FC236}">
                  <a16:creationId xmlns:a16="http://schemas.microsoft.com/office/drawing/2014/main" id="{96F9A9BA-FEAE-0E42-B8BA-6B9A950FEE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0763" y="3006271"/>
              <a:ext cx="4768850" cy="1820863"/>
            </a:xfrm>
            <a:custGeom>
              <a:avLst/>
              <a:gdLst>
                <a:gd name="T0" fmla="*/ 423 w 1374"/>
                <a:gd name="T1" fmla="*/ 141 h 524"/>
                <a:gd name="T2" fmla="*/ 587 w 1374"/>
                <a:gd name="T3" fmla="*/ 17 h 524"/>
                <a:gd name="T4" fmla="*/ 481 w 1374"/>
                <a:gd name="T5" fmla="*/ 147 h 524"/>
                <a:gd name="T6" fmla="*/ 664 w 1374"/>
                <a:gd name="T7" fmla="*/ 42 h 524"/>
                <a:gd name="T8" fmla="*/ 1003 w 1374"/>
                <a:gd name="T9" fmla="*/ 107 h 524"/>
                <a:gd name="T10" fmla="*/ 1035 w 1374"/>
                <a:gd name="T11" fmla="*/ 118 h 524"/>
                <a:gd name="T12" fmla="*/ 985 w 1374"/>
                <a:gd name="T13" fmla="*/ 471 h 524"/>
                <a:gd name="T14" fmla="*/ 1349 w 1374"/>
                <a:gd name="T15" fmla="*/ 234 h 524"/>
                <a:gd name="T16" fmla="*/ 1232 w 1374"/>
                <a:gd name="T17" fmla="*/ 193 h 524"/>
                <a:gd name="T18" fmla="*/ 1136 w 1374"/>
                <a:gd name="T19" fmla="*/ 197 h 524"/>
                <a:gd name="T20" fmla="*/ 1015 w 1374"/>
                <a:gd name="T21" fmla="*/ 164 h 524"/>
                <a:gd name="T22" fmla="*/ 964 w 1374"/>
                <a:gd name="T23" fmla="*/ 168 h 524"/>
                <a:gd name="T24" fmla="*/ 869 w 1374"/>
                <a:gd name="T25" fmla="*/ 158 h 524"/>
                <a:gd name="T26" fmla="*/ 830 w 1374"/>
                <a:gd name="T27" fmla="*/ 144 h 524"/>
                <a:gd name="T28" fmla="*/ 727 w 1374"/>
                <a:gd name="T29" fmla="*/ 128 h 524"/>
                <a:gd name="T30" fmla="*/ 751 w 1374"/>
                <a:gd name="T31" fmla="*/ 106 h 524"/>
                <a:gd name="T32" fmla="*/ 686 w 1374"/>
                <a:gd name="T33" fmla="*/ 79 h 524"/>
                <a:gd name="T34" fmla="*/ 631 w 1374"/>
                <a:gd name="T35" fmla="*/ 93 h 524"/>
                <a:gd name="T36" fmla="*/ 550 w 1374"/>
                <a:gd name="T37" fmla="*/ 110 h 524"/>
                <a:gd name="T38" fmla="*/ 535 w 1374"/>
                <a:gd name="T39" fmla="*/ 132 h 524"/>
                <a:gd name="T40" fmla="*/ 469 w 1374"/>
                <a:gd name="T41" fmla="*/ 160 h 524"/>
                <a:gd name="T42" fmla="*/ 445 w 1374"/>
                <a:gd name="T43" fmla="*/ 180 h 524"/>
                <a:gd name="T44" fmla="*/ 448 w 1374"/>
                <a:gd name="T45" fmla="*/ 208 h 524"/>
                <a:gd name="T46" fmla="*/ 426 w 1374"/>
                <a:gd name="T47" fmla="*/ 231 h 524"/>
                <a:gd name="T48" fmla="*/ 423 w 1374"/>
                <a:gd name="T49" fmla="*/ 146 h 524"/>
                <a:gd name="T50" fmla="*/ 387 w 1374"/>
                <a:gd name="T51" fmla="*/ 206 h 524"/>
                <a:gd name="T52" fmla="*/ 323 w 1374"/>
                <a:gd name="T53" fmla="*/ 207 h 524"/>
                <a:gd name="T54" fmla="*/ 229 w 1374"/>
                <a:gd name="T55" fmla="*/ 223 h 524"/>
                <a:gd name="T56" fmla="*/ 201 w 1374"/>
                <a:gd name="T57" fmla="*/ 235 h 524"/>
                <a:gd name="T58" fmla="*/ 138 w 1374"/>
                <a:gd name="T59" fmla="*/ 263 h 524"/>
                <a:gd name="T60" fmla="*/ 107 w 1374"/>
                <a:gd name="T61" fmla="*/ 230 h 524"/>
                <a:gd name="T62" fmla="*/ 103 w 1374"/>
                <a:gd name="T63" fmla="*/ 194 h 524"/>
                <a:gd name="T64" fmla="*/ 79 w 1374"/>
                <a:gd name="T65" fmla="*/ 227 h 524"/>
                <a:gd name="T66" fmla="*/ 67 w 1374"/>
                <a:gd name="T67" fmla="*/ 313 h 524"/>
                <a:gd name="T68" fmla="*/ 67 w 1374"/>
                <a:gd name="T69" fmla="*/ 360 h 524"/>
                <a:gd name="T70" fmla="*/ 99 w 1374"/>
                <a:gd name="T71" fmla="*/ 410 h 524"/>
                <a:gd name="T72" fmla="*/ 159 w 1374"/>
                <a:gd name="T73" fmla="*/ 437 h 524"/>
                <a:gd name="T74" fmla="*/ 140 w 1374"/>
                <a:gd name="T75" fmla="*/ 481 h 524"/>
                <a:gd name="T76" fmla="*/ 224 w 1374"/>
                <a:gd name="T77" fmla="*/ 522 h 524"/>
                <a:gd name="T78" fmla="*/ 218 w 1374"/>
                <a:gd name="T79" fmla="*/ 445 h 524"/>
                <a:gd name="T80" fmla="*/ 281 w 1374"/>
                <a:gd name="T81" fmla="*/ 426 h 524"/>
                <a:gd name="T82" fmla="*/ 329 w 1374"/>
                <a:gd name="T83" fmla="*/ 413 h 524"/>
                <a:gd name="T84" fmla="*/ 418 w 1374"/>
                <a:gd name="T85" fmla="*/ 381 h 524"/>
                <a:gd name="T86" fmla="*/ 481 w 1374"/>
                <a:gd name="T87" fmla="*/ 412 h 524"/>
                <a:gd name="T88" fmla="*/ 555 w 1374"/>
                <a:gd name="T89" fmla="*/ 441 h 524"/>
                <a:gd name="T90" fmla="*/ 625 w 1374"/>
                <a:gd name="T91" fmla="*/ 419 h 524"/>
                <a:gd name="T92" fmla="*/ 703 w 1374"/>
                <a:gd name="T93" fmla="*/ 437 h 524"/>
                <a:gd name="T94" fmla="*/ 804 w 1374"/>
                <a:gd name="T95" fmla="*/ 416 h 524"/>
                <a:gd name="T96" fmla="*/ 882 w 1374"/>
                <a:gd name="T97" fmla="*/ 446 h 524"/>
                <a:gd name="T98" fmla="*/ 892 w 1374"/>
                <a:gd name="T99" fmla="*/ 501 h 524"/>
                <a:gd name="T100" fmla="*/ 975 w 1374"/>
                <a:gd name="T101" fmla="*/ 403 h 524"/>
                <a:gd name="T102" fmla="*/ 935 w 1374"/>
                <a:gd name="T103" fmla="*/ 375 h 524"/>
                <a:gd name="T104" fmla="*/ 1060 w 1374"/>
                <a:gd name="T105" fmla="*/ 331 h 524"/>
                <a:gd name="T106" fmla="*/ 1129 w 1374"/>
                <a:gd name="T107" fmla="*/ 300 h 524"/>
                <a:gd name="T108" fmla="*/ 1137 w 1374"/>
                <a:gd name="T109" fmla="*/ 325 h 524"/>
                <a:gd name="T110" fmla="*/ 1125 w 1374"/>
                <a:gd name="T111" fmla="*/ 395 h 524"/>
                <a:gd name="T112" fmla="*/ 1168 w 1374"/>
                <a:gd name="T113" fmla="*/ 325 h 524"/>
                <a:gd name="T114" fmla="*/ 1285 w 1374"/>
                <a:gd name="T115" fmla="*/ 292 h 524"/>
                <a:gd name="T116" fmla="*/ 1297 w 1374"/>
                <a:gd name="T117" fmla="*/ 243 h 524"/>
                <a:gd name="T118" fmla="*/ 1351 w 1374"/>
                <a:gd name="T119" fmla="*/ 253 h 524"/>
                <a:gd name="T120" fmla="*/ 709 w 1374"/>
                <a:gd name="T121" fmla="*/ 401 h 524"/>
                <a:gd name="T122" fmla="*/ 286 w 1374"/>
                <a:gd name="T123" fmla="*/ 179 h 524"/>
                <a:gd name="T124" fmla="*/ 346 w 1374"/>
                <a:gd name="T125" fmla="*/ 9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4" h="524">
                  <a:moveTo>
                    <a:pt x="21" y="378"/>
                  </a:moveTo>
                  <a:cubicBezTo>
                    <a:pt x="20" y="378"/>
                    <a:pt x="17" y="377"/>
                    <a:pt x="16" y="376"/>
                  </a:cubicBezTo>
                  <a:cubicBezTo>
                    <a:pt x="16" y="375"/>
                    <a:pt x="13" y="375"/>
                    <a:pt x="11" y="375"/>
                  </a:cubicBezTo>
                  <a:cubicBezTo>
                    <a:pt x="12" y="376"/>
                    <a:pt x="12" y="376"/>
                    <a:pt x="13" y="377"/>
                  </a:cubicBezTo>
                  <a:cubicBezTo>
                    <a:pt x="14" y="379"/>
                    <a:pt x="8" y="379"/>
                    <a:pt x="10" y="381"/>
                  </a:cubicBezTo>
                  <a:cubicBezTo>
                    <a:pt x="12" y="383"/>
                    <a:pt x="6" y="383"/>
                    <a:pt x="6" y="381"/>
                  </a:cubicBezTo>
                  <a:cubicBezTo>
                    <a:pt x="6" y="379"/>
                    <a:pt x="1" y="380"/>
                    <a:pt x="1" y="381"/>
                  </a:cubicBezTo>
                  <a:cubicBezTo>
                    <a:pt x="1" y="382"/>
                    <a:pt x="1" y="383"/>
                    <a:pt x="0" y="383"/>
                  </a:cubicBezTo>
                  <a:cubicBezTo>
                    <a:pt x="2" y="384"/>
                    <a:pt x="4" y="385"/>
                    <a:pt x="4" y="385"/>
                  </a:cubicBezTo>
                  <a:cubicBezTo>
                    <a:pt x="5" y="385"/>
                    <a:pt x="20" y="387"/>
                    <a:pt x="25" y="386"/>
                  </a:cubicBezTo>
                  <a:cubicBezTo>
                    <a:pt x="25" y="385"/>
                    <a:pt x="26" y="382"/>
                    <a:pt x="26" y="380"/>
                  </a:cubicBezTo>
                  <a:cubicBezTo>
                    <a:pt x="26" y="379"/>
                    <a:pt x="22" y="377"/>
                    <a:pt x="21" y="378"/>
                  </a:cubicBezTo>
                  <a:close/>
                  <a:moveTo>
                    <a:pt x="411" y="144"/>
                  </a:moveTo>
                  <a:cubicBezTo>
                    <a:pt x="414" y="144"/>
                    <a:pt x="423" y="142"/>
                    <a:pt x="423" y="141"/>
                  </a:cubicBezTo>
                  <a:cubicBezTo>
                    <a:pt x="424" y="139"/>
                    <a:pt x="420" y="137"/>
                    <a:pt x="415" y="137"/>
                  </a:cubicBezTo>
                  <a:cubicBezTo>
                    <a:pt x="409" y="137"/>
                    <a:pt x="408" y="143"/>
                    <a:pt x="411" y="144"/>
                  </a:cubicBezTo>
                  <a:close/>
                  <a:moveTo>
                    <a:pt x="587" y="22"/>
                  </a:moveTo>
                  <a:cubicBezTo>
                    <a:pt x="591" y="24"/>
                    <a:pt x="590" y="25"/>
                    <a:pt x="585" y="25"/>
                  </a:cubicBezTo>
                  <a:cubicBezTo>
                    <a:pt x="580" y="25"/>
                    <a:pt x="576" y="27"/>
                    <a:pt x="579" y="28"/>
                  </a:cubicBezTo>
                  <a:cubicBezTo>
                    <a:pt x="582" y="29"/>
                    <a:pt x="581" y="32"/>
                    <a:pt x="586" y="33"/>
                  </a:cubicBezTo>
                  <a:cubicBezTo>
                    <a:pt x="591" y="34"/>
                    <a:pt x="596" y="30"/>
                    <a:pt x="596" y="27"/>
                  </a:cubicBezTo>
                  <a:cubicBezTo>
                    <a:pt x="595" y="24"/>
                    <a:pt x="613" y="22"/>
                    <a:pt x="618" y="20"/>
                  </a:cubicBezTo>
                  <a:cubicBezTo>
                    <a:pt x="623" y="19"/>
                    <a:pt x="615" y="14"/>
                    <a:pt x="620" y="14"/>
                  </a:cubicBezTo>
                  <a:cubicBezTo>
                    <a:pt x="625" y="13"/>
                    <a:pt x="623" y="11"/>
                    <a:pt x="617" y="10"/>
                  </a:cubicBezTo>
                  <a:cubicBezTo>
                    <a:pt x="610" y="9"/>
                    <a:pt x="613" y="4"/>
                    <a:pt x="611" y="2"/>
                  </a:cubicBezTo>
                  <a:cubicBezTo>
                    <a:pt x="609" y="0"/>
                    <a:pt x="608" y="4"/>
                    <a:pt x="599" y="6"/>
                  </a:cubicBezTo>
                  <a:cubicBezTo>
                    <a:pt x="591" y="7"/>
                    <a:pt x="587" y="10"/>
                    <a:pt x="590" y="11"/>
                  </a:cubicBezTo>
                  <a:cubicBezTo>
                    <a:pt x="593" y="13"/>
                    <a:pt x="590" y="17"/>
                    <a:pt x="587" y="17"/>
                  </a:cubicBezTo>
                  <a:cubicBezTo>
                    <a:pt x="583" y="16"/>
                    <a:pt x="582" y="20"/>
                    <a:pt x="587" y="22"/>
                  </a:cubicBezTo>
                  <a:close/>
                  <a:moveTo>
                    <a:pt x="599" y="29"/>
                  </a:moveTo>
                  <a:cubicBezTo>
                    <a:pt x="599" y="31"/>
                    <a:pt x="592" y="34"/>
                    <a:pt x="594" y="36"/>
                  </a:cubicBezTo>
                  <a:cubicBezTo>
                    <a:pt x="596" y="38"/>
                    <a:pt x="598" y="37"/>
                    <a:pt x="600" y="38"/>
                  </a:cubicBezTo>
                  <a:cubicBezTo>
                    <a:pt x="602" y="38"/>
                    <a:pt x="603" y="44"/>
                    <a:pt x="608" y="43"/>
                  </a:cubicBezTo>
                  <a:cubicBezTo>
                    <a:pt x="612" y="42"/>
                    <a:pt x="624" y="48"/>
                    <a:pt x="631" y="48"/>
                  </a:cubicBezTo>
                  <a:cubicBezTo>
                    <a:pt x="637" y="48"/>
                    <a:pt x="638" y="42"/>
                    <a:pt x="636" y="42"/>
                  </a:cubicBezTo>
                  <a:cubicBezTo>
                    <a:pt x="634" y="42"/>
                    <a:pt x="636" y="38"/>
                    <a:pt x="640" y="33"/>
                  </a:cubicBezTo>
                  <a:cubicBezTo>
                    <a:pt x="643" y="27"/>
                    <a:pt x="628" y="23"/>
                    <a:pt x="628" y="28"/>
                  </a:cubicBezTo>
                  <a:cubicBezTo>
                    <a:pt x="628" y="32"/>
                    <a:pt x="623" y="27"/>
                    <a:pt x="622" y="24"/>
                  </a:cubicBezTo>
                  <a:cubicBezTo>
                    <a:pt x="620" y="21"/>
                    <a:pt x="599" y="26"/>
                    <a:pt x="599" y="29"/>
                  </a:cubicBezTo>
                  <a:close/>
                  <a:moveTo>
                    <a:pt x="481" y="147"/>
                  </a:moveTo>
                  <a:cubicBezTo>
                    <a:pt x="484" y="149"/>
                    <a:pt x="487" y="148"/>
                    <a:pt x="487" y="145"/>
                  </a:cubicBezTo>
                  <a:cubicBezTo>
                    <a:pt x="486" y="141"/>
                    <a:pt x="478" y="146"/>
                    <a:pt x="481" y="147"/>
                  </a:cubicBezTo>
                  <a:close/>
                  <a:moveTo>
                    <a:pt x="581" y="5"/>
                  </a:moveTo>
                  <a:cubicBezTo>
                    <a:pt x="582" y="2"/>
                    <a:pt x="566" y="3"/>
                    <a:pt x="570" y="7"/>
                  </a:cubicBezTo>
                  <a:cubicBezTo>
                    <a:pt x="571" y="8"/>
                    <a:pt x="580" y="9"/>
                    <a:pt x="581" y="5"/>
                  </a:cubicBezTo>
                  <a:close/>
                  <a:moveTo>
                    <a:pt x="1280" y="178"/>
                  </a:moveTo>
                  <a:cubicBezTo>
                    <a:pt x="1285" y="180"/>
                    <a:pt x="1288" y="175"/>
                    <a:pt x="1292" y="177"/>
                  </a:cubicBezTo>
                  <a:cubicBezTo>
                    <a:pt x="1296" y="180"/>
                    <a:pt x="1305" y="176"/>
                    <a:pt x="1309" y="176"/>
                  </a:cubicBezTo>
                  <a:cubicBezTo>
                    <a:pt x="1313" y="175"/>
                    <a:pt x="1311" y="170"/>
                    <a:pt x="1300" y="169"/>
                  </a:cubicBezTo>
                  <a:cubicBezTo>
                    <a:pt x="1289" y="167"/>
                    <a:pt x="1275" y="175"/>
                    <a:pt x="1280" y="178"/>
                  </a:cubicBezTo>
                  <a:close/>
                  <a:moveTo>
                    <a:pt x="636" y="62"/>
                  </a:moveTo>
                  <a:cubicBezTo>
                    <a:pt x="640" y="64"/>
                    <a:pt x="650" y="60"/>
                    <a:pt x="657" y="60"/>
                  </a:cubicBezTo>
                  <a:cubicBezTo>
                    <a:pt x="665" y="60"/>
                    <a:pt x="685" y="55"/>
                    <a:pt x="685" y="51"/>
                  </a:cubicBezTo>
                  <a:cubicBezTo>
                    <a:pt x="686" y="47"/>
                    <a:pt x="678" y="47"/>
                    <a:pt x="675" y="44"/>
                  </a:cubicBezTo>
                  <a:cubicBezTo>
                    <a:pt x="672" y="41"/>
                    <a:pt x="665" y="44"/>
                    <a:pt x="663" y="46"/>
                  </a:cubicBezTo>
                  <a:cubicBezTo>
                    <a:pt x="661" y="49"/>
                    <a:pt x="660" y="47"/>
                    <a:pt x="664" y="42"/>
                  </a:cubicBezTo>
                  <a:cubicBezTo>
                    <a:pt x="669" y="38"/>
                    <a:pt x="660" y="34"/>
                    <a:pt x="659" y="37"/>
                  </a:cubicBezTo>
                  <a:cubicBezTo>
                    <a:pt x="659" y="40"/>
                    <a:pt x="651" y="37"/>
                    <a:pt x="651" y="40"/>
                  </a:cubicBezTo>
                  <a:cubicBezTo>
                    <a:pt x="651" y="43"/>
                    <a:pt x="648" y="44"/>
                    <a:pt x="648" y="46"/>
                  </a:cubicBezTo>
                  <a:cubicBezTo>
                    <a:pt x="648" y="49"/>
                    <a:pt x="642" y="45"/>
                    <a:pt x="642" y="51"/>
                  </a:cubicBezTo>
                  <a:cubicBezTo>
                    <a:pt x="642" y="57"/>
                    <a:pt x="633" y="60"/>
                    <a:pt x="636" y="62"/>
                  </a:cubicBezTo>
                  <a:close/>
                  <a:moveTo>
                    <a:pt x="943" y="111"/>
                  </a:moveTo>
                  <a:cubicBezTo>
                    <a:pt x="946" y="113"/>
                    <a:pt x="948" y="115"/>
                    <a:pt x="949" y="117"/>
                  </a:cubicBezTo>
                  <a:cubicBezTo>
                    <a:pt x="951" y="118"/>
                    <a:pt x="958" y="116"/>
                    <a:pt x="961" y="115"/>
                  </a:cubicBezTo>
                  <a:cubicBezTo>
                    <a:pt x="964" y="114"/>
                    <a:pt x="964" y="119"/>
                    <a:pt x="969" y="116"/>
                  </a:cubicBezTo>
                  <a:cubicBezTo>
                    <a:pt x="973" y="113"/>
                    <a:pt x="978" y="115"/>
                    <a:pt x="983" y="115"/>
                  </a:cubicBezTo>
                  <a:cubicBezTo>
                    <a:pt x="988" y="115"/>
                    <a:pt x="982" y="108"/>
                    <a:pt x="983" y="105"/>
                  </a:cubicBezTo>
                  <a:cubicBezTo>
                    <a:pt x="983" y="103"/>
                    <a:pt x="989" y="104"/>
                    <a:pt x="987" y="107"/>
                  </a:cubicBezTo>
                  <a:cubicBezTo>
                    <a:pt x="985" y="109"/>
                    <a:pt x="990" y="115"/>
                    <a:pt x="997" y="114"/>
                  </a:cubicBezTo>
                  <a:cubicBezTo>
                    <a:pt x="1005" y="114"/>
                    <a:pt x="999" y="109"/>
                    <a:pt x="1003" y="107"/>
                  </a:cubicBezTo>
                  <a:cubicBezTo>
                    <a:pt x="1007" y="106"/>
                    <a:pt x="1006" y="104"/>
                    <a:pt x="1001" y="100"/>
                  </a:cubicBezTo>
                  <a:cubicBezTo>
                    <a:pt x="995" y="97"/>
                    <a:pt x="988" y="99"/>
                    <a:pt x="983" y="97"/>
                  </a:cubicBezTo>
                  <a:cubicBezTo>
                    <a:pt x="978" y="95"/>
                    <a:pt x="972" y="95"/>
                    <a:pt x="972" y="100"/>
                  </a:cubicBezTo>
                  <a:cubicBezTo>
                    <a:pt x="972" y="105"/>
                    <a:pt x="962" y="94"/>
                    <a:pt x="957" y="93"/>
                  </a:cubicBezTo>
                  <a:cubicBezTo>
                    <a:pt x="951" y="91"/>
                    <a:pt x="935" y="107"/>
                    <a:pt x="943" y="111"/>
                  </a:cubicBezTo>
                  <a:close/>
                  <a:moveTo>
                    <a:pt x="993" y="142"/>
                  </a:moveTo>
                  <a:cubicBezTo>
                    <a:pt x="997" y="141"/>
                    <a:pt x="990" y="133"/>
                    <a:pt x="982" y="132"/>
                  </a:cubicBezTo>
                  <a:cubicBezTo>
                    <a:pt x="975" y="131"/>
                    <a:pt x="968" y="137"/>
                    <a:pt x="969" y="138"/>
                  </a:cubicBezTo>
                  <a:cubicBezTo>
                    <a:pt x="971" y="141"/>
                    <a:pt x="988" y="143"/>
                    <a:pt x="993" y="142"/>
                  </a:cubicBezTo>
                  <a:close/>
                  <a:moveTo>
                    <a:pt x="974" y="126"/>
                  </a:moveTo>
                  <a:cubicBezTo>
                    <a:pt x="974" y="122"/>
                    <a:pt x="961" y="127"/>
                    <a:pt x="966" y="129"/>
                  </a:cubicBezTo>
                  <a:cubicBezTo>
                    <a:pt x="969" y="130"/>
                    <a:pt x="974" y="130"/>
                    <a:pt x="974" y="126"/>
                  </a:cubicBezTo>
                  <a:close/>
                  <a:moveTo>
                    <a:pt x="1015" y="111"/>
                  </a:moveTo>
                  <a:cubicBezTo>
                    <a:pt x="1021" y="112"/>
                    <a:pt x="1024" y="117"/>
                    <a:pt x="1035" y="118"/>
                  </a:cubicBezTo>
                  <a:cubicBezTo>
                    <a:pt x="1046" y="118"/>
                    <a:pt x="1054" y="116"/>
                    <a:pt x="1054" y="114"/>
                  </a:cubicBezTo>
                  <a:cubicBezTo>
                    <a:pt x="1054" y="112"/>
                    <a:pt x="1044" y="108"/>
                    <a:pt x="1041" y="110"/>
                  </a:cubicBezTo>
                  <a:cubicBezTo>
                    <a:pt x="1038" y="112"/>
                    <a:pt x="1035" y="107"/>
                    <a:pt x="1032" y="108"/>
                  </a:cubicBezTo>
                  <a:cubicBezTo>
                    <a:pt x="1028" y="109"/>
                    <a:pt x="1022" y="109"/>
                    <a:pt x="1021" y="106"/>
                  </a:cubicBezTo>
                  <a:cubicBezTo>
                    <a:pt x="1019" y="102"/>
                    <a:pt x="1012" y="111"/>
                    <a:pt x="1015" y="111"/>
                  </a:cubicBezTo>
                  <a:close/>
                  <a:moveTo>
                    <a:pt x="991" y="416"/>
                  </a:moveTo>
                  <a:cubicBezTo>
                    <a:pt x="988" y="410"/>
                    <a:pt x="995" y="403"/>
                    <a:pt x="990" y="399"/>
                  </a:cubicBezTo>
                  <a:cubicBezTo>
                    <a:pt x="985" y="396"/>
                    <a:pt x="987" y="388"/>
                    <a:pt x="985" y="390"/>
                  </a:cubicBezTo>
                  <a:cubicBezTo>
                    <a:pt x="982" y="391"/>
                    <a:pt x="985" y="398"/>
                    <a:pt x="981" y="398"/>
                  </a:cubicBezTo>
                  <a:cubicBezTo>
                    <a:pt x="977" y="399"/>
                    <a:pt x="981" y="402"/>
                    <a:pt x="979" y="407"/>
                  </a:cubicBezTo>
                  <a:cubicBezTo>
                    <a:pt x="978" y="412"/>
                    <a:pt x="980" y="419"/>
                    <a:pt x="982" y="423"/>
                  </a:cubicBezTo>
                  <a:cubicBezTo>
                    <a:pt x="984" y="427"/>
                    <a:pt x="979" y="450"/>
                    <a:pt x="981" y="454"/>
                  </a:cubicBezTo>
                  <a:cubicBezTo>
                    <a:pt x="983" y="458"/>
                    <a:pt x="978" y="474"/>
                    <a:pt x="980" y="476"/>
                  </a:cubicBezTo>
                  <a:cubicBezTo>
                    <a:pt x="983" y="480"/>
                    <a:pt x="981" y="472"/>
                    <a:pt x="985" y="471"/>
                  </a:cubicBezTo>
                  <a:cubicBezTo>
                    <a:pt x="989" y="470"/>
                    <a:pt x="989" y="476"/>
                    <a:pt x="992" y="477"/>
                  </a:cubicBezTo>
                  <a:cubicBezTo>
                    <a:pt x="994" y="478"/>
                    <a:pt x="993" y="469"/>
                    <a:pt x="990" y="470"/>
                  </a:cubicBezTo>
                  <a:cubicBezTo>
                    <a:pt x="988" y="470"/>
                    <a:pt x="986" y="464"/>
                    <a:pt x="985" y="460"/>
                  </a:cubicBezTo>
                  <a:cubicBezTo>
                    <a:pt x="984" y="457"/>
                    <a:pt x="987" y="452"/>
                    <a:pt x="987" y="447"/>
                  </a:cubicBezTo>
                  <a:cubicBezTo>
                    <a:pt x="987" y="443"/>
                    <a:pt x="993" y="443"/>
                    <a:pt x="997" y="446"/>
                  </a:cubicBezTo>
                  <a:cubicBezTo>
                    <a:pt x="1000" y="450"/>
                    <a:pt x="1001" y="448"/>
                    <a:pt x="999" y="445"/>
                  </a:cubicBezTo>
                  <a:cubicBezTo>
                    <a:pt x="998" y="442"/>
                    <a:pt x="993" y="423"/>
                    <a:pt x="991" y="416"/>
                  </a:cubicBezTo>
                  <a:close/>
                  <a:moveTo>
                    <a:pt x="233" y="205"/>
                  </a:moveTo>
                  <a:cubicBezTo>
                    <a:pt x="239" y="210"/>
                    <a:pt x="245" y="202"/>
                    <a:pt x="248" y="201"/>
                  </a:cubicBezTo>
                  <a:cubicBezTo>
                    <a:pt x="251" y="201"/>
                    <a:pt x="246" y="198"/>
                    <a:pt x="241" y="196"/>
                  </a:cubicBezTo>
                  <a:cubicBezTo>
                    <a:pt x="235" y="195"/>
                    <a:pt x="228" y="200"/>
                    <a:pt x="233" y="205"/>
                  </a:cubicBezTo>
                  <a:close/>
                  <a:moveTo>
                    <a:pt x="1372" y="245"/>
                  </a:moveTo>
                  <a:cubicBezTo>
                    <a:pt x="1370" y="244"/>
                    <a:pt x="1362" y="239"/>
                    <a:pt x="1360" y="237"/>
                  </a:cubicBezTo>
                  <a:cubicBezTo>
                    <a:pt x="1358" y="234"/>
                    <a:pt x="1349" y="233"/>
                    <a:pt x="1349" y="234"/>
                  </a:cubicBezTo>
                  <a:cubicBezTo>
                    <a:pt x="1349" y="235"/>
                    <a:pt x="1346" y="234"/>
                    <a:pt x="1345" y="232"/>
                  </a:cubicBezTo>
                  <a:cubicBezTo>
                    <a:pt x="1345" y="231"/>
                    <a:pt x="1335" y="230"/>
                    <a:pt x="1335" y="232"/>
                  </a:cubicBezTo>
                  <a:cubicBezTo>
                    <a:pt x="1335" y="234"/>
                    <a:pt x="1337" y="234"/>
                    <a:pt x="1338" y="236"/>
                  </a:cubicBezTo>
                  <a:cubicBezTo>
                    <a:pt x="1340" y="238"/>
                    <a:pt x="1337" y="239"/>
                    <a:pt x="1337" y="241"/>
                  </a:cubicBezTo>
                  <a:cubicBezTo>
                    <a:pt x="1338" y="243"/>
                    <a:pt x="1334" y="240"/>
                    <a:pt x="1332" y="239"/>
                  </a:cubicBezTo>
                  <a:cubicBezTo>
                    <a:pt x="1331" y="237"/>
                    <a:pt x="1331" y="233"/>
                    <a:pt x="1332" y="230"/>
                  </a:cubicBezTo>
                  <a:cubicBezTo>
                    <a:pt x="1332" y="228"/>
                    <a:pt x="1329" y="228"/>
                    <a:pt x="1329" y="226"/>
                  </a:cubicBezTo>
                  <a:cubicBezTo>
                    <a:pt x="1328" y="224"/>
                    <a:pt x="1318" y="219"/>
                    <a:pt x="1313" y="217"/>
                  </a:cubicBezTo>
                  <a:cubicBezTo>
                    <a:pt x="1309" y="215"/>
                    <a:pt x="1303" y="213"/>
                    <a:pt x="1301" y="211"/>
                  </a:cubicBezTo>
                  <a:cubicBezTo>
                    <a:pt x="1300" y="209"/>
                    <a:pt x="1292" y="208"/>
                    <a:pt x="1289" y="205"/>
                  </a:cubicBezTo>
                  <a:cubicBezTo>
                    <a:pt x="1285" y="202"/>
                    <a:pt x="1272" y="196"/>
                    <a:pt x="1266" y="196"/>
                  </a:cubicBezTo>
                  <a:cubicBezTo>
                    <a:pt x="1260" y="195"/>
                    <a:pt x="1262" y="192"/>
                    <a:pt x="1259" y="193"/>
                  </a:cubicBezTo>
                  <a:cubicBezTo>
                    <a:pt x="1256" y="193"/>
                    <a:pt x="1244" y="193"/>
                    <a:pt x="1240" y="192"/>
                  </a:cubicBezTo>
                  <a:cubicBezTo>
                    <a:pt x="1236" y="191"/>
                    <a:pt x="1235" y="194"/>
                    <a:pt x="1232" y="193"/>
                  </a:cubicBezTo>
                  <a:cubicBezTo>
                    <a:pt x="1230" y="192"/>
                    <a:pt x="1216" y="187"/>
                    <a:pt x="1214" y="189"/>
                  </a:cubicBezTo>
                  <a:cubicBezTo>
                    <a:pt x="1212" y="191"/>
                    <a:pt x="1213" y="194"/>
                    <a:pt x="1211" y="194"/>
                  </a:cubicBezTo>
                  <a:cubicBezTo>
                    <a:pt x="1210" y="195"/>
                    <a:pt x="1211" y="197"/>
                    <a:pt x="1215" y="200"/>
                  </a:cubicBezTo>
                  <a:cubicBezTo>
                    <a:pt x="1219" y="204"/>
                    <a:pt x="1217" y="207"/>
                    <a:pt x="1213" y="208"/>
                  </a:cubicBezTo>
                  <a:cubicBezTo>
                    <a:pt x="1210" y="210"/>
                    <a:pt x="1204" y="207"/>
                    <a:pt x="1202" y="204"/>
                  </a:cubicBezTo>
                  <a:cubicBezTo>
                    <a:pt x="1200" y="201"/>
                    <a:pt x="1195" y="203"/>
                    <a:pt x="1194" y="199"/>
                  </a:cubicBezTo>
                  <a:cubicBezTo>
                    <a:pt x="1193" y="195"/>
                    <a:pt x="1196" y="195"/>
                    <a:pt x="1198" y="197"/>
                  </a:cubicBezTo>
                  <a:cubicBezTo>
                    <a:pt x="1200" y="199"/>
                    <a:pt x="1204" y="197"/>
                    <a:pt x="1204" y="195"/>
                  </a:cubicBezTo>
                  <a:cubicBezTo>
                    <a:pt x="1204" y="192"/>
                    <a:pt x="1198" y="190"/>
                    <a:pt x="1194" y="191"/>
                  </a:cubicBezTo>
                  <a:cubicBezTo>
                    <a:pt x="1190" y="191"/>
                    <a:pt x="1188" y="196"/>
                    <a:pt x="1184" y="198"/>
                  </a:cubicBezTo>
                  <a:cubicBezTo>
                    <a:pt x="1181" y="200"/>
                    <a:pt x="1166" y="197"/>
                    <a:pt x="1164" y="196"/>
                  </a:cubicBezTo>
                  <a:cubicBezTo>
                    <a:pt x="1163" y="194"/>
                    <a:pt x="1142" y="196"/>
                    <a:pt x="1140" y="197"/>
                  </a:cubicBezTo>
                  <a:cubicBezTo>
                    <a:pt x="1138" y="199"/>
                    <a:pt x="1139" y="204"/>
                    <a:pt x="1138" y="205"/>
                  </a:cubicBezTo>
                  <a:cubicBezTo>
                    <a:pt x="1137" y="205"/>
                    <a:pt x="1136" y="198"/>
                    <a:pt x="1136" y="197"/>
                  </a:cubicBezTo>
                  <a:cubicBezTo>
                    <a:pt x="1136" y="196"/>
                    <a:pt x="1134" y="195"/>
                    <a:pt x="1130" y="195"/>
                  </a:cubicBezTo>
                  <a:cubicBezTo>
                    <a:pt x="1126" y="195"/>
                    <a:pt x="1124" y="195"/>
                    <a:pt x="1126" y="193"/>
                  </a:cubicBezTo>
                  <a:cubicBezTo>
                    <a:pt x="1127" y="191"/>
                    <a:pt x="1124" y="190"/>
                    <a:pt x="1127" y="188"/>
                  </a:cubicBezTo>
                  <a:cubicBezTo>
                    <a:pt x="1130" y="186"/>
                    <a:pt x="1122" y="180"/>
                    <a:pt x="1114" y="176"/>
                  </a:cubicBezTo>
                  <a:cubicBezTo>
                    <a:pt x="1106" y="173"/>
                    <a:pt x="1088" y="175"/>
                    <a:pt x="1084" y="177"/>
                  </a:cubicBezTo>
                  <a:cubicBezTo>
                    <a:pt x="1079" y="178"/>
                    <a:pt x="1069" y="178"/>
                    <a:pt x="1065" y="178"/>
                  </a:cubicBezTo>
                  <a:cubicBezTo>
                    <a:pt x="1060" y="178"/>
                    <a:pt x="1064" y="176"/>
                    <a:pt x="1063" y="174"/>
                  </a:cubicBezTo>
                  <a:cubicBezTo>
                    <a:pt x="1061" y="172"/>
                    <a:pt x="1054" y="169"/>
                    <a:pt x="1053" y="171"/>
                  </a:cubicBezTo>
                  <a:cubicBezTo>
                    <a:pt x="1052" y="173"/>
                    <a:pt x="1050" y="171"/>
                    <a:pt x="1050" y="169"/>
                  </a:cubicBezTo>
                  <a:cubicBezTo>
                    <a:pt x="1050" y="168"/>
                    <a:pt x="1042" y="166"/>
                    <a:pt x="1039" y="166"/>
                  </a:cubicBezTo>
                  <a:cubicBezTo>
                    <a:pt x="1037" y="167"/>
                    <a:pt x="1035" y="164"/>
                    <a:pt x="1039" y="164"/>
                  </a:cubicBezTo>
                  <a:cubicBezTo>
                    <a:pt x="1042" y="164"/>
                    <a:pt x="1048" y="164"/>
                    <a:pt x="1045" y="160"/>
                  </a:cubicBezTo>
                  <a:cubicBezTo>
                    <a:pt x="1043" y="157"/>
                    <a:pt x="1021" y="155"/>
                    <a:pt x="1019" y="156"/>
                  </a:cubicBezTo>
                  <a:cubicBezTo>
                    <a:pt x="1017" y="157"/>
                    <a:pt x="1019" y="160"/>
                    <a:pt x="1015" y="164"/>
                  </a:cubicBezTo>
                  <a:cubicBezTo>
                    <a:pt x="1010" y="168"/>
                    <a:pt x="1005" y="165"/>
                    <a:pt x="1006" y="163"/>
                  </a:cubicBezTo>
                  <a:cubicBezTo>
                    <a:pt x="1007" y="161"/>
                    <a:pt x="1012" y="161"/>
                    <a:pt x="1012" y="159"/>
                  </a:cubicBezTo>
                  <a:cubicBezTo>
                    <a:pt x="1012" y="157"/>
                    <a:pt x="1004" y="158"/>
                    <a:pt x="1003" y="157"/>
                  </a:cubicBezTo>
                  <a:cubicBezTo>
                    <a:pt x="1002" y="155"/>
                    <a:pt x="1005" y="154"/>
                    <a:pt x="1008" y="154"/>
                  </a:cubicBezTo>
                  <a:cubicBezTo>
                    <a:pt x="1011" y="155"/>
                    <a:pt x="1016" y="156"/>
                    <a:pt x="1016" y="154"/>
                  </a:cubicBezTo>
                  <a:cubicBezTo>
                    <a:pt x="1016" y="153"/>
                    <a:pt x="1013" y="153"/>
                    <a:pt x="1008" y="152"/>
                  </a:cubicBezTo>
                  <a:cubicBezTo>
                    <a:pt x="1003" y="151"/>
                    <a:pt x="992" y="149"/>
                    <a:pt x="986" y="149"/>
                  </a:cubicBezTo>
                  <a:cubicBezTo>
                    <a:pt x="980" y="150"/>
                    <a:pt x="977" y="147"/>
                    <a:pt x="974" y="147"/>
                  </a:cubicBezTo>
                  <a:cubicBezTo>
                    <a:pt x="970" y="146"/>
                    <a:pt x="970" y="148"/>
                    <a:pt x="972" y="150"/>
                  </a:cubicBezTo>
                  <a:cubicBezTo>
                    <a:pt x="973" y="152"/>
                    <a:pt x="969" y="153"/>
                    <a:pt x="965" y="153"/>
                  </a:cubicBezTo>
                  <a:cubicBezTo>
                    <a:pt x="961" y="152"/>
                    <a:pt x="955" y="155"/>
                    <a:pt x="957" y="158"/>
                  </a:cubicBezTo>
                  <a:cubicBezTo>
                    <a:pt x="960" y="161"/>
                    <a:pt x="962" y="157"/>
                    <a:pt x="964" y="158"/>
                  </a:cubicBezTo>
                  <a:cubicBezTo>
                    <a:pt x="966" y="159"/>
                    <a:pt x="959" y="161"/>
                    <a:pt x="962" y="162"/>
                  </a:cubicBezTo>
                  <a:cubicBezTo>
                    <a:pt x="964" y="164"/>
                    <a:pt x="964" y="166"/>
                    <a:pt x="964" y="168"/>
                  </a:cubicBezTo>
                  <a:cubicBezTo>
                    <a:pt x="964" y="169"/>
                    <a:pt x="959" y="170"/>
                    <a:pt x="958" y="168"/>
                  </a:cubicBezTo>
                  <a:cubicBezTo>
                    <a:pt x="956" y="166"/>
                    <a:pt x="953" y="167"/>
                    <a:pt x="950" y="167"/>
                  </a:cubicBezTo>
                  <a:cubicBezTo>
                    <a:pt x="947" y="167"/>
                    <a:pt x="944" y="169"/>
                    <a:pt x="948" y="169"/>
                  </a:cubicBezTo>
                  <a:cubicBezTo>
                    <a:pt x="951" y="169"/>
                    <a:pt x="952" y="172"/>
                    <a:pt x="948" y="172"/>
                  </a:cubicBezTo>
                  <a:cubicBezTo>
                    <a:pt x="943" y="173"/>
                    <a:pt x="944" y="168"/>
                    <a:pt x="941" y="168"/>
                  </a:cubicBezTo>
                  <a:cubicBezTo>
                    <a:pt x="938" y="169"/>
                    <a:pt x="932" y="166"/>
                    <a:pt x="929" y="166"/>
                  </a:cubicBezTo>
                  <a:cubicBezTo>
                    <a:pt x="926" y="166"/>
                    <a:pt x="924" y="169"/>
                    <a:pt x="920" y="169"/>
                  </a:cubicBezTo>
                  <a:cubicBezTo>
                    <a:pt x="915" y="170"/>
                    <a:pt x="909" y="167"/>
                    <a:pt x="907" y="165"/>
                  </a:cubicBezTo>
                  <a:cubicBezTo>
                    <a:pt x="906" y="162"/>
                    <a:pt x="905" y="162"/>
                    <a:pt x="903" y="164"/>
                  </a:cubicBezTo>
                  <a:cubicBezTo>
                    <a:pt x="901" y="167"/>
                    <a:pt x="901" y="172"/>
                    <a:pt x="899" y="173"/>
                  </a:cubicBezTo>
                  <a:cubicBezTo>
                    <a:pt x="896" y="173"/>
                    <a:pt x="896" y="178"/>
                    <a:pt x="893" y="179"/>
                  </a:cubicBezTo>
                  <a:cubicBezTo>
                    <a:pt x="891" y="180"/>
                    <a:pt x="891" y="177"/>
                    <a:pt x="888" y="177"/>
                  </a:cubicBezTo>
                  <a:cubicBezTo>
                    <a:pt x="886" y="178"/>
                    <a:pt x="877" y="169"/>
                    <a:pt x="876" y="166"/>
                  </a:cubicBezTo>
                  <a:cubicBezTo>
                    <a:pt x="876" y="164"/>
                    <a:pt x="871" y="159"/>
                    <a:pt x="869" y="158"/>
                  </a:cubicBezTo>
                  <a:cubicBezTo>
                    <a:pt x="868" y="157"/>
                    <a:pt x="871" y="157"/>
                    <a:pt x="872" y="158"/>
                  </a:cubicBezTo>
                  <a:cubicBezTo>
                    <a:pt x="874" y="160"/>
                    <a:pt x="876" y="160"/>
                    <a:pt x="878" y="159"/>
                  </a:cubicBezTo>
                  <a:cubicBezTo>
                    <a:pt x="880" y="158"/>
                    <a:pt x="880" y="154"/>
                    <a:pt x="877" y="154"/>
                  </a:cubicBezTo>
                  <a:cubicBezTo>
                    <a:pt x="873" y="153"/>
                    <a:pt x="875" y="151"/>
                    <a:pt x="876" y="150"/>
                  </a:cubicBezTo>
                  <a:cubicBezTo>
                    <a:pt x="878" y="150"/>
                    <a:pt x="873" y="145"/>
                    <a:pt x="875" y="145"/>
                  </a:cubicBezTo>
                  <a:cubicBezTo>
                    <a:pt x="876" y="144"/>
                    <a:pt x="876" y="142"/>
                    <a:pt x="873" y="142"/>
                  </a:cubicBezTo>
                  <a:cubicBezTo>
                    <a:pt x="870" y="142"/>
                    <a:pt x="868" y="139"/>
                    <a:pt x="868" y="138"/>
                  </a:cubicBezTo>
                  <a:cubicBezTo>
                    <a:pt x="867" y="137"/>
                    <a:pt x="856" y="136"/>
                    <a:pt x="857" y="138"/>
                  </a:cubicBezTo>
                  <a:cubicBezTo>
                    <a:pt x="857" y="140"/>
                    <a:pt x="853" y="139"/>
                    <a:pt x="854" y="138"/>
                  </a:cubicBezTo>
                  <a:cubicBezTo>
                    <a:pt x="854" y="136"/>
                    <a:pt x="850" y="137"/>
                    <a:pt x="845" y="135"/>
                  </a:cubicBezTo>
                  <a:cubicBezTo>
                    <a:pt x="839" y="134"/>
                    <a:pt x="839" y="130"/>
                    <a:pt x="838" y="130"/>
                  </a:cubicBezTo>
                  <a:cubicBezTo>
                    <a:pt x="836" y="130"/>
                    <a:pt x="836" y="135"/>
                    <a:pt x="834" y="134"/>
                  </a:cubicBezTo>
                  <a:cubicBezTo>
                    <a:pt x="831" y="133"/>
                    <a:pt x="828" y="135"/>
                    <a:pt x="830" y="138"/>
                  </a:cubicBezTo>
                  <a:cubicBezTo>
                    <a:pt x="831" y="141"/>
                    <a:pt x="830" y="142"/>
                    <a:pt x="830" y="144"/>
                  </a:cubicBezTo>
                  <a:cubicBezTo>
                    <a:pt x="829" y="147"/>
                    <a:pt x="828" y="146"/>
                    <a:pt x="825" y="145"/>
                  </a:cubicBezTo>
                  <a:cubicBezTo>
                    <a:pt x="822" y="144"/>
                    <a:pt x="822" y="147"/>
                    <a:pt x="815" y="146"/>
                  </a:cubicBezTo>
                  <a:cubicBezTo>
                    <a:pt x="808" y="144"/>
                    <a:pt x="805" y="146"/>
                    <a:pt x="804" y="144"/>
                  </a:cubicBezTo>
                  <a:cubicBezTo>
                    <a:pt x="803" y="141"/>
                    <a:pt x="801" y="141"/>
                    <a:pt x="801" y="143"/>
                  </a:cubicBezTo>
                  <a:cubicBezTo>
                    <a:pt x="801" y="145"/>
                    <a:pt x="790" y="144"/>
                    <a:pt x="790" y="141"/>
                  </a:cubicBezTo>
                  <a:cubicBezTo>
                    <a:pt x="789" y="139"/>
                    <a:pt x="791" y="138"/>
                    <a:pt x="793" y="138"/>
                  </a:cubicBezTo>
                  <a:cubicBezTo>
                    <a:pt x="794" y="137"/>
                    <a:pt x="791" y="136"/>
                    <a:pt x="786" y="136"/>
                  </a:cubicBezTo>
                  <a:cubicBezTo>
                    <a:pt x="780" y="137"/>
                    <a:pt x="776" y="133"/>
                    <a:pt x="771" y="134"/>
                  </a:cubicBezTo>
                  <a:cubicBezTo>
                    <a:pt x="765" y="135"/>
                    <a:pt x="752" y="136"/>
                    <a:pt x="751" y="137"/>
                  </a:cubicBezTo>
                  <a:cubicBezTo>
                    <a:pt x="749" y="137"/>
                    <a:pt x="752" y="141"/>
                    <a:pt x="749" y="141"/>
                  </a:cubicBezTo>
                  <a:cubicBezTo>
                    <a:pt x="747" y="141"/>
                    <a:pt x="749" y="136"/>
                    <a:pt x="748" y="133"/>
                  </a:cubicBezTo>
                  <a:cubicBezTo>
                    <a:pt x="748" y="130"/>
                    <a:pt x="744" y="130"/>
                    <a:pt x="744" y="132"/>
                  </a:cubicBezTo>
                  <a:cubicBezTo>
                    <a:pt x="745" y="134"/>
                    <a:pt x="738" y="135"/>
                    <a:pt x="736" y="133"/>
                  </a:cubicBezTo>
                  <a:cubicBezTo>
                    <a:pt x="734" y="132"/>
                    <a:pt x="731" y="130"/>
                    <a:pt x="727" y="128"/>
                  </a:cubicBezTo>
                  <a:cubicBezTo>
                    <a:pt x="722" y="127"/>
                    <a:pt x="716" y="132"/>
                    <a:pt x="717" y="134"/>
                  </a:cubicBezTo>
                  <a:cubicBezTo>
                    <a:pt x="719" y="135"/>
                    <a:pt x="722" y="134"/>
                    <a:pt x="722" y="135"/>
                  </a:cubicBezTo>
                  <a:cubicBezTo>
                    <a:pt x="723" y="137"/>
                    <a:pt x="713" y="136"/>
                    <a:pt x="713" y="138"/>
                  </a:cubicBezTo>
                  <a:cubicBezTo>
                    <a:pt x="713" y="139"/>
                    <a:pt x="703" y="142"/>
                    <a:pt x="700" y="142"/>
                  </a:cubicBezTo>
                  <a:cubicBezTo>
                    <a:pt x="692" y="143"/>
                    <a:pt x="691" y="143"/>
                    <a:pt x="687" y="146"/>
                  </a:cubicBezTo>
                  <a:cubicBezTo>
                    <a:pt x="683" y="149"/>
                    <a:pt x="686" y="143"/>
                    <a:pt x="689" y="141"/>
                  </a:cubicBezTo>
                  <a:cubicBezTo>
                    <a:pt x="692" y="138"/>
                    <a:pt x="695" y="139"/>
                    <a:pt x="697" y="137"/>
                  </a:cubicBezTo>
                  <a:cubicBezTo>
                    <a:pt x="698" y="134"/>
                    <a:pt x="701" y="135"/>
                    <a:pt x="705" y="134"/>
                  </a:cubicBezTo>
                  <a:cubicBezTo>
                    <a:pt x="710" y="133"/>
                    <a:pt x="710" y="131"/>
                    <a:pt x="712" y="130"/>
                  </a:cubicBezTo>
                  <a:cubicBezTo>
                    <a:pt x="714" y="129"/>
                    <a:pt x="719" y="127"/>
                    <a:pt x="720" y="125"/>
                  </a:cubicBezTo>
                  <a:cubicBezTo>
                    <a:pt x="721" y="122"/>
                    <a:pt x="732" y="119"/>
                    <a:pt x="734" y="119"/>
                  </a:cubicBezTo>
                  <a:cubicBezTo>
                    <a:pt x="736" y="119"/>
                    <a:pt x="737" y="115"/>
                    <a:pt x="738" y="115"/>
                  </a:cubicBezTo>
                  <a:cubicBezTo>
                    <a:pt x="739" y="115"/>
                    <a:pt x="745" y="112"/>
                    <a:pt x="747" y="111"/>
                  </a:cubicBezTo>
                  <a:cubicBezTo>
                    <a:pt x="750" y="110"/>
                    <a:pt x="751" y="108"/>
                    <a:pt x="751" y="106"/>
                  </a:cubicBezTo>
                  <a:cubicBezTo>
                    <a:pt x="751" y="104"/>
                    <a:pt x="748" y="105"/>
                    <a:pt x="748" y="103"/>
                  </a:cubicBezTo>
                  <a:cubicBezTo>
                    <a:pt x="747" y="102"/>
                    <a:pt x="749" y="103"/>
                    <a:pt x="752" y="102"/>
                  </a:cubicBezTo>
                  <a:cubicBezTo>
                    <a:pt x="754" y="101"/>
                    <a:pt x="752" y="98"/>
                    <a:pt x="750" y="98"/>
                  </a:cubicBezTo>
                  <a:cubicBezTo>
                    <a:pt x="748" y="99"/>
                    <a:pt x="751" y="96"/>
                    <a:pt x="749" y="94"/>
                  </a:cubicBezTo>
                  <a:cubicBezTo>
                    <a:pt x="747" y="92"/>
                    <a:pt x="744" y="96"/>
                    <a:pt x="744" y="93"/>
                  </a:cubicBezTo>
                  <a:cubicBezTo>
                    <a:pt x="744" y="91"/>
                    <a:pt x="743" y="88"/>
                    <a:pt x="742" y="87"/>
                  </a:cubicBezTo>
                  <a:cubicBezTo>
                    <a:pt x="741" y="85"/>
                    <a:pt x="738" y="89"/>
                    <a:pt x="735" y="87"/>
                  </a:cubicBezTo>
                  <a:cubicBezTo>
                    <a:pt x="732" y="85"/>
                    <a:pt x="723" y="83"/>
                    <a:pt x="723" y="84"/>
                  </a:cubicBezTo>
                  <a:cubicBezTo>
                    <a:pt x="723" y="85"/>
                    <a:pt x="719" y="83"/>
                    <a:pt x="718" y="84"/>
                  </a:cubicBezTo>
                  <a:cubicBezTo>
                    <a:pt x="717" y="85"/>
                    <a:pt x="711" y="85"/>
                    <a:pt x="708" y="84"/>
                  </a:cubicBezTo>
                  <a:cubicBezTo>
                    <a:pt x="706" y="83"/>
                    <a:pt x="703" y="85"/>
                    <a:pt x="703" y="87"/>
                  </a:cubicBezTo>
                  <a:cubicBezTo>
                    <a:pt x="703" y="89"/>
                    <a:pt x="695" y="88"/>
                    <a:pt x="693" y="88"/>
                  </a:cubicBezTo>
                  <a:cubicBezTo>
                    <a:pt x="692" y="88"/>
                    <a:pt x="699" y="81"/>
                    <a:pt x="699" y="80"/>
                  </a:cubicBezTo>
                  <a:cubicBezTo>
                    <a:pt x="699" y="79"/>
                    <a:pt x="686" y="81"/>
                    <a:pt x="686" y="79"/>
                  </a:cubicBezTo>
                  <a:cubicBezTo>
                    <a:pt x="685" y="78"/>
                    <a:pt x="679" y="78"/>
                    <a:pt x="676" y="78"/>
                  </a:cubicBezTo>
                  <a:cubicBezTo>
                    <a:pt x="674" y="78"/>
                    <a:pt x="676" y="77"/>
                    <a:pt x="679" y="77"/>
                  </a:cubicBezTo>
                  <a:cubicBezTo>
                    <a:pt x="681" y="77"/>
                    <a:pt x="683" y="75"/>
                    <a:pt x="686" y="74"/>
                  </a:cubicBezTo>
                  <a:cubicBezTo>
                    <a:pt x="689" y="74"/>
                    <a:pt x="688" y="73"/>
                    <a:pt x="687" y="71"/>
                  </a:cubicBezTo>
                  <a:cubicBezTo>
                    <a:pt x="686" y="69"/>
                    <a:pt x="683" y="70"/>
                    <a:pt x="680" y="69"/>
                  </a:cubicBezTo>
                  <a:cubicBezTo>
                    <a:pt x="678" y="69"/>
                    <a:pt x="674" y="67"/>
                    <a:pt x="672" y="67"/>
                  </a:cubicBezTo>
                  <a:cubicBezTo>
                    <a:pt x="669" y="67"/>
                    <a:pt x="667" y="69"/>
                    <a:pt x="661" y="70"/>
                  </a:cubicBezTo>
                  <a:cubicBezTo>
                    <a:pt x="656" y="71"/>
                    <a:pt x="655" y="75"/>
                    <a:pt x="652" y="76"/>
                  </a:cubicBezTo>
                  <a:cubicBezTo>
                    <a:pt x="649" y="78"/>
                    <a:pt x="644" y="83"/>
                    <a:pt x="647" y="83"/>
                  </a:cubicBezTo>
                  <a:cubicBezTo>
                    <a:pt x="649" y="84"/>
                    <a:pt x="648" y="85"/>
                    <a:pt x="648" y="87"/>
                  </a:cubicBezTo>
                  <a:cubicBezTo>
                    <a:pt x="649" y="88"/>
                    <a:pt x="647" y="89"/>
                    <a:pt x="644" y="88"/>
                  </a:cubicBezTo>
                  <a:cubicBezTo>
                    <a:pt x="641" y="88"/>
                    <a:pt x="632" y="88"/>
                    <a:pt x="632" y="90"/>
                  </a:cubicBezTo>
                  <a:cubicBezTo>
                    <a:pt x="632" y="92"/>
                    <a:pt x="637" y="93"/>
                    <a:pt x="637" y="94"/>
                  </a:cubicBezTo>
                  <a:cubicBezTo>
                    <a:pt x="637" y="95"/>
                    <a:pt x="633" y="94"/>
                    <a:pt x="631" y="93"/>
                  </a:cubicBezTo>
                  <a:cubicBezTo>
                    <a:pt x="629" y="92"/>
                    <a:pt x="625" y="92"/>
                    <a:pt x="624" y="94"/>
                  </a:cubicBezTo>
                  <a:cubicBezTo>
                    <a:pt x="623" y="96"/>
                    <a:pt x="620" y="96"/>
                    <a:pt x="619" y="95"/>
                  </a:cubicBezTo>
                  <a:cubicBezTo>
                    <a:pt x="618" y="95"/>
                    <a:pt x="615" y="96"/>
                    <a:pt x="613" y="96"/>
                  </a:cubicBezTo>
                  <a:cubicBezTo>
                    <a:pt x="612" y="95"/>
                    <a:pt x="617" y="92"/>
                    <a:pt x="616" y="91"/>
                  </a:cubicBezTo>
                  <a:cubicBezTo>
                    <a:pt x="614" y="90"/>
                    <a:pt x="609" y="91"/>
                    <a:pt x="608" y="93"/>
                  </a:cubicBezTo>
                  <a:cubicBezTo>
                    <a:pt x="607" y="95"/>
                    <a:pt x="604" y="92"/>
                    <a:pt x="603" y="92"/>
                  </a:cubicBezTo>
                  <a:cubicBezTo>
                    <a:pt x="601" y="93"/>
                    <a:pt x="600" y="94"/>
                    <a:pt x="597" y="95"/>
                  </a:cubicBezTo>
                  <a:cubicBezTo>
                    <a:pt x="595" y="96"/>
                    <a:pt x="591" y="94"/>
                    <a:pt x="590" y="96"/>
                  </a:cubicBezTo>
                  <a:cubicBezTo>
                    <a:pt x="589" y="98"/>
                    <a:pt x="594" y="98"/>
                    <a:pt x="595" y="99"/>
                  </a:cubicBezTo>
                  <a:cubicBezTo>
                    <a:pt x="595" y="100"/>
                    <a:pt x="582" y="100"/>
                    <a:pt x="581" y="101"/>
                  </a:cubicBezTo>
                  <a:cubicBezTo>
                    <a:pt x="581" y="102"/>
                    <a:pt x="576" y="102"/>
                    <a:pt x="571" y="102"/>
                  </a:cubicBezTo>
                  <a:cubicBezTo>
                    <a:pt x="566" y="103"/>
                    <a:pt x="568" y="105"/>
                    <a:pt x="564" y="106"/>
                  </a:cubicBezTo>
                  <a:cubicBezTo>
                    <a:pt x="559" y="107"/>
                    <a:pt x="557" y="107"/>
                    <a:pt x="556" y="109"/>
                  </a:cubicBezTo>
                  <a:cubicBezTo>
                    <a:pt x="555" y="111"/>
                    <a:pt x="551" y="112"/>
                    <a:pt x="550" y="110"/>
                  </a:cubicBezTo>
                  <a:cubicBezTo>
                    <a:pt x="548" y="108"/>
                    <a:pt x="544" y="111"/>
                    <a:pt x="547" y="111"/>
                  </a:cubicBezTo>
                  <a:cubicBezTo>
                    <a:pt x="549" y="111"/>
                    <a:pt x="547" y="113"/>
                    <a:pt x="545" y="113"/>
                  </a:cubicBezTo>
                  <a:cubicBezTo>
                    <a:pt x="544" y="112"/>
                    <a:pt x="540" y="115"/>
                    <a:pt x="542" y="115"/>
                  </a:cubicBezTo>
                  <a:cubicBezTo>
                    <a:pt x="545" y="115"/>
                    <a:pt x="546" y="116"/>
                    <a:pt x="545" y="118"/>
                  </a:cubicBezTo>
                  <a:cubicBezTo>
                    <a:pt x="544" y="119"/>
                    <a:pt x="539" y="116"/>
                    <a:pt x="538" y="117"/>
                  </a:cubicBezTo>
                  <a:cubicBezTo>
                    <a:pt x="537" y="119"/>
                    <a:pt x="540" y="120"/>
                    <a:pt x="542" y="120"/>
                  </a:cubicBezTo>
                  <a:cubicBezTo>
                    <a:pt x="544" y="120"/>
                    <a:pt x="545" y="121"/>
                    <a:pt x="546" y="123"/>
                  </a:cubicBezTo>
                  <a:cubicBezTo>
                    <a:pt x="546" y="124"/>
                    <a:pt x="541" y="122"/>
                    <a:pt x="540" y="123"/>
                  </a:cubicBezTo>
                  <a:cubicBezTo>
                    <a:pt x="539" y="124"/>
                    <a:pt x="540" y="125"/>
                    <a:pt x="543" y="125"/>
                  </a:cubicBezTo>
                  <a:cubicBezTo>
                    <a:pt x="545" y="125"/>
                    <a:pt x="543" y="126"/>
                    <a:pt x="545" y="128"/>
                  </a:cubicBezTo>
                  <a:cubicBezTo>
                    <a:pt x="545" y="128"/>
                    <a:pt x="546" y="128"/>
                    <a:pt x="546" y="128"/>
                  </a:cubicBezTo>
                  <a:cubicBezTo>
                    <a:pt x="547" y="130"/>
                    <a:pt x="545" y="130"/>
                    <a:pt x="545" y="132"/>
                  </a:cubicBezTo>
                  <a:cubicBezTo>
                    <a:pt x="545" y="133"/>
                    <a:pt x="543" y="134"/>
                    <a:pt x="543" y="132"/>
                  </a:cubicBezTo>
                  <a:cubicBezTo>
                    <a:pt x="543" y="131"/>
                    <a:pt x="536" y="131"/>
                    <a:pt x="535" y="132"/>
                  </a:cubicBezTo>
                  <a:cubicBezTo>
                    <a:pt x="534" y="134"/>
                    <a:pt x="533" y="135"/>
                    <a:pt x="531" y="133"/>
                  </a:cubicBezTo>
                  <a:cubicBezTo>
                    <a:pt x="530" y="132"/>
                    <a:pt x="525" y="134"/>
                    <a:pt x="519" y="134"/>
                  </a:cubicBezTo>
                  <a:cubicBezTo>
                    <a:pt x="513" y="134"/>
                    <a:pt x="501" y="135"/>
                    <a:pt x="498" y="136"/>
                  </a:cubicBezTo>
                  <a:cubicBezTo>
                    <a:pt x="496" y="137"/>
                    <a:pt x="493" y="141"/>
                    <a:pt x="496" y="144"/>
                  </a:cubicBezTo>
                  <a:cubicBezTo>
                    <a:pt x="498" y="147"/>
                    <a:pt x="496" y="148"/>
                    <a:pt x="496" y="149"/>
                  </a:cubicBezTo>
                  <a:cubicBezTo>
                    <a:pt x="496" y="151"/>
                    <a:pt x="503" y="155"/>
                    <a:pt x="507" y="155"/>
                  </a:cubicBezTo>
                  <a:cubicBezTo>
                    <a:pt x="511" y="156"/>
                    <a:pt x="514" y="160"/>
                    <a:pt x="511" y="163"/>
                  </a:cubicBezTo>
                  <a:cubicBezTo>
                    <a:pt x="509" y="166"/>
                    <a:pt x="502" y="162"/>
                    <a:pt x="498" y="159"/>
                  </a:cubicBezTo>
                  <a:cubicBezTo>
                    <a:pt x="493" y="155"/>
                    <a:pt x="483" y="154"/>
                    <a:pt x="479" y="154"/>
                  </a:cubicBezTo>
                  <a:cubicBezTo>
                    <a:pt x="476" y="154"/>
                    <a:pt x="478" y="151"/>
                    <a:pt x="474" y="151"/>
                  </a:cubicBezTo>
                  <a:cubicBezTo>
                    <a:pt x="469" y="151"/>
                    <a:pt x="465" y="155"/>
                    <a:pt x="468" y="155"/>
                  </a:cubicBezTo>
                  <a:cubicBezTo>
                    <a:pt x="471" y="155"/>
                    <a:pt x="473" y="155"/>
                    <a:pt x="472" y="156"/>
                  </a:cubicBezTo>
                  <a:cubicBezTo>
                    <a:pt x="470" y="158"/>
                    <a:pt x="473" y="157"/>
                    <a:pt x="476" y="159"/>
                  </a:cubicBezTo>
                  <a:cubicBezTo>
                    <a:pt x="480" y="160"/>
                    <a:pt x="473" y="163"/>
                    <a:pt x="469" y="160"/>
                  </a:cubicBezTo>
                  <a:cubicBezTo>
                    <a:pt x="466" y="158"/>
                    <a:pt x="462" y="160"/>
                    <a:pt x="461" y="162"/>
                  </a:cubicBezTo>
                  <a:cubicBezTo>
                    <a:pt x="460" y="164"/>
                    <a:pt x="465" y="169"/>
                    <a:pt x="471" y="170"/>
                  </a:cubicBezTo>
                  <a:cubicBezTo>
                    <a:pt x="478" y="171"/>
                    <a:pt x="476" y="173"/>
                    <a:pt x="479" y="174"/>
                  </a:cubicBezTo>
                  <a:cubicBezTo>
                    <a:pt x="482" y="175"/>
                    <a:pt x="480" y="176"/>
                    <a:pt x="478" y="177"/>
                  </a:cubicBezTo>
                  <a:cubicBezTo>
                    <a:pt x="476" y="177"/>
                    <a:pt x="471" y="174"/>
                    <a:pt x="468" y="172"/>
                  </a:cubicBezTo>
                  <a:cubicBezTo>
                    <a:pt x="465" y="170"/>
                    <a:pt x="456" y="173"/>
                    <a:pt x="455" y="171"/>
                  </a:cubicBezTo>
                  <a:cubicBezTo>
                    <a:pt x="453" y="169"/>
                    <a:pt x="456" y="167"/>
                    <a:pt x="454" y="165"/>
                  </a:cubicBezTo>
                  <a:cubicBezTo>
                    <a:pt x="452" y="164"/>
                    <a:pt x="454" y="161"/>
                    <a:pt x="456" y="157"/>
                  </a:cubicBezTo>
                  <a:cubicBezTo>
                    <a:pt x="458" y="154"/>
                    <a:pt x="456" y="148"/>
                    <a:pt x="453" y="147"/>
                  </a:cubicBezTo>
                  <a:cubicBezTo>
                    <a:pt x="450" y="147"/>
                    <a:pt x="450" y="150"/>
                    <a:pt x="450" y="151"/>
                  </a:cubicBezTo>
                  <a:cubicBezTo>
                    <a:pt x="451" y="152"/>
                    <a:pt x="451" y="156"/>
                    <a:pt x="448" y="159"/>
                  </a:cubicBezTo>
                  <a:cubicBezTo>
                    <a:pt x="446" y="162"/>
                    <a:pt x="439" y="162"/>
                    <a:pt x="439" y="164"/>
                  </a:cubicBezTo>
                  <a:cubicBezTo>
                    <a:pt x="439" y="166"/>
                    <a:pt x="434" y="168"/>
                    <a:pt x="436" y="169"/>
                  </a:cubicBezTo>
                  <a:cubicBezTo>
                    <a:pt x="437" y="171"/>
                    <a:pt x="444" y="178"/>
                    <a:pt x="445" y="180"/>
                  </a:cubicBezTo>
                  <a:cubicBezTo>
                    <a:pt x="446" y="182"/>
                    <a:pt x="439" y="190"/>
                    <a:pt x="440" y="194"/>
                  </a:cubicBezTo>
                  <a:cubicBezTo>
                    <a:pt x="441" y="198"/>
                    <a:pt x="439" y="200"/>
                    <a:pt x="440" y="202"/>
                  </a:cubicBezTo>
                  <a:cubicBezTo>
                    <a:pt x="442" y="204"/>
                    <a:pt x="445" y="202"/>
                    <a:pt x="447" y="203"/>
                  </a:cubicBezTo>
                  <a:cubicBezTo>
                    <a:pt x="448" y="204"/>
                    <a:pt x="452" y="202"/>
                    <a:pt x="456" y="201"/>
                  </a:cubicBezTo>
                  <a:cubicBezTo>
                    <a:pt x="460" y="200"/>
                    <a:pt x="468" y="205"/>
                    <a:pt x="471" y="206"/>
                  </a:cubicBezTo>
                  <a:cubicBezTo>
                    <a:pt x="474" y="208"/>
                    <a:pt x="473" y="210"/>
                    <a:pt x="474" y="212"/>
                  </a:cubicBezTo>
                  <a:cubicBezTo>
                    <a:pt x="476" y="215"/>
                    <a:pt x="471" y="215"/>
                    <a:pt x="471" y="218"/>
                  </a:cubicBezTo>
                  <a:cubicBezTo>
                    <a:pt x="471" y="222"/>
                    <a:pt x="480" y="223"/>
                    <a:pt x="480" y="224"/>
                  </a:cubicBezTo>
                  <a:cubicBezTo>
                    <a:pt x="480" y="225"/>
                    <a:pt x="474" y="225"/>
                    <a:pt x="471" y="224"/>
                  </a:cubicBezTo>
                  <a:cubicBezTo>
                    <a:pt x="468" y="223"/>
                    <a:pt x="468" y="219"/>
                    <a:pt x="467" y="219"/>
                  </a:cubicBezTo>
                  <a:cubicBezTo>
                    <a:pt x="466" y="218"/>
                    <a:pt x="469" y="215"/>
                    <a:pt x="469" y="213"/>
                  </a:cubicBezTo>
                  <a:cubicBezTo>
                    <a:pt x="469" y="210"/>
                    <a:pt x="466" y="209"/>
                    <a:pt x="465" y="208"/>
                  </a:cubicBezTo>
                  <a:cubicBezTo>
                    <a:pt x="464" y="206"/>
                    <a:pt x="462" y="204"/>
                    <a:pt x="460" y="204"/>
                  </a:cubicBezTo>
                  <a:cubicBezTo>
                    <a:pt x="458" y="205"/>
                    <a:pt x="450" y="205"/>
                    <a:pt x="448" y="208"/>
                  </a:cubicBezTo>
                  <a:cubicBezTo>
                    <a:pt x="445" y="210"/>
                    <a:pt x="448" y="216"/>
                    <a:pt x="449" y="219"/>
                  </a:cubicBezTo>
                  <a:cubicBezTo>
                    <a:pt x="451" y="222"/>
                    <a:pt x="442" y="226"/>
                    <a:pt x="443" y="228"/>
                  </a:cubicBezTo>
                  <a:cubicBezTo>
                    <a:pt x="443" y="231"/>
                    <a:pt x="440" y="232"/>
                    <a:pt x="437" y="234"/>
                  </a:cubicBezTo>
                  <a:cubicBezTo>
                    <a:pt x="433" y="236"/>
                    <a:pt x="429" y="237"/>
                    <a:pt x="429" y="240"/>
                  </a:cubicBezTo>
                  <a:cubicBezTo>
                    <a:pt x="429" y="243"/>
                    <a:pt x="425" y="242"/>
                    <a:pt x="422" y="240"/>
                  </a:cubicBezTo>
                  <a:cubicBezTo>
                    <a:pt x="420" y="239"/>
                    <a:pt x="416" y="241"/>
                    <a:pt x="413" y="241"/>
                  </a:cubicBezTo>
                  <a:cubicBezTo>
                    <a:pt x="409" y="241"/>
                    <a:pt x="409" y="238"/>
                    <a:pt x="406" y="239"/>
                  </a:cubicBezTo>
                  <a:cubicBezTo>
                    <a:pt x="403" y="240"/>
                    <a:pt x="402" y="237"/>
                    <a:pt x="402" y="235"/>
                  </a:cubicBezTo>
                  <a:cubicBezTo>
                    <a:pt x="403" y="233"/>
                    <a:pt x="406" y="235"/>
                    <a:pt x="407" y="236"/>
                  </a:cubicBezTo>
                  <a:cubicBezTo>
                    <a:pt x="407" y="238"/>
                    <a:pt x="409" y="237"/>
                    <a:pt x="411" y="236"/>
                  </a:cubicBezTo>
                  <a:cubicBezTo>
                    <a:pt x="414" y="235"/>
                    <a:pt x="413" y="238"/>
                    <a:pt x="416" y="238"/>
                  </a:cubicBezTo>
                  <a:cubicBezTo>
                    <a:pt x="419" y="238"/>
                    <a:pt x="418" y="236"/>
                    <a:pt x="420" y="236"/>
                  </a:cubicBezTo>
                  <a:cubicBezTo>
                    <a:pt x="423" y="237"/>
                    <a:pt x="423" y="236"/>
                    <a:pt x="422" y="234"/>
                  </a:cubicBezTo>
                  <a:cubicBezTo>
                    <a:pt x="421" y="233"/>
                    <a:pt x="424" y="232"/>
                    <a:pt x="426" y="231"/>
                  </a:cubicBezTo>
                  <a:cubicBezTo>
                    <a:pt x="427" y="231"/>
                    <a:pt x="427" y="228"/>
                    <a:pt x="428" y="227"/>
                  </a:cubicBezTo>
                  <a:cubicBezTo>
                    <a:pt x="430" y="226"/>
                    <a:pt x="429" y="225"/>
                    <a:pt x="430" y="225"/>
                  </a:cubicBezTo>
                  <a:cubicBezTo>
                    <a:pt x="432" y="224"/>
                    <a:pt x="433" y="222"/>
                    <a:pt x="434" y="222"/>
                  </a:cubicBezTo>
                  <a:cubicBezTo>
                    <a:pt x="436" y="222"/>
                    <a:pt x="437" y="219"/>
                    <a:pt x="436" y="218"/>
                  </a:cubicBezTo>
                  <a:cubicBezTo>
                    <a:pt x="435" y="217"/>
                    <a:pt x="436" y="213"/>
                    <a:pt x="438" y="213"/>
                  </a:cubicBezTo>
                  <a:cubicBezTo>
                    <a:pt x="439" y="212"/>
                    <a:pt x="439" y="211"/>
                    <a:pt x="438" y="210"/>
                  </a:cubicBezTo>
                  <a:cubicBezTo>
                    <a:pt x="437" y="209"/>
                    <a:pt x="431" y="205"/>
                    <a:pt x="432" y="203"/>
                  </a:cubicBezTo>
                  <a:cubicBezTo>
                    <a:pt x="432" y="201"/>
                    <a:pt x="431" y="196"/>
                    <a:pt x="431" y="195"/>
                  </a:cubicBezTo>
                  <a:cubicBezTo>
                    <a:pt x="432" y="193"/>
                    <a:pt x="432" y="189"/>
                    <a:pt x="431" y="187"/>
                  </a:cubicBezTo>
                  <a:cubicBezTo>
                    <a:pt x="431" y="185"/>
                    <a:pt x="433" y="183"/>
                    <a:pt x="433" y="179"/>
                  </a:cubicBezTo>
                  <a:cubicBezTo>
                    <a:pt x="434" y="175"/>
                    <a:pt x="429" y="171"/>
                    <a:pt x="427" y="169"/>
                  </a:cubicBezTo>
                  <a:cubicBezTo>
                    <a:pt x="424" y="168"/>
                    <a:pt x="426" y="166"/>
                    <a:pt x="429" y="163"/>
                  </a:cubicBezTo>
                  <a:cubicBezTo>
                    <a:pt x="433" y="161"/>
                    <a:pt x="433" y="152"/>
                    <a:pt x="433" y="150"/>
                  </a:cubicBezTo>
                  <a:cubicBezTo>
                    <a:pt x="433" y="148"/>
                    <a:pt x="426" y="146"/>
                    <a:pt x="423" y="146"/>
                  </a:cubicBezTo>
                  <a:cubicBezTo>
                    <a:pt x="420" y="147"/>
                    <a:pt x="410" y="146"/>
                    <a:pt x="408" y="146"/>
                  </a:cubicBezTo>
                  <a:cubicBezTo>
                    <a:pt x="405" y="145"/>
                    <a:pt x="404" y="148"/>
                    <a:pt x="403" y="150"/>
                  </a:cubicBezTo>
                  <a:cubicBezTo>
                    <a:pt x="402" y="153"/>
                    <a:pt x="399" y="156"/>
                    <a:pt x="398" y="162"/>
                  </a:cubicBezTo>
                  <a:cubicBezTo>
                    <a:pt x="396" y="167"/>
                    <a:pt x="390" y="169"/>
                    <a:pt x="387" y="170"/>
                  </a:cubicBezTo>
                  <a:cubicBezTo>
                    <a:pt x="384" y="171"/>
                    <a:pt x="382" y="175"/>
                    <a:pt x="384" y="177"/>
                  </a:cubicBezTo>
                  <a:cubicBezTo>
                    <a:pt x="385" y="179"/>
                    <a:pt x="387" y="177"/>
                    <a:pt x="388" y="178"/>
                  </a:cubicBezTo>
                  <a:cubicBezTo>
                    <a:pt x="389" y="179"/>
                    <a:pt x="388" y="184"/>
                    <a:pt x="387" y="184"/>
                  </a:cubicBezTo>
                  <a:cubicBezTo>
                    <a:pt x="386" y="185"/>
                    <a:pt x="389" y="187"/>
                    <a:pt x="387" y="188"/>
                  </a:cubicBezTo>
                  <a:cubicBezTo>
                    <a:pt x="385" y="189"/>
                    <a:pt x="383" y="192"/>
                    <a:pt x="384" y="194"/>
                  </a:cubicBezTo>
                  <a:cubicBezTo>
                    <a:pt x="385" y="195"/>
                    <a:pt x="391" y="196"/>
                    <a:pt x="393" y="197"/>
                  </a:cubicBezTo>
                  <a:cubicBezTo>
                    <a:pt x="396" y="199"/>
                    <a:pt x="395" y="201"/>
                    <a:pt x="397" y="204"/>
                  </a:cubicBezTo>
                  <a:cubicBezTo>
                    <a:pt x="399" y="206"/>
                    <a:pt x="401" y="205"/>
                    <a:pt x="402" y="206"/>
                  </a:cubicBezTo>
                  <a:cubicBezTo>
                    <a:pt x="403" y="208"/>
                    <a:pt x="398" y="214"/>
                    <a:pt x="397" y="214"/>
                  </a:cubicBezTo>
                  <a:cubicBezTo>
                    <a:pt x="395" y="214"/>
                    <a:pt x="389" y="208"/>
                    <a:pt x="387" y="206"/>
                  </a:cubicBezTo>
                  <a:cubicBezTo>
                    <a:pt x="385" y="205"/>
                    <a:pt x="378" y="203"/>
                    <a:pt x="374" y="201"/>
                  </a:cubicBezTo>
                  <a:cubicBezTo>
                    <a:pt x="370" y="199"/>
                    <a:pt x="367" y="199"/>
                    <a:pt x="363" y="196"/>
                  </a:cubicBezTo>
                  <a:cubicBezTo>
                    <a:pt x="359" y="194"/>
                    <a:pt x="356" y="192"/>
                    <a:pt x="349" y="193"/>
                  </a:cubicBezTo>
                  <a:cubicBezTo>
                    <a:pt x="341" y="193"/>
                    <a:pt x="336" y="191"/>
                    <a:pt x="334" y="191"/>
                  </a:cubicBezTo>
                  <a:cubicBezTo>
                    <a:pt x="331" y="192"/>
                    <a:pt x="332" y="189"/>
                    <a:pt x="328" y="187"/>
                  </a:cubicBezTo>
                  <a:cubicBezTo>
                    <a:pt x="324" y="185"/>
                    <a:pt x="321" y="182"/>
                    <a:pt x="318" y="184"/>
                  </a:cubicBezTo>
                  <a:cubicBezTo>
                    <a:pt x="316" y="185"/>
                    <a:pt x="317" y="190"/>
                    <a:pt x="321" y="190"/>
                  </a:cubicBezTo>
                  <a:cubicBezTo>
                    <a:pt x="324" y="191"/>
                    <a:pt x="322" y="193"/>
                    <a:pt x="326" y="193"/>
                  </a:cubicBezTo>
                  <a:cubicBezTo>
                    <a:pt x="330" y="192"/>
                    <a:pt x="332" y="194"/>
                    <a:pt x="332" y="196"/>
                  </a:cubicBezTo>
                  <a:cubicBezTo>
                    <a:pt x="331" y="199"/>
                    <a:pt x="333" y="201"/>
                    <a:pt x="335" y="203"/>
                  </a:cubicBezTo>
                  <a:cubicBezTo>
                    <a:pt x="337" y="205"/>
                    <a:pt x="336" y="207"/>
                    <a:pt x="333" y="207"/>
                  </a:cubicBezTo>
                  <a:cubicBezTo>
                    <a:pt x="330" y="207"/>
                    <a:pt x="326" y="208"/>
                    <a:pt x="327" y="210"/>
                  </a:cubicBezTo>
                  <a:cubicBezTo>
                    <a:pt x="329" y="212"/>
                    <a:pt x="326" y="213"/>
                    <a:pt x="323" y="212"/>
                  </a:cubicBezTo>
                  <a:cubicBezTo>
                    <a:pt x="320" y="211"/>
                    <a:pt x="322" y="208"/>
                    <a:pt x="323" y="207"/>
                  </a:cubicBezTo>
                  <a:cubicBezTo>
                    <a:pt x="324" y="206"/>
                    <a:pt x="320" y="204"/>
                    <a:pt x="318" y="203"/>
                  </a:cubicBezTo>
                  <a:cubicBezTo>
                    <a:pt x="316" y="203"/>
                    <a:pt x="308" y="209"/>
                    <a:pt x="306" y="210"/>
                  </a:cubicBezTo>
                  <a:cubicBezTo>
                    <a:pt x="304" y="210"/>
                    <a:pt x="298" y="208"/>
                    <a:pt x="292" y="210"/>
                  </a:cubicBezTo>
                  <a:cubicBezTo>
                    <a:pt x="287" y="211"/>
                    <a:pt x="287" y="215"/>
                    <a:pt x="285" y="215"/>
                  </a:cubicBezTo>
                  <a:cubicBezTo>
                    <a:pt x="283" y="215"/>
                    <a:pt x="276" y="216"/>
                    <a:pt x="274" y="214"/>
                  </a:cubicBezTo>
                  <a:cubicBezTo>
                    <a:pt x="272" y="213"/>
                    <a:pt x="274" y="212"/>
                    <a:pt x="276" y="212"/>
                  </a:cubicBezTo>
                  <a:cubicBezTo>
                    <a:pt x="279" y="212"/>
                    <a:pt x="279" y="211"/>
                    <a:pt x="278" y="210"/>
                  </a:cubicBezTo>
                  <a:cubicBezTo>
                    <a:pt x="277" y="208"/>
                    <a:pt x="280" y="205"/>
                    <a:pt x="280" y="204"/>
                  </a:cubicBezTo>
                  <a:cubicBezTo>
                    <a:pt x="280" y="203"/>
                    <a:pt x="270" y="206"/>
                    <a:pt x="269" y="207"/>
                  </a:cubicBezTo>
                  <a:cubicBezTo>
                    <a:pt x="267" y="209"/>
                    <a:pt x="269" y="211"/>
                    <a:pt x="267" y="212"/>
                  </a:cubicBezTo>
                  <a:cubicBezTo>
                    <a:pt x="266" y="213"/>
                    <a:pt x="266" y="210"/>
                    <a:pt x="264" y="210"/>
                  </a:cubicBezTo>
                  <a:cubicBezTo>
                    <a:pt x="262" y="209"/>
                    <a:pt x="248" y="212"/>
                    <a:pt x="245" y="215"/>
                  </a:cubicBezTo>
                  <a:cubicBezTo>
                    <a:pt x="243" y="218"/>
                    <a:pt x="238" y="218"/>
                    <a:pt x="238" y="220"/>
                  </a:cubicBezTo>
                  <a:cubicBezTo>
                    <a:pt x="238" y="222"/>
                    <a:pt x="231" y="222"/>
                    <a:pt x="229" y="223"/>
                  </a:cubicBezTo>
                  <a:cubicBezTo>
                    <a:pt x="226" y="224"/>
                    <a:pt x="228" y="229"/>
                    <a:pt x="227" y="231"/>
                  </a:cubicBezTo>
                  <a:cubicBezTo>
                    <a:pt x="226" y="234"/>
                    <a:pt x="216" y="233"/>
                    <a:pt x="213" y="233"/>
                  </a:cubicBezTo>
                  <a:cubicBezTo>
                    <a:pt x="210" y="233"/>
                    <a:pt x="209" y="227"/>
                    <a:pt x="207" y="227"/>
                  </a:cubicBezTo>
                  <a:cubicBezTo>
                    <a:pt x="204" y="227"/>
                    <a:pt x="206" y="223"/>
                    <a:pt x="207" y="222"/>
                  </a:cubicBezTo>
                  <a:cubicBezTo>
                    <a:pt x="207" y="220"/>
                    <a:pt x="209" y="222"/>
                    <a:pt x="212" y="220"/>
                  </a:cubicBezTo>
                  <a:cubicBezTo>
                    <a:pt x="215" y="218"/>
                    <a:pt x="218" y="221"/>
                    <a:pt x="219" y="219"/>
                  </a:cubicBezTo>
                  <a:cubicBezTo>
                    <a:pt x="221" y="218"/>
                    <a:pt x="215" y="215"/>
                    <a:pt x="214" y="212"/>
                  </a:cubicBezTo>
                  <a:cubicBezTo>
                    <a:pt x="214" y="209"/>
                    <a:pt x="208" y="208"/>
                    <a:pt x="204" y="209"/>
                  </a:cubicBezTo>
                  <a:cubicBezTo>
                    <a:pt x="201" y="210"/>
                    <a:pt x="197" y="209"/>
                    <a:pt x="194" y="208"/>
                  </a:cubicBezTo>
                  <a:cubicBezTo>
                    <a:pt x="192" y="206"/>
                    <a:pt x="192" y="210"/>
                    <a:pt x="196" y="211"/>
                  </a:cubicBezTo>
                  <a:cubicBezTo>
                    <a:pt x="199" y="212"/>
                    <a:pt x="197" y="215"/>
                    <a:pt x="198" y="216"/>
                  </a:cubicBezTo>
                  <a:cubicBezTo>
                    <a:pt x="199" y="218"/>
                    <a:pt x="197" y="222"/>
                    <a:pt x="195" y="225"/>
                  </a:cubicBezTo>
                  <a:cubicBezTo>
                    <a:pt x="193" y="228"/>
                    <a:pt x="194" y="228"/>
                    <a:pt x="198" y="228"/>
                  </a:cubicBezTo>
                  <a:cubicBezTo>
                    <a:pt x="201" y="228"/>
                    <a:pt x="201" y="232"/>
                    <a:pt x="201" y="235"/>
                  </a:cubicBezTo>
                  <a:cubicBezTo>
                    <a:pt x="201" y="238"/>
                    <a:pt x="198" y="239"/>
                    <a:pt x="198" y="241"/>
                  </a:cubicBezTo>
                  <a:cubicBezTo>
                    <a:pt x="198" y="244"/>
                    <a:pt x="195" y="240"/>
                    <a:pt x="195" y="241"/>
                  </a:cubicBezTo>
                  <a:cubicBezTo>
                    <a:pt x="194" y="242"/>
                    <a:pt x="193" y="241"/>
                    <a:pt x="192" y="239"/>
                  </a:cubicBezTo>
                  <a:cubicBezTo>
                    <a:pt x="192" y="237"/>
                    <a:pt x="187" y="238"/>
                    <a:pt x="184" y="237"/>
                  </a:cubicBezTo>
                  <a:cubicBezTo>
                    <a:pt x="181" y="237"/>
                    <a:pt x="180" y="238"/>
                    <a:pt x="179" y="240"/>
                  </a:cubicBezTo>
                  <a:cubicBezTo>
                    <a:pt x="178" y="242"/>
                    <a:pt x="174" y="243"/>
                    <a:pt x="172" y="243"/>
                  </a:cubicBezTo>
                  <a:cubicBezTo>
                    <a:pt x="170" y="243"/>
                    <a:pt x="166" y="247"/>
                    <a:pt x="164" y="249"/>
                  </a:cubicBezTo>
                  <a:cubicBezTo>
                    <a:pt x="162" y="250"/>
                    <a:pt x="162" y="253"/>
                    <a:pt x="165" y="256"/>
                  </a:cubicBezTo>
                  <a:cubicBezTo>
                    <a:pt x="168" y="258"/>
                    <a:pt x="168" y="260"/>
                    <a:pt x="168" y="262"/>
                  </a:cubicBezTo>
                  <a:cubicBezTo>
                    <a:pt x="168" y="263"/>
                    <a:pt x="160" y="263"/>
                    <a:pt x="158" y="261"/>
                  </a:cubicBezTo>
                  <a:cubicBezTo>
                    <a:pt x="157" y="260"/>
                    <a:pt x="152" y="259"/>
                    <a:pt x="150" y="259"/>
                  </a:cubicBezTo>
                  <a:cubicBezTo>
                    <a:pt x="148" y="260"/>
                    <a:pt x="143" y="254"/>
                    <a:pt x="141" y="254"/>
                  </a:cubicBezTo>
                  <a:cubicBezTo>
                    <a:pt x="138" y="254"/>
                    <a:pt x="137" y="257"/>
                    <a:pt x="136" y="258"/>
                  </a:cubicBezTo>
                  <a:cubicBezTo>
                    <a:pt x="135" y="260"/>
                    <a:pt x="137" y="260"/>
                    <a:pt x="138" y="263"/>
                  </a:cubicBezTo>
                  <a:cubicBezTo>
                    <a:pt x="140" y="266"/>
                    <a:pt x="144" y="266"/>
                    <a:pt x="146" y="266"/>
                  </a:cubicBezTo>
                  <a:cubicBezTo>
                    <a:pt x="148" y="266"/>
                    <a:pt x="148" y="269"/>
                    <a:pt x="147" y="271"/>
                  </a:cubicBezTo>
                  <a:cubicBezTo>
                    <a:pt x="146" y="272"/>
                    <a:pt x="142" y="273"/>
                    <a:pt x="141" y="272"/>
                  </a:cubicBezTo>
                  <a:cubicBezTo>
                    <a:pt x="140" y="270"/>
                    <a:pt x="135" y="272"/>
                    <a:pt x="135" y="270"/>
                  </a:cubicBezTo>
                  <a:cubicBezTo>
                    <a:pt x="134" y="268"/>
                    <a:pt x="131" y="265"/>
                    <a:pt x="127" y="266"/>
                  </a:cubicBezTo>
                  <a:cubicBezTo>
                    <a:pt x="123" y="266"/>
                    <a:pt x="123" y="264"/>
                    <a:pt x="123" y="261"/>
                  </a:cubicBezTo>
                  <a:cubicBezTo>
                    <a:pt x="123" y="258"/>
                    <a:pt x="121" y="256"/>
                    <a:pt x="121" y="255"/>
                  </a:cubicBezTo>
                  <a:cubicBezTo>
                    <a:pt x="121" y="254"/>
                    <a:pt x="119" y="251"/>
                    <a:pt x="121" y="250"/>
                  </a:cubicBezTo>
                  <a:cubicBezTo>
                    <a:pt x="123" y="249"/>
                    <a:pt x="122" y="247"/>
                    <a:pt x="122" y="245"/>
                  </a:cubicBezTo>
                  <a:cubicBezTo>
                    <a:pt x="122" y="243"/>
                    <a:pt x="119" y="240"/>
                    <a:pt x="116" y="240"/>
                  </a:cubicBezTo>
                  <a:cubicBezTo>
                    <a:pt x="113" y="240"/>
                    <a:pt x="113" y="237"/>
                    <a:pt x="111" y="237"/>
                  </a:cubicBezTo>
                  <a:cubicBezTo>
                    <a:pt x="108" y="236"/>
                    <a:pt x="103" y="232"/>
                    <a:pt x="103" y="230"/>
                  </a:cubicBezTo>
                  <a:cubicBezTo>
                    <a:pt x="103" y="228"/>
                    <a:pt x="99" y="228"/>
                    <a:pt x="100" y="227"/>
                  </a:cubicBezTo>
                  <a:cubicBezTo>
                    <a:pt x="101" y="227"/>
                    <a:pt x="104" y="228"/>
                    <a:pt x="107" y="230"/>
                  </a:cubicBezTo>
                  <a:cubicBezTo>
                    <a:pt x="109" y="232"/>
                    <a:pt x="112" y="234"/>
                    <a:pt x="118" y="235"/>
                  </a:cubicBezTo>
                  <a:cubicBezTo>
                    <a:pt x="123" y="235"/>
                    <a:pt x="126" y="238"/>
                    <a:pt x="132" y="239"/>
                  </a:cubicBezTo>
                  <a:cubicBezTo>
                    <a:pt x="138" y="240"/>
                    <a:pt x="142" y="241"/>
                    <a:pt x="151" y="242"/>
                  </a:cubicBezTo>
                  <a:cubicBezTo>
                    <a:pt x="160" y="243"/>
                    <a:pt x="171" y="234"/>
                    <a:pt x="174" y="232"/>
                  </a:cubicBezTo>
                  <a:cubicBezTo>
                    <a:pt x="176" y="229"/>
                    <a:pt x="173" y="224"/>
                    <a:pt x="173" y="222"/>
                  </a:cubicBezTo>
                  <a:cubicBezTo>
                    <a:pt x="173" y="220"/>
                    <a:pt x="169" y="220"/>
                    <a:pt x="169" y="219"/>
                  </a:cubicBezTo>
                  <a:cubicBezTo>
                    <a:pt x="168" y="217"/>
                    <a:pt x="165" y="215"/>
                    <a:pt x="162" y="215"/>
                  </a:cubicBezTo>
                  <a:cubicBezTo>
                    <a:pt x="158" y="215"/>
                    <a:pt x="158" y="211"/>
                    <a:pt x="155" y="211"/>
                  </a:cubicBezTo>
                  <a:cubicBezTo>
                    <a:pt x="152" y="211"/>
                    <a:pt x="151" y="210"/>
                    <a:pt x="143" y="205"/>
                  </a:cubicBezTo>
                  <a:cubicBezTo>
                    <a:pt x="136" y="200"/>
                    <a:pt x="126" y="197"/>
                    <a:pt x="125" y="198"/>
                  </a:cubicBezTo>
                  <a:cubicBezTo>
                    <a:pt x="123" y="199"/>
                    <a:pt x="122" y="199"/>
                    <a:pt x="121" y="197"/>
                  </a:cubicBezTo>
                  <a:cubicBezTo>
                    <a:pt x="119" y="195"/>
                    <a:pt x="117" y="196"/>
                    <a:pt x="115" y="197"/>
                  </a:cubicBezTo>
                  <a:cubicBezTo>
                    <a:pt x="113" y="199"/>
                    <a:pt x="111" y="196"/>
                    <a:pt x="107" y="197"/>
                  </a:cubicBezTo>
                  <a:cubicBezTo>
                    <a:pt x="104" y="198"/>
                    <a:pt x="102" y="195"/>
                    <a:pt x="103" y="194"/>
                  </a:cubicBezTo>
                  <a:cubicBezTo>
                    <a:pt x="104" y="193"/>
                    <a:pt x="109" y="194"/>
                    <a:pt x="109" y="192"/>
                  </a:cubicBezTo>
                  <a:cubicBezTo>
                    <a:pt x="109" y="190"/>
                    <a:pt x="107" y="192"/>
                    <a:pt x="103" y="190"/>
                  </a:cubicBezTo>
                  <a:cubicBezTo>
                    <a:pt x="100" y="188"/>
                    <a:pt x="98" y="189"/>
                    <a:pt x="98" y="191"/>
                  </a:cubicBezTo>
                  <a:cubicBezTo>
                    <a:pt x="97" y="193"/>
                    <a:pt x="94" y="192"/>
                    <a:pt x="93" y="191"/>
                  </a:cubicBezTo>
                  <a:cubicBezTo>
                    <a:pt x="93" y="191"/>
                    <a:pt x="92" y="191"/>
                    <a:pt x="92" y="190"/>
                  </a:cubicBezTo>
                  <a:cubicBezTo>
                    <a:pt x="92" y="193"/>
                    <a:pt x="90" y="194"/>
                    <a:pt x="88" y="193"/>
                  </a:cubicBezTo>
                  <a:cubicBezTo>
                    <a:pt x="86" y="193"/>
                    <a:pt x="84" y="196"/>
                    <a:pt x="82" y="196"/>
                  </a:cubicBezTo>
                  <a:cubicBezTo>
                    <a:pt x="79" y="196"/>
                    <a:pt x="77" y="199"/>
                    <a:pt x="76" y="201"/>
                  </a:cubicBezTo>
                  <a:cubicBezTo>
                    <a:pt x="76" y="203"/>
                    <a:pt x="73" y="202"/>
                    <a:pt x="73" y="204"/>
                  </a:cubicBezTo>
                  <a:cubicBezTo>
                    <a:pt x="73" y="205"/>
                    <a:pt x="73" y="206"/>
                    <a:pt x="72" y="208"/>
                  </a:cubicBezTo>
                  <a:cubicBezTo>
                    <a:pt x="71" y="209"/>
                    <a:pt x="72" y="210"/>
                    <a:pt x="73" y="212"/>
                  </a:cubicBezTo>
                  <a:cubicBezTo>
                    <a:pt x="74" y="215"/>
                    <a:pt x="77" y="215"/>
                    <a:pt x="78" y="215"/>
                  </a:cubicBezTo>
                  <a:cubicBezTo>
                    <a:pt x="79" y="216"/>
                    <a:pt x="84" y="220"/>
                    <a:pt x="84" y="221"/>
                  </a:cubicBezTo>
                  <a:cubicBezTo>
                    <a:pt x="84" y="223"/>
                    <a:pt x="80" y="226"/>
                    <a:pt x="79" y="227"/>
                  </a:cubicBezTo>
                  <a:cubicBezTo>
                    <a:pt x="77" y="228"/>
                    <a:pt x="75" y="230"/>
                    <a:pt x="76" y="232"/>
                  </a:cubicBezTo>
                  <a:cubicBezTo>
                    <a:pt x="77" y="233"/>
                    <a:pt x="81" y="239"/>
                    <a:pt x="84" y="244"/>
                  </a:cubicBezTo>
                  <a:cubicBezTo>
                    <a:pt x="87" y="249"/>
                    <a:pt x="83" y="247"/>
                    <a:pt x="81" y="249"/>
                  </a:cubicBezTo>
                  <a:cubicBezTo>
                    <a:pt x="80" y="251"/>
                    <a:pt x="82" y="254"/>
                    <a:pt x="82" y="255"/>
                  </a:cubicBezTo>
                  <a:cubicBezTo>
                    <a:pt x="83" y="256"/>
                    <a:pt x="80" y="256"/>
                    <a:pt x="81" y="257"/>
                  </a:cubicBezTo>
                  <a:cubicBezTo>
                    <a:pt x="81" y="259"/>
                    <a:pt x="84" y="259"/>
                    <a:pt x="85" y="260"/>
                  </a:cubicBezTo>
                  <a:cubicBezTo>
                    <a:pt x="85" y="261"/>
                    <a:pt x="82" y="262"/>
                    <a:pt x="83" y="264"/>
                  </a:cubicBezTo>
                  <a:cubicBezTo>
                    <a:pt x="85" y="266"/>
                    <a:pt x="87" y="266"/>
                    <a:pt x="88" y="268"/>
                  </a:cubicBezTo>
                  <a:cubicBezTo>
                    <a:pt x="88" y="271"/>
                    <a:pt x="82" y="271"/>
                    <a:pt x="83" y="273"/>
                  </a:cubicBezTo>
                  <a:cubicBezTo>
                    <a:pt x="83" y="275"/>
                    <a:pt x="90" y="277"/>
                    <a:pt x="93" y="281"/>
                  </a:cubicBezTo>
                  <a:cubicBezTo>
                    <a:pt x="96" y="284"/>
                    <a:pt x="96" y="285"/>
                    <a:pt x="95" y="287"/>
                  </a:cubicBezTo>
                  <a:cubicBezTo>
                    <a:pt x="94" y="291"/>
                    <a:pt x="85" y="294"/>
                    <a:pt x="83" y="298"/>
                  </a:cubicBezTo>
                  <a:cubicBezTo>
                    <a:pt x="81" y="303"/>
                    <a:pt x="74" y="305"/>
                    <a:pt x="71" y="308"/>
                  </a:cubicBezTo>
                  <a:cubicBezTo>
                    <a:pt x="69" y="310"/>
                    <a:pt x="68" y="312"/>
                    <a:pt x="67" y="313"/>
                  </a:cubicBezTo>
                  <a:cubicBezTo>
                    <a:pt x="68" y="313"/>
                    <a:pt x="70" y="313"/>
                    <a:pt x="70" y="312"/>
                  </a:cubicBezTo>
                  <a:cubicBezTo>
                    <a:pt x="72" y="311"/>
                    <a:pt x="74" y="316"/>
                    <a:pt x="75" y="317"/>
                  </a:cubicBezTo>
                  <a:cubicBezTo>
                    <a:pt x="77" y="319"/>
                    <a:pt x="81" y="317"/>
                    <a:pt x="82" y="319"/>
                  </a:cubicBezTo>
                  <a:cubicBezTo>
                    <a:pt x="84" y="320"/>
                    <a:pt x="81" y="320"/>
                    <a:pt x="79" y="320"/>
                  </a:cubicBezTo>
                  <a:cubicBezTo>
                    <a:pt x="76" y="320"/>
                    <a:pt x="75" y="321"/>
                    <a:pt x="71" y="323"/>
                  </a:cubicBezTo>
                  <a:cubicBezTo>
                    <a:pt x="68" y="324"/>
                    <a:pt x="68" y="325"/>
                    <a:pt x="67" y="326"/>
                  </a:cubicBezTo>
                  <a:cubicBezTo>
                    <a:pt x="69" y="328"/>
                    <a:pt x="66" y="329"/>
                    <a:pt x="65" y="331"/>
                  </a:cubicBezTo>
                  <a:cubicBezTo>
                    <a:pt x="64" y="333"/>
                    <a:pt x="63" y="334"/>
                    <a:pt x="63" y="335"/>
                  </a:cubicBezTo>
                  <a:cubicBezTo>
                    <a:pt x="62" y="337"/>
                    <a:pt x="63" y="338"/>
                    <a:pt x="63" y="340"/>
                  </a:cubicBezTo>
                  <a:cubicBezTo>
                    <a:pt x="63" y="342"/>
                    <a:pt x="64" y="342"/>
                    <a:pt x="65" y="344"/>
                  </a:cubicBezTo>
                  <a:cubicBezTo>
                    <a:pt x="66" y="346"/>
                    <a:pt x="64" y="346"/>
                    <a:pt x="63" y="347"/>
                  </a:cubicBezTo>
                  <a:cubicBezTo>
                    <a:pt x="62" y="348"/>
                    <a:pt x="62" y="350"/>
                    <a:pt x="64" y="351"/>
                  </a:cubicBezTo>
                  <a:cubicBezTo>
                    <a:pt x="65" y="352"/>
                    <a:pt x="65" y="354"/>
                    <a:pt x="65" y="355"/>
                  </a:cubicBezTo>
                  <a:cubicBezTo>
                    <a:pt x="64" y="357"/>
                    <a:pt x="66" y="359"/>
                    <a:pt x="67" y="360"/>
                  </a:cubicBezTo>
                  <a:cubicBezTo>
                    <a:pt x="69" y="361"/>
                    <a:pt x="68" y="365"/>
                    <a:pt x="69" y="366"/>
                  </a:cubicBezTo>
                  <a:cubicBezTo>
                    <a:pt x="71" y="366"/>
                    <a:pt x="72" y="367"/>
                    <a:pt x="74" y="367"/>
                  </a:cubicBezTo>
                  <a:cubicBezTo>
                    <a:pt x="76" y="366"/>
                    <a:pt x="77" y="367"/>
                    <a:pt x="78" y="369"/>
                  </a:cubicBezTo>
                  <a:cubicBezTo>
                    <a:pt x="79" y="370"/>
                    <a:pt x="80" y="370"/>
                    <a:pt x="82" y="369"/>
                  </a:cubicBezTo>
                  <a:cubicBezTo>
                    <a:pt x="84" y="368"/>
                    <a:pt x="89" y="370"/>
                    <a:pt x="90" y="371"/>
                  </a:cubicBezTo>
                  <a:cubicBezTo>
                    <a:pt x="91" y="371"/>
                    <a:pt x="90" y="374"/>
                    <a:pt x="90" y="376"/>
                  </a:cubicBezTo>
                  <a:cubicBezTo>
                    <a:pt x="90" y="378"/>
                    <a:pt x="89" y="381"/>
                    <a:pt x="91" y="382"/>
                  </a:cubicBezTo>
                  <a:cubicBezTo>
                    <a:pt x="93" y="383"/>
                    <a:pt x="93" y="386"/>
                    <a:pt x="95" y="387"/>
                  </a:cubicBezTo>
                  <a:cubicBezTo>
                    <a:pt x="97" y="388"/>
                    <a:pt x="98" y="391"/>
                    <a:pt x="100" y="392"/>
                  </a:cubicBezTo>
                  <a:cubicBezTo>
                    <a:pt x="101" y="392"/>
                    <a:pt x="104" y="394"/>
                    <a:pt x="104" y="396"/>
                  </a:cubicBezTo>
                  <a:cubicBezTo>
                    <a:pt x="104" y="397"/>
                    <a:pt x="102" y="399"/>
                    <a:pt x="100" y="399"/>
                  </a:cubicBezTo>
                  <a:cubicBezTo>
                    <a:pt x="98" y="400"/>
                    <a:pt x="95" y="397"/>
                    <a:pt x="94" y="399"/>
                  </a:cubicBezTo>
                  <a:cubicBezTo>
                    <a:pt x="93" y="400"/>
                    <a:pt x="95" y="402"/>
                    <a:pt x="95" y="406"/>
                  </a:cubicBezTo>
                  <a:cubicBezTo>
                    <a:pt x="96" y="410"/>
                    <a:pt x="97" y="410"/>
                    <a:pt x="99" y="410"/>
                  </a:cubicBezTo>
                  <a:cubicBezTo>
                    <a:pt x="101" y="410"/>
                    <a:pt x="101" y="409"/>
                    <a:pt x="103" y="408"/>
                  </a:cubicBezTo>
                  <a:cubicBezTo>
                    <a:pt x="104" y="408"/>
                    <a:pt x="107" y="409"/>
                    <a:pt x="108" y="408"/>
                  </a:cubicBezTo>
                  <a:cubicBezTo>
                    <a:pt x="109" y="408"/>
                    <a:pt x="114" y="407"/>
                    <a:pt x="115" y="409"/>
                  </a:cubicBezTo>
                  <a:cubicBezTo>
                    <a:pt x="115" y="410"/>
                    <a:pt x="116" y="414"/>
                    <a:pt x="116" y="415"/>
                  </a:cubicBezTo>
                  <a:cubicBezTo>
                    <a:pt x="115" y="416"/>
                    <a:pt x="117" y="418"/>
                    <a:pt x="117" y="419"/>
                  </a:cubicBezTo>
                  <a:cubicBezTo>
                    <a:pt x="118" y="421"/>
                    <a:pt x="122" y="420"/>
                    <a:pt x="123" y="421"/>
                  </a:cubicBezTo>
                  <a:cubicBezTo>
                    <a:pt x="125" y="421"/>
                    <a:pt x="127" y="425"/>
                    <a:pt x="127" y="427"/>
                  </a:cubicBezTo>
                  <a:cubicBezTo>
                    <a:pt x="126" y="429"/>
                    <a:pt x="129" y="429"/>
                    <a:pt x="130" y="429"/>
                  </a:cubicBezTo>
                  <a:cubicBezTo>
                    <a:pt x="131" y="428"/>
                    <a:pt x="132" y="430"/>
                    <a:pt x="134" y="430"/>
                  </a:cubicBezTo>
                  <a:cubicBezTo>
                    <a:pt x="135" y="431"/>
                    <a:pt x="137" y="431"/>
                    <a:pt x="138" y="430"/>
                  </a:cubicBezTo>
                  <a:cubicBezTo>
                    <a:pt x="139" y="429"/>
                    <a:pt x="142" y="429"/>
                    <a:pt x="142" y="430"/>
                  </a:cubicBezTo>
                  <a:cubicBezTo>
                    <a:pt x="143" y="431"/>
                    <a:pt x="146" y="433"/>
                    <a:pt x="146" y="434"/>
                  </a:cubicBezTo>
                  <a:cubicBezTo>
                    <a:pt x="146" y="435"/>
                    <a:pt x="150" y="434"/>
                    <a:pt x="153" y="435"/>
                  </a:cubicBezTo>
                  <a:cubicBezTo>
                    <a:pt x="155" y="436"/>
                    <a:pt x="157" y="436"/>
                    <a:pt x="159" y="437"/>
                  </a:cubicBezTo>
                  <a:cubicBezTo>
                    <a:pt x="162" y="438"/>
                    <a:pt x="164" y="438"/>
                    <a:pt x="164" y="440"/>
                  </a:cubicBezTo>
                  <a:cubicBezTo>
                    <a:pt x="164" y="441"/>
                    <a:pt x="162" y="442"/>
                    <a:pt x="162" y="443"/>
                  </a:cubicBezTo>
                  <a:cubicBezTo>
                    <a:pt x="162" y="444"/>
                    <a:pt x="164" y="444"/>
                    <a:pt x="164" y="445"/>
                  </a:cubicBezTo>
                  <a:cubicBezTo>
                    <a:pt x="164" y="447"/>
                    <a:pt x="161" y="447"/>
                    <a:pt x="161" y="447"/>
                  </a:cubicBezTo>
                  <a:cubicBezTo>
                    <a:pt x="160" y="448"/>
                    <a:pt x="162" y="450"/>
                    <a:pt x="163" y="450"/>
                  </a:cubicBezTo>
                  <a:cubicBezTo>
                    <a:pt x="163" y="451"/>
                    <a:pt x="161" y="454"/>
                    <a:pt x="161" y="455"/>
                  </a:cubicBezTo>
                  <a:cubicBezTo>
                    <a:pt x="161" y="456"/>
                    <a:pt x="156" y="455"/>
                    <a:pt x="155" y="455"/>
                  </a:cubicBezTo>
                  <a:cubicBezTo>
                    <a:pt x="153" y="455"/>
                    <a:pt x="150" y="459"/>
                    <a:pt x="148" y="459"/>
                  </a:cubicBezTo>
                  <a:cubicBezTo>
                    <a:pt x="147" y="460"/>
                    <a:pt x="148" y="462"/>
                    <a:pt x="148" y="463"/>
                  </a:cubicBezTo>
                  <a:cubicBezTo>
                    <a:pt x="152" y="462"/>
                    <a:pt x="156" y="462"/>
                    <a:pt x="156" y="463"/>
                  </a:cubicBezTo>
                  <a:cubicBezTo>
                    <a:pt x="157" y="464"/>
                    <a:pt x="148" y="468"/>
                    <a:pt x="146" y="469"/>
                  </a:cubicBezTo>
                  <a:cubicBezTo>
                    <a:pt x="145" y="469"/>
                    <a:pt x="150" y="472"/>
                    <a:pt x="149" y="473"/>
                  </a:cubicBezTo>
                  <a:cubicBezTo>
                    <a:pt x="149" y="475"/>
                    <a:pt x="144" y="475"/>
                    <a:pt x="145" y="478"/>
                  </a:cubicBezTo>
                  <a:cubicBezTo>
                    <a:pt x="145" y="481"/>
                    <a:pt x="143" y="481"/>
                    <a:pt x="140" y="481"/>
                  </a:cubicBezTo>
                  <a:cubicBezTo>
                    <a:pt x="138" y="481"/>
                    <a:pt x="137" y="483"/>
                    <a:pt x="138" y="483"/>
                  </a:cubicBezTo>
                  <a:cubicBezTo>
                    <a:pt x="139" y="484"/>
                    <a:pt x="139" y="487"/>
                    <a:pt x="144" y="488"/>
                  </a:cubicBezTo>
                  <a:cubicBezTo>
                    <a:pt x="150" y="490"/>
                    <a:pt x="155" y="495"/>
                    <a:pt x="159" y="499"/>
                  </a:cubicBezTo>
                  <a:cubicBezTo>
                    <a:pt x="160" y="500"/>
                    <a:pt x="161" y="500"/>
                    <a:pt x="161" y="501"/>
                  </a:cubicBezTo>
                  <a:cubicBezTo>
                    <a:pt x="163" y="500"/>
                    <a:pt x="164" y="500"/>
                    <a:pt x="165" y="500"/>
                  </a:cubicBezTo>
                  <a:cubicBezTo>
                    <a:pt x="167" y="499"/>
                    <a:pt x="172" y="501"/>
                    <a:pt x="174" y="502"/>
                  </a:cubicBezTo>
                  <a:cubicBezTo>
                    <a:pt x="177" y="504"/>
                    <a:pt x="186" y="502"/>
                    <a:pt x="187" y="503"/>
                  </a:cubicBezTo>
                  <a:cubicBezTo>
                    <a:pt x="188" y="505"/>
                    <a:pt x="190" y="507"/>
                    <a:pt x="192" y="507"/>
                  </a:cubicBezTo>
                  <a:cubicBezTo>
                    <a:pt x="193" y="507"/>
                    <a:pt x="195" y="510"/>
                    <a:pt x="197" y="509"/>
                  </a:cubicBezTo>
                  <a:cubicBezTo>
                    <a:pt x="198" y="508"/>
                    <a:pt x="203" y="508"/>
                    <a:pt x="205" y="508"/>
                  </a:cubicBezTo>
                  <a:cubicBezTo>
                    <a:pt x="206" y="508"/>
                    <a:pt x="206" y="509"/>
                    <a:pt x="208" y="509"/>
                  </a:cubicBezTo>
                  <a:cubicBezTo>
                    <a:pt x="209" y="509"/>
                    <a:pt x="209" y="514"/>
                    <a:pt x="210" y="514"/>
                  </a:cubicBezTo>
                  <a:cubicBezTo>
                    <a:pt x="211" y="514"/>
                    <a:pt x="215" y="517"/>
                    <a:pt x="218" y="518"/>
                  </a:cubicBezTo>
                  <a:cubicBezTo>
                    <a:pt x="220" y="518"/>
                    <a:pt x="223" y="522"/>
                    <a:pt x="224" y="522"/>
                  </a:cubicBezTo>
                  <a:cubicBezTo>
                    <a:pt x="225" y="522"/>
                    <a:pt x="227" y="524"/>
                    <a:pt x="227" y="522"/>
                  </a:cubicBezTo>
                  <a:cubicBezTo>
                    <a:pt x="228" y="520"/>
                    <a:pt x="231" y="521"/>
                    <a:pt x="232" y="518"/>
                  </a:cubicBezTo>
                  <a:cubicBezTo>
                    <a:pt x="228" y="513"/>
                    <a:pt x="223" y="507"/>
                    <a:pt x="223" y="504"/>
                  </a:cubicBezTo>
                  <a:cubicBezTo>
                    <a:pt x="223" y="500"/>
                    <a:pt x="225" y="497"/>
                    <a:pt x="220" y="493"/>
                  </a:cubicBezTo>
                  <a:cubicBezTo>
                    <a:pt x="215" y="489"/>
                    <a:pt x="221" y="486"/>
                    <a:pt x="224" y="482"/>
                  </a:cubicBezTo>
                  <a:cubicBezTo>
                    <a:pt x="227" y="478"/>
                    <a:pt x="234" y="476"/>
                    <a:pt x="238" y="473"/>
                  </a:cubicBezTo>
                  <a:cubicBezTo>
                    <a:pt x="238" y="472"/>
                    <a:pt x="237" y="472"/>
                    <a:pt x="236" y="471"/>
                  </a:cubicBezTo>
                  <a:cubicBezTo>
                    <a:pt x="233" y="470"/>
                    <a:pt x="232" y="468"/>
                    <a:pt x="234" y="468"/>
                  </a:cubicBezTo>
                  <a:cubicBezTo>
                    <a:pt x="237" y="467"/>
                    <a:pt x="235" y="466"/>
                    <a:pt x="233" y="463"/>
                  </a:cubicBezTo>
                  <a:cubicBezTo>
                    <a:pt x="230" y="460"/>
                    <a:pt x="229" y="457"/>
                    <a:pt x="228" y="457"/>
                  </a:cubicBezTo>
                  <a:cubicBezTo>
                    <a:pt x="227" y="457"/>
                    <a:pt x="224" y="457"/>
                    <a:pt x="222" y="457"/>
                  </a:cubicBezTo>
                  <a:cubicBezTo>
                    <a:pt x="220" y="458"/>
                    <a:pt x="221" y="456"/>
                    <a:pt x="221" y="453"/>
                  </a:cubicBezTo>
                  <a:cubicBezTo>
                    <a:pt x="221" y="451"/>
                    <a:pt x="217" y="451"/>
                    <a:pt x="216" y="450"/>
                  </a:cubicBezTo>
                  <a:cubicBezTo>
                    <a:pt x="216" y="449"/>
                    <a:pt x="217" y="445"/>
                    <a:pt x="218" y="445"/>
                  </a:cubicBezTo>
                  <a:cubicBezTo>
                    <a:pt x="219" y="445"/>
                    <a:pt x="221" y="444"/>
                    <a:pt x="221" y="442"/>
                  </a:cubicBezTo>
                  <a:cubicBezTo>
                    <a:pt x="221" y="441"/>
                    <a:pt x="217" y="441"/>
                    <a:pt x="218" y="439"/>
                  </a:cubicBezTo>
                  <a:cubicBezTo>
                    <a:pt x="220" y="436"/>
                    <a:pt x="223" y="436"/>
                    <a:pt x="223" y="434"/>
                  </a:cubicBezTo>
                  <a:cubicBezTo>
                    <a:pt x="223" y="431"/>
                    <a:pt x="225" y="429"/>
                    <a:pt x="227" y="431"/>
                  </a:cubicBezTo>
                  <a:cubicBezTo>
                    <a:pt x="230" y="432"/>
                    <a:pt x="231" y="437"/>
                    <a:pt x="234" y="436"/>
                  </a:cubicBezTo>
                  <a:cubicBezTo>
                    <a:pt x="237" y="435"/>
                    <a:pt x="235" y="432"/>
                    <a:pt x="234" y="431"/>
                  </a:cubicBezTo>
                  <a:cubicBezTo>
                    <a:pt x="234" y="430"/>
                    <a:pt x="233" y="427"/>
                    <a:pt x="237" y="427"/>
                  </a:cubicBezTo>
                  <a:cubicBezTo>
                    <a:pt x="240" y="426"/>
                    <a:pt x="238" y="423"/>
                    <a:pt x="241" y="423"/>
                  </a:cubicBezTo>
                  <a:cubicBezTo>
                    <a:pt x="243" y="423"/>
                    <a:pt x="248" y="420"/>
                    <a:pt x="249" y="419"/>
                  </a:cubicBezTo>
                  <a:cubicBezTo>
                    <a:pt x="251" y="418"/>
                    <a:pt x="254" y="416"/>
                    <a:pt x="255" y="417"/>
                  </a:cubicBezTo>
                  <a:cubicBezTo>
                    <a:pt x="257" y="418"/>
                    <a:pt x="259" y="420"/>
                    <a:pt x="260" y="417"/>
                  </a:cubicBezTo>
                  <a:cubicBezTo>
                    <a:pt x="261" y="415"/>
                    <a:pt x="265" y="416"/>
                    <a:pt x="265" y="417"/>
                  </a:cubicBezTo>
                  <a:cubicBezTo>
                    <a:pt x="266" y="419"/>
                    <a:pt x="273" y="419"/>
                    <a:pt x="275" y="420"/>
                  </a:cubicBezTo>
                  <a:cubicBezTo>
                    <a:pt x="277" y="421"/>
                    <a:pt x="281" y="424"/>
                    <a:pt x="281" y="426"/>
                  </a:cubicBezTo>
                  <a:cubicBezTo>
                    <a:pt x="281" y="427"/>
                    <a:pt x="284" y="429"/>
                    <a:pt x="284" y="427"/>
                  </a:cubicBezTo>
                  <a:cubicBezTo>
                    <a:pt x="284" y="424"/>
                    <a:pt x="285" y="425"/>
                    <a:pt x="288" y="427"/>
                  </a:cubicBezTo>
                  <a:cubicBezTo>
                    <a:pt x="291" y="429"/>
                    <a:pt x="295" y="428"/>
                    <a:pt x="296" y="426"/>
                  </a:cubicBezTo>
                  <a:cubicBezTo>
                    <a:pt x="296" y="424"/>
                    <a:pt x="302" y="422"/>
                    <a:pt x="304" y="424"/>
                  </a:cubicBezTo>
                  <a:cubicBezTo>
                    <a:pt x="305" y="425"/>
                    <a:pt x="306" y="426"/>
                    <a:pt x="308" y="424"/>
                  </a:cubicBezTo>
                  <a:cubicBezTo>
                    <a:pt x="310" y="422"/>
                    <a:pt x="315" y="422"/>
                    <a:pt x="316" y="424"/>
                  </a:cubicBezTo>
                  <a:cubicBezTo>
                    <a:pt x="317" y="426"/>
                    <a:pt x="319" y="427"/>
                    <a:pt x="321" y="427"/>
                  </a:cubicBezTo>
                  <a:cubicBezTo>
                    <a:pt x="324" y="427"/>
                    <a:pt x="324" y="430"/>
                    <a:pt x="325" y="429"/>
                  </a:cubicBezTo>
                  <a:cubicBezTo>
                    <a:pt x="327" y="429"/>
                    <a:pt x="326" y="425"/>
                    <a:pt x="328" y="425"/>
                  </a:cubicBezTo>
                  <a:cubicBezTo>
                    <a:pt x="330" y="426"/>
                    <a:pt x="331" y="428"/>
                    <a:pt x="334" y="428"/>
                  </a:cubicBezTo>
                  <a:cubicBezTo>
                    <a:pt x="337" y="428"/>
                    <a:pt x="339" y="427"/>
                    <a:pt x="339" y="425"/>
                  </a:cubicBezTo>
                  <a:cubicBezTo>
                    <a:pt x="339" y="423"/>
                    <a:pt x="339" y="419"/>
                    <a:pt x="337" y="419"/>
                  </a:cubicBezTo>
                  <a:cubicBezTo>
                    <a:pt x="335" y="419"/>
                    <a:pt x="334" y="417"/>
                    <a:pt x="331" y="417"/>
                  </a:cubicBezTo>
                  <a:cubicBezTo>
                    <a:pt x="329" y="417"/>
                    <a:pt x="327" y="414"/>
                    <a:pt x="329" y="413"/>
                  </a:cubicBezTo>
                  <a:cubicBezTo>
                    <a:pt x="331" y="412"/>
                    <a:pt x="335" y="411"/>
                    <a:pt x="334" y="409"/>
                  </a:cubicBezTo>
                  <a:cubicBezTo>
                    <a:pt x="334" y="407"/>
                    <a:pt x="333" y="404"/>
                    <a:pt x="336" y="403"/>
                  </a:cubicBezTo>
                  <a:cubicBezTo>
                    <a:pt x="339" y="403"/>
                    <a:pt x="345" y="403"/>
                    <a:pt x="344" y="402"/>
                  </a:cubicBezTo>
                  <a:cubicBezTo>
                    <a:pt x="344" y="401"/>
                    <a:pt x="338" y="400"/>
                    <a:pt x="337" y="398"/>
                  </a:cubicBezTo>
                  <a:cubicBezTo>
                    <a:pt x="336" y="396"/>
                    <a:pt x="336" y="392"/>
                    <a:pt x="337" y="391"/>
                  </a:cubicBezTo>
                  <a:cubicBezTo>
                    <a:pt x="338" y="391"/>
                    <a:pt x="341" y="392"/>
                    <a:pt x="344" y="391"/>
                  </a:cubicBezTo>
                  <a:cubicBezTo>
                    <a:pt x="346" y="390"/>
                    <a:pt x="350" y="392"/>
                    <a:pt x="353" y="390"/>
                  </a:cubicBezTo>
                  <a:cubicBezTo>
                    <a:pt x="356" y="388"/>
                    <a:pt x="362" y="388"/>
                    <a:pt x="365" y="388"/>
                  </a:cubicBezTo>
                  <a:cubicBezTo>
                    <a:pt x="369" y="388"/>
                    <a:pt x="371" y="385"/>
                    <a:pt x="374" y="385"/>
                  </a:cubicBezTo>
                  <a:cubicBezTo>
                    <a:pt x="376" y="385"/>
                    <a:pt x="383" y="384"/>
                    <a:pt x="385" y="383"/>
                  </a:cubicBezTo>
                  <a:cubicBezTo>
                    <a:pt x="387" y="382"/>
                    <a:pt x="396" y="381"/>
                    <a:pt x="397" y="379"/>
                  </a:cubicBezTo>
                  <a:cubicBezTo>
                    <a:pt x="397" y="377"/>
                    <a:pt x="405" y="376"/>
                    <a:pt x="407" y="377"/>
                  </a:cubicBezTo>
                  <a:cubicBezTo>
                    <a:pt x="409" y="378"/>
                    <a:pt x="411" y="378"/>
                    <a:pt x="413" y="378"/>
                  </a:cubicBezTo>
                  <a:cubicBezTo>
                    <a:pt x="415" y="377"/>
                    <a:pt x="418" y="379"/>
                    <a:pt x="418" y="381"/>
                  </a:cubicBezTo>
                  <a:cubicBezTo>
                    <a:pt x="418" y="383"/>
                    <a:pt x="420" y="385"/>
                    <a:pt x="420" y="386"/>
                  </a:cubicBezTo>
                  <a:cubicBezTo>
                    <a:pt x="419" y="388"/>
                    <a:pt x="418" y="389"/>
                    <a:pt x="419" y="390"/>
                  </a:cubicBezTo>
                  <a:cubicBezTo>
                    <a:pt x="420" y="391"/>
                    <a:pt x="425" y="390"/>
                    <a:pt x="426" y="389"/>
                  </a:cubicBezTo>
                  <a:cubicBezTo>
                    <a:pt x="427" y="387"/>
                    <a:pt x="429" y="389"/>
                    <a:pt x="429" y="391"/>
                  </a:cubicBezTo>
                  <a:cubicBezTo>
                    <a:pt x="429" y="392"/>
                    <a:pt x="431" y="393"/>
                    <a:pt x="431" y="391"/>
                  </a:cubicBezTo>
                  <a:cubicBezTo>
                    <a:pt x="431" y="389"/>
                    <a:pt x="434" y="391"/>
                    <a:pt x="435" y="392"/>
                  </a:cubicBezTo>
                  <a:cubicBezTo>
                    <a:pt x="436" y="393"/>
                    <a:pt x="439" y="390"/>
                    <a:pt x="439" y="392"/>
                  </a:cubicBezTo>
                  <a:cubicBezTo>
                    <a:pt x="439" y="394"/>
                    <a:pt x="434" y="395"/>
                    <a:pt x="436" y="397"/>
                  </a:cubicBezTo>
                  <a:cubicBezTo>
                    <a:pt x="439" y="399"/>
                    <a:pt x="440" y="395"/>
                    <a:pt x="443" y="396"/>
                  </a:cubicBezTo>
                  <a:cubicBezTo>
                    <a:pt x="445" y="397"/>
                    <a:pt x="449" y="393"/>
                    <a:pt x="451" y="392"/>
                  </a:cubicBezTo>
                  <a:cubicBezTo>
                    <a:pt x="454" y="392"/>
                    <a:pt x="456" y="389"/>
                    <a:pt x="459" y="388"/>
                  </a:cubicBezTo>
                  <a:cubicBezTo>
                    <a:pt x="461" y="387"/>
                    <a:pt x="465" y="387"/>
                    <a:pt x="464" y="389"/>
                  </a:cubicBezTo>
                  <a:cubicBezTo>
                    <a:pt x="463" y="390"/>
                    <a:pt x="461" y="393"/>
                    <a:pt x="466" y="395"/>
                  </a:cubicBezTo>
                  <a:cubicBezTo>
                    <a:pt x="472" y="397"/>
                    <a:pt x="478" y="407"/>
                    <a:pt x="481" y="412"/>
                  </a:cubicBezTo>
                  <a:cubicBezTo>
                    <a:pt x="484" y="417"/>
                    <a:pt x="488" y="427"/>
                    <a:pt x="489" y="427"/>
                  </a:cubicBezTo>
                  <a:cubicBezTo>
                    <a:pt x="491" y="427"/>
                    <a:pt x="492" y="422"/>
                    <a:pt x="494" y="422"/>
                  </a:cubicBezTo>
                  <a:cubicBezTo>
                    <a:pt x="496" y="421"/>
                    <a:pt x="498" y="426"/>
                    <a:pt x="500" y="426"/>
                  </a:cubicBezTo>
                  <a:cubicBezTo>
                    <a:pt x="503" y="427"/>
                    <a:pt x="506" y="428"/>
                    <a:pt x="508" y="427"/>
                  </a:cubicBezTo>
                  <a:cubicBezTo>
                    <a:pt x="510" y="427"/>
                    <a:pt x="515" y="424"/>
                    <a:pt x="516" y="425"/>
                  </a:cubicBezTo>
                  <a:cubicBezTo>
                    <a:pt x="518" y="426"/>
                    <a:pt x="520" y="426"/>
                    <a:pt x="521" y="429"/>
                  </a:cubicBezTo>
                  <a:cubicBezTo>
                    <a:pt x="523" y="433"/>
                    <a:pt x="525" y="433"/>
                    <a:pt x="526" y="433"/>
                  </a:cubicBezTo>
                  <a:cubicBezTo>
                    <a:pt x="528" y="433"/>
                    <a:pt x="528" y="435"/>
                    <a:pt x="528" y="436"/>
                  </a:cubicBezTo>
                  <a:cubicBezTo>
                    <a:pt x="528" y="438"/>
                    <a:pt x="531" y="440"/>
                    <a:pt x="532" y="440"/>
                  </a:cubicBezTo>
                  <a:cubicBezTo>
                    <a:pt x="534" y="440"/>
                    <a:pt x="537" y="439"/>
                    <a:pt x="539" y="439"/>
                  </a:cubicBezTo>
                  <a:cubicBezTo>
                    <a:pt x="540" y="438"/>
                    <a:pt x="541" y="437"/>
                    <a:pt x="541" y="439"/>
                  </a:cubicBezTo>
                  <a:cubicBezTo>
                    <a:pt x="542" y="440"/>
                    <a:pt x="544" y="443"/>
                    <a:pt x="545" y="443"/>
                  </a:cubicBezTo>
                  <a:cubicBezTo>
                    <a:pt x="547" y="443"/>
                    <a:pt x="549" y="444"/>
                    <a:pt x="550" y="443"/>
                  </a:cubicBezTo>
                  <a:cubicBezTo>
                    <a:pt x="550" y="442"/>
                    <a:pt x="554" y="441"/>
                    <a:pt x="555" y="441"/>
                  </a:cubicBezTo>
                  <a:cubicBezTo>
                    <a:pt x="557" y="441"/>
                    <a:pt x="562" y="440"/>
                    <a:pt x="563" y="438"/>
                  </a:cubicBezTo>
                  <a:cubicBezTo>
                    <a:pt x="564" y="435"/>
                    <a:pt x="568" y="435"/>
                    <a:pt x="569" y="434"/>
                  </a:cubicBezTo>
                  <a:cubicBezTo>
                    <a:pt x="570" y="433"/>
                    <a:pt x="573" y="432"/>
                    <a:pt x="574" y="430"/>
                  </a:cubicBezTo>
                  <a:cubicBezTo>
                    <a:pt x="575" y="429"/>
                    <a:pt x="579" y="429"/>
                    <a:pt x="579" y="428"/>
                  </a:cubicBezTo>
                  <a:cubicBezTo>
                    <a:pt x="580" y="427"/>
                    <a:pt x="583" y="427"/>
                    <a:pt x="585" y="427"/>
                  </a:cubicBezTo>
                  <a:cubicBezTo>
                    <a:pt x="587" y="428"/>
                    <a:pt x="595" y="429"/>
                    <a:pt x="596" y="429"/>
                  </a:cubicBezTo>
                  <a:cubicBezTo>
                    <a:pt x="598" y="429"/>
                    <a:pt x="598" y="433"/>
                    <a:pt x="599" y="434"/>
                  </a:cubicBezTo>
                  <a:cubicBezTo>
                    <a:pt x="600" y="434"/>
                    <a:pt x="604" y="437"/>
                    <a:pt x="606" y="436"/>
                  </a:cubicBezTo>
                  <a:cubicBezTo>
                    <a:pt x="607" y="435"/>
                    <a:pt x="610" y="434"/>
                    <a:pt x="612" y="436"/>
                  </a:cubicBezTo>
                  <a:cubicBezTo>
                    <a:pt x="614" y="437"/>
                    <a:pt x="617" y="439"/>
                    <a:pt x="618" y="437"/>
                  </a:cubicBezTo>
                  <a:cubicBezTo>
                    <a:pt x="619" y="436"/>
                    <a:pt x="624" y="435"/>
                    <a:pt x="624" y="434"/>
                  </a:cubicBezTo>
                  <a:cubicBezTo>
                    <a:pt x="625" y="433"/>
                    <a:pt x="626" y="430"/>
                    <a:pt x="625" y="429"/>
                  </a:cubicBezTo>
                  <a:cubicBezTo>
                    <a:pt x="623" y="428"/>
                    <a:pt x="622" y="424"/>
                    <a:pt x="622" y="423"/>
                  </a:cubicBezTo>
                  <a:cubicBezTo>
                    <a:pt x="621" y="421"/>
                    <a:pt x="625" y="420"/>
                    <a:pt x="625" y="419"/>
                  </a:cubicBezTo>
                  <a:cubicBezTo>
                    <a:pt x="626" y="417"/>
                    <a:pt x="628" y="417"/>
                    <a:pt x="629" y="416"/>
                  </a:cubicBezTo>
                  <a:cubicBezTo>
                    <a:pt x="630" y="415"/>
                    <a:pt x="631" y="413"/>
                    <a:pt x="632" y="413"/>
                  </a:cubicBezTo>
                  <a:cubicBezTo>
                    <a:pt x="634" y="414"/>
                    <a:pt x="637" y="415"/>
                    <a:pt x="638" y="415"/>
                  </a:cubicBezTo>
                  <a:cubicBezTo>
                    <a:pt x="639" y="416"/>
                    <a:pt x="642" y="417"/>
                    <a:pt x="643" y="417"/>
                  </a:cubicBezTo>
                  <a:cubicBezTo>
                    <a:pt x="645" y="417"/>
                    <a:pt x="647" y="418"/>
                    <a:pt x="649" y="419"/>
                  </a:cubicBezTo>
                  <a:cubicBezTo>
                    <a:pt x="651" y="420"/>
                    <a:pt x="656" y="420"/>
                    <a:pt x="657" y="421"/>
                  </a:cubicBezTo>
                  <a:cubicBezTo>
                    <a:pt x="658" y="423"/>
                    <a:pt x="657" y="427"/>
                    <a:pt x="658" y="428"/>
                  </a:cubicBezTo>
                  <a:cubicBezTo>
                    <a:pt x="659" y="430"/>
                    <a:pt x="662" y="433"/>
                    <a:pt x="663" y="432"/>
                  </a:cubicBezTo>
                  <a:cubicBezTo>
                    <a:pt x="664" y="431"/>
                    <a:pt x="668" y="434"/>
                    <a:pt x="670" y="434"/>
                  </a:cubicBezTo>
                  <a:cubicBezTo>
                    <a:pt x="672" y="434"/>
                    <a:pt x="674" y="431"/>
                    <a:pt x="676" y="431"/>
                  </a:cubicBezTo>
                  <a:cubicBezTo>
                    <a:pt x="677" y="431"/>
                    <a:pt x="682" y="430"/>
                    <a:pt x="683" y="430"/>
                  </a:cubicBezTo>
                  <a:cubicBezTo>
                    <a:pt x="685" y="431"/>
                    <a:pt x="690" y="433"/>
                    <a:pt x="691" y="432"/>
                  </a:cubicBezTo>
                  <a:cubicBezTo>
                    <a:pt x="691" y="432"/>
                    <a:pt x="696" y="432"/>
                    <a:pt x="697" y="434"/>
                  </a:cubicBezTo>
                  <a:cubicBezTo>
                    <a:pt x="697" y="435"/>
                    <a:pt x="703" y="435"/>
                    <a:pt x="703" y="437"/>
                  </a:cubicBezTo>
                  <a:cubicBezTo>
                    <a:pt x="703" y="439"/>
                    <a:pt x="707" y="439"/>
                    <a:pt x="708" y="441"/>
                  </a:cubicBezTo>
                  <a:cubicBezTo>
                    <a:pt x="709" y="443"/>
                    <a:pt x="716" y="442"/>
                    <a:pt x="718" y="443"/>
                  </a:cubicBezTo>
                  <a:cubicBezTo>
                    <a:pt x="719" y="444"/>
                    <a:pt x="728" y="444"/>
                    <a:pt x="729" y="443"/>
                  </a:cubicBezTo>
                  <a:cubicBezTo>
                    <a:pt x="729" y="442"/>
                    <a:pt x="737" y="442"/>
                    <a:pt x="739" y="441"/>
                  </a:cubicBezTo>
                  <a:cubicBezTo>
                    <a:pt x="741" y="439"/>
                    <a:pt x="745" y="440"/>
                    <a:pt x="745" y="438"/>
                  </a:cubicBezTo>
                  <a:cubicBezTo>
                    <a:pt x="746" y="437"/>
                    <a:pt x="750" y="435"/>
                    <a:pt x="752" y="434"/>
                  </a:cubicBezTo>
                  <a:cubicBezTo>
                    <a:pt x="754" y="433"/>
                    <a:pt x="761" y="433"/>
                    <a:pt x="762" y="434"/>
                  </a:cubicBezTo>
                  <a:cubicBezTo>
                    <a:pt x="762" y="436"/>
                    <a:pt x="767" y="437"/>
                    <a:pt x="769" y="436"/>
                  </a:cubicBezTo>
                  <a:cubicBezTo>
                    <a:pt x="771" y="435"/>
                    <a:pt x="776" y="436"/>
                    <a:pt x="776" y="438"/>
                  </a:cubicBezTo>
                  <a:cubicBezTo>
                    <a:pt x="777" y="439"/>
                    <a:pt x="783" y="440"/>
                    <a:pt x="784" y="440"/>
                  </a:cubicBezTo>
                  <a:cubicBezTo>
                    <a:pt x="786" y="439"/>
                    <a:pt x="790" y="436"/>
                    <a:pt x="792" y="436"/>
                  </a:cubicBezTo>
                  <a:cubicBezTo>
                    <a:pt x="793" y="436"/>
                    <a:pt x="796" y="434"/>
                    <a:pt x="795" y="432"/>
                  </a:cubicBezTo>
                  <a:cubicBezTo>
                    <a:pt x="795" y="431"/>
                    <a:pt x="799" y="426"/>
                    <a:pt x="799" y="424"/>
                  </a:cubicBezTo>
                  <a:cubicBezTo>
                    <a:pt x="800" y="422"/>
                    <a:pt x="803" y="417"/>
                    <a:pt x="804" y="416"/>
                  </a:cubicBezTo>
                  <a:cubicBezTo>
                    <a:pt x="805" y="416"/>
                    <a:pt x="808" y="414"/>
                    <a:pt x="808" y="412"/>
                  </a:cubicBezTo>
                  <a:cubicBezTo>
                    <a:pt x="808" y="411"/>
                    <a:pt x="807" y="407"/>
                    <a:pt x="805" y="407"/>
                  </a:cubicBezTo>
                  <a:cubicBezTo>
                    <a:pt x="804" y="407"/>
                    <a:pt x="801" y="407"/>
                    <a:pt x="805" y="402"/>
                  </a:cubicBezTo>
                  <a:cubicBezTo>
                    <a:pt x="808" y="398"/>
                    <a:pt x="814" y="399"/>
                    <a:pt x="815" y="399"/>
                  </a:cubicBezTo>
                  <a:cubicBezTo>
                    <a:pt x="816" y="399"/>
                    <a:pt x="823" y="397"/>
                    <a:pt x="827" y="398"/>
                  </a:cubicBezTo>
                  <a:cubicBezTo>
                    <a:pt x="830" y="399"/>
                    <a:pt x="832" y="398"/>
                    <a:pt x="836" y="400"/>
                  </a:cubicBezTo>
                  <a:cubicBezTo>
                    <a:pt x="839" y="401"/>
                    <a:pt x="844" y="401"/>
                    <a:pt x="846" y="402"/>
                  </a:cubicBezTo>
                  <a:cubicBezTo>
                    <a:pt x="847" y="404"/>
                    <a:pt x="851" y="405"/>
                    <a:pt x="851" y="408"/>
                  </a:cubicBezTo>
                  <a:cubicBezTo>
                    <a:pt x="850" y="411"/>
                    <a:pt x="853" y="410"/>
                    <a:pt x="855" y="416"/>
                  </a:cubicBezTo>
                  <a:cubicBezTo>
                    <a:pt x="856" y="422"/>
                    <a:pt x="859" y="422"/>
                    <a:pt x="859" y="425"/>
                  </a:cubicBezTo>
                  <a:cubicBezTo>
                    <a:pt x="860" y="428"/>
                    <a:pt x="864" y="433"/>
                    <a:pt x="863" y="435"/>
                  </a:cubicBezTo>
                  <a:cubicBezTo>
                    <a:pt x="863" y="437"/>
                    <a:pt x="862" y="439"/>
                    <a:pt x="866" y="439"/>
                  </a:cubicBezTo>
                  <a:cubicBezTo>
                    <a:pt x="871" y="440"/>
                    <a:pt x="873" y="443"/>
                    <a:pt x="874" y="442"/>
                  </a:cubicBezTo>
                  <a:cubicBezTo>
                    <a:pt x="875" y="442"/>
                    <a:pt x="880" y="444"/>
                    <a:pt x="882" y="446"/>
                  </a:cubicBezTo>
                  <a:cubicBezTo>
                    <a:pt x="885" y="448"/>
                    <a:pt x="888" y="447"/>
                    <a:pt x="888" y="450"/>
                  </a:cubicBezTo>
                  <a:cubicBezTo>
                    <a:pt x="888" y="452"/>
                    <a:pt x="890" y="454"/>
                    <a:pt x="890" y="457"/>
                  </a:cubicBezTo>
                  <a:cubicBezTo>
                    <a:pt x="890" y="459"/>
                    <a:pt x="894" y="460"/>
                    <a:pt x="898" y="460"/>
                  </a:cubicBezTo>
                  <a:cubicBezTo>
                    <a:pt x="901" y="459"/>
                    <a:pt x="903" y="461"/>
                    <a:pt x="905" y="458"/>
                  </a:cubicBezTo>
                  <a:cubicBezTo>
                    <a:pt x="906" y="455"/>
                    <a:pt x="911" y="456"/>
                    <a:pt x="913" y="455"/>
                  </a:cubicBezTo>
                  <a:cubicBezTo>
                    <a:pt x="914" y="454"/>
                    <a:pt x="919" y="453"/>
                    <a:pt x="919" y="457"/>
                  </a:cubicBezTo>
                  <a:cubicBezTo>
                    <a:pt x="919" y="461"/>
                    <a:pt x="922" y="462"/>
                    <a:pt x="919" y="463"/>
                  </a:cubicBezTo>
                  <a:cubicBezTo>
                    <a:pt x="917" y="465"/>
                    <a:pt x="916" y="471"/>
                    <a:pt x="915" y="474"/>
                  </a:cubicBezTo>
                  <a:cubicBezTo>
                    <a:pt x="914" y="476"/>
                    <a:pt x="911" y="477"/>
                    <a:pt x="910" y="480"/>
                  </a:cubicBezTo>
                  <a:cubicBezTo>
                    <a:pt x="910" y="483"/>
                    <a:pt x="906" y="483"/>
                    <a:pt x="906" y="485"/>
                  </a:cubicBezTo>
                  <a:cubicBezTo>
                    <a:pt x="906" y="487"/>
                    <a:pt x="902" y="487"/>
                    <a:pt x="899" y="485"/>
                  </a:cubicBezTo>
                  <a:cubicBezTo>
                    <a:pt x="897" y="483"/>
                    <a:pt x="895" y="488"/>
                    <a:pt x="893" y="488"/>
                  </a:cubicBezTo>
                  <a:cubicBezTo>
                    <a:pt x="891" y="488"/>
                    <a:pt x="891" y="492"/>
                    <a:pt x="891" y="494"/>
                  </a:cubicBezTo>
                  <a:cubicBezTo>
                    <a:pt x="892" y="496"/>
                    <a:pt x="891" y="498"/>
                    <a:pt x="892" y="501"/>
                  </a:cubicBezTo>
                  <a:cubicBezTo>
                    <a:pt x="893" y="502"/>
                    <a:pt x="892" y="505"/>
                    <a:pt x="892" y="508"/>
                  </a:cubicBezTo>
                  <a:cubicBezTo>
                    <a:pt x="895" y="506"/>
                    <a:pt x="898" y="505"/>
                    <a:pt x="899" y="505"/>
                  </a:cubicBezTo>
                  <a:cubicBezTo>
                    <a:pt x="902" y="505"/>
                    <a:pt x="905" y="510"/>
                    <a:pt x="908" y="510"/>
                  </a:cubicBezTo>
                  <a:cubicBezTo>
                    <a:pt x="912" y="510"/>
                    <a:pt x="927" y="500"/>
                    <a:pt x="927" y="498"/>
                  </a:cubicBezTo>
                  <a:cubicBezTo>
                    <a:pt x="927" y="497"/>
                    <a:pt x="936" y="488"/>
                    <a:pt x="940" y="484"/>
                  </a:cubicBezTo>
                  <a:cubicBezTo>
                    <a:pt x="944" y="479"/>
                    <a:pt x="950" y="473"/>
                    <a:pt x="952" y="468"/>
                  </a:cubicBezTo>
                  <a:cubicBezTo>
                    <a:pt x="953" y="465"/>
                    <a:pt x="959" y="459"/>
                    <a:pt x="960" y="456"/>
                  </a:cubicBezTo>
                  <a:cubicBezTo>
                    <a:pt x="962" y="454"/>
                    <a:pt x="963" y="454"/>
                    <a:pt x="965" y="448"/>
                  </a:cubicBezTo>
                  <a:cubicBezTo>
                    <a:pt x="968" y="443"/>
                    <a:pt x="968" y="428"/>
                    <a:pt x="969" y="427"/>
                  </a:cubicBezTo>
                  <a:cubicBezTo>
                    <a:pt x="970" y="426"/>
                    <a:pt x="969" y="424"/>
                    <a:pt x="970" y="422"/>
                  </a:cubicBezTo>
                  <a:cubicBezTo>
                    <a:pt x="972" y="421"/>
                    <a:pt x="971" y="418"/>
                    <a:pt x="973" y="416"/>
                  </a:cubicBezTo>
                  <a:cubicBezTo>
                    <a:pt x="976" y="414"/>
                    <a:pt x="975" y="413"/>
                    <a:pt x="975" y="411"/>
                  </a:cubicBezTo>
                  <a:cubicBezTo>
                    <a:pt x="974" y="410"/>
                    <a:pt x="975" y="406"/>
                    <a:pt x="974" y="405"/>
                  </a:cubicBezTo>
                  <a:cubicBezTo>
                    <a:pt x="974" y="404"/>
                    <a:pt x="974" y="403"/>
                    <a:pt x="975" y="403"/>
                  </a:cubicBezTo>
                  <a:cubicBezTo>
                    <a:pt x="977" y="402"/>
                    <a:pt x="974" y="400"/>
                    <a:pt x="972" y="399"/>
                  </a:cubicBezTo>
                  <a:cubicBezTo>
                    <a:pt x="970" y="398"/>
                    <a:pt x="968" y="397"/>
                    <a:pt x="967" y="395"/>
                  </a:cubicBezTo>
                  <a:cubicBezTo>
                    <a:pt x="967" y="392"/>
                    <a:pt x="964" y="390"/>
                    <a:pt x="961" y="390"/>
                  </a:cubicBezTo>
                  <a:cubicBezTo>
                    <a:pt x="958" y="390"/>
                    <a:pt x="954" y="388"/>
                    <a:pt x="954" y="390"/>
                  </a:cubicBezTo>
                  <a:cubicBezTo>
                    <a:pt x="955" y="392"/>
                    <a:pt x="954" y="393"/>
                    <a:pt x="953" y="393"/>
                  </a:cubicBezTo>
                  <a:cubicBezTo>
                    <a:pt x="951" y="393"/>
                    <a:pt x="951" y="394"/>
                    <a:pt x="949" y="396"/>
                  </a:cubicBezTo>
                  <a:cubicBezTo>
                    <a:pt x="948" y="398"/>
                    <a:pt x="942" y="399"/>
                    <a:pt x="945" y="396"/>
                  </a:cubicBezTo>
                  <a:cubicBezTo>
                    <a:pt x="947" y="394"/>
                    <a:pt x="944" y="394"/>
                    <a:pt x="944" y="392"/>
                  </a:cubicBezTo>
                  <a:cubicBezTo>
                    <a:pt x="945" y="389"/>
                    <a:pt x="947" y="387"/>
                    <a:pt x="944" y="388"/>
                  </a:cubicBezTo>
                  <a:cubicBezTo>
                    <a:pt x="941" y="390"/>
                    <a:pt x="941" y="394"/>
                    <a:pt x="939" y="394"/>
                  </a:cubicBezTo>
                  <a:cubicBezTo>
                    <a:pt x="937" y="395"/>
                    <a:pt x="937" y="388"/>
                    <a:pt x="938" y="386"/>
                  </a:cubicBezTo>
                  <a:cubicBezTo>
                    <a:pt x="939" y="384"/>
                    <a:pt x="934" y="386"/>
                    <a:pt x="929" y="386"/>
                  </a:cubicBezTo>
                  <a:cubicBezTo>
                    <a:pt x="924" y="385"/>
                    <a:pt x="925" y="382"/>
                    <a:pt x="929" y="380"/>
                  </a:cubicBezTo>
                  <a:cubicBezTo>
                    <a:pt x="933" y="378"/>
                    <a:pt x="933" y="376"/>
                    <a:pt x="935" y="375"/>
                  </a:cubicBezTo>
                  <a:cubicBezTo>
                    <a:pt x="937" y="374"/>
                    <a:pt x="942" y="370"/>
                    <a:pt x="945" y="369"/>
                  </a:cubicBezTo>
                  <a:cubicBezTo>
                    <a:pt x="948" y="367"/>
                    <a:pt x="949" y="365"/>
                    <a:pt x="949" y="363"/>
                  </a:cubicBezTo>
                  <a:cubicBezTo>
                    <a:pt x="950" y="361"/>
                    <a:pt x="956" y="358"/>
                    <a:pt x="961" y="354"/>
                  </a:cubicBezTo>
                  <a:cubicBezTo>
                    <a:pt x="966" y="350"/>
                    <a:pt x="968" y="348"/>
                    <a:pt x="970" y="345"/>
                  </a:cubicBezTo>
                  <a:cubicBezTo>
                    <a:pt x="971" y="343"/>
                    <a:pt x="978" y="339"/>
                    <a:pt x="979" y="338"/>
                  </a:cubicBezTo>
                  <a:cubicBezTo>
                    <a:pt x="979" y="336"/>
                    <a:pt x="988" y="331"/>
                    <a:pt x="994" y="330"/>
                  </a:cubicBezTo>
                  <a:cubicBezTo>
                    <a:pt x="1000" y="329"/>
                    <a:pt x="1009" y="330"/>
                    <a:pt x="1011" y="332"/>
                  </a:cubicBezTo>
                  <a:cubicBezTo>
                    <a:pt x="1013" y="334"/>
                    <a:pt x="1014" y="333"/>
                    <a:pt x="1015" y="332"/>
                  </a:cubicBezTo>
                  <a:cubicBezTo>
                    <a:pt x="1016" y="331"/>
                    <a:pt x="1019" y="331"/>
                    <a:pt x="1023" y="332"/>
                  </a:cubicBezTo>
                  <a:cubicBezTo>
                    <a:pt x="1027" y="332"/>
                    <a:pt x="1028" y="330"/>
                    <a:pt x="1031" y="331"/>
                  </a:cubicBezTo>
                  <a:cubicBezTo>
                    <a:pt x="1033" y="331"/>
                    <a:pt x="1036" y="332"/>
                    <a:pt x="1037" y="329"/>
                  </a:cubicBezTo>
                  <a:cubicBezTo>
                    <a:pt x="1039" y="325"/>
                    <a:pt x="1047" y="326"/>
                    <a:pt x="1049" y="327"/>
                  </a:cubicBezTo>
                  <a:cubicBezTo>
                    <a:pt x="1050" y="329"/>
                    <a:pt x="1052" y="330"/>
                    <a:pt x="1055" y="329"/>
                  </a:cubicBezTo>
                  <a:cubicBezTo>
                    <a:pt x="1057" y="327"/>
                    <a:pt x="1057" y="331"/>
                    <a:pt x="1060" y="331"/>
                  </a:cubicBezTo>
                  <a:cubicBezTo>
                    <a:pt x="1063" y="332"/>
                    <a:pt x="1061" y="334"/>
                    <a:pt x="1059" y="334"/>
                  </a:cubicBezTo>
                  <a:cubicBezTo>
                    <a:pt x="1056" y="334"/>
                    <a:pt x="1053" y="335"/>
                    <a:pt x="1056" y="337"/>
                  </a:cubicBezTo>
                  <a:cubicBezTo>
                    <a:pt x="1059" y="338"/>
                    <a:pt x="1062" y="335"/>
                    <a:pt x="1064" y="335"/>
                  </a:cubicBezTo>
                  <a:cubicBezTo>
                    <a:pt x="1066" y="336"/>
                    <a:pt x="1070" y="336"/>
                    <a:pt x="1073" y="334"/>
                  </a:cubicBezTo>
                  <a:cubicBezTo>
                    <a:pt x="1076" y="332"/>
                    <a:pt x="1076" y="336"/>
                    <a:pt x="1078" y="334"/>
                  </a:cubicBezTo>
                  <a:cubicBezTo>
                    <a:pt x="1080" y="332"/>
                    <a:pt x="1085" y="332"/>
                    <a:pt x="1087" y="332"/>
                  </a:cubicBezTo>
                  <a:cubicBezTo>
                    <a:pt x="1089" y="332"/>
                    <a:pt x="1087" y="329"/>
                    <a:pt x="1083" y="329"/>
                  </a:cubicBezTo>
                  <a:cubicBezTo>
                    <a:pt x="1080" y="329"/>
                    <a:pt x="1080" y="327"/>
                    <a:pt x="1083" y="323"/>
                  </a:cubicBezTo>
                  <a:cubicBezTo>
                    <a:pt x="1086" y="318"/>
                    <a:pt x="1091" y="315"/>
                    <a:pt x="1095" y="312"/>
                  </a:cubicBezTo>
                  <a:cubicBezTo>
                    <a:pt x="1098" y="309"/>
                    <a:pt x="1101" y="311"/>
                    <a:pt x="1101" y="309"/>
                  </a:cubicBezTo>
                  <a:cubicBezTo>
                    <a:pt x="1101" y="307"/>
                    <a:pt x="1102" y="301"/>
                    <a:pt x="1105" y="301"/>
                  </a:cubicBezTo>
                  <a:cubicBezTo>
                    <a:pt x="1107" y="301"/>
                    <a:pt x="1114" y="302"/>
                    <a:pt x="1118" y="300"/>
                  </a:cubicBezTo>
                  <a:cubicBezTo>
                    <a:pt x="1122" y="298"/>
                    <a:pt x="1122" y="302"/>
                    <a:pt x="1123" y="302"/>
                  </a:cubicBezTo>
                  <a:cubicBezTo>
                    <a:pt x="1125" y="303"/>
                    <a:pt x="1127" y="299"/>
                    <a:pt x="1129" y="300"/>
                  </a:cubicBezTo>
                  <a:cubicBezTo>
                    <a:pt x="1131" y="301"/>
                    <a:pt x="1126" y="304"/>
                    <a:pt x="1125" y="308"/>
                  </a:cubicBezTo>
                  <a:cubicBezTo>
                    <a:pt x="1124" y="311"/>
                    <a:pt x="1128" y="310"/>
                    <a:pt x="1130" y="311"/>
                  </a:cubicBezTo>
                  <a:cubicBezTo>
                    <a:pt x="1132" y="312"/>
                    <a:pt x="1127" y="313"/>
                    <a:pt x="1128" y="314"/>
                  </a:cubicBezTo>
                  <a:cubicBezTo>
                    <a:pt x="1128" y="315"/>
                    <a:pt x="1132" y="315"/>
                    <a:pt x="1137" y="310"/>
                  </a:cubicBezTo>
                  <a:cubicBezTo>
                    <a:pt x="1143" y="305"/>
                    <a:pt x="1147" y="303"/>
                    <a:pt x="1151" y="303"/>
                  </a:cubicBezTo>
                  <a:cubicBezTo>
                    <a:pt x="1154" y="304"/>
                    <a:pt x="1152" y="300"/>
                    <a:pt x="1152" y="296"/>
                  </a:cubicBezTo>
                  <a:cubicBezTo>
                    <a:pt x="1153" y="291"/>
                    <a:pt x="1163" y="289"/>
                    <a:pt x="1166" y="291"/>
                  </a:cubicBezTo>
                  <a:cubicBezTo>
                    <a:pt x="1170" y="292"/>
                    <a:pt x="1169" y="293"/>
                    <a:pt x="1166" y="293"/>
                  </a:cubicBezTo>
                  <a:cubicBezTo>
                    <a:pt x="1163" y="292"/>
                    <a:pt x="1160" y="295"/>
                    <a:pt x="1160" y="299"/>
                  </a:cubicBezTo>
                  <a:cubicBezTo>
                    <a:pt x="1160" y="303"/>
                    <a:pt x="1157" y="304"/>
                    <a:pt x="1159" y="306"/>
                  </a:cubicBezTo>
                  <a:cubicBezTo>
                    <a:pt x="1160" y="307"/>
                    <a:pt x="1156" y="308"/>
                    <a:pt x="1156" y="309"/>
                  </a:cubicBezTo>
                  <a:cubicBezTo>
                    <a:pt x="1156" y="311"/>
                    <a:pt x="1156" y="312"/>
                    <a:pt x="1154" y="313"/>
                  </a:cubicBezTo>
                  <a:cubicBezTo>
                    <a:pt x="1152" y="314"/>
                    <a:pt x="1144" y="314"/>
                    <a:pt x="1143" y="317"/>
                  </a:cubicBezTo>
                  <a:cubicBezTo>
                    <a:pt x="1143" y="321"/>
                    <a:pt x="1139" y="321"/>
                    <a:pt x="1137" y="325"/>
                  </a:cubicBezTo>
                  <a:cubicBezTo>
                    <a:pt x="1135" y="329"/>
                    <a:pt x="1127" y="331"/>
                    <a:pt x="1122" y="338"/>
                  </a:cubicBezTo>
                  <a:cubicBezTo>
                    <a:pt x="1117" y="346"/>
                    <a:pt x="1109" y="346"/>
                    <a:pt x="1109" y="347"/>
                  </a:cubicBezTo>
                  <a:cubicBezTo>
                    <a:pt x="1109" y="349"/>
                    <a:pt x="1103" y="349"/>
                    <a:pt x="1101" y="349"/>
                  </a:cubicBezTo>
                  <a:cubicBezTo>
                    <a:pt x="1099" y="349"/>
                    <a:pt x="1103" y="354"/>
                    <a:pt x="1099" y="359"/>
                  </a:cubicBezTo>
                  <a:cubicBezTo>
                    <a:pt x="1094" y="364"/>
                    <a:pt x="1091" y="370"/>
                    <a:pt x="1091" y="377"/>
                  </a:cubicBezTo>
                  <a:cubicBezTo>
                    <a:pt x="1091" y="384"/>
                    <a:pt x="1094" y="403"/>
                    <a:pt x="1096" y="407"/>
                  </a:cubicBezTo>
                  <a:cubicBezTo>
                    <a:pt x="1098" y="410"/>
                    <a:pt x="1096" y="419"/>
                    <a:pt x="1098" y="421"/>
                  </a:cubicBezTo>
                  <a:cubicBezTo>
                    <a:pt x="1100" y="422"/>
                    <a:pt x="1099" y="425"/>
                    <a:pt x="1100" y="426"/>
                  </a:cubicBezTo>
                  <a:cubicBezTo>
                    <a:pt x="1101" y="427"/>
                    <a:pt x="1106" y="422"/>
                    <a:pt x="1109" y="419"/>
                  </a:cubicBezTo>
                  <a:cubicBezTo>
                    <a:pt x="1112" y="417"/>
                    <a:pt x="1111" y="416"/>
                    <a:pt x="1113" y="415"/>
                  </a:cubicBezTo>
                  <a:cubicBezTo>
                    <a:pt x="1115" y="413"/>
                    <a:pt x="1114" y="408"/>
                    <a:pt x="1114" y="406"/>
                  </a:cubicBezTo>
                  <a:cubicBezTo>
                    <a:pt x="1115" y="405"/>
                    <a:pt x="1119" y="404"/>
                    <a:pt x="1120" y="403"/>
                  </a:cubicBezTo>
                  <a:cubicBezTo>
                    <a:pt x="1121" y="401"/>
                    <a:pt x="1124" y="402"/>
                    <a:pt x="1126" y="401"/>
                  </a:cubicBezTo>
                  <a:cubicBezTo>
                    <a:pt x="1128" y="401"/>
                    <a:pt x="1126" y="397"/>
                    <a:pt x="1125" y="395"/>
                  </a:cubicBezTo>
                  <a:cubicBezTo>
                    <a:pt x="1125" y="392"/>
                    <a:pt x="1130" y="389"/>
                    <a:pt x="1133" y="387"/>
                  </a:cubicBezTo>
                  <a:cubicBezTo>
                    <a:pt x="1136" y="385"/>
                    <a:pt x="1139" y="389"/>
                    <a:pt x="1143" y="386"/>
                  </a:cubicBezTo>
                  <a:cubicBezTo>
                    <a:pt x="1146" y="383"/>
                    <a:pt x="1142" y="379"/>
                    <a:pt x="1141" y="378"/>
                  </a:cubicBezTo>
                  <a:cubicBezTo>
                    <a:pt x="1140" y="376"/>
                    <a:pt x="1144" y="369"/>
                    <a:pt x="1147" y="368"/>
                  </a:cubicBezTo>
                  <a:cubicBezTo>
                    <a:pt x="1149" y="367"/>
                    <a:pt x="1151" y="370"/>
                    <a:pt x="1153" y="368"/>
                  </a:cubicBezTo>
                  <a:cubicBezTo>
                    <a:pt x="1155" y="365"/>
                    <a:pt x="1151" y="362"/>
                    <a:pt x="1149" y="362"/>
                  </a:cubicBezTo>
                  <a:cubicBezTo>
                    <a:pt x="1148" y="362"/>
                    <a:pt x="1147" y="356"/>
                    <a:pt x="1151" y="353"/>
                  </a:cubicBezTo>
                  <a:cubicBezTo>
                    <a:pt x="1155" y="350"/>
                    <a:pt x="1153" y="350"/>
                    <a:pt x="1151" y="349"/>
                  </a:cubicBezTo>
                  <a:cubicBezTo>
                    <a:pt x="1148" y="348"/>
                    <a:pt x="1148" y="349"/>
                    <a:pt x="1146" y="349"/>
                  </a:cubicBezTo>
                  <a:cubicBezTo>
                    <a:pt x="1144" y="349"/>
                    <a:pt x="1141" y="345"/>
                    <a:pt x="1145" y="341"/>
                  </a:cubicBezTo>
                  <a:cubicBezTo>
                    <a:pt x="1148" y="337"/>
                    <a:pt x="1151" y="337"/>
                    <a:pt x="1151" y="334"/>
                  </a:cubicBezTo>
                  <a:cubicBezTo>
                    <a:pt x="1152" y="330"/>
                    <a:pt x="1156" y="325"/>
                    <a:pt x="1157" y="324"/>
                  </a:cubicBezTo>
                  <a:cubicBezTo>
                    <a:pt x="1158" y="322"/>
                    <a:pt x="1163" y="324"/>
                    <a:pt x="1164" y="323"/>
                  </a:cubicBezTo>
                  <a:cubicBezTo>
                    <a:pt x="1166" y="323"/>
                    <a:pt x="1166" y="327"/>
                    <a:pt x="1168" y="325"/>
                  </a:cubicBezTo>
                  <a:cubicBezTo>
                    <a:pt x="1170" y="323"/>
                    <a:pt x="1173" y="317"/>
                    <a:pt x="1176" y="317"/>
                  </a:cubicBezTo>
                  <a:cubicBezTo>
                    <a:pt x="1178" y="317"/>
                    <a:pt x="1177" y="321"/>
                    <a:pt x="1177" y="324"/>
                  </a:cubicBezTo>
                  <a:cubicBezTo>
                    <a:pt x="1178" y="327"/>
                    <a:pt x="1180" y="323"/>
                    <a:pt x="1185" y="320"/>
                  </a:cubicBezTo>
                  <a:cubicBezTo>
                    <a:pt x="1190" y="316"/>
                    <a:pt x="1201" y="317"/>
                    <a:pt x="1205" y="318"/>
                  </a:cubicBezTo>
                  <a:cubicBezTo>
                    <a:pt x="1208" y="320"/>
                    <a:pt x="1209" y="324"/>
                    <a:pt x="1211" y="323"/>
                  </a:cubicBezTo>
                  <a:cubicBezTo>
                    <a:pt x="1214" y="323"/>
                    <a:pt x="1211" y="319"/>
                    <a:pt x="1214" y="319"/>
                  </a:cubicBezTo>
                  <a:cubicBezTo>
                    <a:pt x="1217" y="318"/>
                    <a:pt x="1222" y="315"/>
                    <a:pt x="1226" y="312"/>
                  </a:cubicBezTo>
                  <a:cubicBezTo>
                    <a:pt x="1230" y="309"/>
                    <a:pt x="1229" y="311"/>
                    <a:pt x="1231" y="309"/>
                  </a:cubicBezTo>
                  <a:cubicBezTo>
                    <a:pt x="1233" y="306"/>
                    <a:pt x="1235" y="307"/>
                    <a:pt x="1235" y="306"/>
                  </a:cubicBezTo>
                  <a:cubicBezTo>
                    <a:pt x="1236" y="304"/>
                    <a:pt x="1241" y="301"/>
                    <a:pt x="1249" y="300"/>
                  </a:cubicBezTo>
                  <a:cubicBezTo>
                    <a:pt x="1256" y="298"/>
                    <a:pt x="1266" y="293"/>
                    <a:pt x="1265" y="291"/>
                  </a:cubicBezTo>
                  <a:cubicBezTo>
                    <a:pt x="1265" y="290"/>
                    <a:pt x="1268" y="289"/>
                    <a:pt x="1269" y="291"/>
                  </a:cubicBezTo>
                  <a:cubicBezTo>
                    <a:pt x="1269" y="292"/>
                    <a:pt x="1272" y="292"/>
                    <a:pt x="1276" y="293"/>
                  </a:cubicBezTo>
                  <a:cubicBezTo>
                    <a:pt x="1280" y="293"/>
                    <a:pt x="1282" y="295"/>
                    <a:pt x="1285" y="292"/>
                  </a:cubicBezTo>
                  <a:cubicBezTo>
                    <a:pt x="1288" y="289"/>
                    <a:pt x="1284" y="288"/>
                    <a:pt x="1284" y="285"/>
                  </a:cubicBezTo>
                  <a:cubicBezTo>
                    <a:pt x="1285" y="283"/>
                    <a:pt x="1279" y="280"/>
                    <a:pt x="1280" y="278"/>
                  </a:cubicBezTo>
                  <a:cubicBezTo>
                    <a:pt x="1280" y="275"/>
                    <a:pt x="1276" y="269"/>
                    <a:pt x="1274" y="270"/>
                  </a:cubicBezTo>
                  <a:cubicBezTo>
                    <a:pt x="1273" y="271"/>
                    <a:pt x="1270" y="269"/>
                    <a:pt x="1270" y="267"/>
                  </a:cubicBezTo>
                  <a:cubicBezTo>
                    <a:pt x="1270" y="265"/>
                    <a:pt x="1269" y="263"/>
                    <a:pt x="1267" y="264"/>
                  </a:cubicBezTo>
                  <a:cubicBezTo>
                    <a:pt x="1265" y="266"/>
                    <a:pt x="1261" y="265"/>
                    <a:pt x="1260" y="263"/>
                  </a:cubicBezTo>
                  <a:cubicBezTo>
                    <a:pt x="1260" y="261"/>
                    <a:pt x="1265" y="259"/>
                    <a:pt x="1268" y="261"/>
                  </a:cubicBezTo>
                  <a:cubicBezTo>
                    <a:pt x="1272" y="262"/>
                    <a:pt x="1271" y="264"/>
                    <a:pt x="1273" y="265"/>
                  </a:cubicBezTo>
                  <a:cubicBezTo>
                    <a:pt x="1274" y="266"/>
                    <a:pt x="1279" y="265"/>
                    <a:pt x="1282" y="264"/>
                  </a:cubicBezTo>
                  <a:cubicBezTo>
                    <a:pt x="1284" y="263"/>
                    <a:pt x="1291" y="261"/>
                    <a:pt x="1292" y="259"/>
                  </a:cubicBezTo>
                  <a:cubicBezTo>
                    <a:pt x="1294" y="256"/>
                    <a:pt x="1292" y="256"/>
                    <a:pt x="1295" y="254"/>
                  </a:cubicBezTo>
                  <a:cubicBezTo>
                    <a:pt x="1297" y="253"/>
                    <a:pt x="1295" y="251"/>
                    <a:pt x="1293" y="250"/>
                  </a:cubicBezTo>
                  <a:cubicBezTo>
                    <a:pt x="1291" y="249"/>
                    <a:pt x="1292" y="246"/>
                    <a:pt x="1294" y="246"/>
                  </a:cubicBezTo>
                  <a:cubicBezTo>
                    <a:pt x="1296" y="246"/>
                    <a:pt x="1295" y="243"/>
                    <a:pt x="1297" y="243"/>
                  </a:cubicBezTo>
                  <a:cubicBezTo>
                    <a:pt x="1298" y="243"/>
                    <a:pt x="1298" y="244"/>
                    <a:pt x="1301" y="243"/>
                  </a:cubicBezTo>
                  <a:cubicBezTo>
                    <a:pt x="1304" y="242"/>
                    <a:pt x="1301" y="245"/>
                    <a:pt x="1300" y="247"/>
                  </a:cubicBezTo>
                  <a:cubicBezTo>
                    <a:pt x="1299" y="249"/>
                    <a:pt x="1302" y="251"/>
                    <a:pt x="1303" y="253"/>
                  </a:cubicBezTo>
                  <a:cubicBezTo>
                    <a:pt x="1303" y="254"/>
                    <a:pt x="1308" y="254"/>
                    <a:pt x="1311" y="253"/>
                  </a:cubicBezTo>
                  <a:cubicBezTo>
                    <a:pt x="1314" y="251"/>
                    <a:pt x="1323" y="255"/>
                    <a:pt x="1324" y="257"/>
                  </a:cubicBezTo>
                  <a:cubicBezTo>
                    <a:pt x="1324" y="259"/>
                    <a:pt x="1326" y="262"/>
                    <a:pt x="1329" y="264"/>
                  </a:cubicBezTo>
                  <a:cubicBezTo>
                    <a:pt x="1333" y="266"/>
                    <a:pt x="1337" y="265"/>
                    <a:pt x="1337" y="267"/>
                  </a:cubicBezTo>
                  <a:cubicBezTo>
                    <a:pt x="1338" y="269"/>
                    <a:pt x="1340" y="269"/>
                    <a:pt x="1342" y="269"/>
                  </a:cubicBezTo>
                  <a:cubicBezTo>
                    <a:pt x="1344" y="269"/>
                    <a:pt x="1345" y="271"/>
                    <a:pt x="1347" y="269"/>
                  </a:cubicBezTo>
                  <a:cubicBezTo>
                    <a:pt x="1348" y="268"/>
                    <a:pt x="1349" y="270"/>
                    <a:pt x="1351" y="269"/>
                  </a:cubicBezTo>
                  <a:cubicBezTo>
                    <a:pt x="1353" y="267"/>
                    <a:pt x="1347" y="266"/>
                    <a:pt x="1347" y="264"/>
                  </a:cubicBezTo>
                  <a:cubicBezTo>
                    <a:pt x="1348" y="263"/>
                    <a:pt x="1350" y="265"/>
                    <a:pt x="1351" y="265"/>
                  </a:cubicBezTo>
                  <a:cubicBezTo>
                    <a:pt x="1353" y="265"/>
                    <a:pt x="1351" y="261"/>
                    <a:pt x="1352" y="261"/>
                  </a:cubicBezTo>
                  <a:cubicBezTo>
                    <a:pt x="1353" y="261"/>
                    <a:pt x="1352" y="254"/>
                    <a:pt x="1351" y="253"/>
                  </a:cubicBezTo>
                  <a:cubicBezTo>
                    <a:pt x="1350" y="253"/>
                    <a:pt x="1351" y="250"/>
                    <a:pt x="1353" y="252"/>
                  </a:cubicBezTo>
                  <a:cubicBezTo>
                    <a:pt x="1356" y="254"/>
                    <a:pt x="1360" y="254"/>
                    <a:pt x="1363" y="254"/>
                  </a:cubicBezTo>
                  <a:cubicBezTo>
                    <a:pt x="1365" y="254"/>
                    <a:pt x="1363" y="252"/>
                    <a:pt x="1361" y="252"/>
                  </a:cubicBezTo>
                  <a:cubicBezTo>
                    <a:pt x="1359" y="252"/>
                    <a:pt x="1361" y="250"/>
                    <a:pt x="1362" y="251"/>
                  </a:cubicBezTo>
                  <a:cubicBezTo>
                    <a:pt x="1364" y="252"/>
                    <a:pt x="1367" y="253"/>
                    <a:pt x="1367" y="252"/>
                  </a:cubicBezTo>
                  <a:cubicBezTo>
                    <a:pt x="1367" y="250"/>
                    <a:pt x="1368" y="247"/>
                    <a:pt x="1371" y="247"/>
                  </a:cubicBezTo>
                  <a:cubicBezTo>
                    <a:pt x="1373" y="247"/>
                    <a:pt x="1374" y="246"/>
                    <a:pt x="1372" y="245"/>
                  </a:cubicBezTo>
                  <a:close/>
                  <a:moveTo>
                    <a:pt x="709" y="401"/>
                  </a:moveTo>
                  <a:cubicBezTo>
                    <a:pt x="702" y="407"/>
                    <a:pt x="688" y="409"/>
                    <a:pt x="688" y="414"/>
                  </a:cubicBezTo>
                  <a:cubicBezTo>
                    <a:pt x="688" y="419"/>
                    <a:pt x="672" y="421"/>
                    <a:pt x="671" y="419"/>
                  </a:cubicBezTo>
                  <a:cubicBezTo>
                    <a:pt x="669" y="417"/>
                    <a:pt x="683" y="416"/>
                    <a:pt x="686" y="409"/>
                  </a:cubicBezTo>
                  <a:cubicBezTo>
                    <a:pt x="689" y="402"/>
                    <a:pt x="701" y="398"/>
                    <a:pt x="707" y="389"/>
                  </a:cubicBezTo>
                  <a:cubicBezTo>
                    <a:pt x="712" y="382"/>
                    <a:pt x="715" y="372"/>
                    <a:pt x="718" y="373"/>
                  </a:cubicBezTo>
                  <a:cubicBezTo>
                    <a:pt x="720" y="373"/>
                    <a:pt x="716" y="395"/>
                    <a:pt x="709" y="401"/>
                  </a:cubicBezTo>
                  <a:close/>
                  <a:moveTo>
                    <a:pt x="739" y="122"/>
                  </a:moveTo>
                  <a:cubicBezTo>
                    <a:pt x="738" y="124"/>
                    <a:pt x="733" y="124"/>
                    <a:pt x="734" y="126"/>
                  </a:cubicBezTo>
                  <a:cubicBezTo>
                    <a:pt x="737" y="129"/>
                    <a:pt x="749" y="127"/>
                    <a:pt x="749" y="123"/>
                  </a:cubicBezTo>
                  <a:cubicBezTo>
                    <a:pt x="749" y="119"/>
                    <a:pt x="740" y="120"/>
                    <a:pt x="739" y="122"/>
                  </a:cubicBezTo>
                  <a:close/>
                  <a:moveTo>
                    <a:pt x="275" y="141"/>
                  </a:moveTo>
                  <a:cubicBezTo>
                    <a:pt x="275" y="143"/>
                    <a:pt x="273" y="145"/>
                    <a:pt x="269" y="145"/>
                  </a:cubicBezTo>
                  <a:cubicBezTo>
                    <a:pt x="264" y="145"/>
                    <a:pt x="271" y="148"/>
                    <a:pt x="272" y="150"/>
                  </a:cubicBezTo>
                  <a:cubicBezTo>
                    <a:pt x="272" y="153"/>
                    <a:pt x="267" y="151"/>
                    <a:pt x="267" y="155"/>
                  </a:cubicBezTo>
                  <a:cubicBezTo>
                    <a:pt x="267" y="159"/>
                    <a:pt x="258" y="155"/>
                    <a:pt x="257" y="160"/>
                  </a:cubicBezTo>
                  <a:cubicBezTo>
                    <a:pt x="256" y="166"/>
                    <a:pt x="261" y="165"/>
                    <a:pt x="265" y="165"/>
                  </a:cubicBezTo>
                  <a:cubicBezTo>
                    <a:pt x="269" y="165"/>
                    <a:pt x="263" y="169"/>
                    <a:pt x="266" y="171"/>
                  </a:cubicBezTo>
                  <a:cubicBezTo>
                    <a:pt x="269" y="173"/>
                    <a:pt x="271" y="172"/>
                    <a:pt x="269" y="168"/>
                  </a:cubicBezTo>
                  <a:cubicBezTo>
                    <a:pt x="267" y="164"/>
                    <a:pt x="279" y="170"/>
                    <a:pt x="276" y="173"/>
                  </a:cubicBezTo>
                  <a:cubicBezTo>
                    <a:pt x="272" y="176"/>
                    <a:pt x="281" y="178"/>
                    <a:pt x="286" y="179"/>
                  </a:cubicBezTo>
                  <a:cubicBezTo>
                    <a:pt x="291" y="179"/>
                    <a:pt x="307" y="182"/>
                    <a:pt x="307" y="179"/>
                  </a:cubicBezTo>
                  <a:cubicBezTo>
                    <a:pt x="307" y="176"/>
                    <a:pt x="301" y="174"/>
                    <a:pt x="296" y="169"/>
                  </a:cubicBezTo>
                  <a:cubicBezTo>
                    <a:pt x="291" y="164"/>
                    <a:pt x="287" y="155"/>
                    <a:pt x="293" y="152"/>
                  </a:cubicBezTo>
                  <a:cubicBezTo>
                    <a:pt x="299" y="148"/>
                    <a:pt x="294" y="146"/>
                    <a:pt x="300" y="142"/>
                  </a:cubicBezTo>
                  <a:cubicBezTo>
                    <a:pt x="305" y="138"/>
                    <a:pt x="302" y="134"/>
                    <a:pt x="307" y="134"/>
                  </a:cubicBezTo>
                  <a:cubicBezTo>
                    <a:pt x="311" y="133"/>
                    <a:pt x="306" y="129"/>
                    <a:pt x="311" y="128"/>
                  </a:cubicBezTo>
                  <a:cubicBezTo>
                    <a:pt x="316" y="128"/>
                    <a:pt x="317" y="122"/>
                    <a:pt x="316" y="121"/>
                  </a:cubicBezTo>
                  <a:cubicBezTo>
                    <a:pt x="315" y="119"/>
                    <a:pt x="321" y="121"/>
                    <a:pt x="324" y="118"/>
                  </a:cubicBezTo>
                  <a:cubicBezTo>
                    <a:pt x="326" y="115"/>
                    <a:pt x="332" y="117"/>
                    <a:pt x="334" y="113"/>
                  </a:cubicBezTo>
                  <a:cubicBezTo>
                    <a:pt x="336" y="109"/>
                    <a:pt x="364" y="100"/>
                    <a:pt x="379" y="96"/>
                  </a:cubicBezTo>
                  <a:cubicBezTo>
                    <a:pt x="394" y="93"/>
                    <a:pt x="405" y="86"/>
                    <a:pt x="400" y="82"/>
                  </a:cubicBezTo>
                  <a:cubicBezTo>
                    <a:pt x="394" y="78"/>
                    <a:pt x="379" y="83"/>
                    <a:pt x="375" y="87"/>
                  </a:cubicBezTo>
                  <a:cubicBezTo>
                    <a:pt x="371" y="90"/>
                    <a:pt x="366" y="88"/>
                    <a:pt x="362" y="90"/>
                  </a:cubicBezTo>
                  <a:cubicBezTo>
                    <a:pt x="358" y="92"/>
                    <a:pt x="350" y="94"/>
                    <a:pt x="346" y="91"/>
                  </a:cubicBezTo>
                  <a:cubicBezTo>
                    <a:pt x="342" y="88"/>
                    <a:pt x="337" y="94"/>
                    <a:pt x="334" y="94"/>
                  </a:cubicBezTo>
                  <a:cubicBezTo>
                    <a:pt x="331" y="94"/>
                    <a:pt x="327" y="97"/>
                    <a:pt x="324" y="97"/>
                  </a:cubicBezTo>
                  <a:cubicBezTo>
                    <a:pt x="321" y="97"/>
                    <a:pt x="314" y="99"/>
                    <a:pt x="314" y="101"/>
                  </a:cubicBezTo>
                  <a:cubicBezTo>
                    <a:pt x="313" y="103"/>
                    <a:pt x="307" y="103"/>
                    <a:pt x="307" y="105"/>
                  </a:cubicBezTo>
                  <a:cubicBezTo>
                    <a:pt x="307" y="108"/>
                    <a:pt x="303" y="110"/>
                    <a:pt x="301" y="108"/>
                  </a:cubicBezTo>
                  <a:cubicBezTo>
                    <a:pt x="298" y="105"/>
                    <a:pt x="295" y="110"/>
                    <a:pt x="299" y="113"/>
                  </a:cubicBezTo>
                  <a:cubicBezTo>
                    <a:pt x="302" y="116"/>
                    <a:pt x="292" y="116"/>
                    <a:pt x="294" y="118"/>
                  </a:cubicBezTo>
                  <a:cubicBezTo>
                    <a:pt x="296" y="120"/>
                    <a:pt x="291" y="121"/>
                    <a:pt x="292" y="123"/>
                  </a:cubicBezTo>
                  <a:cubicBezTo>
                    <a:pt x="293" y="126"/>
                    <a:pt x="288" y="126"/>
                    <a:pt x="285" y="127"/>
                  </a:cubicBezTo>
                  <a:cubicBezTo>
                    <a:pt x="281" y="128"/>
                    <a:pt x="279" y="132"/>
                    <a:pt x="284" y="133"/>
                  </a:cubicBezTo>
                  <a:cubicBezTo>
                    <a:pt x="288" y="133"/>
                    <a:pt x="281" y="134"/>
                    <a:pt x="282" y="137"/>
                  </a:cubicBezTo>
                  <a:cubicBezTo>
                    <a:pt x="282" y="141"/>
                    <a:pt x="274" y="138"/>
                    <a:pt x="275" y="1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9" name="Freeform 157">
              <a:extLst>
                <a:ext uri="{FF2B5EF4-FFF2-40B4-BE49-F238E27FC236}">
                  <a16:creationId xmlns:a16="http://schemas.microsoft.com/office/drawing/2014/main" id="{13695643-FA78-EE4A-A994-9C74D29500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0763" y="3006271"/>
              <a:ext cx="4768850" cy="1820863"/>
            </a:xfrm>
            <a:custGeom>
              <a:avLst/>
              <a:gdLst>
                <a:gd name="T0" fmla="*/ 423 w 1374"/>
                <a:gd name="T1" fmla="*/ 141 h 524"/>
                <a:gd name="T2" fmla="*/ 587 w 1374"/>
                <a:gd name="T3" fmla="*/ 17 h 524"/>
                <a:gd name="T4" fmla="*/ 481 w 1374"/>
                <a:gd name="T5" fmla="*/ 147 h 524"/>
                <a:gd name="T6" fmla="*/ 664 w 1374"/>
                <a:gd name="T7" fmla="*/ 42 h 524"/>
                <a:gd name="T8" fmla="*/ 1003 w 1374"/>
                <a:gd name="T9" fmla="*/ 107 h 524"/>
                <a:gd name="T10" fmla="*/ 1035 w 1374"/>
                <a:gd name="T11" fmla="*/ 118 h 524"/>
                <a:gd name="T12" fmla="*/ 985 w 1374"/>
                <a:gd name="T13" fmla="*/ 471 h 524"/>
                <a:gd name="T14" fmla="*/ 1349 w 1374"/>
                <a:gd name="T15" fmla="*/ 234 h 524"/>
                <a:gd name="T16" fmla="*/ 1232 w 1374"/>
                <a:gd name="T17" fmla="*/ 193 h 524"/>
                <a:gd name="T18" fmla="*/ 1136 w 1374"/>
                <a:gd name="T19" fmla="*/ 197 h 524"/>
                <a:gd name="T20" fmla="*/ 1015 w 1374"/>
                <a:gd name="T21" fmla="*/ 164 h 524"/>
                <a:gd name="T22" fmla="*/ 964 w 1374"/>
                <a:gd name="T23" fmla="*/ 168 h 524"/>
                <a:gd name="T24" fmla="*/ 869 w 1374"/>
                <a:gd name="T25" fmla="*/ 158 h 524"/>
                <a:gd name="T26" fmla="*/ 830 w 1374"/>
                <a:gd name="T27" fmla="*/ 144 h 524"/>
                <a:gd name="T28" fmla="*/ 727 w 1374"/>
                <a:gd name="T29" fmla="*/ 128 h 524"/>
                <a:gd name="T30" fmla="*/ 751 w 1374"/>
                <a:gd name="T31" fmla="*/ 106 h 524"/>
                <a:gd name="T32" fmla="*/ 686 w 1374"/>
                <a:gd name="T33" fmla="*/ 79 h 524"/>
                <a:gd name="T34" fmla="*/ 631 w 1374"/>
                <a:gd name="T35" fmla="*/ 93 h 524"/>
                <a:gd name="T36" fmla="*/ 550 w 1374"/>
                <a:gd name="T37" fmla="*/ 110 h 524"/>
                <a:gd name="T38" fmla="*/ 535 w 1374"/>
                <a:gd name="T39" fmla="*/ 132 h 524"/>
                <a:gd name="T40" fmla="*/ 469 w 1374"/>
                <a:gd name="T41" fmla="*/ 160 h 524"/>
                <a:gd name="T42" fmla="*/ 445 w 1374"/>
                <a:gd name="T43" fmla="*/ 180 h 524"/>
                <a:gd name="T44" fmla="*/ 448 w 1374"/>
                <a:gd name="T45" fmla="*/ 208 h 524"/>
                <a:gd name="T46" fmla="*/ 426 w 1374"/>
                <a:gd name="T47" fmla="*/ 231 h 524"/>
                <a:gd name="T48" fmla="*/ 423 w 1374"/>
                <a:gd name="T49" fmla="*/ 146 h 524"/>
                <a:gd name="T50" fmla="*/ 387 w 1374"/>
                <a:gd name="T51" fmla="*/ 206 h 524"/>
                <a:gd name="T52" fmla="*/ 323 w 1374"/>
                <a:gd name="T53" fmla="*/ 207 h 524"/>
                <a:gd name="T54" fmla="*/ 229 w 1374"/>
                <a:gd name="T55" fmla="*/ 223 h 524"/>
                <a:gd name="T56" fmla="*/ 201 w 1374"/>
                <a:gd name="T57" fmla="*/ 235 h 524"/>
                <a:gd name="T58" fmla="*/ 138 w 1374"/>
                <a:gd name="T59" fmla="*/ 263 h 524"/>
                <a:gd name="T60" fmla="*/ 107 w 1374"/>
                <a:gd name="T61" fmla="*/ 230 h 524"/>
                <a:gd name="T62" fmla="*/ 103 w 1374"/>
                <a:gd name="T63" fmla="*/ 194 h 524"/>
                <a:gd name="T64" fmla="*/ 79 w 1374"/>
                <a:gd name="T65" fmla="*/ 227 h 524"/>
                <a:gd name="T66" fmla="*/ 67 w 1374"/>
                <a:gd name="T67" fmla="*/ 313 h 524"/>
                <a:gd name="T68" fmla="*/ 67 w 1374"/>
                <a:gd name="T69" fmla="*/ 360 h 524"/>
                <a:gd name="T70" fmla="*/ 99 w 1374"/>
                <a:gd name="T71" fmla="*/ 410 h 524"/>
                <a:gd name="T72" fmla="*/ 159 w 1374"/>
                <a:gd name="T73" fmla="*/ 437 h 524"/>
                <a:gd name="T74" fmla="*/ 140 w 1374"/>
                <a:gd name="T75" fmla="*/ 481 h 524"/>
                <a:gd name="T76" fmla="*/ 224 w 1374"/>
                <a:gd name="T77" fmla="*/ 522 h 524"/>
                <a:gd name="T78" fmla="*/ 218 w 1374"/>
                <a:gd name="T79" fmla="*/ 445 h 524"/>
                <a:gd name="T80" fmla="*/ 281 w 1374"/>
                <a:gd name="T81" fmla="*/ 426 h 524"/>
                <a:gd name="T82" fmla="*/ 329 w 1374"/>
                <a:gd name="T83" fmla="*/ 413 h 524"/>
                <a:gd name="T84" fmla="*/ 418 w 1374"/>
                <a:gd name="T85" fmla="*/ 381 h 524"/>
                <a:gd name="T86" fmla="*/ 481 w 1374"/>
                <a:gd name="T87" fmla="*/ 412 h 524"/>
                <a:gd name="T88" fmla="*/ 555 w 1374"/>
                <a:gd name="T89" fmla="*/ 441 h 524"/>
                <a:gd name="T90" fmla="*/ 625 w 1374"/>
                <a:gd name="T91" fmla="*/ 419 h 524"/>
                <a:gd name="T92" fmla="*/ 703 w 1374"/>
                <a:gd name="T93" fmla="*/ 437 h 524"/>
                <a:gd name="T94" fmla="*/ 804 w 1374"/>
                <a:gd name="T95" fmla="*/ 416 h 524"/>
                <a:gd name="T96" fmla="*/ 882 w 1374"/>
                <a:gd name="T97" fmla="*/ 446 h 524"/>
                <a:gd name="T98" fmla="*/ 892 w 1374"/>
                <a:gd name="T99" fmla="*/ 501 h 524"/>
                <a:gd name="T100" fmla="*/ 975 w 1374"/>
                <a:gd name="T101" fmla="*/ 403 h 524"/>
                <a:gd name="T102" fmla="*/ 935 w 1374"/>
                <a:gd name="T103" fmla="*/ 375 h 524"/>
                <a:gd name="T104" fmla="*/ 1060 w 1374"/>
                <a:gd name="T105" fmla="*/ 331 h 524"/>
                <a:gd name="T106" fmla="*/ 1129 w 1374"/>
                <a:gd name="T107" fmla="*/ 300 h 524"/>
                <a:gd name="T108" fmla="*/ 1137 w 1374"/>
                <a:gd name="T109" fmla="*/ 325 h 524"/>
                <a:gd name="T110" fmla="*/ 1125 w 1374"/>
                <a:gd name="T111" fmla="*/ 395 h 524"/>
                <a:gd name="T112" fmla="*/ 1168 w 1374"/>
                <a:gd name="T113" fmla="*/ 325 h 524"/>
                <a:gd name="T114" fmla="*/ 1285 w 1374"/>
                <a:gd name="T115" fmla="*/ 292 h 524"/>
                <a:gd name="T116" fmla="*/ 1297 w 1374"/>
                <a:gd name="T117" fmla="*/ 243 h 524"/>
                <a:gd name="T118" fmla="*/ 1351 w 1374"/>
                <a:gd name="T119" fmla="*/ 253 h 524"/>
                <a:gd name="T120" fmla="*/ 709 w 1374"/>
                <a:gd name="T121" fmla="*/ 401 h 524"/>
                <a:gd name="T122" fmla="*/ 286 w 1374"/>
                <a:gd name="T123" fmla="*/ 179 h 524"/>
                <a:gd name="T124" fmla="*/ 346 w 1374"/>
                <a:gd name="T125" fmla="*/ 9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4" h="524">
                  <a:moveTo>
                    <a:pt x="21" y="378"/>
                  </a:moveTo>
                  <a:cubicBezTo>
                    <a:pt x="20" y="378"/>
                    <a:pt x="17" y="377"/>
                    <a:pt x="16" y="376"/>
                  </a:cubicBezTo>
                  <a:cubicBezTo>
                    <a:pt x="16" y="375"/>
                    <a:pt x="13" y="375"/>
                    <a:pt x="11" y="375"/>
                  </a:cubicBezTo>
                  <a:cubicBezTo>
                    <a:pt x="12" y="376"/>
                    <a:pt x="12" y="376"/>
                    <a:pt x="13" y="377"/>
                  </a:cubicBezTo>
                  <a:cubicBezTo>
                    <a:pt x="14" y="379"/>
                    <a:pt x="8" y="379"/>
                    <a:pt x="10" y="381"/>
                  </a:cubicBezTo>
                  <a:cubicBezTo>
                    <a:pt x="12" y="383"/>
                    <a:pt x="6" y="383"/>
                    <a:pt x="6" y="381"/>
                  </a:cubicBezTo>
                  <a:cubicBezTo>
                    <a:pt x="6" y="379"/>
                    <a:pt x="1" y="380"/>
                    <a:pt x="1" y="381"/>
                  </a:cubicBezTo>
                  <a:cubicBezTo>
                    <a:pt x="1" y="382"/>
                    <a:pt x="1" y="383"/>
                    <a:pt x="0" y="383"/>
                  </a:cubicBezTo>
                  <a:cubicBezTo>
                    <a:pt x="2" y="384"/>
                    <a:pt x="4" y="385"/>
                    <a:pt x="4" y="385"/>
                  </a:cubicBezTo>
                  <a:cubicBezTo>
                    <a:pt x="5" y="385"/>
                    <a:pt x="20" y="387"/>
                    <a:pt x="25" y="386"/>
                  </a:cubicBezTo>
                  <a:cubicBezTo>
                    <a:pt x="25" y="385"/>
                    <a:pt x="26" y="382"/>
                    <a:pt x="26" y="380"/>
                  </a:cubicBezTo>
                  <a:cubicBezTo>
                    <a:pt x="26" y="379"/>
                    <a:pt x="22" y="377"/>
                    <a:pt x="21" y="378"/>
                  </a:cubicBezTo>
                  <a:close/>
                  <a:moveTo>
                    <a:pt x="411" y="144"/>
                  </a:moveTo>
                  <a:cubicBezTo>
                    <a:pt x="414" y="144"/>
                    <a:pt x="423" y="142"/>
                    <a:pt x="423" y="141"/>
                  </a:cubicBezTo>
                  <a:cubicBezTo>
                    <a:pt x="424" y="139"/>
                    <a:pt x="420" y="137"/>
                    <a:pt x="415" y="137"/>
                  </a:cubicBezTo>
                  <a:cubicBezTo>
                    <a:pt x="409" y="137"/>
                    <a:pt x="408" y="143"/>
                    <a:pt x="411" y="144"/>
                  </a:cubicBezTo>
                  <a:close/>
                  <a:moveTo>
                    <a:pt x="587" y="22"/>
                  </a:moveTo>
                  <a:cubicBezTo>
                    <a:pt x="591" y="24"/>
                    <a:pt x="590" y="25"/>
                    <a:pt x="585" y="25"/>
                  </a:cubicBezTo>
                  <a:cubicBezTo>
                    <a:pt x="580" y="25"/>
                    <a:pt x="576" y="27"/>
                    <a:pt x="579" y="28"/>
                  </a:cubicBezTo>
                  <a:cubicBezTo>
                    <a:pt x="582" y="29"/>
                    <a:pt x="581" y="32"/>
                    <a:pt x="586" y="33"/>
                  </a:cubicBezTo>
                  <a:cubicBezTo>
                    <a:pt x="591" y="34"/>
                    <a:pt x="596" y="30"/>
                    <a:pt x="596" y="27"/>
                  </a:cubicBezTo>
                  <a:cubicBezTo>
                    <a:pt x="595" y="24"/>
                    <a:pt x="613" y="22"/>
                    <a:pt x="618" y="20"/>
                  </a:cubicBezTo>
                  <a:cubicBezTo>
                    <a:pt x="623" y="19"/>
                    <a:pt x="615" y="14"/>
                    <a:pt x="620" y="14"/>
                  </a:cubicBezTo>
                  <a:cubicBezTo>
                    <a:pt x="625" y="13"/>
                    <a:pt x="623" y="11"/>
                    <a:pt x="617" y="10"/>
                  </a:cubicBezTo>
                  <a:cubicBezTo>
                    <a:pt x="610" y="9"/>
                    <a:pt x="613" y="4"/>
                    <a:pt x="611" y="2"/>
                  </a:cubicBezTo>
                  <a:cubicBezTo>
                    <a:pt x="609" y="0"/>
                    <a:pt x="608" y="4"/>
                    <a:pt x="599" y="6"/>
                  </a:cubicBezTo>
                  <a:cubicBezTo>
                    <a:pt x="591" y="7"/>
                    <a:pt x="587" y="10"/>
                    <a:pt x="590" y="11"/>
                  </a:cubicBezTo>
                  <a:cubicBezTo>
                    <a:pt x="593" y="13"/>
                    <a:pt x="590" y="17"/>
                    <a:pt x="587" y="17"/>
                  </a:cubicBezTo>
                  <a:cubicBezTo>
                    <a:pt x="583" y="16"/>
                    <a:pt x="582" y="20"/>
                    <a:pt x="587" y="22"/>
                  </a:cubicBezTo>
                  <a:close/>
                  <a:moveTo>
                    <a:pt x="599" y="29"/>
                  </a:moveTo>
                  <a:cubicBezTo>
                    <a:pt x="599" y="31"/>
                    <a:pt x="592" y="34"/>
                    <a:pt x="594" y="36"/>
                  </a:cubicBezTo>
                  <a:cubicBezTo>
                    <a:pt x="596" y="38"/>
                    <a:pt x="598" y="37"/>
                    <a:pt x="600" y="38"/>
                  </a:cubicBezTo>
                  <a:cubicBezTo>
                    <a:pt x="602" y="38"/>
                    <a:pt x="603" y="44"/>
                    <a:pt x="608" y="43"/>
                  </a:cubicBezTo>
                  <a:cubicBezTo>
                    <a:pt x="612" y="42"/>
                    <a:pt x="624" y="48"/>
                    <a:pt x="631" y="48"/>
                  </a:cubicBezTo>
                  <a:cubicBezTo>
                    <a:pt x="637" y="48"/>
                    <a:pt x="638" y="42"/>
                    <a:pt x="636" y="42"/>
                  </a:cubicBezTo>
                  <a:cubicBezTo>
                    <a:pt x="634" y="42"/>
                    <a:pt x="636" y="38"/>
                    <a:pt x="640" y="33"/>
                  </a:cubicBezTo>
                  <a:cubicBezTo>
                    <a:pt x="643" y="27"/>
                    <a:pt x="628" y="23"/>
                    <a:pt x="628" y="28"/>
                  </a:cubicBezTo>
                  <a:cubicBezTo>
                    <a:pt x="628" y="32"/>
                    <a:pt x="623" y="27"/>
                    <a:pt x="622" y="24"/>
                  </a:cubicBezTo>
                  <a:cubicBezTo>
                    <a:pt x="620" y="21"/>
                    <a:pt x="599" y="26"/>
                    <a:pt x="599" y="29"/>
                  </a:cubicBezTo>
                  <a:close/>
                  <a:moveTo>
                    <a:pt x="481" y="147"/>
                  </a:moveTo>
                  <a:cubicBezTo>
                    <a:pt x="484" y="149"/>
                    <a:pt x="487" y="148"/>
                    <a:pt x="487" y="145"/>
                  </a:cubicBezTo>
                  <a:cubicBezTo>
                    <a:pt x="486" y="141"/>
                    <a:pt x="478" y="146"/>
                    <a:pt x="481" y="147"/>
                  </a:cubicBezTo>
                  <a:close/>
                  <a:moveTo>
                    <a:pt x="581" y="5"/>
                  </a:moveTo>
                  <a:cubicBezTo>
                    <a:pt x="582" y="2"/>
                    <a:pt x="566" y="3"/>
                    <a:pt x="570" y="7"/>
                  </a:cubicBezTo>
                  <a:cubicBezTo>
                    <a:pt x="571" y="8"/>
                    <a:pt x="580" y="9"/>
                    <a:pt x="581" y="5"/>
                  </a:cubicBezTo>
                  <a:close/>
                  <a:moveTo>
                    <a:pt x="1280" y="178"/>
                  </a:moveTo>
                  <a:cubicBezTo>
                    <a:pt x="1285" y="180"/>
                    <a:pt x="1288" y="175"/>
                    <a:pt x="1292" y="177"/>
                  </a:cubicBezTo>
                  <a:cubicBezTo>
                    <a:pt x="1296" y="180"/>
                    <a:pt x="1305" y="176"/>
                    <a:pt x="1309" y="176"/>
                  </a:cubicBezTo>
                  <a:cubicBezTo>
                    <a:pt x="1313" y="175"/>
                    <a:pt x="1311" y="170"/>
                    <a:pt x="1300" y="169"/>
                  </a:cubicBezTo>
                  <a:cubicBezTo>
                    <a:pt x="1289" y="167"/>
                    <a:pt x="1275" y="175"/>
                    <a:pt x="1280" y="178"/>
                  </a:cubicBezTo>
                  <a:close/>
                  <a:moveTo>
                    <a:pt x="636" y="62"/>
                  </a:moveTo>
                  <a:cubicBezTo>
                    <a:pt x="640" y="64"/>
                    <a:pt x="650" y="60"/>
                    <a:pt x="657" y="60"/>
                  </a:cubicBezTo>
                  <a:cubicBezTo>
                    <a:pt x="665" y="60"/>
                    <a:pt x="685" y="55"/>
                    <a:pt x="685" y="51"/>
                  </a:cubicBezTo>
                  <a:cubicBezTo>
                    <a:pt x="686" y="47"/>
                    <a:pt x="678" y="47"/>
                    <a:pt x="675" y="44"/>
                  </a:cubicBezTo>
                  <a:cubicBezTo>
                    <a:pt x="672" y="41"/>
                    <a:pt x="665" y="44"/>
                    <a:pt x="663" y="46"/>
                  </a:cubicBezTo>
                  <a:cubicBezTo>
                    <a:pt x="661" y="49"/>
                    <a:pt x="660" y="47"/>
                    <a:pt x="664" y="42"/>
                  </a:cubicBezTo>
                  <a:cubicBezTo>
                    <a:pt x="669" y="38"/>
                    <a:pt x="660" y="34"/>
                    <a:pt x="659" y="37"/>
                  </a:cubicBezTo>
                  <a:cubicBezTo>
                    <a:pt x="659" y="40"/>
                    <a:pt x="651" y="37"/>
                    <a:pt x="651" y="40"/>
                  </a:cubicBezTo>
                  <a:cubicBezTo>
                    <a:pt x="651" y="43"/>
                    <a:pt x="648" y="44"/>
                    <a:pt x="648" y="46"/>
                  </a:cubicBezTo>
                  <a:cubicBezTo>
                    <a:pt x="648" y="49"/>
                    <a:pt x="642" y="45"/>
                    <a:pt x="642" y="51"/>
                  </a:cubicBezTo>
                  <a:cubicBezTo>
                    <a:pt x="642" y="57"/>
                    <a:pt x="633" y="60"/>
                    <a:pt x="636" y="62"/>
                  </a:cubicBezTo>
                  <a:close/>
                  <a:moveTo>
                    <a:pt x="943" y="111"/>
                  </a:moveTo>
                  <a:cubicBezTo>
                    <a:pt x="946" y="113"/>
                    <a:pt x="948" y="115"/>
                    <a:pt x="949" y="117"/>
                  </a:cubicBezTo>
                  <a:cubicBezTo>
                    <a:pt x="951" y="118"/>
                    <a:pt x="958" y="116"/>
                    <a:pt x="961" y="115"/>
                  </a:cubicBezTo>
                  <a:cubicBezTo>
                    <a:pt x="964" y="114"/>
                    <a:pt x="964" y="119"/>
                    <a:pt x="969" y="116"/>
                  </a:cubicBezTo>
                  <a:cubicBezTo>
                    <a:pt x="973" y="113"/>
                    <a:pt x="978" y="115"/>
                    <a:pt x="983" y="115"/>
                  </a:cubicBezTo>
                  <a:cubicBezTo>
                    <a:pt x="988" y="115"/>
                    <a:pt x="982" y="108"/>
                    <a:pt x="983" y="105"/>
                  </a:cubicBezTo>
                  <a:cubicBezTo>
                    <a:pt x="983" y="103"/>
                    <a:pt x="989" y="104"/>
                    <a:pt x="987" y="107"/>
                  </a:cubicBezTo>
                  <a:cubicBezTo>
                    <a:pt x="985" y="109"/>
                    <a:pt x="990" y="115"/>
                    <a:pt x="997" y="114"/>
                  </a:cubicBezTo>
                  <a:cubicBezTo>
                    <a:pt x="1005" y="114"/>
                    <a:pt x="999" y="109"/>
                    <a:pt x="1003" y="107"/>
                  </a:cubicBezTo>
                  <a:cubicBezTo>
                    <a:pt x="1007" y="106"/>
                    <a:pt x="1006" y="104"/>
                    <a:pt x="1001" y="100"/>
                  </a:cubicBezTo>
                  <a:cubicBezTo>
                    <a:pt x="995" y="97"/>
                    <a:pt x="988" y="99"/>
                    <a:pt x="983" y="97"/>
                  </a:cubicBezTo>
                  <a:cubicBezTo>
                    <a:pt x="978" y="95"/>
                    <a:pt x="972" y="95"/>
                    <a:pt x="972" y="100"/>
                  </a:cubicBezTo>
                  <a:cubicBezTo>
                    <a:pt x="972" y="105"/>
                    <a:pt x="962" y="94"/>
                    <a:pt x="957" y="93"/>
                  </a:cubicBezTo>
                  <a:cubicBezTo>
                    <a:pt x="951" y="91"/>
                    <a:pt x="935" y="107"/>
                    <a:pt x="943" y="111"/>
                  </a:cubicBezTo>
                  <a:close/>
                  <a:moveTo>
                    <a:pt x="993" y="142"/>
                  </a:moveTo>
                  <a:cubicBezTo>
                    <a:pt x="997" y="141"/>
                    <a:pt x="990" y="133"/>
                    <a:pt x="982" y="132"/>
                  </a:cubicBezTo>
                  <a:cubicBezTo>
                    <a:pt x="975" y="131"/>
                    <a:pt x="968" y="137"/>
                    <a:pt x="969" y="138"/>
                  </a:cubicBezTo>
                  <a:cubicBezTo>
                    <a:pt x="971" y="141"/>
                    <a:pt x="988" y="143"/>
                    <a:pt x="993" y="142"/>
                  </a:cubicBezTo>
                  <a:close/>
                  <a:moveTo>
                    <a:pt x="974" y="126"/>
                  </a:moveTo>
                  <a:cubicBezTo>
                    <a:pt x="974" y="122"/>
                    <a:pt x="961" y="127"/>
                    <a:pt x="966" y="129"/>
                  </a:cubicBezTo>
                  <a:cubicBezTo>
                    <a:pt x="969" y="130"/>
                    <a:pt x="974" y="130"/>
                    <a:pt x="974" y="126"/>
                  </a:cubicBezTo>
                  <a:close/>
                  <a:moveTo>
                    <a:pt x="1015" y="111"/>
                  </a:moveTo>
                  <a:cubicBezTo>
                    <a:pt x="1021" y="112"/>
                    <a:pt x="1024" y="117"/>
                    <a:pt x="1035" y="118"/>
                  </a:cubicBezTo>
                  <a:cubicBezTo>
                    <a:pt x="1046" y="118"/>
                    <a:pt x="1054" y="116"/>
                    <a:pt x="1054" y="114"/>
                  </a:cubicBezTo>
                  <a:cubicBezTo>
                    <a:pt x="1054" y="112"/>
                    <a:pt x="1044" y="108"/>
                    <a:pt x="1041" y="110"/>
                  </a:cubicBezTo>
                  <a:cubicBezTo>
                    <a:pt x="1038" y="112"/>
                    <a:pt x="1035" y="107"/>
                    <a:pt x="1032" y="108"/>
                  </a:cubicBezTo>
                  <a:cubicBezTo>
                    <a:pt x="1028" y="109"/>
                    <a:pt x="1022" y="109"/>
                    <a:pt x="1021" y="106"/>
                  </a:cubicBezTo>
                  <a:cubicBezTo>
                    <a:pt x="1019" y="102"/>
                    <a:pt x="1012" y="111"/>
                    <a:pt x="1015" y="111"/>
                  </a:cubicBezTo>
                  <a:close/>
                  <a:moveTo>
                    <a:pt x="991" y="416"/>
                  </a:moveTo>
                  <a:cubicBezTo>
                    <a:pt x="988" y="410"/>
                    <a:pt x="995" y="403"/>
                    <a:pt x="990" y="399"/>
                  </a:cubicBezTo>
                  <a:cubicBezTo>
                    <a:pt x="985" y="396"/>
                    <a:pt x="987" y="388"/>
                    <a:pt x="985" y="390"/>
                  </a:cubicBezTo>
                  <a:cubicBezTo>
                    <a:pt x="982" y="391"/>
                    <a:pt x="985" y="398"/>
                    <a:pt x="981" y="398"/>
                  </a:cubicBezTo>
                  <a:cubicBezTo>
                    <a:pt x="977" y="399"/>
                    <a:pt x="981" y="402"/>
                    <a:pt x="979" y="407"/>
                  </a:cubicBezTo>
                  <a:cubicBezTo>
                    <a:pt x="978" y="412"/>
                    <a:pt x="980" y="419"/>
                    <a:pt x="982" y="423"/>
                  </a:cubicBezTo>
                  <a:cubicBezTo>
                    <a:pt x="984" y="427"/>
                    <a:pt x="979" y="450"/>
                    <a:pt x="981" y="454"/>
                  </a:cubicBezTo>
                  <a:cubicBezTo>
                    <a:pt x="983" y="458"/>
                    <a:pt x="978" y="474"/>
                    <a:pt x="980" y="476"/>
                  </a:cubicBezTo>
                  <a:cubicBezTo>
                    <a:pt x="983" y="480"/>
                    <a:pt x="981" y="472"/>
                    <a:pt x="985" y="471"/>
                  </a:cubicBezTo>
                  <a:cubicBezTo>
                    <a:pt x="989" y="470"/>
                    <a:pt x="989" y="476"/>
                    <a:pt x="992" y="477"/>
                  </a:cubicBezTo>
                  <a:cubicBezTo>
                    <a:pt x="994" y="478"/>
                    <a:pt x="993" y="469"/>
                    <a:pt x="990" y="470"/>
                  </a:cubicBezTo>
                  <a:cubicBezTo>
                    <a:pt x="988" y="470"/>
                    <a:pt x="986" y="464"/>
                    <a:pt x="985" y="460"/>
                  </a:cubicBezTo>
                  <a:cubicBezTo>
                    <a:pt x="984" y="457"/>
                    <a:pt x="987" y="452"/>
                    <a:pt x="987" y="447"/>
                  </a:cubicBezTo>
                  <a:cubicBezTo>
                    <a:pt x="987" y="443"/>
                    <a:pt x="993" y="443"/>
                    <a:pt x="997" y="446"/>
                  </a:cubicBezTo>
                  <a:cubicBezTo>
                    <a:pt x="1000" y="450"/>
                    <a:pt x="1001" y="448"/>
                    <a:pt x="999" y="445"/>
                  </a:cubicBezTo>
                  <a:cubicBezTo>
                    <a:pt x="998" y="442"/>
                    <a:pt x="993" y="423"/>
                    <a:pt x="991" y="416"/>
                  </a:cubicBezTo>
                  <a:close/>
                  <a:moveTo>
                    <a:pt x="233" y="205"/>
                  </a:moveTo>
                  <a:cubicBezTo>
                    <a:pt x="239" y="210"/>
                    <a:pt x="245" y="202"/>
                    <a:pt x="248" y="201"/>
                  </a:cubicBezTo>
                  <a:cubicBezTo>
                    <a:pt x="251" y="201"/>
                    <a:pt x="246" y="198"/>
                    <a:pt x="241" y="196"/>
                  </a:cubicBezTo>
                  <a:cubicBezTo>
                    <a:pt x="235" y="195"/>
                    <a:pt x="228" y="200"/>
                    <a:pt x="233" y="205"/>
                  </a:cubicBezTo>
                  <a:close/>
                  <a:moveTo>
                    <a:pt x="1372" y="245"/>
                  </a:moveTo>
                  <a:cubicBezTo>
                    <a:pt x="1370" y="244"/>
                    <a:pt x="1362" y="239"/>
                    <a:pt x="1360" y="237"/>
                  </a:cubicBezTo>
                  <a:cubicBezTo>
                    <a:pt x="1358" y="234"/>
                    <a:pt x="1349" y="233"/>
                    <a:pt x="1349" y="234"/>
                  </a:cubicBezTo>
                  <a:cubicBezTo>
                    <a:pt x="1349" y="235"/>
                    <a:pt x="1346" y="234"/>
                    <a:pt x="1345" y="232"/>
                  </a:cubicBezTo>
                  <a:cubicBezTo>
                    <a:pt x="1345" y="231"/>
                    <a:pt x="1335" y="230"/>
                    <a:pt x="1335" y="232"/>
                  </a:cubicBezTo>
                  <a:cubicBezTo>
                    <a:pt x="1335" y="234"/>
                    <a:pt x="1337" y="234"/>
                    <a:pt x="1338" y="236"/>
                  </a:cubicBezTo>
                  <a:cubicBezTo>
                    <a:pt x="1340" y="238"/>
                    <a:pt x="1337" y="239"/>
                    <a:pt x="1337" y="241"/>
                  </a:cubicBezTo>
                  <a:cubicBezTo>
                    <a:pt x="1338" y="243"/>
                    <a:pt x="1334" y="240"/>
                    <a:pt x="1332" y="239"/>
                  </a:cubicBezTo>
                  <a:cubicBezTo>
                    <a:pt x="1331" y="237"/>
                    <a:pt x="1331" y="233"/>
                    <a:pt x="1332" y="230"/>
                  </a:cubicBezTo>
                  <a:cubicBezTo>
                    <a:pt x="1332" y="228"/>
                    <a:pt x="1329" y="228"/>
                    <a:pt x="1329" y="226"/>
                  </a:cubicBezTo>
                  <a:cubicBezTo>
                    <a:pt x="1328" y="224"/>
                    <a:pt x="1318" y="219"/>
                    <a:pt x="1313" y="217"/>
                  </a:cubicBezTo>
                  <a:cubicBezTo>
                    <a:pt x="1309" y="215"/>
                    <a:pt x="1303" y="213"/>
                    <a:pt x="1301" y="211"/>
                  </a:cubicBezTo>
                  <a:cubicBezTo>
                    <a:pt x="1300" y="209"/>
                    <a:pt x="1292" y="208"/>
                    <a:pt x="1289" y="205"/>
                  </a:cubicBezTo>
                  <a:cubicBezTo>
                    <a:pt x="1285" y="202"/>
                    <a:pt x="1272" y="196"/>
                    <a:pt x="1266" y="196"/>
                  </a:cubicBezTo>
                  <a:cubicBezTo>
                    <a:pt x="1260" y="195"/>
                    <a:pt x="1262" y="192"/>
                    <a:pt x="1259" y="193"/>
                  </a:cubicBezTo>
                  <a:cubicBezTo>
                    <a:pt x="1256" y="193"/>
                    <a:pt x="1244" y="193"/>
                    <a:pt x="1240" y="192"/>
                  </a:cubicBezTo>
                  <a:cubicBezTo>
                    <a:pt x="1236" y="191"/>
                    <a:pt x="1235" y="194"/>
                    <a:pt x="1232" y="193"/>
                  </a:cubicBezTo>
                  <a:cubicBezTo>
                    <a:pt x="1230" y="192"/>
                    <a:pt x="1216" y="187"/>
                    <a:pt x="1214" y="189"/>
                  </a:cubicBezTo>
                  <a:cubicBezTo>
                    <a:pt x="1212" y="191"/>
                    <a:pt x="1213" y="194"/>
                    <a:pt x="1211" y="194"/>
                  </a:cubicBezTo>
                  <a:cubicBezTo>
                    <a:pt x="1210" y="195"/>
                    <a:pt x="1211" y="197"/>
                    <a:pt x="1215" y="200"/>
                  </a:cubicBezTo>
                  <a:cubicBezTo>
                    <a:pt x="1219" y="204"/>
                    <a:pt x="1217" y="207"/>
                    <a:pt x="1213" y="208"/>
                  </a:cubicBezTo>
                  <a:cubicBezTo>
                    <a:pt x="1210" y="210"/>
                    <a:pt x="1204" y="207"/>
                    <a:pt x="1202" y="204"/>
                  </a:cubicBezTo>
                  <a:cubicBezTo>
                    <a:pt x="1200" y="201"/>
                    <a:pt x="1195" y="203"/>
                    <a:pt x="1194" y="199"/>
                  </a:cubicBezTo>
                  <a:cubicBezTo>
                    <a:pt x="1193" y="195"/>
                    <a:pt x="1196" y="195"/>
                    <a:pt x="1198" y="197"/>
                  </a:cubicBezTo>
                  <a:cubicBezTo>
                    <a:pt x="1200" y="199"/>
                    <a:pt x="1204" y="197"/>
                    <a:pt x="1204" y="195"/>
                  </a:cubicBezTo>
                  <a:cubicBezTo>
                    <a:pt x="1204" y="192"/>
                    <a:pt x="1198" y="190"/>
                    <a:pt x="1194" y="191"/>
                  </a:cubicBezTo>
                  <a:cubicBezTo>
                    <a:pt x="1190" y="191"/>
                    <a:pt x="1188" y="196"/>
                    <a:pt x="1184" y="198"/>
                  </a:cubicBezTo>
                  <a:cubicBezTo>
                    <a:pt x="1181" y="200"/>
                    <a:pt x="1166" y="197"/>
                    <a:pt x="1164" y="196"/>
                  </a:cubicBezTo>
                  <a:cubicBezTo>
                    <a:pt x="1163" y="194"/>
                    <a:pt x="1142" y="196"/>
                    <a:pt x="1140" y="197"/>
                  </a:cubicBezTo>
                  <a:cubicBezTo>
                    <a:pt x="1138" y="199"/>
                    <a:pt x="1139" y="204"/>
                    <a:pt x="1138" y="205"/>
                  </a:cubicBezTo>
                  <a:cubicBezTo>
                    <a:pt x="1137" y="205"/>
                    <a:pt x="1136" y="198"/>
                    <a:pt x="1136" y="197"/>
                  </a:cubicBezTo>
                  <a:cubicBezTo>
                    <a:pt x="1136" y="196"/>
                    <a:pt x="1134" y="195"/>
                    <a:pt x="1130" y="195"/>
                  </a:cubicBezTo>
                  <a:cubicBezTo>
                    <a:pt x="1126" y="195"/>
                    <a:pt x="1124" y="195"/>
                    <a:pt x="1126" y="193"/>
                  </a:cubicBezTo>
                  <a:cubicBezTo>
                    <a:pt x="1127" y="191"/>
                    <a:pt x="1124" y="190"/>
                    <a:pt x="1127" y="188"/>
                  </a:cubicBezTo>
                  <a:cubicBezTo>
                    <a:pt x="1130" y="186"/>
                    <a:pt x="1122" y="180"/>
                    <a:pt x="1114" y="176"/>
                  </a:cubicBezTo>
                  <a:cubicBezTo>
                    <a:pt x="1106" y="173"/>
                    <a:pt x="1088" y="175"/>
                    <a:pt x="1084" y="177"/>
                  </a:cubicBezTo>
                  <a:cubicBezTo>
                    <a:pt x="1079" y="178"/>
                    <a:pt x="1069" y="178"/>
                    <a:pt x="1065" y="178"/>
                  </a:cubicBezTo>
                  <a:cubicBezTo>
                    <a:pt x="1060" y="178"/>
                    <a:pt x="1064" y="176"/>
                    <a:pt x="1063" y="174"/>
                  </a:cubicBezTo>
                  <a:cubicBezTo>
                    <a:pt x="1061" y="172"/>
                    <a:pt x="1054" y="169"/>
                    <a:pt x="1053" y="171"/>
                  </a:cubicBezTo>
                  <a:cubicBezTo>
                    <a:pt x="1052" y="173"/>
                    <a:pt x="1050" y="171"/>
                    <a:pt x="1050" y="169"/>
                  </a:cubicBezTo>
                  <a:cubicBezTo>
                    <a:pt x="1050" y="168"/>
                    <a:pt x="1042" y="166"/>
                    <a:pt x="1039" y="166"/>
                  </a:cubicBezTo>
                  <a:cubicBezTo>
                    <a:pt x="1037" y="167"/>
                    <a:pt x="1035" y="164"/>
                    <a:pt x="1039" y="164"/>
                  </a:cubicBezTo>
                  <a:cubicBezTo>
                    <a:pt x="1042" y="164"/>
                    <a:pt x="1048" y="164"/>
                    <a:pt x="1045" y="160"/>
                  </a:cubicBezTo>
                  <a:cubicBezTo>
                    <a:pt x="1043" y="157"/>
                    <a:pt x="1021" y="155"/>
                    <a:pt x="1019" y="156"/>
                  </a:cubicBezTo>
                  <a:cubicBezTo>
                    <a:pt x="1017" y="157"/>
                    <a:pt x="1019" y="160"/>
                    <a:pt x="1015" y="164"/>
                  </a:cubicBezTo>
                  <a:cubicBezTo>
                    <a:pt x="1010" y="168"/>
                    <a:pt x="1005" y="165"/>
                    <a:pt x="1006" y="163"/>
                  </a:cubicBezTo>
                  <a:cubicBezTo>
                    <a:pt x="1007" y="161"/>
                    <a:pt x="1012" y="161"/>
                    <a:pt x="1012" y="159"/>
                  </a:cubicBezTo>
                  <a:cubicBezTo>
                    <a:pt x="1012" y="157"/>
                    <a:pt x="1004" y="158"/>
                    <a:pt x="1003" y="157"/>
                  </a:cubicBezTo>
                  <a:cubicBezTo>
                    <a:pt x="1002" y="155"/>
                    <a:pt x="1005" y="154"/>
                    <a:pt x="1008" y="154"/>
                  </a:cubicBezTo>
                  <a:cubicBezTo>
                    <a:pt x="1011" y="155"/>
                    <a:pt x="1016" y="156"/>
                    <a:pt x="1016" y="154"/>
                  </a:cubicBezTo>
                  <a:cubicBezTo>
                    <a:pt x="1016" y="153"/>
                    <a:pt x="1013" y="153"/>
                    <a:pt x="1008" y="152"/>
                  </a:cubicBezTo>
                  <a:cubicBezTo>
                    <a:pt x="1003" y="151"/>
                    <a:pt x="992" y="149"/>
                    <a:pt x="986" y="149"/>
                  </a:cubicBezTo>
                  <a:cubicBezTo>
                    <a:pt x="980" y="150"/>
                    <a:pt x="977" y="147"/>
                    <a:pt x="974" y="147"/>
                  </a:cubicBezTo>
                  <a:cubicBezTo>
                    <a:pt x="970" y="146"/>
                    <a:pt x="970" y="148"/>
                    <a:pt x="972" y="150"/>
                  </a:cubicBezTo>
                  <a:cubicBezTo>
                    <a:pt x="973" y="152"/>
                    <a:pt x="969" y="153"/>
                    <a:pt x="965" y="153"/>
                  </a:cubicBezTo>
                  <a:cubicBezTo>
                    <a:pt x="961" y="152"/>
                    <a:pt x="955" y="155"/>
                    <a:pt x="957" y="158"/>
                  </a:cubicBezTo>
                  <a:cubicBezTo>
                    <a:pt x="960" y="161"/>
                    <a:pt x="962" y="157"/>
                    <a:pt x="964" y="158"/>
                  </a:cubicBezTo>
                  <a:cubicBezTo>
                    <a:pt x="966" y="159"/>
                    <a:pt x="959" y="161"/>
                    <a:pt x="962" y="162"/>
                  </a:cubicBezTo>
                  <a:cubicBezTo>
                    <a:pt x="964" y="164"/>
                    <a:pt x="964" y="166"/>
                    <a:pt x="964" y="168"/>
                  </a:cubicBezTo>
                  <a:cubicBezTo>
                    <a:pt x="964" y="169"/>
                    <a:pt x="959" y="170"/>
                    <a:pt x="958" y="168"/>
                  </a:cubicBezTo>
                  <a:cubicBezTo>
                    <a:pt x="956" y="166"/>
                    <a:pt x="953" y="167"/>
                    <a:pt x="950" y="167"/>
                  </a:cubicBezTo>
                  <a:cubicBezTo>
                    <a:pt x="947" y="167"/>
                    <a:pt x="944" y="169"/>
                    <a:pt x="948" y="169"/>
                  </a:cubicBezTo>
                  <a:cubicBezTo>
                    <a:pt x="951" y="169"/>
                    <a:pt x="952" y="172"/>
                    <a:pt x="948" y="172"/>
                  </a:cubicBezTo>
                  <a:cubicBezTo>
                    <a:pt x="943" y="173"/>
                    <a:pt x="944" y="168"/>
                    <a:pt x="941" y="168"/>
                  </a:cubicBezTo>
                  <a:cubicBezTo>
                    <a:pt x="938" y="169"/>
                    <a:pt x="932" y="166"/>
                    <a:pt x="929" y="166"/>
                  </a:cubicBezTo>
                  <a:cubicBezTo>
                    <a:pt x="926" y="166"/>
                    <a:pt x="924" y="169"/>
                    <a:pt x="920" y="169"/>
                  </a:cubicBezTo>
                  <a:cubicBezTo>
                    <a:pt x="915" y="170"/>
                    <a:pt x="909" y="167"/>
                    <a:pt x="907" y="165"/>
                  </a:cubicBezTo>
                  <a:cubicBezTo>
                    <a:pt x="906" y="162"/>
                    <a:pt x="905" y="162"/>
                    <a:pt x="903" y="164"/>
                  </a:cubicBezTo>
                  <a:cubicBezTo>
                    <a:pt x="901" y="167"/>
                    <a:pt x="901" y="172"/>
                    <a:pt x="899" y="173"/>
                  </a:cubicBezTo>
                  <a:cubicBezTo>
                    <a:pt x="896" y="173"/>
                    <a:pt x="896" y="178"/>
                    <a:pt x="893" y="179"/>
                  </a:cubicBezTo>
                  <a:cubicBezTo>
                    <a:pt x="891" y="180"/>
                    <a:pt x="891" y="177"/>
                    <a:pt x="888" y="177"/>
                  </a:cubicBezTo>
                  <a:cubicBezTo>
                    <a:pt x="886" y="178"/>
                    <a:pt x="877" y="169"/>
                    <a:pt x="876" y="166"/>
                  </a:cubicBezTo>
                  <a:cubicBezTo>
                    <a:pt x="876" y="164"/>
                    <a:pt x="871" y="159"/>
                    <a:pt x="869" y="158"/>
                  </a:cubicBezTo>
                  <a:cubicBezTo>
                    <a:pt x="868" y="157"/>
                    <a:pt x="871" y="157"/>
                    <a:pt x="872" y="158"/>
                  </a:cubicBezTo>
                  <a:cubicBezTo>
                    <a:pt x="874" y="160"/>
                    <a:pt x="876" y="160"/>
                    <a:pt x="878" y="159"/>
                  </a:cubicBezTo>
                  <a:cubicBezTo>
                    <a:pt x="880" y="158"/>
                    <a:pt x="880" y="154"/>
                    <a:pt x="877" y="154"/>
                  </a:cubicBezTo>
                  <a:cubicBezTo>
                    <a:pt x="873" y="153"/>
                    <a:pt x="875" y="151"/>
                    <a:pt x="876" y="150"/>
                  </a:cubicBezTo>
                  <a:cubicBezTo>
                    <a:pt x="878" y="150"/>
                    <a:pt x="873" y="145"/>
                    <a:pt x="875" y="145"/>
                  </a:cubicBezTo>
                  <a:cubicBezTo>
                    <a:pt x="876" y="144"/>
                    <a:pt x="876" y="142"/>
                    <a:pt x="873" y="142"/>
                  </a:cubicBezTo>
                  <a:cubicBezTo>
                    <a:pt x="870" y="142"/>
                    <a:pt x="868" y="139"/>
                    <a:pt x="868" y="138"/>
                  </a:cubicBezTo>
                  <a:cubicBezTo>
                    <a:pt x="867" y="137"/>
                    <a:pt x="856" y="136"/>
                    <a:pt x="857" y="138"/>
                  </a:cubicBezTo>
                  <a:cubicBezTo>
                    <a:pt x="857" y="140"/>
                    <a:pt x="853" y="139"/>
                    <a:pt x="854" y="138"/>
                  </a:cubicBezTo>
                  <a:cubicBezTo>
                    <a:pt x="854" y="136"/>
                    <a:pt x="850" y="137"/>
                    <a:pt x="845" y="135"/>
                  </a:cubicBezTo>
                  <a:cubicBezTo>
                    <a:pt x="839" y="134"/>
                    <a:pt x="839" y="130"/>
                    <a:pt x="838" y="130"/>
                  </a:cubicBezTo>
                  <a:cubicBezTo>
                    <a:pt x="836" y="130"/>
                    <a:pt x="836" y="135"/>
                    <a:pt x="834" y="134"/>
                  </a:cubicBezTo>
                  <a:cubicBezTo>
                    <a:pt x="831" y="133"/>
                    <a:pt x="828" y="135"/>
                    <a:pt x="830" y="138"/>
                  </a:cubicBezTo>
                  <a:cubicBezTo>
                    <a:pt x="831" y="141"/>
                    <a:pt x="830" y="142"/>
                    <a:pt x="830" y="144"/>
                  </a:cubicBezTo>
                  <a:cubicBezTo>
                    <a:pt x="829" y="147"/>
                    <a:pt x="828" y="146"/>
                    <a:pt x="825" y="145"/>
                  </a:cubicBezTo>
                  <a:cubicBezTo>
                    <a:pt x="822" y="144"/>
                    <a:pt x="822" y="147"/>
                    <a:pt x="815" y="146"/>
                  </a:cubicBezTo>
                  <a:cubicBezTo>
                    <a:pt x="808" y="144"/>
                    <a:pt x="805" y="146"/>
                    <a:pt x="804" y="144"/>
                  </a:cubicBezTo>
                  <a:cubicBezTo>
                    <a:pt x="803" y="141"/>
                    <a:pt x="801" y="141"/>
                    <a:pt x="801" y="143"/>
                  </a:cubicBezTo>
                  <a:cubicBezTo>
                    <a:pt x="801" y="145"/>
                    <a:pt x="790" y="144"/>
                    <a:pt x="790" y="141"/>
                  </a:cubicBezTo>
                  <a:cubicBezTo>
                    <a:pt x="789" y="139"/>
                    <a:pt x="791" y="138"/>
                    <a:pt x="793" y="138"/>
                  </a:cubicBezTo>
                  <a:cubicBezTo>
                    <a:pt x="794" y="137"/>
                    <a:pt x="791" y="136"/>
                    <a:pt x="786" y="136"/>
                  </a:cubicBezTo>
                  <a:cubicBezTo>
                    <a:pt x="780" y="137"/>
                    <a:pt x="776" y="133"/>
                    <a:pt x="771" y="134"/>
                  </a:cubicBezTo>
                  <a:cubicBezTo>
                    <a:pt x="765" y="135"/>
                    <a:pt x="752" y="136"/>
                    <a:pt x="751" y="137"/>
                  </a:cubicBezTo>
                  <a:cubicBezTo>
                    <a:pt x="749" y="137"/>
                    <a:pt x="752" y="141"/>
                    <a:pt x="749" y="141"/>
                  </a:cubicBezTo>
                  <a:cubicBezTo>
                    <a:pt x="747" y="141"/>
                    <a:pt x="749" y="136"/>
                    <a:pt x="748" y="133"/>
                  </a:cubicBezTo>
                  <a:cubicBezTo>
                    <a:pt x="748" y="130"/>
                    <a:pt x="744" y="130"/>
                    <a:pt x="744" y="132"/>
                  </a:cubicBezTo>
                  <a:cubicBezTo>
                    <a:pt x="745" y="134"/>
                    <a:pt x="738" y="135"/>
                    <a:pt x="736" y="133"/>
                  </a:cubicBezTo>
                  <a:cubicBezTo>
                    <a:pt x="734" y="132"/>
                    <a:pt x="731" y="130"/>
                    <a:pt x="727" y="128"/>
                  </a:cubicBezTo>
                  <a:cubicBezTo>
                    <a:pt x="722" y="127"/>
                    <a:pt x="716" y="132"/>
                    <a:pt x="717" y="134"/>
                  </a:cubicBezTo>
                  <a:cubicBezTo>
                    <a:pt x="719" y="135"/>
                    <a:pt x="722" y="134"/>
                    <a:pt x="722" y="135"/>
                  </a:cubicBezTo>
                  <a:cubicBezTo>
                    <a:pt x="723" y="137"/>
                    <a:pt x="713" y="136"/>
                    <a:pt x="713" y="138"/>
                  </a:cubicBezTo>
                  <a:cubicBezTo>
                    <a:pt x="713" y="139"/>
                    <a:pt x="703" y="142"/>
                    <a:pt x="700" y="142"/>
                  </a:cubicBezTo>
                  <a:cubicBezTo>
                    <a:pt x="692" y="143"/>
                    <a:pt x="691" y="143"/>
                    <a:pt x="687" y="146"/>
                  </a:cubicBezTo>
                  <a:cubicBezTo>
                    <a:pt x="683" y="149"/>
                    <a:pt x="686" y="143"/>
                    <a:pt x="689" y="141"/>
                  </a:cubicBezTo>
                  <a:cubicBezTo>
                    <a:pt x="692" y="138"/>
                    <a:pt x="695" y="139"/>
                    <a:pt x="697" y="137"/>
                  </a:cubicBezTo>
                  <a:cubicBezTo>
                    <a:pt x="698" y="134"/>
                    <a:pt x="701" y="135"/>
                    <a:pt x="705" y="134"/>
                  </a:cubicBezTo>
                  <a:cubicBezTo>
                    <a:pt x="710" y="133"/>
                    <a:pt x="710" y="131"/>
                    <a:pt x="712" y="130"/>
                  </a:cubicBezTo>
                  <a:cubicBezTo>
                    <a:pt x="714" y="129"/>
                    <a:pt x="719" y="127"/>
                    <a:pt x="720" y="125"/>
                  </a:cubicBezTo>
                  <a:cubicBezTo>
                    <a:pt x="721" y="122"/>
                    <a:pt x="732" y="119"/>
                    <a:pt x="734" y="119"/>
                  </a:cubicBezTo>
                  <a:cubicBezTo>
                    <a:pt x="736" y="119"/>
                    <a:pt x="737" y="115"/>
                    <a:pt x="738" y="115"/>
                  </a:cubicBezTo>
                  <a:cubicBezTo>
                    <a:pt x="739" y="115"/>
                    <a:pt x="745" y="112"/>
                    <a:pt x="747" y="111"/>
                  </a:cubicBezTo>
                  <a:cubicBezTo>
                    <a:pt x="750" y="110"/>
                    <a:pt x="751" y="108"/>
                    <a:pt x="751" y="106"/>
                  </a:cubicBezTo>
                  <a:cubicBezTo>
                    <a:pt x="751" y="104"/>
                    <a:pt x="748" y="105"/>
                    <a:pt x="748" y="103"/>
                  </a:cubicBezTo>
                  <a:cubicBezTo>
                    <a:pt x="747" y="102"/>
                    <a:pt x="749" y="103"/>
                    <a:pt x="752" y="102"/>
                  </a:cubicBezTo>
                  <a:cubicBezTo>
                    <a:pt x="754" y="101"/>
                    <a:pt x="752" y="98"/>
                    <a:pt x="750" y="98"/>
                  </a:cubicBezTo>
                  <a:cubicBezTo>
                    <a:pt x="748" y="99"/>
                    <a:pt x="751" y="96"/>
                    <a:pt x="749" y="94"/>
                  </a:cubicBezTo>
                  <a:cubicBezTo>
                    <a:pt x="747" y="92"/>
                    <a:pt x="744" y="96"/>
                    <a:pt x="744" y="93"/>
                  </a:cubicBezTo>
                  <a:cubicBezTo>
                    <a:pt x="744" y="91"/>
                    <a:pt x="743" y="88"/>
                    <a:pt x="742" y="87"/>
                  </a:cubicBezTo>
                  <a:cubicBezTo>
                    <a:pt x="741" y="85"/>
                    <a:pt x="738" y="89"/>
                    <a:pt x="735" y="87"/>
                  </a:cubicBezTo>
                  <a:cubicBezTo>
                    <a:pt x="732" y="85"/>
                    <a:pt x="723" y="83"/>
                    <a:pt x="723" y="84"/>
                  </a:cubicBezTo>
                  <a:cubicBezTo>
                    <a:pt x="723" y="85"/>
                    <a:pt x="719" y="83"/>
                    <a:pt x="718" y="84"/>
                  </a:cubicBezTo>
                  <a:cubicBezTo>
                    <a:pt x="717" y="85"/>
                    <a:pt x="711" y="85"/>
                    <a:pt x="708" y="84"/>
                  </a:cubicBezTo>
                  <a:cubicBezTo>
                    <a:pt x="706" y="83"/>
                    <a:pt x="703" y="85"/>
                    <a:pt x="703" y="87"/>
                  </a:cubicBezTo>
                  <a:cubicBezTo>
                    <a:pt x="703" y="89"/>
                    <a:pt x="695" y="88"/>
                    <a:pt x="693" y="88"/>
                  </a:cubicBezTo>
                  <a:cubicBezTo>
                    <a:pt x="692" y="88"/>
                    <a:pt x="699" y="81"/>
                    <a:pt x="699" y="80"/>
                  </a:cubicBezTo>
                  <a:cubicBezTo>
                    <a:pt x="699" y="79"/>
                    <a:pt x="686" y="81"/>
                    <a:pt x="686" y="79"/>
                  </a:cubicBezTo>
                  <a:cubicBezTo>
                    <a:pt x="685" y="78"/>
                    <a:pt x="679" y="78"/>
                    <a:pt x="676" y="78"/>
                  </a:cubicBezTo>
                  <a:cubicBezTo>
                    <a:pt x="674" y="78"/>
                    <a:pt x="676" y="77"/>
                    <a:pt x="679" y="77"/>
                  </a:cubicBezTo>
                  <a:cubicBezTo>
                    <a:pt x="681" y="77"/>
                    <a:pt x="683" y="75"/>
                    <a:pt x="686" y="74"/>
                  </a:cubicBezTo>
                  <a:cubicBezTo>
                    <a:pt x="689" y="74"/>
                    <a:pt x="688" y="73"/>
                    <a:pt x="687" y="71"/>
                  </a:cubicBezTo>
                  <a:cubicBezTo>
                    <a:pt x="686" y="69"/>
                    <a:pt x="683" y="70"/>
                    <a:pt x="680" y="69"/>
                  </a:cubicBezTo>
                  <a:cubicBezTo>
                    <a:pt x="678" y="69"/>
                    <a:pt x="674" y="67"/>
                    <a:pt x="672" y="67"/>
                  </a:cubicBezTo>
                  <a:cubicBezTo>
                    <a:pt x="669" y="67"/>
                    <a:pt x="667" y="69"/>
                    <a:pt x="661" y="70"/>
                  </a:cubicBezTo>
                  <a:cubicBezTo>
                    <a:pt x="656" y="71"/>
                    <a:pt x="655" y="75"/>
                    <a:pt x="652" y="76"/>
                  </a:cubicBezTo>
                  <a:cubicBezTo>
                    <a:pt x="649" y="78"/>
                    <a:pt x="644" y="83"/>
                    <a:pt x="647" y="83"/>
                  </a:cubicBezTo>
                  <a:cubicBezTo>
                    <a:pt x="649" y="84"/>
                    <a:pt x="648" y="85"/>
                    <a:pt x="648" y="87"/>
                  </a:cubicBezTo>
                  <a:cubicBezTo>
                    <a:pt x="649" y="88"/>
                    <a:pt x="647" y="89"/>
                    <a:pt x="644" y="88"/>
                  </a:cubicBezTo>
                  <a:cubicBezTo>
                    <a:pt x="641" y="88"/>
                    <a:pt x="632" y="88"/>
                    <a:pt x="632" y="90"/>
                  </a:cubicBezTo>
                  <a:cubicBezTo>
                    <a:pt x="632" y="92"/>
                    <a:pt x="637" y="93"/>
                    <a:pt x="637" y="94"/>
                  </a:cubicBezTo>
                  <a:cubicBezTo>
                    <a:pt x="637" y="95"/>
                    <a:pt x="633" y="94"/>
                    <a:pt x="631" y="93"/>
                  </a:cubicBezTo>
                  <a:cubicBezTo>
                    <a:pt x="629" y="92"/>
                    <a:pt x="625" y="92"/>
                    <a:pt x="624" y="94"/>
                  </a:cubicBezTo>
                  <a:cubicBezTo>
                    <a:pt x="623" y="96"/>
                    <a:pt x="620" y="96"/>
                    <a:pt x="619" y="95"/>
                  </a:cubicBezTo>
                  <a:cubicBezTo>
                    <a:pt x="618" y="95"/>
                    <a:pt x="615" y="96"/>
                    <a:pt x="613" y="96"/>
                  </a:cubicBezTo>
                  <a:cubicBezTo>
                    <a:pt x="612" y="95"/>
                    <a:pt x="617" y="92"/>
                    <a:pt x="616" y="91"/>
                  </a:cubicBezTo>
                  <a:cubicBezTo>
                    <a:pt x="614" y="90"/>
                    <a:pt x="609" y="91"/>
                    <a:pt x="608" y="93"/>
                  </a:cubicBezTo>
                  <a:cubicBezTo>
                    <a:pt x="607" y="95"/>
                    <a:pt x="604" y="92"/>
                    <a:pt x="603" y="92"/>
                  </a:cubicBezTo>
                  <a:cubicBezTo>
                    <a:pt x="601" y="93"/>
                    <a:pt x="600" y="94"/>
                    <a:pt x="597" y="95"/>
                  </a:cubicBezTo>
                  <a:cubicBezTo>
                    <a:pt x="595" y="96"/>
                    <a:pt x="591" y="94"/>
                    <a:pt x="590" y="96"/>
                  </a:cubicBezTo>
                  <a:cubicBezTo>
                    <a:pt x="589" y="98"/>
                    <a:pt x="594" y="98"/>
                    <a:pt x="595" y="99"/>
                  </a:cubicBezTo>
                  <a:cubicBezTo>
                    <a:pt x="595" y="100"/>
                    <a:pt x="582" y="100"/>
                    <a:pt x="581" y="101"/>
                  </a:cubicBezTo>
                  <a:cubicBezTo>
                    <a:pt x="581" y="102"/>
                    <a:pt x="576" y="102"/>
                    <a:pt x="571" y="102"/>
                  </a:cubicBezTo>
                  <a:cubicBezTo>
                    <a:pt x="566" y="103"/>
                    <a:pt x="568" y="105"/>
                    <a:pt x="564" y="106"/>
                  </a:cubicBezTo>
                  <a:cubicBezTo>
                    <a:pt x="559" y="107"/>
                    <a:pt x="557" y="107"/>
                    <a:pt x="556" y="109"/>
                  </a:cubicBezTo>
                  <a:cubicBezTo>
                    <a:pt x="555" y="111"/>
                    <a:pt x="551" y="112"/>
                    <a:pt x="550" y="110"/>
                  </a:cubicBezTo>
                  <a:cubicBezTo>
                    <a:pt x="548" y="108"/>
                    <a:pt x="544" y="111"/>
                    <a:pt x="547" y="111"/>
                  </a:cubicBezTo>
                  <a:cubicBezTo>
                    <a:pt x="549" y="111"/>
                    <a:pt x="547" y="113"/>
                    <a:pt x="545" y="113"/>
                  </a:cubicBezTo>
                  <a:cubicBezTo>
                    <a:pt x="544" y="112"/>
                    <a:pt x="540" y="115"/>
                    <a:pt x="542" y="115"/>
                  </a:cubicBezTo>
                  <a:cubicBezTo>
                    <a:pt x="545" y="115"/>
                    <a:pt x="546" y="116"/>
                    <a:pt x="545" y="118"/>
                  </a:cubicBezTo>
                  <a:cubicBezTo>
                    <a:pt x="544" y="119"/>
                    <a:pt x="539" y="116"/>
                    <a:pt x="538" y="117"/>
                  </a:cubicBezTo>
                  <a:cubicBezTo>
                    <a:pt x="537" y="119"/>
                    <a:pt x="540" y="120"/>
                    <a:pt x="542" y="120"/>
                  </a:cubicBezTo>
                  <a:cubicBezTo>
                    <a:pt x="544" y="120"/>
                    <a:pt x="545" y="121"/>
                    <a:pt x="546" y="123"/>
                  </a:cubicBezTo>
                  <a:cubicBezTo>
                    <a:pt x="546" y="124"/>
                    <a:pt x="541" y="122"/>
                    <a:pt x="540" y="123"/>
                  </a:cubicBezTo>
                  <a:cubicBezTo>
                    <a:pt x="539" y="124"/>
                    <a:pt x="540" y="125"/>
                    <a:pt x="543" y="125"/>
                  </a:cubicBezTo>
                  <a:cubicBezTo>
                    <a:pt x="545" y="125"/>
                    <a:pt x="543" y="126"/>
                    <a:pt x="545" y="128"/>
                  </a:cubicBezTo>
                  <a:cubicBezTo>
                    <a:pt x="545" y="128"/>
                    <a:pt x="546" y="128"/>
                    <a:pt x="546" y="128"/>
                  </a:cubicBezTo>
                  <a:cubicBezTo>
                    <a:pt x="547" y="130"/>
                    <a:pt x="545" y="130"/>
                    <a:pt x="545" y="132"/>
                  </a:cubicBezTo>
                  <a:cubicBezTo>
                    <a:pt x="545" y="133"/>
                    <a:pt x="543" y="134"/>
                    <a:pt x="543" y="132"/>
                  </a:cubicBezTo>
                  <a:cubicBezTo>
                    <a:pt x="543" y="131"/>
                    <a:pt x="536" y="131"/>
                    <a:pt x="535" y="132"/>
                  </a:cubicBezTo>
                  <a:cubicBezTo>
                    <a:pt x="534" y="134"/>
                    <a:pt x="533" y="135"/>
                    <a:pt x="531" y="133"/>
                  </a:cubicBezTo>
                  <a:cubicBezTo>
                    <a:pt x="530" y="132"/>
                    <a:pt x="525" y="134"/>
                    <a:pt x="519" y="134"/>
                  </a:cubicBezTo>
                  <a:cubicBezTo>
                    <a:pt x="513" y="134"/>
                    <a:pt x="501" y="135"/>
                    <a:pt x="498" y="136"/>
                  </a:cubicBezTo>
                  <a:cubicBezTo>
                    <a:pt x="496" y="137"/>
                    <a:pt x="493" y="141"/>
                    <a:pt x="496" y="144"/>
                  </a:cubicBezTo>
                  <a:cubicBezTo>
                    <a:pt x="498" y="147"/>
                    <a:pt x="496" y="148"/>
                    <a:pt x="496" y="149"/>
                  </a:cubicBezTo>
                  <a:cubicBezTo>
                    <a:pt x="496" y="151"/>
                    <a:pt x="503" y="155"/>
                    <a:pt x="507" y="155"/>
                  </a:cubicBezTo>
                  <a:cubicBezTo>
                    <a:pt x="511" y="156"/>
                    <a:pt x="514" y="160"/>
                    <a:pt x="511" y="163"/>
                  </a:cubicBezTo>
                  <a:cubicBezTo>
                    <a:pt x="509" y="166"/>
                    <a:pt x="502" y="162"/>
                    <a:pt x="498" y="159"/>
                  </a:cubicBezTo>
                  <a:cubicBezTo>
                    <a:pt x="493" y="155"/>
                    <a:pt x="483" y="154"/>
                    <a:pt x="479" y="154"/>
                  </a:cubicBezTo>
                  <a:cubicBezTo>
                    <a:pt x="476" y="154"/>
                    <a:pt x="478" y="151"/>
                    <a:pt x="474" y="151"/>
                  </a:cubicBezTo>
                  <a:cubicBezTo>
                    <a:pt x="469" y="151"/>
                    <a:pt x="465" y="155"/>
                    <a:pt x="468" y="155"/>
                  </a:cubicBezTo>
                  <a:cubicBezTo>
                    <a:pt x="471" y="155"/>
                    <a:pt x="473" y="155"/>
                    <a:pt x="472" y="156"/>
                  </a:cubicBezTo>
                  <a:cubicBezTo>
                    <a:pt x="470" y="158"/>
                    <a:pt x="473" y="157"/>
                    <a:pt x="476" y="159"/>
                  </a:cubicBezTo>
                  <a:cubicBezTo>
                    <a:pt x="480" y="160"/>
                    <a:pt x="473" y="163"/>
                    <a:pt x="469" y="160"/>
                  </a:cubicBezTo>
                  <a:cubicBezTo>
                    <a:pt x="466" y="158"/>
                    <a:pt x="462" y="160"/>
                    <a:pt x="461" y="162"/>
                  </a:cubicBezTo>
                  <a:cubicBezTo>
                    <a:pt x="460" y="164"/>
                    <a:pt x="465" y="169"/>
                    <a:pt x="471" y="170"/>
                  </a:cubicBezTo>
                  <a:cubicBezTo>
                    <a:pt x="478" y="171"/>
                    <a:pt x="476" y="173"/>
                    <a:pt x="479" y="174"/>
                  </a:cubicBezTo>
                  <a:cubicBezTo>
                    <a:pt x="482" y="175"/>
                    <a:pt x="480" y="176"/>
                    <a:pt x="478" y="177"/>
                  </a:cubicBezTo>
                  <a:cubicBezTo>
                    <a:pt x="476" y="177"/>
                    <a:pt x="471" y="174"/>
                    <a:pt x="468" y="172"/>
                  </a:cubicBezTo>
                  <a:cubicBezTo>
                    <a:pt x="465" y="170"/>
                    <a:pt x="456" y="173"/>
                    <a:pt x="455" y="171"/>
                  </a:cubicBezTo>
                  <a:cubicBezTo>
                    <a:pt x="453" y="169"/>
                    <a:pt x="456" y="167"/>
                    <a:pt x="454" y="165"/>
                  </a:cubicBezTo>
                  <a:cubicBezTo>
                    <a:pt x="452" y="164"/>
                    <a:pt x="454" y="161"/>
                    <a:pt x="456" y="157"/>
                  </a:cubicBezTo>
                  <a:cubicBezTo>
                    <a:pt x="458" y="154"/>
                    <a:pt x="456" y="148"/>
                    <a:pt x="453" y="147"/>
                  </a:cubicBezTo>
                  <a:cubicBezTo>
                    <a:pt x="450" y="147"/>
                    <a:pt x="450" y="150"/>
                    <a:pt x="450" y="151"/>
                  </a:cubicBezTo>
                  <a:cubicBezTo>
                    <a:pt x="451" y="152"/>
                    <a:pt x="451" y="156"/>
                    <a:pt x="448" y="159"/>
                  </a:cubicBezTo>
                  <a:cubicBezTo>
                    <a:pt x="446" y="162"/>
                    <a:pt x="439" y="162"/>
                    <a:pt x="439" y="164"/>
                  </a:cubicBezTo>
                  <a:cubicBezTo>
                    <a:pt x="439" y="166"/>
                    <a:pt x="434" y="168"/>
                    <a:pt x="436" y="169"/>
                  </a:cubicBezTo>
                  <a:cubicBezTo>
                    <a:pt x="437" y="171"/>
                    <a:pt x="444" y="178"/>
                    <a:pt x="445" y="180"/>
                  </a:cubicBezTo>
                  <a:cubicBezTo>
                    <a:pt x="446" y="182"/>
                    <a:pt x="439" y="190"/>
                    <a:pt x="440" y="194"/>
                  </a:cubicBezTo>
                  <a:cubicBezTo>
                    <a:pt x="441" y="198"/>
                    <a:pt x="439" y="200"/>
                    <a:pt x="440" y="202"/>
                  </a:cubicBezTo>
                  <a:cubicBezTo>
                    <a:pt x="442" y="204"/>
                    <a:pt x="445" y="202"/>
                    <a:pt x="447" y="203"/>
                  </a:cubicBezTo>
                  <a:cubicBezTo>
                    <a:pt x="448" y="204"/>
                    <a:pt x="452" y="202"/>
                    <a:pt x="456" y="201"/>
                  </a:cubicBezTo>
                  <a:cubicBezTo>
                    <a:pt x="460" y="200"/>
                    <a:pt x="468" y="205"/>
                    <a:pt x="471" y="206"/>
                  </a:cubicBezTo>
                  <a:cubicBezTo>
                    <a:pt x="474" y="208"/>
                    <a:pt x="473" y="210"/>
                    <a:pt x="474" y="212"/>
                  </a:cubicBezTo>
                  <a:cubicBezTo>
                    <a:pt x="476" y="215"/>
                    <a:pt x="471" y="215"/>
                    <a:pt x="471" y="218"/>
                  </a:cubicBezTo>
                  <a:cubicBezTo>
                    <a:pt x="471" y="222"/>
                    <a:pt x="480" y="223"/>
                    <a:pt x="480" y="224"/>
                  </a:cubicBezTo>
                  <a:cubicBezTo>
                    <a:pt x="480" y="225"/>
                    <a:pt x="474" y="225"/>
                    <a:pt x="471" y="224"/>
                  </a:cubicBezTo>
                  <a:cubicBezTo>
                    <a:pt x="468" y="223"/>
                    <a:pt x="468" y="219"/>
                    <a:pt x="467" y="219"/>
                  </a:cubicBezTo>
                  <a:cubicBezTo>
                    <a:pt x="466" y="218"/>
                    <a:pt x="469" y="215"/>
                    <a:pt x="469" y="213"/>
                  </a:cubicBezTo>
                  <a:cubicBezTo>
                    <a:pt x="469" y="210"/>
                    <a:pt x="466" y="209"/>
                    <a:pt x="465" y="208"/>
                  </a:cubicBezTo>
                  <a:cubicBezTo>
                    <a:pt x="464" y="206"/>
                    <a:pt x="462" y="204"/>
                    <a:pt x="460" y="204"/>
                  </a:cubicBezTo>
                  <a:cubicBezTo>
                    <a:pt x="458" y="205"/>
                    <a:pt x="450" y="205"/>
                    <a:pt x="448" y="208"/>
                  </a:cubicBezTo>
                  <a:cubicBezTo>
                    <a:pt x="445" y="210"/>
                    <a:pt x="448" y="216"/>
                    <a:pt x="449" y="219"/>
                  </a:cubicBezTo>
                  <a:cubicBezTo>
                    <a:pt x="451" y="222"/>
                    <a:pt x="442" y="226"/>
                    <a:pt x="443" y="228"/>
                  </a:cubicBezTo>
                  <a:cubicBezTo>
                    <a:pt x="443" y="231"/>
                    <a:pt x="440" y="232"/>
                    <a:pt x="437" y="234"/>
                  </a:cubicBezTo>
                  <a:cubicBezTo>
                    <a:pt x="433" y="236"/>
                    <a:pt x="429" y="237"/>
                    <a:pt x="429" y="240"/>
                  </a:cubicBezTo>
                  <a:cubicBezTo>
                    <a:pt x="429" y="243"/>
                    <a:pt x="425" y="242"/>
                    <a:pt x="422" y="240"/>
                  </a:cubicBezTo>
                  <a:cubicBezTo>
                    <a:pt x="420" y="239"/>
                    <a:pt x="416" y="241"/>
                    <a:pt x="413" y="241"/>
                  </a:cubicBezTo>
                  <a:cubicBezTo>
                    <a:pt x="409" y="241"/>
                    <a:pt x="409" y="238"/>
                    <a:pt x="406" y="239"/>
                  </a:cubicBezTo>
                  <a:cubicBezTo>
                    <a:pt x="403" y="240"/>
                    <a:pt x="402" y="237"/>
                    <a:pt x="402" y="235"/>
                  </a:cubicBezTo>
                  <a:cubicBezTo>
                    <a:pt x="403" y="233"/>
                    <a:pt x="406" y="235"/>
                    <a:pt x="407" y="236"/>
                  </a:cubicBezTo>
                  <a:cubicBezTo>
                    <a:pt x="407" y="238"/>
                    <a:pt x="409" y="237"/>
                    <a:pt x="411" y="236"/>
                  </a:cubicBezTo>
                  <a:cubicBezTo>
                    <a:pt x="414" y="235"/>
                    <a:pt x="413" y="238"/>
                    <a:pt x="416" y="238"/>
                  </a:cubicBezTo>
                  <a:cubicBezTo>
                    <a:pt x="419" y="238"/>
                    <a:pt x="418" y="236"/>
                    <a:pt x="420" y="236"/>
                  </a:cubicBezTo>
                  <a:cubicBezTo>
                    <a:pt x="423" y="237"/>
                    <a:pt x="423" y="236"/>
                    <a:pt x="422" y="234"/>
                  </a:cubicBezTo>
                  <a:cubicBezTo>
                    <a:pt x="421" y="233"/>
                    <a:pt x="424" y="232"/>
                    <a:pt x="426" y="231"/>
                  </a:cubicBezTo>
                  <a:cubicBezTo>
                    <a:pt x="427" y="231"/>
                    <a:pt x="427" y="228"/>
                    <a:pt x="428" y="227"/>
                  </a:cubicBezTo>
                  <a:cubicBezTo>
                    <a:pt x="430" y="226"/>
                    <a:pt x="429" y="225"/>
                    <a:pt x="430" y="225"/>
                  </a:cubicBezTo>
                  <a:cubicBezTo>
                    <a:pt x="432" y="224"/>
                    <a:pt x="433" y="222"/>
                    <a:pt x="434" y="222"/>
                  </a:cubicBezTo>
                  <a:cubicBezTo>
                    <a:pt x="436" y="222"/>
                    <a:pt x="437" y="219"/>
                    <a:pt x="436" y="218"/>
                  </a:cubicBezTo>
                  <a:cubicBezTo>
                    <a:pt x="435" y="217"/>
                    <a:pt x="436" y="213"/>
                    <a:pt x="438" y="213"/>
                  </a:cubicBezTo>
                  <a:cubicBezTo>
                    <a:pt x="439" y="212"/>
                    <a:pt x="439" y="211"/>
                    <a:pt x="438" y="210"/>
                  </a:cubicBezTo>
                  <a:cubicBezTo>
                    <a:pt x="437" y="209"/>
                    <a:pt x="431" y="205"/>
                    <a:pt x="432" y="203"/>
                  </a:cubicBezTo>
                  <a:cubicBezTo>
                    <a:pt x="432" y="201"/>
                    <a:pt x="431" y="196"/>
                    <a:pt x="431" y="195"/>
                  </a:cubicBezTo>
                  <a:cubicBezTo>
                    <a:pt x="432" y="193"/>
                    <a:pt x="432" y="189"/>
                    <a:pt x="431" y="187"/>
                  </a:cubicBezTo>
                  <a:cubicBezTo>
                    <a:pt x="431" y="185"/>
                    <a:pt x="433" y="183"/>
                    <a:pt x="433" y="179"/>
                  </a:cubicBezTo>
                  <a:cubicBezTo>
                    <a:pt x="434" y="175"/>
                    <a:pt x="429" y="171"/>
                    <a:pt x="427" y="169"/>
                  </a:cubicBezTo>
                  <a:cubicBezTo>
                    <a:pt x="424" y="168"/>
                    <a:pt x="426" y="166"/>
                    <a:pt x="429" y="163"/>
                  </a:cubicBezTo>
                  <a:cubicBezTo>
                    <a:pt x="433" y="161"/>
                    <a:pt x="433" y="152"/>
                    <a:pt x="433" y="150"/>
                  </a:cubicBezTo>
                  <a:cubicBezTo>
                    <a:pt x="433" y="148"/>
                    <a:pt x="426" y="146"/>
                    <a:pt x="423" y="146"/>
                  </a:cubicBezTo>
                  <a:cubicBezTo>
                    <a:pt x="420" y="147"/>
                    <a:pt x="410" y="146"/>
                    <a:pt x="408" y="146"/>
                  </a:cubicBezTo>
                  <a:cubicBezTo>
                    <a:pt x="405" y="145"/>
                    <a:pt x="404" y="148"/>
                    <a:pt x="403" y="150"/>
                  </a:cubicBezTo>
                  <a:cubicBezTo>
                    <a:pt x="402" y="153"/>
                    <a:pt x="399" y="156"/>
                    <a:pt x="398" y="162"/>
                  </a:cubicBezTo>
                  <a:cubicBezTo>
                    <a:pt x="396" y="167"/>
                    <a:pt x="390" y="169"/>
                    <a:pt x="387" y="170"/>
                  </a:cubicBezTo>
                  <a:cubicBezTo>
                    <a:pt x="384" y="171"/>
                    <a:pt x="382" y="175"/>
                    <a:pt x="384" y="177"/>
                  </a:cubicBezTo>
                  <a:cubicBezTo>
                    <a:pt x="385" y="179"/>
                    <a:pt x="387" y="177"/>
                    <a:pt x="388" y="178"/>
                  </a:cubicBezTo>
                  <a:cubicBezTo>
                    <a:pt x="389" y="179"/>
                    <a:pt x="388" y="184"/>
                    <a:pt x="387" y="184"/>
                  </a:cubicBezTo>
                  <a:cubicBezTo>
                    <a:pt x="386" y="185"/>
                    <a:pt x="389" y="187"/>
                    <a:pt x="387" y="188"/>
                  </a:cubicBezTo>
                  <a:cubicBezTo>
                    <a:pt x="385" y="189"/>
                    <a:pt x="383" y="192"/>
                    <a:pt x="384" y="194"/>
                  </a:cubicBezTo>
                  <a:cubicBezTo>
                    <a:pt x="385" y="195"/>
                    <a:pt x="391" y="196"/>
                    <a:pt x="393" y="197"/>
                  </a:cubicBezTo>
                  <a:cubicBezTo>
                    <a:pt x="396" y="199"/>
                    <a:pt x="395" y="201"/>
                    <a:pt x="397" y="204"/>
                  </a:cubicBezTo>
                  <a:cubicBezTo>
                    <a:pt x="399" y="206"/>
                    <a:pt x="401" y="205"/>
                    <a:pt x="402" y="206"/>
                  </a:cubicBezTo>
                  <a:cubicBezTo>
                    <a:pt x="403" y="208"/>
                    <a:pt x="398" y="214"/>
                    <a:pt x="397" y="214"/>
                  </a:cubicBezTo>
                  <a:cubicBezTo>
                    <a:pt x="395" y="214"/>
                    <a:pt x="389" y="208"/>
                    <a:pt x="387" y="206"/>
                  </a:cubicBezTo>
                  <a:cubicBezTo>
                    <a:pt x="385" y="205"/>
                    <a:pt x="378" y="203"/>
                    <a:pt x="374" y="201"/>
                  </a:cubicBezTo>
                  <a:cubicBezTo>
                    <a:pt x="370" y="199"/>
                    <a:pt x="367" y="199"/>
                    <a:pt x="363" y="196"/>
                  </a:cubicBezTo>
                  <a:cubicBezTo>
                    <a:pt x="359" y="194"/>
                    <a:pt x="356" y="192"/>
                    <a:pt x="349" y="193"/>
                  </a:cubicBezTo>
                  <a:cubicBezTo>
                    <a:pt x="341" y="193"/>
                    <a:pt x="336" y="191"/>
                    <a:pt x="334" y="191"/>
                  </a:cubicBezTo>
                  <a:cubicBezTo>
                    <a:pt x="331" y="192"/>
                    <a:pt x="332" y="189"/>
                    <a:pt x="328" y="187"/>
                  </a:cubicBezTo>
                  <a:cubicBezTo>
                    <a:pt x="324" y="185"/>
                    <a:pt x="321" y="182"/>
                    <a:pt x="318" y="184"/>
                  </a:cubicBezTo>
                  <a:cubicBezTo>
                    <a:pt x="316" y="185"/>
                    <a:pt x="317" y="190"/>
                    <a:pt x="321" y="190"/>
                  </a:cubicBezTo>
                  <a:cubicBezTo>
                    <a:pt x="324" y="191"/>
                    <a:pt x="322" y="193"/>
                    <a:pt x="326" y="193"/>
                  </a:cubicBezTo>
                  <a:cubicBezTo>
                    <a:pt x="330" y="192"/>
                    <a:pt x="332" y="194"/>
                    <a:pt x="332" y="196"/>
                  </a:cubicBezTo>
                  <a:cubicBezTo>
                    <a:pt x="331" y="199"/>
                    <a:pt x="333" y="201"/>
                    <a:pt x="335" y="203"/>
                  </a:cubicBezTo>
                  <a:cubicBezTo>
                    <a:pt x="337" y="205"/>
                    <a:pt x="336" y="207"/>
                    <a:pt x="333" y="207"/>
                  </a:cubicBezTo>
                  <a:cubicBezTo>
                    <a:pt x="330" y="207"/>
                    <a:pt x="326" y="208"/>
                    <a:pt x="327" y="210"/>
                  </a:cubicBezTo>
                  <a:cubicBezTo>
                    <a:pt x="329" y="212"/>
                    <a:pt x="326" y="213"/>
                    <a:pt x="323" y="212"/>
                  </a:cubicBezTo>
                  <a:cubicBezTo>
                    <a:pt x="320" y="211"/>
                    <a:pt x="322" y="208"/>
                    <a:pt x="323" y="207"/>
                  </a:cubicBezTo>
                  <a:cubicBezTo>
                    <a:pt x="324" y="206"/>
                    <a:pt x="320" y="204"/>
                    <a:pt x="318" y="203"/>
                  </a:cubicBezTo>
                  <a:cubicBezTo>
                    <a:pt x="316" y="203"/>
                    <a:pt x="308" y="209"/>
                    <a:pt x="306" y="210"/>
                  </a:cubicBezTo>
                  <a:cubicBezTo>
                    <a:pt x="304" y="210"/>
                    <a:pt x="298" y="208"/>
                    <a:pt x="292" y="210"/>
                  </a:cubicBezTo>
                  <a:cubicBezTo>
                    <a:pt x="287" y="211"/>
                    <a:pt x="287" y="215"/>
                    <a:pt x="285" y="215"/>
                  </a:cubicBezTo>
                  <a:cubicBezTo>
                    <a:pt x="283" y="215"/>
                    <a:pt x="276" y="216"/>
                    <a:pt x="274" y="214"/>
                  </a:cubicBezTo>
                  <a:cubicBezTo>
                    <a:pt x="272" y="213"/>
                    <a:pt x="274" y="212"/>
                    <a:pt x="276" y="212"/>
                  </a:cubicBezTo>
                  <a:cubicBezTo>
                    <a:pt x="279" y="212"/>
                    <a:pt x="279" y="211"/>
                    <a:pt x="278" y="210"/>
                  </a:cubicBezTo>
                  <a:cubicBezTo>
                    <a:pt x="277" y="208"/>
                    <a:pt x="280" y="205"/>
                    <a:pt x="280" y="204"/>
                  </a:cubicBezTo>
                  <a:cubicBezTo>
                    <a:pt x="280" y="203"/>
                    <a:pt x="270" y="206"/>
                    <a:pt x="269" y="207"/>
                  </a:cubicBezTo>
                  <a:cubicBezTo>
                    <a:pt x="267" y="209"/>
                    <a:pt x="269" y="211"/>
                    <a:pt x="267" y="212"/>
                  </a:cubicBezTo>
                  <a:cubicBezTo>
                    <a:pt x="266" y="213"/>
                    <a:pt x="266" y="210"/>
                    <a:pt x="264" y="210"/>
                  </a:cubicBezTo>
                  <a:cubicBezTo>
                    <a:pt x="262" y="209"/>
                    <a:pt x="248" y="212"/>
                    <a:pt x="245" y="215"/>
                  </a:cubicBezTo>
                  <a:cubicBezTo>
                    <a:pt x="243" y="218"/>
                    <a:pt x="238" y="218"/>
                    <a:pt x="238" y="220"/>
                  </a:cubicBezTo>
                  <a:cubicBezTo>
                    <a:pt x="238" y="222"/>
                    <a:pt x="231" y="222"/>
                    <a:pt x="229" y="223"/>
                  </a:cubicBezTo>
                  <a:cubicBezTo>
                    <a:pt x="226" y="224"/>
                    <a:pt x="228" y="229"/>
                    <a:pt x="227" y="231"/>
                  </a:cubicBezTo>
                  <a:cubicBezTo>
                    <a:pt x="226" y="234"/>
                    <a:pt x="216" y="233"/>
                    <a:pt x="213" y="233"/>
                  </a:cubicBezTo>
                  <a:cubicBezTo>
                    <a:pt x="210" y="233"/>
                    <a:pt x="209" y="227"/>
                    <a:pt x="207" y="227"/>
                  </a:cubicBezTo>
                  <a:cubicBezTo>
                    <a:pt x="204" y="227"/>
                    <a:pt x="206" y="223"/>
                    <a:pt x="207" y="222"/>
                  </a:cubicBezTo>
                  <a:cubicBezTo>
                    <a:pt x="207" y="220"/>
                    <a:pt x="209" y="222"/>
                    <a:pt x="212" y="220"/>
                  </a:cubicBezTo>
                  <a:cubicBezTo>
                    <a:pt x="215" y="218"/>
                    <a:pt x="218" y="221"/>
                    <a:pt x="219" y="219"/>
                  </a:cubicBezTo>
                  <a:cubicBezTo>
                    <a:pt x="221" y="218"/>
                    <a:pt x="215" y="215"/>
                    <a:pt x="214" y="212"/>
                  </a:cubicBezTo>
                  <a:cubicBezTo>
                    <a:pt x="214" y="209"/>
                    <a:pt x="208" y="208"/>
                    <a:pt x="204" y="209"/>
                  </a:cubicBezTo>
                  <a:cubicBezTo>
                    <a:pt x="201" y="210"/>
                    <a:pt x="197" y="209"/>
                    <a:pt x="194" y="208"/>
                  </a:cubicBezTo>
                  <a:cubicBezTo>
                    <a:pt x="192" y="206"/>
                    <a:pt x="192" y="210"/>
                    <a:pt x="196" y="211"/>
                  </a:cubicBezTo>
                  <a:cubicBezTo>
                    <a:pt x="199" y="212"/>
                    <a:pt x="197" y="215"/>
                    <a:pt x="198" y="216"/>
                  </a:cubicBezTo>
                  <a:cubicBezTo>
                    <a:pt x="199" y="218"/>
                    <a:pt x="197" y="222"/>
                    <a:pt x="195" y="225"/>
                  </a:cubicBezTo>
                  <a:cubicBezTo>
                    <a:pt x="193" y="228"/>
                    <a:pt x="194" y="228"/>
                    <a:pt x="198" y="228"/>
                  </a:cubicBezTo>
                  <a:cubicBezTo>
                    <a:pt x="201" y="228"/>
                    <a:pt x="201" y="232"/>
                    <a:pt x="201" y="235"/>
                  </a:cubicBezTo>
                  <a:cubicBezTo>
                    <a:pt x="201" y="238"/>
                    <a:pt x="198" y="239"/>
                    <a:pt x="198" y="241"/>
                  </a:cubicBezTo>
                  <a:cubicBezTo>
                    <a:pt x="198" y="244"/>
                    <a:pt x="195" y="240"/>
                    <a:pt x="195" y="241"/>
                  </a:cubicBezTo>
                  <a:cubicBezTo>
                    <a:pt x="194" y="242"/>
                    <a:pt x="193" y="241"/>
                    <a:pt x="192" y="239"/>
                  </a:cubicBezTo>
                  <a:cubicBezTo>
                    <a:pt x="192" y="237"/>
                    <a:pt x="187" y="238"/>
                    <a:pt x="184" y="237"/>
                  </a:cubicBezTo>
                  <a:cubicBezTo>
                    <a:pt x="181" y="237"/>
                    <a:pt x="180" y="238"/>
                    <a:pt x="179" y="240"/>
                  </a:cubicBezTo>
                  <a:cubicBezTo>
                    <a:pt x="178" y="242"/>
                    <a:pt x="174" y="243"/>
                    <a:pt x="172" y="243"/>
                  </a:cubicBezTo>
                  <a:cubicBezTo>
                    <a:pt x="170" y="243"/>
                    <a:pt x="166" y="247"/>
                    <a:pt x="164" y="249"/>
                  </a:cubicBezTo>
                  <a:cubicBezTo>
                    <a:pt x="162" y="250"/>
                    <a:pt x="162" y="253"/>
                    <a:pt x="165" y="256"/>
                  </a:cubicBezTo>
                  <a:cubicBezTo>
                    <a:pt x="168" y="258"/>
                    <a:pt x="168" y="260"/>
                    <a:pt x="168" y="262"/>
                  </a:cubicBezTo>
                  <a:cubicBezTo>
                    <a:pt x="168" y="263"/>
                    <a:pt x="160" y="263"/>
                    <a:pt x="158" y="261"/>
                  </a:cubicBezTo>
                  <a:cubicBezTo>
                    <a:pt x="157" y="260"/>
                    <a:pt x="152" y="259"/>
                    <a:pt x="150" y="259"/>
                  </a:cubicBezTo>
                  <a:cubicBezTo>
                    <a:pt x="148" y="260"/>
                    <a:pt x="143" y="254"/>
                    <a:pt x="141" y="254"/>
                  </a:cubicBezTo>
                  <a:cubicBezTo>
                    <a:pt x="138" y="254"/>
                    <a:pt x="137" y="257"/>
                    <a:pt x="136" y="258"/>
                  </a:cubicBezTo>
                  <a:cubicBezTo>
                    <a:pt x="135" y="260"/>
                    <a:pt x="137" y="260"/>
                    <a:pt x="138" y="263"/>
                  </a:cubicBezTo>
                  <a:cubicBezTo>
                    <a:pt x="140" y="266"/>
                    <a:pt x="144" y="266"/>
                    <a:pt x="146" y="266"/>
                  </a:cubicBezTo>
                  <a:cubicBezTo>
                    <a:pt x="148" y="266"/>
                    <a:pt x="148" y="269"/>
                    <a:pt x="147" y="271"/>
                  </a:cubicBezTo>
                  <a:cubicBezTo>
                    <a:pt x="146" y="272"/>
                    <a:pt x="142" y="273"/>
                    <a:pt x="141" y="272"/>
                  </a:cubicBezTo>
                  <a:cubicBezTo>
                    <a:pt x="140" y="270"/>
                    <a:pt x="135" y="272"/>
                    <a:pt x="135" y="270"/>
                  </a:cubicBezTo>
                  <a:cubicBezTo>
                    <a:pt x="134" y="268"/>
                    <a:pt x="131" y="265"/>
                    <a:pt x="127" y="266"/>
                  </a:cubicBezTo>
                  <a:cubicBezTo>
                    <a:pt x="123" y="266"/>
                    <a:pt x="123" y="264"/>
                    <a:pt x="123" y="261"/>
                  </a:cubicBezTo>
                  <a:cubicBezTo>
                    <a:pt x="123" y="258"/>
                    <a:pt x="121" y="256"/>
                    <a:pt x="121" y="255"/>
                  </a:cubicBezTo>
                  <a:cubicBezTo>
                    <a:pt x="121" y="254"/>
                    <a:pt x="119" y="251"/>
                    <a:pt x="121" y="250"/>
                  </a:cubicBezTo>
                  <a:cubicBezTo>
                    <a:pt x="123" y="249"/>
                    <a:pt x="122" y="247"/>
                    <a:pt x="122" y="245"/>
                  </a:cubicBezTo>
                  <a:cubicBezTo>
                    <a:pt x="122" y="243"/>
                    <a:pt x="119" y="240"/>
                    <a:pt x="116" y="240"/>
                  </a:cubicBezTo>
                  <a:cubicBezTo>
                    <a:pt x="113" y="240"/>
                    <a:pt x="113" y="237"/>
                    <a:pt x="111" y="237"/>
                  </a:cubicBezTo>
                  <a:cubicBezTo>
                    <a:pt x="108" y="236"/>
                    <a:pt x="103" y="232"/>
                    <a:pt x="103" y="230"/>
                  </a:cubicBezTo>
                  <a:cubicBezTo>
                    <a:pt x="103" y="228"/>
                    <a:pt x="99" y="228"/>
                    <a:pt x="100" y="227"/>
                  </a:cubicBezTo>
                  <a:cubicBezTo>
                    <a:pt x="101" y="227"/>
                    <a:pt x="104" y="228"/>
                    <a:pt x="107" y="230"/>
                  </a:cubicBezTo>
                  <a:cubicBezTo>
                    <a:pt x="109" y="232"/>
                    <a:pt x="112" y="234"/>
                    <a:pt x="118" y="235"/>
                  </a:cubicBezTo>
                  <a:cubicBezTo>
                    <a:pt x="123" y="235"/>
                    <a:pt x="126" y="238"/>
                    <a:pt x="132" y="239"/>
                  </a:cubicBezTo>
                  <a:cubicBezTo>
                    <a:pt x="138" y="240"/>
                    <a:pt x="142" y="241"/>
                    <a:pt x="151" y="242"/>
                  </a:cubicBezTo>
                  <a:cubicBezTo>
                    <a:pt x="160" y="243"/>
                    <a:pt x="171" y="234"/>
                    <a:pt x="174" y="232"/>
                  </a:cubicBezTo>
                  <a:cubicBezTo>
                    <a:pt x="176" y="229"/>
                    <a:pt x="173" y="224"/>
                    <a:pt x="173" y="222"/>
                  </a:cubicBezTo>
                  <a:cubicBezTo>
                    <a:pt x="173" y="220"/>
                    <a:pt x="169" y="220"/>
                    <a:pt x="169" y="219"/>
                  </a:cubicBezTo>
                  <a:cubicBezTo>
                    <a:pt x="168" y="217"/>
                    <a:pt x="165" y="215"/>
                    <a:pt x="162" y="215"/>
                  </a:cubicBezTo>
                  <a:cubicBezTo>
                    <a:pt x="158" y="215"/>
                    <a:pt x="158" y="211"/>
                    <a:pt x="155" y="211"/>
                  </a:cubicBezTo>
                  <a:cubicBezTo>
                    <a:pt x="152" y="211"/>
                    <a:pt x="151" y="210"/>
                    <a:pt x="143" y="205"/>
                  </a:cubicBezTo>
                  <a:cubicBezTo>
                    <a:pt x="136" y="200"/>
                    <a:pt x="126" y="197"/>
                    <a:pt x="125" y="198"/>
                  </a:cubicBezTo>
                  <a:cubicBezTo>
                    <a:pt x="123" y="199"/>
                    <a:pt x="122" y="199"/>
                    <a:pt x="121" y="197"/>
                  </a:cubicBezTo>
                  <a:cubicBezTo>
                    <a:pt x="119" y="195"/>
                    <a:pt x="117" y="196"/>
                    <a:pt x="115" y="197"/>
                  </a:cubicBezTo>
                  <a:cubicBezTo>
                    <a:pt x="113" y="199"/>
                    <a:pt x="111" y="196"/>
                    <a:pt x="107" y="197"/>
                  </a:cubicBezTo>
                  <a:cubicBezTo>
                    <a:pt x="104" y="198"/>
                    <a:pt x="102" y="195"/>
                    <a:pt x="103" y="194"/>
                  </a:cubicBezTo>
                  <a:cubicBezTo>
                    <a:pt x="104" y="193"/>
                    <a:pt x="109" y="194"/>
                    <a:pt x="109" y="192"/>
                  </a:cubicBezTo>
                  <a:cubicBezTo>
                    <a:pt x="109" y="190"/>
                    <a:pt x="107" y="192"/>
                    <a:pt x="103" y="190"/>
                  </a:cubicBezTo>
                  <a:cubicBezTo>
                    <a:pt x="100" y="188"/>
                    <a:pt x="98" y="189"/>
                    <a:pt x="98" y="191"/>
                  </a:cubicBezTo>
                  <a:cubicBezTo>
                    <a:pt x="97" y="193"/>
                    <a:pt x="94" y="192"/>
                    <a:pt x="93" y="191"/>
                  </a:cubicBezTo>
                  <a:cubicBezTo>
                    <a:pt x="93" y="191"/>
                    <a:pt x="92" y="191"/>
                    <a:pt x="92" y="190"/>
                  </a:cubicBezTo>
                  <a:cubicBezTo>
                    <a:pt x="92" y="193"/>
                    <a:pt x="90" y="194"/>
                    <a:pt x="88" y="193"/>
                  </a:cubicBezTo>
                  <a:cubicBezTo>
                    <a:pt x="86" y="193"/>
                    <a:pt x="84" y="196"/>
                    <a:pt x="82" y="196"/>
                  </a:cubicBezTo>
                  <a:cubicBezTo>
                    <a:pt x="79" y="196"/>
                    <a:pt x="77" y="199"/>
                    <a:pt x="76" y="201"/>
                  </a:cubicBezTo>
                  <a:cubicBezTo>
                    <a:pt x="76" y="203"/>
                    <a:pt x="73" y="202"/>
                    <a:pt x="73" y="204"/>
                  </a:cubicBezTo>
                  <a:cubicBezTo>
                    <a:pt x="73" y="205"/>
                    <a:pt x="73" y="206"/>
                    <a:pt x="72" y="208"/>
                  </a:cubicBezTo>
                  <a:cubicBezTo>
                    <a:pt x="71" y="209"/>
                    <a:pt x="72" y="210"/>
                    <a:pt x="73" y="212"/>
                  </a:cubicBezTo>
                  <a:cubicBezTo>
                    <a:pt x="74" y="215"/>
                    <a:pt x="77" y="215"/>
                    <a:pt x="78" y="215"/>
                  </a:cubicBezTo>
                  <a:cubicBezTo>
                    <a:pt x="79" y="216"/>
                    <a:pt x="84" y="220"/>
                    <a:pt x="84" y="221"/>
                  </a:cubicBezTo>
                  <a:cubicBezTo>
                    <a:pt x="84" y="223"/>
                    <a:pt x="80" y="226"/>
                    <a:pt x="79" y="227"/>
                  </a:cubicBezTo>
                  <a:cubicBezTo>
                    <a:pt x="77" y="228"/>
                    <a:pt x="75" y="230"/>
                    <a:pt x="76" y="232"/>
                  </a:cubicBezTo>
                  <a:cubicBezTo>
                    <a:pt x="77" y="233"/>
                    <a:pt x="81" y="239"/>
                    <a:pt x="84" y="244"/>
                  </a:cubicBezTo>
                  <a:cubicBezTo>
                    <a:pt x="87" y="249"/>
                    <a:pt x="83" y="247"/>
                    <a:pt x="81" y="249"/>
                  </a:cubicBezTo>
                  <a:cubicBezTo>
                    <a:pt x="80" y="251"/>
                    <a:pt x="82" y="254"/>
                    <a:pt x="82" y="255"/>
                  </a:cubicBezTo>
                  <a:cubicBezTo>
                    <a:pt x="83" y="256"/>
                    <a:pt x="80" y="256"/>
                    <a:pt x="81" y="257"/>
                  </a:cubicBezTo>
                  <a:cubicBezTo>
                    <a:pt x="81" y="259"/>
                    <a:pt x="84" y="259"/>
                    <a:pt x="85" y="260"/>
                  </a:cubicBezTo>
                  <a:cubicBezTo>
                    <a:pt x="85" y="261"/>
                    <a:pt x="82" y="262"/>
                    <a:pt x="83" y="264"/>
                  </a:cubicBezTo>
                  <a:cubicBezTo>
                    <a:pt x="85" y="266"/>
                    <a:pt x="87" y="266"/>
                    <a:pt x="88" y="268"/>
                  </a:cubicBezTo>
                  <a:cubicBezTo>
                    <a:pt x="88" y="271"/>
                    <a:pt x="82" y="271"/>
                    <a:pt x="83" y="273"/>
                  </a:cubicBezTo>
                  <a:cubicBezTo>
                    <a:pt x="83" y="275"/>
                    <a:pt x="90" y="277"/>
                    <a:pt x="93" y="281"/>
                  </a:cubicBezTo>
                  <a:cubicBezTo>
                    <a:pt x="96" y="284"/>
                    <a:pt x="96" y="285"/>
                    <a:pt x="95" y="287"/>
                  </a:cubicBezTo>
                  <a:cubicBezTo>
                    <a:pt x="94" y="291"/>
                    <a:pt x="85" y="294"/>
                    <a:pt x="83" y="298"/>
                  </a:cubicBezTo>
                  <a:cubicBezTo>
                    <a:pt x="81" y="303"/>
                    <a:pt x="74" y="305"/>
                    <a:pt x="71" y="308"/>
                  </a:cubicBezTo>
                  <a:cubicBezTo>
                    <a:pt x="69" y="310"/>
                    <a:pt x="68" y="312"/>
                    <a:pt x="67" y="313"/>
                  </a:cubicBezTo>
                  <a:cubicBezTo>
                    <a:pt x="68" y="313"/>
                    <a:pt x="70" y="313"/>
                    <a:pt x="70" y="312"/>
                  </a:cubicBezTo>
                  <a:cubicBezTo>
                    <a:pt x="72" y="311"/>
                    <a:pt x="74" y="316"/>
                    <a:pt x="75" y="317"/>
                  </a:cubicBezTo>
                  <a:cubicBezTo>
                    <a:pt x="77" y="319"/>
                    <a:pt x="81" y="317"/>
                    <a:pt x="82" y="319"/>
                  </a:cubicBezTo>
                  <a:cubicBezTo>
                    <a:pt x="84" y="320"/>
                    <a:pt x="81" y="320"/>
                    <a:pt x="79" y="320"/>
                  </a:cubicBezTo>
                  <a:cubicBezTo>
                    <a:pt x="76" y="320"/>
                    <a:pt x="75" y="321"/>
                    <a:pt x="71" y="323"/>
                  </a:cubicBezTo>
                  <a:cubicBezTo>
                    <a:pt x="68" y="324"/>
                    <a:pt x="68" y="325"/>
                    <a:pt x="67" y="326"/>
                  </a:cubicBezTo>
                  <a:cubicBezTo>
                    <a:pt x="69" y="328"/>
                    <a:pt x="66" y="329"/>
                    <a:pt x="65" y="331"/>
                  </a:cubicBezTo>
                  <a:cubicBezTo>
                    <a:pt x="64" y="333"/>
                    <a:pt x="63" y="334"/>
                    <a:pt x="63" y="335"/>
                  </a:cubicBezTo>
                  <a:cubicBezTo>
                    <a:pt x="62" y="337"/>
                    <a:pt x="63" y="338"/>
                    <a:pt x="63" y="340"/>
                  </a:cubicBezTo>
                  <a:cubicBezTo>
                    <a:pt x="63" y="342"/>
                    <a:pt x="64" y="342"/>
                    <a:pt x="65" y="344"/>
                  </a:cubicBezTo>
                  <a:cubicBezTo>
                    <a:pt x="66" y="346"/>
                    <a:pt x="64" y="346"/>
                    <a:pt x="63" y="347"/>
                  </a:cubicBezTo>
                  <a:cubicBezTo>
                    <a:pt x="62" y="348"/>
                    <a:pt x="62" y="350"/>
                    <a:pt x="64" y="351"/>
                  </a:cubicBezTo>
                  <a:cubicBezTo>
                    <a:pt x="65" y="352"/>
                    <a:pt x="65" y="354"/>
                    <a:pt x="65" y="355"/>
                  </a:cubicBezTo>
                  <a:cubicBezTo>
                    <a:pt x="64" y="357"/>
                    <a:pt x="66" y="359"/>
                    <a:pt x="67" y="360"/>
                  </a:cubicBezTo>
                  <a:cubicBezTo>
                    <a:pt x="69" y="361"/>
                    <a:pt x="68" y="365"/>
                    <a:pt x="69" y="366"/>
                  </a:cubicBezTo>
                  <a:cubicBezTo>
                    <a:pt x="71" y="366"/>
                    <a:pt x="72" y="367"/>
                    <a:pt x="74" y="367"/>
                  </a:cubicBezTo>
                  <a:cubicBezTo>
                    <a:pt x="76" y="366"/>
                    <a:pt x="77" y="367"/>
                    <a:pt x="78" y="369"/>
                  </a:cubicBezTo>
                  <a:cubicBezTo>
                    <a:pt x="79" y="370"/>
                    <a:pt x="80" y="370"/>
                    <a:pt x="82" y="369"/>
                  </a:cubicBezTo>
                  <a:cubicBezTo>
                    <a:pt x="84" y="368"/>
                    <a:pt x="89" y="370"/>
                    <a:pt x="90" y="371"/>
                  </a:cubicBezTo>
                  <a:cubicBezTo>
                    <a:pt x="91" y="371"/>
                    <a:pt x="90" y="374"/>
                    <a:pt x="90" y="376"/>
                  </a:cubicBezTo>
                  <a:cubicBezTo>
                    <a:pt x="90" y="378"/>
                    <a:pt x="89" y="381"/>
                    <a:pt x="91" y="382"/>
                  </a:cubicBezTo>
                  <a:cubicBezTo>
                    <a:pt x="93" y="383"/>
                    <a:pt x="93" y="386"/>
                    <a:pt x="95" y="387"/>
                  </a:cubicBezTo>
                  <a:cubicBezTo>
                    <a:pt x="97" y="388"/>
                    <a:pt x="98" y="391"/>
                    <a:pt x="100" y="392"/>
                  </a:cubicBezTo>
                  <a:cubicBezTo>
                    <a:pt x="101" y="392"/>
                    <a:pt x="104" y="394"/>
                    <a:pt x="104" y="396"/>
                  </a:cubicBezTo>
                  <a:cubicBezTo>
                    <a:pt x="104" y="397"/>
                    <a:pt x="102" y="399"/>
                    <a:pt x="100" y="399"/>
                  </a:cubicBezTo>
                  <a:cubicBezTo>
                    <a:pt x="98" y="400"/>
                    <a:pt x="95" y="397"/>
                    <a:pt x="94" y="399"/>
                  </a:cubicBezTo>
                  <a:cubicBezTo>
                    <a:pt x="93" y="400"/>
                    <a:pt x="95" y="402"/>
                    <a:pt x="95" y="406"/>
                  </a:cubicBezTo>
                  <a:cubicBezTo>
                    <a:pt x="96" y="410"/>
                    <a:pt x="97" y="410"/>
                    <a:pt x="99" y="410"/>
                  </a:cubicBezTo>
                  <a:cubicBezTo>
                    <a:pt x="101" y="410"/>
                    <a:pt x="101" y="409"/>
                    <a:pt x="103" y="408"/>
                  </a:cubicBezTo>
                  <a:cubicBezTo>
                    <a:pt x="104" y="408"/>
                    <a:pt x="107" y="409"/>
                    <a:pt x="108" y="408"/>
                  </a:cubicBezTo>
                  <a:cubicBezTo>
                    <a:pt x="109" y="408"/>
                    <a:pt x="114" y="407"/>
                    <a:pt x="115" y="409"/>
                  </a:cubicBezTo>
                  <a:cubicBezTo>
                    <a:pt x="115" y="410"/>
                    <a:pt x="116" y="414"/>
                    <a:pt x="116" y="415"/>
                  </a:cubicBezTo>
                  <a:cubicBezTo>
                    <a:pt x="115" y="416"/>
                    <a:pt x="117" y="418"/>
                    <a:pt x="117" y="419"/>
                  </a:cubicBezTo>
                  <a:cubicBezTo>
                    <a:pt x="118" y="421"/>
                    <a:pt x="122" y="420"/>
                    <a:pt x="123" y="421"/>
                  </a:cubicBezTo>
                  <a:cubicBezTo>
                    <a:pt x="125" y="421"/>
                    <a:pt x="127" y="425"/>
                    <a:pt x="127" y="427"/>
                  </a:cubicBezTo>
                  <a:cubicBezTo>
                    <a:pt x="126" y="429"/>
                    <a:pt x="129" y="429"/>
                    <a:pt x="130" y="429"/>
                  </a:cubicBezTo>
                  <a:cubicBezTo>
                    <a:pt x="131" y="428"/>
                    <a:pt x="132" y="430"/>
                    <a:pt x="134" y="430"/>
                  </a:cubicBezTo>
                  <a:cubicBezTo>
                    <a:pt x="135" y="431"/>
                    <a:pt x="137" y="431"/>
                    <a:pt x="138" y="430"/>
                  </a:cubicBezTo>
                  <a:cubicBezTo>
                    <a:pt x="139" y="429"/>
                    <a:pt x="142" y="429"/>
                    <a:pt x="142" y="430"/>
                  </a:cubicBezTo>
                  <a:cubicBezTo>
                    <a:pt x="143" y="431"/>
                    <a:pt x="146" y="433"/>
                    <a:pt x="146" y="434"/>
                  </a:cubicBezTo>
                  <a:cubicBezTo>
                    <a:pt x="146" y="435"/>
                    <a:pt x="150" y="434"/>
                    <a:pt x="153" y="435"/>
                  </a:cubicBezTo>
                  <a:cubicBezTo>
                    <a:pt x="155" y="436"/>
                    <a:pt x="157" y="436"/>
                    <a:pt x="159" y="437"/>
                  </a:cubicBezTo>
                  <a:cubicBezTo>
                    <a:pt x="162" y="438"/>
                    <a:pt x="164" y="438"/>
                    <a:pt x="164" y="440"/>
                  </a:cubicBezTo>
                  <a:cubicBezTo>
                    <a:pt x="164" y="441"/>
                    <a:pt x="162" y="442"/>
                    <a:pt x="162" y="443"/>
                  </a:cubicBezTo>
                  <a:cubicBezTo>
                    <a:pt x="162" y="444"/>
                    <a:pt x="164" y="444"/>
                    <a:pt x="164" y="445"/>
                  </a:cubicBezTo>
                  <a:cubicBezTo>
                    <a:pt x="164" y="447"/>
                    <a:pt x="161" y="447"/>
                    <a:pt x="161" y="447"/>
                  </a:cubicBezTo>
                  <a:cubicBezTo>
                    <a:pt x="160" y="448"/>
                    <a:pt x="162" y="450"/>
                    <a:pt x="163" y="450"/>
                  </a:cubicBezTo>
                  <a:cubicBezTo>
                    <a:pt x="163" y="451"/>
                    <a:pt x="161" y="454"/>
                    <a:pt x="161" y="455"/>
                  </a:cubicBezTo>
                  <a:cubicBezTo>
                    <a:pt x="161" y="456"/>
                    <a:pt x="156" y="455"/>
                    <a:pt x="155" y="455"/>
                  </a:cubicBezTo>
                  <a:cubicBezTo>
                    <a:pt x="153" y="455"/>
                    <a:pt x="150" y="459"/>
                    <a:pt x="148" y="459"/>
                  </a:cubicBezTo>
                  <a:cubicBezTo>
                    <a:pt x="147" y="460"/>
                    <a:pt x="148" y="462"/>
                    <a:pt x="148" y="463"/>
                  </a:cubicBezTo>
                  <a:cubicBezTo>
                    <a:pt x="152" y="462"/>
                    <a:pt x="156" y="462"/>
                    <a:pt x="156" y="463"/>
                  </a:cubicBezTo>
                  <a:cubicBezTo>
                    <a:pt x="157" y="464"/>
                    <a:pt x="148" y="468"/>
                    <a:pt x="146" y="469"/>
                  </a:cubicBezTo>
                  <a:cubicBezTo>
                    <a:pt x="145" y="469"/>
                    <a:pt x="150" y="472"/>
                    <a:pt x="149" y="473"/>
                  </a:cubicBezTo>
                  <a:cubicBezTo>
                    <a:pt x="149" y="475"/>
                    <a:pt x="144" y="475"/>
                    <a:pt x="145" y="478"/>
                  </a:cubicBezTo>
                  <a:cubicBezTo>
                    <a:pt x="145" y="481"/>
                    <a:pt x="143" y="481"/>
                    <a:pt x="140" y="481"/>
                  </a:cubicBezTo>
                  <a:cubicBezTo>
                    <a:pt x="138" y="481"/>
                    <a:pt x="137" y="483"/>
                    <a:pt x="138" y="483"/>
                  </a:cubicBezTo>
                  <a:cubicBezTo>
                    <a:pt x="139" y="484"/>
                    <a:pt x="139" y="487"/>
                    <a:pt x="144" y="488"/>
                  </a:cubicBezTo>
                  <a:cubicBezTo>
                    <a:pt x="150" y="490"/>
                    <a:pt x="155" y="495"/>
                    <a:pt x="159" y="499"/>
                  </a:cubicBezTo>
                  <a:cubicBezTo>
                    <a:pt x="160" y="500"/>
                    <a:pt x="161" y="500"/>
                    <a:pt x="161" y="501"/>
                  </a:cubicBezTo>
                  <a:cubicBezTo>
                    <a:pt x="163" y="500"/>
                    <a:pt x="164" y="500"/>
                    <a:pt x="165" y="500"/>
                  </a:cubicBezTo>
                  <a:cubicBezTo>
                    <a:pt x="167" y="499"/>
                    <a:pt x="172" y="501"/>
                    <a:pt x="174" y="502"/>
                  </a:cubicBezTo>
                  <a:cubicBezTo>
                    <a:pt x="177" y="504"/>
                    <a:pt x="186" y="502"/>
                    <a:pt x="187" y="503"/>
                  </a:cubicBezTo>
                  <a:cubicBezTo>
                    <a:pt x="188" y="505"/>
                    <a:pt x="190" y="507"/>
                    <a:pt x="192" y="507"/>
                  </a:cubicBezTo>
                  <a:cubicBezTo>
                    <a:pt x="193" y="507"/>
                    <a:pt x="195" y="510"/>
                    <a:pt x="197" y="509"/>
                  </a:cubicBezTo>
                  <a:cubicBezTo>
                    <a:pt x="198" y="508"/>
                    <a:pt x="203" y="508"/>
                    <a:pt x="205" y="508"/>
                  </a:cubicBezTo>
                  <a:cubicBezTo>
                    <a:pt x="206" y="508"/>
                    <a:pt x="206" y="509"/>
                    <a:pt x="208" y="509"/>
                  </a:cubicBezTo>
                  <a:cubicBezTo>
                    <a:pt x="209" y="509"/>
                    <a:pt x="209" y="514"/>
                    <a:pt x="210" y="514"/>
                  </a:cubicBezTo>
                  <a:cubicBezTo>
                    <a:pt x="211" y="514"/>
                    <a:pt x="215" y="517"/>
                    <a:pt x="218" y="518"/>
                  </a:cubicBezTo>
                  <a:cubicBezTo>
                    <a:pt x="220" y="518"/>
                    <a:pt x="223" y="522"/>
                    <a:pt x="224" y="522"/>
                  </a:cubicBezTo>
                  <a:cubicBezTo>
                    <a:pt x="225" y="522"/>
                    <a:pt x="227" y="524"/>
                    <a:pt x="227" y="522"/>
                  </a:cubicBezTo>
                  <a:cubicBezTo>
                    <a:pt x="228" y="520"/>
                    <a:pt x="231" y="521"/>
                    <a:pt x="232" y="518"/>
                  </a:cubicBezTo>
                  <a:cubicBezTo>
                    <a:pt x="228" y="513"/>
                    <a:pt x="223" y="507"/>
                    <a:pt x="223" y="504"/>
                  </a:cubicBezTo>
                  <a:cubicBezTo>
                    <a:pt x="223" y="500"/>
                    <a:pt x="225" y="497"/>
                    <a:pt x="220" y="493"/>
                  </a:cubicBezTo>
                  <a:cubicBezTo>
                    <a:pt x="215" y="489"/>
                    <a:pt x="221" y="486"/>
                    <a:pt x="224" y="482"/>
                  </a:cubicBezTo>
                  <a:cubicBezTo>
                    <a:pt x="227" y="478"/>
                    <a:pt x="234" y="476"/>
                    <a:pt x="238" y="473"/>
                  </a:cubicBezTo>
                  <a:cubicBezTo>
                    <a:pt x="238" y="472"/>
                    <a:pt x="237" y="472"/>
                    <a:pt x="236" y="471"/>
                  </a:cubicBezTo>
                  <a:cubicBezTo>
                    <a:pt x="233" y="470"/>
                    <a:pt x="232" y="468"/>
                    <a:pt x="234" y="468"/>
                  </a:cubicBezTo>
                  <a:cubicBezTo>
                    <a:pt x="237" y="467"/>
                    <a:pt x="235" y="466"/>
                    <a:pt x="233" y="463"/>
                  </a:cubicBezTo>
                  <a:cubicBezTo>
                    <a:pt x="230" y="460"/>
                    <a:pt x="229" y="457"/>
                    <a:pt x="228" y="457"/>
                  </a:cubicBezTo>
                  <a:cubicBezTo>
                    <a:pt x="227" y="457"/>
                    <a:pt x="224" y="457"/>
                    <a:pt x="222" y="457"/>
                  </a:cubicBezTo>
                  <a:cubicBezTo>
                    <a:pt x="220" y="458"/>
                    <a:pt x="221" y="456"/>
                    <a:pt x="221" y="453"/>
                  </a:cubicBezTo>
                  <a:cubicBezTo>
                    <a:pt x="221" y="451"/>
                    <a:pt x="217" y="451"/>
                    <a:pt x="216" y="450"/>
                  </a:cubicBezTo>
                  <a:cubicBezTo>
                    <a:pt x="216" y="449"/>
                    <a:pt x="217" y="445"/>
                    <a:pt x="218" y="445"/>
                  </a:cubicBezTo>
                  <a:cubicBezTo>
                    <a:pt x="219" y="445"/>
                    <a:pt x="221" y="444"/>
                    <a:pt x="221" y="442"/>
                  </a:cubicBezTo>
                  <a:cubicBezTo>
                    <a:pt x="221" y="441"/>
                    <a:pt x="217" y="441"/>
                    <a:pt x="218" y="439"/>
                  </a:cubicBezTo>
                  <a:cubicBezTo>
                    <a:pt x="220" y="436"/>
                    <a:pt x="223" y="436"/>
                    <a:pt x="223" y="434"/>
                  </a:cubicBezTo>
                  <a:cubicBezTo>
                    <a:pt x="223" y="431"/>
                    <a:pt x="225" y="429"/>
                    <a:pt x="227" y="431"/>
                  </a:cubicBezTo>
                  <a:cubicBezTo>
                    <a:pt x="230" y="432"/>
                    <a:pt x="231" y="437"/>
                    <a:pt x="234" y="436"/>
                  </a:cubicBezTo>
                  <a:cubicBezTo>
                    <a:pt x="237" y="435"/>
                    <a:pt x="235" y="432"/>
                    <a:pt x="234" y="431"/>
                  </a:cubicBezTo>
                  <a:cubicBezTo>
                    <a:pt x="234" y="430"/>
                    <a:pt x="233" y="427"/>
                    <a:pt x="237" y="427"/>
                  </a:cubicBezTo>
                  <a:cubicBezTo>
                    <a:pt x="240" y="426"/>
                    <a:pt x="238" y="423"/>
                    <a:pt x="241" y="423"/>
                  </a:cubicBezTo>
                  <a:cubicBezTo>
                    <a:pt x="243" y="423"/>
                    <a:pt x="248" y="420"/>
                    <a:pt x="249" y="419"/>
                  </a:cubicBezTo>
                  <a:cubicBezTo>
                    <a:pt x="251" y="418"/>
                    <a:pt x="254" y="416"/>
                    <a:pt x="255" y="417"/>
                  </a:cubicBezTo>
                  <a:cubicBezTo>
                    <a:pt x="257" y="418"/>
                    <a:pt x="259" y="420"/>
                    <a:pt x="260" y="417"/>
                  </a:cubicBezTo>
                  <a:cubicBezTo>
                    <a:pt x="261" y="415"/>
                    <a:pt x="265" y="416"/>
                    <a:pt x="265" y="417"/>
                  </a:cubicBezTo>
                  <a:cubicBezTo>
                    <a:pt x="266" y="419"/>
                    <a:pt x="273" y="419"/>
                    <a:pt x="275" y="420"/>
                  </a:cubicBezTo>
                  <a:cubicBezTo>
                    <a:pt x="277" y="421"/>
                    <a:pt x="281" y="424"/>
                    <a:pt x="281" y="426"/>
                  </a:cubicBezTo>
                  <a:cubicBezTo>
                    <a:pt x="281" y="427"/>
                    <a:pt x="284" y="429"/>
                    <a:pt x="284" y="427"/>
                  </a:cubicBezTo>
                  <a:cubicBezTo>
                    <a:pt x="284" y="424"/>
                    <a:pt x="285" y="425"/>
                    <a:pt x="288" y="427"/>
                  </a:cubicBezTo>
                  <a:cubicBezTo>
                    <a:pt x="291" y="429"/>
                    <a:pt x="295" y="428"/>
                    <a:pt x="296" y="426"/>
                  </a:cubicBezTo>
                  <a:cubicBezTo>
                    <a:pt x="296" y="424"/>
                    <a:pt x="302" y="422"/>
                    <a:pt x="304" y="424"/>
                  </a:cubicBezTo>
                  <a:cubicBezTo>
                    <a:pt x="305" y="425"/>
                    <a:pt x="306" y="426"/>
                    <a:pt x="308" y="424"/>
                  </a:cubicBezTo>
                  <a:cubicBezTo>
                    <a:pt x="310" y="422"/>
                    <a:pt x="315" y="422"/>
                    <a:pt x="316" y="424"/>
                  </a:cubicBezTo>
                  <a:cubicBezTo>
                    <a:pt x="317" y="426"/>
                    <a:pt x="319" y="427"/>
                    <a:pt x="321" y="427"/>
                  </a:cubicBezTo>
                  <a:cubicBezTo>
                    <a:pt x="324" y="427"/>
                    <a:pt x="324" y="430"/>
                    <a:pt x="325" y="429"/>
                  </a:cubicBezTo>
                  <a:cubicBezTo>
                    <a:pt x="327" y="429"/>
                    <a:pt x="326" y="425"/>
                    <a:pt x="328" y="425"/>
                  </a:cubicBezTo>
                  <a:cubicBezTo>
                    <a:pt x="330" y="426"/>
                    <a:pt x="331" y="428"/>
                    <a:pt x="334" y="428"/>
                  </a:cubicBezTo>
                  <a:cubicBezTo>
                    <a:pt x="337" y="428"/>
                    <a:pt x="339" y="427"/>
                    <a:pt x="339" y="425"/>
                  </a:cubicBezTo>
                  <a:cubicBezTo>
                    <a:pt x="339" y="423"/>
                    <a:pt x="339" y="419"/>
                    <a:pt x="337" y="419"/>
                  </a:cubicBezTo>
                  <a:cubicBezTo>
                    <a:pt x="335" y="419"/>
                    <a:pt x="334" y="417"/>
                    <a:pt x="331" y="417"/>
                  </a:cubicBezTo>
                  <a:cubicBezTo>
                    <a:pt x="329" y="417"/>
                    <a:pt x="327" y="414"/>
                    <a:pt x="329" y="413"/>
                  </a:cubicBezTo>
                  <a:cubicBezTo>
                    <a:pt x="331" y="412"/>
                    <a:pt x="335" y="411"/>
                    <a:pt x="334" y="409"/>
                  </a:cubicBezTo>
                  <a:cubicBezTo>
                    <a:pt x="334" y="407"/>
                    <a:pt x="333" y="404"/>
                    <a:pt x="336" y="403"/>
                  </a:cubicBezTo>
                  <a:cubicBezTo>
                    <a:pt x="339" y="403"/>
                    <a:pt x="345" y="403"/>
                    <a:pt x="344" y="402"/>
                  </a:cubicBezTo>
                  <a:cubicBezTo>
                    <a:pt x="344" y="401"/>
                    <a:pt x="338" y="400"/>
                    <a:pt x="337" y="398"/>
                  </a:cubicBezTo>
                  <a:cubicBezTo>
                    <a:pt x="336" y="396"/>
                    <a:pt x="336" y="392"/>
                    <a:pt x="337" y="391"/>
                  </a:cubicBezTo>
                  <a:cubicBezTo>
                    <a:pt x="338" y="391"/>
                    <a:pt x="341" y="392"/>
                    <a:pt x="344" y="391"/>
                  </a:cubicBezTo>
                  <a:cubicBezTo>
                    <a:pt x="346" y="390"/>
                    <a:pt x="350" y="392"/>
                    <a:pt x="353" y="390"/>
                  </a:cubicBezTo>
                  <a:cubicBezTo>
                    <a:pt x="356" y="388"/>
                    <a:pt x="362" y="388"/>
                    <a:pt x="365" y="388"/>
                  </a:cubicBezTo>
                  <a:cubicBezTo>
                    <a:pt x="369" y="388"/>
                    <a:pt x="371" y="385"/>
                    <a:pt x="374" y="385"/>
                  </a:cubicBezTo>
                  <a:cubicBezTo>
                    <a:pt x="376" y="385"/>
                    <a:pt x="383" y="384"/>
                    <a:pt x="385" y="383"/>
                  </a:cubicBezTo>
                  <a:cubicBezTo>
                    <a:pt x="387" y="382"/>
                    <a:pt x="396" y="381"/>
                    <a:pt x="397" y="379"/>
                  </a:cubicBezTo>
                  <a:cubicBezTo>
                    <a:pt x="397" y="377"/>
                    <a:pt x="405" y="376"/>
                    <a:pt x="407" y="377"/>
                  </a:cubicBezTo>
                  <a:cubicBezTo>
                    <a:pt x="409" y="378"/>
                    <a:pt x="411" y="378"/>
                    <a:pt x="413" y="378"/>
                  </a:cubicBezTo>
                  <a:cubicBezTo>
                    <a:pt x="415" y="377"/>
                    <a:pt x="418" y="379"/>
                    <a:pt x="418" y="381"/>
                  </a:cubicBezTo>
                  <a:cubicBezTo>
                    <a:pt x="418" y="383"/>
                    <a:pt x="420" y="385"/>
                    <a:pt x="420" y="386"/>
                  </a:cubicBezTo>
                  <a:cubicBezTo>
                    <a:pt x="419" y="388"/>
                    <a:pt x="418" y="389"/>
                    <a:pt x="419" y="390"/>
                  </a:cubicBezTo>
                  <a:cubicBezTo>
                    <a:pt x="420" y="391"/>
                    <a:pt x="425" y="390"/>
                    <a:pt x="426" y="389"/>
                  </a:cubicBezTo>
                  <a:cubicBezTo>
                    <a:pt x="427" y="387"/>
                    <a:pt x="429" y="389"/>
                    <a:pt x="429" y="391"/>
                  </a:cubicBezTo>
                  <a:cubicBezTo>
                    <a:pt x="429" y="392"/>
                    <a:pt x="431" y="393"/>
                    <a:pt x="431" y="391"/>
                  </a:cubicBezTo>
                  <a:cubicBezTo>
                    <a:pt x="431" y="389"/>
                    <a:pt x="434" y="391"/>
                    <a:pt x="435" y="392"/>
                  </a:cubicBezTo>
                  <a:cubicBezTo>
                    <a:pt x="436" y="393"/>
                    <a:pt x="439" y="390"/>
                    <a:pt x="439" y="392"/>
                  </a:cubicBezTo>
                  <a:cubicBezTo>
                    <a:pt x="439" y="394"/>
                    <a:pt x="434" y="395"/>
                    <a:pt x="436" y="397"/>
                  </a:cubicBezTo>
                  <a:cubicBezTo>
                    <a:pt x="439" y="399"/>
                    <a:pt x="440" y="395"/>
                    <a:pt x="443" y="396"/>
                  </a:cubicBezTo>
                  <a:cubicBezTo>
                    <a:pt x="445" y="397"/>
                    <a:pt x="449" y="393"/>
                    <a:pt x="451" y="392"/>
                  </a:cubicBezTo>
                  <a:cubicBezTo>
                    <a:pt x="454" y="392"/>
                    <a:pt x="456" y="389"/>
                    <a:pt x="459" y="388"/>
                  </a:cubicBezTo>
                  <a:cubicBezTo>
                    <a:pt x="461" y="387"/>
                    <a:pt x="465" y="387"/>
                    <a:pt x="464" y="389"/>
                  </a:cubicBezTo>
                  <a:cubicBezTo>
                    <a:pt x="463" y="390"/>
                    <a:pt x="461" y="393"/>
                    <a:pt x="466" y="395"/>
                  </a:cubicBezTo>
                  <a:cubicBezTo>
                    <a:pt x="472" y="397"/>
                    <a:pt x="478" y="407"/>
                    <a:pt x="481" y="412"/>
                  </a:cubicBezTo>
                  <a:cubicBezTo>
                    <a:pt x="484" y="417"/>
                    <a:pt x="488" y="427"/>
                    <a:pt x="489" y="427"/>
                  </a:cubicBezTo>
                  <a:cubicBezTo>
                    <a:pt x="491" y="427"/>
                    <a:pt x="492" y="422"/>
                    <a:pt x="494" y="422"/>
                  </a:cubicBezTo>
                  <a:cubicBezTo>
                    <a:pt x="496" y="421"/>
                    <a:pt x="498" y="426"/>
                    <a:pt x="500" y="426"/>
                  </a:cubicBezTo>
                  <a:cubicBezTo>
                    <a:pt x="503" y="427"/>
                    <a:pt x="506" y="428"/>
                    <a:pt x="508" y="427"/>
                  </a:cubicBezTo>
                  <a:cubicBezTo>
                    <a:pt x="510" y="427"/>
                    <a:pt x="515" y="424"/>
                    <a:pt x="516" y="425"/>
                  </a:cubicBezTo>
                  <a:cubicBezTo>
                    <a:pt x="518" y="426"/>
                    <a:pt x="520" y="426"/>
                    <a:pt x="521" y="429"/>
                  </a:cubicBezTo>
                  <a:cubicBezTo>
                    <a:pt x="523" y="433"/>
                    <a:pt x="525" y="433"/>
                    <a:pt x="526" y="433"/>
                  </a:cubicBezTo>
                  <a:cubicBezTo>
                    <a:pt x="528" y="433"/>
                    <a:pt x="528" y="435"/>
                    <a:pt x="528" y="436"/>
                  </a:cubicBezTo>
                  <a:cubicBezTo>
                    <a:pt x="528" y="438"/>
                    <a:pt x="531" y="440"/>
                    <a:pt x="532" y="440"/>
                  </a:cubicBezTo>
                  <a:cubicBezTo>
                    <a:pt x="534" y="440"/>
                    <a:pt x="537" y="439"/>
                    <a:pt x="539" y="439"/>
                  </a:cubicBezTo>
                  <a:cubicBezTo>
                    <a:pt x="540" y="438"/>
                    <a:pt x="541" y="437"/>
                    <a:pt x="541" y="439"/>
                  </a:cubicBezTo>
                  <a:cubicBezTo>
                    <a:pt x="542" y="440"/>
                    <a:pt x="544" y="443"/>
                    <a:pt x="545" y="443"/>
                  </a:cubicBezTo>
                  <a:cubicBezTo>
                    <a:pt x="547" y="443"/>
                    <a:pt x="549" y="444"/>
                    <a:pt x="550" y="443"/>
                  </a:cubicBezTo>
                  <a:cubicBezTo>
                    <a:pt x="550" y="442"/>
                    <a:pt x="554" y="441"/>
                    <a:pt x="555" y="441"/>
                  </a:cubicBezTo>
                  <a:cubicBezTo>
                    <a:pt x="557" y="441"/>
                    <a:pt x="562" y="440"/>
                    <a:pt x="563" y="438"/>
                  </a:cubicBezTo>
                  <a:cubicBezTo>
                    <a:pt x="564" y="435"/>
                    <a:pt x="568" y="435"/>
                    <a:pt x="569" y="434"/>
                  </a:cubicBezTo>
                  <a:cubicBezTo>
                    <a:pt x="570" y="433"/>
                    <a:pt x="573" y="432"/>
                    <a:pt x="574" y="430"/>
                  </a:cubicBezTo>
                  <a:cubicBezTo>
                    <a:pt x="575" y="429"/>
                    <a:pt x="579" y="429"/>
                    <a:pt x="579" y="428"/>
                  </a:cubicBezTo>
                  <a:cubicBezTo>
                    <a:pt x="580" y="427"/>
                    <a:pt x="583" y="427"/>
                    <a:pt x="585" y="427"/>
                  </a:cubicBezTo>
                  <a:cubicBezTo>
                    <a:pt x="587" y="428"/>
                    <a:pt x="595" y="429"/>
                    <a:pt x="596" y="429"/>
                  </a:cubicBezTo>
                  <a:cubicBezTo>
                    <a:pt x="598" y="429"/>
                    <a:pt x="598" y="433"/>
                    <a:pt x="599" y="434"/>
                  </a:cubicBezTo>
                  <a:cubicBezTo>
                    <a:pt x="600" y="434"/>
                    <a:pt x="604" y="437"/>
                    <a:pt x="606" y="436"/>
                  </a:cubicBezTo>
                  <a:cubicBezTo>
                    <a:pt x="607" y="435"/>
                    <a:pt x="610" y="434"/>
                    <a:pt x="612" y="436"/>
                  </a:cubicBezTo>
                  <a:cubicBezTo>
                    <a:pt x="614" y="437"/>
                    <a:pt x="617" y="439"/>
                    <a:pt x="618" y="437"/>
                  </a:cubicBezTo>
                  <a:cubicBezTo>
                    <a:pt x="619" y="436"/>
                    <a:pt x="624" y="435"/>
                    <a:pt x="624" y="434"/>
                  </a:cubicBezTo>
                  <a:cubicBezTo>
                    <a:pt x="625" y="433"/>
                    <a:pt x="626" y="430"/>
                    <a:pt x="625" y="429"/>
                  </a:cubicBezTo>
                  <a:cubicBezTo>
                    <a:pt x="623" y="428"/>
                    <a:pt x="622" y="424"/>
                    <a:pt x="622" y="423"/>
                  </a:cubicBezTo>
                  <a:cubicBezTo>
                    <a:pt x="621" y="421"/>
                    <a:pt x="625" y="420"/>
                    <a:pt x="625" y="419"/>
                  </a:cubicBezTo>
                  <a:cubicBezTo>
                    <a:pt x="626" y="417"/>
                    <a:pt x="628" y="417"/>
                    <a:pt x="629" y="416"/>
                  </a:cubicBezTo>
                  <a:cubicBezTo>
                    <a:pt x="630" y="415"/>
                    <a:pt x="631" y="413"/>
                    <a:pt x="632" y="413"/>
                  </a:cubicBezTo>
                  <a:cubicBezTo>
                    <a:pt x="634" y="414"/>
                    <a:pt x="637" y="415"/>
                    <a:pt x="638" y="415"/>
                  </a:cubicBezTo>
                  <a:cubicBezTo>
                    <a:pt x="639" y="416"/>
                    <a:pt x="642" y="417"/>
                    <a:pt x="643" y="417"/>
                  </a:cubicBezTo>
                  <a:cubicBezTo>
                    <a:pt x="645" y="417"/>
                    <a:pt x="647" y="418"/>
                    <a:pt x="649" y="419"/>
                  </a:cubicBezTo>
                  <a:cubicBezTo>
                    <a:pt x="651" y="420"/>
                    <a:pt x="656" y="420"/>
                    <a:pt x="657" y="421"/>
                  </a:cubicBezTo>
                  <a:cubicBezTo>
                    <a:pt x="658" y="423"/>
                    <a:pt x="657" y="427"/>
                    <a:pt x="658" y="428"/>
                  </a:cubicBezTo>
                  <a:cubicBezTo>
                    <a:pt x="659" y="430"/>
                    <a:pt x="662" y="433"/>
                    <a:pt x="663" y="432"/>
                  </a:cubicBezTo>
                  <a:cubicBezTo>
                    <a:pt x="664" y="431"/>
                    <a:pt x="668" y="434"/>
                    <a:pt x="670" y="434"/>
                  </a:cubicBezTo>
                  <a:cubicBezTo>
                    <a:pt x="672" y="434"/>
                    <a:pt x="674" y="431"/>
                    <a:pt x="676" y="431"/>
                  </a:cubicBezTo>
                  <a:cubicBezTo>
                    <a:pt x="677" y="431"/>
                    <a:pt x="682" y="430"/>
                    <a:pt x="683" y="430"/>
                  </a:cubicBezTo>
                  <a:cubicBezTo>
                    <a:pt x="685" y="431"/>
                    <a:pt x="690" y="433"/>
                    <a:pt x="691" y="432"/>
                  </a:cubicBezTo>
                  <a:cubicBezTo>
                    <a:pt x="691" y="432"/>
                    <a:pt x="696" y="432"/>
                    <a:pt x="697" y="434"/>
                  </a:cubicBezTo>
                  <a:cubicBezTo>
                    <a:pt x="697" y="435"/>
                    <a:pt x="703" y="435"/>
                    <a:pt x="703" y="437"/>
                  </a:cubicBezTo>
                  <a:cubicBezTo>
                    <a:pt x="703" y="439"/>
                    <a:pt x="707" y="439"/>
                    <a:pt x="708" y="441"/>
                  </a:cubicBezTo>
                  <a:cubicBezTo>
                    <a:pt x="709" y="443"/>
                    <a:pt x="716" y="442"/>
                    <a:pt x="718" y="443"/>
                  </a:cubicBezTo>
                  <a:cubicBezTo>
                    <a:pt x="719" y="444"/>
                    <a:pt x="728" y="444"/>
                    <a:pt x="729" y="443"/>
                  </a:cubicBezTo>
                  <a:cubicBezTo>
                    <a:pt x="729" y="442"/>
                    <a:pt x="737" y="442"/>
                    <a:pt x="739" y="441"/>
                  </a:cubicBezTo>
                  <a:cubicBezTo>
                    <a:pt x="741" y="439"/>
                    <a:pt x="745" y="440"/>
                    <a:pt x="745" y="438"/>
                  </a:cubicBezTo>
                  <a:cubicBezTo>
                    <a:pt x="746" y="437"/>
                    <a:pt x="750" y="435"/>
                    <a:pt x="752" y="434"/>
                  </a:cubicBezTo>
                  <a:cubicBezTo>
                    <a:pt x="754" y="433"/>
                    <a:pt x="761" y="433"/>
                    <a:pt x="762" y="434"/>
                  </a:cubicBezTo>
                  <a:cubicBezTo>
                    <a:pt x="762" y="436"/>
                    <a:pt x="767" y="437"/>
                    <a:pt x="769" y="436"/>
                  </a:cubicBezTo>
                  <a:cubicBezTo>
                    <a:pt x="771" y="435"/>
                    <a:pt x="776" y="436"/>
                    <a:pt x="776" y="438"/>
                  </a:cubicBezTo>
                  <a:cubicBezTo>
                    <a:pt x="777" y="439"/>
                    <a:pt x="783" y="440"/>
                    <a:pt x="784" y="440"/>
                  </a:cubicBezTo>
                  <a:cubicBezTo>
                    <a:pt x="786" y="439"/>
                    <a:pt x="790" y="436"/>
                    <a:pt x="792" y="436"/>
                  </a:cubicBezTo>
                  <a:cubicBezTo>
                    <a:pt x="793" y="436"/>
                    <a:pt x="796" y="434"/>
                    <a:pt x="795" y="432"/>
                  </a:cubicBezTo>
                  <a:cubicBezTo>
                    <a:pt x="795" y="431"/>
                    <a:pt x="799" y="426"/>
                    <a:pt x="799" y="424"/>
                  </a:cubicBezTo>
                  <a:cubicBezTo>
                    <a:pt x="800" y="422"/>
                    <a:pt x="803" y="417"/>
                    <a:pt x="804" y="416"/>
                  </a:cubicBezTo>
                  <a:cubicBezTo>
                    <a:pt x="805" y="416"/>
                    <a:pt x="808" y="414"/>
                    <a:pt x="808" y="412"/>
                  </a:cubicBezTo>
                  <a:cubicBezTo>
                    <a:pt x="808" y="411"/>
                    <a:pt x="807" y="407"/>
                    <a:pt x="805" y="407"/>
                  </a:cubicBezTo>
                  <a:cubicBezTo>
                    <a:pt x="804" y="407"/>
                    <a:pt x="801" y="407"/>
                    <a:pt x="805" y="402"/>
                  </a:cubicBezTo>
                  <a:cubicBezTo>
                    <a:pt x="808" y="398"/>
                    <a:pt x="814" y="399"/>
                    <a:pt x="815" y="399"/>
                  </a:cubicBezTo>
                  <a:cubicBezTo>
                    <a:pt x="816" y="399"/>
                    <a:pt x="823" y="397"/>
                    <a:pt x="827" y="398"/>
                  </a:cubicBezTo>
                  <a:cubicBezTo>
                    <a:pt x="830" y="399"/>
                    <a:pt x="832" y="398"/>
                    <a:pt x="836" y="400"/>
                  </a:cubicBezTo>
                  <a:cubicBezTo>
                    <a:pt x="839" y="401"/>
                    <a:pt x="844" y="401"/>
                    <a:pt x="846" y="402"/>
                  </a:cubicBezTo>
                  <a:cubicBezTo>
                    <a:pt x="847" y="404"/>
                    <a:pt x="851" y="405"/>
                    <a:pt x="851" y="408"/>
                  </a:cubicBezTo>
                  <a:cubicBezTo>
                    <a:pt x="850" y="411"/>
                    <a:pt x="853" y="410"/>
                    <a:pt x="855" y="416"/>
                  </a:cubicBezTo>
                  <a:cubicBezTo>
                    <a:pt x="856" y="422"/>
                    <a:pt x="859" y="422"/>
                    <a:pt x="859" y="425"/>
                  </a:cubicBezTo>
                  <a:cubicBezTo>
                    <a:pt x="860" y="428"/>
                    <a:pt x="864" y="433"/>
                    <a:pt x="863" y="435"/>
                  </a:cubicBezTo>
                  <a:cubicBezTo>
                    <a:pt x="863" y="437"/>
                    <a:pt x="862" y="439"/>
                    <a:pt x="866" y="439"/>
                  </a:cubicBezTo>
                  <a:cubicBezTo>
                    <a:pt x="871" y="440"/>
                    <a:pt x="873" y="443"/>
                    <a:pt x="874" y="442"/>
                  </a:cubicBezTo>
                  <a:cubicBezTo>
                    <a:pt x="875" y="442"/>
                    <a:pt x="880" y="444"/>
                    <a:pt x="882" y="446"/>
                  </a:cubicBezTo>
                  <a:cubicBezTo>
                    <a:pt x="885" y="448"/>
                    <a:pt x="888" y="447"/>
                    <a:pt x="888" y="450"/>
                  </a:cubicBezTo>
                  <a:cubicBezTo>
                    <a:pt x="888" y="452"/>
                    <a:pt x="890" y="454"/>
                    <a:pt x="890" y="457"/>
                  </a:cubicBezTo>
                  <a:cubicBezTo>
                    <a:pt x="890" y="459"/>
                    <a:pt x="894" y="460"/>
                    <a:pt x="898" y="460"/>
                  </a:cubicBezTo>
                  <a:cubicBezTo>
                    <a:pt x="901" y="459"/>
                    <a:pt x="903" y="461"/>
                    <a:pt x="905" y="458"/>
                  </a:cubicBezTo>
                  <a:cubicBezTo>
                    <a:pt x="906" y="455"/>
                    <a:pt x="911" y="456"/>
                    <a:pt x="913" y="455"/>
                  </a:cubicBezTo>
                  <a:cubicBezTo>
                    <a:pt x="914" y="454"/>
                    <a:pt x="919" y="453"/>
                    <a:pt x="919" y="457"/>
                  </a:cubicBezTo>
                  <a:cubicBezTo>
                    <a:pt x="919" y="461"/>
                    <a:pt x="922" y="462"/>
                    <a:pt x="919" y="463"/>
                  </a:cubicBezTo>
                  <a:cubicBezTo>
                    <a:pt x="917" y="465"/>
                    <a:pt x="916" y="471"/>
                    <a:pt x="915" y="474"/>
                  </a:cubicBezTo>
                  <a:cubicBezTo>
                    <a:pt x="914" y="476"/>
                    <a:pt x="911" y="477"/>
                    <a:pt x="910" y="480"/>
                  </a:cubicBezTo>
                  <a:cubicBezTo>
                    <a:pt x="910" y="483"/>
                    <a:pt x="906" y="483"/>
                    <a:pt x="906" y="485"/>
                  </a:cubicBezTo>
                  <a:cubicBezTo>
                    <a:pt x="906" y="487"/>
                    <a:pt x="902" y="487"/>
                    <a:pt x="899" y="485"/>
                  </a:cubicBezTo>
                  <a:cubicBezTo>
                    <a:pt x="897" y="483"/>
                    <a:pt x="895" y="488"/>
                    <a:pt x="893" y="488"/>
                  </a:cubicBezTo>
                  <a:cubicBezTo>
                    <a:pt x="891" y="488"/>
                    <a:pt x="891" y="492"/>
                    <a:pt x="891" y="494"/>
                  </a:cubicBezTo>
                  <a:cubicBezTo>
                    <a:pt x="892" y="496"/>
                    <a:pt x="891" y="498"/>
                    <a:pt x="892" y="501"/>
                  </a:cubicBezTo>
                  <a:cubicBezTo>
                    <a:pt x="893" y="502"/>
                    <a:pt x="892" y="505"/>
                    <a:pt x="892" y="508"/>
                  </a:cubicBezTo>
                  <a:cubicBezTo>
                    <a:pt x="895" y="506"/>
                    <a:pt x="898" y="505"/>
                    <a:pt x="899" y="505"/>
                  </a:cubicBezTo>
                  <a:cubicBezTo>
                    <a:pt x="902" y="505"/>
                    <a:pt x="905" y="510"/>
                    <a:pt x="908" y="510"/>
                  </a:cubicBezTo>
                  <a:cubicBezTo>
                    <a:pt x="912" y="510"/>
                    <a:pt x="927" y="500"/>
                    <a:pt x="927" y="498"/>
                  </a:cubicBezTo>
                  <a:cubicBezTo>
                    <a:pt x="927" y="497"/>
                    <a:pt x="936" y="488"/>
                    <a:pt x="940" y="484"/>
                  </a:cubicBezTo>
                  <a:cubicBezTo>
                    <a:pt x="944" y="479"/>
                    <a:pt x="950" y="473"/>
                    <a:pt x="952" y="468"/>
                  </a:cubicBezTo>
                  <a:cubicBezTo>
                    <a:pt x="953" y="465"/>
                    <a:pt x="959" y="459"/>
                    <a:pt x="960" y="456"/>
                  </a:cubicBezTo>
                  <a:cubicBezTo>
                    <a:pt x="962" y="454"/>
                    <a:pt x="963" y="454"/>
                    <a:pt x="965" y="448"/>
                  </a:cubicBezTo>
                  <a:cubicBezTo>
                    <a:pt x="968" y="443"/>
                    <a:pt x="968" y="428"/>
                    <a:pt x="969" y="427"/>
                  </a:cubicBezTo>
                  <a:cubicBezTo>
                    <a:pt x="970" y="426"/>
                    <a:pt x="969" y="424"/>
                    <a:pt x="970" y="422"/>
                  </a:cubicBezTo>
                  <a:cubicBezTo>
                    <a:pt x="972" y="421"/>
                    <a:pt x="971" y="418"/>
                    <a:pt x="973" y="416"/>
                  </a:cubicBezTo>
                  <a:cubicBezTo>
                    <a:pt x="976" y="414"/>
                    <a:pt x="975" y="413"/>
                    <a:pt x="975" y="411"/>
                  </a:cubicBezTo>
                  <a:cubicBezTo>
                    <a:pt x="974" y="410"/>
                    <a:pt x="975" y="406"/>
                    <a:pt x="974" y="405"/>
                  </a:cubicBezTo>
                  <a:cubicBezTo>
                    <a:pt x="974" y="404"/>
                    <a:pt x="974" y="403"/>
                    <a:pt x="975" y="403"/>
                  </a:cubicBezTo>
                  <a:cubicBezTo>
                    <a:pt x="977" y="402"/>
                    <a:pt x="974" y="400"/>
                    <a:pt x="972" y="399"/>
                  </a:cubicBezTo>
                  <a:cubicBezTo>
                    <a:pt x="970" y="398"/>
                    <a:pt x="968" y="397"/>
                    <a:pt x="967" y="395"/>
                  </a:cubicBezTo>
                  <a:cubicBezTo>
                    <a:pt x="967" y="392"/>
                    <a:pt x="964" y="390"/>
                    <a:pt x="961" y="390"/>
                  </a:cubicBezTo>
                  <a:cubicBezTo>
                    <a:pt x="958" y="390"/>
                    <a:pt x="954" y="388"/>
                    <a:pt x="954" y="390"/>
                  </a:cubicBezTo>
                  <a:cubicBezTo>
                    <a:pt x="955" y="392"/>
                    <a:pt x="954" y="393"/>
                    <a:pt x="953" y="393"/>
                  </a:cubicBezTo>
                  <a:cubicBezTo>
                    <a:pt x="951" y="393"/>
                    <a:pt x="951" y="394"/>
                    <a:pt x="949" y="396"/>
                  </a:cubicBezTo>
                  <a:cubicBezTo>
                    <a:pt x="948" y="398"/>
                    <a:pt x="942" y="399"/>
                    <a:pt x="945" y="396"/>
                  </a:cubicBezTo>
                  <a:cubicBezTo>
                    <a:pt x="947" y="394"/>
                    <a:pt x="944" y="394"/>
                    <a:pt x="944" y="392"/>
                  </a:cubicBezTo>
                  <a:cubicBezTo>
                    <a:pt x="945" y="389"/>
                    <a:pt x="947" y="387"/>
                    <a:pt x="944" y="388"/>
                  </a:cubicBezTo>
                  <a:cubicBezTo>
                    <a:pt x="941" y="390"/>
                    <a:pt x="941" y="394"/>
                    <a:pt x="939" y="394"/>
                  </a:cubicBezTo>
                  <a:cubicBezTo>
                    <a:pt x="937" y="395"/>
                    <a:pt x="937" y="388"/>
                    <a:pt x="938" y="386"/>
                  </a:cubicBezTo>
                  <a:cubicBezTo>
                    <a:pt x="939" y="384"/>
                    <a:pt x="934" y="386"/>
                    <a:pt x="929" y="386"/>
                  </a:cubicBezTo>
                  <a:cubicBezTo>
                    <a:pt x="924" y="385"/>
                    <a:pt x="925" y="382"/>
                    <a:pt x="929" y="380"/>
                  </a:cubicBezTo>
                  <a:cubicBezTo>
                    <a:pt x="933" y="378"/>
                    <a:pt x="933" y="376"/>
                    <a:pt x="935" y="375"/>
                  </a:cubicBezTo>
                  <a:cubicBezTo>
                    <a:pt x="937" y="374"/>
                    <a:pt x="942" y="370"/>
                    <a:pt x="945" y="369"/>
                  </a:cubicBezTo>
                  <a:cubicBezTo>
                    <a:pt x="948" y="367"/>
                    <a:pt x="949" y="365"/>
                    <a:pt x="949" y="363"/>
                  </a:cubicBezTo>
                  <a:cubicBezTo>
                    <a:pt x="950" y="361"/>
                    <a:pt x="956" y="358"/>
                    <a:pt x="961" y="354"/>
                  </a:cubicBezTo>
                  <a:cubicBezTo>
                    <a:pt x="966" y="350"/>
                    <a:pt x="968" y="348"/>
                    <a:pt x="970" y="345"/>
                  </a:cubicBezTo>
                  <a:cubicBezTo>
                    <a:pt x="971" y="343"/>
                    <a:pt x="978" y="339"/>
                    <a:pt x="979" y="338"/>
                  </a:cubicBezTo>
                  <a:cubicBezTo>
                    <a:pt x="979" y="336"/>
                    <a:pt x="988" y="331"/>
                    <a:pt x="994" y="330"/>
                  </a:cubicBezTo>
                  <a:cubicBezTo>
                    <a:pt x="1000" y="329"/>
                    <a:pt x="1009" y="330"/>
                    <a:pt x="1011" y="332"/>
                  </a:cubicBezTo>
                  <a:cubicBezTo>
                    <a:pt x="1013" y="334"/>
                    <a:pt x="1014" y="333"/>
                    <a:pt x="1015" y="332"/>
                  </a:cubicBezTo>
                  <a:cubicBezTo>
                    <a:pt x="1016" y="331"/>
                    <a:pt x="1019" y="331"/>
                    <a:pt x="1023" y="332"/>
                  </a:cubicBezTo>
                  <a:cubicBezTo>
                    <a:pt x="1027" y="332"/>
                    <a:pt x="1028" y="330"/>
                    <a:pt x="1031" y="331"/>
                  </a:cubicBezTo>
                  <a:cubicBezTo>
                    <a:pt x="1033" y="331"/>
                    <a:pt x="1036" y="332"/>
                    <a:pt x="1037" y="329"/>
                  </a:cubicBezTo>
                  <a:cubicBezTo>
                    <a:pt x="1039" y="325"/>
                    <a:pt x="1047" y="326"/>
                    <a:pt x="1049" y="327"/>
                  </a:cubicBezTo>
                  <a:cubicBezTo>
                    <a:pt x="1050" y="329"/>
                    <a:pt x="1052" y="330"/>
                    <a:pt x="1055" y="329"/>
                  </a:cubicBezTo>
                  <a:cubicBezTo>
                    <a:pt x="1057" y="327"/>
                    <a:pt x="1057" y="331"/>
                    <a:pt x="1060" y="331"/>
                  </a:cubicBezTo>
                  <a:cubicBezTo>
                    <a:pt x="1063" y="332"/>
                    <a:pt x="1061" y="334"/>
                    <a:pt x="1059" y="334"/>
                  </a:cubicBezTo>
                  <a:cubicBezTo>
                    <a:pt x="1056" y="334"/>
                    <a:pt x="1053" y="335"/>
                    <a:pt x="1056" y="337"/>
                  </a:cubicBezTo>
                  <a:cubicBezTo>
                    <a:pt x="1059" y="338"/>
                    <a:pt x="1062" y="335"/>
                    <a:pt x="1064" y="335"/>
                  </a:cubicBezTo>
                  <a:cubicBezTo>
                    <a:pt x="1066" y="336"/>
                    <a:pt x="1070" y="336"/>
                    <a:pt x="1073" y="334"/>
                  </a:cubicBezTo>
                  <a:cubicBezTo>
                    <a:pt x="1076" y="332"/>
                    <a:pt x="1076" y="336"/>
                    <a:pt x="1078" y="334"/>
                  </a:cubicBezTo>
                  <a:cubicBezTo>
                    <a:pt x="1080" y="332"/>
                    <a:pt x="1085" y="332"/>
                    <a:pt x="1087" y="332"/>
                  </a:cubicBezTo>
                  <a:cubicBezTo>
                    <a:pt x="1089" y="332"/>
                    <a:pt x="1087" y="329"/>
                    <a:pt x="1083" y="329"/>
                  </a:cubicBezTo>
                  <a:cubicBezTo>
                    <a:pt x="1080" y="329"/>
                    <a:pt x="1080" y="327"/>
                    <a:pt x="1083" y="323"/>
                  </a:cubicBezTo>
                  <a:cubicBezTo>
                    <a:pt x="1086" y="318"/>
                    <a:pt x="1091" y="315"/>
                    <a:pt x="1095" y="312"/>
                  </a:cubicBezTo>
                  <a:cubicBezTo>
                    <a:pt x="1098" y="309"/>
                    <a:pt x="1101" y="311"/>
                    <a:pt x="1101" y="309"/>
                  </a:cubicBezTo>
                  <a:cubicBezTo>
                    <a:pt x="1101" y="307"/>
                    <a:pt x="1102" y="301"/>
                    <a:pt x="1105" y="301"/>
                  </a:cubicBezTo>
                  <a:cubicBezTo>
                    <a:pt x="1107" y="301"/>
                    <a:pt x="1114" y="302"/>
                    <a:pt x="1118" y="300"/>
                  </a:cubicBezTo>
                  <a:cubicBezTo>
                    <a:pt x="1122" y="298"/>
                    <a:pt x="1122" y="302"/>
                    <a:pt x="1123" y="302"/>
                  </a:cubicBezTo>
                  <a:cubicBezTo>
                    <a:pt x="1125" y="303"/>
                    <a:pt x="1127" y="299"/>
                    <a:pt x="1129" y="300"/>
                  </a:cubicBezTo>
                  <a:cubicBezTo>
                    <a:pt x="1131" y="301"/>
                    <a:pt x="1126" y="304"/>
                    <a:pt x="1125" y="308"/>
                  </a:cubicBezTo>
                  <a:cubicBezTo>
                    <a:pt x="1124" y="311"/>
                    <a:pt x="1128" y="310"/>
                    <a:pt x="1130" y="311"/>
                  </a:cubicBezTo>
                  <a:cubicBezTo>
                    <a:pt x="1132" y="312"/>
                    <a:pt x="1127" y="313"/>
                    <a:pt x="1128" y="314"/>
                  </a:cubicBezTo>
                  <a:cubicBezTo>
                    <a:pt x="1128" y="315"/>
                    <a:pt x="1132" y="315"/>
                    <a:pt x="1137" y="310"/>
                  </a:cubicBezTo>
                  <a:cubicBezTo>
                    <a:pt x="1143" y="305"/>
                    <a:pt x="1147" y="303"/>
                    <a:pt x="1151" y="303"/>
                  </a:cubicBezTo>
                  <a:cubicBezTo>
                    <a:pt x="1154" y="304"/>
                    <a:pt x="1152" y="300"/>
                    <a:pt x="1152" y="296"/>
                  </a:cubicBezTo>
                  <a:cubicBezTo>
                    <a:pt x="1153" y="291"/>
                    <a:pt x="1163" y="289"/>
                    <a:pt x="1166" y="291"/>
                  </a:cubicBezTo>
                  <a:cubicBezTo>
                    <a:pt x="1170" y="292"/>
                    <a:pt x="1169" y="293"/>
                    <a:pt x="1166" y="293"/>
                  </a:cubicBezTo>
                  <a:cubicBezTo>
                    <a:pt x="1163" y="292"/>
                    <a:pt x="1160" y="295"/>
                    <a:pt x="1160" y="299"/>
                  </a:cubicBezTo>
                  <a:cubicBezTo>
                    <a:pt x="1160" y="303"/>
                    <a:pt x="1157" y="304"/>
                    <a:pt x="1159" y="306"/>
                  </a:cubicBezTo>
                  <a:cubicBezTo>
                    <a:pt x="1160" y="307"/>
                    <a:pt x="1156" y="308"/>
                    <a:pt x="1156" y="309"/>
                  </a:cubicBezTo>
                  <a:cubicBezTo>
                    <a:pt x="1156" y="311"/>
                    <a:pt x="1156" y="312"/>
                    <a:pt x="1154" y="313"/>
                  </a:cubicBezTo>
                  <a:cubicBezTo>
                    <a:pt x="1152" y="314"/>
                    <a:pt x="1144" y="314"/>
                    <a:pt x="1143" y="317"/>
                  </a:cubicBezTo>
                  <a:cubicBezTo>
                    <a:pt x="1143" y="321"/>
                    <a:pt x="1139" y="321"/>
                    <a:pt x="1137" y="325"/>
                  </a:cubicBezTo>
                  <a:cubicBezTo>
                    <a:pt x="1135" y="329"/>
                    <a:pt x="1127" y="331"/>
                    <a:pt x="1122" y="338"/>
                  </a:cubicBezTo>
                  <a:cubicBezTo>
                    <a:pt x="1117" y="346"/>
                    <a:pt x="1109" y="346"/>
                    <a:pt x="1109" y="347"/>
                  </a:cubicBezTo>
                  <a:cubicBezTo>
                    <a:pt x="1109" y="349"/>
                    <a:pt x="1103" y="349"/>
                    <a:pt x="1101" y="349"/>
                  </a:cubicBezTo>
                  <a:cubicBezTo>
                    <a:pt x="1099" y="349"/>
                    <a:pt x="1103" y="354"/>
                    <a:pt x="1099" y="359"/>
                  </a:cubicBezTo>
                  <a:cubicBezTo>
                    <a:pt x="1094" y="364"/>
                    <a:pt x="1091" y="370"/>
                    <a:pt x="1091" y="377"/>
                  </a:cubicBezTo>
                  <a:cubicBezTo>
                    <a:pt x="1091" y="384"/>
                    <a:pt x="1094" y="403"/>
                    <a:pt x="1096" y="407"/>
                  </a:cubicBezTo>
                  <a:cubicBezTo>
                    <a:pt x="1098" y="410"/>
                    <a:pt x="1096" y="419"/>
                    <a:pt x="1098" y="421"/>
                  </a:cubicBezTo>
                  <a:cubicBezTo>
                    <a:pt x="1100" y="422"/>
                    <a:pt x="1099" y="425"/>
                    <a:pt x="1100" y="426"/>
                  </a:cubicBezTo>
                  <a:cubicBezTo>
                    <a:pt x="1101" y="427"/>
                    <a:pt x="1106" y="422"/>
                    <a:pt x="1109" y="419"/>
                  </a:cubicBezTo>
                  <a:cubicBezTo>
                    <a:pt x="1112" y="417"/>
                    <a:pt x="1111" y="416"/>
                    <a:pt x="1113" y="415"/>
                  </a:cubicBezTo>
                  <a:cubicBezTo>
                    <a:pt x="1115" y="413"/>
                    <a:pt x="1114" y="408"/>
                    <a:pt x="1114" y="406"/>
                  </a:cubicBezTo>
                  <a:cubicBezTo>
                    <a:pt x="1115" y="405"/>
                    <a:pt x="1119" y="404"/>
                    <a:pt x="1120" y="403"/>
                  </a:cubicBezTo>
                  <a:cubicBezTo>
                    <a:pt x="1121" y="401"/>
                    <a:pt x="1124" y="402"/>
                    <a:pt x="1126" y="401"/>
                  </a:cubicBezTo>
                  <a:cubicBezTo>
                    <a:pt x="1128" y="401"/>
                    <a:pt x="1126" y="397"/>
                    <a:pt x="1125" y="395"/>
                  </a:cubicBezTo>
                  <a:cubicBezTo>
                    <a:pt x="1125" y="392"/>
                    <a:pt x="1130" y="389"/>
                    <a:pt x="1133" y="387"/>
                  </a:cubicBezTo>
                  <a:cubicBezTo>
                    <a:pt x="1136" y="385"/>
                    <a:pt x="1139" y="389"/>
                    <a:pt x="1143" y="386"/>
                  </a:cubicBezTo>
                  <a:cubicBezTo>
                    <a:pt x="1146" y="383"/>
                    <a:pt x="1142" y="379"/>
                    <a:pt x="1141" y="378"/>
                  </a:cubicBezTo>
                  <a:cubicBezTo>
                    <a:pt x="1140" y="376"/>
                    <a:pt x="1144" y="369"/>
                    <a:pt x="1147" y="368"/>
                  </a:cubicBezTo>
                  <a:cubicBezTo>
                    <a:pt x="1149" y="367"/>
                    <a:pt x="1151" y="370"/>
                    <a:pt x="1153" y="368"/>
                  </a:cubicBezTo>
                  <a:cubicBezTo>
                    <a:pt x="1155" y="365"/>
                    <a:pt x="1151" y="362"/>
                    <a:pt x="1149" y="362"/>
                  </a:cubicBezTo>
                  <a:cubicBezTo>
                    <a:pt x="1148" y="362"/>
                    <a:pt x="1147" y="356"/>
                    <a:pt x="1151" y="353"/>
                  </a:cubicBezTo>
                  <a:cubicBezTo>
                    <a:pt x="1155" y="350"/>
                    <a:pt x="1153" y="350"/>
                    <a:pt x="1151" y="349"/>
                  </a:cubicBezTo>
                  <a:cubicBezTo>
                    <a:pt x="1148" y="348"/>
                    <a:pt x="1148" y="349"/>
                    <a:pt x="1146" y="349"/>
                  </a:cubicBezTo>
                  <a:cubicBezTo>
                    <a:pt x="1144" y="349"/>
                    <a:pt x="1141" y="345"/>
                    <a:pt x="1145" y="341"/>
                  </a:cubicBezTo>
                  <a:cubicBezTo>
                    <a:pt x="1148" y="337"/>
                    <a:pt x="1151" y="337"/>
                    <a:pt x="1151" y="334"/>
                  </a:cubicBezTo>
                  <a:cubicBezTo>
                    <a:pt x="1152" y="330"/>
                    <a:pt x="1156" y="325"/>
                    <a:pt x="1157" y="324"/>
                  </a:cubicBezTo>
                  <a:cubicBezTo>
                    <a:pt x="1158" y="322"/>
                    <a:pt x="1163" y="324"/>
                    <a:pt x="1164" y="323"/>
                  </a:cubicBezTo>
                  <a:cubicBezTo>
                    <a:pt x="1166" y="323"/>
                    <a:pt x="1166" y="327"/>
                    <a:pt x="1168" y="325"/>
                  </a:cubicBezTo>
                  <a:cubicBezTo>
                    <a:pt x="1170" y="323"/>
                    <a:pt x="1173" y="317"/>
                    <a:pt x="1176" y="317"/>
                  </a:cubicBezTo>
                  <a:cubicBezTo>
                    <a:pt x="1178" y="317"/>
                    <a:pt x="1177" y="321"/>
                    <a:pt x="1177" y="324"/>
                  </a:cubicBezTo>
                  <a:cubicBezTo>
                    <a:pt x="1178" y="327"/>
                    <a:pt x="1180" y="323"/>
                    <a:pt x="1185" y="320"/>
                  </a:cubicBezTo>
                  <a:cubicBezTo>
                    <a:pt x="1190" y="316"/>
                    <a:pt x="1201" y="317"/>
                    <a:pt x="1205" y="318"/>
                  </a:cubicBezTo>
                  <a:cubicBezTo>
                    <a:pt x="1208" y="320"/>
                    <a:pt x="1209" y="324"/>
                    <a:pt x="1211" y="323"/>
                  </a:cubicBezTo>
                  <a:cubicBezTo>
                    <a:pt x="1214" y="323"/>
                    <a:pt x="1211" y="319"/>
                    <a:pt x="1214" y="319"/>
                  </a:cubicBezTo>
                  <a:cubicBezTo>
                    <a:pt x="1217" y="318"/>
                    <a:pt x="1222" y="315"/>
                    <a:pt x="1226" y="312"/>
                  </a:cubicBezTo>
                  <a:cubicBezTo>
                    <a:pt x="1230" y="309"/>
                    <a:pt x="1229" y="311"/>
                    <a:pt x="1231" y="309"/>
                  </a:cubicBezTo>
                  <a:cubicBezTo>
                    <a:pt x="1233" y="306"/>
                    <a:pt x="1235" y="307"/>
                    <a:pt x="1235" y="306"/>
                  </a:cubicBezTo>
                  <a:cubicBezTo>
                    <a:pt x="1236" y="304"/>
                    <a:pt x="1241" y="301"/>
                    <a:pt x="1249" y="300"/>
                  </a:cubicBezTo>
                  <a:cubicBezTo>
                    <a:pt x="1256" y="298"/>
                    <a:pt x="1266" y="293"/>
                    <a:pt x="1265" y="291"/>
                  </a:cubicBezTo>
                  <a:cubicBezTo>
                    <a:pt x="1265" y="290"/>
                    <a:pt x="1268" y="289"/>
                    <a:pt x="1269" y="291"/>
                  </a:cubicBezTo>
                  <a:cubicBezTo>
                    <a:pt x="1269" y="292"/>
                    <a:pt x="1272" y="292"/>
                    <a:pt x="1276" y="293"/>
                  </a:cubicBezTo>
                  <a:cubicBezTo>
                    <a:pt x="1280" y="293"/>
                    <a:pt x="1282" y="295"/>
                    <a:pt x="1285" y="292"/>
                  </a:cubicBezTo>
                  <a:cubicBezTo>
                    <a:pt x="1288" y="289"/>
                    <a:pt x="1284" y="288"/>
                    <a:pt x="1284" y="285"/>
                  </a:cubicBezTo>
                  <a:cubicBezTo>
                    <a:pt x="1285" y="283"/>
                    <a:pt x="1279" y="280"/>
                    <a:pt x="1280" y="278"/>
                  </a:cubicBezTo>
                  <a:cubicBezTo>
                    <a:pt x="1280" y="275"/>
                    <a:pt x="1276" y="269"/>
                    <a:pt x="1274" y="270"/>
                  </a:cubicBezTo>
                  <a:cubicBezTo>
                    <a:pt x="1273" y="271"/>
                    <a:pt x="1270" y="269"/>
                    <a:pt x="1270" y="267"/>
                  </a:cubicBezTo>
                  <a:cubicBezTo>
                    <a:pt x="1270" y="265"/>
                    <a:pt x="1269" y="263"/>
                    <a:pt x="1267" y="264"/>
                  </a:cubicBezTo>
                  <a:cubicBezTo>
                    <a:pt x="1265" y="266"/>
                    <a:pt x="1261" y="265"/>
                    <a:pt x="1260" y="263"/>
                  </a:cubicBezTo>
                  <a:cubicBezTo>
                    <a:pt x="1260" y="261"/>
                    <a:pt x="1265" y="259"/>
                    <a:pt x="1268" y="261"/>
                  </a:cubicBezTo>
                  <a:cubicBezTo>
                    <a:pt x="1272" y="262"/>
                    <a:pt x="1271" y="264"/>
                    <a:pt x="1273" y="265"/>
                  </a:cubicBezTo>
                  <a:cubicBezTo>
                    <a:pt x="1274" y="266"/>
                    <a:pt x="1279" y="265"/>
                    <a:pt x="1282" y="264"/>
                  </a:cubicBezTo>
                  <a:cubicBezTo>
                    <a:pt x="1284" y="263"/>
                    <a:pt x="1291" y="261"/>
                    <a:pt x="1292" y="259"/>
                  </a:cubicBezTo>
                  <a:cubicBezTo>
                    <a:pt x="1294" y="256"/>
                    <a:pt x="1292" y="256"/>
                    <a:pt x="1295" y="254"/>
                  </a:cubicBezTo>
                  <a:cubicBezTo>
                    <a:pt x="1297" y="253"/>
                    <a:pt x="1295" y="251"/>
                    <a:pt x="1293" y="250"/>
                  </a:cubicBezTo>
                  <a:cubicBezTo>
                    <a:pt x="1291" y="249"/>
                    <a:pt x="1292" y="246"/>
                    <a:pt x="1294" y="246"/>
                  </a:cubicBezTo>
                  <a:cubicBezTo>
                    <a:pt x="1296" y="246"/>
                    <a:pt x="1295" y="243"/>
                    <a:pt x="1297" y="243"/>
                  </a:cubicBezTo>
                  <a:cubicBezTo>
                    <a:pt x="1298" y="243"/>
                    <a:pt x="1298" y="244"/>
                    <a:pt x="1301" y="243"/>
                  </a:cubicBezTo>
                  <a:cubicBezTo>
                    <a:pt x="1304" y="242"/>
                    <a:pt x="1301" y="245"/>
                    <a:pt x="1300" y="247"/>
                  </a:cubicBezTo>
                  <a:cubicBezTo>
                    <a:pt x="1299" y="249"/>
                    <a:pt x="1302" y="251"/>
                    <a:pt x="1303" y="253"/>
                  </a:cubicBezTo>
                  <a:cubicBezTo>
                    <a:pt x="1303" y="254"/>
                    <a:pt x="1308" y="254"/>
                    <a:pt x="1311" y="253"/>
                  </a:cubicBezTo>
                  <a:cubicBezTo>
                    <a:pt x="1314" y="251"/>
                    <a:pt x="1323" y="255"/>
                    <a:pt x="1324" y="257"/>
                  </a:cubicBezTo>
                  <a:cubicBezTo>
                    <a:pt x="1324" y="259"/>
                    <a:pt x="1326" y="262"/>
                    <a:pt x="1329" y="264"/>
                  </a:cubicBezTo>
                  <a:cubicBezTo>
                    <a:pt x="1333" y="266"/>
                    <a:pt x="1337" y="265"/>
                    <a:pt x="1337" y="267"/>
                  </a:cubicBezTo>
                  <a:cubicBezTo>
                    <a:pt x="1338" y="269"/>
                    <a:pt x="1340" y="269"/>
                    <a:pt x="1342" y="269"/>
                  </a:cubicBezTo>
                  <a:cubicBezTo>
                    <a:pt x="1344" y="269"/>
                    <a:pt x="1345" y="271"/>
                    <a:pt x="1347" y="269"/>
                  </a:cubicBezTo>
                  <a:cubicBezTo>
                    <a:pt x="1348" y="268"/>
                    <a:pt x="1349" y="270"/>
                    <a:pt x="1351" y="269"/>
                  </a:cubicBezTo>
                  <a:cubicBezTo>
                    <a:pt x="1353" y="267"/>
                    <a:pt x="1347" y="266"/>
                    <a:pt x="1347" y="264"/>
                  </a:cubicBezTo>
                  <a:cubicBezTo>
                    <a:pt x="1348" y="263"/>
                    <a:pt x="1350" y="265"/>
                    <a:pt x="1351" y="265"/>
                  </a:cubicBezTo>
                  <a:cubicBezTo>
                    <a:pt x="1353" y="265"/>
                    <a:pt x="1351" y="261"/>
                    <a:pt x="1352" y="261"/>
                  </a:cubicBezTo>
                  <a:cubicBezTo>
                    <a:pt x="1353" y="261"/>
                    <a:pt x="1352" y="254"/>
                    <a:pt x="1351" y="253"/>
                  </a:cubicBezTo>
                  <a:cubicBezTo>
                    <a:pt x="1350" y="253"/>
                    <a:pt x="1351" y="250"/>
                    <a:pt x="1353" y="252"/>
                  </a:cubicBezTo>
                  <a:cubicBezTo>
                    <a:pt x="1356" y="254"/>
                    <a:pt x="1360" y="254"/>
                    <a:pt x="1363" y="254"/>
                  </a:cubicBezTo>
                  <a:cubicBezTo>
                    <a:pt x="1365" y="254"/>
                    <a:pt x="1363" y="252"/>
                    <a:pt x="1361" y="252"/>
                  </a:cubicBezTo>
                  <a:cubicBezTo>
                    <a:pt x="1359" y="252"/>
                    <a:pt x="1361" y="250"/>
                    <a:pt x="1362" y="251"/>
                  </a:cubicBezTo>
                  <a:cubicBezTo>
                    <a:pt x="1364" y="252"/>
                    <a:pt x="1367" y="253"/>
                    <a:pt x="1367" y="252"/>
                  </a:cubicBezTo>
                  <a:cubicBezTo>
                    <a:pt x="1367" y="250"/>
                    <a:pt x="1368" y="247"/>
                    <a:pt x="1371" y="247"/>
                  </a:cubicBezTo>
                  <a:cubicBezTo>
                    <a:pt x="1373" y="247"/>
                    <a:pt x="1374" y="246"/>
                    <a:pt x="1372" y="245"/>
                  </a:cubicBezTo>
                  <a:close/>
                  <a:moveTo>
                    <a:pt x="709" y="401"/>
                  </a:moveTo>
                  <a:cubicBezTo>
                    <a:pt x="702" y="407"/>
                    <a:pt x="688" y="409"/>
                    <a:pt x="688" y="414"/>
                  </a:cubicBezTo>
                  <a:cubicBezTo>
                    <a:pt x="688" y="419"/>
                    <a:pt x="672" y="421"/>
                    <a:pt x="671" y="419"/>
                  </a:cubicBezTo>
                  <a:cubicBezTo>
                    <a:pt x="669" y="417"/>
                    <a:pt x="683" y="416"/>
                    <a:pt x="686" y="409"/>
                  </a:cubicBezTo>
                  <a:cubicBezTo>
                    <a:pt x="689" y="402"/>
                    <a:pt x="701" y="398"/>
                    <a:pt x="707" y="389"/>
                  </a:cubicBezTo>
                  <a:cubicBezTo>
                    <a:pt x="712" y="382"/>
                    <a:pt x="715" y="372"/>
                    <a:pt x="718" y="373"/>
                  </a:cubicBezTo>
                  <a:cubicBezTo>
                    <a:pt x="720" y="373"/>
                    <a:pt x="716" y="395"/>
                    <a:pt x="709" y="401"/>
                  </a:cubicBezTo>
                  <a:close/>
                  <a:moveTo>
                    <a:pt x="739" y="122"/>
                  </a:moveTo>
                  <a:cubicBezTo>
                    <a:pt x="738" y="124"/>
                    <a:pt x="733" y="124"/>
                    <a:pt x="734" y="126"/>
                  </a:cubicBezTo>
                  <a:cubicBezTo>
                    <a:pt x="737" y="129"/>
                    <a:pt x="749" y="127"/>
                    <a:pt x="749" y="123"/>
                  </a:cubicBezTo>
                  <a:cubicBezTo>
                    <a:pt x="749" y="119"/>
                    <a:pt x="740" y="120"/>
                    <a:pt x="739" y="122"/>
                  </a:cubicBezTo>
                  <a:close/>
                  <a:moveTo>
                    <a:pt x="275" y="141"/>
                  </a:moveTo>
                  <a:cubicBezTo>
                    <a:pt x="275" y="143"/>
                    <a:pt x="273" y="145"/>
                    <a:pt x="269" y="145"/>
                  </a:cubicBezTo>
                  <a:cubicBezTo>
                    <a:pt x="264" y="145"/>
                    <a:pt x="271" y="148"/>
                    <a:pt x="272" y="150"/>
                  </a:cubicBezTo>
                  <a:cubicBezTo>
                    <a:pt x="272" y="153"/>
                    <a:pt x="267" y="151"/>
                    <a:pt x="267" y="155"/>
                  </a:cubicBezTo>
                  <a:cubicBezTo>
                    <a:pt x="267" y="159"/>
                    <a:pt x="258" y="155"/>
                    <a:pt x="257" y="160"/>
                  </a:cubicBezTo>
                  <a:cubicBezTo>
                    <a:pt x="256" y="166"/>
                    <a:pt x="261" y="165"/>
                    <a:pt x="265" y="165"/>
                  </a:cubicBezTo>
                  <a:cubicBezTo>
                    <a:pt x="269" y="165"/>
                    <a:pt x="263" y="169"/>
                    <a:pt x="266" y="171"/>
                  </a:cubicBezTo>
                  <a:cubicBezTo>
                    <a:pt x="269" y="173"/>
                    <a:pt x="271" y="172"/>
                    <a:pt x="269" y="168"/>
                  </a:cubicBezTo>
                  <a:cubicBezTo>
                    <a:pt x="267" y="164"/>
                    <a:pt x="279" y="170"/>
                    <a:pt x="276" y="173"/>
                  </a:cubicBezTo>
                  <a:cubicBezTo>
                    <a:pt x="272" y="176"/>
                    <a:pt x="281" y="178"/>
                    <a:pt x="286" y="179"/>
                  </a:cubicBezTo>
                  <a:cubicBezTo>
                    <a:pt x="291" y="179"/>
                    <a:pt x="307" y="182"/>
                    <a:pt x="307" y="179"/>
                  </a:cubicBezTo>
                  <a:cubicBezTo>
                    <a:pt x="307" y="176"/>
                    <a:pt x="301" y="174"/>
                    <a:pt x="296" y="169"/>
                  </a:cubicBezTo>
                  <a:cubicBezTo>
                    <a:pt x="291" y="164"/>
                    <a:pt x="287" y="155"/>
                    <a:pt x="293" y="152"/>
                  </a:cubicBezTo>
                  <a:cubicBezTo>
                    <a:pt x="299" y="148"/>
                    <a:pt x="294" y="146"/>
                    <a:pt x="300" y="142"/>
                  </a:cubicBezTo>
                  <a:cubicBezTo>
                    <a:pt x="305" y="138"/>
                    <a:pt x="302" y="134"/>
                    <a:pt x="307" y="134"/>
                  </a:cubicBezTo>
                  <a:cubicBezTo>
                    <a:pt x="311" y="133"/>
                    <a:pt x="306" y="129"/>
                    <a:pt x="311" y="128"/>
                  </a:cubicBezTo>
                  <a:cubicBezTo>
                    <a:pt x="316" y="128"/>
                    <a:pt x="317" y="122"/>
                    <a:pt x="316" y="121"/>
                  </a:cubicBezTo>
                  <a:cubicBezTo>
                    <a:pt x="315" y="119"/>
                    <a:pt x="321" y="121"/>
                    <a:pt x="324" y="118"/>
                  </a:cubicBezTo>
                  <a:cubicBezTo>
                    <a:pt x="326" y="115"/>
                    <a:pt x="332" y="117"/>
                    <a:pt x="334" y="113"/>
                  </a:cubicBezTo>
                  <a:cubicBezTo>
                    <a:pt x="336" y="109"/>
                    <a:pt x="364" y="100"/>
                    <a:pt x="379" y="96"/>
                  </a:cubicBezTo>
                  <a:cubicBezTo>
                    <a:pt x="394" y="93"/>
                    <a:pt x="405" y="86"/>
                    <a:pt x="400" y="82"/>
                  </a:cubicBezTo>
                  <a:cubicBezTo>
                    <a:pt x="394" y="78"/>
                    <a:pt x="379" y="83"/>
                    <a:pt x="375" y="87"/>
                  </a:cubicBezTo>
                  <a:cubicBezTo>
                    <a:pt x="371" y="90"/>
                    <a:pt x="366" y="88"/>
                    <a:pt x="362" y="90"/>
                  </a:cubicBezTo>
                  <a:cubicBezTo>
                    <a:pt x="358" y="92"/>
                    <a:pt x="350" y="94"/>
                    <a:pt x="346" y="91"/>
                  </a:cubicBezTo>
                  <a:cubicBezTo>
                    <a:pt x="342" y="88"/>
                    <a:pt x="337" y="94"/>
                    <a:pt x="334" y="94"/>
                  </a:cubicBezTo>
                  <a:cubicBezTo>
                    <a:pt x="331" y="94"/>
                    <a:pt x="327" y="97"/>
                    <a:pt x="324" y="97"/>
                  </a:cubicBezTo>
                  <a:cubicBezTo>
                    <a:pt x="321" y="97"/>
                    <a:pt x="314" y="99"/>
                    <a:pt x="314" y="101"/>
                  </a:cubicBezTo>
                  <a:cubicBezTo>
                    <a:pt x="313" y="103"/>
                    <a:pt x="307" y="103"/>
                    <a:pt x="307" y="105"/>
                  </a:cubicBezTo>
                  <a:cubicBezTo>
                    <a:pt x="307" y="108"/>
                    <a:pt x="303" y="110"/>
                    <a:pt x="301" y="108"/>
                  </a:cubicBezTo>
                  <a:cubicBezTo>
                    <a:pt x="298" y="105"/>
                    <a:pt x="295" y="110"/>
                    <a:pt x="299" y="113"/>
                  </a:cubicBezTo>
                  <a:cubicBezTo>
                    <a:pt x="302" y="116"/>
                    <a:pt x="292" y="116"/>
                    <a:pt x="294" y="118"/>
                  </a:cubicBezTo>
                  <a:cubicBezTo>
                    <a:pt x="296" y="120"/>
                    <a:pt x="291" y="121"/>
                    <a:pt x="292" y="123"/>
                  </a:cubicBezTo>
                  <a:cubicBezTo>
                    <a:pt x="293" y="126"/>
                    <a:pt x="288" y="126"/>
                    <a:pt x="285" y="127"/>
                  </a:cubicBezTo>
                  <a:cubicBezTo>
                    <a:pt x="281" y="128"/>
                    <a:pt x="279" y="132"/>
                    <a:pt x="284" y="133"/>
                  </a:cubicBezTo>
                  <a:cubicBezTo>
                    <a:pt x="288" y="133"/>
                    <a:pt x="281" y="134"/>
                    <a:pt x="282" y="137"/>
                  </a:cubicBezTo>
                  <a:cubicBezTo>
                    <a:pt x="282" y="141"/>
                    <a:pt x="274" y="138"/>
                    <a:pt x="275" y="1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0" name="Freeform 158">
              <a:extLst>
                <a:ext uri="{FF2B5EF4-FFF2-40B4-BE49-F238E27FC236}">
                  <a16:creationId xmlns:a16="http://schemas.microsoft.com/office/drawing/2014/main" id="{CD341A3B-571D-B64A-B70C-0F24D4DB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150" y="5897109"/>
              <a:ext cx="512763" cy="534988"/>
            </a:xfrm>
            <a:custGeom>
              <a:avLst/>
              <a:gdLst>
                <a:gd name="T0" fmla="*/ 132 w 148"/>
                <a:gd name="T1" fmla="*/ 72 h 154"/>
                <a:gd name="T2" fmla="*/ 132 w 148"/>
                <a:gd name="T3" fmla="*/ 67 h 154"/>
                <a:gd name="T4" fmla="*/ 130 w 148"/>
                <a:gd name="T5" fmla="*/ 64 h 154"/>
                <a:gd name="T6" fmla="*/ 133 w 148"/>
                <a:gd name="T7" fmla="*/ 57 h 154"/>
                <a:gd name="T8" fmla="*/ 135 w 148"/>
                <a:gd name="T9" fmla="*/ 50 h 154"/>
                <a:gd name="T10" fmla="*/ 139 w 148"/>
                <a:gd name="T11" fmla="*/ 37 h 154"/>
                <a:gd name="T12" fmla="*/ 145 w 148"/>
                <a:gd name="T13" fmla="*/ 31 h 154"/>
                <a:gd name="T14" fmla="*/ 145 w 148"/>
                <a:gd name="T15" fmla="*/ 23 h 154"/>
                <a:gd name="T16" fmla="*/ 146 w 148"/>
                <a:gd name="T17" fmla="*/ 16 h 154"/>
                <a:gd name="T18" fmla="*/ 132 w 148"/>
                <a:gd name="T19" fmla="*/ 9 h 154"/>
                <a:gd name="T20" fmla="*/ 123 w 148"/>
                <a:gd name="T21" fmla="*/ 8 h 154"/>
                <a:gd name="T22" fmla="*/ 117 w 148"/>
                <a:gd name="T23" fmla="*/ 2 h 154"/>
                <a:gd name="T24" fmla="*/ 112 w 148"/>
                <a:gd name="T25" fmla="*/ 4 h 154"/>
                <a:gd name="T26" fmla="*/ 96 w 148"/>
                <a:gd name="T27" fmla="*/ 4 h 154"/>
                <a:gd name="T28" fmla="*/ 81 w 148"/>
                <a:gd name="T29" fmla="*/ 6 h 154"/>
                <a:gd name="T30" fmla="*/ 64 w 148"/>
                <a:gd name="T31" fmla="*/ 8 h 154"/>
                <a:gd name="T32" fmla="*/ 49 w 148"/>
                <a:gd name="T33" fmla="*/ 10 h 154"/>
                <a:gd name="T34" fmla="*/ 47 w 148"/>
                <a:gd name="T35" fmla="*/ 24 h 154"/>
                <a:gd name="T36" fmla="*/ 39 w 148"/>
                <a:gd name="T37" fmla="*/ 50 h 154"/>
                <a:gd name="T38" fmla="*/ 31 w 148"/>
                <a:gd name="T39" fmla="*/ 72 h 154"/>
                <a:gd name="T40" fmla="*/ 23 w 148"/>
                <a:gd name="T41" fmla="*/ 82 h 154"/>
                <a:gd name="T42" fmla="*/ 13 w 148"/>
                <a:gd name="T43" fmla="*/ 82 h 154"/>
                <a:gd name="T44" fmla="*/ 0 w 148"/>
                <a:gd name="T45" fmla="*/ 86 h 154"/>
                <a:gd name="T46" fmla="*/ 3 w 148"/>
                <a:gd name="T47" fmla="*/ 96 h 154"/>
                <a:gd name="T48" fmla="*/ 34 w 148"/>
                <a:gd name="T49" fmla="*/ 93 h 154"/>
                <a:gd name="T50" fmla="*/ 38 w 148"/>
                <a:gd name="T51" fmla="*/ 106 h 154"/>
                <a:gd name="T52" fmla="*/ 55 w 148"/>
                <a:gd name="T53" fmla="*/ 109 h 154"/>
                <a:gd name="T54" fmla="*/ 64 w 148"/>
                <a:gd name="T55" fmla="*/ 102 h 154"/>
                <a:gd name="T56" fmla="*/ 73 w 148"/>
                <a:gd name="T57" fmla="*/ 105 h 154"/>
                <a:gd name="T58" fmla="*/ 74 w 148"/>
                <a:gd name="T59" fmla="*/ 123 h 154"/>
                <a:gd name="T60" fmla="*/ 78 w 148"/>
                <a:gd name="T61" fmla="*/ 136 h 154"/>
                <a:gd name="T62" fmla="*/ 89 w 148"/>
                <a:gd name="T63" fmla="*/ 133 h 154"/>
                <a:gd name="T64" fmla="*/ 93 w 148"/>
                <a:gd name="T65" fmla="*/ 135 h 154"/>
                <a:gd name="T66" fmla="*/ 101 w 148"/>
                <a:gd name="T67" fmla="*/ 137 h 154"/>
                <a:gd name="T68" fmla="*/ 110 w 148"/>
                <a:gd name="T69" fmla="*/ 143 h 154"/>
                <a:gd name="T70" fmla="*/ 116 w 148"/>
                <a:gd name="T71" fmla="*/ 140 h 154"/>
                <a:gd name="T72" fmla="*/ 127 w 148"/>
                <a:gd name="T73" fmla="*/ 146 h 154"/>
                <a:gd name="T74" fmla="*/ 135 w 148"/>
                <a:gd name="T75" fmla="*/ 153 h 154"/>
                <a:gd name="T76" fmla="*/ 136 w 148"/>
                <a:gd name="T77" fmla="*/ 144 h 154"/>
                <a:gd name="T78" fmla="*/ 125 w 148"/>
                <a:gd name="T79" fmla="*/ 139 h 154"/>
                <a:gd name="T80" fmla="*/ 127 w 148"/>
                <a:gd name="T81" fmla="*/ 123 h 154"/>
                <a:gd name="T82" fmla="*/ 130 w 148"/>
                <a:gd name="T83" fmla="*/ 113 h 154"/>
                <a:gd name="T84" fmla="*/ 140 w 148"/>
                <a:gd name="T85" fmla="*/ 111 h 154"/>
                <a:gd name="T86" fmla="*/ 135 w 148"/>
                <a:gd name="T87" fmla="*/ 10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154">
                  <a:moveTo>
                    <a:pt x="135" y="102"/>
                  </a:moveTo>
                  <a:cubicBezTo>
                    <a:pt x="131" y="100"/>
                    <a:pt x="130" y="73"/>
                    <a:pt x="132" y="72"/>
                  </a:cubicBezTo>
                  <a:cubicBezTo>
                    <a:pt x="132" y="72"/>
                    <a:pt x="132" y="72"/>
                    <a:pt x="132" y="73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1" y="66"/>
                  </a:cubicBezTo>
                  <a:cubicBezTo>
                    <a:pt x="131" y="66"/>
                    <a:pt x="130" y="66"/>
                    <a:pt x="130" y="64"/>
                  </a:cubicBezTo>
                  <a:cubicBezTo>
                    <a:pt x="130" y="62"/>
                    <a:pt x="132" y="62"/>
                    <a:pt x="132" y="62"/>
                  </a:cubicBezTo>
                  <a:cubicBezTo>
                    <a:pt x="132" y="62"/>
                    <a:pt x="131" y="57"/>
                    <a:pt x="133" y="57"/>
                  </a:cubicBezTo>
                  <a:cubicBezTo>
                    <a:pt x="134" y="57"/>
                    <a:pt x="134" y="56"/>
                    <a:pt x="134" y="56"/>
                  </a:cubicBezTo>
                  <a:cubicBezTo>
                    <a:pt x="135" y="55"/>
                    <a:pt x="135" y="52"/>
                    <a:pt x="135" y="50"/>
                  </a:cubicBezTo>
                  <a:cubicBezTo>
                    <a:pt x="135" y="48"/>
                    <a:pt x="136" y="45"/>
                    <a:pt x="137" y="43"/>
                  </a:cubicBezTo>
                  <a:cubicBezTo>
                    <a:pt x="138" y="41"/>
                    <a:pt x="137" y="38"/>
                    <a:pt x="139" y="37"/>
                  </a:cubicBezTo>
                  <a:cubicBezTo>
                    <a:pt x="140" y="36"/>
                    <a:pt x="140" y="33"/>
                    <a:pt x="142" y="33"/>
                  </a:cubicBezTo>
                  <a:cubicBezTo>
                    <a:pt x="144" y="32"/>
                    <a:pt x="145" y="32"/>
                    <a:pt x="145" y="31"/>
                  </a:cubicBezTo>
                  <a:cubicBezTo>
                    <a:pt x="145" y="30"/>
                    <a:pt x="148" y="28"/>
                    <a:pt x="148" y="27"/>
                  </a:cubicBezTo>
                  <a:cubicBezTo>
                    <a:pt x="148" y="25"/>
                    <a:pt x="145" y="25"/>
                    <a:pt x="145" y="23"/>
                  </a:cubicBezTo>
                  <a:cubicBezTo>
                    <a:pt x="145" y="21"/>
                    <a:pt x="146" y="16"/>
                    <a:pt x="146" y="16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2" y="12"/>
                    <a:pt x="137" y="8"/>
                    <a:pt x="136" y="8"/>
                  </a:cubicBezTo>
                  <a:cubicBezTo>
                    <a:pt x="135" y="7"/>
                    <a:pt x="132" y="9"/>
                    <a:pt x="132" y="9"/>
                  </a:cubicBezTo>
                  <a:cubicBezTo>
                    <a:pt x="132" y="9"/>
                    <a:pt x="130" y="6"/>
                    <a:pt x="128" y="8"/>
                  </a:cubicBezTo>
                  <a:cubicBezTo>
                    <a:pt x="126" y="10"/>
                    <a:pt x="123" y="8"/>
                    <a:pt x="123" y="8"/>
                  </a:cubicBezTo>
                  <a:cubicBezTo>
                    <a:pt x="123" y="8"/>
                    <a:pt x="121" y="7"/>
                    <a:pt x="120" y="4"/>
                  </a:cubicBezTo>
                  <a:cubicBezTo>
                    <a:pt x="119" y="3"/>
                    <a:pt x="118" y="3"/>
                    <a:pt x="117" y="2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4"/>
                    <a:pt x="104" y="0"/>
                    <a:pt x="103" y="3"/>
                  </a:cubicBezTo>
                  <a:cubicBezTo>
                    <a:pt x="101" y="5"/>
                    <a:pt x="100" y="4"/>
                    <a:pt x="96" y="4"/>
                  </a:cubicBezTo>
                  <a:cubicBezTo>
                    <a:pt x="93" y="4"/>
                    <a:pt x="90" y="5"/>
                    <a:pt x="88" y="6"/>
                  </a:cubicBezTo>
                  <a:cubicBezTo>
                    <a:pt x="86" y="7"/>
                    <a:pt x="83" y="5"/>
                    <a:pt x="81" y="6"/>
                  </a:cubicBezTo>
                  <a:cubicBezTo>
                    <a:pt x="80" y="7"/>
                    <a:pt x="79" y="11"/>
                    <a:pt x="79" y="11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1" y="4"/>
                    <a:pt x="57" y="4"/>
                  </a:cubicBezTo>
                  <a:cubicBezTo>
                    <a:pt x="54" y="4"/>
                    <a:pt x="49" y="10"/>
                    <a:pt x="49" y="10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9"/>
                    <a:pt x="49" y="22"/>
                    <a:pt x="47" y="24"/>
                  </a:cubicBezTo>
                  <a:cubicBezTo>
                    <a:pt x="46" y="27"/>
                    <a:pt x="44" y="28"/>
                    <a:pt x="44" y="33"/>
                  </a:cubicBezTo>
                  <a:cubicBezTo>
                    <a:pt x="44" y="38"/>
                    <a:pt x="39" y="46"/>
                    <a:pt x="39" y="50"/>
                  </a:cubicBezTo>
                  <a:cubicBezTo>
                    <a:pt x="39" y="54"/>
                    <a:pt x="32" y="56"/>
                    <a:pt x="32" y="58"/>
                  </a:cubicBezTo>
                  <a:cubicBezTo>
                    <a:pt x="32" y="61"/>
                    <a:pt x="31" y="66"/>
                    <a:pt x="31" y="72"/>
                  </a:cubicBezTo>
                  <a:cubicBezTo>
                    <a:pt x="31" y="77"/>
                    <a:pt x="28" y="73"/>
                    <a:pt x="28" y="78"/>
                  </a:cubicBezTo>
                  <a:cubicBezTo>
                    <a:pt x="28" y="83"/>
                    <a:pt x="26" y="80"/>
                    <a:pt x="23" y="82"/>
                  </a:cubicBezTo>
                  <a:cubicBezTo>
                    <a:pt x="21" y="85"/>
                    <a:pt x="20" y="85"/>
                    <a:pt x="20" y="83"/>
                  </a:cubicBezTo>
                  <a:cubicBezTo>
                    <a:pt x="20" y="80"/>
                    <a:pt x="16" y="80"/>
                    <a:pt x="13" y="82"/>
                  </a:cubicBezTo>
                  <a:cubicBezTo>
                    <a:pt x="10" y="85"/>
                    <a:pt x="9" y="82"/>
                    <a:pt x="8" y="82"/>
                  </a:cubicBezTo>
                  <a:cubicBezTo>
                    <a:pt x="7" y="82"/>
                    <a:pt x="3" y="84"/>
                    <a:pt x="0" y="86"/>
                  </a:cubicBezTo>
                  <a:cubicBezTo>
                    <a:pt x="2" y="89"/>
                    <a:pt x="2" y="92"/>
                    <a:pt x="3" y="95"/>
                  </a:cubicBezTo>
                  <a:cubicBezTo>
                    <a:pt x="3" y="95"/>
                    <a:pt x="3" y="95"/>
                    <a:pt x="3" y="96"/>
                  </a:cubicBezTo>
                  <a:cubicBezTo>
                    <a:pt x="5" y="94"/>
                    <a:pt x="7" y="93"/>
                    <a:pt x="8" y="93"/>
                  </a:cubicBezTo>
                  <a:cubicBezTo>
                    <a:pt x="10" y="93"/>
                    <a:pt x="34" y="93"/>
                    <a:pt x="34" y="93"/>
                  </a:cubicBezTo>
                  <a:cubicBezTo>
                    <a:pt x="34" y="93"/>
                    <a:pt x="36" y="97"/>
                    <a:pt x="35" y="100"/>
                  </a:cubicBezTo>
                  <a:cubicBezTo>
                    <a:pt x="35" y="103"/>
                    <a:pt x="37" y="102"/>
                    <a:pt x="38" y="106"/>
                  </a:cubicBezTo>
                  <a:cubicBezTo>
                    <a:pt x="40" y="110"/>
                    <a:pt x="42" y="112"/>
                    <a:pt x="45" y="111"/>
                  </a:cubicBezTo>
                  <a:cubicBezTo>
                    <a:pt x="49" y="110"/>
                    <a:pt x="53" y="109"/>
                    <a:pt x="55" y="109"/>
                  </a:cubicBezTo>
                  <a:cubicBezTo>
                    <a:pt x="56" y="110"/>
                    <a:pt x="56" y="103"/>
                    <a:pt x="58" y="102"/>
                  </a:cubicBezTo>
                  <a:cubicBezTo>
                    <a:pt x="60" y="101"/>
                    <a:pt x="64" y="102"/>
                    <a:pt x="64" y="102"/>
                  </a:cubicBezTo>
                  <a:cubicBezTo>
                    <a:pt x="64" y="102"/>
                    <a:pt x="64" y="104"/>
                    <a:pt x="68" y="104"/>
                  </a:cubicBezTo>
                  <a:cubicBezTo>
                    <a:pt x="72" y="104"/>
                    <a:pt x="73" y="103"/>
                    <a:pt x="73" y="105"/>
                  </a:cubicBezTo>
                  <a:cubicBezTo>
                    <a:pt x="73" y="108"/>
                    <a:pt x="74" y="111"/>
                    <a:pt x="75" y="112"/>
                  </a:cubicBezTo>
                  <a:cubicBezTo>
                    <a:pt x="76" y="113"/>
                    <a:pt x="72" y="122"/>
                    <a:pt x="74" y="123"/>
                  </a:cubicBezTo>
                  <a:cubicBezTo>
                    <a:pt x="76" y="124"/>
                    <a:pt x="78" y="128"/>
                    <a:pt x="78" y="129"/>
                  </a:cubicBezTo>
                  <a:cubicBezTo>
                    <a:pt x="77" y="131"/>
                    <a:pt x="76" y="135"/>
                    <a:pt x="78" y="136"/>
                  </a:cubicBezTo>
                  <a:cubicBezTo>
                    <a:pt x="79" y="136"/>
                    <a:pt x="79" y="134"/>
                    <a:pt x="82" y="134"/>
                  </a:cubicBezTo>
                  <a:cubicBezTo>
                    <a:pt x="84" y="134"/>
                    <a:pt x="87" y="134"/>
                    <a:pt x="89" y="133"/>
                  </a:cubicBezTo>
                  <a:cubicBezTo>
                    <a:pt x="90" y="133"/>
                    <a:pt x="91" y="133"/>
                    <a:pt x="91" y="133"/>
                  </a:cubicBezTo>
                  <a:cubicBezTo>
                    <a:pt x="93" y="134"/>
                    <a:pt x="93" y="135"/>
                    <a:pt x="93" y="135"/>
                  </a:cubicBezTo>
                  <a:cubicBezTo>
                    <a:pt x="93" y="135"/>
                    <a:pt x="94" y="138"/>
                    <a:pt x="96" y="137"/>
                  </a:cubicBezTo>
                  <a:cubicBezTo>
                    <a:pt x="97" y="136"/>
                    <a:pt x="101" y="135"/>
                    <a:pt x="101" y="137"/>
                  </a:cubicBezTo>
                  <a:cubicBezTo>
                    <a:pt x="100" y="138"/>
                    <a:pt x="102" y="141"/>
                    <a:pt x="103" y="140"/>
                  </a:cubicBezTo>
                  <a:cubicBezTo>
                    <a:pt x="104" y="140"/>
                    <a:pt x="108" y="143"/>
                    <a:pt x="110" y="143"/>
                  </a:cubicBezTo>
                  <a:cubicBezTo>
                    <a:pt x="112" y="143"/>
                    <a:pt x="113" y="143"/>
                    <a:pt x="113" y="142"/>
                  </a:cubicBezTo>
                  <a:cubicBezTo>
                    <a:pt x="113" y="140"/>
                    <a:pt x="115" y="139"/>
                    <a:pt x="116" y="140"/>
                  </a:cubicBezTo>
                  <a:cubicBezTo>
                    <a:pt x="117" y="142"/>
                    <a:pt x="119" y="145"/>
                    <a:pt x="120" y="145"/>
                  </a:cubicBezTo>
                  <a:cubicBezTo>
                    <a:pt x="122" y="145"/>
                    <a:pt x="127" y="145"/>
                    <a:pt x="127" y="146"/>
                  </a:cubicBezTo>
                  <a:cubicBezTo>
                    <a:pt x="127" y="148"/>
                    <a:pt x="128" y="152"/>
                    <a:pt x="130" y="153"/>
                  </a:cubicBezTo>
                  <a:cubicBezTo>
                    <a:pt x="132" y="154"/>
                    <a:pt x="135" y="153"/>
                    <a:pt x="135" y="153"/>
                  </a:cubicBezTo>
                  <a:cubicBezTo>
                    <a:pt x="135" y="153"/>
                    <a:pt x="137" y="152"/>
                    <a:pt x="137" y="149"/>
                  </a:cubicBezTo>
                  <a:cubicBezTo>
                    <a:pt x="137" y="147"/>
                    <a:pt x="137" y="144"/>
                    <a:pt x="136" y="144"/>
                  </a:cubicBezTo>
                  <a:cubicBezTo>
                    <a:pt x="135" y="144"/>
                    <a:pt x="133" y="146"/>
                    <a:pt x="130" y="145"/>
                  </a:cubicBezTo>
                  <a:cubicBezTo>
                    <a:pt x="128" y="145"/>
                    <a:pt x="126" y="140"/>
                    <a:pt x="125" y="139"/>
                  </a:cubicBezTo>
                  <a:cubicBezTo>
                    <a:pt x="124" y="138"/>
                    <a:pt x="127" y="134"/>
                    <a:pt x="127" y="132"/>
                  </a:cubicBezTo>
                  <a:cubicBezTo>
                    <a:pt x="127" y="129"/>
                    <a:pt x="129" y="123"/>
                    <a:pt x="127" y="123"/>
                  </a:cubicBezTo>
                  <a:cubicBezTo>
                    <a:pt x="126" y="122"/>
                    <a:pt x="127" y="120"/>
                    <a:pt x="128" y="118"/>
                  </a:cubicBezTo>
                  <a:cubicBezTo>
                    <a:pt x="130" y="117"/>
                    <a:pt x="128" y="113"/>
                    <a:pt x="130" y="113"/>
                  </a:cubicBezTo>
                  <a:cubicBezTo>
                    <a:pt x="133" y="113"/>
                    <a:pt x="139" y="113"/>
                    <a:pt x="140" y="112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41" y="111"/>
                    <a:pt x="141" y="110"/>
                    <a:pt x="141" y="110"/>
                  </a:cubicBezTo>
                  <a:cubicBezTo>
                    <a:pt x="139" y="107"/>
                    <a:pt x="137" y="103"/>
                    <a:pt x="135" y="10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1" name="Freeform 159">
              <a:extLst>
                <a:ext uri="{FF2B5EF4-FFF2-40B4-BE49-F238E27FC236}">
                  <a16:creationId xmlns:a16="http://schemas.microsoft.com/office/drawing/2014/main" id="{426911D6-EA92-9540-B732-BE22C66A6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175" y="6119359"/>
              <a:ext cx="46038" cy="58738"/>
            </a:xfrm>
            <a:custGeom>
              <a:avLst/>
              <a:gdLst>
                <a:gd name="T0" fmla="*/ 1 w 13"/>
                <a:gd name="T1" fmla="*/ 9 h 17"/>
                <a:gd name="T2" fmla="*/ 3 w 13"/>
                <a:gd name="T3" fmla="*/ 17 h 17"/>
                <a:gd name="T4" fmla="*/ 7 w 13"/>
                <a:gd name="T5" fmla="*/ 15 h 17"/>
                <a:gd name="T6" fmla="*/ 13 w 13"/>
                <a:gd name="T7" fmla="*/ 6 h 17"/>
                <a:gd name="T8" fmla="*/ 11 w 13"/>
                <a:gd name="T9" fmla="*/ 4 h 17"/>
                <a:gd name="T10" fmla="*/ 11 w 13"/>
                <a:gd name="T11" fmla="*/ 0 h 17"/>
                <a:gd name="T12" fmla="*/ 7 w 13"/>
                <a:gd name="T13" fmla="*/ 0 h 17"/>
                <a:gd name="T14" fmla="*/ 3 w 13"/>
                <a:gd name="T15" fmla="*/ 3 h 17"/>
                <a:gd name="T16" fmla="*/ 0 w 13"/>
                <a:gd name="T17" fmla="*/ 2 h 17"/>
                <a:gd name="T18" fmla="*/ 1 w 13"/>
                <a:gd name="T19" fmla="*/ 3 h 17"/>
                <a:gd name="T20" fmla="*/ 1 w 13"/>
                <a:gd name="T21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7">
                  <a:moveTo>
                    <a:pt x="1" y="9"/>
                  </a:moveTo>
                  <a:cubicBezTo>
                    <a:pt x="2" y="10"/>
                    <a:pt x="3" y="13"/>
                    <a:pt x="3" y="17"/>
                  </a:cubicBezTo>
                  <a:cubicBezTo>
                    <a:pt x="5" y="16"/>
                    <a:pt x="6" y="15"/>
                    <a:pt x="7" y="15"/>
                  </a:cubicBezTo>
                  <a:cubicBezTo>
                    <a:pt x="9" y="14"/>
                    <a:pt x="13" y="6"/>
                    <a:pt x="13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7" y="0"/>
                    <a:pt x="8" y="4"/>
                    <a:pt x="3" y="3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2" name="Freeform 160">
              <a:extLst>
                <a:ext uri="{FF2B5EF4-FFF2-40B4-BE49-F238E27FC236}">
                  <a16:creationId xmlns:a16="http://schemas.microsoft.com/office/drawing/2014/main" id="{34929BA0-D7DA-B14B-BE93-F2684D83C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925" y="6352721"/>
              <a:ext cx="295275" cy="476250"/>
            </a:xfrm>
            <a:custGeom>
              <a:avLst/>
              <a:gdLst>
                <a:gd name="T0" fmla="*/ 85 w 85"/>
                <a:gd name="T1" fmla="*/ 35 h 137"/>
                <a:gd name="T2" fmla="*/ 83 w 85"/>
                <a:gd name="T3" fmla="*/ 19 h 137"/>
                <a:gd name="T4" fmla="*/ 82 w 85"/>
                <a:gd name="T5" fmla="*/ 0 h 137"/>
                <a:gd name="T6" fmla="*/ 82 w 85"/>
                <a:gd name="T7" fmla="*/ 0 h 137"/>
                <a:gd name="T8" fmla="*/ 73 w 85"/>
                <a:gd name="T9" fmla="*/ 4 h 137"/>
                <a:gd name="T10" fmla="*/ 68 w 85"/>
                <a:gd name="T11" fmla="*/ 6 h 137"/>
                <a:gd name="T12" fmla="*/ 63 w 85"/>
                <a:gd name="T13" fmla="*/ 5 h 137"/>
                <a:gd name="T14" fmla="*/ 60 w 85"/>
                <a:gd name="T15" fmla="*/ 8 h 137"/>
                <a:gd name="T16" fmla="*/ 55 w 85"/>
                <a:gd name="T17" fmla="*/ 9 h 137"/>
                <a:gd name="T18" fmla="*/ 49 w 85"/>
                <a:gd name="T19" fmla="*/ 10 h 137"/>
                <a:gd name="T20" fmla="*/ 46 w 85"/>
                <a:gd name="T21" fmla="*/ 7 h 137"/>
                <a:gd name="T22" fmla="*/ 41 w 85"/>
                <a:gd name="T23" fmla="*/ 8 h 137"/>
                <a:gd name="T24" fmla="*/ 37 w 85"/>
                <a:gd name="T25" fmla="*/ 8 h 137"/>
                <a:gd name="T26" fmla="*/ 36 w 85"/>
                <a:gd name="T27" fmla="*/ 11 h 137"/>
                <a:gd name="T28" fmla="*/ 40 w 85"/>
                <a:gd name="T29" fmla="*/ 28 h 137"/>
                <a:gd name="T30" fmla="*/ 44 w 85"/>
                <a:gd name="T31" fmla="*/ 32 h 137"/>
                <a:gd name="T32" fmla="*/ 45 w 85"/>
                <a:gd name="T33" fmla="*/ 41 h 137"/>
                <a:gd name="T34" fmla="*/ 40 w 85"/>
                <a:gd name="T35" fmla="*/ 46 h 137"/>
                <a:gd name="T36" fmla="*/ 39 w 85"/>
                <a:gd name="T37" fmla="*/ 53 h 137"/>
                <a:gd name="T38" fmla="*/ 32 w 85"/>
                <a:gd name="T39" fmla="*/ 43 h 137"/>
                <a:gd name="T40" fmla="*/ 34 w 85"/>
                <a:gd name="T41" fmla="*/ 33 h 137"/>
                <a:gd name="T42" fmla="*/ 27 w 85"/>
                <a:gd name="T43" fmla="*/ 32 h 137"/>
                <a:gd name="T44" fmla="*/ 22 w 85"/>
                <a:gd name="T45" fmla="*/ 28 h 137"/>
                <a:gd name="T46" fmla="*/ 0 w 85"/>
                <a:gd name="T47" fmla="*/ 36 h 137"/>
                <a:gd name="T48" fmla="*/ 1 w 85"/>
                <a:gd name="T49" fmla="*/ 42 h 137"/>
                <a:gd name="T50" fmla="*/ 1 w 85"/>
                <a:gd name="T51" fmla="*/ 42 h 137"/>
                <a:gd name="T52" fmla="*/ 2 w 85"/>
                <a:gd name="T53" fmla="*/ 45 h 137"/>
                <a:gd name="T54" fmla="*/ 12 w 85"/>
                <a:gd name="T55" fmla="*/ 47 h 137"/>
                <a:gd name="T56" fmla="*/ 22 w 85"/>
                <a:gd name="T57" fmla="*/ 51 h 137"/>
                <a:gd name="T58" fmla="*/ 22 w 85"/>
                <a:gd name="T59" fmla="*/ 63 h 137"/>
                <a:gd name="T60" fmla="*/ 20 w 85"/>
                <a:gd name="T61" fmla="*/ 70 h 137"/>
                <a:gd name="T62" fmla="*/ 22 w 85"/>
                <a:gd name="T63" fmla="*/ 76 h 137"/>
                <a:gd name="T64" fmla="*/ 18 w 85"/>
                <a:gd name="T65" fmla="*/ 82 h 137"/>
                <a:gd name="T66" fmla="*/ 16 w 85"/>
                <a:gd name="T67" fmla="*/ 90 h 137"/>
                <a:gd name="T68" fmla="*/ 8 w 85"/>
                <a:gd name="T69" fmla="*/ 98 h 137"/>
                <a:gd name="T70" fmla="*/ 8 w 85"/>
                <a:gd name="T71" fmla="*/ 98 h 137"/>
                <a:gd name="T72" fmla="*/ 13 w 85"/>
                <a:gd name="T73" fmla="*/ 113 h 137"/>
                <a:gd name="T74" fmla="*/ 14 w 85"/>
                <a:gd name="T75" fmla="*/ 128 h 137"/>
                <a:gd name="T76" fmla="*/ 15 w 85"/>
                <a:gd name="T77" fmla="*/ 137 h 137"/>
                <a:gd name="T78" fmla="*/ 21 w 85"/>
                <a:gd name="T79" fmla="*/ 137 h 137"/>
                <a:gd name="T80" fmla="*/ 21 w 85"/>
                <a:gd name="T81" fmla="*/ 133 h 137"/>
                <a:gd name="T82" fmla="*/ 18 w 85"/>
                <a:gd name="T83" fmla="*/ 130 h 137"/>
                <a:gd name="T84" fmla="*/ 30 w 85"/>
                <a:gd name="T85" fmla="*/ 121 h 137"/>
                <a:gd name="T86" fmla="*/ 40 w 85"/>
                <a:gd name="T87" fmla="*/ 114 h 137"/>
                <a:gd name="T88" fmla="*/ 41 w 85"/>
                <a:gd name="T89" fmla="*/ 103 h 137"/>
                <a:gd name="T90" fmla="*/ 40 w 85"/>
                <a:gd name="T91" fmla="*/ 92 h 137"/>
                <a:gd name="T92" fmla="*/ 36 w 85"/>
                <a:gd name="T93" fmla="*/ 82 h 137"/>
                <a:gd name="T94" fmla="*/ 37 w 85"/>
                <a:gd name="T95" fmla="*/ 76 h 137"/>
                <a:gd name="T96" fmla="*/ 41 w 85"/>
                <a:gd name="T97" fmla="*/ 72 h 137"/>
                <a:gd name="T98" fmla="*/ 48 w 85"/>
                <a:gd name="T99" fmla="*/ 68 h 137"/>
                <a:gd name="T100" fmla="*/ 56 w 85"/>
                <a:gd name="T101" fmla="*/ 58 h 137"/>
                <a:gd name="T102" fmla="*/ 72 w 85"/>
                <a:gd name="T103" fmla="*/ 52 h 137"/>
                <a:gd name="T104" fmla="*/ 85 w 85"/>
                <a:gd name="T105" fmla="*/ 3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5" h="137">
                  <a:moveTo>
                    <a:pt x="85" y="35"/>
                  </a:moveTo>
                  <a:cubicBezTo>
                    <a:pt x="84" y="33"/>
                    <a:pt x="82" y="23"/>
                    <a:pt x="83" y="19"/>
                  </a:cubicBezTo>
                  <a:cubicBezTo>
                    <a:pt x="83" y="15"/>
                    <a:pt x="82" y="5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78" y="1"/>
                    <a:pt x="74" y="3"/>
                    <a:pt x="73" y="4"/>
                  </a:cubicBezTo>
                  <a:cubicBezTo>
                    <a:pt x="73" y="6"/>
                    <a:pt x="69" y="4"/>
                    <a:pt x="68" y="6"/>
                  </a:cubicBezTo>
                  <a:cubicBezTo>
                    <a:pt x="66" y="7"/>
                    <a:pt x="64" y="6"/>
                    <a:pt x="63" y="5"/>
                  </a:cubicBezTo>
                  <a:cubicBezTo>
                    <a:pt x="61" y="5"/>
                    <a:pt x="60" y="7"/>
                    <a:pt x="60" y="8"/>
                  </a:cubicBezTo>
                  <a:cubicBezTo>
                    <a:pt x="60" y="10"/>
                    <a:pt x="57" y="9"/>
                    <a:pt x="55" y="9"/>
                  </a:cubicBezTo>
                  <a:cubicBezTo>
                    <a:pt x="54" y="9"/>
                    <a:pt x="50" y="10"/>
                    <a:pt x="49" y="10"/>
                  </a:cubicBezTo>
                  <a:cubicBezTo>
                    <a:pt x="47" y="10"/>
                    <a:pt x="48" y="8"/>
                    <a:pt x="46" y="7"/>
                  </a:cubicBezTo>
                  <a:cubicBezTo>
                    <a:pt x="44" y="7"/>
                    <a:pt x="42" y="8"/>
                    <a:pt x="41" y="8"/>
                  </a:cubicBezTo>
                  <a:cubicBezTo>
                    <a:pt x="40" y="8"/>
                    <a:pt x="38" y="8"/>
                    <a:pt x="37" y="8"/>
                  </a:cubicBezTo>
                  <a:cubicBezTo>
                    <a:pt x="37" y="9"/>
                    <a:pt x="36" y="10"/>
                    <a:pt x="36" y="11"/>
                  </a:cubicBezTo>
                  <a:cubicBezTo>
                    <a:pt x="35" y="15"/>
                    <a:pt x="39" y="24"/>
                    <a:pt x="40" y="28"/>
                  </a:cubicBezTo>
                  <a:cubicBezTo>
                    <a:pt x="41" y="29"/>
                    <a:pt x="43" y="31"/>
                    <a:pt x="44" y="32"/>
                  </a:cubicBezTo>
                  <a:cubicBezTo>
                    <a:pt x="47" y="35"/>
                    <a:pt x="44" y="35"/>
                    <a:pt x="45" y="41"/>
                  </a:cubicBezTo>
                  <a:cubicBezTo>
                    <a:pt x="45" y="46"/>
                    <a:pt x="42" y="44"/>
                    <a:pt x="40" y="46"/>
                  </a:cubicBezTo>
                  <a:cubicBezTo>
                    <a:pt x="38" y="48"/>
                    <a:pt x="40" y="52"/>
                    <a:pt x="39" y="53"/>
                  </a:cubicBezTo>
                  <a:cubicBezTo>
                    <a:pt x="39" y="54"/>
                    <a:pt x="33" y="45"/>
                    <a:pt x="32" y="43"/>
                  </a:cubicBezTo>
                  <a:cubicBezTo>
                    <a:pt x="32" y="42"/>
                    <a:pt x="34" y="36"/>
                    <a:pt x="34" y="33"/>
                  </a:cubicBezTo>
                  <a:cubicBezTo>
                    <a:pt x="33" y="30"/>
                    <a:pt x="29" y="32"/>
                    <a:pt x="27" y="32"/>
                  </a:cubicBezTo>
                  <a:cubicBezTo>
                    <a:pt x="26" y="32"/>
                    <a:pt x="23" y="28"/>
                    <a:pt x="22" y="28"/>
                  </a:cubicBezTo>
                  <a:cubicBezTo>
                    <a:pt x="21" y="28"/>
                    <a:pt x="0" y="36"/>
                    <a:pt x="0" y="36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9" y="45"/>
                    <a:pt x="12" y="47"/>
                  </a:cubicBezTo>
                  <a:cubicBezTo>
                    <a:pt x="15" y="49"/>
                    <a:pt x="20" y="50"/>
                    <a:pt x="22" y="51"/>
                  </a:cubicBezTo>
                  <a:cubicBezTo>
                    <a:pt x="23" y="51"/>
                    <a:pt x="22" y="59"/>
                    <a:pt x="22" y="63"/>
                  </a:cubicBezTo>
                  <a:cubicBezTo>
                    <a:pt x="22" y="67"/>
                    <a:pt x="18" y="68"/>
                    <a:pt x="20" y="70"/>
                  </a:cubicBezTo>
                  <a:cubicBezTo>
                    <a:pt x="22" y="72"/>
                    <a:pt x="21" y="76"/>
                    <a:pt x="22" y="76"/>
                  </a:cubicBezTo>
                  <a:cubicBezTo>
                    <a:pt x="24" y="77"/>
                    <a:pt x="20" y="81"/>
                    <a:pt x="18" y="82"/>
                  </a:cubicBezTo>
                  <a:cubicBezTo>
                    <a:pt x="16" y="83"/>
                    <a:pt x="18" y="87"/>
                    <a:pt x="16" y="90"/>
                  </a:cubicBezTo>
                  <a:cubicBezTo>
                    <a:pt x="14" y="92"/>
                    <a:pt x="10" y="96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9" y="100"/>
                    <a:pt x="11" y="112"/>
                    <a:pt x="13" y="113"/>
                  </a:cubicBezTo>
                  <a:cubicBezTo>
                    <a:pt x="15" y="115"/>
                    <a:pt x="14" y="127"/>
                    <a:pt x="14" y="128"/>
                  </a:cubicBezTo>
                  <a:cubicBezTo>
                    <a:pt x="13" y="129"/>
                    <a:pt x="15" y="137"/>
                    <a:pt x="15" y="137"/>
                  </a:cubicBezTo>
                  <a:cubicBezTo>
                    <a:pt x="15" y="137"/>
                    <a:pt x="18" y="137"/>
                    <a:pt x="21" y="137"/>
                  </a:cubicBezTo>
                  <a:cubicBezTo>
                    <a:pt x="21" y="135"/>
                    <a:pt x="21" y="134"/>
                    <a:pt x="21" y="133"/>
                  </a:cubicBezTo>
                  <a:cubicBezTo>
                    <a:pt x="21" y="129"/>
                    <a:pt x="19" y="132"/>
                    <a:pt x="18" y="130"/>
                  </a:cubicBezTo>
                  <a:cubicBezTo>
                    <a:pt x="17" y="127"/>
                    <a:pt x="24" y="123"/>
                    <a:pt x="30" y="121"/>
                  </a:cubicBezTo>
                  <a:cubicBezTo>
                    <a:pt x="37" y="118"/>
                    <a:pt x="40" y="117"/>
                    <a:pt x="40" y="114"/>
                  </a:cubicBezTo>
                  <a:cubicBezTo>
                    <a:pt x="41" y="112"/>
                    <a:pt x="40" y="105"/>
                    <a:pt x="41" y="103"/>
                  </a:cubicBezTo>
                  <a:cubicBezTo>
                    <a:pt x="42" y="100"/>
                    <a:pt x="41" y="98"/>
                    <a:pt x="40" y="92"/>
                  </a:cubicBezTo>
                  <a:cubicBezTo>
                    <a:pt x="39" y="87"/>
                    <a:pt x="37" y="86"/>
                    <a:pt x="36" y="82"/>
                  </a:cubicBezTo>
                  <a:cubicBezTo>
                    <a:pt x="35" y="79"/>
                    <a:pt x="35" y="76"/>
                    <a:pt x="37" y="76"/>
                  </a:cubicBezTo>
                  <a:cubicBezTo>
                    <a:pt x="39" y="76"/>
                    <a:pt x="39" y="75"/>
                    <a:pt x="41" y="72"/>
                  </a:cubicBezTo>
                  <a:cubicBezTo>
                    <a:pt x="43" y="69"/>
                    <a:pt x="44" y="70"/>
                    <a:pt x="48" y="68"/>
                  </a:cubicBezTo>
                  <a:cubicBezTo>
                    <a:pt x="51" y="65"/>
                    <a:pt x="51" y="62"/>
                    <a:pt x="56" y="58"/>
                  </a:cubicBezTo>
                  <a:cubicBezTo>
                    <a:pt x="61" y="54"/>
                    <a:pt x="67" y="55"/>
                    <a:pt x="72" y="52"/>
                  </a:cubicBezTo>
                  <a:cubicBezTo>
                    <a:pt x="77" y="49"/>
                    <a:pt x="85" y="37"/>
                    <a:pt x="85" y="3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3" name="Freeform 161">
              <a:extLst>
                <a:ext uri="{FF2B5EF4-FFF2-40B4-BE49-F238E27FC236}">
                  <a16:creationId xmlns:a16="http://schemas.microsoft.com/office/drawing/2014/main" id="{CACBDDD8-87B9-034A-8473-7690BFB8B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288" y="6078084"/>
              <a:ext cx="304800" cy="309563"/>
            </a:xfrm>
            <a:custGeom>
              <a:avLst/>
              <a:gdLst>
                <a:gd name="T0" fmla="*/ 82 w 88"/>
                <a:gd name="T1" fmla="*/ 71 h 89"/>
                <a:gd name="T2" fmla="*/ 79 w 88"/>
                <a:gd name="T3" fmla="*/ 63 h 89"/>
                <a:gd name="T4" fmla="*/ 78 w 88"/>
                <a:gd name="T5" fmla="*/ 56 h 89"/>
                <a:gd name="T6" fmla="*/ 80 w 88"/>
                <a:gd name="T7" fmla="*/ 50 h 89"/>
                <a:gd name="T8" fmla="*/ 75 w 88"/>
                <a:gd name="T9" fmla="*/ 44 h 89"/>
                <a:gd name="T10" fmla="*/ 79 w 88"/>
                <a:gd name="T11" fmla="*/ 31 h 89"/>
                <a:gd name="T12" fmla="*/ 65 w 88"/>
                <a:gd name="T13" fmla="*/ 22 h 89"/>
                <a:gd name="T14" fmla="*/ 66 w 88"/>
                <a:gd name="T15" fmla="*/ 17 h 89"/>
                <a:gd name="T16" fmla="*/ 35 w 88"/>
                <a:gd name="T17" fmla="*/ 1 h 89"/>
                <a:gd name="T18" fmla="*/ 32 w 88"/>
                <a:gd name="T19" fmla="*/ 8 h 89"/>
                <a:gd name="T20" fmla="*/ 32 w 88"/>
                <a:gd name="T21" fmla="*/ 13 h 89"/>
                <a:gd name="T22" fmla="*/ 19 w 88"/>
                <a:gd name="T23" fmla="*/ 13 h 89"/>
                <a:gd name="T24" fmla="*/ 19 w 88"/>
                <a:gd name="T25" fmla="*/ 0 h 89"/>
                <a:gd name="T26" fmla="*/ 12 w 88"/>
                <a:gd name="T27" fmla="*/ 1 h 89"/>
                <a:gd name="T28" fmla="*/ 9 w 88"/>
                <a:gd name="T29" fmla="*/ 2 h 89"/>
                <a:gd name="T30" fmla="*/ 10 w 88"/>
                <a:gd name="T31" fmla="*/ 5 h 89"/>
                <a:gd name="T32" fmla="*/ 11 w 88"/>
                <a:gd name="T33" fmla="*/ 11 h 89"/>
                <a:gd name="T34" fmla="*/ 8 w 88"/>
                <a:gd name="T35" fmla="*/ 12 h 89"/>
                <a:gd name="T36" fmla="*/ 8 w 88"/>
                <a:gd name="T37" fmla="*/ 16 h 89"/>
                <a:gd name="T38" fmla="*/ 10 w 88"/>
                <a:gd name="T39" fmla="*/ 18 h 89"/>
                <a:gd name="T40" fmla="*/ 4 w 88"/>
                <a:gd name="T41" fmla="*/ 27 h 89"/>
                <a:gd name="T42" fmla="*/ 0 w 88"/>
                <a:gd name="T43" fmla="*/ 29 h 89"/>
                <a:gd name="T44" fmla="*/ 5 w 88"/>
                <a:gd name="T45" fmla="*/ 44 h 89"/>
                <a:gd name="T46" fmla="*/ 9 w 88"/>
                <a:gd name="T47" fmla="*/ 55 h 89"/>
                <a:gd name="T48" fmla="*/ 11 w 88"/>
                <a:gd name="T49" fmla="*/ 61 h 89"/>
                <a:gd name="T50" fmla="*/ 7 w 88"/>
                <a:gd name="T51" fmla="*/ 58 h 89"/>
                <a:gd name="T52" fmla="*/ 6 w 88"/>
                <a:gd name="T53" fmla="*/ 59 h 89"/>
                <a:gd name="T54" fmla="*/ 6 w 88"/>
                <a:gd name="T55" fmla="*/ 60 h 89"/>
                <a:gd name="T56" fmla="*/ 12 w 88"/>
                <a:gd name="T57" fmla="*/ 63 h 89"/>
                <a:gd name="T58" fmla="*/ 19 w 88"/>
                <a:gd name="T59" fmla="*/ 66 h 89"/>
                <a:gd name="T60" fmla="*/ 30 w 88"/>
                <a:gd name="T61" fmla="*/ 70 h 89"/>
                <a:gd name="T62" fmla="*/ 30 w 88"/>
                <a:gd name="T63" fmla="*/ 71 h 89"/>
                <a:gd name="T64" fmla="*/ 36 w 88"/>
                <a:gd name="T65" fmla="*/ 71 h 89"/>
                <a:gd name="T66" fmla="*/ 37 w 88"/>
                <a:gd name="T67" fmla="*/ 71 h 89"/>
                <a:gd name="T68" fmla="*/ 43 w 88"/>
                <a:gd name="T69" fmla="*/ 87 h 89"/>
                <a:gd name="T70" fmla="*/ 47 w 88"/>
                <a:gd name="T71" fmla="*/ 87 h 89"/>
                <a:gd name="T72" fmla="*/ 52 w 88"/>
                <a:gd name="T73" fmla="*/ 86 h 89"/>
                <a:gd name="T74" fmla="*/ 55 w 88"/>
                <a:gd name="T75" fmla="*/ 89 h 89"/>
                <a:gd name="T76" fmla="*/ 61 w 88"/>
                <a:gd name="T77" fmla="*/ 88 h 89"/>
                <a:gd name="T78" fmla="*/ 66 w 88"/>
                <a:gd name="T79" fmla="*/ 87 h 89"/>
                <a:gd name="T80" fmla="*/ 69 w 88"/>
                <a:gd name="T81" fmla="*/ 84 h 89"/>
                <a:gd name="T82" fmla="*/ 74 w 88"/>
                <a:gd name="T83" fmla="*/ 85 h 89"/>
                <a:gd name="T84" fmla="*/ 79 w 88"/>
                <a:gd name="T85" fmla="*/ 83 h 89"/>
                <a:gd name="T86" fmla="*/ 88 w 88"/>
                <a:gd name="T87" fmla="*/ 79 h 89"/>
                <a:gd name="T88" fmla="*/ 82 w 88"/>
                <a:gd name="T89" fmla="*/ 7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8" h="89">
                  <a:moveTo>
                    <a:pt x="82" y="71"/>
                  </a:moveTo>
                  <a:cubicBezTo>
                    <a:pt x="82" y="66"/>
                    <a:pt x="79" y="66"/>
                    <a:pt x="79" y="63"/>
                  </a:cubicBezTo>
                  <a:cubicBezTo>
                    <a:pt x="79" y="60"/>
                    <a:pt x="79" y="57"/>
                    <a:pt x="78" y="56"/>
                  </a:cubicBezTo>
                  <a:cubicBezTo>
                    <a:pt x="77" y="56"/>
                    <a:pt x="78" y="53"/>
                    <a:pt x="80" y="50"/>
                  </a:cubicBezTo>
                  <a:cubicBezTo>
                    <a:pt x="82" y="47"/>
                    <a:pt x="76" y="47"/>
                    <a:pt x="75" y="44"/>
                  </a:cubicBezTo>
                  <a:cubicBezTo>
                    <a:pt x="75" y="42"/>
                    <a:pt x="77" y="37"/>
                    <a:pt x="79" y="31"/>
                  </a:cubicBezTo>
                  <a:cubicBezTo>
                    <a:pt x="72" y="27"/>
                    <a:pt x="65" y="22"/>
                    <a:pt x="65" y="22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4"/>
                    <a:pt x="34" y="7"/>
                    <a:pt x="32" y="8"/>
                  </a:cubicBezTo>
                  <a:cubicBezTo>
                    <a:pt x="29" y="9"/>
                    <a:pt x="35" y="13"/>
                    <a:pt x="32" y="13"/>
                  </a:cubicBezTo>
                  <a:cubicBezTo>
                    <a:pt x="29" y="14"/>
                    <a:pt x="23" y="11"/>
                    <a:pt x="19" y="13"/>
                  </a:cubicBezTo>
                  <a:cubicBezTo>
                    <a:pt x="16" y="14"/>
                    <a:pt x="17" y="7"/>
                    <a:pt x="19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1" y="1"/>
                    <a:pt x="9" y="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2" y="9"/>
                    <a:pt x="11" y="11"/>
                  </a:cubicBezTo>
                  <a:cubicBezTo>
                    <a:pt x="11" y="12"/>
                    <a:pt x="9" y="12"/>
                    <a:pt x="8" y="12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6" y="26"/>
                    <a:pt x="4" y="27"/>
                  </a:cubicBezTo>
                  <a:cubicBezTo>
                    <a:pt x="3" y="27"/>
                    <a:pt x="2" y="28"/>
                    <a:pt x="0" y="29"/>
                  </a:cubicBezTo>
                  <a:cubicBezTo>
                    <a:pt x="2" y="35"/>
                    <a:pt x="3" y="42"/>
                    <a:pt x="5" y="44"/>
                  </a:cubicBezTo>
                  <a:cubicBezTo>
                    <a:pt x="9" y="48"/>
                    <a:pt x="9" y="52"/>
                    <a:pt x="9" y="55"/>
                  </a:cubicBezTo>
                  <a:cubicBezTo>
                    <a:pt x="10" y="57"/>
                    <a:pt x="14" y="60"/>
                    <a:pt x="11" y="61"/>
                  </a:cubicBezTo>
                  <a:cubicBezTo>
                    <a:pt x="10" y="62"/>
                    <a:pt x="8" y="60"/>
                    <a:pt x="7" y="58"/>
                  </a:cubicBezTo>
                  <a:cubicBezTo>
                    <a:pt x="7" y="58"/>
                    <a:pt x="7" y="59"/>
                    <a:pt x="6" y="59"/>
                  </a:cubicBezTo>
                  <a:cubicBezTo>
                    <a:pt x="6" y="59"/>
                    <a:pt x="6" y="59"/>
                    <a:pt x="6" y="60"/>
                  </a:cubicBezTo>
                  <a:cubicBezTo>
                    <a:pt x="8" y="61"/>
                    <a:pt x="11" y="63"/>
                    <a:pt x="12" y="63"/>
                  </a:cubicBezTo>
                  <a:cubicBezTo>
                    <a:pt x="14" y="63"/>
                    <a:pt x="17" y="65"/>
                    <a:pt x="19" y="66"/>
                  </a:cubicBezTo>
                  <a:cubicBezTo>
                    <a:pt x="21" y="66"/>
                    <a:pt x="29" y="69"/>
                    <a:pt x="30" y="70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2" y="71"/>
                    <a:pt x="34" y="71"/>
                    <a:pt x="36" y="71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9" y="71"/>
                    <a:pt x="43" y="81"/>
                    <a:pt x="43" y="87"/>
                  </a:cubicBezTo>
                  <a:cubicBezTo>
                    <a:pt x="44" y="87"/>
                    <a:pt x="46" y="87"/>
                    <a:pt x="47" y="87"/>
                  </a:cubicBezTo>
                  <a:cubicBezTo>
                    <a:pt x="48" y="87"/>
                    <a:pt x="50" y="86"/>
                    <a:pt x="52" y="86"/>
                  </a:cubicBezTo>
                  <a:cubicBezTo>
                    <a:pt x="54" y="87"/>
                    <a:pt x="53" y="89"/>
                    <a:pt x="55" y="89"/>
                  </a:cubicBezTo>
                  <a:cubicBezTo>
                    <a:pt x="56" y="89"/>
                    <a:pt x="60" y="88"/>
                    <a:pt x="61" y="88"/>
                  </a:cubicBezTo>
                  <a:cubicBezTo>
                    <a:pt x="63" y="88"/>
                    <a:pt x="66" y="89"/>
                    <a:pt x="66" y="87"/>
                  </a:cubicBezTo>
                  <a:cubicBezTo>
                    <a:pt x="66" y="86"/>
                    <a:pt x="67" y="84"/>
                    <a:pt x="69" y="84"/>
                  </a:cubicBezTo>
                  <a:cubicBezTo>
                    <a:pt x="70" y="85"/>
                    <a:pt x="72" y="86"/>
                    <a:pt x="74" y="85"/>
                  </a:cubicBezTo>
                  <a:cubicBezTo>
                    <a:pt x="75" y="83"/>
                    <a:pt x="79" y="85"/>
                    <a:pt x="79" y="83"/>
                  </a:cubicBezTo>
                  <a:cubicBezTo>
                    <a:pt x="80" y="82"/>
                    <a:pt x="84" y="80"/>
                    <a:pt x="88" y="79"/>
                  </a:cubicBezTo>
                  <a:cubicBezTo>
                    <a:pt x="88" y="74"/>
                    <a:pt x="82" y="76"/>
                    <a:pt x="82" y="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4" name="Freeform 162">
              <a:extLst>
                <a:ext uri="{FF2B5EF4-FFF2-40B4-BE49-F238E27FC236}">
                  <a16:creationId xmlns:a16="http://schemas.microsoft.com/office/drawing/2014/main" id="{93FAA338-0306-084C-A530-F2DAE28C3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4775" y="6324146"/>
              <a:ext cx="93663" cy="215900"/>
            </a:xfrm>
            <a:custGeom>
              <a:avLst/>
              <a:gdLst>
                <a:gd name="T0" fmla="*/ 24 w 27"/>
                <a:gd name="T1" fmla="*/ 40 h 62"/>
                <a:gd name="T2" fmla="*/ 20 w 27"/>
                <a:gd name="T3" fmla="*/ 36 h 62"/>
                <a:gd name="T4" fmla="*/ 19 w 27"/>
                <a:gd name="T5" fmla="*/ 37 h 62"/>
                <a:gd name="T6" fmla="*/ 11 w 27"/>
                <a:gd name="T7" fmla="*/ 25 h 62"/>
                <a:gd name="T8" fmla="*/ 11 w 27"/>
                <a:gd name="T9" fmla="*/ 11 h 62"/>
                <a:gd name="T10" fmla="*/ 10 w 27"/>
                <a:gd name="T11" fmla="*/ 0 h 62"/>
                <a:gd name="T12" fmla="*/ 4 w 27"/>
                <a:gd name="T13" fmla="*/ 0 h 62"/>
                <a:gd name="T14" fmla="*/ 7 w 27"/>
                <a:gd name="T15" fmla="*/ 8 h 62"/>
                <a:gd name="T16" fmla="*/ 4 w 27"/>
                <a:gd name="T17" fmla="*/ 10 h 62"/>
                <a:gd name="T18" fmla="*/ 5 w 27"/>
                <a:gd name="T19" fmla="*/ 23 h 62"/>
                <a:gd name="T20" fmla="*/ 2 w 27"/>
                <a:gd name="T21" fmla="*/ 25 h 62"/>
                <a:gd name="T22" fmla="*/ 0 w 27"/>
                <a:gd name="T23" fmla="*/ 33 h 62"/>
                <a:gd name="T24" fmla="*/ 2 w 27"/>
                <a:gd name="T25" fmla="*/ 36 h 62"/>
                <a:gd name="T26" fmla="*/ 2 w 27"/>
                <a:gd name="T27" fmla="*/ 36 h 62"/>
                <a:gd name="T28" fmla="*/ 7 w 27"/>
                <a:gd name="T29" fmla="*/ 40 h 62"/>
                <a:gd name="T30" fmla="*/ 14 w 27"/>
                <a:gd name="T31" fmla="*/ 41 h 62"/>
                <a:gd name="T32" fmla="*/ 12 w 27"/>
                <a:gd name="T33" fmla="*/ 51 h 62"/>
                <a:gd name="T34" fmla="*/ 19 w 27"/>
                <a:gd name="T35" fmla="*/ 61 h 62"/>
                <a:gd name="T36" fmla="*/ 20 w 27"/>
                <a:gd name="T37" fmla="*/ 54 h 62"/>
                <a:gd name="T38" fmla="*/ 25 w 27"/>
                <a:gd name="T39" fmla="*/ 49 h 62"/>
                <a:gd name="T40" fmla="*/ 24 w 27"/>
                <a:gd name="T41" fmla="*/ 4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62">
                  <a:moveTo>
                    <a:pt x="24" y="40"/>
                  </a:moveTo>
                  <a:cubicBezTo>
                    <a:pt x="23" y="39"/>
                    <a:pt x="21" y="37"/>
                    <a:pt x="20" y="36"/>
                  </a:cubicBezTo>
                  <a:cubicBezTo>
                    <a:pt x="20" y="36"/>
                    <a:pt x="20" y="37"/>
                    <a:pt x="19" y="37"/>
                  </a:cubicBezTo>
                  <a:cubicBezTo>
                    <a:pt x="17" y="40"/>
                    <a:pt x="11" y="31"/>
                    <a:pt x="11" y="25"/>
                  </a:cubicBezTo>
                  <a:cubicBezTo>
                    <a:pt x="10" y="19"/>
                    <a:pt x="14" y="16"/>
                    <a:pt x="11" y="11"/>
                  </a:cubicBezTo>
                  <a:cubicBezTo>
                    <a:pt x="9" y="6"/>
                    <a:pt x="8" y="1"/>
                    <a:pt x="10" y="0"/>
                  </a:cubicBezTo>
                  <a:cubicBezTo>
                    <a:pt x="8" y="0"/>
                    <a:pt x="6" y="0"/>
                    <a:pt x="4" y="0"/>
                  </a:cubicBezTo>
                  <a:cubicBezTo>
                    <a:pt x="5" y="2"/>
                    <a:pt x="7" y="7"/>
                    <a:pt x="7" y="8"/>
                  </a:cubicBezTo>
                  <a:cubicBezTo>
                    <a:pt x="7" y="10"/>
                    <a:pt x="5" y="8"/>
                    <a:pt x="4" y="10"/>
                  </a:cubicBezTo>
                  <a:cubicBezTo>
                    <a:pt x="4" y="12"/>
                    <a:pt x="3" y="21"/>
                    <a:pt x="5" y="23"/>
                  </a:cubicBezTo>
                  <a:cubicBezTo>
                    <a:pt x="7" y="24"/>
                    <a:pt x="2" y="23"/>
                    <a:pt x="2" y="25"/>
                  </a:cubicBezTo>
                  <a:cubicBezTo>
                    <a:pt x="2" y="26"/>
                    <a:pt x="1" y="32"/>
                    <a:pt x="0" y="33"/>
                  </a:cubicBezTo>
                  <a:cubicBezTo>
                    <a:pt x="0" y="33"/>
                    <a:pt x="1" y="34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6"/>
                    <a:pt x="6" y="40"/>
                    <a:pt x="7" y="40"/>
                  </a:cubicBezTo>
                  <a:cubicBezTo>
                    <a:pt x="9" y="40"/>
                    <a:pt x="13" y="38"/>
                    <a:pt x="14" y="41"/>
                  </a:cubicBezTo>
                  <a:cubicBezTo>
                    <a:pt x="14" y="44"/>
                    <a:pt x="12" y="50"/>
                    <a:pt x="12" y="51"/>
                  </a:cubicBezTo>
                  <a:cubicBezTo>
                    <a:pt x="13" y="53"/>
                    <a:pt x="19" y="62"/>
                    <a:pt x="19" y="61"/>
                  </a:cubicBezTo>
                  <a:cubicBezTo>
                    <a:pt x="20" y="60"/>
                    <a:pt x="18" y="56"/>
                    <a:pt x="20" y="54"/>
                  </a:cubicBezTo>
                  <a:cubicBezTo>
                    <a:pt x="22" y="52"/>
                    <a:pt x="25" y="54"/>
                    <a:pt x="25" y="49"/>
                  </a:cubicBezTo>
                  <a:cubicBezTo>
                    <a:pt x="24" y="43"/>
                    <a:pt x="27" y="43"/>
                    <a:pt x="24" y="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5" name="Freeform 163">
              <a:extLst>
                <a:ext uri="{FF2B5EF4-FFF2-40B4-BE49-F238E27FC236}">
                  <a16:creationId xmlns:a16="http://schemas.microsoft.com/office/drawing/2014/main" id="{AB1CA4A5-C106-B141-BEF5-D29DE865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6963" y="4833484"/>
              <a:ext cx="211138" cy="146050"/>
            </a:xfrm>
            <a:custGeom>
              <a:avLst/>
              <a:gdLst>
                <a:gd name="T0" fmla="*/ 50 w 61"/>
                <a:gd name="T1" fmla="*/ 34 h 42"/>
                <a:gd name="T2" fmla="*/ 53 w 61"/>
                <a:gd name="T3" fmla="*/ 36 h 42"/>
                <a:gd name="T4" fmla="*/ 59 w 61"/>
                <a:gd name="T5" fmla="*/ 38 h 42"/>
                <a:gd name="T6" fmla="*/ 61 w 61"/>
                <a:gd name="T7" fmla="*/ 37 h 42"/>
                <a:gd name="T8" fmla="*/ 60 w 61"/>
                <a:gd name="T9" fmla="*/ 26 h 42"/>
                <a:gd name="T10" fmla="*/ 52 w 61"/>
                <a:gd name="T11" fmla="*/ 21 h 42"/>
                <a:gd name="T12" fmla="*/ 51 w 61"/>
                <a:gd name="T13" fmla="*/ 14 h 42"/>
                <a:gd name="T14" fmla="*/ 40 w 61"/>
                <a:gd name="T15" fmla="*/ 15 h 42"/>
                <a:gd name="T16" fmla="*/ 33 w 61"/>
                <a:gd name="T17" fmla="*/ 14 h 42"/>
                <a:gd name="T18" fmla="*/ 26 w 61"/>
                <a:gd name="T19" fmla="*/ 13 h 42"/>
                <a:gd name="T20" fmla="*/ 15 w 61"/>
                <a:gd name="T21" fmla="*/ 13 h 42"/>
                <a:gd name="T22" fmla="*/ 20 w 61"/>
                <a:gd name="T23" fmla="*/ 8 h 42"/>
                <a:gd name="T24" fmla="*/ 23 w 61"/>
                <a:gd name="T25" fmla="*/ 8 h 42"/>
                <a:gd name="T26" fmla="*/ 26 w 61"/>
                <a:gd name="T27" fmla="*/ 1 h 42"/>
                <a:gd name="T28" fmla="*/ 20 w 61"/>
                <a:gd name="T29" fmla="*/ 2 h 42"/>
                <a:gd name="T30" fmla="*/ 14 w 61"/>
                <a:gd name="T31" fmla="*/ 4 h 42"/>
                <a:gd name="T32" fmla="*/ 10 w 61"/>
                <a:gd name="T33" fmla="*/ 8 h 42"/>
                <a:gd name="T34" fmla="*/ 8 w 61"/>
                <a:gd name="T35" fmla="*/ 13 h 42"/>
                <a:gd name="T36" fmla="*/ 0 w 61"/>
                <a:gd name="T37" fmla="*/ 15 h 42"/>
                <a:gd name="T38" fmla="*/ 5 w 61"/>
                <a:gd name="T39" fmla="*/ 22 h 42"/>
                <a:gd name="T40" fmla="*/ 6 w 61"/>
                <a:gd name="T41" fmla="*/ 29 h 42"/>
                <a:gd name="T42" fmla="*/ 3 w 61"/>
                <a:gd name="T43" fmla="*/ 37 h 42"/>
                <a:gd name="T44" fmla="*/ 6 w 61"/>
                <a:gd name="T45" fmla="*/ 38 h 42"/>
                <a:gd name="T46" fmla="*/ 15 w 61"/>
                <a:gd name="T47" fmla="*/ 35 h 42"/>
                <a:gd name="T48" fmla="*/ 22 w 61"/>
                <a:gd name="T49" fmla="*/ 32 h 42"/>
                <a:gd name="T50" fmla="*/ 30 w 61"/>
                <a:gd name="T51" fmla="*/ 25 h 42"/>
                <a:gd name="T52" fmla="*/ 33 w 61"/>
                <a:gd name="T53" fmla="*/ 31 h 42"/>
                <a:gd name="T54" fmla="*/ 33 w 61"/>
                <a:gd name="T55" fmla="*/ 41 h 42"/>
                <a:gd name="T56" fmla="*/ 37 w 61"/>
                <a:gd name="T57" fmla="*/ 41 h 42"/>
                <a:gd name="T58" fmla="*/ 41 w 61"/>
                <a:gd name="T59" fmla="*/ 40 h 42"/>
                <a:gd name="T60" fmla="*/ 50 w 61"/>
                <a:gd name="T61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1" h="42">
                  <a:moveTo>
                    <a:pt x="50" y="34"/>
                  </a:moveTo>
                  <a:cubicBezTo>
                    <a:pt x="52" y="35"/>
                    <a:pt x="51" y="36"/>
                    <a:pt x="53" y="36"/>
                  </a:cubicBezTo>
                  <a:cubicBezTo>
                    <a:pt x="54" y="36"/>
                    <a:pt x="57" y="36"/>
                    <a:pt x="59" y="38"/>
                  </a:cubicBezTo>
                  <a:cubicBezTo>
                    <a:pt x="60" y="37"/>
                    <a:pt x="61" y="37"/>
                    <a:pt x="61" y="37"/>
                  </a:cubicBezTo>
                  <a:cubicBezTo>
                    <a:pt x="61" y="37"/>
                    <a:pt x="60" y="29"/>
                    <a:pt x="60" y="26"/>
                  </a:cubicBezTo>
                  <a:cubicBezTo>
                    <a:pt x="59" y="24"/>
                    <a:pt x="52" y="21"/>
                    <a:pt x="52" y="21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42" y="16"/>
                    <a:pt x="40" y="15"/>
                  </a:cubicBezTo>
                  <a:cubicBezTo>
                    <a:pt x="38" y="14"/>
                    <a:pt x="35" y="16"/>
                    <a:pt x="33" y="14"/>
                  </a:cubicBezTo>
                  <a:cubicBezTo>
                    <a:pt x="32" y="12"/>
                    <a:pt x="29" y="15"/>
                    <a:pt x="26" y="13"/>
                  </a:cubicBezTo>
                  <a:cubicBezTo>
                    <a:pt x="23" y="12"/>
                    <a:pt x="15" y="14"/>
                    <a:pt x="15" y="13"/>
                  </a:cubicBezTo>
                  <a:cubicBezTo>
                    <a:pt x="14" y="11"/>
                    <a:pt x="18" y="7"/>
                    <a:pt x="20" y="8"/>
                  </a:cubicBezTo>
                  <a:cubicBezTo>
                    <a:pt x="21" y="8"/>
                    <a:pt x="22" y="8"/>
                    <a:pt x="23" y="8"/>
                  </a:cubicBezTo>
                  <a:cubicBezTo>
                    <a:pt x="24" y="6"/>
                    <a:pt x="26" y="2"/>
                    <a:pt x="26" y="1"/>
                  </a:cubicBezTo>
                  <a:cubicBezTo>
                    <a:pt x="25" y="0"/>
                    <a:pt x="22" y="1"/>
                    <a:pt x="20" y="2"/>
                  </a:cubicBezTo>
                  <a:cubicBezTo>
                    <a:pt x="18" y="4"/>
                    <a:pt x="15" y="2"/>
                    <a:pt x="14" y="4"/>
                  </a:cubicBezTo>
                  <a:cubicBezTo>
                    <a:pt x="13" y="6"/>
                    <a:pt x="12" y="8"/>
                    <a:pt x="10" y="8"/>
                  </a:cubicBezTo>
                  <a:cubicBezTo>
                    <a:pt x="8" y="8"/>
                    <a:pt x="10" y="12"/>
                    <a:pt x="8" y="13"/>
                  </a:cubicBezTo>
                  <a:cubicBezTo>
                    <a:pt x="5" y="14"/>
                    <a:pt x="1" y="13"/>
                    <a:pt x="0" y="15"/>
                  </a:cubicBezTo>
                  <a:cubicBezTo>
                    <a:pt x="0" y="18"/>
                    <a:pt x="5" y="19"/>
                    <a:pt x="5" y="22"/>
                  </a:cubicBezTo>
                  <a:cubicBezTo>
                    <a:pt x="5" y="24"/>
                    <a:pt x="8" y="27"/>
                    <a:pt x="6" y="29"/>
                  </a:cubicBezTo>
                  <a:cubicBezTo>
                    <a:pt x="4" y="30"/>
                    <a:pt x="3" y="33"/>
                    <a:pt x="3" y="37"/>
                  </a:cubicBezTo>
                  <a:cubicBezTo>
                    <a:pt x="4" y="38"/>
                    <a:pt x="6" y="39"/>
                    <a:pt x="6" y="38"/>
                  </a:cubicBezTo>
                  <a:cubicBezTo>
                    <a:pt x="8" y="35"/>
                    <a:pt x="15" y="38"/>
                    <a:pt x="15" y="35"/>
                  </a:cubicBezTo>
                  <a:cubicBezTo>
                    <a:pt x="15" y="33"/>
                    <a:pt x="22" y="34"/>
                    <a:pt x="22" y="32"/>
                  </a:cubicBezTo>
                  <a:cubicBezTo>
                    <a:pt x="22" y="29"/>
                    <a:pt x="27" y="24"/>
                    <a:pt x="30" y="25"/>
                  </a:cubicBezTo>
                  <a:cubicBezTo>
                    <a:pt x="32" y="25"/>
                    <a:pt x="29" y="30"/>
                    <a:pt x="33" y="31"/>
                  </a:cubicBezTo>
                  <a:cubicBezTo>
                    <a:pt x="36" y="33"/>
                    <a:pt x="31" y="39"/>
                    <a:pt x="33" y="41"/>
                  </a:cubicBezTo>
                  <a:cubicBezTo>
                    <a:pt x="34" y="42"/>
                    <a:pt x="35" y="41"/>
                    <a:pt x="37" y="41"/>
                  </a:cubicBezTo>
                  <a:cubicBezTo>
                    <a:pt x="38" y="41"/>
                    <a:pt x="40" y="40"/>
                    <a:pt x="41" y="40"/>
                  </a:cubicBezTo>
                  <a:cubicBezTo>
                    <a:pt x="44" y="37"/>
                    <a:pt x="49" y="33"/>
                    <a:pt x="50" y="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6" name="Freeform 164">
              <a:extLst>
                <a:ext uri="{FF2B5EF4-FFF2-40B4-BE49-F238E27FC236}">
                  <a16:creationId xmlns:a16="http://schemas.microsoft.com/office/drawing/2014/main" id="{F1A81E94-8CD6-2844-81A0-76D81E4D8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88" y="5324021"/>
              <a:ext cx="25400" cy="52388"/>
            </a:xfrm>
            <a:custGeom>
              <a:avLst/>
              <a:gdLst>
                <a:gd name="T0" fmla="*/ 6 w 7"/>
                <a:gd name="T1" fmla="*/ 14 h 15"/>
                <a:gd name="T2" fmla="*/ 3 w 7"/>
                <a:gd name="T3" fmla="*/ 11 h 15"/>
                <a:gd name="T4" fmla="*/ 0 w 7"/>
                <a:gd name="T5" fmla="*/ 5 h 15"/>
                <a:gd name="T6" fmla="*/ 3 w 7"/>
                <a:gd name="T7" fmla="*/ 3 h 15"/>
                <a:gd name="T8" fmla="*/ 4 w 7"/>
                <a:gd name="T9" fmla="*/ 9 h 15"/>
                <a:gd name="T10" fmla="*/ 6 w 7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5">
                  <a:moveTo>
                    <a:pt x="6" y="14"/>
                  </a:moveTo>
                  <a:cubicBezTo>
                    <a:pt x="6" y="15"/>
                    <a:pt x="3" y="12"/>
                    <a:pt x="3" y="11"/>
                  </a:cubicBezTo>
                  <a:cubicBezTo>
                    <a:pt x="3" y="9"/>
                    <a:pt x="0" y="8"/>
                    <a:pt x="0" y="5"/>
                  </a:cubicBezTo>
                  <a:cubicBezTo>
                    <a:pt x="0" y="2"/>
                    <a:pt x="1" y="0"/>
                    <a:pt x="3" y="3"/>
                  </a:cubicBezTo>
                  <a:cubicBezTo>
                    <a:pt x="5" y="6"/>
                    <a:pt x="4" y="8"/>
                    <a:pt x="4" y="9"/>
                  </a:cubicBezTo>
                  <a:cubicBezTo>
                    <a:pt x="4" y="10"/>
                    <a:pt x="7" y="12"/>
                    <a:pt x="6" y="1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7" name="Freeform 165">
              <a:extLst>
                <a:ext uri="{FF2B5EF4-FFF2-40B4-BE49-F238E27FC236}">
                  <a16:creationId xmlns:a16="http://schemas.microsoft.com/office/drawing/2014/main" id="{6EDAEE7A-AAE6-4D40-8399-D925F0BC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350" y="5747884"/>
              <a:ext cx="31750" cy="28575"/>
            </a:xfrm>
            <a:custGeom>
              <a:avLst/>
              <a:gdLst>
                <a:gd name="T0" fmla="*/ 2 w 9"/>
                <a:gd name="T1" fmla="*/ 7 h 8"/>
                <a:gd name="T2" fmla="*/ 1 w 9"/>
                <a:gd name="T3" fmla="*/ 3 h 8"/>
                <a:gd name="T4" fmla="*/ 7 w 9"/>
                <a:gd name="T5" fmla="*/ 1 h 8"/>
                <a:gd name="T6" fmla="*/ 8 w 9"/>
                <a:gd name="T7" fmla="*/ 6 h 8"/>
                <a:gd name="T8" fmla="*/ 2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2" y="7"/>
                  </a:moveTo>
                  <a:cubicBezTo>
                    <a:pt x="0" y="6"/>
                    <a:pt x="3" y="4"/>
                    <a:pt x="1" y="3"/>
                  </a:cubicBezTo>
                  <a:cubicBezTo>
                    <a:pt x="0" y="2"/>
                    <a:pt x="5" y="0"/>
                    <a:pt x="7" y="1"/>
                  </a:cubicBezTo>
                  <a:cubicBezTo>
                    <a:pt x="9" y="3"/>
                    <a:pt x="9" y="5"/>
                    <a:pt x="8" y="6"/>
                  </a:cubicBezTo>
                  <a:cubicBezTo>
                    <a:pt x="6" y="7"/>
                    <a:pt x="2" y="8"/>
                    <a:pt x="2" y="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8" name="Freeform 166">
              <a:extLst>
                <a:ext uri="{FF2B5EF4-FFF2-40B4-BE49-F238E27FC236}">
                  <a16:creationId xmlns:a16="http://schemas.microsoft.com/office/drawing/2014/main" id="{B5F43459-10E6-7743-96DF-3FBA1F91E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9575" y="4820784"/>
              <a:ext cx="93663" cy="79375"/>
            </a:xfrm>
            <a:custGeom>
              <a:avLst/>
              <a:gdLst>
                <a:gd name="T0" fmla="*/ 25 w 27"/>
                <a:gd name="T1" fmla="*/ 18 h 23"/>
                <a:gd name="T2" fmla="*/ 20 w 27"/>
                <a:gd name="T3" fmla="*/ 12 h 23"/>
                <a:gd name="T4" fmla="*/ 17 w 27"/>
                <a:gd name="T5" fmla="*/ 5 h 23"/>
                <a:gd name="T6" fmla="*/ 15 w 27"/>
                <a:gd name="T7" fmla="*/ 1 h 23"/>
                <a:gd name="T8" fmla="*/ 8 w 27"/>
                <a:gd name="T9" fmla="*/ 0 h 23"/>
                <a:gd name="T10" fmla="*/ 0 w 27"/>
                <a:gd name="T11" fmla="*/ 2 h 23"/>
                <a:gd name="T12" fmla="*/ 1 w 27"/>
                <a:gd name="T13" fmla="*/ 8 h 23"/>
                <a:gd name="T14" fmla="*/ 8 w 27"/>
                <a:gd name="T15" fmla="*/ 11 h 23"/>
                <a:gd name="T16" fmla="*/ 9 w 27"/>
                <a:gd name="T17" fmla="*/ 14 h 23"/>
                <a:gd name="T18" fmla="*/ 10 w 27"/>
                <a:gd name="T19" fmla="*/ 14 h 23"/>
                <a:gd name="T20" fmla="*/ 12 w 27"/>
                <a:gd name="T21" fmla="*/ 15 h 23"/>
                <a:gd name="T22" fmla="*/ 16 w 27"/>
                <a:gd name="T23" fmla="*/ 17 h 23"/>
                <a:gd name="T24" fmla="*/ 20 w 27"/>
                <a:gd name="T25" fmla="*/ 19 h 23"/>
                <a:gd name="T26" fmla="*/ 21 w 27"/>
                <a:gd name="T27" fmla="*/ 23 h 23"/>
                <a:gd name="T28" fmla="*/ 27 w 27"/>
                <a:gd name="T29" fmla="*/ 22 h 23"/>
                <a:gd name="T30" fmla="*/ 25 w 27"/>
                <a:gd name="T31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23">
                  <a:moveTo>
                    <a:pt x="25" y="18"/>
                  </a:moveTo>
                  <a:cubicBezTo>
                    <a:pt x="25" y="16"/>
                    <a:pt x="20" y="14"/>
                    <a:pt x="20" y="12"/>
                  </a:cubicBezTo>
                  <a:cubicBezTo>
                    <a:pt x="20" y="10"/>
                    <a:pt x="17" y="7"/>
                    <a:pt x="17" y="5"/>
                  </a:cubicBezTo>
                  <a:cubicBezTo>
                    <a:pt x="17" y="4"/>
                    <a:pt x="16" y="2"/>
                    <a:pt x="15" y="1"/>
                  </a:cubicBezTo>
                  <a:cubicBezTo>
                    <a:pt x="13" y="0"/>
                    <a:pt x="10" y="0"/>
                    <a:pt x="8" y="0"/>
                  </a:cubicBezTo>
                  <a:cubicBezTo>
                    <a:pt x="5" y="0"/>
                    <a:pt x="3" y="1"/>
                    <a:pt x="0" y="2"/>
                  </a:cubicBezTo>
                  <a:cubicBezTo>
                    <a:pt x="1" y="4"/>
                    <a:pt x="0" y="5"/>
                    <a:pt x="1" y="8"/>
                  </a:cubicBezTo>
                  <a:cubicBezTo>
                    <a:pt x="3" y="12"/>
                    <a:pt x="6" y="10"/>
                    <a:pt x="8" y="11"/>
                  </a:cubicBezTo>
                  <a:cubicBezTo>
                    <a:pt x="8" y="11"/>
                    <a:pt x="9" y="12"/>
                    <a:pt x="9" y="14"/>
                  </a:cubicBezTo>
                  <a:cubicBezTo>
                    <a:pt x="9" y="14"/>
                    <a:pt x="9" y="14"/>
                    <a:pt x="10" y="14"/>
                  </a:cubicBezTo>
                  <a:cubicBezTo>
                    <a:pt x="11" y="14"/>
                    <a:pt x="12" y="15"/>
                    <a:pt x="12" y="15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8"/>
                    <a:pt x="18" y="16"/>
                    <a:pt x="20" y="19"/>
                  </a:cubicBezTo>
                  <a:cubicBezTo>
                    <a:pt x="21" y="21"/>
                    <a:pt x="22" y="21"/>
                    <a:pt x="21" y="23"/>
                  </a:cubicBezTo>
                  <a:cubicBezTo>
                    <a:pt x="23" y="23"/>
                    <a:pt x="25" y="23"/>
                    <a:pt x="27" y="22"/>
                  </a:cubicBezTo>
                  <a:cubicBezTo>
                    <a:pt x="26" y="20"/>
                    <a:pt x="25" y="19"/>
                    <a:pt x="25" y="1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9" name="Freeform 167">
              <a:extLst>
                <a:ext uri="{FF2B5EF4-FFF2-40B4-BE49-F238E27FC236}">
                  <a16:creationId xmlns:a16="http://schemas.microsoft.com/office/drawing/2014/main" id="{75DC13DE-54AC-694B-B678-A52419E81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30850" y="4803321"/>
              <a:ext cx="139700" cy="111125"/>
            </a:xfrm>
            <a:custGeom>
              <a:avLst/>
              <a:gdLst>
                <a:gd name="T0" fmla="*/ 38 w 40"/>
                <a:gd name="T1" fmla="*/ 10 h 32"/>
                <a:gd name="T2" fmla="*/ 30 w 40"/>
                <a:gd name="T3" fmla="*/ 1 h 32"/>
                <a:gd name="T4" fmla="*/ 25 w 40"/>
                <a:gd name="T5" fmla="*/ 5 h 32"/>
                <a:gd name="T6" fmla="*/ 22 w 40"/>
                <a:gd name="T7" fmla="*/ 5 h 32"/>
                <a:gd name="T8" fmla="*/ 16 w 40"/>
                <a:gd name="T9" fmla="*/ 1 h 32"/>
                <a:gd name="T10" fmla="*/ 13 w 40"/>
                <a:gd name="T11" fmla="*/ 0 h 32"/>
                <a:gd name="T12" fmla="*/ 11 w 40"/>
                <a:gd name="T13" fmla="*/ 3 h 32"/>
                <a:gd name="T14" fmla="*/ 14 w 40"/>
                <a:gd name="T15" fmla="*/ 6 h 32"/>
                <a:gd name="T16" fmla="*/ 8 w 40"/>
                <a:gd name="T17" fmla="*/ 6 h 32"/>
                <a:gd name="T18" fmla="*/ 2 w 40"/>
                <a:gd name="T19" fmla="*/ 4 h 32"/>
                <a:gd name="T20" fmla="*/ 5 w 40"/>
                <a:gd name="T21" fmla="*/ 10 h 32"/>
                <a:gd name="T22" fmla="*/ 8 w 40"/>
                <a:gd name="T23" fmla="*/ 17 h 32"/>
                <a:gd name="T24" fmla="*/ 13 w 40"/>
                <a:gd name="T25" fmla="*/ 23 h 32"/>
                <a:gd name="T26" fmla="*/ 15 w 40"/>
                <a:gd name="T27" fmla="*/ 27 h 32"/>
                <a:gd name="T28" fmla="*/ 24 w 40"/>
                <a:gd name="T29" fmla="*/ 21 h 32"/>
                <a:gd name="T30" fmla="*/ 26 w 40"/>
                <a:gd name="T31" fmla="*/ 28 h 32"/>
                <a:gd name="T32" fmla="*/ 31 w 40"/>
                <a:gd name="T33" fmla="*/ 32 h 32"/>
                <a:gd name="T34" fmla="*/ 33 w 40"/>
                <a:gd name="T35" fmla="*/ 28 h 32"/>
                <a:gd name="T36" fmla="*/ 38 w 40"/>
                <a:gd name="T37" fmla="*/ 10 h 32"/>
                <a:gd name="T38" fmla="*/ 4 w 40"/>
                <a:gd name="T39" fmla="*/ 22 h 32"/>
                <a:gd name="T40" fmla="*/ 0 w 40"/>
                <a:gd name="T41" fmla="*/ 20 h 32"/>
                <a:gd name="T42" fmla="*/ 3 w 40"/>
                <a:gd name="T43" fmla="*/ 25 h 32"/>
                <a:gd name="T44" fmla="*/ 8 w 40"/>
                <a:gd name="T45" fmla="*/ 28 h 32"/>
                <a:gd name="T46" fmla="*/ 9 w 40"/>
                <a:gd name="T47" fmla="*/ 28 h 32"/>
                <a:gd name="T48" fmla="*/ 8 w 40"/>
                <a:gd name="T49" fmla="*/ 24 h 32"/>
                <a:gd name="T50" fmla="*/ 4 w 40"/>
                <a:gd name="T51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" h="32">
                  <a:moveTo>
                    <a:pt x="38" y="10"/>
                  </a:moveTo>
                  <a:cubicBezTo>
                    <a:pt x="37" y="9"/>
                    <a:pt x="34" y="5"/>
                    <a:pt x="30" y="1"/>
                  </a:cubicBezTo>
                  <a:cubicBezTo>
                    <a:pt x="29" y="4"/>
                    <a:pt x="26" y="3"/>
                    <a:pt x="25" y="5"/>
                  </a:cubicBezTo>
                  <a:cubicBezTo>
                    <a:pt x="25" y="7"/>
                    <a:pt x="23" y="5"/>
                    <a:pt x="22" y="5"/>
                  </a:cubicBezTo>
                  <a:cubicBezTo>
                    <a:pt x="21" y="5"/>
                    <a:pt x="18" y="1"/>
                    <a:pt x="16" y="1"/>
                  </a:cubicBezTo>
                  <a:cubicBezTo>
                    <a:pt x="15" y="1"/>
                    <a:pt x="14" y="0"/>
                    <a:pt x="13" y="0"/>
                  </a:cubicBezTo>
                  <a:cubicBezTo>
                    <a:pt x="12" y="1"/>
                    <a:pt x="11" y="2"/>
                    <a:pt x="11" y="3"/>
                  </a:cubicBezTo>
                  <a:cubicBezTo>
                    <a:pt x="12" y="4"/>
                    <a:pt x="15" y="5"/>
                    <a:pt x="14" y="6"/>
                  </a:cubicBezTo>
                  <a:cubicBezTo>
                    <a:pt x="13" y="7"/>
                    <a:pt x="9" y="7"/>
                    <a:pt x="8" y="6"/>
                  </a:cubicBezTo>
                  <a:cubicBezTo>
                    <a:pt x="7" y="5"/>
                    <a:pt x="3" y="3"/>
                    <a:pt x="2" y="4"/>
                  </a:cubicBezTo>
                  <a:cubicBezTo>
                    <a:pt x="2" y="5"/>
                    <a:pt x="6" y="9"/>
                    <a:pt x="5" y="10"/>
                  </a:cubicBezTo>
                  <a:cubicBezTo>
                    <a:pt x="5" y="12"/>
                    <a:pt x="8" y="15"/>
                    <a:pt x="8" y="17"/>
                  </a:cubicBezTo>
                  <a:cubicBezTo>
                    <a:pt x="8" y="19"/>
                    <a:pt x="13" y="21"/>
                    <a:pt x="13" y="23"/>
                  </a:cubicBezTo>
                  <a:cubicBezTo>
                    <a:pt x="13" y="24"/>
                    <a:pt x="14" y="25"/>
                    <a:pt x="15" y="27"/>
                  </a:cubicBezTo>
                  <a:cubicBezTo>
                    <a:pt x="18" y="25"/>
                    <a:pt x="22" y="22"/>
                    <a:pt x="24" y="21"/>
                  </a:cubicBezTo>
                  <a:cubicBezTo>
                    <a:pt x="28" y="19"/>
                    <a:pt x="26" y="27"/>
                    <a:pt x="26" y="28"/>
                  </a:cubicBezTo>
                  <a:cubicBezTo>
                    <a:pt x="25" y="29"/>
                    <a:pt x="28" y="31"/>
                    <a:pt x="31" y="32"/>
                  </a:cubicBezTo>
                  <a:cubicBezTo>
                    <a:pt x="31" y="31"/>
                    <a:pt x="32" y="29"/>
                    <a:pt x="33" y="28"/>
                  </a:cubicBezTo>
                  <a:cubicBezTo>
                    <a:pt x="37" y="23"/>
                    <a:pt x="40" y="15"/>
                    <a:pt x="38" y="10"/>
                  </a:cubicBezTo>
                  <a:close/>
                  <a:moveTo>
                    <a:pt x="4" y="22"/>
                  </a:moveTo>
                  <a:cubicBezTo>
                    <a:pt x="3" y="22"/>
                    <a:pt x="2" y="21"/>
                    <a:pt x="0" y="20"/>
                  </a:cubicBezTo>
                  <a:cubicBezTo>
                    <a:pt x="0" y="22"/>
                    <a:pt x="0" y="24"/>
                    <a:pt x="3" y="25"/>
                  </a:cubicBezTo>
                  <a:cubicBezTo>
                    <a:pt x="6" y="26"/>
                    <a:pt x="1" y="27"/>
                    <a:pt x="8" y="28"/>
                  </a:cubicBezTo>
                  <a:cubicBezTo>
                    <a:pt x="8" y="28"/>
                    <a:pt x="9" y="28"/>
                    <a:pt x="9" y="28"/>
                  </a:cubicBezTo>
                  <a:cubicBezTo>
                    <a:pt x="10" y="26"/>
                    <a:pt x="9" y="26"/>
                    <a:pt x="8" y="24"/>
                  </a:cubicBezTo>
                  <a:cubicBezTo>
                    <a:pt x="6" y="21"/>
                    <a:pt x="5" y="23"/>
                    <a:pt x="4" y="2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0" name="Freeform 168">
              <a:extLst>
                <a:ext uri="{FF2B5EF4-FFF2-40B4-BE49-F238E27FC236}">
                  <a16:creationId xmlns:a16="http://schemas.microsoft.com/office/drawing/2014/main" id="{02A289AA-8C8D-6840-A231-4AB9239A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5350" y="4917621"/>
              <a:ext cx="400050" cy="288925"/>
            </a:xfrm>
            <a:custGeom>
              <a:avLst/>
              <a:gdLst>
                <a:gd name="T0" fmla="*/ 111 w 115"/>
                <a:gd name="T1" fmla="*/ 12 h 83"/>
                <a:gd name="T2" fmla="*/ 108 w 115"/>
                <a:gd name="T3" fmla="*/ 10 h 83"/>
                <a:gd name="T4" fmla="*/ 99 w 115"/>
                <a:gd name="T5" fmla="*/ 16 h 83"/>
                <a:gd name="T6" fmla="*/ 95 w 115"/>
                <a:gd name="T7" fmla="*/ 17 h 83"/>
                <a:gd name="T8" fmla="*/ 91 w 115"/>
                <a:gd name="T9" fmla="*/ 17 h 83"/>
                <a:gd name="T10" fmla="*/ 91 w 115"/>
                <a:gd name="T11" fmla="*/ 7 h 83"/>
                <a:gd name="T12" fmla="*/ 88 w 115"/>
                <a:gd name="T13" fmla="*/ 1 h 83"/>
                <a:gd name="T14" fmla="*/ 80 w 115"/>
                <a:gd name="T15" fmla="*/ 8 h 83"/>
                <a:gd name="T16" fmla="*/ 73 w 115"/>
                <a:gd name="T17" fmla="*/ 11 h 83"/>
                <a:gd name="T18" fmla="*/ 64 w 115"/>
                <a:gd name="T19" fmla="*/ 14 h 83"/>
                <a:gd name="T20" fmla="*/ 57 w 115"/>
                <a:gd name="T21" fmla="*/ 12 h 83"/>
                <a:gd name="T22" fmla="*/ 51 w 115"/>
                <a:gd name="T23" fmla="*/ 9 h 83"/>
                <a:gd name="T24" fmla="*/ 44 w 115"/>
                <a:gd name="T25" fmla="*/ 8 h 83"/>
                <a:gd name="T26" fmla="*/ 38 w 115"/>
                <a:gd name="T27" fmla="*/ 12 h 83"/>
                <a:gd name="T28" fmla="*/ 33 w 115"/>
                <a:gd name="T29" fmla="*/ 20 h 83"/>
                <a:gd name="T30" fmla="*/ 22 w 115"/>
                <a:gd name="T31" fmla="*/ 27 h 83"/>
                <a:gd name="T32" fmla="*/ 15 w 115"/>
                <a:gd name="T33" fmla="*/ 29 h 83"/>
                <a:gd name="T34" fmla="*/ 9 w 115"/>
                <a:gd name="T35" fmla="*/ 28 h 83"/>
                <a:gd name="T36" fmla="*/ 5 w 115"/>
                <a:gd name="T37" fmla="*/ 31 h 83"/>
                <a:gd name="T38" fmla="*/ 2 w 115"/>
                <a:gd name="T39" fmla="*/ 38 h 83"/>
                <a:gd name="T40" fmla="*/ 1 w 115"/>
                <a:gd name="T41" fmla="*/ 45 h 83"/>
                <a:gd name="T42" fmla="*/ 1 w 115"/>
                <a:gd name="T43" fmla="*/ 53 h 83"/>
                <a:gd name="T44" fmla="*/ 3 w 115"/>
                <a:gd name="T45" fmla="*/ 62 h 83"/>
                <a:gd name="T46" fmla="*/ 10 w 115"/>
                <a:gd name="T47" fmla="*/ 67 h 83"/>
                <a:gd name="T48" fmla="*/ 2 w 115"/>
                <a:gd name="T49" fmla="*/ 78 h 83"/>
                <a:gd name="T50" fmla="*/ 4 w 115"/>
                <a:gd name="T51" fmla="*/ 81 h 83"/>
                <a:gd name="T52" fmla="*/ 16 w 115"/>
                <a:gd name="T53" fmla="*/ 82 h 83"/>
                <a:gd name="T54" fmla="*/ 49 w 115"/>
                <a:gd name="T55" fmla="*/ 78 h 83"/>
                <a:gd name="T56" fmla="*/ 48 w 115"/>
                <a:gd name="T57" fmla="*/ 70 h 83"/>
                <a:gd name="T58" fmla="*/ 54 w 115"/>
                <a:gd name="T59" fmla="*/ 66 h 83"/>
                <a:gd name="T60" fmla="*/ 60 w 115"/>
                <a:gd name="T61" fmla="*/ 65 h 83"/>
                <a:gd name="T62" fmla="*/ 68 w 115"/>
                <a:gd name="T63" fmla="*/ 62 h 83"/>
                <a:gd name="T64" fmla="*/ 72 w 115"/>
                <a:gd name="T65" fmla="*/ 58 h 83"/>
                <a:gd name="T66" fmla="*/ 75 w 115"/>
                <a:gd name="T67" fmla="*/ 50 h 83"/>
                <a:gd name="T68" fmla="*/ 80 w 115"/>
                <a:gd name="T69" fmla="*/ 46 h 83"/>
                <a:gd name="T70" fmla="*/ 78 w 115"/>
                <a:gd name="T71" fmla="*/ 41 h 83"/>
                <a:gd name="T72" fmla="*/ 87 w 115"/>
                <a:gd name="T73" fmla="*/ 41 h 83"/>
                <a:gd name="T74" fmla="*/ 87 w 115"/>
                <a:gd name="T75" fmla="*/ 35 h 83"/>
                <a:gd name="T76" fmla="*/ 91 w 115"/>
                <a:gd name="T77" fmla="*/ 29 h 83"/>
                <a:gd name="T78" fmla="*/ 90 w 115"/>
                <a:gd name="T79" fmla="*/ 25 h 83"/>
                <a:gd name="T80" fmla="*/ 91 w 115"/>
                <a:gd name="T81" fmla="*/ 20 h 83"/>
                <a:gd name="T82" fmla="*/ 92 w 115"/>
                <a:gd name="T83" fmla="*/ 20 h 83"/>
                <a:gd name="T84" fmla="*/ 96 w 115"/>
                <a:gd name="T85" fmla="*/ 19 h 83"/>
                <a:gd name="T86" fmla="*/ 107 w 115"/>
                <a:gd name="T87" fmla="*/ 15 h 83"/>
                <a:gd name="T88" fmla="*/ 115 w 115"/>
                <a:gd name="T89" fmla="*/ 13 h 83"/>
                <a:gd name="T90" fmla="*/ 111 w 115"/>
                <a:gd name="T91" fmla="*/ 1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" h="83">
                  <a:moveTo>
                    <a:pt x="111" y="12"/>
                  </a:moveTo>
                  <a:cubicBezTo>
                    <a:pt x="109" y="12"/>
                    <a:pt x="110" y="11"/>
                    <a:pt x="108" y="10"/>
                  </a:cubicBezTo>
                  <a:cubicBezTo>
                    <a:pt x="107" y="9"/>
                    <a:pt x="102" y="13"/>
                    <a:pt x="99" y="16"/>
                  </a:cubicBezTo>
                  <a:cubicBezTo>
                    <a:pt x="98" y="16"/>
                    <a:pt x="96" y="17"/>
                    <a:pt x="95" y="17"/>
                  </a:cubicBezTo>
                  <a:cubicBezTo>
                    <a:pt x="93" y="17"/>
                    <a:pt x="92" y="18"/>
                    <a:pt x="91" y="17"/>
                  </a:cubicBezTo>
                  <a:cubicBezTo>
                    <a:pt x="89" y="15"/>
                    <a:pt x="94" y="9"/>
                    <a:pt x="91" y="7"/>
                  </a:cubicBezTo>
                  <a:cubicBezTo>
                    <a:pt x="87" y="6"/>
                    <a:pt x="90" y="1"/>
                    <a:pt x="88" y="1"/>
                  </a:cubicBezTo>
                  <a:cubicBezTo>
                    <a:pt x="85" y="0"/>
                    <a:pt x="80" y="5"/>
                    <a:pt x="80" y="8"/>
                  </a:cubicBezTo>
                  <a:cubicBezTo>
                    <a:pt x="80" y="10"/>
                    <a:pt x="73" y="9"/>
                    <a:pt x="73" y="11"/>
                  </a:cubicBezTo>
                  <a:cubicBezTo>
                    <a:pt x="73" y="14"/>
                    <a:pt x="66" y="11"/>
                    <a:pt x="64" y="14"/>
                  </a:cubicBezTo>
                  <a:cubicBezTo>
                    <a:pt x="63" y="16"/>
                    <a:pt x="60" y="12"/>
                    <a:pt x="57" y="12"/>
                  </a:cubicBezTo>
                  <a:cubicBezTo>
                    <a:pt x="55" y="12"/>
                    <a:pt x="54" y="9"/>
                    <a:pt x="51" y="9"/>
                  </a:cubicBezTo>
                  <a:cubicBezTo>
                    <a:pt x="48" y="10"/>
                    <a:pt x="46" y="9"/>
                    <a:pt x="44" y="8"/>
                  </a:cubicBezTo>
                  <a:cubicBezTo>
                    <a:pt x="42" y="8"/>
                    <a:pt x="40" y="13"/>
                    <a:pt x="38" y="12"/>
                  </a:cubicBezTo>
                  <a:cubicBezTo>
                    <a:pt x="35" y="11"/>
                    <a:pt x="34" y="17"/>
                    <a:pt x="33" y="20"/>
                  </a:cubicBezTo>
                  <a:cubicBezTo>
                    <a:pt x="32" y="23"/>
                    <a:pt x="21" y="23"/>
                    <a:pt x="22" y="27"/>
                  </a:cubicBezTo>
                  <a:cubicBezTo>
                    <a:pt x="22" y="30"/>
                    <a:pt x="15" y="31"/>
                    <a:pt x="15" y="29"/>
                  </a:cubicBezTo>
                  <a:cubicBezTo>
                    <a:pt x="14" y="27"/>
                    <a:pt x="10" y="28"/>
                    <a:pt x="9" y="28"/>
                  </a:cubicBezTo>
                  <a:cubicBezTo>
                    <a:pt x="8" y="27"/>
                    <a:pt x="5" y="28"/>
                    <a:pt x="5" y="31"/>
                  </a:cubicBezTo>
                  <a:cubicBezTo>
                    <a:pt x="6" y="35"/>
                    <a:pt x="3" y="36"/>
                    <a:pt x="2" y="38"/>
                  </a:cubicBezTo>
                  <a:cubicBezTo>
                    <a:pt x="2" y="39"/>
                    <a:pt x="0" y="43"/>
                    <a:pt x="1" y="45"/>
                  </a:cubicBezTo>
                  <a:cubicBezTo>
                    <a:pt x="3" y="47"/>
                    <a:pt x="0" y="50"/>
                    <a:pt x="1" y="53"/>
                  </a:cubicBezTo>
                  <a:cubicBezTo>
                    <a:pt x="3" y="57"/>
                    <a:pt x="2" y="61"/>
                    <a:pt x="3" y="62"/>
                  </a:cubicBezTo>
                  <a:cubicBezTo>
                    <a:pt x="3" y="64"/>
                    <a:pt x="9" y="63"/>
                    <a:pt x="10" y="67"/>
                  </a:cubicBezTo>
                  <a:cubicBezTo>
                    <a:pt x="12" y="70"/>
                    <a:pt x="3" y="76"/>
                    <a:pt x="2" y="78"/>
                  </a:cubicBezTo>
                  <a:cubicBezTo>
                    <a:pt x="2" y="79"/>
                    <a:pt x="3" y="80"/>
                    <a:pt x="4" y="81"/>
                  </a:cubicBezTo>
                  <a:cubicBezTo>
                    <a:pt x="7" y="81"/>
                    <a:pt x="12" y="81"/>
                    <a:pt x="16" y="82"/>
                  </a:cubicBezTo>
                  <a:cubicBezTo>
                    <a:pt x="21" y="83"/>
                    <a:pt x="48" y="79"/>
                    <a:pt x="49" y="78"/>
                  </a:cubicBezTo>
                  <a:cubicBezTo>
                    <a:pt x="49" y="77"/>
                    <a:pt x="48" y="71"/>
                    <a:pt x="48" y="70"/>
                  </a:cubicBezTo>
                  <a:cubicBezTo>
                    <a:pt x="48" y="69"/>
                    <a:pt x="51" y="66"/>
                    <a:pt x="54" y="66"/>
                  </a:cubicBezTo>
                  <a:cubicBezTo>
                    <a:pt x="57" y="66"/>
                    <a:pt x="60" y="67"/>
                    <a:pt x="60" y="65"/>
                  </a:cubicBezTo>
                  <a:cubicBezTo>
                    <a:pt x="60" y="63"/>
                    <a:pt x="68" y="60"/>
                    <a:pt x="68" y="62"/>
                  </a:cubicBezTo>
                  <a:cubicBezTo>
                    <a:pt x="69" y="64"/>
                    <a:pt x="72" y="63"/>
                    <a:pt x="72" y="58"/>
                  </a:cubicBezTo>
                  <a:cubicBezTo>
                    <a:pt x="72" y="54"/>
                    <a:pt x="72" y="50"/>
                    <a:pt x="75" y="50"/>
                  </a:cubicBezTo>
                  <a:cubicBezTo>
                    <a:pt x="78" y="50"/>
                    <a:pt x="80" y="48"/>
                    <a:pt x="80" y="46"/>
                  </a:cubicBezTo>
                  <a:cubicBezTo>
                    <a:pt x="80" y="45"/>
                    <a:pt x="77" y="42"/>
                    <a:pt x="78" y="41"/>
                  </a:cubicBezTo>
                  <a:cubicBezTo>
                    <a:pt x="78" y="40"/>
                    <a:pt x="86" y="44"/>
                    <a:pt x="87" y="41"/>
                  </a:cubicBezTo>
                  <a:cubicBezTo>
                    <a:pt x="88" y="39"/>
                    <a:pt x="86" y="37"/>
                    <a:pt x="87" y="35"/>
                  </a:cubicBezTo>
                  <a:cubicBezTo>
                    <a:pt x="88" y="33"/>
                    <a:pt x="91" y="31"/>
                    <a:pt x="91" y="29"/>
                  </a:cubicBezTo>
                  <a:cubicBezTo>
                    <a:pt x="91" y="27"/>
                    <a:pt x="91" y="26"/>
                    <a:pt x="90" y="25"/>
                  </a:cubicBezTo>
                  <a:cubicBezTo>
                    <a:pt x="88" y="23"/>
                    <a:pt x="89" y="21"/>
                    <a:pt x="91" y="20"/>
                  </a:cubicBezTo>
                  <a:cubicBezTo>
                    <a:pt x="91" y="20"/>
                    <a:pt x="92" y="20"/>
                    <a:pt x="92" y="20"/>
                  </a:cubicBezTo>
                  <a:cubicBezTo>
                    <a:pt x="94" y="20"/>
                    <a:pt x="95" y="19"/>
                    <a:pt x="96" y="19"/>
                  </a:cubicBezTo>
                  <a:cubicBezTo>
                    <a:pt x="99" y="16"/>
                    <a:pt x="105" y="15"/>
                    <a:pt x="107" y="15"/>
                  </a:cubicBezTo>
                  <a:cubicBezTo>
                    <a:pt x="109" y="16"/>
                    <a:pt x="113" y="15"/>
                    <a:pt x="115" y="13"/>
                  </a:cubicBezTo>
                  <a:cubicBezTo>
                    <a:pt x="114" y="12"/>
                    <a:pt x="112" y="12"/>
                    <a:pt x="111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1" name="Freeform 169">
              <a:extLst>
                <a:ext uri="{FF2B5EF4-FFF2-40B4-BE49-F238E27FC236}">
                  <a16:creationId xmlns:a16="http://schemas.microsoft.com/office/drawing/2014/main" id="{1AB358B7-E11D-5D40-9A44-A9788738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9638" y="4962071"/>
              <a:ext cx="461963" cy="417513"/>
            </a:xfrm>
            <a:custGeom>
              <a:avLst/>
              <a:gdLst>
                <a:gd name="T0" fmla="*/ 122 w 133"/>
                <a:gd name="T1" fmla="*/ 6 h 120"/>
                <a:gd name="T2" fmla="*/ 113 w 133"/>
                <a:gd name="T3" fmla="*/ 1 h 120"/>
                <a:gd name="T4" fmla="*/ 103 w 133"/>
                <a:gd name="T5" fmla="*/ 2 h 120"/>
                <a:gd name="T6" fmla="*/ 88 w 133"/>
                <a:gd name="T7" fmla="*/ 7 h 120"/>
                <a:gd name="T8" fmla="*/ 86 w 133"/>
                <a:gd name="T9" fmla="*/ 12 h 120"/>
                <a:gd name="T10" fmla="*/ 83 w 133"/>
                <a:gd name="T11" fmla="*/ 22 h 120"/>
                <a:gd name="T12" fmla="*/ 74 w 133"/>
                <a:gd name="T13" fmla="*/ 28 h 120"/>
                <a:gd name="T14" fmla="*/ 71 w 133"/>
                <a:gd name="T15" fmla="*/ 37 h 120"/>
                <a:gd name="T16" fmla="*/ 64 w 133"/>
                <a:gd name="T17" fmla="*/ 49 h 120"/>
                <a:gd name="T18" fmla="*/ 50 w 133"/>
                <a:gd name="T19" fmla="*/ 53 h 120"/>
                <a:gd name="T20" fmla="*/ 45 w 133"/>
                <a:gd name="T21" fmla="*/ 65 h 120"/>
                <a:gd name="T22" fmla="*/ 0 w 133"/>
                <a:gd name="T23" fmla="*/ 68 h 120"/>
                <a:gd name="T24" fmla="*/ 12 w 133"/>
                <a:gd name="T25" fmla="*/ 79 h 120"/>
                <a:gd name="T26" fmla="*/ 18 w 133"/>
                <a:gd name="T27" fmla="*/ 94 h 120"/>
                <a:gd name="T28" fmla="*/ 5 w 133"/>
                <a:gd name="T29" fmla="*/ 104 h 120"/>
                <a:gd name="T30" fmla="*/ 20 w 133"/>
                <a:gd name="T31" fmla="*/ 105 h 120"/>
                <a:gd name="T32" fmla="*/ 40 w 133"/>
                <a:gd name="T33" fmla="*/ 104 h 120"/>
                <a:gd name="T34" fmla="*/ 50 w 133"/>
                <a:gd name="T35" fmla="*/ 111 h 120"/>
                <a:gd name="T36" fmla="*/ 58 w 133"/>
                <a:gd name="T37" fmla="*/ 119 h 120"/>
                <a:gd name="T38" fmla="*/ 60 w 133"/>
                <a:gd name="T39" fmla="*/ 119 h 120"/>
                <a:gd name="T40" fmla="*/ 75 w 133"/>
                <a:gd name="T41" fmla="*/ 114 h 120"/>
                <a:gd name="T42" fmla="*/ 78 w 133"/>
                <a:gd name="T43" fmla="*/ 105 h 120"/>
                <a:gd name="T44" fmla="*/ 70 w 133"/>
                <a:gd name="T45" fmla="*/ 91 h 120"/>
                <a:gd name="T46" fmla="*/ 82 w 133"/>
                <a:gd name="T47" fmla="*/ 84 h 120"/>
                <a:gd name="T48" fmla="*/ 92 w 133"/>
                <a:gd name="T49" fmla="*/ 78 h 120"/>
                <a:gd name="T50" fmla="*/ 101 w 133"/>
                <a:gd name="T51" fmla="*/ 65 h 120"/>
                <a:gd name="T52" fmla="*/ 110 w 133"/>
                <a:gd name="T53" fmla="*/ 57 h 120"/>
                <a:gd name="T54" fmla="*/ 116 w 133"/>
                <a:gd name="T55" fmla="*/ 45 h 120"/>
                <a:gd name="T56" fmla="*/ 107 w 133"/>
                <a:gd name="T57" fmla="*/ 34 h 120"/>
                <a:gd name="T58" fmla="*/ 110 w 133"/>
                <a:gd name="T59" fmla="*/ 22 h 120"/>
                <a:gd name="T60" fmla="*/ 130 w 133"/>
                <a:gd name="T61" fmla="*/ 21 h 120"/>
                <a:gd name="T62" fmla="*/ 127 w 133"/>
                <a:gd name="T63" fmla="*/ 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3" h="120">
                  <a:moveTo>
                    <a:pt x="127" y="12"/>
                  </a:moveTo>
                  <a:cubicBezTo>
                    <a:pt x="123" y="11"/>
                    <a:pt x="122" y="7"/>
                    <a:pt x="122" y="6"/>
                  </a:cubicBezTo>
                  <a:cubicBezTo>
                    <a:pt x="122" y="5"/>
                    <a:pt x="118" y="3"/>
                    <a:pt x="115" y="0"/>
                  </a:cubicBezTo>
                  <a:cubicBezTo>
                    <a:pt x="115" y="0"/>
                    <a:pt x="114" y="1"/>
                    <a:pt x="113" y="1"/>
                  </a:cubicBezTo>
                  <a:cubicBezTo>
                    <a:pt x="112" y="0"/>
                    <a:pt x="112" y="0"/>
                    <a:pt x="111" y="0"/>
                  </a:cubicBezTo>
                  <a:cubicBezTo>
                    <a:pt x="109" y="2"/>
                    <a:pt x="105" y="3"/>
                    <a:pt x="103" y="2"/>
                  </a:cubicBezTo>
                  <a:cubicBezTo>
                    <a:pt x="101" y="2"/>
                    <a:pt x="95" y="3"/>
                    <a:pt x="92" y="6"/>
                  </a:cubicBezTo>
                  <a:cubicBezTo>
                    <a:pt x="91" y="6"/>
                    <a:pt x="90" y="7"/>
                    <a:pt x="88" y="7"/>
                  </a:cubicBezTo>
                  <a:cubicBezTo>
                    <a:pt x="88" y="7"/>
                    <a:pt x="87" y="7"/>
                    <a:pt x="87" y="7"/>
                  </a:cubicBezTo>
                  <a:cubicBezTo>
                    <a:pt x="85" y="8"/>
                    <a:pt x="84" y="10"/>
                    <a:pt x="86" y="12"/>
                  </a:cubicBezTo>
                  <a:cubicBezTo>
                    <a:pt x="87" y="13"/>
                    <a:pt x="87" y="14"/>
                    <a:pt x="87" y="16"/>
                  </a:cubicBezTo>
                  <a:cubicBezTo>
                    <a:pt x="87" y="18"/>
                    <a:pt x="84" y="20"/>
                    <a:pt x="83" y="22"/>
                  </a:cubicBezTo>
                  <a:cubicBezTo>
                    <a:pt x="82" y="24"/>
                    <a:pt x="84" y="26"/>
                    <a:pt x="83" y="28"/>
                  </a:cubicBezTo>
                  <a:cubicBezTo>
                    <a:pt x="82" y="31"/>
                    <a:pt x="74" y="27"/>
                    <a:pt x="74" y="28"/>
                  </a:cubicBezTo>
                  <a:cubicBezTo>
                    <a:pt x="73" y="29"/>
                    <a:pt x="76" y="32"/>
                    <a:pt x="76" y="33"/>
                  </a:cubicBezTo>
                  <a:cubicBezTo>
                    <a:pt x="76" y="35"/>
                    <a:pt x="74" y="37"/>
                    <a:pt x="71" y="37"/>
                  </a:cubicBezTo>
                  <a:cubicBezTo>
                    <a:pt x="68" y="37"/>
                    <a:pt x="68" y="41"/>
                    <a:pt x="68" y="45"/>
                  </a:cubicBezTo>
                  <a:cubicBezTo>
                    <a:pt x="68" y="50"/>
                    <a:pt x="65" y="51"/>
                    <a:pt x="64" y="49"/>
                  </a:cubicBezTo>
                  <a:cubicBezTo>
                    <a:pt x="64" y="47"/>
                    <a:pt x="56" y="50"/>
                    <a:pt x="56" y="52"/>
                  </a:cubicBezTo>
                  <a:cubicBezTo>
                    <a:pt x="56" y="54"/>
                    <a:pt x="53" y="53"/>
                    <a:pt x="50" y="53"/>
                  </a:cubicBezTo>
                  <a:cubicBezTo>
                    <a:pt x="47" y="53"/>
                    <a:pt x="44" y="56"/>
                    <a:pt x="44" y="57"/>
                  </a:cubicBezTo>
                  <a:cubicBezTo>
                    <a:pt x="44" y="58"/>
                    <a:pt x="45" y="64"/>
                    <a:pt x="45" y="65"/>
                  </a:cubicBezTo>
                  <a:cubicBezTo>
                    <a:pt x="44" y="66"/>
                    <a:pt x="17" y="70"/>
                    <a:pt x="12" y="69"/>
                  </a:cubicBezTo>
                  <a:cubicBezTo>
                    <a:pt x="8" y="68"/>
                    <a:pt x="3" y="68"/>
                    <a:pt x="0" y="68"/>
                  </a:cubicBezTo>
                  <a:cubicBezTo>
                    <a:pt x="1" y="69"/>
                    <a:pt x="3" y="71"/>
                    <a:pt x="4" y="72"/>
                  </a:cubicBezTo>
                  <a:cubicBezTo>
                    <a:pt x="5" y="75"/>
                    <a:pt x="8" y="77"/>
                    <a:pt x="12" y="79"/>
                  </a:cubicBezTo>
                  <a:cubicBezTo>
                    <a:pt x="16" y="81"/>
                    <a:pt x="14" y="87"/>
                    <a:pt x="16" y="88"/>
                  </a:cubicBezTo>
                  <a:cubicBezTo>
                    <a:pt x="18" y="89"/>
                    <a:pt x="20" y="94"/>
                    <a:pt x="18" y="94"/>
                  </a:cubicBezTo>
                  <a:cubicBezTo>
                    <a:pt x="15" y="94"/>
                    <a:pt x="13" y="95"/>
                    <a:pt x="10" y="96"/>
                  </a:cubicBezTo>
                  <a:cubicBezTo>
                    <a:pt x="8" y="97"/>
                    <a:pt x="5" y="101"/>
                    <a:pt x="5" y="104"/>
                  </a:cubicBezTo>
                  <a:cubicBezTo>
                    <a:pt x="5" y="105"/>
                    <a:pt x="5" y="106"/>
                    <a:pt x="5" y="106"/>
                  </a:cubicBezTo>
                  <a:cubicBezTo>
                    <a:pt x="12" y="107"/>
                    <a:pt x="20" y="106"/>
                    <a:pt x="20" y="105"/>
                  </a:cubicBezTo>
                  <a:cubicBezTo>
                    <a:pt x="22" y="104"/>
                    <a:pt x="25" y="103"/>
                    <a:pt x="27" y="104"/>
                  </a:cubicBezTo>
                  <a:cubicBezTo>
                    <a:pt x="28" y="106"/>
                    <a:pt x="36" y="106"/>
                    <a:pt x="40" y="104"/>
                  </a:cubicBezTo>
                  <a:cubicBezTo>
                    <a:pt x="43" y="102"/>
                    <a:pt x="46" y="104"/>
                    <a:pt x="46" y="106"/>
                  </a:cubicBezTo>
                  <a:cubicBezTo>
                    <a:pt x="46" y="108"/>
                    <a:pt x="48" y="109"/>
                    <a:pt x="50" y="111"/>
                  </a:cubicBezTo>
                  <a:cubicBezTo>
                    <a:pt x="51" y="112"/>
                    <a:pt x="50" y="114"/>
                    <a:pt x="51" y="116"/>
                  </a:cubicBezTo>
                  <a:cubicBezTo>
                    <a:pt x="52" y="118"/>
                    <a:pt x="55" y="118"/>
                    <a:pt x="58" y="119"/>
                  </a:cubicBezTo>
                  <a:cubicBezTo>
                    <a:pt x="59" y="119"/>
                    <a:pt x="59" y="120"/>
                    <a:pt x="60" y="120"/>
                  </a:cubicBezTo>
                  <a:cubicBezTo>
                    <a:pt x="60" y="120"/>
                    <a:pt x="60" y="119"/>
                    <a:pt x="60" y="119"/>
                  </a:cubicBezTo>
                  <a:cubicBezTo>
                    <a:pt x="62" y="117"/>
                    <a:pt x="62" y="113"/>
                    <a:pt x="67" y="114"/>
                  </a:cubicBezTo>
                  <a:cubicBezTo>
                    <a:pt x="72" y="115"/>
                    <a:pt x="72" y="113"/>
                    <a:pt x="75" y="114"/>
                  </a:cubicBezTo>
                  <a:cubicBezTo>
                    <a:pt x="78" y="115"/>
                    <a:pt x="80" y="114"/>
                    <a:pt x="81" y="112"/>
                  </a:cubicBezTo>
                  <a:cubicBezTo>
                    <a:pt x="82" y="110"/>
                    <a:pt x="80" y="107"/>
                    <a:pt x="78" y="105"/>
                  </a:cubicBezTo>
                  <a:cubicBezTo>
                    <a:pt x="77" y="103"/>
                    <a:pt x="74" y="100"/>
                    <a:pt x="75" y="97"/>
                  </a:cubicBezTo>
                  <a:cubicBezTo>
                    <a:pt x="75" y="94"/>
                    <a:pt x="70" y="94"/>
                    <a:pt x="70" y="91"/>
                  </a:cubicBezTo>
                  <a:cubicBezTo>
                    <a:pt x="70" y="89"/>
                    <a:pt x="75" y="84"/>
                    <a:pt x="76" y="83"/>
                  </a:cubicBezTo>
                  <a:cubicBezTo>
                    <a:pt x="77" y="83"/>
                    <a:pt x="81" y="86"/>
                    <a:pt x="82" y="84"/>
                  </a:cubicBezTo>
                  <a:cubicBezTo>
                    <a:pt x="83" y="82"/>
                    <a:pt x="86" y="83"/>
                    <a:pt x="87" y="84"/>
                  </a:cubicBezTo>
                  <a:cubicBezTo>
                    <a:pt x="89" y="84"/>
                    <a:pt x="91" y="81"/>
                    <a:pt x="92" y="78"/>
                  </a:cubicBezTo>
                  <a:cubicBezTo>
                    <a:pt x="92" y="75"/>
                    <a:pt x="97" y="75"/>
                    <a:pt x="98" y="74"/>
                  </a:cubicBezTo>
                  <a:cubicBezTo>
                    <a:pt x="99" y="73"/>
                    <a:pt x="101" y="66"/>
                    <a:pt x="101" y="65"/>
                  </a:cubicBezTo>
                  <a:cubicBezTo>
                    <a:pt x="102" y="64"/>
                    <a:pt x="106" y="65"/>
                    <a:pt x="106" y="61"/>
                  </a:cubicBezTo>
                  <a:cubicBezTo>
                    <a:pt x="106" y="58"/>
                    <a:pt x="108" y="57"/>
                    <a:pt x="110" y="57"/>
                  </a:cubicBezTo>
                  <a:cubicBezTo>
                    <a:pt x="112" y="56"/>
                    <a:pt x="111" y="53"/>
                    <a:pt x="112" y="51"/>
                  </a:cubicBezTo>
                  <a:cubicBezTo>
                    <a:pt x="112" y="48"/>
                    <a:pt x="113" y="45"/>
                    <a:pt x="116" y="45"/>
                  </a:cubicBezTo>
                  <a:cubicBezTo>
                    <a:pt x="118" y="44"/>
                    <a:pt x="115" y="41"/>
                    <a:pt x="112" y="41"/>
                  </a:cubicBezTo>
                  <a:cubicBezTo>
                    <a:pt x="109" y="42"/>
                    <a:pt x="107" y="34"/>
                    <a:pt x="107" y="34"/>
                  </a:cubicBezTo>
                  <a:cubicBezTo>
                    <a:pt x="107" y="34"/>
                    <a:pt x="107" y="27"/>
                    <a:pt x="106" y="26"/>
                  </a:cubicBezTo>
                  <a:cubicBezTo>
                    <a:pt x="104" y="25"/>
                    <a:pt x="106" y="22"/>
                    <a:pt x="110" y="22"/>
                  </a:cubicBezTo>
                  <a:cubicBezTo>
                    <a:pt x="113" y="22"/>
                    <a:pt x="120" y="25"/>
                    <a:pt x="122" y="24"/>
                  </a:cubicBezTo>
                  <a:cubicBezTo>
                    <a:pt x="124" y="22"/>
                    <a:pt x="129" y="21"/>
                    <a:pt x="130" y="21"/>
                  </a:cubicBezTo>
                  <a:cubicBezTo>
                    <a:pt x="131" y="20"/>
                    <a:pt x="132" y="17"/>
                    <a:pt x="133" y="16"/>
                  </a:cubicBezTo>
                  <a:cubicBezTo>
                    <a:pt x="131" y="15"/>
                    <a:pt x="129" y="13"/>
                    <a:pt x="127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2" name="Freeform 170">
              <a:extLst>
                <a:ext uri="{FF2B5EF4-FFF2-40B4-BE49-F238E27FC236}">
                  <a16:creationId xmlns:a16="http://schemas.microsoft.com/office/drawing/2014/main" id="{4D8CF46C-FAFF-FF4D-BFF1-2201360B54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13563" y="5893934"/>
              <a:ext cx="1282700" cy="465138"/>
            </a:xfrm>
            <a:custGeom>
              <a:avLst/>
              <a:gdLst>
                <a:gd name="T0" fmla="*/ 198 w 370"/>
                <a:gd name="T1" fmla="*/ 95 h 134"/>
                <a:gd name="T2" fmla="*/ 207 w 370"/>
                <a:gd name="T3" fmla="*/ 76 h 134"/>
                <a:gd name="T4" fmla="*/ 219 w 370"/>
                <a:gd name="T5" fmla="*/ 78 h 134"/>
                <a:gd name="T6" fmla="*/ 227 w 370"/>
                <a:gd name="T7" fmla="*/ 54 h 134"/>
                <a:gd name="T8" fmla="*/ 227 w 370"/>
                <a:gd name="T9" fmla="*/ 45 h 134"/>
                <a:gd name="T10" fmla="*/ 212 w 370"/>
                <a:gd name="T11" fmla="*/ 37 h 134"/>
                <a:gd name="T12" fmla="*/ 190 w 370"/>
                <a:gd name="T13" fmla="*/ 69 h 134"/>
                <a:gd name="T14" fmla="*/ 88 w 370"/>
                <a:gd name="T15" fmla="*/ 75 h 134"/>
                <a:gd name="T16" fmla="*/ 85 w 370"/>
                <a:gd name="T17" fmla="*/ 61 h 134"/>
                <a:gd name="T18" fmla="*/ 82 w 370"/>
                <a:gd name="T19" fmla="*/ 67 h 134"/>
                <a:gd name="T20" fmla="*/ 68 w 370"/>
                <a:gd name="T21" fmla="*/ 50 h 134"/>
                <a:gd name="T22" fmla="*/ 56 w 370"/>
                <a:gd name="T23" fmla="*/ 35 h 134"/>
                <a:gd name="T24" fmla="*/ 37 w 370"/>
                <a:gd name="T25" fmla="*/ 23 h 134"/>
                <a:gd name="T26" fmla="*/ 2 w 370"/>
                <a:gd name="T27" fmla="*/ 3 h 134"/>
                <a:gd name="T28" fmla="*/ 32 w 370"/>
                <a:gd name="T29" fmla="*/ 46 h 134"/>
                <a:gd name="T30" fmla="*/ 71 w 370"/>
                <a:gd name="T31" fmla="*/ 91 h 134"/>
                <a:gd name="T32" fmla="*/ 86 w 370"/>
                <a:gd name="T33" fmla="*/ 83 h 134"/>
                <a:gd name="T34" fmla="*/ 266 w 370"/>
                <a:gd name="T35" fmla="*/ 37 h 134"/>
                <a:gd name="T36" fmla="*/ 268 w 370"/>
                <a:gd name="T37" fmla="*/ 45 h 134"/>
                <a:gd name="T38" fmla="*/ 249 w 370"/>
                <a:gd name="T39" fmla="*/ 75 h 134"/>
                <a:gd name="T40" fmla="*/ 198 w 370"/>
                <a:gd name="T41" fmla="*/ 119 h 134"/>
                <a:gd name="T42" fmla="*/ 230 w 370"/>
                <a:gd name="T43" fmla="*/ 115 h 134"/>
                <a:gd name="T44" fmla="*/ 276 w 370"/>
                <a:gd name="T45" fmla="*/ 76 h 134"/>
                <a:gd name="T46" fmla="*/ 155 w 370"/>
                <a:gd name="T47" fmla="*/ 112 h 134"/>
                <a:gd name="T48" fmla="*/ 140 w 370"/>
                <a:gd name="T49" fmla="*/ 105 h 134"/>
                <a:gd name="T50" fmla="*/ 87 w 370"/>
                <a:gd name="T51" fmla="*/ 98 h 134"/>
                <a:gd name="T52" fmla="*/ 94 w 370"/>
                <a:gd name="T53" fmla="*/ 108 h 134"/>
                <a:gd name="T54" fmla="*/ 143 w 370"/>
                <a:gd name="T55" fmla="*/ 117 h 134"/>
                <a:gd name="T56" fmla="*/ 155 w 370"/>
                <a:gd name="T57" fmla="*/ 112 h 134"/>
                <a:gd name="T58" fmla="*/ 322 w 370"/>
                <a:gd name="T59" fmla="*/ 75 h 134"/>
                <a:gd name="T60" fmla="*/ 289 w 370"/>
                <a:gd name="T61" fmla="*/ 58 h 134"/>
                <a:gd name="T62" fmla="*/ 310 w 370"/>
                <a:gd name="T63" fmla="*/ 66 h 134"/>
                <a:gd name="T64" fmla="*/ 298 w 370"/>
                <a:gd name="T65" fmla="*/ 71 h 134"/>
                <a:gd name="T66" fmla="*/ 317 w 370"/>
                <a:gd name="T67" fmla="*/ 81 h 134"/>
                <a:gd name="T68" fmla="*/ 351 w 370"/>
                <a:gd name="T69" fmla="*/ 102 h 134"/>
                <a:gd name="T70" fmla="*/ 362 w 370"/>
                <a:gd name="T71" fmla="*/ 114 h 134"/>
                <a:gd name="T72" fmla="*/ 343 w 370"/>
                <a:gd name="T73" fmla="*/ 61 h 134"/>
                <a:gd name="T74" fmla="*/ 236 w 370"/>
                <a:gd name="T75" fmla="*/ 124 h 134"/>
                <a:gd name="T76" fmla="*/ 239 w 370"/>
                <a:gd name="T77" fmla="*/ 126 h 134"/>
                <a:gd name="T78" fmla="*/ 242 w 370"/>
                <a:gd name="T79" fmla="*/ 123 h 134"/>
                <a:gd name="T80" fmla="*/ 178 w 370"/>
                <a:gd name="T81" fmla="*/ 47 h 134"/>
                <a:gd name="T82" fmla="*/ 182 w 370"/>
                <a:gd name="T83" fmla="*/ 27 h 134"/>
                <a:gd name="T84" fmla="*/ 181 w 370"/>
                <a:gd name="T85" fmla="*/ 14 h 134"/>
                <a:gd name="T86" fmla="*/ 160 w 370"/>
                <a:gd name="T87" fmla="*/ 25 h 134"/>
                <a:gd name="T88" fmla="*/ 143 w 370"/>
                <a:gd name="T89" fmla="*/ 36 h 134"/>
                <a:gd name="T90" fmla="*/ 118 w 370"/>
                <a:gd name="T91" fmla="*/ 37 h 134"/>
                <a:gd name="T92" fmla="*/ 110 w 370"/>
                <a:gd name="T93" fmla="*/ 43 h 134"/>
                <a:gd name="T94" fmla="*/ 128 w 370"/>
                <a:gd name="T95" fmla="*/ 73 h 134"/>
                <a:gd name="T96" fmla="*/ 156 w 370"/>
                <a:gd name="T97" fmla="*/ 79 h 134"/>
                <a:gd name="T98" fmla="*/ 191 w 370"/>
                <a:gd name="T99" fmla="*/ 126 h 134"/>
                <a:gd name="T100" fmla="*/ 191 w 370"/>
                <a:gd name="T101" fmla="*/ 126 h 134"/>
                <a:gd name="T102" fmla="*/ 168 w 370"/>
                <a:gd name="T103" fmla="*/ 120 h 134"/>
                <a:gd name="T104" fmla="*/ 179 w 370"/>
                <a:gd name="T105" fmla="*/ 11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0" h="134">
                  <a:moveTo>
                    <a:pt x="195" y="77"/>
                  </a:moveTo>
                  <a:cubicBezTo>
                    <a:pt x="199" y="77"/>
                    <a:pt x="198" y="82"/>
                    <a:pt x="198" y="85"/>
                  </a:cubicBezTo>
                  <a:cubicBezTo>
                    <a:pt x="197" y="89"/>
                    <a:pt x="195" y="96"/>
                    <a:pt x="198" y="95"/>
                  </a:cubicBezTo>
                  <a:cubicBezTo>
                    <a:pt x="202" y="93"/>
                    <a:pt x="205" y="89"/>
                    <a:pt x="203" y="87"/>
                  </a:cubicBezTo>
                  <a:cubicBezTo>
                    <a:pt x="200" y="85"/>
                    <a:pt x="201" y="75"/>
                    <a:pt x="202" y="72"/>
                  </a:cubicBezTo>
                  <a:cubicBezTo>
                    <a:pt x="203" y="70"/>
                    <a:pt x="209" y="71"/>
                    <a:pt x="207" y="76"/>
                  </a:cubicBezTo>
                  <a:cubicBezTo>
                    <a:pt x="205" y="80"/>
                    <a:pt x="211" y="79"/>
                    <a:pt x="211" y="84"/>
                  </a:cubicBezTo>
                  <a:cubicBezTo>
                    <a:pt x="211" y="88"/>
                    <a:pt x="214" y="86"/>
                    <a:pt x="218" y="85"/>
                  </a:cubicBezTo>
                  <a:cubicBezTo>
                    <a:pt x="222" y="83"/>
                    <a:pt x="221" y="81"/>
                    <a:pt x="219" y="78"/>
                  </a:cubicBezTo>
                  <a:cubicBezTo>
                    <a:pt x="216" y="76"/>
                    <a:pt x="221" y="71"/>
                    <a:pt x="217" y="69"/>
                  </a:cubicBezTo>
                  <a:cubicBezTo>
                    <a:pt x="213" y="67"/>
                    <a:pt x="211" y="63"/>
                    <a:pt x="214" y="62"/>
                  </a:cubicBezTo>
                  <a:cubicBezTo>
                    <a:pt x="218" y="62"/>
                    <a:pt x="228" y="56"/>
                    <a:pt x="227" y="54"/>
                  </a:cubicBezTo>
                  <a:cubicBezTo>
                    <a:pt x="225" y="51"/>
                    <a:pt x="211" y="54"/>
                    <a:pt x="210" y="58"/>
                  </a:cubicBezTo>
                  <a:cubicBezTo>
                    <a:pt x="209" y="63"/>
                    <a:pt x="199" y="58"/>
                    <a:pt x="200" y="51"/>
                  </a:cubicBezTo>
                  <a:cubicBezTo>
                    <a:pt x="201" y="43"/>
                    <a:pt x="221" y="42"/>
                    <a:pt x="227" y="45"/>
                  </a:cubicBezTo>
                  <a:cubicBezTo>
                    <a:pt x="232" y="47"/>
                    <a:pt x="239" y="40"/>
                    <a:pt x="241" y="36"/>
                  </a:cubicBezTo>
                  <a:cubicBezTo>
                    <a:pt x="243" y="32"/>
                    <a:pt x="236" y="37"/>
                    <a:pt x="232" y="40"/>
                  </a:cubicBezTo>
                  <a:cubicBezTo>
                    <a:pt x="228" y="42"/>
                    <a:pt x="217" y="39"/>
                    <a:pt x="212" y="37"/>
                  </a:cubicBezTo>
                  <a:cubicBezTo>
                    <a:pt x="207" y="36"/>
                    <a:pt x="207" y="41"/>
                    <a:pt x="202" y="41"/>
                  </a:cubicBezTo>
                  <a:cubicBezTo>
                    <a:pt x="198" y="42"/>
                    <a:pt x="199" y="52"/>
                    <a:pt x="197" y="53"/>
                  </a:cubicBezTo>
                  <a:cubicBezTo>
                    <a:pt x="194" y="55"/>
                    <a:pt x="194" y="62"/>
                    <a:pt x="190" y="69"/>
                  </a:cubicBezTo>
                  <a:cubicBezTo>
                    <a:pt x="186" y="76"/>
                    <a:pt x="192" y="77"/>
                    <a:pt x="195" y="77"/>
                  </a:cubicBezTo>
                  <a:close/>
                  <a:moveTo>
                    <a:pt x="86" y="83"/>
                  </a:moveTo>
                  <a:cubicBezTo>
                    <a:pt x="86" y="80"/>
                    <a:pt x="88" y="76"/>
                    <a:pt x="88" y="75"/>
                  </a:cubicBezTo>
                  <a:cubicBezTo>
                    <a:pt x="88" y="73"/>
                    <a:pt x="89" y="72"/>
                    <a:pt x="91" y="73"/>
                  </a:cubicBezTo>
                  <a:cubicBezTo>
                    <a:pt x="93" y="73"/>
                    <a:pt x="93" y="68"/>
                    <a:pt x="91" y="68"/>
                  </a:cubicBezTo>
                  <a:cubicBezTo>
                    <a:pt x="90" y="67"/>
                    <a:pt x="89" y="61"/>
                    <a:pt x="85" y="61"/>
                  </a:cubicBezTo>
                  <a:cubicBezTo>
                    <a:pt x="81" y="61"/>
                    <a:pt x="81" y="65"/>
                    <a:pt x="84" y="65"/>
                  </a:cubicBezTo>
                  <a:cubicBezTo>
                    <a:pt x="86" y="65"/>
                    <a:pt x="87" y="67"/>
                    <a:pt x="87" y="69"/>
                  </a:cubicBezTo>
                  <a:cubicBezTo>
                    <a:pt x="86" y="71"/>
                    <a:pt x="85" y="67"/>
                    <a:pt x="82" y="67"/>
                  </a:cubicBezTo>
                  <a:cubicBezTo>
                    <a:pt x="78" y="68"/>
                    <a:pt x="81" y="63"/>
                    <a:pt x="77" y="63"/>
                  </a:cubicBezTo>
                  <a:cubicBezTo>
                    <a:pt x="73" y="63"/>
                    <a:pt x="74" y="56"/>
                    <a:pt x="70" y="56"/>
                  </a:cubicBezTo>
                  <a:cubicBezTo>
                    <a:pt x="66" y="56"/>
                    <a:pt x="65" y="53"/>
                    <a:pt x="68" y="50"/>
                  </a:cubicBezTo>
                  <a:cubicBezTo>
                    <a:pt x="71" y="48"/>
                    <a:pt x="64" y="46"/>
                    <a:pt x="64" y="43"/>
                  </a:cubicBezTo>
                  <a:cubicBezTo>
                    <a:pt x="64" y="40"/>
                    <a:pt x="60" y="42"/>
                    <a:pt x="60" y="39"/>
                  </a:cubicBezTo>
                  <a:cubicBezTo>
                    <a:pt x="60" y="37"/>
                    <a:pt x="58" y="38"/>
                    <a:pt x="56" y="35"/>
                  </a:cubicBezTo>
                  <a:cubicBezTo>
                    <a:pt x="53" y="32"/>
                    <a:pt x="52" y="35"/>
                    <a:pt x="51" y="33"/>
                  </a:cubicBezTo>
                  <a:cubicBezTo>
                    <a:pt x="49" y="31"/>
                    <a:pt x="46" y="30"/>
                    <a:pt x="44" y="30"/>
                  </a:cubicBezTo>
                  <a:cubicBezTo>
                    <a:pt x="43" y="31"/>
                    <a:pt x="39" y="27"/>
                    <a:pt x="37" y="23"/>
                  </a:cubicBezTo>
                  <a:cubicBezTo>
                    <a:pt x="36" y="20"/>
                    <a:pt x="25" y="15"/>
                    <a:pt x="24" y="11"/>
                  </a:cubicBezTo>
                  <a:cubicBezTo>
                    <a:pt x="22" y="7"/>
                    <a:pt x="19" y="6"/>
                    <a:pt x="12" y="6"/>
                  </a:cubicBezTo>
                  <a:cubicBezTo>
                    <a:pt x="6" y="6"/>
                    <a:pt x="3" y="0"/>
                    <a:pt x="2" y="3"/>
                  </a:cubicBezTo>
                  <a:cubicBezTo>
                    <a:pt x="0" y="7"/>
                    <a:pt x="9" y="16"/>
                    <a:pt x="13" y="18"/>
                  </a:cubicBezTo>
                  <a:cubicBezTo>
                    <a:pt x="17" y="21"/>
                    <a:pt x="19" y="29"/>
                    <a:pt x="24" y="30"/>
                  </a:cubicBezTo>
                  <a:cubicBezTo>
                    <a:pt x="28" y="30"/>
                    <a:pt x="29" y="45"/>
                    <a:pt x="32" y="46"/>
                  </a:cubicBezTo>
                  <a:cubicBezTo>
                    <a:pt x="36" y="46"/>
                    <a:pt x="44" y="58"/>
                    <a:pt x="45" y="64"/>
                  </a:cubicBezTo>
                  <a:cubicBezTo>
                    <a:pt x="46" y="71"/>
                    <a:pt x="54" y="74"/>
                    <a:pt x="57" y="78"/>
                  </a:cubicBezTo>
                  <a:cubicBezTo>
                    <a:pt x="59" y="83"/>
                    <a:pt x="70" y="89"/>
                    <a:pt x="71" y="91"/>
                  </a:cubicBezTo>
                  <a:cubicBezTo>
                    <a:pt x="72" y="93"/>
                    <a:pt x="74" y="97"/>
                    <a:pt x="75" y="95"/>
                  </a:cubicBezTo>
                  <a:cubicBezTo>
                    <a:pt x="76" y="93"/>
                    <a:pt x="81" y="95"/>
                    <a:pt x="84" y="95"/>
                  </a:cubicBezTo>
                  <a:cubicBezTo>
                    <a:pt x="86" y="95"/>
                    <a:pt x="87" y="86"/>
                    <a:pt x="86" y="83"/>
                  </a:cubicBezTo>
                  <a:close/>
                  <a:moveTo>
                    <a:pt x="268" y="45"/>
                  </a:moveTo>
                  <a:cubicBezTo>
                    <a:pt x="273" y="46"/>
                    <a:pt x="271" y="42"/>
                    <a:pt x="271" y="39"/>
                  </a:cubicBezTo>
                  <a:cubicBezTo>
                    <a:pt x="271" y="36"/>
                    <a:pt x="266" y="39"/>
                    <a:pt x="266" y="37"/>
                  </a:cubicBezTo>
                  <a:cubicBezTo>
                    <a:pt x="266" y="35"/>
                    <a:pt x="265" y="29"/>
                    <a:pt x="261" y="34"/>
                  </a:cubicBezTo>
                  <a:cubicBezTo>
                    <a:pt x="257" y="39"/>
                    <a:pt x="262" y="52"/>
                    <a:pt x="265" y="51"/>
                  </a:cubicBezTo>
                  <a:cubicBezTo>
                    <a:pt x="268" y="51"/>
                    <a:pt x="263" y="45"/>
                    <a:pt x="268" y="45"/>
                  </a:cubicBezTo>
                  <a:close/>
                  <a:moveTo>
                    <a:pt x="249" y="75"/>
                  </a:moveTo>
                  <a:cubicBezTo>
                    <a:pt x="250" y="79"/>
                    <a:pt x="256" y="81"/>
                    <a:pt x="258" y="77"/>
                  </a:cubicBezTo>
                  <a:cubicBezTo>
                    <a:pt x="260" y="74"/>
                    <a:pt x="248" y="70"/>
                    <a:pt x="249" y="75"/>
                  </a:cubicBezTo>
                  <a:close/>
                  <a:moveTo>
                    <a:pt x="230" y="115"/>
                  </a:moveTo>
                  <a:cubicBezTo>
                    <a:pt x="223" y="114"/>
                    <a:pt x="219" y="119"/>
                    <a:pt x="213" y="116"/>
                  </a:cubicBezTo>
                  <a:cubicBezTo>
                    <a:pt x="206" y="114"/>
                    <a:pt x="197" y="116"/>
                    <a:pt x="198" y="119"/>
                  </a:cubicBezTo>
                  <a:cubicBezTo>
                    <a:pt x="199" y="120"/>
                    <a:pt x="204" y="121"/>
                    <a:pt x="211" y="121"/>
                  </a:cubicBezTo>
                  <a:cubicBezTo>
                    <a:pt x="217" y="121"/>
                    <a:pt x="223" y="118"/>
                    <a:pt x="227" y="117"/>
                  </a:cubicBezTo>
                  <a:cubicBezTo>
                    <a:pt x="232" y="117"/>
                    <a:pt x="236" y="116"/>
                    <a:pt x="230" y="115"/>
                  </a:cubicBezTo>
                  <a:close/>
                  <a:moveTo>
                    <a:pt x="281" y="71"/>
                  </a:moveTo>
                  <a:cubicBezTo>
                    <a:pt x="275" y="70"/>
                    <a:pt x="264" y="71"/>
                    <a:pt x="265" y="74"/>
                  </a:cubicBezTo>
                  <a:cubicBezTo>
                    <a:pt x="266" y="77"/>
                    <a:pt x="271" y="76"/>
                    <a:pt x="276" y="76"/>
                  </a:cubicBezTo>
                  <a:cubicBezTo>
                    <a:pt x="281" y="76"/>
                    <a:pt x="284" y="80"/>
                    <a:pt x="286" y="80"/>
                  </a:cubicBezTo>
                  <a:cubicBezTo>
                    <a:pt x="289" y="80"/>
                    <a:pt x="287" y="73"/>
                    <a:pt x="281" y="71"/>
                  </a:cubicBezTo>
                  <a:close/>
                  <a:moveTo>
                    <a:pt x="155" y="112"/>
                  </a:moveTo>
                  <a:cubicBezTo>
                    <a:pt x="155" y="110"/>
                    <a:pt x="146" y="112"/>
                    <a:pt x="141" y="110"/>
                  </a:cubicBezTo>
                  <a:cubicBezTo>
                    <a:pt x="137" y="108"/>
                    <a:pt x="146" y="107"/>
                    <a:pt x="149" y="105"/>
                  </a:cubicBezTo>
                  <a:cubicBezTo>
                    <a:pt x="153" y="103"/>
                    <a:pt x="148" y="102"/>
                    <a:pt x="140" y="105"/>
                  </a:cubicBezTo>
                  <a:cubicBezTo>
                    <a:pt x="132" y="107"/>
                    <a:pt x="124" y="99"/>
                    <a:pt x="123" y="103"/>
                  </a:cubicBezTo>
                  <a:cubicBezTo>
                    <a:pt x="123" y="106"/>
                    <a:pt x="110" y="101"/>
                    <a:pt x="106" y="99"/>
                  </a:cubicBezTo>
                  <a:cubicBezTo>
                    <a:pt x="103" y="96"/>
                    <a:pt x="90" y="93"/>
                    <a:pt x="87" y="98"/>
                  </a:cubicBezTo>
                  <a:cubicBezTo>
                    <a:pt x="85" y="102"/>
                    <a:pt x="83" y="98"/>
                    <a:pt x="84" y="103"/>
                  </a:cubicBezTo>
                  <a:cubicBezTo>
                    <a:pt x="84" y="105"/>
                    <a:pt x="87" y="104"/>
                    <a:pt x="90" y="104"/>
                  </a:cubicBezTo>
                  <a:cubicBezTo>
                    <a:pt x="92" y="104"/>
                    <a:pt x="91" y="108"/>
                    <a:pt x="94" y="108"/>
                  </a:cubicBezTo>
                  <a:cubicBezTo>
                    <a:pt x="97" y="109"/>
                    <a:pt x="107" y="112"/>
                    <a:pt x="108" y="110"/>
                  </a:cubicBezTo>
                  <a:cubicBezTo>
                    <a:pt x="109" y="107"/>
                    <a:pt x="119" y="110"/>
                    <a:pt x="123" y="113"/>
                  </a:cubicBezTo>
                  <a:cubicBezTo>
                    <a:pt x="128" y="117"/>
                    <a:pt x="139" y="117"/>
                    <a:pt x="143" y="117"/>
                  </a:cubicBezTo>
                  <a:cubicBezTo>
                    <a:pt x="148" y="116"/>
                    <a:pt x="152" y="119"/>
                    <a:pt x="154" y="117"/>
                  </a:cubicBezTo>
                  <a:cubicBezTo>
                    <a:pt x="156" y="115"/>
                    <a:pt x="159" y="121"/>
                    <a:pt x="164" y="117"/>
                  </a:cubicBezTo>
                  <a:cubicBezTo>
                    <a:pt x="168" y="114"/>
                    <a:pt x="156" y="115"/>
                    <a:pt x="155" y="112"/>
                  </a:cubicBezTo>
                  <a:close/>
                  <a:moveTo>
                    <a:pt x="343" y="61"/>
                  </a:moveTo>
                  <a:cubicBezTo>
                    <a:pt x="339" y="61"/>
                    <a:pt x="339" y="67"/>
                    <a:pt x="335" y="67"/>
                  </a:cubicBezTo>
                  <a:cubicBezTo>
                    <a:pt x="332" y="67"/>
                    <a:pt x="328" y="73"/>
                    <a:pt x="322" y="75"/>
                  </a:cubicBezTo>
                  <a:cubicBezTo>
                    <a:pt x="317" y="77"/>
                    <a:pt x="316" y="59"/>
                    <a:pt x="314" y="55"/>
                  </a:cubicBezTo>
                  <a:cubicBezTo>
                    <a:pt x="311" y="52"/>
                    <a:pt x="297" y="49"/>
                    <a:pt x="295" y="53"/>
                  </a:cubicBezTo>
                  <a:cubicBezTo>
                    <a:pt x="294" y="57"/>
                    <a:pt x="289" y="55"/>
                    <a:pt x="289" y="58"/>
                  </a:cubicBezTo>
                  <a:cubicBezTo>
                    <a:pt x="288" y="61"/>
                    <a:pt x="290" y="60"/>
                    <a:pt x="293" y="60"/>
                  </a:cubicBezTo>
                  <a:cubicBezTo>
                    <a:pt x="296" y="60"/>
                    <a:pt x="296" y="63"/>
                    <a:pt x="297" y="66"/>
                  </a:cubicBezTo>
                  <a:cubicBezTo>
                    <a:pt x="299" y="69"/>
                    <a:pt x="307" y="67"/>
                    <a:pt x="310" y="66"/>
                  </a:cubicBezTo>
                  <a:cubicBezTo>
                    <a:pt x="313" y="66"/>
                    <a:pt x="314" y="70"/>
                    <a:pt x="310" y="69"/>
                  </a:cubicBezTo>
                  <a:cubicBezTo>
                    <a:pt x="305" y="67"/>
                    <a:pt x="305" y="71"/>
                    <a:pt x="303" y="70"/>
                  </a:cubicBezTo>
                  <a:cubicBezTo>
                    <a:pt x="300" y="69"/>
                    <a:pt x="296" y="70"/>
                    <a:pt x="298" y="71"/>
                  </a:cubicBezTo>
                  <a:cubicBezTo>
                    <a:pt x="300" y="73"/>
                    <a:pt x="303" y="75"/>
                    <a:pt x="303" y="78"/>
                  </a:cubicBezTo>
                  <a:cubicBezTo>
                    <a:pt x="303" y="82"/>
                    <a:pt x="308" y="81"/>
                    <a:pt x="308" y="78"/>
                  </a:cubicBezTo>
                  <a:cubicBezTo>
                    <a:pt x="308" y="75"/>
                    <a:pt x="311" y="79"/>
                    <a:pt x="317" y="81"/>
                  </a:cubicBezTo>
                  <a:cubicBezTo>
                    <a:pt x="322" y="82"/>
                    <a:pt x="318" y="84"/>
                    <a:pt x="324" y="85"/>
                  </a:cubicBezTo>
                  <a:cubicBezTo>
                    <a:pt x="329" y="85"/>
                    <a:pt x="342" y="89"/>
                    <a:pt x="346" y="92"/>
                  </a:cubicBezTo>
                  <a:cubicBezTo>
                    <a:pt x="351" y="96"/>
                    <a:pt x="348" y="98"/>
                    <a:pt x="351" y="102"/>
                  </a:cubicBezTo>
                  <a:cubicBezTo>
                    <a:pt x="354" y="105"/>
                    <a:pt x="355" y="109"/>
                    <a:pt x="351" y="109"/>
                  </a:cubicBezTo>
                  <a:cubicBezTo>
                    <a:pt x="346" y="109"/>
                    <a:pt x="342" y="113"/>
                    <a:pt x="343" y="115"/>
                  </a:cubicBezTo>
                  <a:cubicBezTo>
                    <a:pt x="344" y="117"/>
                    <a:pt x="358" y="114"/>
                    <a:pt x="362" y="114"/>
                  </a:cubicBezTo>
                  <a:cubicBezTo>
                    <a:pt x="364" y="114"/>
                    <a:pt x="366" y="118"/>
                    <a:pt x="370" y="121"/>
                  </a:cubicBezTo>
                  <a:cubicBezTo>
                    <a:pt x="370" y="70"/>
                    <a:pt x="370" y="70"/>
                    <a:pt x="370" y="70"/>
                  </a:cubicBezTo>
                  <a:cubicBezTo>
                    <a:pt x="360" y="67"/>
                    <a:pt x="346" y="60"/>
                    <a:pt x="343" y="61"/>
                  </a:cubicBezTo>
                  <a:close/>
                  <a:moveTo>
                    <a:pt x="240" y="121"/>
                  </a:moveTo>
                  <a:cubicBezTo>
                    <a:pt x="239" y="121"/>
                    <a:pt x="238" y="122"/>
                    <a:pt x="237" y="122"/>
                  </a:cubicBezTo>
                  <a:cubicBezTo>
                    <a:pt x="237" y="123"/>
                    <a:pt x="236" y="124"/>
                    <a:pt x="236" y="124"/>
                  </a:cubicBezTo>
                  <a:cubicBezTo>
                    <a:pt x="235" y="125"/>
                    <a:pt x="234" y="124"/>
                    <a:pt x="233" y="123"/>
                  </a:cubicBezTo>
                  <a:cubicBezTo>
                    <a:pt x="229" y="125"/>
                    <a:pt x="226" y="130"/>
                    <a:pt x="229" y="132"/>
                  </a:cubicBezTo>
                  <a:cubicBezTo>
                    <a:pt x="232" y="133"/>
                    <a:pt x="237" y="129"/>
                    <a:pt x="239" y="126"/>
                  </a:cubicBezTo>
                  <a:cubicBezTo>
                    <a:pt x="240" y="126"/>
                    <a:pt x="240" y="125"/>
                    <a:pt x="241" y="125"/>
                  </a:cubicBezTo>
                  <a:cubicBezTo>
                    <a:pt x="241" y="124"/>
                    <a:pt x="241" y="124"/>
                    <a:pt x="241" y="124"/>
                  </a:cubicBezTo>
                  <a:cubicBezTo>
                    <a:pt x="242" y="124"/>
                    <a:pt x="242" y="124"/>
                    <a:pt x="242" y="123"/>
                  </a:cubicBezTo>
                  <a:cubicBezTo>
                    <a:pt x="241" y="122"/>
                    <a:pt x="240" y="121"/>
                    <a:pt x="240" y="121"/>
                  </a:cubicBezTo>
                  <a:close/>
                  <a:moveTo>
                    <a:pt x="174" y="60"/>
                  </a:moveTo>
                  <a:cubicBezTo>
                    <a:pt x="178" y="57"/>
                    <a:pt x="179" y="52"/>
                    <a:pt x="178" y="47"/>
                  </a:cubicBezTo>
                  <a:cubicBezTo>
                    <a:pt x="178" y="42"/>
                    <a:pt x="189" y="42"/>
                    <a:pt x="190" y="40"/>
                  </a:cubicBezTo>
                  <a:cubicBezTo>
                    <a:pt x="192" y="38"/>
                    <a:pt x="188" y="35"/>
                    <a:pt x="185" y="34"/>
                  </a:cubicBezTo>
                  <a:cubicBezTo>
                    <a:pt x="182" y="32"/>
                    <a:pt x="184" y="29"/>
                    <a:pt x="182" y="27"/>
                  </a:cubicBezTo>
                  <a:cubicBezTo>
                    <a:pt x="180" y="26"/>
                    <a:pt x="177" y="21"/>
                    <a:pt x="180" y="20"/>
                  </a:cubicBezTo>
                  <a:cubicBezTo>
                    <a:pt x="183" y="20"/>
                    <a:pt x="178" y="16"/>
                    <a:pt x="180" y="14"/>
                  </a:cubicBezTo>
                  <a:cubicBezTo>
                    <a:pt x="181" y="14"/>
                    <a:pt x="181" y="14"/>
                    <a:pt x="181" y="14"/>
                  </a:cubicBezTo>
                  <a:cubicBezTo>
                    <a:pt x="180" y="13"/>
                    <a:pt x="178" y="12"/>
                    <a:pt x="178" y="12"/>
                  </a:cubicBezTo>
                  <a:cubicBezTo>
                    <a:pt x="174" y="12"/>
                    <a:pt x="165" y="12"/>
                    <a:pt x="165" y="18"/>
                  </a:cubicBezTo>
                  <a:cubicBezTo>
                    <a:pt x="166" y="24"/>
                    <a:pt x="160" y="22"/>
                    <a:pt x="160" y="25"/>
                  </a:cubicBezTo>
                  <a:cubicBezTo>
                    <a:pt x="161" y="28"/>
                    <a:pt x="158" y="28"/>
                    <a:pt x="158" y="32"/>
                  </a:cubicBezTo>
                  <a:cubicBezTo>
                    <a:pt x="159" y="37"/>
                    <a:pt x="156" y="35"/>
                    <a:pt x="151" y="37"/>
                  </a:cubicBezTo>
                  <a:cubicBezTo>
                    <a:pt x="146" y="40"/>
                    <a:pt x="148" y="36"/>
                    <a:pt x="143" y="36"/>
                  </a:cubicBezTo>
                  <a:cubicBezTo>
                    <a:pt x="139" y="36"/>
                    <a:pt x="138" y="38"/>
                    <a:pt x="135" y="39"/>
                  </a:cubicBezTo>
                  <a:cubicBezTo>
                    <a:pt x="132" y="40"/>
                    <a:pt x="127" y="39"/>
                    <a:pt x="125" y="40"/>
                  </a:cubicBezTo>
                  <a:cubicBezTo>
                    <a:pt x="123" y="41"/>
                    <a:pt x="120" y="37"/>
                    <a:pt x="118" y="37"/>
                  </a:cubicBezTo>
                  <a:cubicBezTo>
                    <a:pt x="117" y="37"/>
                    <a:pt x="116" y="34"/>
                    <a:pt x="116" y="32"/>
                  </a:cubicBezTo>
                  <a:cubicBezTo>
                    <a:pt x="115" y="32"/>
                    <a:pt x="115" y="31"/>
                    <a:pt x="115" y="32"/>
                  </a:cubicBezTo>
                  <a:cubicBezTo>
                    <a:pt x="112" y="32"/>
                    <a:pt x="107" y="40"/>
                    <a:pt x="110" y="43"/>
                  </a:cubicBezTo>
                  <a:cubicBezTo>
                    <a:pt x="113" y="46"/>
                    <a:pt x="112" y="51"/>
                    <a:pt x="114" y="54"/>
                  </a:cubicBezTo>
                  <a:cubicBezTo>
                    <a:pt x="115" y="56"/>
                    <a:pt x="121" y="57"/>
                    <a:pt x="121" y="62"/>
                  </a:cubicBezTo>
                  <a:cubicBezTo>
                    <a:pt x="121" y="67"/>
                    <a:pt x="125" y="75"/>
                    <a:pt x="128" y="73"/>
                  </a:cubicBezTo>
                  <a:cubicBezTo>
                    <a:pt x="131" y="71"/>
                    <a:pt x="134" y="74"/>
                    <a:pt x="135" y="76"/>
                  </a:cubicBezTo>
                  <a:cubicBezTo>
                    <a:pt x="136" y="78"/>
                    <a:pt x="143" y="74"/>
                    <a:pt x="145" y="75"/>
                  </a:cubicBezTo>
                  <a:cubicBezTo>
                    <a:pt x="148" y="75"/>
                    <a:pt x="155" y="76"/>
                    <a:pt x="156" y="79"/>
                  </a:cubicBezTo>
                  <a:cubicBezTo>
                    <a:pt x="156" y="82"/>
                    <a:pt x="163" y="79"/>
                    <a:pt x="167" y="77"/>
                  </a:cubicBezTo>
                  <a:cubicBezTo>
                    <a:pt x="172" y="76"/>
                    <a:pt x="169" y="62"/>
                    <a:pt x="174" y="60"/>
                  </a:cubicBezTo>
                  <a:close/>
                  <a:moveTo>
                    <a:pt x="191" y="126"/>
                  </a:moveTo>
                  <a:cubicBezTo>
                    <a:pt x="193" y="128"/>
                    <a:pt x="197" y="128"/>
                    <a:pt x="198" y="130"/>
                  </a:cubicBezTo>
                  <a:cubicBezTo>
                    <a:pt x="200" y="131"/>
                    <a:pt x="206" y="134"/>
                    <a:pt x="206" y="130"/>
                  </a:cubicBezTo>
                  <a:cubicBezTo>
                    <a:pt x="206" y="126"/>
                    <a:pt x="190" y="124"/>
                    <a:pt x="191" y="126"/>
                  </a:cubicBezTo>
                  <a:close/>
                  <a:moveTo>
                    <a:pt x="179" y="115"/>
                  </a:moveTo>
                  <a:cubicBezTo>
                    <a:pt x="178" y="117"/>
                    <a:pt x="174" y="117"/>
                    <a:pt x="172" y="115"/>
                  </a:cubicBezTo>
                  <a:cubicBezTo>
                    <a:pt x="170" y="114"/>
                    <a:pt x="167" y="118"/>
                    <a:pt x="168" y="120"/>
                  </a:cubicBezTo>
                  <a:cubicBezTo>
                    <a:pt x="169" y="121"/>
                    <a:pt x="174" y="124"/>
                    <a:pt x="180" y="122"/>
                  </a:cubicBezTo>
                  <a:cubicBezTo>
                    <a:pt x="186" y="119"/>
                    <a:pt x="190" y="121"/>
                    <a:pt x="191" y="118"/>
                  </a:cubicBezTo>
                  <a:cubicBezTo>
                    <a:pt x="193" y="115"/>
                    <a:pt x="180" y="112"/>
                    <a:pt x="179" y="1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3" name="Freeform 171">
              <a:extLst>
                <a:ext uri="{FF2B5EF4-FFF2-40B4-BE49-F238E27FC236}">
                  <a16:creationId xmlns:a16="http://schemas.microsoft.com/office/drawing/2014/main" id="{C13FFE28-D030-A144-885D-A0F301B3F3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1600" y="6289221"/>
              <a:ext cx="93663" cy="38100"/>
            </a:xfrm>
            <a:custGeom>
              <a:avLst/>
              <a:gdLst>
                <a:gd name="T0" fmla="*/ 3 w 27"/>
                <a:gd name="T1" fmla="*/ 8 h 11"/>
                <a:gd name="T2" fmla="*/ 0 w 27"/>
                <a:gd name="T3" fmla="*/ 9 h 11"/>
                <a:gd name="T4" fmla="*/ 3 w 27"/>
                <a:gd name="T5" fmla="*/ 10 h 11"/>
                <a:gd name="T6" fmla="*/ 4 w 27"/>
                <a:gd name="T7" fmla="*/ 8 h 11"/>
                <a:gd name="T8" fmla="*/ 3 w 27"/>
                <a:gd name="T9" fmla="*/ 8 h 11"/>
                <a:gd name="T10" fmla="*/ 3 w 27"/>
                <a:gd name="T11" fmla="*/ 8 h 11"/>
                <a:gd name="T12" fmla="*/ 14 w 27"/>
                <a:gd name="T13" fmla="*/ 2 h 11"/>
                <a:gd name="T14" fmla="*/ 7 w 27"/>
                <a:gd name="T15" fmla="*/ 6 h 11"/>
                <a:gd name="T16" fmla="*/ 7 w 27"/>
                <a:gd name="T17" fmla="*/ 7 h 11"/>
                <a:gd name="T18" fmla="*/ 9 w 27"/>
                <a:gd name="T19" fmla="*/ 9 h 11"/>
                <a:gd name="T20" fmla="*/ 26 w 27"/>
                <a:gd name="T21" fmla="*/ 2 h 11"/>
                <a:gd name="T22" fmla="*/ 14 w 27"/>
                <a:gd name="T2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11">
                  <a:moveTo>
                    <a:pt x="3" y="8"/>
                  </a:moveTo>
                  <a:cubicBezTo>
                    <a:pt x="2" y="8"/>
                    <a:pt x="1" y="8"/>
                    <a:pt x="0" y="9"/>
                  </a:cubicBezTo>
                  <a:cubicBezTo>
                    <a:pt x="1" y="10"/>
                    <a:pt x="2" y="11"/>
                    <a:pt x="3" y="10"/>
                  </a:cubicBezTo>
                  <a:cubicBezTo>
                    <a:pt x="3" y="10"/>
                    <a:pt x="4" y="9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lose/>
                  <a:moveTo>
                    <a:pt x="14" y="2"/>
                  </a:moveTo>
                  <a:cubicBezTo>
                    <a:pt x="11" y="2"/>
                    <a:pt x="10" y="4"/>
                    <a:pt x="7" y="6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4" y="7"/>
                    <a:pt x="25" y="3"/>
                    <a:pt x="26" y="2"/>
                  </a:cubicBezTo>
                  <a:cubicBezTo>
                    <a:pt x="27" y="0"/>
                    <a:pt x="19" y="2"/>
                    <a:pt x="14" y="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" name="Freeform 172">
              <a:extLst>
                <a:ext uri="{FF2B5EF4-FFF2-40B4-BE49-F238E27FC236}">
                  <a16:creationId xmlns:a16="http://schemas.microsoft.com/office/drawing/2014/main" id="{C2D16362-7ECB-F248-8D99-18DC48E8E4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76750" y="4619171"/>
              <a:ext cx="322263" cy="350838"/>
            </a:xfrm>
            <a:custGeom>
              <a:avLst/>
              <a:gdLst>
                <a:gd name="T0" fmla="*/ 65 w 93"/>
                <a:gd name="T1" fmla="*/ 88 h 101"/>
                <a:gd name="T2" fmla="*/ 55 w 93"/>
                <a:gd name="T3" fmla="*/ 88 h 101"/>
                <a:gd name="T4" fmla="*/ 48 w 93"/>
                <a:gd name="T5" fmla="*/ 91 h 101"/>
                <a:gd name="T6" fmla="*/ 56 w 93"/>
                <a:gd name="T7" fmla="*/ 96 h 101"/>
                <a:gd name="T8" fmla="*/ 66 w 93"/>
                <a:gd name="T9" fmla="*/ 101 h 101"/>
                <a:gd name="T10" fmla="*/ 68 w 93"/>
                <a:gd name="T11" fmla="*/ 96 h 101"/>
                <a:gd name="T12" fmla="*/ 71 w 93"/>
                <a:gd name="T13" fmla="*/ 88 h 101"/>
                <a:gd name="T14" fmla="*/ 65 w 93"/>
                <a:gd name="T15" fmla="*/ 88 h 101"/>
                <a:gd name="T16" fmla="*/ 19 w 93"/>
                <a:gd name="T17" fmla="*/ 61 h 101"/>
                <a:gd name="T18" fmla="*/ 13 w 93"/>
                <a:gd name="T19" fmla="*/ 62 h 101"/>
                <a:gd name="T20" fmla="*/ 16 w 93"/>
                <a:gd name="T21" fmla="*/ 73 h 101"/>
                <a:gd name="T22" fmla="*/ 19 w 93"/>
                <a:gd name="T23" fmla="*/ 80 h 101"/>
                <a:gd name="T24" fmla="*/ 25 w 93"/>
                <a:gd name="T25" fmla="*/ 77 h 101"/>
                <a:gd name="T26" fmla="*/ 26 w 93"/>
                <a:gd name="T27" fmla="*/ 64 h 101"/>
                <a:gd name="T28" fmla="*/ 19 w 93"/>
                <a:gd name="T29" fmla="*/ 61 h 101"/>
                <a:gd name="T30" fmla="*/ 77 w 93"/>
                <a:gd name="T31" fmla="*/ 57 h 101"/>
                <a:gd name="T32" fmla="*/ 71 w 93"/>
                <a:gd name="T33" fmla="*/ 52 h 101"/>
                <a:gd name="T34" fmla="*/ 58 w 93"/>
                <a:gd name="T35" fmla="*/ 39 h 101"/>
                <a:gd name="T36" fmla="*/ 47 w 93"/>
                <a:gd name="T37" fmla="*/ 28 h 101"/>
                <a:gd name="T38" fmla="*/ 47 w 93"/>
                <a:gd name="T39" fmla="*/ 20 h 101"/>
                <a:gd name="T40" fmla="*/ 51 w 93"/>
                <a:gd name="T41" fmla="*/ 15 h 101"/>
                <a:gd name="T42" fmla="*/ 51 w 93"/>
                <a:gd name="T43" fmla="*/ 5 h 101"/>
                <a:gd name="T44" fmla="*/ 47 w 93"/>
                <a:gd name="T45" fmla="*/ 4 h 101"/>
                <a:gd name="T46" fmla="*/ 46 w 93"/>
                <a:gd name="T47" fmla="*/ 0 h 101"/>
                <a:gd name="T48" fmla="*/ 39 w 93"/>
                <a:gd name="T49" fmla="*/ 1 h 101"/>
                <a:gd name="T50" fmla="*/ 34 w 93"/>
                <a:gd name="T51" fmla="*/ 3 h 101"/>
                <a:gd name="T52" fmla="*/ 33 w 93"/>
                <a:gd name="T53" fmla="*/ 2 h 101"/>
                <a:gd name="T54" fmla="*/ 32 w 93"/>
                <a:gd name="T55" fmla="*/ 4 h 101"/>
                <a:gd name="T56" fmla="*/ 30 w 93"/>
                <a:gd name="T57" fmla="*/ 6 h 101"/>
                <a:gd name="T58" fmla="*/ 28 w 93"/>
                <a:gd name="T59" fmla="*/ 7 h 101"/>
                <a:gd name="T60" fmla="*/ 24 w 93"/>
                <a:gd name="T61" fmla="*/ 8 h 101"/>
                <a:gd name="T62" fmla="*/ 21 w 93"/>
                <a:gd name="T63" fmla="*/ 9 h 101"/>
                <a:gd name="T64" fmla="*/ 19 w 93"/>
                <a:gd name="T65" fmla="*/ 12 h 101"/>
                <a:gd name="T66" fmla="*/ 15 w 93"/>
                <a:gd name="T67" fmla="*/ 7 h 101"/>
                <a:gd name="T68" fmla="*/ 11 w 93"/>
                <a:gd name="T69" fmla="*/ 12 h 101"/>
                <a:gd name="T70" fmla="*/ 4 w 93"/>
                <a:gd name="T71" fmla="*/ 13 h 101"/>
                <a:gd name="T72" fmla="*/ 5 w 93"/>
                <a:gd name="T73" fmla="*/ 17 h 101"/>
                <a:gd name="T74" fmla="*/ 3 w 93"/>
                <a:gd name="T75" fmla="*/ 20 h 101"/>
                <a:gd name="T76" fmla="*/ 1 w 93"/>
                <a:gd name="T77" fmla="*/ 22 h 101"/>
                <a:gd name="T78" fmla="*/ 4 w 93"/>
                <a:gd name="T79" fmla="*/ 26 h 101"/>
                <a:gd name="T80" fmla="*/ 6 w 93"/>
                <a:gd name="T81" fmla="*/ 30 h 101"/>
                <a:gd name="T82" fmla="*/ 9 w 93"/>
                <a:gd name="T83" fmla="*/ 31 h 101"/>
                <a:gd name="T84" fmla="*/ 8 w 93"/>
                <a:gd name="T85" fmla="*/ 34 h 101"/>
                <a:gd name="T86" fmla="*/ 12 w 93"/>
                <a:gd name="T87" fmla="*/ 33 h 101"/>
                <a:gd name="T88" fmla="*/ 18 w 93"/>
                <a:gd name="T89" fmla="*/ 28 h 101"/>
                <a:gd name="T90" fmla="*/ 29 w 93"/>
                <a:gd name="T91" fmla="*/ 33 h 101"/>
                <a:gd name="T92" fmla="*/ 32 w 93"/>
                <a:gd name="T93" fmla="*/ 37 h 101"/>
                <a:gd name="T94" fmla="*/ 39 w 93"/>
                <a:gd name="T95" fmla="*/ 47 h 101"/>
                <a:gd name="T96" fmla="*/ 50 w 93"/>
                <a:gd name="T97" fmla="*/ 57 h 101"/>
                <a:gd name="T98" fmla="*/ 58 w 93"/>
                <a:gd name="T99" fmla="*/ 60 h 101"/>
                <a:gd name="T100" fmla="*/ 65 w 93"/>
                <a:gd name="T101" fmla="*/ 65 h 101"/>
                <a:gd name="T102" fmla="*/ 71 w 93"/>
                <a:gd name="T103" fmla="*/ 69 h 101"/>
                <a:gd name="T104" fmla="*/ 73 w 93"/>
                <a:gd name="T105" fmla="*/ 74 h 101"/>
                <a:gd name="T106" fmla="*/ 74 w 93"/>
                <a:gd name="T107" fmla="*/ 83 h 101"/>
                <a:gd name="T108" fmla="*/ 74 w 93"/>
                <a:gd name="T109" fmla="*/ 89 h 101"/>
                <a:gd name="T110" fmla="*/ 78 w 93"/>
                <a:gd name="T111" fmla="*/ 82 h 101"/>
                <a:gd name="T112" fmla="*/ 83 w 93"/>
                <a:gd name="T113" fmla="*/ 78 h 101"/>
                <a:gd name="T114" fmla="*/ 79 w 93"/>
                <a:gd name="T115" fmla="*/ 71 h 101"/>
                <a:gd name="T116" fmla="*/ 87 w 93"/>
                <a:gd name="T117" fmla="*/ 68 h 101"/>
                <a:gd name="T118" fmla="*/ 93 w 93"/>
                <a:gd name="T119" fmla="*/ 68 h 101"/>
                <a:gd name="T120" fmla="*/ 77 w 93"/>
                <a:gd name="T121" fmla="*/ 5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" h="101">
                  <a:moveTo>
                    <a:pt x="65" y="88"/>
                  </a:moveTo>
                  <a:cubicBezTo>
                    <a:pt x="60" y="89"/>
                    <a:pt x="58" y="89"/>
                    <a:pt x="55" y="88"/>
                  </a:cubicBezTo>
                  <a:cubicBezTo>
                    <a:pt x="52" y="86"/>
                    <a:pt x="47" y="89"/>
                    <a:pt x="48" y="91"/>
                  </a:cubicBezTo>
                  <a:cubicBezTo>
                    <a:pt x="49" y="92"/>
                    <a:pt x="50" y="94"/>
                    <a:pt x="56" y="96"/>
                  </a:cubicBezTo>
                  <a:cubicBezTo>
                    <a:pt x="62" y="97"/>
                    <a:pt x="63" y="101"/>
                    <a:pt x="66" y="101"/>
                  </a:cubicBezTo>
                  <a:cubicBezTo>
                    <a:pt x="68" y="101"/>
                    <a:pt x="68" y="99"/>
                    <a:pt x="68" y="96"/>
                  </a:cubicBezTo>
                  <a:cubicBezTo>
                    <a:pt x="67" y="93"/>
                    <a:pt x="71" y="89"/>
                    <a:pt x="71" y="88"/>
                  </a:cubicBezTo>
                  <a:cubicBezTo>
                    <a:pt x="71" y="88"/>
                    <a:pt x="69" y="87"/>
                    <a:pt x="65" y="88"/>
                  </a:cubicBezTo>
                  <a:close/>
                  <a:moveTo>
                    <a:pt x="19" y="61"/>
                  </a:moveTo>
                  <a:cubicBezTo>
                    <a:pt x="16" y="63"/>
                    <a:pt x="14" y="60"/>
                    <a:pt x="13" y="62"/>
                  </a:cubicBezTo>
                  <a:cubicBezTo>
                    <a:pt x="11" y="65"/>
                    <a:pt x="17" y="68"/>
                    <a:pt x="16" y="73"/>
                  </a:cubicBezTo>
                  <a:cubicBezTo>
                    <a:pt x="15" y="77"/>
                    <a:pt x="16" y="83"/>
                    <a:pt x="19" y="80"/>
                  </a:cubicBezTo>
                  <a:cubicBezTo>
                    <a:pt x="22" y="78"/>
                    <a:pt x="23" y="79"/>
                    <a:pt x="25" y="77"/>
                  </a:cubicBezTo>
                  <a:cubicBezTo>
                    <a:pt x="26" y="75"/>
                    <a:pt x="25" y="67"/>
                    <a:pt x="26" y="64"/>
                  </a:cubicBezTo>
                  <a:cubicBezTo>
                    <a:pt x="27" y="60"/>
                    <a:pt x="21" y="59"/>
                    <a:pt x="19" y="61"/>
                  </a:cubicBezTo>
                  <a:close/>
                  <a:moveTo>
                    <a:pt x="77" y="57"/>
                  </a:moveTo>
                  <a:cubicBezTo>
                    <a:pt x="74" y="55"/>
                    <a:pt x="76" y="52"/>
                    <a:pt x="71" y="52"/>
                  </a:cubicBezTo>
                  <a:cubicBezTo>
                    <a:pt x="66" y="53"/>
                    <a:pt x="60" y="46"/>
                    <a:pt x="58" y="39"/>
                  </a:cubicBezTo>
                  <a:cubicBezTo>
                    <a:pt x="57" y="32"/>
                    <a:pt x="49" y="32"/>
                    <a:pt x="47" y="28"/>
                  </a:cubicBezTo>
                  <a:cubicBezTo>
                    <a:pt x="45" y="24"/>
                    <a:pt x="49" y="23"/>
                    <a:pt x="47" y="20"/>
                  </a:cubicBezTo>
                  <a:cubicBezTo>
                    <a:pt x="46" y="18"/>
                    <a:pt x="48" y="16"/>
                    <a:pt x="51" y="15"/>
                  </a:cubicBezTo>
                  <a:cubicBezTo>
                    <a:pt x="51" y="11"/>
                    <a:pt x="51" y="7"/>
                    <a:pt x="51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46" y="3"/>
                    <a:pt x="46" y="0"/>
                    <a:pt x="46" y="0"/>
                  </a:cubicBezTo>
                  <a:cubicBezTo>
                    <a:pt x="45" y="0"/>
                    <a:pt x="40" y="0"/>
                    <a:pt x="39" y="1"/>
                  </a:cubicBezTo>
                  <a:cubicBezTo>
                    <a:pt x="38" y="2"/>
                    <a:pt x="36" y="4"/>
                    <a:pt x="34" y="3"/>
                  </a:cubicBezTo>
                  <a:cubicBezTo>
                    <a:pt x="34" y="3"/>
                    <a:pt x="33" y="2"/>
                    <a:pt x="33" y="2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1" y="6"/>
                    <a:pt x="30" y="6"/>
                  </a:cubicBezTo>
                  <a:cubicBezTo>
                    <a:pt x="29" y="6"/>
                    <a:pt x="28" y="5"/>
                    <a:pt x="28" y="7"/>
                  </a:cubicBezTo>
                  <a:cubicBezTo>
                    <a:pt x="28" y="8"/>
                    <a:pt x="25" y="8"/>
                    <a:pt x="24" y="8"/>
                  </a:cubicBezTo>
                  <a:cubicBezTo>
                    <a:pt x="23" y="7"/>
                    <a:pt x="21" y="8"/>
                    <a:pt x="21" y="9"/>
                  </a:cubicBezTo>
                  <a:cubicBezTo>
                    <a:pt x="21" y="11"/>
                    <a:pt x="21" y="14"/>
                    <a:pt x="19" y="12"/>
                  </a:cubicBezTo>
                  <a:cubicBezTo>
                    <a:pt x="17" y="10"/>
                    <a:pt x="15" y="6"/>
                    <a:pt x="15" y="7"/>
                  </a:cubicBezTo>
                  <a:cubicBezTo>
                    <a:pt x="14" y="7"/>
                    <a:pt x="12" y="12"/>
                    <a:pt x="11" y="12"/>
                  </a:cubicBezTo>
                  <a:cubicBezTo>
                    <a:pt x="10" y="12"/>
                    <a:pt x="6" y="13"/>
                    <a:pt x="4" y="13"/>
                  </a:cubicBezTo>
                  <a:cubicBezTo>
                    <a:pt x="3" y="15"/>
                    <a:pt x="4" y="16"/>
                    <a:pt x="5" y="17"/>
                  </a:cubicBezTo>
                  <a:cubicBezTo>
                    <a:pt x="6" y="17"/>
                    <a:pt x="4" y="19"/>
                    <a:pt x="3" y="20"/>
                  </a:cubicBezTo>
                  <a:cubicBezTo>
                    <a:pt x="2" y="20"/>
                    <a:pt x="0" y="20"/>
                    <a:pt x="1" y="22"/>
                  </a:cubicBezTo>
                  <a:cubicBezTo>
                    <a:pt x="3" y="24"/>
                    <a:pt x="5" y="24"/>
                    <a:pt x="4" y="26"/>
                  </a:cubicBezTo>
                  <a:cubicBezTo>
                    <a:pt x="3" y="28"/>
                    <a:pt x="4" y="30"/>
                    <a:pt x="6" y="30"/>
                  </a:cubicBezTo>
                  <a:cubicBezTo>
                    <a:pt x="7" y="30"/>
                    <a:pt x="10" y="30"/>
                    <a:pt x="9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10" y="33"/>
                    <a:pt x="11" y="33"/>
                    <a:pt x="12" y="33"/>
                  </a:cubicBezTo>
                  <a:cubicBezTo>
                    <a:pt x="15" y="31"/>
                    <a:pt x="14" y="29"/>
                    <a:pt x="18" y="28"/>
                  </a:cubicBezTo>
                  <a:cubicBezTo>
                    <a:pt x="22" y="27"/>
                    <a:pt x="28" y="30"/>
                    <a:pt x="29" y="33"/>
                  </a:cubicBezTo>
                  <a:cubicBezTo>
                    <a:pt x="31" y="35"/>
                    <a:pt x="31" y="35"/>
                    <a:pt x="32" y="37"/>
                  </a:cubicBezTo>
                  <a:cubicBezTo>
                    <a:pt x="32" y="39"/>
                    <a:pt x="34" y="43"/>
                    <a:pt x="39" y="47"/>
                  </a:cubicBezTo>
                  <a:cubicBezTo>
                    <a:pt x="45" y="51"/>
                    <a:pt x="47" y="55"/>
                    <a:pt x="50" y="57"/>
                  </a:cubicBezTo>
                  <a:cubicBezTo>
                    <a:pt x="53" y="58"/>
                    <a:pt x="56" y="58"/>
                    <a:pt x="58" y="60"/>
                  </a:cubicBezTo>
                  <a:cubicBezTo>
                    <a:pt x="60" y="62"/>
                    <a:pt x="62" y="63"/>
                    <a:pt x="65" y="65"/>
                  </a:cubicBezTo>
                  <a:cubicBezTo>
                    <a:pt x="68" y="66"/>
                    <a:pt x="68" y="69"/>
                    <a:pt x="71" y="69"/>
                  </a:cubicBezTo>
                  <a:cubicBezTo>
                    <a:pt x="73" y="70"/>
                    <a:pt x="72" y="72"/>
                    <a:pt x="73" y="74"/>
                  </a:cubicBezTo>
                  <a:cubicBezTo>
                    <a:pt x="75" y="76"/>
                    <a:pt x="75" y="80"/>
                    <a:pt x="74" y="83"/>
                  </a:cubicBezTo>
                  <a:cubicBezTo>
                    <a:pt x="72" y="85"/>
                    <a:pt x="73" y="89"/>
                    <a:pt x="74" y="89"/>
                  </a:cubicBezTo>
                  <a:cubicBezTo>
                    <a:pt x="75" y="89"/>
                    <a:pt x="78" y="85"/>
                    <a:pt x="78" y="82"/>
                  </a:cubicBezTo>
                  <a:cubicBezTo>
                    <a:pt x="78" y="80"/>
                    <a:pt x="81" y="80"/>
                    <a:pt x="83" y="78"/>
                  </a:cubicBezTo>
                  <a:cubicBezTo>
                    <a:pt x="85" y="75"/>
                    <a:pt x="80" y="75"/>
                    <a:pt x="79" y="71"/>
                  </a:cubicBezTo>
                  <a:cubicBezTo>
                    <a:pt x="78" y="68"/>
                    <a:pt x="83" y="65"/>
                    <a:pt x="87" y="68"/>
                  </a:cubicBezTo>
                  <a:cubicBezTo>
                    <a:pt x="91" y="71"/>
                    <a:pt x="93" y="72"/>
                    <a:pt x="93" y="68"/>
                  </a:cubicBezTo>
                  <a:cubicBezTo>
                    <a:pt x="93" y="64"/>
                    <a:pt x="80" y="59"/>
                    <a:pt x="77" y="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" name="Freeform 173">
              <a:extLst>
                <a:ext uri="{FF2B5EF4-FFF2-40B4-BE49-F238E27FC236}">
                  <a16:creationId xmlns:a16="http://schemas.microsoft.com/office/drawing/2014/main" id="{CA773034-27AA-F646-9830-3B9D0807F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013" y="4747759"/>
              <a:ext cx="34925" cy="44450"/>
            </a:xfrm>
            <a:custGeom>
              <a:avLst/>
              <a:gdLst>
                <a:gd name="T0" fmla="*/ 3 w 10"/>
                <a:gd name="T1" fmla="*/ 0 h 13"/>
                <a:gd name="T2" fmla="*/ 0 w 10"/>
                <a:gd name="T3" fmla="*/ 6 h 13"/>
                <a:gd name="T4" fmla="*/ 0 w 10"/>
                <a:gd name="T5" fmla="*/ 9 h 13"/>
                <a:gd name="T6" fmla="*/ 6 w 10"/>
                <a:gd name="T7" fmla="*/ 13 h 13"/>
                <a:gd name="T8" fmla="*/ 6 w 10"/>
                <a:gd name="T9" fmla="*/ 13 h 13"/>
                <a:gd name="T10" fmla="*/ 10 w 10"/>
                <a:gd name="T11" fmla="*/ 8 h 13"/>
                <a:gd name="T12" fmla="*/ 3 w 10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3">
                  <a:moveTo>
                    <a:pt x="3" y="0"/>
                  </a:moveTo>
                  <a:cubicBezTo>
                    <a:pt x="2" y="3"/>
                    <a:pt x="0" y="6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2" y="11"/>
                    <a:pt x="4" y="12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1"/>
                    <a:pt x="8" y="8"/>
                    <a:pt x="10" y="8"/>
                  </a:cubicBezTo>
                  <a:cubicBezTo>
                    <a:pt x="8" y="5"/>
                    <a:pt x="5" y="2"/>
                    <a:pt x="3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" name="Freeform 174">
              <a:extLst>
                <a:ext uri="{FF2B5EF4-FFF2-40B4-BE49-F238E27FC236}">
                  <a16:creationId xmlns:a16="http://schemas.microsoft.com/office/drawing/2014/main" id="{AD728FCE-C9E6-4648-AB89-84CA3DBC9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5363" y="4650921"/>
              <a:ext cx="119063" cy="138113"/>
            </a:xfrm>
            <a:custGeom>
              <a:avLst/>
              <a:gdLst>
                <a:gd name="T0" fmla="*/ 30 w 34"/>
                <a:gd name="T1" fmla="*/ 27 h 40"/>
                <a:gd name="T2" fmla="*/ 30 w 34"/>
                <a:gd name="T3" fmla="*/ 21 h 40"/>
                <a:gd name="T4" fmla="*/ 30 w 34"/>
                <a:gd name="T5" fmla="*/ 17 h 40"/>
                <a:gd name="T6" fmla="*/ 21 w 34"/>
                <a:gd name="T7" fmla="*/ 14 h 40"/>
                <a:gd name="T8" fmla="*/ 20 w 34"/>
                <a:gd name="T9" fmla="*/ 9 h 40"/>
                <a:gd name="T10" fmla="*/ 17 w 34"/>
                <a:gd name="T11" fmla="*/ 6 h 40"/>
                <a:gd name="T12" fmla="*/ 14 w 34"/>
                <a:gd name="T13" fmla="*/ 2 h 40"/>
                <a:gd name="T14" fmla="*/ 14 w 34"/>
                <a:gd name="T15" fmla="*/ 1 h 40"/>
                <a:gd name="T16" fmla="*/ 12 w 34"/>
                <a:gd name="T17" fmla="*/ 1 h 40"/>
                <a:gd name="T18" fmla="*/ 9 w 34"/>
                <a:gd name="T19" fmla="*/ 0 h 40"/>
                <a:gd name="T20" fmla="*/ 0 w 34"/>
                <a:gd name="T21" fmla="*/ 2 h 40"/>
                <a:gd name="T22" fmla="*/ 2 w 34"/>
                <a:gd name="T23" fmla="*/ 7 h 40"/>
                <a:gd name="T24" fmla="*/ 5 w 34"/>
                <a:gd name="T25" fmla="*/ 13 h 40"/>
                <a:gd name="T26" fmla="*/ 4 w 34"/>
                <a:gd name="T27" fmla="*/ 25 h 40"/>
                <a:gd name="T28" fmla="*/ 1 w 34"/>
                <a:gd name="T29" fmla="*/ 28 h 40"/>
                <a:gd name="T30" fmla="*/ 8 w 34"/>
                <a:gd name="T31" fmla="*/ 36 h 40"/>
                <a:gd name="T32" fmla="*/ 8 w 34"/>
                <a:gd name="T33" fmla="*/ 36 h 40"/>
                <a:gd name="T34" fmla="*/ 15 w 34"/>
                <a:gd name="T35" fmla="*/ 40 h 40"/>
                <a:gd name="T36" fmla="*/ 29 w 34"/>
                <a:gd name="T37" fmla="*/ 37 h 40"/>
                <a:gd name="T38" fmla="*/ 29 w 34"/>
                <a:gd name="T39" fmla="*/ 35 h 40"/>
                <a:gd name="T40" fmla="*/ 32 w 34"/>
                <a:gd name="T41" fmla="*/ 32 h 40"/>
                <a:gd name="T42" fmla="*/ 30 w 34"/>
                <a:gd name="T43" fmla="*/ 2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40">
                  <a:moveTo>
                    <a:pt x="30" y="27"/>
                  </a:moveTo>
                  <a:cubicBezTo>
                    <a:pt x="28" y="25"/>
                    <a:pt x="28" y="22"/>
                    <a:pt x="30" y="21"/>
                  </a:cubicBezTo>
                  <a:cubicBezTo>
                    <a:pt x="31" y="20"/>
                    <a:pt x="30" y="18"/>
                    <a:pt x="30" y="17"/>
                  </a:cubicBezTo>
                  <a:cubicBezTo>
                    <a:pt x="30" y="15"/>
                    <a:pt x="22" y="14"/>
                    <a:pt x="21" y="14"/>
                  </a:cubicBezTo>
                  <a:cubicBezTo>
                    <a:pt x="20" y="14"/>
                    <a:pt x="22" y="9"/>
                    <a:pt x="20" y="9"/>
                  </a:cubicBezTo>
                  <a:cubicBezTo>
                    <a:pt x="18" y="9"/>
                    <a:pt x="17" y="8"/>
                    <a:pt x="17" y="6"/>
                  </a:cubicBezTo>
                  <a:cubicBezTo>
                    <a:pt x="17" y="5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1" y="1"/>
                    <a:pt x="9" y="0"/>
                    <a:pt x="9" y="0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4"/>
                    <a:pt x="1" y="7"/>
                    <a:pt x="2" y="7"/>
                  </a:cubicBezTo>
                  <a:cubicBezTo>
                    <a:pt x="5" y="8"/>
                    <a:pt x="4" y="11"/>
                    <a:pt x="5" y="13"/>
                  </a:cubicBezTo>
                  <a:cubicBezTo>
                    <a:pt x="6" y="15"/>
                    <a:pt x="6" y="25"/>
                    <a:pt x="4" y="25"/>
                  </a:cubicBezTo>
                  <a:cubicBezTo>
                    <a:pt x="4" y="25"/>
                    <a:pt x="3" y="27"/>
                    <a:pt x="1" y="28"/>
                  </a:cubicBezTo>
                  <a:cubicBezTo>
                    <a:pt x="3" y="30"/>
                    <a:pt x="6" y="33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0" y="36"/>
                    <a:pt x="15" y="40"/>
                    <a:pt x="15" y="40"/>
                  </a:cubicBezTo>
                  <a:cubicBezTo>
                    <a:pt x="15" y="40"/>
                    <a:pt x="24" y="38"/>
                    <a:pt x="29" y="37"/>
                  </a:cubicBezTo>
                  <a:cubicBezTo>
                    <a:pt x="29" y="36"/>
                    <a:pt x="29" y="35"/>
                    <a:pt x="29" y="35"/>
                  </a:cubicBezTo>
                  <a:cubicBezTo>
                    <a:pt x="29" y="34"/>
                    <a:pt x="30" y="32"/>
                    <a:pt x="32" y="32"/>
                  </a:cubicBezTo>
                  <a:cubicBezTo>
                    <a:pt x="34" y="32"/>
                    <a:pt x="31" y="28"/>
                    <a:pt x="30" y="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08" name="Freeform 193">
            <a:extLst>
              <a:ext uri="{FF2B5EF4-FFF2-40B4-BE49-F238E27FC236}">
                <a16:creationId xmlns:a16="http://schemas.microsoft.com/office/drawing/2014/main" id="{6C8A85B8-7565-F547-81F4-DCF9523F5F67}"/>
              </a:ext>
            </a:extLst>
          </p:cNvPr>
          <p:cNvSpPr/>
          <p:nvPr/>
        </p:nvSpPr>
        <p:spPr>
          <a:xfrm rot="16200000">
            <a:off x="3172513" y="4411484"/>
            <a:ext cx="632406" cy="753796"/>
          </a:xfrm>
          <a:custGeom>
            <a:avLst/>
            <a:gdLst>
              <a:gd name="connsiteX0" fmla="*/ 729707 w 1459414"/>
              <a:gd name="connsiteY0" fmla="*/ 0 h 1739547"/>
              <a:gd name="connsiteX1" fmla="*/ 1459414 w 1459414"/>
              <a:gd name="connsiteY1" fmla="*/ 729707 h 1739547"/>
              <a:gd name="connsiteX2" fmla="*/ 1013742 w 1459414"/>
              <a:gd name="connsiteY2" fmla="*/ 1402070 h 1739547"/>
              <a:gd name="connsiteX3" fmla="*/ 906055 w 1459414"/>
              <a:gd name="connsiteY3" fmla="*/ 1435498 h 1739547"/>
              <a:gd name="connsiteX4" fmla="*/ 729706 w 1459414"/>
              <a:gd name="connsiteY4" fmla="*/ 1739547 h 1739547"/>
              <a:gd name="connsiteX5" fmla="*/ 553358 w 1459414"/>
              <a:gd name="connsiteY5" fmla="*/ 1435498 h 1739547"/>
              <a:gd name="connsiteX6" fmla="*/ 445672 w 1459414"/>
              <a:gd name="connsiteY6" fmla="*/ 1402070 h 1739547"/>
              <a:gd name="connsiteX7" fmla="*/ 0 w 1459414"/>
              <a:gd name="connsiteY7" fmla="*/ 729707 h 1739547"/>
              <a:gd name="connsiteX8" fmla="*/ 729707 w 1459414"/>
              <a:gd name="connsiteY8" fmla="*/ 0 h 173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414" h="1739547">
                <a:moveTo>
                  <a:pt x="729707" y="0"/>
                </a:moveTo>
                <a:cubicBezTo>
                  <a:pt x="1132713" y="0"/>
                  <a:pt x="1459414" y="326701"/>
                  <a:pt x="1459414" y="729707"/>
                </a:cubicBezTo>
                <a:cubicBezTo>
                  <a:pt x="1459414" y="1031962"/>
                  <a:pt x="1275645" y="1291295"/>
                  <a:pt x="1013742" y="1402070"/>
                </a:cubicBezTo>
                <a:lnTo>
                  <a:pt x="906055" y="1435498"/>
                </a:lnTo>
                <a:lnTo>
                  <a:pt x="729706" y="1739547"/>
                </a:lnTo>
                <a:lnTo>
                  <a:pt x="553358" y="1435498"/>
                </a:lnTo>
                <a:lnTo>
                  <a:pt x="445672" y="1402070"/>
                </a:lnTo>
                <a:cubicBezTo>
                  <a:pt x="183769" y="1291295"/>
                  <a:pt x="0" y="1031962"/>
                  <a:pt x="0" y="729707"/>
                </a:cubicBezTo>
                <a:cubicBezTo>
                  <a:pt x="0" y="326701"/>
                  <a:pt x="326701" y="0"/>
                  <a:pt x="729707" y="0"/>
                </a:cubicBezTo>
                <a:close/>
              </a:path>
            </a:pathLst>
          </a:custGeom>
          <a:solidFill>
            <a:srgbClr val="009A3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9" name="TextBox 194">
            <a:extLst>
              <a:ext uri="{FF2B5EF4-FFF2-40B4-BE49-F238E27FC236}">
                <a16:creationId xmlns:a16="http://schemas.microsoft.com/office/drawing/2014/main" id="{7189D71D-2C9D-B348-9822-9F3BDE853445}"/>
              </a:ext>
            </a:extLst>
          </p:cNvPr>
          <p:cNvSpPr txBox="1"/>
          <p:nvPr/>
        </p:nvSpPr>
        <p:spPr>
          <a:xfrm>
            <a:off x="2821884" y="4623860"/>
            <a:ext cx="1248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3" name="Freeform 193">
            <a:extLst>
              <a:ext uri="{FF2B5EF4-FFF2-40B4-BE49-F238E27FC236}">
                <a16:creationId xmlns:a16="http://schemas.microsoft.com/office/drawing/2014/main" id="{A62B4BFD-7620-E24B-908F-34C5808D7216}"/>
              </a:ext>
            </a:extLst>
          </p:cNvPr>
          <p:cNvSpPr/>
          <p:nvPr/>
        </p:nvSpPr>
        <p:spPr>
          <a:xfrm>
            <a:off x="2555566" y="2491270"/>
            <a:ext cx="810119" cy="965621"/>
          </a:xfrm>
          <a:custGeom>
            <a:avLst/>
            <a:gdLst>
              <a:gd name="connsiteX0" fmla="*/ 729707 w 1459414"/>
              <a:gd name="connsiteY0" fmla="*/ 0 h 1739547"/>
              <a:gd name="connsiteX1" fmla="*/ 1459414 w 1459414"/>
              <a:gd name="connsiteY1" fmla="*/ 729707 h 1739547"/>
              <a:gd name="connsiteX2" fmla="*/ 1013742 w 1459414"/>
              <a:gd name="connsiteY2" fmla="*/ 1402070 h 1739547"/>
              <a:gd name="connsiteX3" fmla="*/ 906055 w 1459414"/>
              <a:gd name="connsiteY3" fmla="*/ 1435498 h 1739547"/>
              <a:gd name="connsiteX4" fmla="*/ 729706 w 1459414"/>
              <a:gd name="connsiteY4" fmla="*/ 1739547 h 1739547"/>
              <a:gd name="connsiteX5" fmla="*/ 553358 w 1459414"/>
              <a:gd name="connsiteY5" fmla="*/ 1435498 h 1739547"/>
              <a:gd name="connsiteX6" fmla="*/ 445672 w 1459414"/>
              <a:gd name="connsiteY6" fmla="*/ 1402070 h 1739547"/>
              <a:gd name="connsiteX7" fmla="*/ 0 w 1459414"/>
              <a:gd name="connsiteY7" fmla="*/ 729707 h 1739547"/>
              <a:gd name="connsiteX8" fmla="*/ 729707 w 1459414"/>
              <a:gd name="connsiteY8" fmla="*/ 0 h 173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414" h="1739547">
                <a:moveTo>
                  <a:pt x="729707" y="0"/>
                </a:moveTo>
                <a:cubicBezTo>
                  <a:pt x="1132713" y="0"/>
                  <a:pt x="1459414" y="326701"/>
                  <a:pt x="1459414" y="729707"/>
                </a:cubicBezTo>
                <a:cubicBezTo>
                  <a:pt x="1459414" y="1031962"/>
                  <a:pt x="1275645" y="1291295"/>
                  <a:pt x="1013742" y="1402070"/>
                </a:cubicBezTo>
                <a:lnTo>
                  <a:pt x="906055" y="1435498"/>
                </a:lnTo>
                <a:lnTo>
                  <a:pt x="729706" y="1739547"/>
                </a:lnTo>
                <a:lnTo>
                  <a:pt x="553358" y="1435498"/>
                </a:lnTo>
                <a:lnTo>
                  <a:pt x="445672" y="1402070"/>
                </a:lnTo>
                <a:cubicBezTo>
                  <a:pt x="183769" y="1291295"/>
                  <a:pt x="0" y="1031962"/>
                  <a:pt x="0" y="729707"/>
                </a:cubicBezTo>
                <a:cubicBezTo>
                  <a:pt x="0" y="326701"/>
                  <a:pt x="326701" y="0"/>
                  <a:pt x="729707" y="0"/>
                </a:cubicBezTo>
                <a:close/>
              </a:path>
            </a:pathLst>
          </a:custGeom>
          <a:solidFill>
            <a:srgbClr val="009A3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4" name="TextBox 194">
            <a:extLst>
              <a:ext uri="{FF2B5EF4-FFF2-40B4-BE49-F238E27FC236}">
                <a16:creationId xmlns:a16="http://schemas.microsoft.com/office/drawing/2014/main" id="{FBCE7CF3-54B4-2743-A9C5-3718D9989F72}"/>
              </a:ext>
            </a:extLst>
          </p:cNvPr>
          <p:cNvSpPr txBox="1"/>
          <p:nvPr/>
        </p:nvSpPr>
        <p:spPr>
          <a:xfrm>
            <a:off x="2351353" y="2720859"/>
            <a:ext cx="124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55%</a:t>
            </a:r>
            <a:endParaRPr lang="uk-UA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5" name="Freeform 193">
            <a:extLst>
              <a:ext uri="{FF2B5EF4-FFF2-40B4-BE49-F238E27FC236}">
                <a16:creationId xmlns:a16="http://schemas.microsoft.com/office/drawing/2014/main" id="{19C40B25-EF37-BA43-A8D2-04A0E9749C98}"/>
              </a:ext>
            </a:extLst>
          </p:cNvPr>
          <p:cNvSpPr/>
          <p:nvPr/>
        </p:nvSpPr>
        <p:spPr>
          <a:xfrm>
            <a:off x="5448914" y="2035475"/>
            <a:ext cx="965732" cy="1151103"/>
          </a:xfrm>
          <a:custGeom>
            <a:avLst/>
            <a:gdLst>
              <a:gd name="connsiteX0" fmla="*/ 729707 w 1459414"/>
              <a:gd name="connsiteY0" fmla="*/ 0 h 1739547"/>
              <a:gd name="connsiteX1" fmla="*/ 1459414 w 1459414"/>
              <a:gd name="connsiteY1" fmla="*/ 729707 h 1739547"/>
              <a:gd name="connsiteX2" fmla="*/ 1013742 w 1459414"/>
              <a:gd name="connsiteY2" fmla="*/ 1402070 h 1739547"/>
              <a:gd name="connsiteX3" fmla="*/ 906055 w 1459414"/>
              <a:gd name="connsiteY3" fmla="*/ 1435498 h 1739547"/>
              <a:gd name="connsiteX4" fmla="*/ 729706 w 1459414"/>
              <a:gd name="connsiteY4" fmla="*/ 1739547 h 1739547"/>
              <a:gd name="connsiteX5" fmla="*/ 553358 w 1459414"/>
              <a:gd name="connsiteY5" fmla="*/ 1435498 h 1739547"/>
              <a:gd name="connsiteX6" fmla="*/ 445672 w 1459414"/>
              <a:gd name="connsiteY6" fmla="*/ 1402070 h 1739547"/>
              <a:gd name="connsiteX7" fmla="*/ 0 w 1459414"/>
              <a:gd name="connsiteY7" fmla="*/ 729707 h 1739547"/>
              <a:gd name="connsiteX8" fmla="*/ 729707 w 1459414"/>
              <a:gd name="connsiteY8" fmla="*/ 0 h 173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414" h="1739547">
                <a:moveTo>
                  <a:pt x="729707" y="0"/>
                </a:moveTo>
                <a:cubicBezTo>
                  <a:pt x="1132713" y="0"/>
                  <a:pt x="1459414" y="326701"/>
                  <a:pt x="1459414" y="729707"/>
                </a:cubicBezTo>
                <a:cubicBezTo>
                  <a:pt x="1459414" y="1031962"/>
                  <a:pt x="1275645" y="1291295"/>
                  <a:pt x="1013742" y="1402070"/>
                </a:cubicBezTo>
                <a:lnTo>
                  <a:pt x="906055" y="1435498"/>
                </a:lnTo>
                <a:lnTo>
                  <a:pt x="729706" y="1739547"/>
                </a:lnTo>
                <a:lnTo>
                  <a:pt x="553358" y="1435498"/>
                </a:lnTo>
                <a:lnTo>
                  <a:pt x="445672" y="1402070"/>
                </a:lnTo>
                <a:cubicBezTo>
                  <a:pt x="183769" y="1291295"/>
                  <a:pt x="0" y="1031962"/>
                  <a:pt x="0" y="729707"/>
                </a:cubicBezTo>
                <a:cubicBezTo>
                  <a:pt x="0" y="326701"/>
                  <a:pt x="326701" y="0"/>
                  <a:pt x="729707" y="0"/>
                </a:cubicBezTo>
                <a:close/>
              </a:path>
            </a:pathLst>
          </a:custGeom>
          <a:solidFill>
            <a:srgbClr val="009A3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6" name="TextBox 194">
            <a:extLst>
              <a:ext uri="{FF2B5EF4-FFF2-40B4-BE49-F238E27FC236}">
                <a16:creationId xmlns:a16="http://schemas.microsoft.com/office/drawing/2014/main" id="{18895297-ED3E-9046-BCD0-1573859A32A0}"/>
              </a:ext>
            </a:extLst>
          </p:cNvPr>
          <p:cNvSpPr txBox="1"/>
          <p:nvPr/>
        </p:nvSpPr>
        <p:spPr>
          <a:xfrm>
            <a:off x="5174200" y="2315173"/>
            <a:ext cx="1515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75%</a:t>
            </a:r>
            <a:endParaRPr lang="uk-UA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7" name="Título 1">
            <a:extLst>
              <a:ext uri="{FF2B5EF4-FFF2-40B4-BE49-F238E27FC236}">
                <a16:creationId xmlns:a16="http://schemas.microsoft.com/office/drawing/2014/main" id="{5E2AC053-7B91-2D4A-87C4-3FA0CE325E62}"/>
              </a:ext>
            </a:extLst>
          </p:cNvPr>
          <p:cNvSpPr txBox="1">
            <a:spLocks/>
          </p:cNvSpPr>
          <p:nvPr/>
        </p:nvSpPr>
        <p:spPr>
          <a:xfrm>
            <a:off x="626376" y="555420"/>
            <a:ext cx="10888683" cy="493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endParaRPr lang="es-ES_tradnl" sz="3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19" name="Freeform 193">
            <a:extLst>
              <a:ext uri="{FF2B5EF4-FFF2-40B4-BE49-F238E27FC236}">
                <a16:creationId xmlns:a16="http://schemas.microsoft.com/office/drawing/2014/main" id="{E4282C80-364E-ED46-81E2-5A6089FD9A4E}"/>
              </a:ext>
            </a:extLst>
          </p:cNvPr>
          <p:cNvSpPr/>
          <p:nvPr/>
        </p:nvSpPr>
        <p:spPr>
          <a:xfrm rot="5400000">
            <a:off x="8804137" y="3200437"/>
            <a:ext cx="648216" cy="772640"/>
          </a:xfrm>
          <a:custGeom>
            <a:avLst/>
            <a:gdLst>
              <a:gd name="connsiteX0" fmla="*/ 729707 w 1459414"/>
              <a:gd name="connsiteY0" fmla="*/ 0 h 1739547"/>
              <a:gd name="connsiteX1" fmla="*/ 1459414 w 1459414"/>
              <a:gd name="connsiteY1" fmla="*/ 729707 h 1739547"/>
              <a:gd name="connsiteX2" fmla="*/ 1013742 w 1459414"/>
              <a:gd name="connsiteY2" fmla="*/ 1402070 h 1739547"/>
              <a:gd name="connsiteX3" fmla="*/ 906055 w 1459414"/>
              <a:gd name="connsiteY3" fmla="*/ 1435498 h 1739547"/>
              <a:gd name="connsiteX4" fmla="*/ 729706 w 1459414"/>
              <a:gd name="connsiteY4" fmla="*/ 1739547 h 1739547"/>
              <a:gd name="connsiteX5" fmla="*/ 553358 w 1459414"/>
              <a:gd name="connsiteY5" fmla="*/ 1435498 h 1739547"/>
              <a:gd name="connsiteX6" fmla="*/ 445672 w 1459414"/>
              <a:gd name="connsiteY6" fmla="*/ 1402070 h 1739547"/>
              <a:gd name="connsiteX7" fmla="*/ 0 w 1459414"/>
              <a:gd name="connsiteY7" fmla="*/ 729707 h 1739547"/>
              <a:gd name="connsiteX8" fmla="*/ 729707 w 1459414"/>
              <a:gd name="connsiteY8" fmla="*/ 0 h 173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414" h="1739547">
                <a:moveTo>
                  <a:pt x="729707" y="0"/>
                </a:moveTo>
                <a:cubicBezTo>
                  <a:pt x="1132713" y="0"/>
                  <a:pt x="1459414" y="326701"/>
                  <a:pt x="1459414" y="729707"/>
                </a:cubicBezTo>
                <a:cubicBezTo>
                  <a:pt x="1459414" y="1031962"/>
                  <a:pt x="1275645" y="1291295"/>
                  <a:pt x="1013742" y="1402070"/>
                </a:cubicBezTo>
                <a:lnTo>
                  <a:pt x="906055" y="1435498"/>
                </a:lnTo>
                <a:lnTo>
                  <a:pt x="729706" y="1739547"/>
                </a:lnTo>
                <a:lnTo>
                  <a:pt x="553358" y="1435498"/>
                </a:lnTo>
                <a:lnTo>
                  <a:pt x="445672" y="1402070"/>
                </a:lnTo>
                <a:cubicBezTo>
                  <a:pt x="183769" y="1291295"/>
                  <a:pt x="0" y="1031962"/>
                  <a:pt x="0" y="729707"/>
                </a:cubicBezTo>
                <a:cubicBezTo>
                  <a:pt x="0" y="326701"/>
                  <a:pt x="326701" y="0"/>
                  <a:pt x="729707" y="0"/>
                </a:cubicBezTo>
                <a:close/>
              </a:path>
            </a:pathLst>
          </a:custGeom>
          <a:solidFill>
            <a:srgbClr val="009A3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0" name="TextBox 194">
            <a:extLst>
              <a:ext uri="{FF2B5EF4-FFF2-40B4-BE49-F238E27FC236}">
                <a16:creationId xmlns:a16="http://schemas.microsoft.com/office/drawing/2014/main" id="{CBD3EFDB-BE94-2540-A4EE-283A040E9765}"/>
              </a:ext>
            </a:extLst>
          </p:cNvPr>
          <p:cNvSpPr txBox="1"/>
          <p:nvPr/>
        </p:nvSpPr>
        <p:spPr>
          <a:xfrm>
            <a:off x="8449028" y="3432868"/>
            <a:ext cx="1515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7" name="Imagen 20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71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roup 25">
            <a:extLst>
              <a:ext uri="{FF2B5EF4-FFF2-40B4-BE49-F238E27FC236}">
                <a16:creationId xmlns:a16="http://schemas.microsoft.com/office/drawing/2014/main" id="{B4E7552D-1ACF-6643-92B4-70442EBB7830}"/>
              </a:ext>
            </a:extLst>
          </p:cNvPr>
          <p:cNvGrpSpPr/>
          <p:nvPr/>
        </p:nvGrpSpPr>
        <p:grpSpPr>
          <a:xfrm>
            <a:off x="7312807" y="602993"/>
            <a:ext cx="3666431" cy="5846116"/>
            <a:chOff x="6499394" y="5832832"/>
            <a:chExt cx="1886387" cy="3007840"/>
          </a:xfrm>
          <a:solidFill>
            <a:srgbClr val="C9C9C9"/>
          </a:solidFill>
        </p:grpSpPr>
        <p:sp>
          <p:nvSpPr>
            <p:cNvPr id="222" name="Freeform 107">
              <a:extLst>
                <a:ext uri="{FF2B5EF4-FFF2-40B4-BE49-F238E27FC236}">
                  <a16:creationId xmlns:a16="http://schemas.microsoft.com/office/drawing/2014/main" id="{198C94A8-4340-AB4C-BC2B-FEC308DDD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757" y="6130683"/>
              <a:ext cx="1584024" cy="1617871"/>
            </a:xfrm>
            <a:custGeom>
              <a:avLst/>
              <a:gdLst>
                <a:gd name="T0" fmla="*/ 180 w 321"/>
                <a:gd name="T1" fmla="*/ 304 h 328"/>
                <a:gd name="T2" fmla="*/ 185 w 321"/>
                <a:gd name="T3" fmla="*/ 306 h 328"/>
                <a:gd name="T4" fmla="*/ 206 w 321"/>
                <a:gd name="T5" fmla="*/ 270 h 328"/>
                <a:gd name="T6" fmla="*/ 219 w 321"/>
                <a:gd name="T7" fmla="*/ 244 h 328"/>
                <a:gd name="T8" fmla="*/ 240 w 321"/>
                <a:gd name="T9" fmla="*/ 232 h 328"/>
                <a:gd name="T10" fmla="*/ 265 w 321"/>
                <a:gd name="T11" fmla="*/ 225 h 328"/>
                <a:gd name="T12" fmla="*/ 275 w 321"/>
                <a:gd name="T13" fmla="*/ 206 h 328"/>
                <a:gd name="T14" fmla="*/ 283 w 321"/>
                <a:gd name="T15" fmla="*/ 188 h 328"/>
                <a:gd name="T16" fmla="*/ 286 w 321"/>
                <a:gd name="T17" fmla="*/ 151 h 328"/>
                <a:gd name="T18" fmla="*/ 292 w 321"/>
                <a:gd name="T19" fmla="*/ 147 h 328"/>
                <a:gd name="T20" fmla="*/ 317 w 321"/>
                <a:gd name="T21" fmla="*/ 112 h 328"/>
                <a:gd name="T22" fmla="*/ 290 w 321"/>
                <a:gd name="T23" fmla="*/ 74 h 328"/>
                <a:gd name="T24" fmla="*/ 240 w 321"/>
                <a:gd name="T25" fmla="*/ 68 h 328"/>
                <a:gd name="T26" fmla="*/ 211 w 321"/>
                <a:gd name="T27" fmla="*/ 53 h 328"/>
                <a:gd name="T28" fmla="*/ 208 w 321"/>
                <a:gd name="T29" fmla="*/ 47 h 328"/>
                <a:gd name="T30" fmla="*/ 188 w 321"/>
                <a:gd name="T31" fmla="*/ 43 h 328"/>
                <a:gd name="T32" fmla="*/ 184 w 321"/>
                <a:gd name="T33" fmla="*/ 9 h 328"/>
                <a:gd name="T34" fmla="*/ 158 w 321"/>
                <a:gd name="T35" fmla="*/ 23 h 328"/>
                <a:gd name="T36" fmla="*/ 136 w 321"/>
                <a:gd name="T37" fmla="*/ 27 h 328"/>
                <a:gd name="T38" fmla="*/ 118 w 321"/>
                <a:gd name="T39" fmla="*/ 28 h 328"/>
                <a:gd name="T40" fmla="*/ 112 w 321"/>
                <a:gd name="T41" fmla="*/ 1 h 328"/>
                <a:gd name="T42" fmla="*/ 92 w 321"/>
                <a:gd name="T43" fmla="*/ 12 h 328"/>
                <a:gd name="T44" fmla="*/ 76 w 321"/>
                <a:gd name="T45" fmla="*/ 11 h 328"/>
                <a:gd name="T46" fmla="*/ 86 w 321"/>
                <a:gd name="T47" fmla="*/ 23 h 328"/>
                <a:gd name="T48" fmla="*/ 75 w 321"/>
                <a:gd name="T49" fmla="*/ 33 h 328"/>
                <a:gd name="T50" fmla="*/ 60 w 321"/>
                <a:gd name="T51" fmla="*/ 35 h 328"/>
                <a:gd name="T52" fmla="*/ 34 w 321"/>
                <a:gd name="T53" fmla="*/ 30 h 328"/>
                <a:gd name="T54" fmla="*/ 32 w 321"/>
                <a:gd name="T55" fmla="*/ 42 h 328"/>
                <a:gd name="T56" fmla="*/ 33 w 321"/>
                <a:gd name="T57" fmla="*/ 77 h 328"/>
                <a:gd name="T58" fmla="*/ 9 w 321"/>
                <a:gd name="T59" fmla="*/ 86 h 328"/>
                <a:gd name="T60" fmla="*/ 1 w 321"/>
                <a:gd name="T61" fmla="*/ 103 h 328"/>
                <a:gd name="T62" fmla="*/ 11 w 321"/>
                <a:gd name="T63" fmla="*/ 120 h 328"/>
                <a:gd name="T64" fmla="*/ 27 w 321"/>
                <a:gd name="T65" fmla="*/ 122 h 328"/>
                <a:gd name="T66" fmla="*/ 47 w 321"/>
                <a:gd name="T67" fmla="*/ 131 h 328"/>
                <a:gd name="T68" fmla="*/ 71 w 321"/>
                <a:gd name="T69" fmla="*/ 124 h 328"/>
                <a:gd name="T70" fmla="*/ 88 w 321"/>
                <a:gd name="T71" fmla="*/ 146 h 328"/>
                <a:gd name="T72" fmla="*/ 107 w 321"/>
                <a:gd name="T73" fmla="*/ 154 h 328"/>
                <a:gd name="T74" fmla="*/ 112 w 321"/>
                <a:gd name="T75" fmla="*/ 173 h 328"/>
                <a:gd name="T76" fmla="*/ 133 w 321"/>
                <a:gd name="T77" fmla="*/ 189 h 328"/>
                <a:gd name="T78" fmla="*/ 130 w 321"/>
                <a:gd name="T79" fmla="*/ 209 h 328"/>
                <a:gd name="T80" fmla="*/ 142 w 321"/>
                <a:gd name="T81" fmla="*/ 226 h 328"/>
                <a:gd name="T82" fmla="*/ 158 w 321"/>
                <a:gd name="T83" fmla="*/ 240 h 328"/>
                <a:gd name="T84" fmla="*/ 164 w 321"/>
                <a:gd name="T85" fmla="*/ 267 h 328"/>
                <a:gd name="T86" fmla="*/ 134 w 321"/>
                <a:gd name="T87" fmla="*/ 296 h 328"/>
                <a:gd name="T88" fmla="*/ 146 w 321"/>
                <a:gd name="T89" fmla="*/ 304 h 328"/>
                <a:gd name="T90" fmla="*/ 165 w 321"/>
                <a:gd name="T91" fmla="*/ 31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1" h="328">
                  <a:moveTo>
                    <a:pt x="170" y="324"/>
                  </a:moveTo>
                  <a:cubicBezTo>
                    <a:pt x="175" y="320"/>
                    <a:pt x="174" y="318"/>
                    <a:pt x="176" y="314"/>
                  </a:cubicBezTo>
                  <a:cubicBezTo>
                    <a:pt x="178" y="310"/>
                    <a:pt x="176" y="308"/>
                    <a:pt x="180" y="304"/>
                  </a:cubicBezTo>
                  <a:cubicBezTo>
                    <a:pt x="184" y="301"/>
                    <a:pt x="180" y="298"/>
                    <a:pt x="185" y="296"/>
                  </a:cubicBezTo>
                  <a:cubicBezTo>
                    <a:pt x="190" y="293"/>
                    <a:pt x="189" y="298"/>
                    <a:pt x="185" y="303"/>
                  </a:cubicBezTo>
                  <a:cubicBezTo>
                    <a:pt x="181" y="308"/>
                    <a:pt x="180" y="310"/>
                    <a:pt x="185" y="306"/>
                  </a:cubicBezTo>
                  <a:cubicBezTo>
                    <a:pt x="191" y="302"/>
                    <a:pt x="193" y="296"/>
                    <a:pt x="196" y="290"/>
                  </a:cubicBezTo>
                  <a:cubicBezTo>
                    <a:pt x="199" y="284"/>
                    <a:pt x="201" y="282"/>
                    <a:pt x="204" y="281"/>
                  </a:cubicBezTo>
                  <a:cubicBezTo>
                    <a:pt x="206" y="281"/>
                    <a:pt x="206" y="274"/>
                    <a:pt x="206" y="270"/>
                  </a:cubicBezTo>
                  <a:cubicBezTo>
                    <a:pt x="206" y="265"/>
                    <a:pt x="204" y="261"/>
                    <a:pt x="206" y="258"/>
                  </a:cubicBezTo>
                  <a:cubicBezTo>
                    <a:pt x="208" y="255"/>
                    <a:pt x="206" y="252"/>
                    <a:pt x="209" y="252"/>
                  </a:cubicBezTo>
                  <a:cubicBezTo>
                    <a:pt x="211" y="252"/>
                    <a:pt x="215" y="248"/>
                    <a:pt x="219" y="244"/>
                  </a:cubicBezTo>
                  <a:cubicBezTo>
                    <a:pt x="223" y="240"/>
                    <a:pt x="225" y="240"/>
                    <a:pt x="229" y="240"/>
                  </a:cubicBezTo>
                  <a:cubicBezTo>
                    <a:pt x="234" y="239"/>
                    <a:pt x="231" y="238"/>
                    <a:pt x="234" y="237"/>
                  </a:cubicBezTo>
                  <a:cubicBezTo>
                    <a:pt x="237" y="236"/>
                    <a:pt x="238" y="234"/>
                    <a:pt x="240" y="232"/>
                  </a:cubicBezTo>
                  <a:cubicBezTo>
                    <a:pt x="242" y="231"/>
                    <a:pt x="249" y="233"/>
                    <a:pt x="253" y="233"/>
                  </a:cubicBezTo>
                  <a:cubicBezTo>
                    <a:pt x="258" y="233"/>
                    <a:pt x="261" y="233"/>
                    <a:pt x="261" y="230"/>
                  </a:cubicBezTo>
                  <a:cubicBezTo>
                    <a:pt x="261" y="228"/>
                    <a:pt x="263" y="225"/>
                    <a:pt x="265" y="225"/>
                  </a:cubicBezTo>
                  <a:cubicBezTo>
                    <a:pt x="268" y="225"/>
                    <a:pt x="269" y="225"/>
                    <a:pt x="269" y="221"/>
                  </a:cubicBezTo>
                  <a:cubicBezTo>
                    <a:pt x="269" y="218"/>
                    <a:pt x="270" y="215"/>
                    <a:pt x="272" y="214"/>
                  </a:cubicBezTo>
                  <a:cubicBezTo>
                    <a:pt x="274" y="212"/>
                    <a:pt x="274" y="209"/>
                    <a:pt x="275" y="206"/>
                  </a:cubicBezTo>
                  <a:cubicBezTo>
                    <a:pt x="276" y="204"/>
                    <a:pt x="278" y="205"/>
                    <a:pt x="278" y="202"/>
                  </a:cubicBezTo>
                  <a:cubicBezTo>
                    <a:pt x="278" y="199"/>
                    <a:pt x="279" y="195"/>
                    <a:pt x="279" y="192"/>
                  </a:cubicBezTo>
                  <a:cubicBezTo>
                    <a:pt x="279" y="190"/>
                    <a:pt x="282" y="190"/>
                    <a:pt x="283" y="188"/>
                  </a:cubicBezTo>
                  <a:cubicBezTo>
                    <a:pt x="285" y="186"/>
                    <a:pt x="282" y="184"/>
                    <a:pt x="284" y="178"/>
                  </a:cubicBezTo>
                  <a:cubicBezTo>
                    <a:pt x="286" y="172"/>
                    <a:pt x="284" y="167"/>
                    <a:pt x="284" y="162"/>
                  </a:cubicBezTo>
                  <a:cubicBezTo>
                    <a:pt x="284" y="157"/>
                    <a:pt x="284" y="152"/>
                    <a:pt x="286" y="151"/>
                  </a:cubicBezTo>
                  <a:cubicBezTo>
                    <a:pt x="288" y="149"/>
                    <a:pt x="287" y="148"/>
                    <a:pt x="286" y="147"/>
                  </a:cubicBezTo>
                  <a:cubicBezTo>
                    <a:pt x="284" y="147"/>
                    <a:pt x="286" y="145"/>
                    <a:pt x="287" y="145"/>
                  </a:cubicBezTo>
                  <a:cubicBezTo>
                    <a:pt x="288" y="145"/>
                    <a:pt x="290" y="148"/>
                    <a:pt x="292" y="147"/>
                  </a:cubicBezTo>
                  <a:cubicBezTo>
                    <a:pt x="294" y="145"/>
                    <a:pt x="296" y="139"/>
                    <a:pt x="298" y="134"/>
                  </a:cubicBezTo>
                  <a:cubicBezTo>
                    <a:pt x="300" y="129"/>
                    <a:pt x="304" y="129"/>
                    <a:pt x="306" y="128"/>
                  </a:cubicBezTo>
                  <a:cubicBezTo>
                    <a:pt x="309" y="127"/>
                    <a:pt x="314" y="121"/>
                    <a:pt x="317" y="112"/>
                  </a:cubicBezTo>
                  <a:cubicBezTo>
                    <a:pt x="321" y="104"/>
                    <a:pt x="317" y="95"/>
                    <a:pt x="316" y="89"/>
                  </a:cubicBezTo>
                  <a:cubicBezTo>
                    <a:pt x="314" y="83"/>
                    <a:pt x="312" y="84"/>
                    <a:pt x="309" y="84"/>
                  </a:cubicBezTo>
                  <a:cubicBezTo>
                    <a:pt x="305" y="85"/>
                    <a:pt x="298" y="84"/>
                    <a:pt x="290" y="74"/>
                  </a:cubicBezTo>
                  <a:cubicBezTo>
                    <a:pt x="281" y="64"/>
                    <a:pt x="272" y="65"/>
                    <a:pt x="266" y="67"/>
                  </a:cubicBezTo>
                  <a:cubicBezTo>
                    <a:pt x="260" y="68"/>
                    <a:pt x="254" y="64"/>
                    <a:pt x="250" y="63"/>
                  </a:cubicBezTo>
                  <a:cubicBezTo>
                    <a:pt x="246" y="62"/>
                    <a:pt x="242" y="67"/>
                    <a:pt x="240" y="68"/>
                  </a:cubicBezTo>
                  <a:cubicBezTo>
                    <a:pt x="237" y="69"/>
                    <a:pt x="241" y="64"/>
                    <a:pt x="241" y="60"/>
                  </a:cubicBezTo>
                  <a:cubicBezTo>
                    <a:pt x="241" y="57"/>
                    <a:pt x="230" y="52"/>
                    <a:pt x="222" y="49"/>
                  </a:cubicBezTo>
                  <a:cubicBezTo>
                    <a:pt x="214" y="46"/>
                    <a:pt x="211" y="47"/>
                    <a:pt x="211" y="53"/>
                  </a:cubicBezTo>
                  <a:cubicBezTo>
                    <a:pt x="211" y="58"/>
                    <a:pt x="207" y="51"/>
                    <a:pt x="205" y="57"/>
                  </a:cubicBezTo>
                  <a:cubicBezTo>
                    <a:pt x="202" y="62"/>
                    <a:pt x="198" y="58"/>
                    <a:pt x="201" y="57"/>
                  </a:cubicBezTo>
                  <a:cubicBezTo>
                    <a:pt x="204" y="55"/>
                    <a:pt x="207" y="51"/>
                    <a:pt x="208" y="47"/>
                  </a:cubicBezTo>
                  <a:cubicBezTo>
                    <a:pt x="209" y="44"/>
                    <a:pt x="196" y="41"/>
                    <a:pt x="191" y="43"/>
                  </a:cubicBezTo>
                  <a:cubicBezTo>
                    <a:pt x="187" y="45"/>
                    <a:pt x="190" y="51"/>
                    <a:pt x="186" y="49"/>
                  </a:cubicBezTo>
                  <a:cubicBezTo>
                    <a:pt x="183" y="47"/>
                    <a:pt x="186" y="43"/>
                    <a:pt x="188" y="43"/>
                  </a:cubicBezTo>
                  <a:cubicBezTo>
                    <a:pt x="191" y="43"/>
                    <a:pt x="194" y="37"/>
                    <a:pt x="196" y="33"/>
                  </a:cubicBezTo>
                  <a:cubicBezTo>
                    <a:pt x="198" y="29"/>
                    <a:pt x="193" y="28"/>
                    <a:pt x="190" y="24"/>
                  </a:cubicBezTo>
                  <a:cubicBezTo>
                    <a:pt x="187" y="21"/>
                    <a:pt x="187" y="10"/>
                    <a:pt x="184" y="9"/>
                  </a:cubicBezTo>
                  <a:cubicBezTo>
                    <a:pt x="181" y="12"/>
                    <a:pt x="176" y="18"/>
                    <a:pt x="175" y="22"/>
                  </a:cubicBezTo>
                  <a:cubicBezTo>
                    <a:pt x="173" y="27"/>
                    <a:pt x="171" y="24"/>
                    <a:pt x="166" y="25"/>
                  </a:cubicBezTo>
                  <a:cubicBezTo>
                    <a:pt x="162" y="27"/>
                    <a:pt x="159" y="25"/>
                    <a:pt x="158" y="23"/>
                  </a:cubicBezTo>
                  <a:cubicBezTo>
                    <a:pt x="157" y="21"/>
                    <a:pt x="152" y="23"/>
                    <a:pt x="149" y="23"/>
                  </a:cubicBezTo>
                  <a:cubicBezTo>
                    <a:pt x="146" y="22"/>
                    <a:pt x="148" y="26"/>
                    <a:pt x="146" y="28"/>
                  </a:cubicBezTo>
                  <a:cubicBezTo>
                    <a:pt x="144" y="29"/>
                    <a:pt x="138" y="25"/>
                    <a:pt x="136" y="27"/>
                  </a:cubicBezTo>
                  <a:cubicBezTo>
                    <a:pt x="134" y="30"/>
                    <a:pt x="133" y="27"/>
                    <a:pt x="132" y="29"/>
                  </a:cubicBezTo>
                  <a:cubicBezTo>
                    <a:pt x="131" y="31"/>
                    <a:pt x="128" y="30"/>
                    <a:pt x="127" y="31"/>
                  </a:cubicBezTo>
                  <a:cubicBezTo>
                    <a:pt x="126" y="32"/>
                    <a:pt x="122" y="33"/>
                    <a:pt x="118" y="28"/>
                  </a:cubicBezTo>
                  <a:cubicBezTo>
                    <a:pt x="114" y="24"/>
                    <a:pt x="114" y="16"/>
                    <a:pt x="116" y="14"/>
                  </a:cubicBezTo>
                  <a:cubicBezTo>
                    <a:pt x="118" y="13"/>
                    <a:pt x="118" y="9"/>
                    <a:pt x="116" y="7"/>
                  </a:cubicBezTo>
                  <a:cubicBezTo>
                    <a:pt x="113" y="6"/>
                    <a:pt x="116" y="1"/>
                    <a:pt x="112" y="1"/>
                  </a:cubicBezTo>
                  <a:cubicBezTo>
                    <a:pt x="109" y="0"/>
                    <a:pt x="109" y="4"/>
                    <a:pt x="107" y="5"/>
                  </a:cubicBezTo>
                  <a:cubicBezTo>
                    <a:pt x="105" y="6"/>
                    <a:pt x="100" y="10"/>
                    <a:pt x="97" y="9"/>
                  </a:cubicBezTo>
                  <a:cubicBezTo>
                    <a:pt x="95" y="9"/>
                    <a:pt x="92" y="10"/>
                    <a:pt x="92" y="12"/>
                  </a:cubicBezTo>
                  <a:cubicBezTo>
                    <a:pt x="92" y="15"/>
                    <a:pt x="89" y="14"/>
                    <a:pt x="89" y="12"/>
                  </a:cubicBezTo>
                  <a:cubicBezTo>
                    <a:pt x="88" y="10"/>
                    <a:pt x="83" y="11"/>
                    <a:pt x="82" y="10"/>
                  </a:cubicBezTo>
                  <a:cubicBezTo>
                    <a:pt x="80" y="8"/>
                    <a:pt x="73" y="9"/>
                    <a:pt x="76" y="11"/>
                  </a:cubicBezTo>
                  <a:cubicBezTo>
                    <a:pt x="79" y="12"/>
                    <a:pt x="79" y="14"/>
                    <a:pt x="79" y="17"/>
                  </a:cubicBezTo>
                  <a:cubicBezTo>
                    <a:pt x="79" y="19"/>
                    <a:pt x="82" y="18"/>
                    <a:pt x="82" y="22"/>
                  </a:cubicBezTo>
                  <a:cubicBezTo>
                    <a:pt x="82" y="25"/>
                    <a:pt x="84" y="23"/>
                    <a:pt x="86" y="23"/>
                  </a:cubicBezTo>
                  <a:cubicBezTo>
                    <a:pt x="87" y="23"/>
                    <a:pt x="87" y="25"/>
                    <a:pt x="85" y="26"/>
                  </a:cubicBezTo>
                  <a:cubicBezTo>
                    <a:pt x="82" y="26"/>
                    <a:pt x="81" y="28"/>
                    <a:pt x="80" y="30"/>
                  </a:cubicBezTo>
                  <a:cubicBezTo>
                    <a:pt x="79" y="33"/>
                    <a:pt x="77" y="31"/>
                    <a:pt x="75" y="33"/>
                  </a:cubicBezTo>
                  <a:cubicBezTo>
                    <a:pt x="73" y="35"/>
                    <a:pt x="71" y="37"/>
                    <a:pt x="69" y="36"/>
                  </a:cubicBezTo>
                  <a:cubicBezTo>
                    <a:pt x="68" y="35"/>
                    <a:pt x="67" y="36"/>
                    <a:pt x="65" y="37"/>
                  </a:cubicBezTo>
                  <a:cubicBezTo>
                    <a:pt x="63" y="38"/>
                    <a:pt x="63" y="37"/>
                    <a:pt x="60" y="35"/>
                  </a:cubicBezTo>
                  <a:cubicBezTo>
                    <a:pt x="58" y="33"/>
                    <a:pt x="57" y="30"/>
                    <a:pt x="54" y="27"/>
                  </a:cubicBezTo>
                  <a:cubicBezTo>
                    <a:pt x="52" y="27"/>
                    <a:pt x="48" y="29"/>
                    <a:pt x="46" y="29"/>
                  </a:cubicBezTo>
                  <a:cubicBezTo>
                    <a:pt x="43" y="29"/>
                    <a:pt x="34" y="28"/>
                    <a:pt x="34" y="30"/>
                  </a:cubicBezTo>
                  <a:cubicBezTo>
                    <a:pt x="33" y="31"/>
                    <a:pt x="35" y="34"/>
                    <a:pt x="36" y="34"/>
                  </a:cubicBezTo>
                  <a:cubicBezTo>
                    <a:pt x="37" y="34"/>
                    <a:pt x="41" y="35"/>
                    <a:pt x="38" y="37"/>
                  </a:cubicBezTo>
                  <a:cubicBezTo>
                    <a:pt x="35" y="40"/>
                    <a:pt x="32" y="37"/>
                    <a:pt x="32" y="42"/>
                  </a:cubicBezTo>
                  <a:cubicBezTo>
                    <a:pt x="32" y="47"/>
                    <a:pt x="39" y="50"/>
                    <a:pt x="37" y="55"/>
                  </a:cubicBezTo>
                  <a:cubicBezTo>
                    <a:pt x="37" y="57"/>
                    <a:pt x="36" y="63"/>
                    <a:pt x="36" y="66"/>
                  </a:cubicBezTo>
                  <a:cubicBezTo>
                    <a:pt x="36" y="68"/>
                    <a:pt x="35" y="76"/>
                    <a:pt x="33" y="77"/>
                  </a:cubicBezTo>
                  <a:cubicBezTo>
                    <a:pt x="30" y="77"/>
                    <a:pt x="29" y="75"/>
                    <a:pt x="26" y="77"/>
                  </a:cubicBezTo>
                  <a:cubicBezTo>
                    <a:pt x="23" y="80"/>
                    <a:pt x="19" y="78"/>
                    <a:pt x="16" y="81"/>
                  </a:cubicBezTo>
                  <a:cubicBezTo>
                    <a:pt x="13" y="83"/>
                    <a:pt x="9" y="82"/>
                    <a:pt x="9" y="86"/>
                  </a:cubicBezTo>
                  <a:cubicBezTo>
                    <a:pt x="9" y="89"/>
                    <a:pt x="5" y="90"/>
                    <a:pt x="6" y="93"/>
                  </a:cubicBezTo>
                  <a:cubicBezTo>
                    <a:pt x="7" y="96"/>
                    <a:pt x="5" y="95"/>
                    <a:pt x="3" y="97"/>
                  </a:cubicBezTo>
                  <a:cubicBezTo>
                    <a:pt x="0" y="100"/>
                    <a:pt x="3" y="101"/>
                    <a:pt x="1" y="103"/>
                  </a:cubicBezTo>
                  <a:cubicBezTo>
                    <a:pt x="0" y="104"/>
                    <a:pt x="2" y="107"/>
                    <a:pt x="4" y="110"/>
                  </a:cubicBezTo>
                  <a:cubicBezTo>
                    <a:pt x="5" y="112"/>
                    <a:pt x="7" y="114"/>
                    <a:pt x="7" y="116"/>
                  </a:cubicBezTo>
                  <a:cubicBezTo>
                    <a:pt x="7" y="119"/>
                    <a:pt x="9" y="120"/>
                    <a:pt x="11" y="120"/>
                  </a:cubicBezTo>
                  <a:cubicBezTo>
                    <a:pt x="13" y="119"/>
                    <a:pt x="11" y="124"/>
                    <a:pt x="15" y="124"/>
                  </a:cubicBezTo>
                  <a:cubicBezTo>
                    <a:pt x="19" y="124"/>
                    <a:pt x="23" y="125"/>
                    <a:pt x="24" y="123"/>
                  </a:cubicBezTo>
                  <a:cubicBezTo>
                    <a:pt x="25" y="121"/>
                    <a:pt x="27" y="119"/>
                    <a:pt x="27" y="122"/>
                  </a:cubicBezTo>
                  <a:cubicBezTo>
                    <a:pt x="27" y="125"/>
                    <a:pt x="27" y="134"/>
                    <a:pt x="29" y="133"/>
                  </a:cubicBezTo>
                  <a:cubicBezTo>
                    <a:pt x="32" y="132"/>
                    <a:pt x="37" y="132"/>
                    <a:pt x="40" y="133"/>
                  </a:cubicBezTo>
                  <a:cubicBezTo>
                    <a:pt x="42" y="134"/>
                    <a:pt x="45" y="133"/>
                    <a:pt x="47" y="131"/>
                  </a:cubicBezTo>
                  <a:cubicBezTo>
                    <a:pt x="48" y="130"/>
                    <a:pt x="50" y="130"/>
                    <a:pt x="54" y="128"/>
                  </a:cubicBezTo>
                  <a:cubicBezTo>
                    <a:pt x="57" y="126"/>
                    <a:pt x="60" y="123"/>
                    <a:pt x="63" y="123"/>
                  </a:cubicBezTo>
                  <a:cubicBezTo>
                    <a:pt x="66" y="123"/>
                    <a:pt x="71" y="121"/>
                    <a:pt x="71" y="124"/>
                  </a:cubicBezTo>
                  <a:cubicBezTo>
                    <a:pt x="70" y="126"/>
                    <a:pt x="69" y="135"/>
                    <a:pt x="73" y="140"/>
                  </a:cubicBezTo>
                  <a:cubicBezTo>
                    <a:pt x="77" y="144"/>
                    <a:pt x="79" y="146"/>
                    <a:pt x="83" y="145"/>
                  </a:cubicBezTo>
                  <a:cubicBezTo>
                    <a:pt x="86" y="145"/>
                    <a:pt x="86" y="147"/>
                    <a:pt x="88" y="146"/>
                  </a:cubicBezTo>
                  <a:cubicBezTo>
                    <a:pt x="91" y="146"/>
                    <a:pt x="89" y="149"/>
                    <a:pt x="92" y="149"/>
                  </a:cubicBezTo>
                  <a:cubicBezTo>
                    <a:pt x="94" y="149"/>
                    <a:pt x="98" y="150"/>
                    <a:pt x="98" y="152"/>
                  </a:cubicBezTo>
                  <a:cubicBezTo>
                    <a:pt x="98" y="155"/>
                    <a:pt x="106" y="153"/>
                    <a:pt x="107" y="154"/>
                  </a:cubicBezTo>
                  <a:cubicBezTo>
                    <a:pt x="109" y="156"/>
                    <a:pt x="111" y="157"/>
                    <a:pt x="110" y="160"/>
                  </a:cubicBezTo>
                  <a:cubicBezTo>
                    <a:pt x="110" y="163"/>
                    <a:pt x="114" y="165"/>
                    <a:pt x="112" y="166"/>
                  </a:cubicBezTo>
                  <a:cubicBezTo>
                    <a:pt x="109" y="167"/>
                    <a:pt x="112" y="169"/>
                    <a:pt x="112" y="173"/>
                  </a:cubicBezTo>
                  <a:cubicBezTo>
                    <a:pt x="113" y="176"/>
                    <a:pt x="116" y="177"/>
                    <a:pt x="121" y="177"/>
                  </a:cubicBezTo>
                  <a:cubicBezTo>
                    <a:pt x="127" y="176"/>
                    <a:pt x="128" y="177"/>
                    <a:pt x="128" y="181"/>
                  </a:cubicBezTo>
                  <a:cubicBezTo>
                    <a:pt x="128" y="184"/>
                    <a:pt x="132" y="185"/>
                    <a:pt x="133" y="189"/>
                  </a:cubicBezTo>
                  <a:cubicBezTo>
                    <a:pt x="134" y="192"/>
                    <a:pt x="131" y="196"/>
                    <a:pt x="132" y="199"/>
                  </a:cubicBezTo>
                  <a:cubicBezTo>
                    <a:pt x="132" y="201"/>
                    <a:pt x="131" y="203"/>
                    <a:pt x="129" y="204"/>
                  </a:cubicBezTo>
                  <a:cubicBezTo>
                    <a:pt x="131" y="207"/>
                    <a:pt x="131" y="208"/>
                    <a:pt x="130" y="209"/>
                  </a:cubicBezTo>
                  <a:cubicBezTo>
                    <a:pt x="127" y="210"/>
                    <a:pt x="132" y="213"/>
                    <a:pt x="131" y="219"/>
                  </a:cubicBezTo>
                  <a:cubicBezTo>
                    <a:pt x="130" y="224"/>
                    <a:pt x="130" y="225"/>
                    <a:pt x="135" y="225"/>
                  </a:cubicBezTo>
                  <a:cubicBezTo>
                    <a:pt x="141" y="225"/>
                    <a:pt x="140" y="227"/>
                    <a:pt x="142" y="226"/>
                  </a:cubicBezTo>
                  <a:cubicBezTo>
                    <a:pt x="144" y="225"/>
                    <a:pt x="147" y="230"/>
                    <a:pt x="148" y="233"/>
                  </a:cubicBezTo>
                  <a:cubicBezTo>
                    <a:pt x="148" y="235"/>
                    <a:pt x="151" y="242"/>
                    <a:pt x="152" y="242"/>
                  </a:cubicBezTo>
                  <a:cubicBezTo>
                    <a:pt x="153" y="242"/>
                    <a:pt x="155" y="239"/>
                    <a:pt x="158" y="240"/>
                  </a:cubicBezTo>
                  <a:cubicBezTo>
                    <a:pt x="161" y="241"/>
                    <a:pt x="158" y="251"/>
                    <a:pt x="158" y="255"/>
                  </a:cubicBezTo>
                  <a:cubicBezTo>
                    <a:pt x="160" y="254"/>
                    <a:pt x="162" y="254"/>
                    <a:pt x="163" y="255"/>
                  </a:cubicBezTo>
                  <a:cubicBezTo>
                    <a:pt x="164" y="256"/>
                    <a:pt x="165" y="265"/>
                    <a:pt x="164" y="267"/>
                  </a:cubicBezTo>
                  <a:cubicBezTo>
                    <a:pt x="164" y="269"/>
                    <a:pt x="158" y="271"/>
                    <a:pt x="155" y="273"/>
                  </a:cubicBezTo>
                  <a:cubicBezTo>
                    <a:pt x="152" y="275"/>
                    <a:pt x="144" y="282"/>
                    <a:pt x="141" y="287"/>
                  </a:cubicBezTo>
                  <a:cubicBezTo>
                    <a:pt x="139" y="291"/>
                    <a:pt x="136" y="293"/>
                    <a:pt x="134" y="296"/>
                  </a:cubicBezTo>
                  <a:cubicBezTo>
                    <a:pt x="135" y="296"/>
                    <a:pt x="135" y="296"/>
                    <a:pt x="136" y="296"/>
                  </a:cubicBezTo>
                  <a:cubicBezTo>
                    <a:pt x="138" y="295"/>
                    <a:pt x="140" y="295"/>
                    <a:pt x="143" y="298"/>
                  </a:cubicBezTo>
                  <a:cubicBezTo>
                    <a:pt x="146" y="301"/>
                    <a:pt x="145" y="304"/>
                    <a:pt x="146" y="304"/>
                  </a:cubicBezTo>
                  <a:cubicBezTo>
                    <a:pt x="148" y="303"/>
                    <a:pt x="149" y="299"/>
                    <a:pt x="151" y="302"/>
                  </a:cubicBezTo>
                  <a:cubicBezTo>
                    <a:pt x="153" y="305"/>
                    <a:pt x="159" y="308"/>
                    <a:pt x="160" y="309"/>
                  </a:cubicBezTo>
                  <a:cubicBezTo>
                    <a:pt x="161" y="311"/>
                    <a:pt x="165" y="312"/>
                    <a:pt x="165" y="316"/>
                  </a:cubicBezTo>
                  <a:cubicBezTo>
                    <a:pt x="165" y="318"/>
                    <a:pt x="164" y="323"/>
                    <a:pt x="166" y="328"/>
                  </a:cubicBezTo>
                  <a:cubicBezTo>
                    <a:pt x="167" y="326"/>
                    <a:pt x="168" y="325"/>
                    <a:pt x="170" y="324"/>
                  </a:cubicBezTo>
                  <a:close/>
                </a:path>
              </a:pathLst>
            </a:custGeom>
            <a:solidFill>
              <a:srgbClr val="F39200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23" name="Freeform 108">
              <a:extLst>
                <a:ext uri="{FF2B5EF4-FFF2-40B4-BE49-F238E27FC236}">
                  <a16:creationId xmlns:a16="http://schemas.microsoft.com/office/drawing/2014/main" id="{90845493-491B-D04A-8227-28EE3F392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280" y="7586089"/>
              <a:ext cx="198567" cy="218876"/>
            </a:xfrm>
            <a:custGeom>
              <a:avLst/>
              <a:gdLst>
                <a:gd name="T0" fmla="*/ 39 w 40"/>
                <a:gd name="T1" fmla="*/ 21 h 44"/>
                <a:gd name="T2" fmla="*/ 34 w 40"/>
                <a:gd name="T3" fmla="*/ 14 h 44"/>
                <a:gd name="T4" fmla="*/ 25 w 40"/>
                <a:gd name="T5" fmla="*/ 7 h 44"/>
                <a:gd name="T6" fmla="*/ 20 w 40"/>
                <a:gd name="T7" fmla="*/ 9 h 44"/>
                <a:gd name="T8" fmla="*/ 17 w 40"/>
                <a:gd name="T9" fmla="*/ 3 h 44"/>
                <a:gd name="T10" fmla="*/ 10 w 40"/>
                <a:gd name="T11" fmla="*/ 1 h 44"/>
                <a:gd name="T12" fmla="*/ 8 w 40"/>
                <a:gd name="T13" fmla="*/ 1 h 44"/>
                <a:gd name="T14" fmla="*/ 5 w 40"/>
                <a:gd name="T15" fmla="*/ 5 h 44"/>
                <a:gd name="T16" fmla="*/ 2 w 40"/>
                <a:gd name="T17" fmla="*/ 19 h 44"/>
                <a:gd name="T18" fmla="*/ 0 w 40"/>
                <a:gd name="T19" fmla="*/ 29 h 44"/>
                <a:gd name="T20" fmla="*/ 3 w 40"/>
                <a:gd name="T21" fmla="*/ 34 h 44"/>
                <a:gd name="T22" fmla="*/ 2 w 40"/>
                <a:gd name="T23" fmla="*/ 38 h 44"/>
                <a:gd name="T24" fmla="*/ 5 w 40"/>
                <a:gd name="T25" fmla="*/ 39 h 44"/>
                <a:gd name="T26" fmla="*/ 15 w 40"/>
                <a:gd name="T27" fmla="*/ 42 h 44"/>
                <a:gd name="T28" fmla="*/ 22 w 40"/>
                <a:gd name="T29" fmla="*/ 42 h 44"/>
                <a:gd name="T30" fmla="*/ 34 w 40"/>
                <a:gd name="T31" fmla="*/ 40 h 44"/>
                <a:gd name="T32" fmla="*/ 40 w 40"/>
                <a:gd name="T33" fmla="*/ 33 h 44"/>
                <a:gd name="T34" fmla="*/ 39 w 40"/>
                <a:gd name="T35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4">
                  <a:moveTo>
                    <a:pt x="39" y="21"/>
                  </a:moveTo>
                  <a:cubicBezTo>
                    <a:pt x="39" y="17"/>
                    <a:pt x="35" y="16"/>
                    <a:pt x="34" y="14"/>
                  </a:cubicBezTo>
                  <a:cubicBezTo>
                    <a:pt x="33" y="13"/>
                    <a:pt x="27" y="10"/>
                    <a:pt x="25" y="7"/>
                  </a:cubicBezTo>
                  <a:cubicBezTo>
                    <a:pt x="23" y="4"/>
                    <a:pt x="22" y="8"/>
                    <a:pt x="20" y="9"/>
                  </a:cubicBezTo>
                  <a:cubicBezTo>
                    <a:pt x="19" y="9"/>
                    <a:pt x="20" y="6"/>
                    <a:pt x="17" y="3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6" y="2"/>
                    <a:pt x="5" y="4"/>
                    <a:pt x="5" y="5"/>
                  </a:cubicBezTo>
                  <a:cubicBezTo>
                    <a:pt x="5" y="9"/>
                    <a:pt x="3" y="12"/>
                    <a:pt x="2" y="19"/>
                  </a:cubicBezTo>
                  <a:cubicBezTo>
                    <a:pt x="2" y="25"/>
                    <a:pt x="0" y="24"/>
                    <a:pt x="0" y="29"/>
                  </a:cubicBezTo>
                  <a:cubicBezTo>
                    <a:pt x="0" y="34"/>
                    <a:pt x="2" y="34"/>
                    <a:pt x="3" y="34"/>
                  </a:cubicBezTo>
                  <a:cubicBezTo>
                    <a:pt x="3" y="35"/>
                    <a:pt x="2" y="36"/>
                    <a:pt x="2" y="38"/>
                  </a:cubicBezTo>
                  <a:cubicBezTo>
                    <a:pt x="3" y="38"/>
                    <a:pt x="3" y="39"/>
                    <a:pt x="5" y="39"/>
                  </a:cubicBezTo>
                  <a:cubicBezTo>
                    <a:pt x="8" y="39"/>
                    <a:pt x="12" y="40"/>
                    <a:pt x="15" y="42"/>
                  </a:cubicBezTo>
                  <a:cubicBezTo>
                    <a:pt x="19" y="44"/>
                    <a:pt x="18" y="41"/>
                    <a:pt x="22" y="42"/>
                  </a:cubicBezTo>
                  <a:cubicBezTo>
                    <a:pt x="25" y="42"/>
                    <a:pt x="30" y="43"/>
                    <a:pt x="34" y="40"/>
                  </a:cubicBezTo>
                  <a:cubicBezTo>
                    <a:pt x="37" y="39"/>
                    <a:pt x="38" y="36"/>
                    <a:pt x="40" y="33"/>
                  </a:cubicBezTo>
                  <a:cubicBezTo>
                    <a:pt x="38" y="28"/>
                    <a:pt x="39" y="23"/>
                    <a:pt x="39" y="21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4" name="Freeform 109">
              <a:extLst>
                <a:ext uri="{FF2B5EF4-FFF2-40B4-BE49-F238E27FC236}">
                  <a16:creationId xmlns:a16="http://schemas.microsoft.com/office/drawing/2014/main" id="{9F222404-E3C8-5341-A6B8-15A0EE4E5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0783" y="7220546"/>
              <a:ext cx="805551" cy="1590793"/>
            </a:xfrm>
            <a:custGeom>
              <a:avLst/>
              <a:gdLst>
                <a:gd name="T0" fmla="*/ 46 w 163"/>
                <a:gd name="T1" fmla="*/ 305 h 322"/>
                <a:gd name="T2" fmla="*/ 43 w 163"/>
                <a:gd name="T3" fmla="*/ 298 h 322"/>
                <a:gd name="T4" fmla="*/ 40 w 163"/>
                <a:gd name="T5" fmla="*/ 320 h 322"/>
                <a:gd name="T6" fmla="*/ 57 w 163"/>
                <a:gd name="T7" fmla="*/ 321 h 322"/>
                <a:gd name="T8" fmla="*/ 62 w 163"/>
                <a:gd name="T9" fmla="*/ 315 h 322"/>
                <a:gd name="T10" fmla="*/ 156 w 163"/>
                <a:gd name="T11" fmla="*/ 34 h 322"/>
                <a:gd name="T12" fmla="*/ 152 w 163"/>
                <a:gd name="T13" fmla="*/ 46 h 322"/>
                <a:gd name="T14" fmla="*/ 138 w 163"/>
                <a:gd name="T15" fmla="*/ 51 h 322"/>
                <a:gd name="T16" fmla="*/ 123 w 163"/>
                <a:gd name="T17" fmla="*/ 48 h 322"/>
                <a:gd name="T18" fmla="*/ 132 w 163"/>
                <a:gd name="T19" fmla="*/ 32 h 322"/>
                <a:gd name="T20" fmla="*/ 108 w 163"/>
                <a:gd name="T21" fmla="*/ 20 h 322"/>
                <a:gd name="T22" fmla="*/ 88 w 163"/>
                <a:gd name="T23" fmla="*/ 3 h 322"/>
                <a:gd name="T24" fmla="*/ 75 w 163"/>
                <a:gd name="T25" fmla="*/ 8 h 322"/>
                <a:gd name="T26" fmla="*/ 59 w 163"/>
                <a:gd name="T27" fmla="*/ 4 h 322"/>
                <a:gd name="T28" fmla="*/ 51 w 163"/>
                <a:gd name="T29" fmla="*/ 19 h 322"/>
                <a:gd name="T30" fmla="*/ 42 w 163"/>
                <a:gd name="T31" fmla="*/ 32 h 322"/>
                <a:gd name="T32" fmla="*/ 43 w 163"/>
                <a:gd name="T33" fmla="*/ 46 h 322"/>
                <a:gd name="T34" fmla="*/ 35 w 163"/>
                <a:gd name="T35" fmla="*/ 56 h 322"/>
                <a:gd name="T36" fmla="*/ 30 w 163"/>
                <a:gd name="T37" fmla="*/ 68 h 322"/>
                <a:gd name="T38" fmla="*/ 26 w 163"/>
                <a:gd name="T39" fmla="*/ 82 h 322"/>
                <a:gd name="T40" fmla="*/ 29 w 163"/>
                <a:gd name="T41" fmla="*/ 99 h 322"/>
                <a:gd name="T42" fmla="*/ 29 w 163"/>
                <a:gd name="T43" fmla="*/ 113 h 322"/>
                <a:gd name="T44" fmla="*/ 26 w 163"/>
                <a:gd name="T45" fmla="*/ 129 h 322"/>
                <a:gd name="T46" fmla="*/ 20 w 163"/>
                <a:gd name="T47" fmla="*/ 147 h 322"/>
                <a:gd name="T48" fmla="*/ 18 w 163"/>
                <a:gd name="T49" fmla="*/ 155 h 322"/>
                <a:gd name="T50" fmla="*/ 15 w 163"/>
                <a:gd name="T51" fmla="*/ 166 h 322"/>
                <a:gd name="T52" fmla="*/ 15 w 163"/>
                <a:gd name="T53" fmla="*/ 177 h 322"/>
                <a:gd name="T54" fmla="*/ 13 w 163"/>
                <a:gd name="T55" fmla="*/ 194 h 322"/>
                <a:gd name="T56" fmla="*/ 15 w 163"/>
                <a:gd name="T57" fmla="*/ 204 h 322"/>
                <a:gd name="T58" fmla="*/ 19 w 163"/>
                <a:gd name="T59" fmla="*/ 212 h 322"/>
                <a:gd name="T60" fmla="*/ 17 w 163"/>
                <a:gd name="T61" fmla="*/ 219 h 322"/>
                <a:gd name="T62" fmla="*/ 15 w 163"/>
                <a:gd name="T63" fmla="*/ 231 h 322"/>
                <a:gd name="T64" fmla="*/ 9 w 163"/>
                <a:gd name="T65" fmla="*/ 242 h 322"/>
                <a:gd name="T66" fmla="*/ 6 w 163"/>
                <a:gd name="T67" fmla="*/ 254 h 322"/>
                <a:gd name="T68" fmla="*/ 2 w 163"/>
                <a:gd name="T69" fmla="*/ 267 h 322"/>
                <a:gd name="T70" fmla="*/ 11 w 163"/>
                <a:gd name="T71" fmla="*/ 274 h 322"/>
                <a:gd name="T72" fmla="*/ 15 w 163"/>
                <a:gd name="T73" fmla="*/ 287 h 322"/>
                <a:gd name="T74" fmla="*/ 34 w 163"/>
                <a:gd name="T75" fmla="*/ 289 h 322"/>
                <a:gd name="T76" fmla="*/ 37 w 163"/>
                <a:gd name="T77" fmla="*/ 283 h 322"/>
                <a:gd name="T78" fmla="*/ 38 w 163"/>
                <a:gd name="T79" fmla="*/ 269 h 322"/>
                <a:gd name="T80" fmla="*/ 47 w 163"/>
                <a:gd name="T81" fmla="*/ 260 h 322"/>
                <a:gd name="T82" fmla="*/ 62 w 163"/>
                <a:gd name="T83" fmla="*/ 243 h 322"/>
                <a:gd name="T84" fmla="*/ 56 w 163"/>
                <a:gd name="T85" fmla="*/ 233 h 322"/>
                <a:gd name="T86" fmla="*/ 64 w 163"/>
                <a:gd name="T87" fmla="*/ 214 h 322"/>
                <a:gd name="T88" fmla="*/ 68 w 163"/>
                <a:gd name="T89" fmla="*/ 204 h 322"/>
                <a:gd name="T90" fmla="*/ 73 w 163"/>
                <a:gd name="T91" fmla="*/ 193 h 322"/>
                <a:gd name="T92" fmla="*/ 78 w 163"/>
                <a:gd name="T93" fmla="*/ 192 h 322"/>
                <a:gd name="T94" fmla="*/ 75 w 163"/>
                <a:gd name="T95" fmla="*/ 188 h 322"/>
                <a:gd name="T96" fmla="*/ 70 w 163"/>
                <a:gd name="T97" fmla="*/ 179 h 322"/>
                <a:gd name="T98" fmla="*/ 82 w 163"/>
                <a:gd name="T99" fmla="*/ 175 h 322"/>
                <a:gd name="T100" fmla="*/ 92 w 163"/>
                <a:gd name="T101" fmla="*/ 163 h 322"/>
                <a:gd name="T102" fmla="*/ 95 w 163"/>
                <a:gd name="T103" fmla="*/ 154 h 322"/>
                <a:gd name="T104" fmla="*/ 131 w 163"/>
                <a:gd name="T105" fmla="*/ 145 h 322"/>
                <a:gd name="T106" fmla="*/ 135 w 163"/>
                <a:gd name="T107" fmla="*/ 129 h 322"/>
                <a:gd name="T108" fmla="*/ 129 w 163"/>
                <a:gd name="T109" fmla="*/ 118 h 322"/>
                <a:gd name="T110" fmla="*/ 126 w 163"/>
                <a:gd name="T111" fmla="*/ 112 h 322"/>
                <a:gd name="T112" fmla="*/ 124 w 163"/>
                <a:gd name="T113" fmla="*/ 103 h 322"/>
                <a:gd name="T114" fmla="*/ 129 w 163"/>
                <a:gd name="T115" fmla="*/ 79 h 322"/>
                <a:gd name="T116" fmla="*/ 153 w 163"/>
                <a:gd name="T117" fmla="*/ 52 h 322"/>
                <a:gd name="T118" fmla="*/ 161 w 163"/>
                <a:gd name="T119" fmla="*/ 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322">
                  <a:moveTo>
                    <a:pt x="62" y="315"/>
                  </a:moveTo>
                  <a:cubicBezTo>
                    <a:pt x="58" y="315"/>
                    <a:pt x="49" y="307"/>
                    <a:pt x="46" y="305"/>
                  </a:cubicBezTo>
                  <a:cubicBezTo>
                    <a:pt x="44" y="303"/>
                    <a:pt x="46" y="301"/>
                    <a:pt x="42" y="301"/>
                  </a:cubicBezTo>
                  <a:cubicBezTo>
                    <a:pt x="39" y="302"/>
                    <a:pt x="41" y="299"/>
                    <a:pt x="43" y="298"/>
                  </a:cubicBezTo>
                  <a:cubicBezTo>
                    <a:pt x="45" y="297"/>
                    <a:pt x="42" y="294"/>
                    <a:pt x="40" y="293"/>
                  </a:cubicBezTo>
                  <a:cubicBezTo>
                    <a:pt x="40" y="298"/>
                    <a:pt x="39" y="320"/>
                    <a:pt x="40" y="320"/>
                  </a:cubicBezTo>
                  <a:cubicBezTo>
                    <a:pt x="42" y="320"/>
                    <a:pt x="51" y="319"/>
                    <a:pt x="54" y="321"/>
                  </a:cubicBezTo>
                  <a:cubicBezTo>
                    <a:pt x="55" y="321"/>
                    <a:pt x="56" y="322"/>
                    <a:pt x="57" y="321"/>
                  </a:cubicBezTo>
                  <a:cubicBezTo>
                    <a:pt x="59" y="319"/>
                    <a:pt x="65" y="320"/>
                    <a:pt x="67" y="318"/>
                  </a:cubicBezTo>
                  <a:cubicBezTo>
                    <a:pt x="70" y="316"/>
                    <a:pt x="67" y="316"/>
                    <a:pt x="62" y="315"/>
                  </a:cubicBezTo>
                  <a:close/>
                  <a:moveTo>
                    <a:pt x="161" y="34"/>
                  </a:moveTo>
                  <a:cubicBezTo>
                    <a:pt x="160" y="33"/>
                    <a:pt x="158" y="33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8"/>
                    <a:pt x="154" y="46"/>
                    <a:pt x="152" y="46"/>
                  </a:cubicBezTo>
                  <a:cubicBezTo>
                    <a:pt x="149" y="46"/>
                    <a:pt x="147" y="50"/>
                    <a:pt x="145" y="49"/>
                  </a:cubicBezTo>
                  <a:cubicBezTo>
                    <a:pt x="143" y="49"/>
                    <a:pt x="141" y="52"/>
                    <a:pt x="138" y="51"/>
                  </a:cubicBezTo>
                  <a:cubicBezTo>
                    <a:pt x="136" y="49"/>
                    <a:pt x="132" y="51"/>
                    <a:pt x="131" y="50"/>
                  </a:cubicBezTo>
                  <a:cubicBezTo>
                    <a:pt x="129" y="49"/>
                    <a:pt x="123" y="50"/>
                    <a:pt x="123" y="48"/>
                  </a:cubicBezTo>
                  <a:cubicBezTo>
                    <a:pt x="123" y="47"/>
                    <a:pt x="126" y="47"/>
                    <a:pt x="126" y="43"/>
                  </a:cubicBezTo>
                  <a:cubicBezTo>
                    <a:pt x="126" y="39"/>
                    <a:pt x="133" y="34"/>
                    <a:pt x="132" y="32"/>
                  </a:cubicBezTo>
                  <a:cubicBezTo>
                    <a:pt x="131" y="30"/>
                    <a:pt x="119" y="27"/>
                    <a:pt x="117" y="25"/>
                  </a:cubicBezTo>
                  <a:cubicBezTo>
                    <a:pt x="115" y="22"/>
                    <a:pt x="113" y="21"/>
                    <a:pt x="108" y="20"/>
                  </a:cubicBezTo>
                  <a:cubicBezTo>
                    <a:pt x="103" y="20"/>
                    <a:pt x="103" y="17"/>
                    <a:pt x="99" y="15"/>
                  </a:cubicBezTo>
                  <a:cubicBezTo>
                    <a:pt x="96" y="12"/>
                    <a:pt x="90" y="6"/>
                    <a:pt x="88" y="3"/>
                  </a:cubicBezTo>
                  <a:cubicBezTo>
                    <a:pt x="85" y="3"/>
                    <a:pt x="81" y="2"/>
                    <a:pt x="80" y="3"/>
                  </a:cubicBezTo>
                  <a:cubicBezTo>
                    <a:pt x="79" y="5"/>
                    <a:pt x="77" y="11"/>
                    <a:pt x="75" y="8"/>
                  </a:cubicBezTo>
                  <a:cubicBezTo>
                    <a:pt x="74" y="5"/>
                    <a:pt x="70" y="5"/>
                    <a:pt x="66" y="4"/>
                  </a:cubicBezTo>
                  <a:cubicBezTo>
                    <a:pt x="62" y="4"/>
                    <a:pt x="63" y="0"/>
                    <a:pt x="59" y="4"/>
                  </a:cubicBezTo>
                  <a:cubicBezTo>
                    <a:pt x="57" y="6"/>
                    <a:pt x="55" y="8"/>
                    <a:pt x="53" y="9"/>
                  </a:cubicBezTo>
                  <a:cubicBezTo>
                    <a:pt x="53" y="13"/>
                    <a:pt x="52" y="17"/>
                    <a:pt x="51" y="19"/>
                  </a:cubicBezTo>
                  <a:cubicBezTo>
                    <a:pt x="50" y="20"/>
                    <a:pt x="42" y="24"/>
                    <a:pt x="42" y="26"/>
                  </a:cubicBezTo>
                  <a:cubicBezTo>
                    <a:pt x="42" y="28"/>
                    <a:pt x="43" y="30"/>
                    <a:pt x="42" y="32"/>
                  </a:cubicBezTo>
                  <a:cubicBezTo>
                    <a:pt x="40" y="33"/>
                    <a:pt x="45" y="39"/>
                    <a:pt x="42" y="40"/>
                  </a:cubicBezTo>
                  <a:cubicBezTo>
                    <a:pt x="40" y="42"/>
                    <a:pt x="44" y="44"/>
                    <a:pt x="43" y="46"/>
                  </a:cubicBezTo>
                  <a:cubicBezTo>
                    <a:pt x="41" y="47"/>
                    <a:pt x="38" y="48"/>
                    <a:pt x="38" y="50"/>
                  </a:cubicBezTo>
                  <a:cubicBezTo>
                    <a:pt x="38" y="51"/>
                    <a:pt x="38" y="55"/>
                    <a:pt x="35" y="56"/>
                  </a:cubicBezTo>
                  <a:cubicBezTo>
                    <a:pt x="33" y="57"/>
                    <a:pt x="32" y="61"/>
                    <a:pt x="32" y="64"/>
                  </a:cubicBezTo>
                  <a:cubicBezTo>
                    <a:pt x="32" y="66"/>
                    <a:pt x="28" y="64"/>
                    <a:pt x="30" y="68"/>
                  </a:cubicBezTo>
                  <a:cubicBezTo>
                    <a:pt x="31" y="71"/>
                    <a:pt x="32" y="75"/>
                    <a:pt x="30" y="76"/>
                  </a:cubicBezTo>
                  <a:cubicBezTo>
                    <a:pt x="27" y="77"/>
                    <a:pt x="28" y="82"/>
                    <a:pt x="26" y="82"/>
                  </a:cubicBezTo>
                  <a:cubicBezTo>
                    <a:pt x="25" y="82"/>
                    <a:pt x="24" y="88"/>
                    <a:pt x="26" y="91"/>
                  </a:cubicBezTo>
                  <a:cubicBezTo>
                    <a:pt x="28" y="94"/>
                    <a:pt x="29" y="96"/>
                    <a:pt x="29" y="99"/>
                  </a:cubicBezTo>
                  <a:cubicBezTo>
                    <a:pt x="29" y="102"/>
                    <a:pt x="32" y="103"/>
                    <a:pt x="31" y="106"/>
                  </a:cubicBezTo>
                  <a:cubicBezTo>
                    <a:pt x="30" y="109"/>
                    <a:pt x="30" y="112"/>
                    <a:pt x="29" y="113"/>
                  </a:cubicBezTo>
                  <a:cubicBezTo>
                    <a:pt x="27" y="114"/>
                    <a:pt x="28" y="118"/>
                    <a:pt x="26" y="119"/>
                  </a:cubicBezTo>
                  <a:cubicBezTo>
                    <a:pt x="24" y="120"/>
                    <a:pt x="28" y="127"/>
                    <a:pt x="26" y="129"/>
                  </a:cubicBezTo>
                  <a:cubicBezTo>
                    <a:pt x="25" y="130"/>
                    <a:pt x="20" y="131"/>
                    <a:pt x="20" y="137"/>
                  </a:cubicBezTo>
                  <a:cubicBezTo>
                    <a:pt x="20" y="142"/>
                    <a:pt x="21" y="145"/>
                    <a:pt x="20" y="147"/>
                  </a:cubicBezTo>
                  <a:cubicBezTo>
                    <a:pt x="20" y="149"/>
                    <a:pt x="23" y="149"/>
                    <a:pt x="22" y="152"/>
                  </a:cubicBezTo>
                  <a:cubicBezTo>
                    <a:pt x="22" y="155"/>
                    <a:pt x="18" y="153"/>
                    <a:pt x="18" y="155"/>
                  </a:cubicBezTo>
                  <a:cubicBezTo>
                    <a:pt x="18" y="157"/>
                    <a:pt x="19" y="161"/>
                    <a:pt x="17" y="161"/>
                  </a:cubicBezTo>
                  <a:cubicBezTo>
                    <a:pt x="16" y="161"/>
                    <a:pt x="15" y="163"/>
                    <a:pt x="15" y="166"/>
                  </a:cubicBezTo>
                  <a:cubicBezTo>
                    <a:pt x="15" y="170"/>
                    <a:pt x="13" y="170"/>
                    <a:pt x="13" y="172"/>
                  </a:cubicBezTo>
                  <a:cubicBezTo>
                    <a:pt x="13" y="173"/>
                    <a:pt x="15" y="175"/>
                    <a:pt x="15" y="177"/>
                  </a:cubicBezTo>
                  <a:cubicBezTo>
                    <a:pt x="15" y="179"/>
                    <a:pt x="16" y="186"/>
                    <a:pt x="14" y="186"/>
                  </a:cubicBezTo>
                  <a:cubicBezTo>
                    <a:pt x="12" y="186"/>
                    <a:pt x="12" y="193"/>
                    <a:pt x="13" y="194"/>
                  </a:cubicBezTo>
                  <a:cubicBezTo>
                    <a:pt x="14" y="195"/>
                    <a:pt x="14" y="197"/>
                    <a:pt x="14" y="199"/>
                  </a:cubicBezTo>
                  <a:cubicBezTo>
                    <a:pt x="13" y="200"/>
                    <a:pt x="17" y="202"/>
                    <a:pt x="15" y="204"/>
                  </a:cubicBezTo>
                  <a:cubicBezTo>
                    <a:pt x="13" y="206"/>
                    <a:pt x="14" y="209"/>
                    <a:pt x="17" y="208"/>
                  </a:cubicBezTo>
                  <a:cubicBezTo>
                    <a:pt x="20" y="207"/>
                    <a:pt x="21" y="212"/>
                    <a:pt x="19" y="212"/>
                  </a:cubicBezTo>
                  <a:cubicBezTo>
                    <a:pt x="16" y="212"/>
                    <a:pt x="13" y="212"/>
                    <a:pt x="15" y="213"/>
                  </a:cubicBezTo>
                  <a:cubicBezTo>
                    <a:pt x="18" y="215"/>
                    <a:pt x="20" y="217"/>
                    <a:pt x="17" y="219"/>
                  </a:cubicBezTo>
                  <a:cubicBezTo>
                    <a:pt x="13" y="220"/>
                    <a:pt x="16" y="222"/>
                    <a:pt x="15" y="225"/>
                  </a:cubicBezTo>
                  <a:cubicBezTo>
                    <a:pt x="15" y="228"/>
                    <a:pt x="18" y="230"/>
                    <a:pt x="15" y="231"/>
                  </a:cubicBezTo>
                  <a:cubicBezTo>
                    <a:pt x="13" y="232"/>
                    <a:pt x="16" y="236"/>
                    <a:pt x="13" y="237"/>
                  </a:cubicBezTo>
                  <a:cubicBezTo>
                    <a:pt x="9" y="237"/>
                    <a:pt x="12" y="240"/>
                    <a:pt x="9" y="242"/>
                  </a:cubicBezTo>
                  <a:cubicBezTo>
                    <a:pt x="7" y="244"/>
                    <a:pt x="12" y="247"/>
                    <a:pt x="10" y="248"/>
                  </a:cubicBezTo>
                  <a:cubicBezTo>
                    <a:pt x="7" y="250"/>
                    <a:pt x="9" y="254"/>
                    <a:pt x="6" y="254"/>
                  </a:cubicBezTo>
                  <a:cubicBezTo>
                    <a:pt x="4" y="254"/>
                    <a:pt x="2" y="257"/>
                    <a:pt x="2" y="259"/>
                  </a:cubicBezTo>
                  <a:cubicBezTo>
                    <a:pt x="2" y="261"/>
                    <a:pt x="0" y="264"/>
                    <a:pt x="2" y="267"/>
                  </a:cubicBezTo>
                  <a:cubicBezTo>
                    <a:pt x="4" y="269"/>
                    <a:pt x="2" y="271"/>
                    <a:pt x="4" y="272"/>
                  </a:cubicBezTo>
                  <a:cubicBezTo>
                    <a:pt x="5" y="273"/>
                    <a:pt x="12" y="271"/>
                    <a:pt x="11" y="274"/>
                  </a:cubicBezTo>
                  <a:cubicBezTo>
                    <a:pt x="10" y="277"/>
                    <a:pt x="10" y="283"/>
                    <a:pt x="12" y="283"/>
                  </a:cubicBezTo>
                  <a:cubicBezTo>
                    <a:pt x="13" y="283"/>
                    <a:pt x="13" y="287"/>
                    <a:pt x="15" y="287"/>
                  </a:cubicBezTo>
                  <a:cubicBezTo>
                    <a:pt x="17" y="287"/>
                    <a:pt x="26" y="286"/>
                    <a:pt x="30" y="287"/>
                  </a:cubicBezTo>
                  <a:cubicBezTo>
                    <a:pt x="31" y="287"/>
                    <a:pt x="33" y="288"/>
                    <a:pt x="34" y="289"/>
                  </a:cubicBezTo>
                  <a:cubicBezTo>
                    <a:pt x="36" y="288"/>
                    <a:pt x="41" y="291"/>
                    <a:pt x="42" y="290"/>
                  </a:cubicBezTo>
                  <a:cubicBezTo>
                    <a:pt x="43" y="289"/>
                    <a:pt x="37" y="284"/>
                    <a:pt x="37" y="283"/>
                  </a:cubicBezTo>
                  <a:cubicBezTo>
                    <a:pt x="37" y="281"/>
                    <a:pt x="36" y="278"/>
                    <a:pt x="36" y="277"/>
                  </a:cubicBezTo>
                  <a:cubicBezTo>
                    <a:pt x="36" y="275"/>
                    <a:pt x="36" y="271"/>
                    <a:pt x="38" y="269"/>
                  </a:cubicBezTo>
                  <a:cubicBezTo>
                    <a:pt x="41" y="267"/>
                    <a:pt x="41" y="266"/>
                    <a:pt x="42" y="266"/>
                  </a:cubicBezTo>
                  <a:cubicBezTo>
                    <a:pt x="44" y="266"/>
                    <a:pt x="47" y="264"/>
                    <a:pt x="47" y="260"/>
                  </a:cubicBezTo>
                  <a:cubicBezTo>
                    <a:pt x="47" y="256"/>
                    <a:pt x="49" y="254"/>
                    <a:pt x="53" y="251"/>
                  </a:cubicBezTo>
                  <a:cubicBezTo>
                    <a:pt x="57" y="248"/>
                    <a:pt x="63" y="245"/>
                    <a:pt x="62" y="243"/>
                  </a:cubicBezTo>
                  <a:cubicBezTo>
                    <a:pt x="62" y="242"/>
                    <a:pt x="64" y="237"/>
                    <a:pt x="64" y="236"/>
                  </a:cubicBezTo>
                  <a:cubicBezTo>
                    <a:pt x="64" y="234"/>
                    <a:pt x="58" y="234"/>
                    <a:pt x="56" y="233"/>
                  </a:cubicBezTo>
                  <a:cubicBezTo>
                    <a:pt x="54" y="233"/>
                    <a:pt x="47" y="228"/>
                    <a:pt x="50" y="221"/>
                  </a:cubicBezTo>
                  <a:cubicBezTo>
                    <a:pt x="54" y="215"/>
                    <a:pt x="61" y="214"/>
                    <a:pt x="64" y="214"/>
                  </a:cubicBezTo>
                  <a:cubicBezTo>
                    <a:pt x="66" y="213"/>
                    <a:pt x="64" y="210"/>
                    <a:pt x="65" y="209"/>
                  </a:cubicBezTo>
                  <a:cubicBezTo>
                    <a:pt x="67" y="208"/>
                    <a:pt x="68" y="206"/>
                    <a:pt x="68" y="204"/>
                  </a:cubicBezTo>
                  <a:cubicBezTo>
                    <a:pt x="68" y="201"/>
                    <a:pt x="68" y="196"/>
                    <a:pt x="71" y="196"/>
                  </a:cubicBezTo>
                  <a:cubicBezTo>
                    <a:pt x="74" y="195"/>
                    <a:pt x="75" y="193"/>
                    <a:pt x="73" y="193"/>
                  </a:cubicBezTo>
                  <a:cubicBezTo>
                    <a:pt x="71" y="192"/>
                    <a:pt x="70" y="190"/>
                    <a:pt x="73" y="190"/>
                  </a:cubicBezTo>
                  <a:cubicBezTo>
                    <a:pt x="77" y="189"/>
                    <a:pt x="75" y="192"/>
                    <a:pt x="78" y="192"/>
                  </a:cubicBezTo>
                  <a:cubicBezTo>
                    <a:pt x="80" y="192"/>
                    <a:pt x="84" y="188"/>
                    <a:pt x="81" y="186"/>
                  </a:cubicBezTo>
                  <a:cubicBezTo>
                    <a:pt x="78" y="184"/>
                    <a:pt x="77" y="187"/>
                    <a:pt x="75" y="188"/>
                  </a:cubicBezTo>
                  <a:cubicBezTo>
                    <a:pt x="74" y="188"/>
                    <a:pt x="73" y="185"/>
                    <a:pt x="71" y="185"/>
                  </a:cubicBezTo>
                  <a:cubicBezTo>
                    <a:pt x="69" y="185"/>
                    <a:pt x="70" y="181"/>
                    <a:pt x="70" y="179"/>
                  </a:cubicBezTo>
                  <a:cubicBezTo>
                    <a:pt x="69" y="178"/>
                    <a:pt x="68" y="174"/>
                    <a:pt x="69" y="172"/>
                  </a:cubicBezTo>
                  <a:cubicBezTo>
                    <a:pt x="71" y="170"/>
                    <a:pt x="77" y="175"/>
                    <a:pt x="82" y="175"/>
                  </a:cubicBezTo>
                  <a:cubicBezTo>
                    <a:pt x="88" y="176"/>
                    <a:pt x="92" y="173"/>
                    <a:pt x="92" y="171"/>
                  </a:cubicBezTo>
                  <a:cubicBezTo>
                    <a:pt x="92" y="169"/>
                    <a:pt x="89" y="165"/>
                    <a:pt x="92" y="163"/>
                  </a:cubicBezTo>
                  <a:cubicBezTo>
                    <a:pt x="95" y="161"/>
                    <a:pt x="93" y="160"/>
                    <a:pt x="92" y="157"/>
                  </a:cubicBezTo>
                  <a:cubicBezTo>
                    <a:pt x="91" y="154"/>
                    <a:pt x="93" y="153"/>
                    <a:pt x="95" y="154"/>
                  </a:cubicBezTo>
                  <a:cubicBezTo>
                    <a:pt x="96" y="155"/>
                    <a:pt x="107" y="155"/>
                    <a:pt x="115" y="153"/>
                  </a:cubicBezTo>
                  <a:cubicBezTo>
                    <a:pt x="124" y="151"/>
                    <a:pt x="130" y="148"/>
                    <a:pt x="131" y="145"/>
                  </a:cubicBezTo>
                  <a:cubicBezTo>
                    <a:pt x="131" y="143"/>
                    <a:pt x="137" y="137"/>
                    <a:pt x="138" y="135"/>
                  </a:cubicBezTo>
                  <a:cubicBezTo>
                    <a:pt x="139" y="133"/>
                    <a:pt x="138" y="130"/>
                    <a:pt x="135" y="129"/>
                  </a:cubicBezTo>
                  <a:cubicBezTo>
                    <a:pt x="131" y="129"/>
                    <a:pt x="131" y="125"/>
                    <a:pt x="133" y="122"/>
                  </a:cubicBezTo>
                  <a:cubicBezTo>
                    <a:pt x="135" y="120"/>
                    <a:pt x="132" y="118"/>
                    <a:pt x="129" y="118"/>
                  </a:cubicBezTo>
                  <a:cubicBezTo>
                    <a:pt x="125" y="117"/>
                    <a:pt x="120" y="115"/>
                    <a:pt x="123" y="112"/>
                  </a:cubicBezTo>
                  <a:cubicBezTo>
                    <a:pt x="125" y="111"/>
                    <a:pt x="125" y="111"/>
                    <a:pt x="126" y="112"/>
                  </a:cubicBezTo>
                  <a:cubicBezTo>
                    <a:pt x="126" y="110"/>
                    <a:pt x="127" y="109"/>
                    <a:pt x="127" y="108"/>
                  </a:cubicBezTo>
                  <a:cubicBezTo>
                    <a:pt x="126" y="108"/>
                    <a:pt x="124" y="108"/>
                    <a:pt x="124" y="103"/>
                  </a:cubicBezTo>
                  <a:cubicBezTo>
                    <a:pt x="124" y="98"/>
                    <a:pt x="126" y="99"/>
                    <a:pt x="126" y="93"/>
                  </a:cubicBezTo>
                  <a:cubicBezTo>
                    <a:pt x="127" y="86"/>
                    <a:pt x="129" y="83"/>
                    <a:pt x="129" y="79"/>
                  </a:cubicBezTo>
                  <a:cubicBezTo>
                    <a:pt x="129" y="76"/>
                    <a:pt x="135" y="72"/>
                    <a:pt x="139" y="66"/>
                  </a:cubicBezTo>
                  <a:cubicBezTo>
                    <a:pt x="142" y="61"/>
                    <a:pt x="150" y="54"/>
                    <a:pt x="153" y="52"/>
                  </a:cubicBezTo>
                  <a:cubicBezTo>
                    <a:pt x="156" y="50"/>
                    <a:pt x="162" y="48"/>
                    <a:pt x="162" y="46"/>
                  </a:cubicBezTo>
                  <a:cubicBezTo>
                    <a:pt x="163" y="44"/>
                    <a:pt x="162" y="35"/>
                    <a:pt x="161" y="34"/>
                  </a:cubicBezTo>
                  <a:close/>
                </a:path>
              </a:pathLst>
            </a:custGeom>
            <a:solidFill>
              <a:srgbClr val="F9B45C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5" name="Freeform 110">
              <a:extLst>
                <a:ext uri="{FF2B5EF4-FFF2-40B4-BE49-F238E27FC236}">
                  <a16:creationId xmlns:a16="http://schemas.microsoft.com/office/drawing/2014/main" id="{3A804804-4CB8-BB45-A0C3-A9F68A9A4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296" y="7044543"/>
              <a:ext cx="349749" cy="1796129"/>
            </a:xfrm>
            <a:custGeom>
              <a:avLst/>
              <a:gdLst>
                <a:gd name="T0" fmla="*/ 28 w 71"/>
                <a:gd name="T1" fmla="*/ 310 h 364"/>
                <a:gd name="T2" fmla="*/ 19 w 71"/>
                <a:gd name="T3" fmla="*/ 295 h 364"/>
                <a:gd name="T4" fmla="*/ 26 w 71"/>
                <a:gd name="T5" fmla="*/ 278 h 364"/>
                <a:gd name="T6" fmla="*/ 32 w 71"/>
                <a:gd name="T7" fmla="*/ 261 h 364"/>
                <a:gd name="T8" fmla="*/ 36 w 71"/>
                <a:gd name="T9" fmla="*/ 248 h 364"/>
                <a:gd name="T10" fmla="*/ 31 w 71"/>
                <a:gd name="T11" fmla="*/ 235 h 364"/>
                <a:gd name="T12" fmla="*/ 32 w 71"/>
                <a:gd name="T13" fmla="*/ 213 h 364"/>
                <a:gd name="T14" fmla="*/ 34 w 71"/>
                <a:gd name="T15" fmla="*/ 197 h 364"/>
                <a:gd name="T16" fmla="*/ 37 w 71"/>
                <a:gd name="T17" fmla="*/ 183 h 364"/>
                <a:gd name="T18" fmla="*/ 43 w 71"/>
                <a:gd name="T19" fmla="*/ 155 h 364"/>
                <a:gd name="T20" fmla="*/ 46 w 71"/>
                <a:gd name="T21" fmla="*/ 135 h 364"/>
                <a:gd name="T22" fmla="*/ 47 w 71"/>
                <a:gd name="T23" fmla="*/ 112 h 364"/>
                <a:gd name="T24" fmla="*/ 52 w 71"/>
                <a:gd name="T25" fmla="*/ 92 h 364"/>
                <a:gd name="T26" fmla="*/ 59 w 71"/>
                <a:gd name="T27" fmla="*/ 76 h 364"/>
                <a:gd name="T28" fmla="*/ 68 w 71"/>
                <a:gd name="T29" fmla="*/ 55 h 364"/>
                <a:gd name="T30" fmla="*/ 63 w 71"/>
                <a:gd name="T31" fmla="*/ 38 h 364"/>
                <a:gd name="T32" fmla="*/ 59 w 71"/>
                <a:gd name="T33" fmla="*/ 18 h 364"/>
                <a:gd name="T34" fmla="*/ 50 w 71"/>
                <a:gd name="T35" fmla="*/ 2 h 364"/>
                <a:gd name="T36" fmla="*/ 45 w 71"/>
                <a:gd name="T37" fmla="*/ 17 h 364"/>
                <a:gd name="T38" fmla="*/ 44 w 71"/>
                <a:gd name="T39" fmla="*/ 54 h 364"/>
                <a:gd name="T40" fmla="*/ 37 w 71"/>
                <a:gd name="T41" fmla="*/ 91 h 364"/>
                <a:gd name="T42" fmla="*/ 33 w 71"/>
                <a:gd name="T43" fmla="*/ 117 h 364"/>
                <a:gd name="T44" fmla="*/ 29 w 71"/>
                <a:gd name="T45" fmla="*/ 150 h 364"/>
                <a:gd name="T46" fmla="*/ 18 w 71"/>
                <a:gd name="T47" fmla="*/ 179 h 364"/>
                <a:gd name="T48" fmla="*/ 17 w 71"/>
                <a:gd name="T49" fmla="*/ 204 h 364"/>
                <a:gd name="T50" fmla="*/ 11 w 71"/>
                <a:gd name="T51" fmla="*/ 228 h 364"/>
                <a:gd name="T52" fmla="*/ 22 w 71"/>
                <a:gd name="T53" fmla="*/ 215 h 364"/>
                <a:gd name="T54" fmla="*/ 24 w 71"/>
                <a:gd name="T55" fmla="*/ 229 h 364"/>
                <a:gd name="T56" fmla="*/ 21 w 71"/>
                <a:gd name="T57" fmla="*/ 244 h 364"/>
                <a:gd name="T58" fmla="*/ 17 w 71"/>
                <a:gd name="T59" fmla="*/ 255 h 364"/>
                <a:gd name="T60" fmla="*/ 16 w 71"/>
                <a:gd name="T61" fmla="*/ 253 h 364"/>
                <a:gd name="T62" fmla="*/ 10 w 71"/>
                <a:gd name="T63" fmla="*/ 255 h 364"/>
                <a:gd name="T64" fmla="*/ 1 w 71"/>
                <a:gd name="T65" fmla="*/ 267 h 364"/>
                <a:gd name="T66" fmla="*/ 11 w 71"/>
                <a:gd name="T67" fmla="*/ 268 h 364"/>
                <a:gd name="T68" fmla="*/ 17 w 71"/>
                <a:gd name="T69" fmla="*/ 278 h 364"/>
                <a:gd name="T70" fmla="*/ 7 w 71"/>
                <a:gd name="T71" fmla="*/ 280 h 364"/>
                <a:gd name="T72" fmla="*/ 8 w 71"/>
                <a:gd name="T73" fmla="*/ 286 h 364"/>
                <a:gd name="T74" fmla="*/ 3 w 71"/>
                <a:gd name="T75" fmla="*/ 294 h 364"/>
                <a:gd name="T76" fmla="*/ 10 w 71"/>
                <a:gd name="T77" fmla="*/ 297 h 364"/>
                <a:gd name="T78" fmla="*/ 11 w 71"/>
                <a:gd name="T79" fmla="*/ 305 h 364"/>
                <a:gd name="T80" fmla="*/ 6 w 71"/>
                <a:gd name="T81" fmla="*/ 315 h 364"/>
                <a:gd name="T82" fmla="*/ 16 w 71"/>
                <a:gd name="T83" fmla="*/ 317 h 364"/>
                <a:gd name="T84" fmla="*/ 20 w 71"/>
                <a:gd name="T85" fmla="*/ 320 h 364"/>
                <a:gd name="T86" fmla="*/ 15 w 71"/>
                <a:gd name="T87" fmla="*/ 330 h 364"/>
                <a:gd name="T88" fmla="*/ 28 w 71"/>
                <a:gd name="T89" fmla="*/ 330 h 364"/>
                <a:gd name="T90" fmla="*/ 19 w 71"/>
                <a:gd name="T91" fmla="*/ 337 h 364"/>
                <a:gd name="T92" fmla="*/ 30 w 71"/>
                <a:gd name="T93" fmla="*/ 335 h 364"/>
                <a:gd name="T94" fmla="*/ 18 w 71"/>
                <a:gd name="T95" fmla="*/ 344 h 364"/>
                <a:gd name="T96" fmla="*/ 28 w 71"/>
                <a:gd name="T97" fmla="*/ 345 h 364"/>
                <a:gd name="T98" fmla="*/ 45 w 71"/>
                <a:gd name="T99" fmla="*/ 329 h 364"/>
                <a:gd name="T100" fmla="*/ 50 w 71"/>
                <a:gd name="T101" fmla="*/ 338 h 364"/>
                <a:gd name="T102" fmla="*/ 43 w 71"/>
                <a:gd name="T103" fmla="*/ 341 h 364"/>
                <a:gd name="T104" fmla="*/ 35 w 71"/>
                <a:gd name="T105" fmla="*/ 347 h 364"/>
                <a:gd name="T106" fmla="*/ 41 w 71"/>
                <a:gd name="T107" fmla="*/ 359 h 364"/>
                <a:gd name="T108" fmla="*/ 52 w 71"/>
                <a:gd name="T109" fmla="*/ 357 h 364"/>
                <a:gd name="T110" fmla="*/ 64 w 71"/>
                <a:gd name="T111" fmla="*/ 358 h 364"/>
                <a:gd name="T112" fmla="*/ 57 w 71"/>
                <a:gd name="T113" fmla="*/ 356 h 364"/>
                <a:gd name="T114" fmla="*/ 50 w 71"/>
                <a:gd name="T115" fmla="*/ 326 h 364"/>
                <a:gd name="T116" fmla="*/ 32 w 71"/>
                <a:gd name="T117" fmla="*/ 32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" h="364">
                  <a:moveTo>
                    <a:pt x="32" y="323"/>
                  </a:moveTo>
                  <a:cubicBezTo>
                    <a:pt x="30" y="323"/>
                    <a:pt x="30" y="319"/>
                    <a:pt x="29" y="319"/>
                  </a:cubicBezTo>
                  <a:cubicBezTo>
                    <a:pt x="27" y="319"/>
                    <a:pt x="27" y="313"/>
                    <a:pt x="28" y="310"/>
                  </a:cubicBezTo>
                  <a:cubicBezTo>
                    <a:pt x="29" y="307"/>
                    <a:pt x="22" y="309"/>
                    <a:pt x="21" y="308"/>
                  </a:cubicBezTo>
                  <a:cubicBezTo>
                    <a:pt x="19" y="307"/>
                    <a:pt x="21" y="305"/>
                    <a:pt x="19" y="303"/>
                  </a:cubicBezTo>
                  <a:cubicBezTo>
                    <a:pt x="17" y="300"/>
                    <a:pt x="19" y="297"/>
                    <a:pt x="19" y="295"/>
                  </a:cubicBezTo>
                  <a:cubicBezTo>
                    <a:pt x="19" y="293"/>
                    <a:pt x="21" y="290"/>
                    <a:pt x="23" y="290"/>
                  </a:cubicBezTo>
                  <a:cubicBezTo>
                    <a:pt x="26" y="290"/>
                    <a:pt x="24" y="286"/>
                    <a:pt x="27" y="284"/>
                  </a:cubicBezTo>
                  <a:cubicBezTo>
                    <a:pt x="29" y="283"/>
                    <a:pt x="24" y="280"/>
                    <a:pt x="26" y="278"/>
                  </a:cubicBezTo>
                  <a:cubicBezTo>
                    <a:pt x="29" y="276"/>
                    <a:pt x="26" y="273"/>
                    <a:pt x="30" y="273"/>
                  </a:cubicBezTo>
                  <a:cubicBezTo>
                    <a:pt x="33" y="272"/>
                    <a:pt x="30" y="268"/>
                    <a:pt x="32" y="267"/>
                  </a:cubicBezTo>
                  <a:cubicBezTo>
                    <a:pt x="35" y="266"/>
                    <a:pt x="32" y="264"/>
                    <a:pt x="32" y="261"/>
                  </a:cubicBezTo>
                  <a:cubicBezTo>
                    <a:pt x="33" y="258"/>
                    <a:pt x="30" y="256"/>
                    <a:pt x="34" y="255"/>
                  </a:cubicBezTo>
                  <a:cubicBezTo>
                    <a:pt x="37" y="253"/>
                    <a:pt x="35" y="251"/>
                    <a:pt x="32" y="249"/>
                  </a:cubicBezTo>
                  <a:cubicBezTo>
                    <a:pt x="30" y="248"/>
                    <a:pt x="33" y="248"/>
                    <a:pt x="36" y="248"/>
                  </a:cubicBezTo>
                  <a:cubicBezTo>
                    <a:pt x="38" y="248"/>
                    <a:pt x="37" y="243"/>
                    <a:pt x="34" y="244"/>
                  </a:cubicBezTo>
                  <a:cubicBezTo>
                    <a:pt x="31" y="245"/>
                    <a:pt x="30" y="242"/>
                    <a:pt x="32" y="240"/>
                  </a:cubicBezTo>
                  <a:cubicBezTo>
                    <a:pt x="34" y="238"/>
                    <a:pt x="30" y="236"/>
                    <a:pt x="31" y="235"/>
                  </a:cubicBezTo>
                  <a:cubicBezTo>
                    <a:pt x="31" y="233"/>
                    <a:pt x="31" y="231"/>
                    <a:pt x="30" y="230"/>
                  </a:cubicBezTo>
                  <a:cubicBezTo>
                    <a:pt x="29" y="229"/>
                    <a:pt x="29" y="222"/>
                    <a:pt x="31" y="222"/>
                  </a:cubicBezTo>
                  <a:cubicBezTo>
                    <a:pt x="33" y="222"/>
                    <a:pt x="32" y="215"/>
                    <a:pt x="32" y="213"/>
                  </a:cubicBezTo>
                  <a:cubicBezTo>
                    <a:pt x="32" y="211"/>
                    <a:pt x="30" y="209"/>
                    <a:pt x="30" y="208"/>
                  </a:cubicBezTo>
                  <a:cubicBezTo>
                    <a:pt x="30" y="206"/>
                    <a:pt x="32" y="206"/>
                    <a:pt x="32" y="202"/>
                  </a:cubicBezTo>
                  <a:cubicBezTo>
                    <a:pt x="32" y="199"/>
                    <a:pt x="33" y="197"/>
                    <a:pt x="34" y="197"/>
                  </a:cubicBezTo>
                  <a:cubicBezTo>
                    <a:pt x="36" y="197"/>
                    <a:pt x="35" y="193"/>
                    <a:pt x="35" y="191"/>
                  </a:cubicBezTo>
                  <a:cubicBezTo>
                    <a:pt x="35" y="189"/>
                    <a:pt x="39" y="191"/>
                    <a:pt x="39" y="188"/>
                  </a:cubicBezTo>
                  <a:cubicBezTo>
                    <a:pt x="40" y="185"/>
                    <a:pt x="37" y="185"/>
                    <a:pt x="37" y="183"/>
                  </a:cubicBezTo>
                  <a:cubicBezTo>
                    <a:pt x="38" y="181"/>
                    <a:pt x="37" y="178"/>
                    <a:pt x="37" y="173"/>
                  </a:cubicBezTo>
                  <a:cubicBezTo>
                    <a:pt x="37" y="167"/>
                    <a:pt x="42" y="166"/>
                    <a:pt x="43" y="165"/>
                  </a:cubicBezTo>
                  <a:cubicBezTo>
                    <a:pt x="45" y="163"/>
                    <a:pt x="41" y="156"/>
                    <a:pt x="43" y="155"/>
                  </a:cubicBezTo>
                  <a:cubicBezTo>
                    <a:pt x="45" y="154"/>
                    <a:pt x="44" y="150"/>
                    <a:pt x="46" y="149"/>
                  </a:cubicBezTo>
                  <a:cubicBezTo>
                    <a:pt x="47" y="148"/>
                    <a:pt x="47" y="145"/>
                    <a:pt x="48" y="142"/>
                  </a:cubicBezTo>
                  <a:cubicBezTo>
                    <a:pt x="49" y="139"/>
                    <a:pt x="46" y="138"/>
                    <a:pt x="46" y="135"/>
                  </a:cubicBezTo>
                  <a:cubicBezTo>
                    <a:pt x="46" y="132"/>
                    <a:pt x="45" y="130"/>
                    <a:pt x="43" y="127"/>
                  </a:cubicBezTo>
                  <a:cubicBezTo>
                    <a:pt x="41" y="124"/>
                    <a:pt x="42" y="118"/>
                    <a:pt x="43" y="118"/>
                  </a:cubicBezTo>
                  <a:cubicBezTo>
                    <a:pt x="45" y="118"/>
                    <a:pt x="44" y="113"/>
                    <a:pt x="47" y="112"/>
                  </a:cubicBezTo>
                  <a:cubicBezTo>
                    <a:pt x="49" y="111"/>
                    <a:pt x="48" y="107"/>
                    <a:pt x="47" y="104"/>
                  </a:cubicBezTo>
                  <a:cubicBezTo>
                    <a:pt x="45" y="100"/>
                    <a:pt x="49" y="102"/>
                    <a:pt x="49" y="100"/>
                  </a:cubicBezTo>
                  <a:cubicBezTo>
                    <a:pt x="49" y="97"/>
                    <a:pt x="50" y="93"/>
                    <a:pt x="52" y="92"/>
                  </a:cubicBezTo>
                  <a:cubicBezTo>
                    <a:pt x="55" y="91"/>
                    <a:pt x="55" y="87"/>
                    <a:pt x="55" y="86"/>
                  </a:cubicBezTo>
                  <a:cubicBezTo>
                    <a:pt x="55" y="84"/>
                    <a:pt x="58" y="83"/>
                    <a:pt x="60" y="82"/>
                  </a:cubicBezTo>
                  <a:cubicBezTo>
                    <a:pt x="61" y="80"/>
                    <a:pt x="57" y="78"/>
                    <a:pt x="59" y="76"/>
                  </a:cubicBezTo>
                  <a:cubicBezTo>
                    <a:pt x="62" y="75"/>
                    <a:pt x="57" y="69"/>
                    <a:pt x="59" y="68"/>
                  </a:cubicBezTo>
                  <a:cubicBezTo>
                    <a:pt x="60" y="66"/>
                    <a:pt x="59" y="64"/>
                    <a:pt x="59" y="62"/>
                  </a:cubicBezTo>
                  <a:cubicBezTo>
                    <a:pt x="59" y="60"/>
                    <a:pt x="67" y="56"/>
                    <a:pt x="68" y="55"/>
                  </a:cubicBezTo>
                  <a:cubicBezTo>
                    <a:pt x="69" y="53"/>
                    <a:pt x="70" y="49"/>
                    <a:pt x="70" y="45"/>
                  </a:cubicBezTo>
                  <a:cubicBezTo>
                    <a:pt x="68" y="47"/>
                    <a:pt x="65" y="48"/>
                    <a:pt x="65" y="47"/>
                  </a:cubicBezTo>
                  <a:cubicBezTo>
                    <a:pt x="64" y="45"/>
                    <a:pt x="65" y="40"/>
                    <a:pt x="63" y="38"/>
                  </a:cubicBezTo>
                  <a:cubicBezTo>
                    <a:pt x="61" y="36"/>
                    <a:pt x="62" y="32"/>
                    <a:pt x="60" y="31"/>
                  </a:cubicBezTo>
                  <a:cubicBezTo>
                    <a:pt x="58" y="30"/>
                    <a:pt x="55" y="25"/>
                    <a:pt x="57" y="24"/>
                  </a:cubicBezTo>
                  <a:cubicBezTo>
                    <a:pt x="59" y="23"/>
                    <a:pt x="57" y="20"/>
                    <a:pt x="59" y="18"/>
                  </a:cubicBezTo>
                  <a:cubicBezTo>
                    <a:pt x="61" y="17"/>
                    <a:pt x="58" y="17"/>
                    <a:pt x="56" y="14"/>
                  </a:cubicBezTo>
                  <a:cubicBezTo>
                    <a:pt x="53" y="11"/>
                    <a:pt x="57" y="7"/>
                    <a:pt x="54" y="5"/>
                  </a:cubicBezTo>
                  <a:cubicBezTo>
                    <a:pt x="51" y="3"/>
                    <a:pt x="51" y="0"/>
                    <a:pt x="50" y="2"/>
                  </a:cubicBezTo>
                  <a:cubicBezTo>
                    <a:pt x="49" y="3"/>
                    <a:pt x="49" y="7"/>
                    <a:pt x="47" y="8"/>
                  </a:cubicBezTo>
                  <a:cubicBezTo>
                    <a:pt x="46" y="8"/>
                    <a:pt x="46" y="9"/>
                    <a:pt x="45" y="9"/>
                  </a:cubicBezTo>
                  <a:cubicBezTo>
                    <a:pt x="45" y="11"/>
                    <a:pt x="44" y="15"/>
                    <a:pt x="45" y="17"/>
                  </a:cubicBezTo>
                  <a:cubicBezTo>
                    <a:pt x="46" y="19"/>
                    <a:pt x="47" y="32"/>
                    <a:pt x="46" y="37"/>
                  </a:cubicBezTo>
                  <a:cubicBezTo>
                    <a:pt x="45" y="42"/>
                    <a:pt x="44" y="46"/>
                    <a:pt x="43" y="49"/>
                  </a:cubicBezTo>
                  <a:cubicBezTo>
                    <a:pt x="41" y="52"/>
                    <a:pt x="45" y="53"/>
                    <a:pt x="44" y="54"/>
                  </a:cubicBezTo>
                  <a:cubicBezTo>
                    <a:pt x="42" y="55"/>
                    <a:pt x="43" y="59"/>
                    <a:pt x="43" y="65"/>
                  </a:cubicBezTo>
                  <a:cubicBezTo>
                    <a:pt x="43" y="70"/>
                    <a:pt x="39" y="80"/>
                    <a:pt x="39" y="83"/>
                  </a:cubicBezTo>
                  <a:cubicBezTo>
                    <a:pt x="39" y="86"/>
                    <a:pt x="37" y="88"/>
                    <a:pt x="37" y="91"/>
                  </a:cubicBezTo>
                  <a:cubicBezTo>
                    <a:pt x="37" y="95"/>
                    <a:pt x="35" y="97"/>
                    <a:pt x="33" y="98"/>
                  </a:cubicBezTo>
                  <a:cubicBezTo>
                    <a:pt x="31" y="100"/>
                    <a:pt x="37" y="105"/>
                    <a:pt x="36" y="108"/>
                  </a:cubicBezTo>
                  <a:cubicBezTo>
                    <a:pt x="36" y="111"/>
                    <a:pt x="33" y="112"/>
                    <a:pt x="33" y="117"/>
                  </a:cubicBezTo>
                  <a:cubicBezTo>
                    <a:pt x="35" y="123"/>
                    <a:pt x="33" y="132"/>
                    <a:pt x="33" y="134"/>
                  </a:cubicBezTo>
                  <a:cubicBezTo>
                    <a:pt x="33" y="136"/>
                    <a:pt x="31" y="136"/>
                    <a:pt x="32" y="140"/>
                  </a:cubicBezTo>
                  <a:cubicBezTo>
                    <a:pt x="32" y="144"/>
                    <a:pt x="29" y="145"/>
                    <a:pt x="29" y="150"/>
                  </a:cubicBezTo>
                  <a:cubicBezTo>
                    <a:pt x="28" y="155"/>
                    <a:pt x="24" y="163"/>
                    <a:pt x="23" y="167"/>
                  </a:cubicBezTo>
                  <a:cubicBezTo>
                    <a:pt x="21" y="171"/>
                    <a:pt x="21" y="173"/>
                    <a:pt x="19" y="173"/>
                  </a:cubicBezTo>
                  <a:cubicBezTo>
                    <a:pt x="17" y="173"/>
                    <a:pt x="16" y="176"/>
                    <a:pt x="18" y="179"/>
                  </a:cubicBezTo>
                  <a:cubicBezTo>
                    <a:pt x="19" y="183"/>
                    <a:pt x="17" y="186"/>
                    <a:pt x="19" y="190"/>
                  </a:cubicBezTo>
                  <a:cubicBezTo>
                    <a:pt x="21" y="193"/>
                    <a:pt x="20" y="194"/>
                    <a:pt x="19" y="198"/>
                  </a:cubicBezTo>
                  <a:cubicBezTo>
                    <a:pt x="18" y="201"/>
                    <a:pt x="17" y="201"/>
                    <a:pt x="17" y="204"/>
                  </a:cubicBezTo>
                  <a:cubicBezTo>
                    <a:pt x="17" y="208"/>
                    <a:pt x="14" y="210"/>
                    <a:pt x="16" y="214"/>
                  </a:cubicBezTo>
                  <a:cubicBezTo>
                    <a:pt x="17" y="218"/>
                    <a:pt x="17" y="219"/>
                    <a:pt x="15" y="219"/>
                  </a:cubicBezTo>
                  <a:cubicBezTo>
                    <a:pt x="13" y="219"/>
                    <a:pt x="12" y="222"/>
                    <a:pt x="11" y="228"/>
                  </a:cubicBezTo>
                  <a:cubicBezTo>
                    <a:pt x="11" y="233"/>
                    <a:pt x="11" y="233"/>
                    <a:pt x="15" y="233"/>
                  </a:cubicBezTo>
                  <a:cubicBezTo>
                    <a:pt x="20" y="233"/>
                    <a:pt x="16" y="218"/>
                    <a:pt x="19" y="218"/>
                  </a:cubicBezTo>
                  <a:cubicBezTo>
                    <a:pt x="21" y="218"/>
                    <a:pt x="19" y="216"/>
                    <a:pt x="22" y="215"/>
                  </a:cubicBezTo>
                  <a:cubicBezTo>
                    <a:pt x="25" y="215"/>
                    <a:pt x="22" y="218"/>
                    <a:pt x="24" y="218"/>
                  </a:cubicBezTo>
                  <a:cubicBezTo>
                    <a:pt x="26" y="219"/>
                    <a:pt x="27" y="220"/>
                    <a:pt x="25" y="222"/>
                  </a:cubicBezTo>
                  <a:cubicBezTo>
                    <a:pt x="22" y="224"/>
                    <a:pt x="25" y="227"/>
                    <a:pt x="24" y="229"/>
                  </a:cubicBezTo>
                  <a:cubicBezTo>
                    <a:pt x="23" y="231"/>
                    <a:pt x="21" y="233"/>
                    <a:pt x="22" y="235"/>
                  </a:cubicBezTo>
                  <a:cubicBezTo>
                    <a:pt x="23" y="237"/>
                    <a:pt x="21" y="237"/>
                    <a:pt x="20" y="240"/>
                  </a:cubicBezTo>
                  <a:cubicBezTo>
                    <a:pt x="20" y="243"/>
                    <a:pt x="22" y="244"/>
                    <a:pt x="21" y="244"/>
                  </a:cubicBezTo>
                  <a:cubicBezTo>
                    <a:pt x="20" y="245"/>
                    <a:pt x="22" y="247"/>
                    <a:pt x="21" y="248"/>
                  </a:cubicBezTo>
                  <a:cubicBezTo>
                    <a:pt x="19" y="248"/>
                    <a:pt x="20" y="250"/>
                    <a:pt x="21" y="252"/>
                  </a:cubicBezTo>
                  <a:cubicBezTo>
                    <a:pt x="22" y="255"/>
                    <a:pt x="19" y="253"/>
                    <a:pt x="17" y="255"/>
                  </a:cubicBezTo>
                  <a:cubicBezTo>
                    <a:pt x="15" y="256"/>
                    <a:pt x="19" y="258"/>
                    <a:pt x="18" y="260"/>
                  </a:cubicBezTo>
                  <a:cubicBezTo>
                    <a:pt x="16" y="262"/>
                    <a:pt x="14" y="259"/>
                    <a:pt x="12" y="258"/>
                  </a:cubicBezTo>
                  <a:cubicBezTo>
                    <a:pt x="11" y="257"/>
                    <a:pt x="14" y="255"/>
                    <a:pt x="16" y="253"/>
                  </a:cubicBezTo>
                  <a:cubicBezTo>
                    <a:pt x="18" y="251"/>
                    <a:pt x="14" y="246"/>
                    <a:pt x="12" y="247"/>
                  </a:cubicBezTo>
                  <a:cubicBezTo>
                    <a:pt x="9" y="248"/>
                    <a:pt x="14" y="251"/>
                    <a:pt x="14" y="253"/>
                  </a:cubicBezTo>
                  <a:cubicBezTo>
                    <a:pt x="14" y="256"/>
                    <a:pt x="10" y="253"/>
                    <a:pt x="10" y="255"/>
                  </a:cubicBezTo>
                  <a:cubicBezTo>
                    <a:pt x="10" y="258"/>
                    <a:pt x="7" y="257"/>
                    <a:pt x="5" y="259"/>
                  </a:cubicBezTo>
                  <a:cubicBezTo>
                    <a:pt x="4" y="260"/>
                    <a:pt x="8" y="262"/>
                    <a:pt x="6" y="262"/>
                  </a:cubicBezTo>
                  <a:cubicBezTo>
                    <a:pt x="4" y="263"/>
                    <a:pt x="1" y="265"/>
                    <a:pt x="1" y="267"/>
                  </a:cubicBezTo>
                  <a:cubicBezTo>
                    <a:pt x="1" y="269"/>
                    <a:pt x="3" y="269"/>
                    <a:pt x="3" y="268"/>
                  </a:cubicBezTo>
                  <a:cubicBezTo>
                    <a:pt x="3" y="266"/>
                    <a:pt x="6" y="265"/>
                    <a:pt x="7" y="268"/>
                  </a:cubicBezTo>
                  <a:cubicBezTo>
                    <a:pt x="7" y="270"/>
                    <a:pt x="9" y="268"/>
                    <a:pt x="11" y="268"/>
                  </a:cubicBezTo>
                  <a:cubicBezTo>
                    <a:pt x="14" y="269"/>
                    <a:pt x="13" y="272"/>
                    <a:pt x="12" y="272"/>
                  </a:cubicBezTo>
                  <a:cubicBezTo>
                    <a:pt x="10" y="272"/>
                    <a:pt x="9" y="275"/>
                    <a:pt x="9" y="277"/>
                  </a:cubicBezTo>
                  <a:cubicBezTo>
                    <a:pt x="10" y="280"/>
                    <a:pt x="15" y="277"/>
                    <a:pt x="17" y="278"/>
                  </a:cubicBezTo>
                  <a:cubicBezTo>
                    <a:pt x="19" y="279"/>
                    <a:pt x="18" y="282"/>
                    <a:pt x="17" y="281"/>
                  </a:cubicBezTo>
                  <a:cubicBezTo>
                    <a:pt x="16" y="280"/>
                    <a:pt x="13" y="278"/>
                    <a:pt x="12" y="280"/>
                  </a:cubicBezTo>
                  <a:cubicBezTo>
                    <a:pt x="10" y="282"/>
                    <a:pt x="8" y="281"/>
                    <a:pt x="7" y="280"/>
                  </a:cubicBezTo>
                  <a:cubicBezTo>
                    <a:pt x="5" y="280"/>
                    <a:pt x="0" y="283"/>
                    <a:pt x="2" y="285"/>
                  </a:cubicBezTo>
                  <a:cubicBezTo>
                    <a:pt x="3" y="286"/>
                    <a:pt x="3" y="288"/>
                    <a:pt x="5" y="288"/>
                  </a:cubicBezTo>
                  <a:cubicBezTo>
                    <a:pt x="6" y="288"/>
                    <a:pt x="8" y="287"/>
                    <a:pt x="8" y="286"/>
                  </a:cubicBezTo>
                  <a:cubicBezTo>
                    <a:pt x="9" y="284"/>
                    <a:pt x="12" y="283"/>
                    <a:pt x="12" y="286"/>
                  </a:cubicBezTo>
                  <a:cubicBezTo>
                    <a:pt x="12" y="289"/>
                    <a:pt x="8" y="288"/>
                    <a:pt x="8" y="290"/>
                  </a:cubicBezTo>
                  <a:cubicBezTo>
                    <a:pt x="7" y="291"/>
                    <a:pt x="6" y="293"/>
                    <a:pt x="3" y="294"/>
                  </a:cubicBezTo>
                  <a:cubicBezTo>
                    <a:pt x="1" y="296"/>
                    <a:pt x="3" y="299"/>
                    <a:pt x="5" y="298"/>
                  </a:cubicBezTo>
                  <a:cubicBezTo>
                    <a:pt x="7" y="297"/>
                    <a:pt x="5" y="300"/>
                    <a:pt x="7" y="300"/>
                  </a:cubicBezTo>
                  <a:cubicBezTo>
                    <a:pt x="10" y="301"/>
                    <a:pt x="10" y="299"/>
                    <a:pt x="10" y="297"/>
                  </a:cubicBezTo>
                  <a:cubicBezTo>
                    <a:pt x="9" y="295"/>
                    <a:pt x="11" y="291"/>
                    <a:pt x="13" y="293"/>
                  </a:cubicBezTo>
                  <a:cubicBezTo>
                    <a:pt x="15" y="295"/>
                    <a:pt x="12" y="297"/>
                    <a:pt x="12" y="299"/>
                  </a:cubicBezTo>
                  <a:cubicBezTo>
                    <a:pt x="12" y="301"/>
                    <a:pt x="11" y="303"/>
                    <a:pt x="11" y="305"/>
                  </a:cubicBezTo>
                  <a:cubicBezTo>
                    <a:pt x="11" y="307"/>
                    <a:pt x="8" y="306"/>
                    <a:pt x="9" y="308"/>
                  </a:cubicBezTo>
                  <a:cubicBezTo>
                    <a:pt x="9" y="310"/>
                    <a:pt x="4" y="309"/>
                    <a:pt x="6" y="310"/>
                  </a:cubicBezTo>
                  <a:cubicBezTo>
                    <a:pt x="8" y="312"/>
                    <a:pt x="5" y="314"/>
                    <a:pt x="6" y="315"/>
                  </a:cubicBezTo>
                  <a:cubicBezTo>
                    <a:pt x="7" y="316"/>
                    <a:pt x="8" y="313"/>
                    <a:pt x="10" y="314"/>
                  </a:cubicBezTo>
                  <a:cubicBezTo>
                    <a:pt x="12" y="315"/>
                    <a:pt x="12" y="315"/>
                    <a:pt x="14" y="314"/>
                  </a:cubicBezTo>
                  <a:cubicBezTo>
                    <a:pt x="17" y="313"/>
                    <a:pt x="18" y="316"/>
                    <a:pt x="16" y="317"/>
                  </a:cubicBezTo>
                  <a:cubicBezTo>
                    <a:pt x="13" y="317"/>
                    <a:pt x="11" y="320"/>
                    <a:pt x="12" y="320"/>
                  </a:cubicBezTo>
                  <a:cubicBezTo>
                    <a:pt x="13" y="321"/>
                    <a:pt x="16" y="319"/>
                    <a:pt x="17" y="321"/>
                  </a:cubicBezTo>
                  <a:cubicBezTo>
                    <a:pt x="18" y="323"/>
                    <a:pt x="19" y="323"/>
                    <a:pt x="20" y="320"/>
                  </a:cubicBezTo>
                  <a:cubicBezTo>
                    <a:pt x="20" y="318"/>
                    <a:pt x="24" y="320"/>
                    <a:pt x="25" y="322"/>
                  </a:cubicBezTo>
                  <a:cubicBezTo>
                    <a:pt x="25" y="324"/>
                    <a:pt x="20" y="325"/>
                    <a:pt x="18" y="325"/>
                  </a:cubicBezTo>
                  <a:cubicBezTo>
                    <a:pt x="15" y="324"/>
                    <a:pt x="13" y="327"/>
                    <a:pt x="15" y="330"/>
                  </a:cubicBezTo>
                  <a:cubicBezTo>
                    <a:pt x="17" y="332"/>
                    <a:pt x="19" y="330"/>
                    <a:pt x="21" y="328"/>
                  </a:cubicBezTo>
                  <a:cubicBezTo>
                    <a:pt x="23" y="326"/>
                    <a:pt x="33" y="326"/>
                    <a:pt x="33" y="328"/>
                  </a:cubicBezTo>
                  <a:cubicBezTo>
                    <a:pt x="34" y="330"/>
                    <a:pt x="29" y="329"/>
                    <a:pt x="28" y="330"/>
                  </a:cubicBezTo>
                  <a:cubicBezTo>
                    <a:pt x="28" y="331"/>
                    <a:pt x="24" y="332"/>
                    <a:pt x="23" y="331"/>
                  </a:cubicBezTo>
                  <a:cubicBezTo>
                    <a:pt x="23" y="329"/>
                    <a:pt x="19" y="331"/>
                    <a:pt x="19" y="334"/>
                  </a:cubicBezTo>
                  <a:cubicBezTo>
                    <a:pt x="19" y="336"/>
                    <a:pt x="16" y="336"/>
                    <a:pt x="19" y="337"/>
                  </a:cubicBezTo>
                  <a:cubicBezTo>
                    <a:pt x="22" y="338"/>
                    <a:pt x="21" y="333"/>
                    <a:pt x="26" y="334"/>
                  </a:cubicBezTo>
                  <a:cubicBezTo>
                    <a:pt x="31" y="334"/>
                    <a:pt x="34" y="329"/>
                    <a:pt x="36" y="332"/>
                  </a:cubicBezTo>
                  <a:cubicBezTo>
                    <a:pt x="37" y="335"/>
                    <a:pt x="31" y="337"/>
                    <a:pt x="30" y="335"/>
                  </a:cubicBezTo>
                  <a:cubicBezTo>
                    <a:pt x="28" y="334"/>
                    <a:pt x="25" y="337"/>
                    <a:pt x="25" y="339"/>
                  </a:cubicBezTo>
                  <a:cubicBezTo>
                    <a:pt x="26" y="342"/>
                    <a:pt x="20" y="339"/>
                    <a:pt x="17" y="338"/>
                  </a:cubicBezTo>
                  <a:cubicBezTo>
                    <a:pt x="14" y="338"/>
                    <a:pt x="15" y="341"/>
                    <a:pt x="18" y="344"/>
                  </a:cubicBezTo>
                  <a:cubicBezTo>
                    <a:pt x="20" y="346"/>
                    <a:pt x="22" y="343"/>
                    <a:pt x="25" y="345"/>
                  </a:cubicBezTo>
                  <a:cubicBezTo>
                    <a:pt x="28" y="347"/>
                    <a:pt x="28" y="349"/>
                    <a:pt x="30" y="347"/>
                  </a:cubicBezTo>
                  <a:cubicBezTo>
                    <a:pt x="32" y="345"/>
                    <a:pt x="30" y="346"/>
                    <a:pt x="28" y="345"/>
                  </a:cubicBezTo>
                  <a:cubicBezTo>
                    <a:pt x="27" y="344"/>
                    <a:pt x="28" y="341"/>
                    <a:pt x="32" y="342"/>
                  </a:cubicBezTo>
                  <a:cubicBezTo>
                    <a:pt x="35" y="344"/>
                    <a:pt x="39" y="341"/>
                    <a:pt x="38" y="337"/>
                  </a:cubicBezTo>
                  <a:cubicBezTo>
                    <a:pt x="37" y="332"/>
                    <a:pt x="41" y="330"/>
                    <a:pt x="45" y="329"/>
                  </a:cubicBezTo>
                  <a:cubicBezTo>
                    <a:pt x="49" y="328"/>
                    <a:pt x="47" y="332"/>
                    <a:pt x="44" y="333"/>
                  </a:cubicBezTo>
                  <a:cubicBezTo>
                    <a:pt x="41" y="334"/>
                    <a:pt x="40" y="335"/>
                    <a:pt x="43" y="338"/>
                  </a:cubicBezTo>
                  <a:cubicBezTo>
                    <a:pt x="45" y="340"/>
                    <a:pt x="48" y="336"/>
                    <a:pt x="50" y="338"/>
                  </a:cubicBezTo>
                  <a:cubicBezTo>
                    <a:pt x="52" y="340"/>
                    <a:pt x="46" y="340"/>
                    <a:pt x="46" y="341"/>
                  </a:cubicBezTo>
                  <a:cubicBezTo>
                    <a:pt x="45" y="343"/>
                    <a:pt x="49" y="346"/>
                    <a:pt x="46" y="347"/>
                  </a:cubicBezTo>
                  <a:cubicBezTo>
                    <a:pt x="43" y="349"/>
                    <a:pt x="44" y="341"/>
                    <a:pt x="43" y="341"/>
                  </a:cubicBezTo>
                  <a:cubicBezTo>
                    <a:pt x="41" y="340"/>
                    <a:pt x="39" y="341"/>
                    <a:pt x="41" y="346"/>
                  </a:cubicBezTo>
                  <a:cubicBezTo>
                    <a:pt x="43" y="350"/>
                    <a:pt x="39" y="346"/>
                    <a:pt x="37" y="344"/>
                  </a:cubicBezTo>
                  <a:cubicBezTo>
                    <a:pt x="35" y="342"/>
                    <a:pt x="33" y="345"/>
                    <a:pt x="35" y="347"/>
                  </a:cubicBezTo>
                  <a:cubicBezTo>
                    <a:pt x="37" y="349"/>
                    <a:pt x="31" y="347"/>
                    <a:pt x="31" y="350"/>
                  </a:cubicBezTo>
                  <a:cubicBezTo>
                    <a:pt x="31" y="354"/>
                    <a:pt x="33" y="351"/>
                    <a:pt x="37" y="352"/>
                  </a:cubicBezTo>
                  <a:cubicBezTo>
                    <a:pt x="40" y="352"/>
                    <a:pt x="38" y="357"/>
                    <a:pt x="41" y="359"/>
                  </a:cubicBezTo>
                  <a:cubicBezTo>
                    <a:pt x="43" y="361"/>
                    <a:pt x="41" y="353"/>
                    <a:pt x="44" y="353"/>
                  </a:cubicBezTo>
                  <a:cubicBezTo>
                    <a:pt x="46" y="352"/>
                    <a:pt x="44" y="358"/>
                    <a:pt x="49" y="360"/>
                  </a:cubicBezTo>
                  <a:cubicBezTo>
                    <a:pt x="55" y="362"/>
                    <a:pt x="50" y="359"/>
                    <a:pt x="52" y="357"/>
                  </a:cubicBezTo>
                  <a:cubicBezTo>
                    <a:pt x="55" y="355"/>
                    <a:pt x="58" y="363"/>
                    <a:pt x="61" y="363"/>
                  </a:cubicBezTo>
                  <a:cubicBezTo>
                    <a:pt x="63" y="364"/>
                    <a:pt x="61" y="360"/>
                    <a:pt x="59" y="358"/>
                  </a:cubicBezTo>
                  <a:cubicBezTo>
                    <a:pt x="58" y="356"/>
                    <a:pt x="61" y="357"/>
                    <a:pt x="64" y="358"/>
                  </a:cubicBezTo>
                  <a:cubicBezTo>
                    <a:pt x="67" y="359"/>
                    <a:pt x="69" y="359"/>
                    <a:pt x="69" y="357"/>
                  </a:cubicBezTo>
                  <a:cubicBezTo>
                    <a:pt x="70" y="356"/>
                    <a:pt x="70" y="356"/>
                    <a:pt x="71" y="357"/>
                  </a:cubicBezTo>
                  <a:cubicBezTo>
                    <a:pt x="68" y="355"/>
                    <a:pt x="59" y="356"/>
                    <a:pt x="57" y="356"/>
                  </a:cubicBezTo>
                  <a:cubicBezTo>
                    <a:pt x="56" y="356"/>
                    <a:pt x="57" y="334"/>
                    <a:pt x="57" y="329"/>
                  </a:cubicBezTo>
                  <a:cubicBezTo>
                    <a:pt x="57" y="329"/>
                    <a:pt x="57" y="329"/>
                    <a:pt x="57" y="329"/>
                  </a:cubicBezTo>
                  <a:cubicBezTo>
                    <a:pt x="54" y="329"/>
                    <a:pt x="49" y="330"/>
                    <a:pt x="50" y="326"/>
                  </a:cubicBezTo>
                  <a:cubicBezTo>
                    <a:pt x="50" y="326"/>
                    <a:pt x="51" y="325"/>
                    <a:pt x="51" y="325"/>
                  </a:cubicBezTo>
                  <a:cubicBezTo>
                    <a:pt x="50" y="324"/>
                    <a:pt x="48" y="323"/>
                    <a:pt x="47" y="323"/>
                  </a:cubicBezTo>
                  <a:cubicBezTo>
                    <a:pt x="43" y="322"/>
                    <a:pt x="34" y="323"/>
                    <a:pt x="32" y="32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6" name="Freeform 111">
              <a:extLst>
                <a:ext uri="{FF2B5EF4-FFF2-40B4-BE49-F238E27FC236}">
                  <a16:creationId xmlns:a16="http://schemas.microsoft.com/office/drawing/2014/main" id="{CB79CA74-0D05-604E-9A22-60024EECF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278" y="7123518"/>
              <a:ext cx="349749" cy="354262"/>
            </a:xfrm>
            <a:custGeom>
              <a:avLst/>
              <a:gdLst>
                <a:gd name="T0" fmla="*/ 68 w 71"/>
                <a:gd name="T1" fmla="*/ 39 h 72"/>
                <a:gd name="T2" fmla="*/ 62 w 71"/>
                <a:gd name="T3" fmla="*/ 41 h 72"/>
                <a:gd name="T4" fmla="*/ 58 w 71"/>
                <a:gd name="T5" fmla="*/ 32 h 72"/>
                <a:gd name="T6" fmla="*/ 52 w 71"/>
                <a:gd name="T7" fmla="*/ 25 h 72"/>
                <a:gd name="T8" fmla="*/ 45 w 71"/>
                <a:gd name="T9" fmla="*/ 24 h 72"/>
                <a:gd name="T10" fmla="*/ 41 w 71"/>
                <a:gd name="T11" fmla="*/ 18 h 72"/>
                <a:gd name="T12" fmla="*/ 40 w 71"/>
                <a:gd name="T13" fmla="*/ 8 h 72"/>
                <a:gd name="T14" fmla="*/ 39 w 71"/>
                <a:gd name="T15" fmla="*/ 3 h 72"/>
                <a:gd name="T16" fmla="*/ 38 w 71"/>
                <a:gd name="T17" fmla="*/ 4 h 72"/>
                <a:gd name="T18" fmla="*/ 30 w 71"/>
                <a:gd name="T19" fmla="*/ 1 h 72"/>
                <a:gd name="T20" fmla="*/ 21 w 71"/>
                <a:gd name="T21" fmla="*/ 2 h 72"/>
                <a:gd name="T22" fmla="*/ 11 w 71"/>
                <a:gd name="T23" fmla="*/ 3 h 72"/>
                <a:gd name="T24" fmla="*/ 5 w 71"/>
                <a:gd name="T25" fmla="*/ 11 h 72"/>
                <a:gd name="T26" fmla="*/ 3 w 71"/>
                <a:gd name="T27" fmla="*/ 23 h 72"/>
                <a:gd name="T28" fmla="*/ 0 w 71"/>
                <a:gd name="T29" fmla="*/ 23 h 72"/>
                <a:gd name="T30" fmla="*/ 11 w 71"/>
                <a:gd name="T31" fmla="*/ 35 h 72"/>
                <a:gd name="T32" fmla="*/ 20 w 71"/>
                <a:gd name="T33" fmla="*/ 40 h 72"/>
                <a:gd name="T34" fmla="*/ 29 w 71"/>
                <a:gd name="T35" fmla="*/ 45 h 72"/>
                <a:gd name="T36" fmla="*/ 44 w 71"/>
                <a:gd name="T37" fmla="*/ 52 h 72"/>
                <a:gd name="T38" fmla="*/ 38 w 71"/>
                <a:gd name="T39" fmla="*/ 63 h 72"/>
                <a:gd name="T40" fmla="*/ 35 w 71"/>
                <a:gd name="T41" fmla="*/ 68 h 72"/>
                <a:gd name="T42" fmla="*/ 43 w 71"/>
                <a:gd name="T43" fmla="*/ 70 h 72"/>
                <a:gd name="T44" fmla="*/ 50 w 71"/>
                <a:gd name="T45" fmla="*/ 71 h 72"/>
                <a:gd name="T46" fmla="*/ 57 w 71"/>
                <a:gd name="T47" fmla="*/ 69 h 72"/>
                <a:gd name="T48" fmla="*/ 64 w 71"/>
                <a:gd name="T49" fmla="*/ 66 h 72"/>
                <a:gd name="T50" fmla="*/ 68 w 71"/>
                <a:gd name="T51" fmla="*/ 54 h 72"/>
                <a:gd name="T52" fmla="*/ 68 w 71"/>
                <a:gd name="T53" fmla="*/ 3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" h="72">
                  <a:moveTo>
                    <a:pt x="68" y="39"/>
                  </a:moveTo>
                  <a:cubicBezTo>
                    <a:pt x="65" y="38"/>
                    <a:pt x="63" y="41"/>
                    <a:pt x="62" y="41"/>
                  </a:cubicBezTo>
                  <a:cubicBezTo>
                    <a:pt x="61" y="41"/>
                    <a:pt x="58" y="34"/>
                    <a:pt x="58" y="32"/>
                  </a:cubicBezTo>
                  <a:cubicBezTo>
                    <a:pt x="57" y="29"/>
                    <a:pt x="54" y="24"/>
                    <a:pt x="52" y="25"/>
                  </a:cubicBezTo>
                  <a:cubicBezTo>
                    <a:pt x="50" y="26"/>
                    <a:pt x="51" y="24"/>
                    <a:pt x="45" y="24"/>
                  </a:cubicBezTo>
                  <a:cubicBezTo>
                    <a:pt x="40" y="24"/>
                    <a:pt x="40" y="23"/>
                    <a:pt x="41" y="18"/>
                  </a:cubicBezTo>
                  <a:cubicBezTo>
                    <a:pt x="42" y="12"/>
                    <a:pt x="37" y="9"/>
                    <a:pt x="40" y="8"/>
                  </a:cubicBezTo>
                  <a:cubicBezTo>
                    <a:pt x="41" y="7"/>
                    <a:pt x="41" y="6"/>
                    <a:pt x="39" y="3"/>
                  </a:cubicBezTo>
                  <a:cubicBezTo>
                    <a:pt x="39" y="4"/>
                    <a:pt x="38" y="4"/>
                    <a:pt x="38" y="4"/>
                  </a:cubicBezTo>
                  <a:cubicBezTo>
                    <a:pt x="36" y="4"/>
                    <a:pt x="34" y="1"/>
                    <a:pt x="30" y="1"/>
                  </a:cubicBezTo>
                  <a:cubicBezTo>
                    <a:pt x="27" y="1"/>
                    <a:pt x="23" y="0"/>
                    <a:pt x="21" y="2"/>
                  </a:cubicBezTo>
                  <a:cubicBezTo>
                    <a:pt x="19" y="3"/>
                    <a:pt x="14" y="1"/>
                    <a:pt x="11" y="3"/>
                  </a:cubicBezTo>
                  <a:cubicBezTo>
                    <a:pt x="8" y="5"/>
                    <a:pt x="5" y="9"/>
                    <a:pt x="5" y="11"/>
                  </a:cubicBezTo>
                  <a:cubicBezTo>
                    <a:pt x="5" y="12"/>
                    <a:pt x="4" y="23"/>
                    <a:pt x="3" y="23"/>
                  </a:cubicBezTo>
                  <a:cubicBezTo>
                    <a:pt x="2" y="23"/>
                    <a:pt x="1" y="23"/>
                    <a:pt x="0" y="23"/>
                  </a:cubicBezTo>
                  <a:cubicBezTo>
                    <a:pt x="2" y="26"/>
                    <a:pt x="8" y="32"/>
                    <a:pt x="11" y="35"/>
                  </a:cubicBezTo>
                  <a:cubicBezTo>
                    <a:pt x="15" y="37"/>
                    <a:pt x="15" y="40"/>
                    <a:pt x="20" y="40"/>
                  </a:cubicBezTo>
                  <a:cubicBezTo>
                    <a:pt x="25" y="41"/>
                    <a:pt x="27" y="42"/>
                    <a:pt x="29" y="45"/>
                  </a:cubicBezTo>
                  <a:cubicBezTo>
                    <a:pt x="31" y="47"/>
                    <a:pt x="43" y="50"/>
                    <a:pt x="44" y="52"/>
                  </a:cubicBezTo>
                  <a:cubicBezTo>
                    <a:pt x="45" y="54"/>
                    <a:pt x="38" y="59"/>
                    <a:pt x="38" y="63"/>
                  </a:cubicBezTo>
                  <a:cubicBezTo>
                    <a:pt x="38" y="67"/>
                    <a:pt x="35" y="67"/>
                    <a:pt x="35" y="68"/>
                  </a:cubicBezTo>
                  <a:cubicBezTo>
                    <a:pt x="35" y="70"/>
                    <a:pt x="41" y="69"/>
                    <a:pt x="43" y="70"/>
                  </a:cubicBezTo>
                  <a:cubicBezTo>
                    <a:pt x="44" y="71"/>
                    <a:pt x="48" y="69"/>
                    <a:pt x="50" y="71"/>
                  </a:cubicBezTo>
                  <a:cubicBezTo>
                    <a:pt x="53" y="72"/>
                    <a:pt x="55" y="69"/>
                    <a:pt x="57" y="69"/>
                  </a:cubicBezTo>
                  <a:cubicBezTo>
                    <a:pt x="59" y="70"/>
                    <a:pt x="61" y="66"/>
                    <a:pt x="64" y="66"/>
                  </a:cubicBezTo>
                  <a:cubicBezTo>
                    <a:pt x="66" y="66"/>
                    <a:pt x="68" y="58"/>
                    <a:pt x="68" y="54"/>
                  </a:cubicBezTo>
                  <a:cubicBezTo>
                    <a:pt x="67" y="51"/>
                    <a:pt x="71" y="41"/>
                    <a:pt x="68" y="39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27" name="Freeform 114">
              <a:extLst>
                <a:ext uri="{FF2B5EF4-FFF2-40B4-BE49-F238E27FC236}">
                  <a16:creationId xmlns:a16="http://schemas.microsoft.com/office/drawing/2014/main" id="{9A8F42E0-041A-8047-AB2C-7216A7436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8678" y="5832832"/>
              <a:ext cx="478366" cy="676933"/>
            </a:xfrm>
            <a:custGeom>
              <a:avLst/>
              <a:gdLst>
                <a:gd name="T0" fmla="*/ 15 w 97"/>
                <a:gd name="T1" fmla="*/ 100 h 137"/>
                <a:gd name="T2" fmla="*/ 21 w 97"/>
                <a:gd name="T3" fmla="*/ 100 h 137"/>
                <a:gd name="T4" fmla="*/ 27 w 97"/>
                <a:gd name="T5" fmla="*/ 104 h 137"/>
                <a:gd name="T6" fmla="*/ 28 w 97"/>
                <a:gd name="T7" fmla="*/ 105 h 137"/>
                <a:gd name="T8" fmla="*/ 35 w 97"/>
                <a:gd name="T9" fmla="*/ 104 h 137"/>
                <a:gd name="T10" fmla="*/ 39 w 97"/>
                <a:gd name="T11" fmla="*/ 111 h 137"/>
                <a:gd name="T12" fmla="*/ 44 w 97"/>
                <a:gd name="T13" fmla="*/ 116 h 137"/>
                <a:gd name="T14" fmla="*/ 47 w 97"/>
                <a:gd name="T15" fmla="*/ 121 h 137"/>
                <a:gd name="T16" fmla="*/ 57 w 97"/>
                <a:gd name="T17" fmla="*/ 122 h 137"/>
                <a:gd name="T18" fmla="*/ 61 w 97"/>
                <a:gd name="T19" fmla="*/ 122 h 137"/>
                <a:gd name="T20" fmla="*/ 67 w 97"/>
                <a:gd name="T21" fmla="*/ 121 h 137"/>
                <a:gd name="T22" fmla="*/ 73 w 97"/>
                <a:gd name="T23" fmla="*/ 126 h 137"/>
                <a:gd name="T24" fmla="*/ 68 w 97"/>
                <a:gd name="T25" fmla="*/ 133 h 137"/>
                <a:gd name="T26" fmla="*/ 73 w 97"/>
                <a:gd name="T27" fmla="*/ 137 h 137"/>
                <a:gd name="T28" fmla="*/ 74 w 97"/>
                <a:gd name="T29" fmla="*/ 137 h 137"/>
                <a:gd name="T30" fmla="*/ 77 w 97"/>
                <a:gd name="T31" fmla="*/ 126 h 137"/>
                <a:gd name="T32" fmla="*/ 78 w 97"/>
                <a:gd name="T33" fmla="*/ 115 h 137"/>
                <a:gd name="T34" fmla="*/ 73 w 97"/>
                <a:gd name="T35" fmla="*/ 102 h 137"/>
                <a:gd name="T36" fmla="*/ 79 w 97"/>
                <a:gd name="T37" fmla="*/ 97 h 137"/>
                <a:gd name="T38" fmla="*/ 77 w 97"/>
                <a:gd name="T39" fmla="*/ 94 h 137"/>
                <a:gd name="T40" fmla="*/ 75 w 97"/>
                <a:gd name="T41" fmla="*/ 90 h 137"/>
                <a:gd name="T42" fmla="*/ 87 w 97"/>
                <a:gd name="T43" fmla="*/ 89 h 137"/>
                <a:gd name="T44" fmla="*/ 96 w 97"/>
                <a:gd name="T45" fmla="*/ 86 h 137"/>
                <a:gd name="T46" fmla="*/ 95 w 97"/>
                <a:gd name="T47" fmla="*/ 82 h 137"/>
                <a:gd name="T48" fmla="*/ 95 w 97"/>
                <a:gd name="T49" fmla="*/ 76 h 137"/>
                <a:gd name="T50" fmla="*/ 92 w 97"/>
                <a:gd name="T51" fmla="*/ 70 h 137"/>
                <a:gd name="T52" fmla="*/ 94 w 97"/>
                <a:gd name="T53" fmla="*/ 55 h 137"/>
                <a:gd name="T54" fmla="*/ 84 w 97"/>
                <a:gd name="T55" fmla="*/ 52 h 137"/>
                <a:gd name="T56" fmla="*/ 73 w 97"/>
                <a:gd name="T57" fmla="*/ 47 h 137"/>
                <a:gd name="T58" fmla="*/ 59 w 97"/>
                <a:gd name="T59" fmla="*/ 46 h 137"/>
                <a:gd name="T60" fmla="*/ 54 w 97"/>
                <a:gd name="T61" fmla="*/ 36 h 137"/>
                <a:gd name="T62" fmla="*/ 51 w 97"/>
                <a:gd name="T63" fmla="*/ 30 h 137"/>
                <a:gd name="T64" fmla="*/ 47 w 97"/>
                <a:gd name="T65" fmla="*/ 29 h 137"/>
                <a:gd name="T66" fmla="*/ 48 w 97"/>
                <a:gd name="T67" fmla="*/ 25 h 137"/>
                <a:gd name="T68" fmla="*/ 49 w 97"/>
                <a:gd name="T69" fmla="*/ 19 h 137"/>
                <a:gd name="T70" fmla="*/ 56 w 97"/>
                <a:gd name="T71" fmla="*/ 10 h 137"/>
                <a:gd name="T72" fmla="*/ 59 w 97"/>
                <a:gd name="T73" fmla="*/ 8 h 137"/>
                <a:gd name="T74" fmla="*/ 61 w 97"/>
                <a:gd name="T75" fmla="*/ 7 h 137"/>
                <a:gd name="T76" fmla="*/ 63 w 97"/>
                <a:gd name="T77" fmla="*/ 2 h 137"/>
                <a:gd name="T78" fmla="*/ 54 w 97"/>
                <a:gd name="T79" fmla="*/ 6 h 137"/>
                <a:gd name="T80" fmla="*/ 47 w 97"/>
                <a:gd name="T81" fmla="*/ 10 h 137"/>
                <a:gd name="T82" fmla="*/ 39 w 97"/>
                <a:gd name="T83" fmla="*/ 12 h 137"/>
                <a:gd name="T84" fmla="*/ 36 w 97"/>
                <a:gd name="T85" fmla="*/ 12 h 137"/>
                <a:gd name="T86" fmla="*/ 28 w 97"/>
                <a:gd name="T87" fmla="*/ 19 h 137"/>
                <a:gd name="T88" fmla="*/ 25 w 97"/>
                <a:gd name="T89" fmla="*/ 26 h 137"/>
                <a:gd name="T90" fmla="*/ 17 w 97"/>
                <a:gd name="T91" fmla="*/ 36 h 137"/>
                <a:gd name="T92" fmla="*/ 15 w 97"/>
                <a:gd name="T93" fmla="*/ 36 h 137"/>
                <a:gd name="T94" fmla="*/ 14 w 97"/>
                <a:gd name="T95" fmla="*/ 39 h 137"/>
                <a:gd name="T96" fmla="*/ 9 w 97"/>
                <a:gd name="T97" fmla="*/ 44 h 137"/>
                <a:gd name="T98" fmla="*/ 11 w 97"/>
                <a:gd name="T99" fmla="*/ 46 h 137"/>
                <a:gd name="T100" fmla="*/ 13 w 97"/>
                <a:gd name="T101" fmla="*/ 53 h 137"/>
                <a:gd name="T102" fmla="*/ 13 w 97"/>
                <a:gd name="T103" fmla="*/ 57 h 137"/>
                <a:gd name="T104" fmla="*/ 14 w 97"/>
                <a:gd name="T105" fmla="*/ 70 h 137"/>
                <a:gd name="T106" fmla="*/ 13 w 97"/>
                <a:gd name="T107" fmla="*/ 77 h 137"/>
                <a:gd name="T108" fmla="*/ 6 w 97"/>
                <a:gd name="T109" fmla="*/ 82 h 137"/>
                <a:gd name="T110" fmla="*/ 2 w 97"/>
                <a:gd name="T111" fmla="*/ 87 h 137"/>
                <a:gd name="T112" fmla="*/ 0 w 97"/>
                <a:gd name="T113" fmla="*/ 90 h 137"/>
                <a:gd name="T114" fmla="*/ 10 w 97"/>
                <a:gd name="T115" fmla="*/ 96 h 137"/>
                <a:gd name="T116" fmla="*/ 15 w 97"/>
                <a:gd name="T117" fmla="*/ 10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37">
                  <a:moveTo>
                    <a:pt x="15" y="100"/>
                  </a:moveTo>
                  <a:cubicBezTo>
                    <a:pt x="18" y="101"/>
                    <a:pt x="21" y="101"/>
                    <a:pt x="21" y="100"/>
                  </a:cubicBezTo>
                  <a:cubicBezTo>
                    <a:pt x="22" y="99"/>
                    <a:pt x="24" y="101"/>
                    <a:pt x="27" y="104"/>
                  </a:cubicBezTo>
                  <a:cubicBezTo>
                    <a:pt x="27" y="104"/>
                    <a:pt x="27" y="104"/>
                    <a:pt x="28" y="105"/>
                  </a:cubicBezTo>
                  <a:cubicBezTo>
                    <a:pt x="30" y="104"/>
                    <a:pt x="33" y="104"/>
                    <a:pt x="35" y="104"/>
                  </a:cubicBezTo>
                  <a:cubicBezTo>
                    <a:pt x="37" y="106"/>
                    <a:pt x="36" y="111"/>
                    <a:pt x="39" y="111"/>
                  </a:cubicBezTo>
                  <a:cubicBezTo>
                    <a:pt x="42" y="111"/>
                    <a:pt x="45" y="114"/>
                    <a:pt x="44" y="116"/>
                  </a:cubicBezTo>
                  <a:cubicBezTo>
                    <a:pt x="44" y="118"/>
                    <a:pt x="48" y="119"/>
                    <a:pt x="47" y="121"/>
                  </a:cubicBezTo>
                  <a:cubicBezTo>
                    <a:pt x="47" y="124"/>
                    <a:pt x="56" y="123"/>
                    <a:pt x="57" y="122"/>
                  </a:cubicBezTo>
                  <a:cubicBezTo>
                    <a:pt x="58" y="121"/>
                    <a:pt x="60" y="121"/>
                    <a:pt x="61" y="122"/>
                  </a:cubicBezTo>
                  <a:cubicBezTo>
                    <a:pt x="63" y="123"/>
                    <a:pt x="65" y="121"/>
                    <a:pt x="67" y="121"/>
                  </a:cubicBezTo>
                  <a:cubicBezTo>
                    <a:pt x="68" y="122"/>
                    <a:pt x="74" y="124"/>
                    <a:pt x="73" y="126"/>
                  </a:cubicBezTo>
                  <a:cubicBezTo>
                    <a:pt x="71" y="128"/>
                    <a:pt x="68" y="131"/>
                    <a:pt x="68" y="133"/>
                  </a:cubicBezTo>
                  <a:cubicBezTo>
                    <a:pt x="69" y="134"/>
                    <a:pt x="72" y="135"/>
                    <a:pt x="73" y="137"/>
                  </a:cubicBezTo>
                  <a:cubicBezTo>
                    <a:pt x="73" y="137"/>
                    <a:pt x="73" y="137"/>
                    <a:pt x="74" y="137"/>
                  </a:cubicBezTo>
                  <a:cubicBezTo>
                    <a:pt x="76" y="136"/>
                    <a:pt x="77" y="128"/>
                    <a:pt x="77" y="126"/>
                  </a:cubicBezTo>
                  <a:cubicBezTo>
                    <a:pt x="77" y="123"/>
                    <a:pt x="78" y="117"/>
                    <a:pt x="78" y="115"/>
                  </a:cubicBezTo>
                  <a:cubicBezTo>
                    <a:pt x="80" y="110"/>
                    <a:pt x="73" y="107"/>
                    <a:pt x="73" y="102"/>
                  </a:cubicBezTo>
                  <a:cubicBezTo>
                    <a:pt x="73" y="97"/>
                    <a:pt x="76" y="100"/>
                    <a:pt x="79" y="97"/>
                  </a:cubicBezTo>
                  <a:cubicBezTo>
                    <a:pt x="82" y="95"/>
                    <a:pt x="78" y="94"/>
                    <a:pt x="77" y="94"/>
                  </a:cubicBezTo>
                  <a:cubicBezTo>
                    <a:pt x="76" y="94"/>
                    <a:pt x="74" y="91"/>
                    <a:pt x="75" y="90"/>
                  </a:cubicBezTo>
                  <a:cubicBezTo>
                    <a:pt x="75" y="88"/>
                    <a:pt x="84" y="89"/>
                    <a:pt x="87" y="89"/>
                  </a:cubicBezTo>
                  <a:cubicBezTo>
                    <a:pt x="90" y="89"/>
                    <a:pt x="96" y="86"/>
                    <a:pt x="96" y="86"/>
                  </a:cubicBezTo>
                  <a:cubicBezTo>
                    <a:pt x="96" y="85"/>
                    <a:pt x="97" y="83"/>
                    <a:pt x="95" y="82"/>
                  </a:cubicBezTo>
                  <a:cubicBezTo>
                    <a:pt x="92" y="80"/>
                    <a:pt x="93" y="78"/>
                    <a:pt x="95" y="76"/>
                  </a:cubicBezTo>
                  <a:cubicBezTo>
                    <a:pt x="97" y="74"/>
                    <a:pt x="94" y="72"/>
                    <a:pt x="92" y="70"/>
                  </a:cubicBezTo>
                  <a:cubicBezTo>
                    <a:pt x="90" y="67"/>
                    <a:pt x="91" y="59"/>
                    <a:pt x="94" y="55"/>
                  </a:cubicBezTo>
                  <a:cubicBezTo>
                    <a:pt x="96" y="51"/>
                    <a:pt x="89" y="52"/>
                    <a:pt x="84" y="52"/>
                  </a:cubicBezTo>
                  <a:cubicBezTo>
                    <a:pt x="80" y="53"/>
                    <a:pt x="76" y="51"/>
                    <a:pt x="73" y="47"/>
                  </a:cubicBezTo>
                  <a:cubicBezTo>
                    <a:pt x="70" y="44"/>
                    <a:pt x="66" y="46"/>
                    <a:pt x="59" y="46"/>
                  </a:cubicBezTo>
                  <a:cubicBezTo>
                    <a:pt x="52" y="46"/>
                    <a:pt x="54" y="39"/>
                    <a:pt x="54" y="36"/>
                  </a:cubicBezTo>
                  <a:cubicBezTo>
                    <a:pt x="54" y="33"/>
                    <a:pt x="51" y="32"/>
                    <a:pt x="51" y="30"/>
                  </a:cubicBezTo>
                  <a:cubicBezTo>
                    <a:pt x="51" y="28"/>
                    <a:pt x="49" y="28"/>
                    <a:pt x="47" y="29"/>
                  </a:cubicBezTo>
                  <a:cubicBezTo>
                    <a:pt x="45" y="29"/>
                    <a:pt x="47" y="26"/>
                    <a:pt x="48" y="25"/>
                  </a:cubicBezTo>
                  <a:cubicBezTo>
                    <a:pt x="49" y="23"/>
                    <a:pt x="49" y="22"/>
                    <a:pt x="49" y="19"/>
                  </a:cubicBezTo>
                  <a:cubicBezTo>
                    <a:pt x="49" y="16"/>
                    <a:pt x="54" y="13"/>
                    <a:pt x="56" y="10"/>
                  </a:cubicBezTo>
                  <a:cubicBezTo>
                    <a:pt x="57" y="9"/>
                    <a:pt x="58" y="9"/>
                    <a:pt x="59" y="8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4" y="6"/>
                    <a:pt x="66" y="4"/>
                    <a:pt x="63" y="2"/>
                  </a:cubicBezTo>
                  <a:cubicBezTo>
                    <a:pt x="59" y="0"/>
                    <a:pt x="57" y="5"/>
                    <a:pt x="54" y="6"/>
                  </a:cubicBezTo>
                  <a:cubicBezTo>
                    <a:pt x="50" y="6"/>
                    <a:pt x="49" y="9"/>
                    <a:pt x="47" y="10"/>
                  </a:cubicBezTo>
                  <a:cubicBezTo>
                    <a:pt x="44" y="11"/>
                    <a:pt x="39" y="10"/>
                    <a:pt x="39" y="12"/>
                  </a:cubicBezTo>
                  <a:cubicBezTo>
                    <a:pt x="39" y="15"/>
                    <a:pt x="38" y="12"/>
                    <a:pt x="36" y="12"/>
                  </a:cubicBezTo>
                  <a:cubicBezTo>
                    <a:pt x="33" y="11"/>
                    <a:pt x="28" y="16"/>
                    <a:pt x="28" y="19"/>
                  </a:cubicBezTo>
                  <a:cubicBezTo>
                    <a:pt x="28" y="21"/>
                    <a:pt x="29" y="24"/>
                    <a:pt x="25" y="26"/>
                  </a:cubicBezTo>
                  <a:cubicBezTo>
                    <a:pt x="21" y="29"/>
                    <a:pt x="19" y="34"/>
                    <a:pt x="17" y="36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7"/>
                    <a:pt x="15" y="38"/>
                    <a:pt x="14" y="39"/>
                  </a:cubicBezTo>
                  <a:cubicBezTo>
                    <a:pt x="13" y="39"/>
                    <a:pt x="11" y="42"/>
                    <a:pt x="9" y="44"/>
                  </a:cubicBezTo>
                  <a:cubicBezTo>
                    <a:pt x="10" y="45"/>
                    <a:pt x="11" y="46"/>
                    <a:pt x="11" y="46"/>
                  </a:cubicBezTo>
                  <a:cubicBezTo>
                    <a:pt x="14" y="49"/>
                    <a:pt x="12" y="51"/>
                    <a:pt x="13" y="53"/>
                  </a:cubicBezTo>
                  <a:cubicBezTo>
                    <a:pt x="14" y="54"/>
                    <a:pt x="14" y="56"/>
                    <a:pt x="13" y="57"/>
                  </a:cubicBezTo>
                  <a:cubicBezTo>
                    <a:pt x="12" y="58"/>
                    <a:pt x="13" y="68"/>
                    <a:pt x="14" y="70"/>
                  </a:cubicBezTo>
                  <a:cubicBezTo>
                    <a:pt x="16" y="71"/>
                    <a:pt x="14" y="73"/>
                    <a:pt x="13" y="77"/>
                  </a:cubicBezTo>
                  <a:cubicBezTo>
                    <a:pt x="11" y="80"/>
                    <a:pt x="9" y="82"/>
                    <a:pt x="6" y="82"/>
                  </a:cubicBezTo>
                  <a:cubicBezTo>
                    <a:pt x="3" y="82"/>
                    <a:pt x="3" y="87"/>
                    <a:pt x="2" y="87"/>
                  </a:cubicBezTo>
                  <a:cubicBezTo>
                    <a:pt x="1" y="87"/>
                    <a:pt x="1" y="89"/>
                    <a:pt x="0" y="90"/>
                  </a:cubicBezTo>
                  <a:cubicBezTo>
                    <a:pt x="3" y="93"/>
                    <a:pt x="9" y="96"/>
                    <a:pt x="10" y="96"/>
                  </a:cubicBezTo>
                  <a:cubicBezTo>
                    <a:pt x="12" y="96"/>
                    <a:pt x="13" y="98"/>
                    <a:pt x="15" y="100"/>
                  </a:cubicBezTo>
                  <a:close/>
                </a:path>
              </a:pathLst>
            </a:custGeom>
            <a:solidFill>
              <a:srgbClr val="00652A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28" name="Freeform 115">
              <a:extLst>
                <a:ext uri="{FF2B5EF4-FFF2-40B4-BE49-F238E27FC236}">
                  <a16:creationId xmlns:a16="http://schemas.microsoft.com/office/drawing/2014/main" id="{9A8B7888-3F8C-444C-B88C-009C7B03F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247" y="6726384"/>
              <a:ext cx="489649" cy="555085"/>
            </a:xfrm>
            <a:custGeom>
              <a:avLst/>
              <a:gdLst>
                <a:gd name="T0" fmla="*/ 98 w 99"/>
                <a:gd name="T1" fmla="*/ 68 h 112"/>
                <a:gd name="T2" fmla="*/ 93 w 99"/>
                <a:gd name="T3" fmla="*/ 60 h 112"/>
                <a:gd name="T4" fmla="*/ 86 w 99"/>
                <a:gd name="T5" fmla="*/ 56 h 112"/>
                <a:gd name="T6" fmla="*/ 77 w 99"/>
                <a:gd name="T7" fmla="*/ 52 h 112"/>
                <a:gd name="T8" fmla="*/ 77 w 99"/>
                <a:gd name="T9" fmla="*/ 45 h 112"/>
                <a:gd name="T10" fmla="*/ 75 w 99"/>
                <a:gd name="T11" fmla="*/ 39 h 112"/>
                <a:gd name="T12" fmla="*/ 72 w 99"/>
                <a:gd name="T13" fmla="*/ 33 h 112"/>
                <a:gd name="T14" fmla="*/ 63 w 99"/>
                <a:gd name="T15" fmla="*/ 31 h 112"/>
                <a:gd name="T16" fmla="*/ 57 w 99"/>
                <a:gd name="T17" fmla="*/ 28 h 112"/>
                <a:gd name="T18" fmla="*/ 53 w 99"/>
                <a:gd name="T19" fmla="*/ 25 h 112"/>
                <a:gd name="T20" fmla="*/ 48 w 99"/>
                <a:gd name="T21" fmla="*/ 24 h 112"/>
                <a:gd name="T22" fmla="*/ 38 w 99"/>
                <a:gd name="T23" fmla="*/ 19 h 112"/>
                <a:gd name="T24" fmla="*/ 36 w 99"/>
                <a:gd name="T25" fmla="*/ 3 h 112"/>
                <a:gd name="T26" fmla="*/ 28 w 99"/>
                <a:gd name="T27" fmla="*/ 2 h 112"/>
                <a:gd name="T28" fmla="*/ 19 w 99"/>
                <a:gd name="T29" fmla="*/ 7 h 112"/>
                <a:gd name="T30" fmla="*/ 12 w 99"/>
                <a:gd name="T31" fmla="*/ 10 h 112"/>
                <a:gd name="T32" fmla="*/ 5 w 99"/>
                <a:gd name="T33" fmla="*/ 12 h 112"/>
                <a:gd name="T34" fmla="*/ 2 w 99"/>
                <a:gd name="T35" fmla="*/ 11 h 112"/>
                <a:gd name="T36" fmla="*/ 8 w 99"/>
                <a:gd name="T37" fmla="*/ 23 h 112"/>
                <a:gd name="T38" fmla="*/ 5 w 99"/>
                <a:gd name="T39" fmla="*/ 27 h 112"/>
                <a:gd name="T40" fmla="*/ 6 w 99"/>
                <a:gd name="T41" fmla="*/ 38 h 112"/>
                <a:gd name="T42" fmla="*/ 4 w 99"/>
                <a:gd name="T43" fmla="*/ 45 h 112"/>
                <a:gd name="T44" fmla="*/ 2 w 99"/>
                <a:gd name="T45" fmla="*/ 52 h 112"/>
                <a:gd name="T46" fmla="*/ 5 w 99"/>
                <a:gd name="T47" fmla="*/ 56 h 112"/>
                <a:gd name="T48" fmla="*/ 1 w 99"/>
                <a:gd name="T49" fmla="*/ 62 h 112"/>
                <a:gd name="T50" fmla="*/ 0 w 99"/>
                <a:gd name="T51" fmla="*/ 65 h 112"/>
                <a:gd name="T52" fmla="*/ 4 w 99"/>
                <a:gd name="T53" fmla="*/ 69 h 112"/>
                <a:gd name="T54" fmla="*/ 6 w 99"/>
                <a:gd name="T55" fmla="*/ 78 h 112"/>
                <a:gd name="T56" fmla="*/ 9 w 99"/>
                <a:gd name="T57" fmla="*/ 82 h 112"/>
                <a:gd name="T58" fmla="*/ 7 w 99"/>
                <a:gd name="T59" fmla="*/ 88 h 112"/>
                <a:gd name="T60" fmla="*/ 10 w 99"/>
                <a:gd name="T61" fmla="*/ 95 h 112"/>
                <a:gd name="T62" fmla="*/ 13 w 99"/>
                <a:gd name="T63" fmla="*/ 102 h 112"/>
                <a:gd name="T64" fmla="*/ 15 w 99"/>
                <a:gd name="T65" fmla="*/ 111 h 112"/>
                <a:gd name="T66" fmla="*/ 26 w 99"/>
                <a:gd name="T67" fmla="*/ 104 h 112"/>
                <a:gd name="T68" fmla="*/ 33 w 99"/>
                <a:gd name="T69" fmla="*/ 104 h 112"/>
                <a:gd name="T70" fmla="*/ 42 w 99"/>
                <a:gd name="T71" fmla="*/ 108 h 112"/>
                <a:gd name="T72" fmla="*/ 47 w 99"/>
                <a:gd name="T73" fmla="*/ 103 h 112"/>
                <a:gd name="T74" fmla="*/ 58 w 99"/>
                <a:gd name="T75" fmla="*/ 103 h 112"/>
                <a:gd name="T76" fmla="*/ 60 w 99"/>
                <a:gd name="T77" fmla="*/ 91 h 112"/>
                <a:gd name="T78" fmla="*/ 66 w 99"/>
                <a:gd name="T79" fmla="*/ 83 h 112"/>
                <a:gd name="T80" fmla="*/ 76 w 99"/>
                <a:gd name="T81" fmla="*/ 82 h 112"/>
                <a:gd name="T82" fmla="*/ 85 w 99"/>
                <a:gd name="T83" fmla="*/ 81 h 112"/>
                <a:gd name="T84" fmla="*/ 93 w 99"/>
                <a:gd name="T85" fmla="*/ 84 h 112"/>
                <a:gd name="T86" fmla="*/ 97 w 99"/>
                <a:gd name="T87" fmla="*/ 78 h 112"/>
                <a:gd name="T88" fmla="*/ 98 w 99"/>
                <a:gd name="T89" fmla="*/ 6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112">
                  <a:moveTo>
                    <a:pt x="98" y="68"/>
                  </a:moveTo>
                  <a:cubicBezTo>
                    <a:pt x="97" y="64"/>
                    <a:pt x="93" y="63"/>
                    <a:pt x="93" y="60"/>
                  </a:cubicBezTo>
                  <a:cubicBezTo>
                    <a:pt x="93" y="56"/>
                    <a:pt x="92" y="55"/>
                    <a:pt x="86" y="56"/>
                  </a:cubicBezTo>
                  <a:cubicBezTo>
                    <a:pt x="81" y="56"/>
                    <a:pt x="78" y="55"/>
                    <a:pt x="77" y="52"/>
                  </a:cubicBezTo>
                  <a:cubicBezTo>
                    <a:pt x="77" y="48"/>
                    <a:pt x="74" y="46"/>
                    <a:pt x="77" y="45"/>
                  </a:cubicBezTo>
                  <a:cubicBezTo>
                    <a:pt x="79" y="44"/>
                    <a:pt x="75" y="42"/>
                    <a:pt x="75" y="39"/>
                  </a:cubicBezTo>
                  <a:cubicBezTo>
                    <a:pt x="76" y="36"/>
                    <a:pt x="74" y="35"/>
                    <a:pt x="72" y="33"/>
                  </a:cubicBezTo>
                  <a:cubicBezTo>
                    <a:pt x="71" y="32"/>
                    <a:pt x="63" y="34"/>
                    <a:pt x="63" y="31"/>
                  </a:cubicBezTo>
                  <a:cubicBezTo>
                    <a:pt x="63" y="29"/>
                    <a:pt x="59" y="28"/>
                    <a:pt x="57" y="28"/>
                  </a:cubicBezTo>
                  <a:cubicBezTo>
                    <a:pt x="54" y="28"/>
                    <a:pt x="56" y="25"/>
                    <a:pt x="53" y="25"/>
                  </a:cubicBezTo>
                  <a:cubicBezTo>
                    <a:pt x="51" y="26"/>
                    <a:pt x="51" y="24"/>
                    <a:pt x="48" y="24"/>
                  </a:cubicBezTo>
                  <a:cubicBezTo>
                    <a:pt x="44" y="25"/>
                    <a:pt x="42" y="23"/>
                    <a:pt x="38" y="19"/>
                  </a:cubicBezTo>
                  <a:cubicBezTo>
                    <a:pt x="34" y="14"/>
                    <a:pt x="35" y="5"/>
                    <a:pt x="36" y="3"/>
                  </a:cubicBezTo>
                  <a:cubicBezTo>
                    <a:pt x="36" y="0"/>
                    <a:pt x="31" y="2"/>
                    <a:pt x="28" y="2"/>
                  </a:cubicBezTo>
                  <a:cubicBezTo>
                    <a:pt x="25" y="2"/>
                    <a:pt x="22" y="5"/>
                    <a:pt x="19" y="7"/>
                  </a:cubicBezTo>
                  <a:cubicBezTo>
                    <a:pt x="15" y="9"/>
                    <a:pt x="13" y="9"/>
                    <a:pt x="12" y="10"/>
                  </a:cubicBezTo>
                  <a:cubicBezTo>
                    <a:pt x="10" y="12"/>
                    <a:pt x="7" y="13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3" y="15"/>
                    <a:pt x="7" y="20"/>
                    <a:pt x="8" y="23"/>
                  </a:cubicBezTo>
                  <a:cubicBezTo>
                    <a:pt x="9" y="25"/>
                    <a:pt x="6" y="26"/>
                    <a:pt x="5" y="27"/>
                  </a:cubicBezTo>
                  <a:cubicBezTo>
                    <a:pt x="4" y="28"/>
                    <a:pt x="6" y="36"/>
                    <a:pt x="6" y="38"/>
                  </a:cubicBezTo>
                  <a:cubicBezTo>
                    <a:pt x="6" y="40"/>
                    <a:pt x="3" y="44"/>
                    <a:pt x="4" y="45"/>
                  </a:cubicBezTo>
                  <a:cubicBezTo>
                    <a:pt x="6" y="46"/>
                    <a:pt x="2" y="50"/>
                    <a:pt x="2" y="52"/>
                  </a:cubicBezTo>
                  <a:cubicBezTo>
                    <a:pt x="2" y="54"/>
                    <a:pt x="5" y="54"/>
                    <a:pt x="5" y="56"/>
                  </a:cubicBezTo>
                  <a:cubicBezTo>
                    <a:pt x="5" y="57"/>
                    <a:pt x="3" y="61"/>
                    <a:pt x="1" y="62"/>
                  </a:cubicBezTo>
                  <a:cubicBezTo>
                    <a:pt x="0" y="63"/>
                    <a:pt x="0" y="64"/>
                    <a:pt x="0" y="65"/>
                  </a:cubicBezTo>
                  <a:cubicBezTo>
                    <a:pt x="1" y="65"/>
                    <a:pt x="1" y="67"/>
                    <a:pt x="4" y="69"/>
                  </a:cubicBezTo>
                  <a:cubicBezTo>
                    <a:pt x="7" y="71"/>
                    <a:pt x="3" y="75"/>
                    <a:pt x="6" y="78"/>
                  </a:cubicBezTo>
                  <a:cubicBezTo>
                    <a:pt x="8" y="81"/>
                    <a:pt x="11" y="81"/>
                    <a:pt x="9" y="82"/>
                  </a:cubicBezTo>
                  <a:cubicBezTo>
                    <a:pt x="7" y="84"/>
                    <a:pt x="9" y="87"/>
                    <a:pt x="7" y="88"/>
                  </a:cubicBezTo>
                  <a:cubicBezTo>
                    <a:pt x="5" y="89"/>
                    <a:pt x="8" y="94"/>
                    <a:pt x="10" y="95"/>
                  </a:cubicBezTo>
                  <a:cubicBezTo>
                    <a:pt x="12" y="96"/>
                    <a:pt x="11" y="100"/>
                    <a:pt x="13" y="102"/>
                  </a:cubicBezTo>
                  <a:cubicBezTo>
                    <a:pt x="15" y="104"/>
                    <a:pt x="14" y="109"/>
                    <a:pt x="15" y="111"/>
                  </a:cubicBezTo>
                  <a:cubicBezTo>
                    <a:pt x="16" y="112"/>
                    <a:pt x="22" y="108"/>
                    <a:pt x="26" y="104"/>
                  </a:cubicBezTo>
                  <a:cubicBezTo>
                    <a:pt x="30" y="100"/>
                    <a:pt x="29" y="104"/>
                    <a:pt x="33" y="104"/>
                  </a:cubicBezTo>
                  <a:cubicBezTo>
                    <a:pt x="37" y="105"/>
                    <a:pt x="41" y="105"/>
                    <a:pt x="42" y="108"/>
                  </a:cubicBezTo>
                  <a:cubicBezTo>
                    <a:pt x="44" y="111"/>
                    <a:pt x="46" y="105"/>
                    <a:pt x="47" y="103"/>
                  </a:cubicBezTo>
                  <a:cubicBezTo>
                    <a:pt x="48" y="102"/>
                    <a:pt x="56" y="104"/>
                    <a:pt x="58" y="103"/>
                  </a:cubicBezTo>
                  <a:cubicBezTo>
                    <a:pt x="59" y="103"/>
                    <a:pt x="60" y="92"/>
                    <a:pt x="60" y="91"/>
                  </a:cubicBezTo>
                  <a:cubicBezTo>
                    <a:pt x="60" y="89"/>
                    <a:pt x="63" y="85"/>
                    <a:pt x="66" y="83"/>
                  </a:cubicBezTo>
                  <a:cubicBezTo>
                    <a:pt x="69" y="81"/>
                    <a:pt x="74" y="83"/>
                    <a:pt x="76" y="82"/>
                  </a:cubicBezTo>
                  <a:cubicBezTo>
                    <a:pt x="78" y="80"/>
                    <a:pt x="82" y="81"/>
                    <a:pt x="85" y="81"/>
                  </a:cubicBezTo>
                  <a:cubicBezTo>
                    <a:pt x="89" y="81"/>
                    <a:pt x="91" y="84"/>
                    <a:pt x="93" y="84"/>
                  </a:cubicBezTo>
                  <a:cubicBezTo>
                    <a:pt x="95" y="84"/>
                    <a:pt x="97" y="81"/>
                    <a:pt x="97" y="78"/>
                  </a:cubicBezTo>
                  <a:cubicBezTo>
                    <a:pt x="96" y="75"/>
                    <a:pt x="99" y="71"/>
                    <a:pt x="98" y="68"/>
                  </a:cubicBezTo>
                  <a:close/>
                </a:path>
              </a:pathLst>
            </a:custGeom>
            <a:solidFill>
              <a:srgbClr val="74B95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29" name="Freeform 116">
              <a:extLst>
                <a:ext uri="{FF2B5EF4-FFF2-40B4-BE49-F238E27FC236}">
                  <a16:creationId xmlns:a16="http://schemas.microsoft.com/office/drawing/2014/main" id="{98C14C14-A0DF-8048-9538-FD67A56A4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9394" y="6347301"/>
              <a:ext cx="518982" cy="740113"/>
            </a:xfrm>
            <a:custGeom>
              <a:avLst/>
              <a:gdLst>
                <a:gd name="T0" fmla="*/ 96 w 105"/>
                <a:gd name="T1" fmla="*/ 143 h 150"/>
                <a:gd name="T2" fmla="*/ 96 w 105"/>
                <a:gd name="T3" fmla="*/ 142 h 150"/>
                <a:gd name="T4" fmla="*/ 97 w 105"/>
                <a:gd name="T5" fmla="*/ 139 h 150"/>
                <a:gd name="T6" fmla="*/ 101 w 105"/>
                <a:gd name="T7" fmla="*/ 133 h 150"/>
                <a:gd name="T8" fmla="*/ 98 w 105"/>
                <a:gd name="T9" fmla="*/ 129 h 150"/>
                <a:gd name="T10" fmla="*/ 100 w 105"/>
                <a:gd name="T11" fmla="*/ 122 h 150"/>
                <a:gd name="T12" fmla="*/ 102 w 105"/>
                <a:gd name="T13" fmla="*/ 115 h 150"/>
                <a:gd name="T14" fmla="*/ 101 w 105"/>
                <a:gd name="T15" fmla="*/ 104 h 150"/>
                <a:gd name="T16" fmla="*/ 104 w 105"/>
                <a:gd name="T17" fmla="*/ 100 h 150"/>
                <a:gd name="T18" fmla="*/ 98 w 105"/>
                <a:gd name="T19" fmla="*/ 88 h 150"/>
                <a:gd name="T20" fmla="*/ 90 w 105"/>
                <a:gd name="T21" fmla="*/ 89 h 150"/>
                <a:gd name="T22" fmla="*/ 88 w 105"/>
                <a:gd name="T23" fmla="*/ 78 h 150"/>
                <a:gd name="T24" fmla="*/ 85 w 105"/>
                <a:gd name="T25" fmla="*/ 79 h 150"/>
                <a:gd name="T26" fmla="*/ 76 w 105"/>
                <a:gd name="T27" fmla="*/ 80 h 150"/>
                <a:gd name="T28" fmla="*/ 72 w 105"/>
                <a:gd name="T29" fmla="*/ 76 h 150"/>
                <a:gd name="T30" fmla="*/ 68 w 105"/>
                <a:gd name="T31" fmla="*/ 72 h 150"/>
                <a:gd name="T32" fmla="*/ 65 w 105"/>
                <a:gd name="T33" fmla="*/ 66 h 150"/>
                <a:gd name="T34" fmla="*/ 62 w 105"/>
                <a:gd name="T35" fmla="*/ 59 h 150"/>
                <a:gd name="T36" fmla="*/ 64 w 105"/>
                <a:gd name="T37" fmla="*/ 53 h 150"/>
                <a:gd name="T38" fmla="*/ 67 w 105"/>
                <a:gd name="T39" fmla="*/ 49 h 150"/>
                <a:gd name="T40" fmla="*/ 70 w 105"/>
                <a:gd name="T41" fmla="*/ 42 h 150"/>
                <a:gd name="T42" fmla="*/ 77 w 105"/>
                <a:gd name="T43" fmla="*/ 37 h 150"/>
                <a:gd name="T44" fmla="*/ 87 w 105"/>
                <a:gd name="T45" fmla="*/ 33 h 150"/>
                <a:gd name="T46" fmla="*/ 93 w 105"/>
                <a:gd name="T47" fmla="*/ 33 h 150"/>
                <a:gd name="T48" fmla="*/ 88 w 105"/>
                <a:gd name="T49" fmla="*/ 29 h 150"/>
                <a:gd name="T50" fmla="*/ 93 w 105"/>
                <a:gd name="T51" fmla="*/ 22 h 150"/>
                <a:gd name="T52" fmla="*/ 87 w 105"/>
                <a:gd name="T53" fmla="*/ 17 h 150"/>
                <a:gd name="T54" fmla="*/ 81 w 105"/>
                <a:gd name="T55" fmla="*/ 18 h 150"/>
                <a:gd name="T56" fmla="*/ 77 w 105"/>
                <a:gd name="T57" fmla="*/ 18 h 150"/>
                <a:gd name="T58" fmla="*/ 67 w 105"/>
                <a:gd name="T59" fmla="*/ 17 h 150"/>
                <a:gd name="T60" fmla="*/ 64 w 105"/>
                <a:gd name="T61" fmla="*/ 12 h 150"/>
                <a:gd name="T62" fmla="*/ 59 w 105"/>
                <a:gd name="T63" fmla="*/ 7 h 150"/>
                <a:gd name="T64" fmla="*/ 55 w 105"/>
                <a:gd name="T65" fmla="*/ 0 h 150"/>
                <a:gd name="T66" fmla="*/ 48 w 105"/>
                <a:gd name="T67" fmla="*/ 1 h 150"/>
                <a:gd name="T68" fmla="*/ 49 w 105"/>
                <a:gd name="T69" fmla="*/ 6 h 150"/>
                <a:gd name="T70" fmla="*/ 45 w 105"/>
                <a:gd name="T71" fmla="*/ 15 h 150"/>
                <a:gd name="T72" fmla="*/ 29 w 105"/>
                <a:gd name="T73" fmla="*/ 23 h 150"/>
                <a:gd name="T74" fmla="*/ 22 w 105"/>
                <a:gd name="T75" fmla="*/ 36 h 150"/>
                <a:gd name="T76" fmla="*/ 16 w 105"/>
                <a:gd name="T77" fmla="*/ 36 h 150"/>
                <a:gd name="T78" fmla="*/ 10 w 105"/>
                <a:gd name="T79" fmla="*/ 35 h 150"/>
                <a:gd name="T80" fmla="*/ 10 w 105"/>
                <a:gd name="T81" fmla="*/ 31 h 150"/>
                <a:gd name="T82" fmla="*/ 9 w 105"/>
                <a:gd name="T83" fmla="*/ 26 h 150"/>
                <a:gd name="T84" fmla="*/ 2 w 105"/>
                <a:gd name="T85" fmla="*/ 33 h 150"/>
                <a:gd name="T86" fmla="*/ 5 w 105"/>
                <a:gd name="T87" fmla="*/ 44 h 150"/>
                <a:gd name="T88" fmla="*/ 2 w 105"/>
                <a:gd name="T89" fmla="*/ 47 h 150"/>
                <a:gd name="T90" fmla="*/ 11 w 105"/>
                <a:gd name="T91" fmla="*/ 54 h 150"/>
                <a:gd name="T92" fmla="*/ 19 w 105"/>
                <a:gd name="T93" fmla="*/ 65 h 150"/>
                <a:gd name="T94" fmla="*/ 25 w 105"/>
                <a:gd name="T95" fmla="*/ 77 h 150"/>
                <a:gd name="T96" fmla="*/ 37 w 105"/>
                <a:gd name="T97" fmla="*/ 101 h 150"/>
                <a:gd name="T98" fmla="*/ 42 w 105"/>
                <a:gd name="T99" fmla="*/ 111 h 150"/>
                <a:gd name="T100" fmla="*/ 45 w 105"/>
                <a:gd name="T101" fmla="*/ 118 h 150"/>
                <a:gd name="T102" fmla="*/ 58 w 105"/>
                <a:gd name="T103" fmla="*/ 127 h 150"/>
                <a:gd name="T104" fmla="*/ 81 w 105"/>
                <a:gd name="T105" fmla="*/ 141 h 150"/>
                <a:gd name="T106" fmla="*/ 91 w 105"/>
                <a:gd name="T107" fmla="*/ 149 h 150"/>
                <a:gd name="T108" fmla="*/ 91 w 105"/>
                <a:gd name="T109" fmla="*/ 150 h 150"/>
                <a:gd name="T110" fmla="*/ 93 w 105"/>
                <a:gd name="T111" fmla="*/ 149 h 150"/>
                <a:gd name="T112" fmla="*/ 96 w 105"/>
                <a:gd name="T113" fmla="*/ 14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5" h="150">
                  <a:moveTo>
                    <a:pt x="96" y="143"/>
                  </a:moveTo>
                  <a:cubicBezTo>
                    <a:pt x="96" y="142"/>
                    <a:pt x="96" y="142"/>
                    <a:pt x="96" y="142"/>
                  </a:cubicBezTo>
                  <a:cubicBezTo>
                    <a:pt x="96" y="141"/>
                    <a:pt x="96" y="140"/>
                    <a:pt x="97" y="139"/>
                  </a:cubicBezTo>
                  <a:cubicBezTo>
                    <a:pt x="99" y="138"/>
                    <a:pt x="101" y="134"/>
                    <a:pt x="101" y="133"/>
                  </a:cubicBezTo>
                  <a:cubicBezTo>
                    <a:pt x="101" y="131"/>
                    <a:pt x="98" y="131"/>
                    <a:pt x="98" y="129"/>
                  </a:cubicBezTo>
                  <a:cubicBezTo>
                    <a:pt x="98" y="127"/>
                    <a:pt x="102" y="123"/>
                    <a:pt x="100" y="122"/>
                  </a:cubicBezTo>
                  <a:cubicBezTo>
                    <a:pt x="99" y="121"/>
                    <a:pt x="102" y="117"/>
                    <a:pt x="102" y="115"/>
                  </a:cubicBezTo>
                  <a:cubicBezTo>
                    <a:pt x="102" y="113"/>
                    <a:pt x="100" y="105"/>
                    <a:pt x="101" y="104"/>
                  </a:cubicBezTo>
                  <a:cubicBezTo>
                    <a:pt x="102" y="103"/>
                    <a:pt x="105" y="102"/>
                    <a:pt x="104" y="100"/>
                  </a:cubicBezTo>
                  <a:cubicBezTo>
                    <a:pt x="103" y="97"/>
                    <a:pt x="99" y="92"/>
                    <a:pt x="98" y="88"/>
                  </a:cubicBezTo>
                  <a:cubicBezTo>
                    <a:pt x="95" y="88"/>
                    <a:pt x="92" y="88"/>
                    <a:pt x="90" y="89"/>
                  </a:cubicBezTo>
                  <a:cubicBezTo>
                    <a:pt x="88" y="90"/>
                    <a:pt x="88" y="81"/>
                    <a:pt x="88" y="78"/>
                  </a:cubicBezTo>
                  <a:cubicBezTo>
                    <a:pt x="88" y="75"/>
                    <a:pt x="86" y="77"/>
                    <a:pt x="85" y="79"/>
                  </a:cubicBezTo>
                  <a:cubicBezTo>
                    <a:pt x="84" y="81"/>
                    <a:pt x="80" y="80"/>
                    <a:pt x="76" y="80"/>
                  </a:cubicBezTo>
                  <a:cubicBezTo>
                    <a:pt x="72" y="80"/>
                    <a:pt x="74" y="75"/>
                    <a:pt x="72" y="76"/>
                  </a:cubicBezTo>
                  <a:cubicBezTo>
                    <a:pt x="70" y="76"/>
                    <a:pt x="68" y="75"/>
                    <a:pt x="68" y="72"/>
                  </a:cubicBezTo>
                  <a:cubicBezTo>
                    <a:pt x="68" y="70"/>
                    <a:pt x="66" y="68"/>
                    <a:pt x="65" y="66"/>
                  </a:cubicBezTo>
                  <a:cubicBezTo>
                    <a:pt x="63" y="63"/>
                    <a:pt x="61" y="60"/>
                    <a:pt x="62" y="59"/>
                  </a:cubicBezTo>
                  <a:cubicBezTo>
                    <a:pt x="64" y="57"/>
                    <a:pt x="61" y="56"/>
                    <a:pt x="64" y="53"/>
                  </a:cubicBezTo>
                  <a:cubicBezTo>
                    <a:pt x="66" y="51"/>
                    <a:pt x="68" y="52"/>
                    <a:pt x="67" y="49"/>
                  </a:cubicBezTo>
                  <a:cubicBezTo>
                    <a:pt x="66" y="46"/>
                    <a:pt x="70" y="45"/>
                    <a:pt x="70" y="42"/>
                  </a:cubicBezTo>
                  <a:cubicBezTo>
                    <a:pt x="70" y="38"/>
                    <a:pt x="74" y="39"/>
                    <a:pt x="77" y="37"/>
                  </a:cubicBezTo>
                  <a:cubicBezTo>
                    <a:pt x="80" y="34"/>
                    <a:pt x="84" y="36"/>
                    <a:pt x="87" y="33"/>
                  </a:cubicBezTo>
                  <a:cubicBezTo>
                    <a:pt x="89" y="31"/>
                    <a:pt x="91" y="33"/>
                    <a:pt x="93" y="33"/>
                  </a:cubicBezTo>
                  <a:cubicBezTo>
                    <a:pt x="92" y="31"/>
                    <a:pt x="89" y="30"/>
                    <a:pt x="88" y="29"/>
                  </a:cubicBezTo>
                  <a:cubicBezTo>
                    <a:pt x="88" y="27"/>
                    <a:pt x="91" y="24"/>
                    <a:pt x="93" y="22"/>
                  </a:cubicBezTo>
                  <a:cubicBezTo>
                    <a:pt x="94" y="20"/>
                    <a:pt x="88" y="18"/>
                    <a:pt x="87" y="17"/>
                  </a:cubicBezTo>
                  <a:cubicBezTo>
                    <a:pt x="85" y="17"/>
                    <a:pt x="83" y="19"/>
                    <a:pt x="81" y="18"/>
                  </a:cubicBezTo>
                  <a:cubicBezTo>
                    <a:pt x="80" y="17"/>
                    <a:pt x="78" y="17"/>
                    <a:pt x="77" y="18"/>
                  </a:cubicBezTo>
                  <a:cubicBezTo>
                    <a:pt x="76" y="19"/>
                    <a:pt x="67" y="20"/>
                    <a:pt x="67" y="17"/>
                  </a:cubicBezTo>
                  <a:cubicBezTo>
                    <a:pt x="68" y="15"/>
                    <a:pt x="64" y="14"/>
                    <a:pt x="64" y="12"/>
                  </a:cubicBezTo>
                  <a:cubicBezTo>
                    <a:pt x="65" y="10"/>
                    <a:pt x="62" y="7"/>
                    <a:pt x="59" y="7"/>
                  </a:cubicBezTo>
                  <a:cubicBezTo>
                    <a:pt x="56" y="7"/>
                    <a:pt x="57" y="2"/>
                    <a:pt x="55" y="0"/>
                  </a:cubicBezTo>
                  <a:cubicBezTo>
                    <a:pt x="53" y="0"/>
                    <a:pt x="50" y="0"/>
                    <a:pt x="48" y="1"/>
                  </a:cubicBezTo>
                  <a:cubicBezTo>
                    <a:pt x="50" y="4"/>
                    <a:pt x="51" y="5"/>
                    <a:pt x="49" y="6"/>
                  </a:cubicBezTo>
                  <a:cubicBezTo>
                    <a:pt x="47" y="8"/>
                    <a:pt x="49" y="9"/>
                    <a:pt x="45" y="15"/>
                  </a:cubicBezTo>
                  <a:cubicBezTo>
                    <a:pt x="41" y="20"/>
                    <a:pt x="33" y="22"/>
                    <a:pt x="29" y="23"/>
                  </a:cubicBezTo>
                  <a:cubicBezTo>
                    <a:pt x="26" y="24"/>
                    <a:pt x="24" y="31"/>
                    <a:pt x="22" y="36"/>
                  </a:cubicBezTo>
                  <a:cubicBezTo>
                    <a:pt x="20" y="41"/>
                    <a:pt x="18" y="39"/>
                    <a:pt x="16" y="36"/>
                  </a:cubicBezTo>
                  <a:cubicBezTo>
                    <a:pt x="14" y="33"/>
                    <a:pt x="12" y="37"/>
                    <a:pt x="10" y="35"/>
                  </a:cubicBezTo>
                  <a:cubicBezTo>
                    <a:pt x="8" y="32"/>
                    <a:pt x="9" y="32"/>
                    <a:pt x="10" y="31"/>
                  </a:cubicBezTo>
                  <a:cubicBezTo>
                    <a:pt x="11" y="30"/>
                    <a:pt x="10" y="28"/>
                    <a:pt x="9" y="26"/>
                  </a:cubicBezTo>
                  <a:cubicBezTo>
                    <a:pt x="6" y="27"/>
                    <a:pt x="3" y="31"/>
                    <a:pt x="2" y="33"/>
                  </a:cubicBezTo>
                  <a:cubicBezTo>
                    <a:pt x="0" y="36"/>
                    <a:pt x="4" y="42"/>
                    <a:pt x="5" y="44"/>
                  </a:cubicBezTo>
                  <a:cubicBezTo>
                    <a:pt x="5" y="47"/>
                    <a:pt x="3" y="45"/>
                    <a:pt x="2" y="47"/>
                  </a:cubicBezTo>
                  <a:cubicBezTo>
                    <a:pt x="2" y="49"/>
                    <a:pt x="8" y="51"/>
                    <a:pt x="11" y="54"/>
                  </a:cubicBezTo>
                  <a:cubicBezTo>
                    <a:pt x="14" y="56"/>
                    <a:pt x="16" y="62"/>
                    <a:pt x="19" y="65"/>
                  </a:cubicBezTo>
                  <a:cubicBezTo>
                    <a:pt x="22" y="67"/>
                    <a:pt x="22" y="70"/>
                    <a:pt x="25" y="77"/>
                  </a:cubicBezTo>
                  <a:cubicBezTo>
                    <a:pt x="28" y="84"/>
                    <a:pt x="33" y="96"/>
                    <a:pt x="37" y="101"/>
                  </a:cubicBezTo>
                  <a:cubicBezTo>
                    <a:pt x="41" y="106"/>
                    <a:pt x="43" y="110"/>
                    <a:pt x="42" y="111"/>
                  </a:cubicBezTo>
                  <a:cubicBezTo>
                    <a:pt x="41" y="112"/>
                    <a:pt x="42" y="116"/>
                    <a:pt x="45" y="118"/>
                  </a:cubicBezTo>
                  <a:cubicBezTo>
                    <a:pt x="48" y="120"/>
                    <a:pt x="50" y="123"/>
                    <a:pt x="58" y="127"/>
                  </a:cubicBezTo>
                  <a:cubicBezTo>
                    <a:pt x="65" y="131"/>
                    <a:pt x="79" y="138"/>
                    <a:pt x="81" y="141"/>
                  </a:cubicBezTo>
                  <a:cubicBezTo>
                    <a:pt x="83" y="145"/>
                    <a:pt x="89" y="148"/>
                    <a:pt x="91" y="149"/>
                  </a:cubicBezTo>
                  <a:cubicBezTo>
                    <a:pt x="91" y="149"/>
                    <a:pt x="91" y="150"/>
                    <a:pt x="91" y="150"/>
                  </a:cubicBezTo>
                  <a:cubicBezTo>
                    <a:pt x="92" y="150"/>
                    <a:pt x="92" y="149"/>
                    <a:pt x="93" y="149"/>
                  </a:cubicBezTo>
                  <a:cubicBezTo>
                    <a:pt x="95" y="148"/>
                    <a:pt x="95" y="144"/>
                    <a:pt x="96" y="143"/>
                  </a:cubicBezTo>
                  <a:close/>
                </a:path>
              </a:pathLst>
            </a:custGeom>
            <a:solidFill>
              <a:srgbClr val="009A3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30" name="Freeform 117">
              <a:extLst>
                <a:ext uri="{FF2B5EF4-FFF2-40B4-BE49-F238E27FC236}">
                  <a16:creationId xmlns:a16="http://schemas.microsoft.com/office/drawing/2014/main" id="{D6CF8376-B0E4-FA4A-961C-1568F7D65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066" y="5853141"/>
              <a:ext cx="550572" cy="464827"/>
            </a:xfrm>
            <a:custGeom>
              <a:avLst/>
              <a:gdLst>
                <a:gd name="T0" fmla="*/ 11 w 112"/>
                <a:gd name="T1" fmla="*/ 6 h 94"/>
                <a:gd name="T2" fmla="*/ 4 w 112"/>
                <a:gd name="T3" fmla="*/ 15 h 94"/>
                <a:gd name="T4" fmla="*/ 3 w 112"/>
                <a:gd name="T5" fmla="*/ 21 h 94"/>
                <a:gd name="T6" fmla="*/ 2 w 112"/>
                <a:gd name="T7" fmla="*/ 25 h 94"/>
                <a:gd name="T8" fmla="*/ 6 w 112"/>
                <a:gd name="T9" fmla="*/ 26 h 94"/>
                <a:gd name="T10" fmla="*/ 9 w 112"/>
                <a:gd name="T11" fmla="*/ 32 h 94"/>
                <a:gd name="T12" fmla="*/ 14 w 112"/>
                <a:gd name="T13" fmla="*/ 42 h 94"/>
                <a:gd name="T14" fmla="*/ 28 w 112"/>
                <a:gd name="T15" fmla="*/ 43 h 94"/>
                <a:gd name="T16" fmla="*/ 39 w 112"/>
                <a:gd name="T17" fmla="*/ 48 h 94"/>
                <a:gd name="T18" fmla="*/ 49 w 112"/>
                <a:gd name="T19" fmla="*/ 51 h 94"/>
                <a:gd name="T20" fmla="*/ 47 w 112"/>
                <a:gd name="T21" fmla="*/ 66 h 94"/>
                <a:gd name="T22" fmla="*/ 50 w 112"/>
                <a:gd name="T23" fmla="*/ 72 h 94"/>
                <a:gd name="T24" fmla="*/ 50 w 112"/>
                <a:gd name="T25" fmla="*/ 78 h 94"/>
                <a:gd name="T26" fmla="*/ 51 w 112"/>
                <a:gd name="T27" fmla="*/ 82 h 94"/>
                <a:gd name="T28" fmla="*/ 50 w 112"/>
                <a:gd name="T29" fmla="*/ 83 h 94"/>
                <a:gd name="T30" fmla="*/ 56 w 112"/>
                <a:gd name="T31" fmla="*/ 91 h 94"/>
                <a:gd name="T32" fmla="*/ 61 w 112"/>
                <a:gd name="T33" fmla="*/ 93 h 94"/>
                <a:gd name="T34" fmla="*/ 65 w 112"/>
                <a:gd name="T35" fmla="*/ 92 h 94"/>
                <a:gd name="T36" fmla="*/ 71 w 112"/>
                <a:gd name="T37" fmla="*/ 89 h 94"/>
                <a:gd name="T38" fmla="*/ 76 w 112"/>
                <a:gd name="T39" fmla="*/ 86 h 94"/>
                <a:gd name="T40" fmla="*/ 81 w 112"/>
                <a:gd name="T41" fmla="*/ 82 h 94"/>
                <a:gd name="T42" fmla="*/ 82 w 112"/>
                <a:gd name="T43" fmla="*/ 79 h 94"/>
                <a:gd name="T44" fmla="*/ 78 w 112"/>
                <a:gd name="T45" fmla="*/ 78 h 94"/>
                <a:gd name="T46" fmla="*/ 75 w 112"/>
                <a:gd name="T47" fmla="*/ 73 h 94"/>
                <a:gd name="T48" fmla="*/ 72 w 112"/>
                <a:gd name="T49" fmla="*/ 67 h 94"/>
                <a:gd name="T50" fmla="*/ 78 w 112"/>
                <a:gd name="T51" fmla="*/ 66 h 94"/>
                <a:gd name="T52" fmla="*/ 85 w 112"/>
                <a:gd name="T53" fmla="*/ 68 h 94"/>
                <a:gd name="T54" fmla="*/ 88 w 112"/>
                <a:gd name="T55" fmla="*/ 68 h 94"/>
                <a:gd name="T56" fmla="*/ 93 w 112"/>
                <a:gd name="T57" fmla="*/ 65 h 94"/>
                <a:gd name="T58" fmla="*/ 103 w 112"/>
                <a:gd name="T59" fmla="*/ 61 h 94"/>
                <a:gd name="T60" fmla="*/ 105 w 112"/>
                <a:gd name="T61" fmla="*/ 58 h 94"/>
                <a:gd name="T62" fmla="*/ 100 w 112"/>
                <a:gd name="T63" fmla="*/ 52 h 94"/>
                <a:gd name="T64" fmla="*/ 101 w 112"/>
                <a:gd name="T65" fmla="*/ 48 h 94"/>
                <a:gd name="T66" fmla="*/ 105 w 112"/>
                <a:gd name="T67" fmla="*/ 44 h 94"/>
                <a:gd name="T68" fmla="*/ 106 w 112"/>
                <a:gd name="T69" fmla="*/ 39 h 94"/>
                <a:gd name="T70" fmla="*/ 109 w 112"/>
                <a:gd name="T71" fmla="*/ 34 h 94"/>
                <a:gd name="T72" fmla="*/ 112 w 112"/>
                <a:gd name="T73" fmla="*/ 30 h 94"/>
                <a:gd name="T74" fmla="*/ 100 w 112"/>
                <a:gd name="T75" fmla="*/ 29 h 94"/>
                <a:gd name="T76" fmla="*/ 102 w 112"/>
                <a:gd name="T77" fmla="*/ 22 h 94"/>
                <a:gd name="T78" fmla="*/ 90 w 112"/>
                <a:gd name="T79" fmla="*/ 18 h 94"/>
                <a:gd name="T80" fmla="*/ 91 w 112"/>
                <a:gd name="T81" fmla="*/ 13 h 94"/>
                <a:gd name="T82" fmla="*/ 85 w 112"/>
                <a:gd name="T83" fmla="*/ 11 h 94"/>
                <a:gd name="T84" fmla="*/ 69 w 112"/>
                <a:gd name="T85" fmla="*/ 17 h 94"/>
                <a:gd name="T86" fmla="*/ 54 w 112"/>
                <a:gd name="T87" fmla="*/ 12 h 94"/>
                <a:gd name="T88" fmla="*/ 43 w 112"/>
                <a:gd name="T89" fmla="*/ 11 h 94"/>
                <a:gd name="T90" fmla="*/ 37 w 112"/>
                <a:gd name="T91" fmla="*/ 4 h 94"/>
                <a:gd name="T92" fmla="*/ 30 w 112"/>
                <a:gd name="T93" fmla="*/ 0 h 94"/>
                <a:gd name="T94" fmla="*/ 28 w 112"/>
                <a:gd name="T95" fmla="*/ 5 h 94"/>
                <a:gd name="T96" fmla="*/ 17 w 112"/>
                <a:gd name="T97" fmla="*/ 11 h 94"/>
                <a:gd name="T98" fmla="*/ 20 w 112"/>
                <a:gd name="T99" fmla="*/ 23 h 94"/>
                <a:gd name="T100" fmla="*/ 11 w 112"/>
                <a:gd name="T101" fmla="*/ 20 h 94"/>
                <a:gd name="T102" fmla="*/ 15 w 112"/>
                <a:gd name="T103" fmla="*/ 10 h 94"/>
                <a:gd name="T104" fmla="*/ 14 w 112"/>
                <a:gd name="T105" fmla="*/ 4 h 94"/>
                <a:gd name="T106" fmla="*/ 11 w 112"/>
                <a:gd name="T107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94">
                  <a:moveTo>
                    <a:pt x="11" y="6"/>
                  </a:moveTo>
                  <a:cubicBezTo>
                    <a:pt x="9" y="9"/>
                    <a:pt x="4" y="12"/>
                    <a:pt x="4" y="15"/>
                  </a:cubicBezTo>
                  <a:cubicBezTo>
                    <a:pt x="4" y="18"/>
                    <a:pt x="4" y="19"/>
                    <a:pt x="3" y="21"/>
                  </a:cubicBezTo>
                  <a:cubicBezTo>
                    <a:pt x="2" y="22"/>
                    <a:pt x="0" y="25"/>
                    <a:pt x="2" y="25"/>
                  </a:cubicBezTo>
                  <a:cubicBezTo>
                    <a:pt x="4" y="24"/>
                    <a:pt x="6" y="24"/>
                    <a:pt x="6" y="26"/>
                  </a:cubicBezTo>
                  <a:cubicBezTo>
                    <a:pt x="6" y="28"/>
                    <a:pt x="9" y="29"/>
                    <a:pt x="9" y="32"/>
                  </a:cubicBezTo>
                  <a:cubicBezTo>
                    <a:pt x="9" y="35"/>
                    <a:pt x="7" y="42"/>
                    <a:pt x="14" y="42"/>
                  </a:cubicBezTo>
                  <a:cubicBezTo>
                    <a:pt x="21" y="42"/>
                    <a:pt x="25" y="40"/>
                    <a:pt x="28" y="43"/>
                  </a:cubicBezTo>
                  <a:cubicBezTo>
                    <a:pt x="31" y="47"/>
                    <a:pt x="35" y="49"/>
                    <a:pt x="39" y="48"/>
                  </a:cubicBezTo>
                  <a:cubicBezTo>
                    <a:pt x="44" y="48"/>
                    <a:pt x="51" y="47"/>
                    <a:pt x="49" y="51"/>
                  </a:cubicBezTo>
                  <a:cubicBezTo>
                    <a:pt x="46" y="55"/>
                    <a:pt x="45" y="63"/>
                    <a:pt x="47" y="66"/>
                  </a:cubicBezTo>
                  <a:cubicBezTo>
                    <a:pt x="49" y="68"/>
                    <a:pt x="52" y="70"/>
                    <a:pt x="50" y="72"/>
                  </a:cubicBezTo>
                  <a:cubicBezTo>
                    <a:pt x="48" y="74"/>
                    <a:pt x="47" y="76"/>
                    <a:pt x="50" y="78"/>
                  </a:cubicBezTo>
                  <a:cubicBezTo>
                    <a:pt x="52" y="79"/>
                    <a:pt x="51" y="81"/>
                    <a:pt x="51" y="82"/>
                  </a:cubicBezTo>
                  <a:cubicBezTo>
                    <a:pt x="51" y="82"/>
                    <a:pt x="51" y="82"/>
                    <a:pt x="50" y="83"/>
                  </a:cubicBezTo>
                  <a:cubicBezTo>
                    <a:pt x="53" y="86"/>
                    <a:pt x="54" y="89"/>
                    <a:pt x="56" y="91"/>
                  </a:cubicBezTo>
                  <a:cubicBezTo>
                    <a:pt x="59" y="93"/>
                    <a:pt x="59" y="94"/>
                    <a:pt x="61" y="93"/>
                  </a:cubicBezTo>
                  <a:cubicBezTo>
                    <a:pt x="63" y="92"/>
                    <a:pt x="64" y="91"/>
                    <a:pt x="65" y="92"/>
                  </a:cubicBezTo>
                  <a:cubicBezTo>
                    <a:pt x="67" y="93"/>
                    <a:pt x="69" y="91"/>
                    <a:pt x="71" y="89"/>
                  </a:cubicBezTo>
                  <a:cubicBezTo>
                    <a:pt x="73" y="87"/>
                    <a:pt x="75" y="89"/>
                    <a:pt x="76" y="86"/>
                  </a:cubicBezTo>
                  <a:cubicBezTo>
                    <a:pt x="77" y="84"/>
                    <a:pt x="78" y="82"/>
                    <a:pt x="81" y="82"/>
                  </a:cubicBezTo>
                  <a:cubicBezTo>
                    <a:pt x="83" y="81"/>
                    <a:pt x="83" y="79"/>
                    <a:pt x="82" y="79"/>
                  </a:cubicBezTo>
                  <a:cubicBezTo>
                    <a:pt x="80" y="79"/>
                    <a:pt x="78" y="81"/>
                    <a:pt x="78" y="78"/>
                  </a:cubicBezTo>
                  <a:cubicBezTo>
                    <a:pt x="78" y="74"/>
                    <a:pt x="75" y="75"/>
                    <a:pt x="75" y="73"/>
                  </a:cubicBezTo>
                  <a:cubicBezTo>
                    <a:pt x="75" y="70"/>
                    <a:pt x="75" y="68"/>
                    <a:pt x="72" y="67"/>
                  </a:cubicBezTo>
                  <a:cubicBezTo>
                    <a:pt x="69" y="65"/>
                    <a:pt x="76" y="64"/>
                    <a:pt x="78" y="66"/>
                  </a:cubicBezTo>
                  <a:cubicBezTo>
                    <a:pt x="79" y="67"/>
                    <a:pt x="84" y="66"/>
                    <a:pt x="85" y="68"/>
                  </a:cubicBezTo>
                  <a:cubicBezTo>
                    <a:pt x="85" y="70"/>
                    <a:pt x="88" y="71"/>
                    <a:pt x="88" y="68"/>
                  </a:cubicBezTo>
                  <a:cubicBezTo>
                    <a:pt x="88" y="66"/>
                    <a:pt x="91" y="65"/>
                    <a:pt x="93" y="65"/>
                  </a:cubicBezTo>
                  <a:cubicBezTo>
                    <a:pt x="96" y="66"/>
                    <a:pt x="101" y="62"/>
                    <a:pt x="103" y="61"/>
                  </a:cubicBezTo>
                  <a:cubicBezTo>
                    <a:pt x="104" y="61"/>
                    <a:pt x="105" y="59"/>
                    <a:pt x="105" y="58"/>
                  </a:cubicBezTo>
                  <a:cubicBezTo>
                    <a:pt x="104" y="56"/>
                    <a:pt x="101" y="53"/>
                    <a:pt x="100" y="52"/>
                  </a:cubicBezTo>
                  <a:cubicBezTo>
                    <a:pt x="98" y="50"/>
                    <a:pt x="101" y="50"/>
                    <a:pt x="101" y="48"/>
                  </a:cubicBezTo>
                  <a:cubicBezTo>
                    <a:pt x="101" y="45"/>
                    <a:pt x="101" y="44"/>
                    <a:pt x="105" y="44"/>
                  </a:cubicBezTo>
                  <a:cubicBezTo>
                    <a:pt x="108" y="43"/>
                    <a:pt x="108" y="41"/>
                    <a:pt x="106" y="39"/>
                  </a:cubicBezTo>
                  <a:cubicBezTo>
                    <a:pt x="104" y="38"/>
                    <a:pt x="107" y="35"/>
                    <a:pt x="109" y="34"/>
                  </a:cubicBezTo>
                  <a:cubicBezTo>
                    <a:pt x="110" y="33"/>
                    <a:pt x="111" y="32"/>
                    <a:pt x="112" y="30"/>
                  </a:cubicBezTo>
                  <a:cubicBezTo>
                    <a:pt x="108" y="29"/>
                    <a:pt x="102" y="29"/>
                    <a:pt x="100" y="29"/>
                  </a:cubicBezTo>
                  <a:cubicBezTo>
                    <a:pt x="97" y="29"/>
                    <a:pt x="102" y="25"/>
                    <a:pt x="102" y="22"/>
                  </a:cubicBezTo>
                  <a:cubicBezTo>
                    <a:pt x="102" y="19"/>
                    <a:pt x="94" y="19"/>
                    <a:pt x="90" y="18"/>
                  </a:cubicBezTo>
                  <a:cubicBezTo>
                    <a:pt x="87" y="17"/>
                    <a:pt x="88" y="14"/>
                    <a:pt x="91" y="13"/>
                  </a:cubicBezTo>
                  <a:cubicBezTo>
                    <a:pt x="95" y="13"/>
                    <a:pt x="89" y="11"/>
                    <a:pt x="85" y="11"/>
                  </a:cubicBezTo>
                  <a:cubicBezTo>
                    <a:pt x="80" y="12"/>
                    <a:pt x="73" y="15"/>
                    <a:pt x="69" y="17"/>
                  </a:cubicBezTo>
                  <a:cubicBezTo>
                    <a:pt x="65" y="19"/>
                    <a:pt x="58" y="11"/>
                    <a:pt x="54" y="12"/>
                  </a:cubicBezTo>
                  <a:cubicBezTo>
                    <a:pt x="49" y="14"/>
                    <a:pt x="43" y="14"/>
                    <a:pt x="43" y="11"/>
                  </a:cubicBezTo>
                  <a:cubicBezTo>
                    <a:pt x="44" y="7"/>
                    <a:pt x="42" y="4"/>
                    <a:pt x="37" y="4"/>
                  </a:cubicBezTo>
                  <a:cubicBezTo>
                    <a:pt x="33" y="5"/>
                    <a:pt x="34" y="0"/>
                    <a:pt x="30" y="0"/>
                  </a:cubicBezTo>
                  <a:cubicBezTo>
                    <a:pt x="27" y="0"/>
                    <a:pt x="30" y="4"/>
                    <a:pt x="28" y="5"/>
                  </a:cubicBezTo>
                  <a:cubicBezTo>
                    <a:pt x="26" y="6"/>
                    <a:pt x="18" y="8"/>
                    <a:pt x="17" y="11"/>
                  </a:cubicBezTo>
                  <a:cubicBezTo>
                    <a:pt x="17" y="15"/>
                    <a:pt x="21" y="20"/>
                    <a:pt x="20" y="23"/>
                  </a:cubicBezTo>
                  <a:cubicBezTo>
                    <a:pt x="18" y="26"/>
                    <a:pt x="13" y="24"/>
                    <a:pt x="11" y="20"/>
                  </a:cubicBezTo>
                  <a:cubicBezTo>
                    <a:pt x="10" y="17"/>
                    <a:pt x="16" y="12"/>
                    <a:pt x="15" y="10"/>
                  </a:cubicBezTo>
                  <a:cubicBezTo>
                    <a:pt x="14" y="8"/>
                    <a:pt x="13" y="6"/>
                    <a:pt x="14" y="4"/>
                  </a:cubicBezTo>
                  <a:cubicBezTo>
                    <a:pt x="13" y="5"/>
                    <a:pt x="12" y="5"/>
                    <a:pt x="11" y="6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1" name="Freeform 118">
              <a:extLst>
                <a:ext uri="{FF2B5EF4-FFF2-40B4-BE49-F238E27FC236}">
                  <a16:creationId xmlns:a16="http://schemas.microsoft.com/office/drawing/2014/main" id="{25CB56F4-0552-CB40-BA91-178972D65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8075" y="6090067"/>
              <a:ext cx="166977" cy="178260"/>
            </a:xfrm>
            <a:custGeom>
              <a:avLst/>
              <a:gdLst>
                <a:gd name="T0" fmla="*/ 8 w 34"/>
                <a:gd name="T1" fmla="*/ 7 h 36"/>
                <a:gd name="T2" fmla="*/ 5 w 34"/>
                <a:gd name="T3" fmla="*/ 11 h 36"/>
                <a:gd name="T4" fmla="*/ 1 w 34"/>
                <a:gd name="T5" fmla="*/ 18 h 36"/>
                <a:gd name="T6" fmla="*/ 8 w 34"/>
                <a:gd name="T7" fmla="*/ 26 h 36"/>
                <a:gd name="T8" fmla="*/ 13 w 34"/>
                <a:gd name="T9" fmla="*/ 35 h 36"/>
                <a:gd name="T10" fmla="*/ 17 w 34"/>
                <a:gd name="T11" fmla="*/ 36 h 36"/>
                <a:gd name="T12" fmla="*/ 20 w 34"/>
                <a:gd name="T13" fmla="*/ 31 h 36"/>
                <a:gd name="T14" fmla="*/ 29 w 34"/>
                <a:gd name="T15" fmla="*/ 31 h 36"/>
                <a:gd name="T16" fmla="*/ 30 w 34"/>
                <a:gd name="T17" fmla="*/ 32 h 36"/>
                <a:gd name="T18" fmla="*/ 32 w 34"/>
                <a:gd name="T19" fmla="*/ 28 h 36"/>
                <a:gd name="T20" fmla="*/ 31 w 34"/>
                <a:gd name="T21" fmla="*/ 17 h 36"/>
                <a:gd name="T22" fmla="*/ 33 w 34"/>
                <a:gd name="T23" fmla="*/ 8 h 36"/>
                <a:gd name="T24" fmla="*/ 34 w 34"/>
                <a:gd name="T25" fmla="*/ 4 h 36"/>
                <a:gd name="T26" fmla="*/ 26 w 34"/>
                <a:gd name="T27" fmla="*/ 2 h 36"/>
                <a:gd name="T28" fmla="*/ 16 w 34"/>
                <a:gd name="T29" fmla="*/ 2 h 36"/>
                <a:gd name="T30" fmla="*/ 10 w 34"/>
                <a:gd name="T31" fmla="*/ 2 h 36"/>
                <a:gd name="T32" fmla="*/ 9 w 34"/>
                <a:gd name="T33" fmla="*/ 2 h 36"/>
                <a:gd name="T34" fmla="*/ 8 w 34"/>
                <a:gd name="T35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6">
                  <a:moveTo>
                    <a:pt x="8" y="7"/>
                  </a:moveTo>
                  <a:cubicBezTo>
                    <a:pt x="9" y="10"/>
                    <a:pt x="7" y="11"/>
                    <a:pt x="5" y="11"/>
                  </a:cubicBezTo>
                  <a:cubicBezTo>
                    <a:pt x="2" y="11"/>
                    <a:pt x="3" y="17"/>
                    <a:pt x="1" y="18"/>
                  </a:cubicBezTo>
                  <a:cubicBezTo>
                    <a:pt x="0" y="19"/>
                    <a:pt x="7" y="23"/>
                    <a:pt x="8" y="26"/>
                  </a:cubicBezTo>
                  <a:cubicBezTo>
                    <a:pt x="9" y="28"/>
                    <a:pt x="11" y="32"/>
                    <a:pt x="13" y="35"/>
                  </a:cubicBezTo>
                  <a:cubicBezTo>
                    <a:pt x="14" y="36"/>
                    <a:pt x="16" y="36"/>
                    <a:pt x="17" y="36"/>
                  </a:cubicBezTo>
                  <a:cubicBezTo>
                    <a:pt x="19" y="34"/>
                    <a:pt x="17" y="30"/>
                    <a:pt x="20" y="31"/>
                  </a:cubicBezTo>
                  <a:cubicBezTo>
                    <a:pt x="23" y="31"/>
                    <a:pt x="28" y="29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1" y="30"/>
                    <a:pt x="32" y="29"/>
                    <a:pt x="32" y="28"/>
                  </a:cubicBezTo>
                  <a:cubicBezTo>
                    <a:pt x="33" y="27"/>
                    <a:pt x="33" y="21"/>
                    <a:pt x="31" y="17"/>
                  </a:cubicBezTo>
                  <a:cubicBezTo>
                    <a:pt x="30" y="14"/>
                    <a:pt x="31" y="9"/>
                    <a:pt x="33" y="8"/>
                  </a:cubicBezTo>
                  <a:cubicBezTo>
                    <a:pt x="33" y="8"/>
                    <a:pt x="34" y="6"/>
                    <a:pt x="34" y="4"/>
                  </a:cubicBezTo>
                  <a:cubicBezTo>
                    <a:pt x="32" y="3"/>
                    <a:pt x="29" y="2"/>
                    <a:pt x="26" y="2"/>
                  </a:cubicBezTo>
                  <a:cubicBezTo>
                    <a:pt x="22" y="2"/>
                    <a:pt x="18" y="4"/>
                    <a:pt x="16" y="2"/>
                  </a:cubicBezTo>
                  <a:cubicBezTo>
                    <a:pt x="14" y="0"/>
                    <a:pt x="12" y="0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4"/>
                    <a:pt x="8" y="6"/>
                    <a:pt x="8" y="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2" name="Freeform 119">
              <a:extLst>
                <a:ext uri="{FF2B5EF4-FFF2-40B4-BE49-F238E27FC236}">
                  <a16:creationId xmlns:a16="http://schemas.microsoft.com/office/drawing/2014/main" id="{776F256B-AE64-FB46-BC70-8F5578F88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4945" y="6002066"/>
              <a:ext cx="196311" cy="291082"/>
            </a:xfrm>
            <a:custGeom>
              <a:avLst/>
              <a:gdLst>
                <a:gd name="T0" fmla="*/ 11 w 40"/>
                <a:gd name="T1" fmla="*/ 4 h 59"/>
                <a:gd name="T2" fmla="*/ 8 w 40"/>
                <a:gd name="T3" fmla="*/ 9 h 59"/>
                <a:gd name="T4" fmla="*/ 7 w 40"/>
                <a:gd name="T5" fmla="*/ 14 h 59"/>
                <a:gd name="T6" fmla="*/ 3 w 40"/>
                <a:gd name="T7" fmla="*/ 18 h 59"/>
                <a:gd name="T8" fmla="*/ 2 w 40"/>
                <a:gd name="T9" fmla="*/ 22 h 59"/>
                <a:gd name="T10" fmla="*/ 7 w 40"/>
                <a:gd name="T11" fmla="*/ 28 h 59"/>
                <a:gd name="T12" fmla="*/ 10 w 40"/>
                <a:gd name="T13" fmla="*/ 27 h 59"/>
                <a:gd name="T14" fmla="*/ 14 w 40"/>
                <a:gd name="T15" fmla="*/ 33 h 59"/>
                <a:gd name="T16" fmla="*/ 14 w 40"/>
                <a:gd name="T17" fmla="*/ 40 h 59"/>
                <a:gd name="T18" fmla="*/ 16 w 40"/>
                <a:gd name="T19" fmla="*/ 54 h 59"/>
                <a:gd name="T20" fmla="*/ 25 w 40"/>
                <a:gd name="T21" fmla="*/ 57 h 59"/>
                <a:gd name="T22" fmla="*/ 30 w 40"/>
                <a:gd name="T23" fmla="*/ 55 h 59"/>
                <a:gd name="T24" fmla="*/ 34 w 40"/>
                <a:gd name="T25" fmla="*/ 53 h 59"/>
                <a:gd name="T26" fmla="*/ 40 w 40"/>
                <a:gd name="T27" fmla="*/ 53 h 59"/>
                <a:gd name="T28" fmla="*/ 35 w 40"/>
                <a:gd name="T29" fmla="*/ 44 h 59"/>
                <a:gd name="T30" fmla="*/ 28 w 40"/>
                <a:gd name="T31" fmla="*/ 36 h 59"/>
                <a:gd name="T32" fmla="*/ 32 w 40"/>
                <a:gd name="T33" fmla="*/ 29 h 59"/>
                <a:gd name="T34" fmla="*/ 35 w 40"/>
                <a:gd name="T35" fmla="*/ 25 h 59"/>
                <a:gd name="T36" fmla="*/ 36 w 40"/>
                <a:gd name="T37" fmla="*/ 20 h 59"/>
                <a:gd name="T38" fmla="*/ 29 w 40"/>
                <a:gd name="T39" fmla="*/ 14 h 59"/>
                <a:gd name="T40" fmla="*/ 25 w 40"/>
                <a:gd name="T41" fmla="*/ 9 h 59"/>
                <a:gd name="T42" fmla="*/ 17 w 40"/>
                <a:gd name="T43" fmla="*/ 2 h 59"/>
                <a:gd name="T44" fmla="*/ 14 w 40"/>
                <a:gd name="T45" fmla="*/ 0 h 59"/>
                <a:gd name="T46" fmla="*/ 11 w 40"/>
                <a:gd name="T47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59">
                  <a:moveTo>
                    <a:pt x="11" y="4"/>
                  </a:moveTo>
                  <a:cubicBezTo>
                    <a:pt x="9" y="5"/>
                    <a:pt x="6" y="8"/>
                    <a:pt x="8" y="9"/>
                  </a:cubicBezTo>
                  <a:cubicBezTo>
                    <a:pt x="10" y="11"/>
                    <a:pt x="10" y="13"/>
                    <a:pt x="7" y="14"/>
                  </a:cubicBezTo>
                  <a:cubicBezTo>
                    <a:pt x="3" y="14"/>
                    <a:pt x="3" y="15"/>
                    <a:pt x="3" y="18"/>
                  </a:cubicBezTo>
                  <a:cubicBezTo>
                    <a:pt x="3" y="20"/>
                    <a:pt x="0" y="20"/>
                    <a:pt x="2" y="22"/>
                  </a:cubicBezTo>
                  <a:cubicBezTo>
                    <a:pt x="3" y="23"/>
                    <a:pt x="6" y="26"/>
                    <a:pt x="7" y="28"/>
                  </a:cubicBezTo>
                  <a:cubicBezTo>
                    <a:pt x="8" y="27"/>
                    <a:pt x="9" y="26"/>
                    <a:pt x="10" y="27"/>
                  </a:cubicBezTo>
                  <a:cubicBezTo>
                    <a:pt x="14" y="27"/>
                    <a:pt x="11" y="32"/>
                    <a:pt x="14" y="33"/>
                  </a:cubicBezTo>
                  <a:cubicBezTo>
                    <a:pt x="16" y="35"/>
                    <a:pt x="16" y="39"/>
                    <a:pt x="14" y="40"/>
                  </a:cubicBezTo>
                  <a:cubicBezTo>
                    <a:pt x="12" y="42"/>
                    <a:pt x="12" y="50"/>
                    <a:pt x="16" y="54"/>
                  </a:cubicBezTo>
                  <a:cubicBezTo>
                    <a:pt x="20" y="59"/>
                    <a:pt x="24" y="58"/>
                    <a:pt x="25" y="57"/>
                  </a:cubicBezTo>
                  <a:cubicBezTo>
                    <a:pt x="26" y="56"/>
                    <a:pt x="29" y="57"/>
                    <a:pt x="30" y="55"/>
                  </a:cubicBezTo>
                  <a:cubicBezTo>
                    <a:pt x="31" y="53"/>
                    <a:pt x="32" y="56"/>
                    <a:pt x="34" y="53"/>
                  </a:cubicBezTo>
                  <a:cubicBezTo>
                    <a:pt x="35" y="52"/>
                    <a:pt x="38" y="53"/>
                    <a:pt x="40" y="53"/>
                  </a:cubicBezTo>
                  <a:cubicBezTo>
                    <a:pt x="38" y="50"/>
                    <a:pt x="36" y="46"/>
                    <a:pt x="35" y="44"/>
                  </a:cubicBezTo>
                  <a:cubicBezTo>
                    <a:pt x="34" y="41"/>
                    <a:pt x="27" y="37"/>
                    <a:pt x="28" y="36"/>
                  </a:cubicBezTo>
                  <a:cubicBezTo>
                    <a:pt x="30" y="35"/>
                    <a:pt x="29" y="29"/>
                    <a:pt x="32" y="29"/>
                  </a:cubicBezTo>
                  <a:cubicBezTo>
                    <a:pt x="34" y="29"/>
                    <a:pt x="36" y="28"/>
                    <a:pt x="35" y="25"/>
                  </a:cubicBezTo>
                  <a:cubicBezTo>
                    <a:pt x="35" y="24"/>
                    <a:pt x="35" y="22"/>
                    <a:pt x="36" y="20"/>
                  </a:cubicBezTo>
                  <a:cubicBezTo>
                    <a:pt x="34" y="20"/>
                    <a:pt x="31" y="14"/>
                    <a:pt x="29" y="14"/>
                  </a:cubicBezTo>
                  <a:cubicBezTo>
                    <a:pt x="27" y="14"/>
                    <a:pt x="24" y="12"/>
                    <a:pt x="25" y="9"/>
                  </a:cubicBezTo>
                  <a:cubicBezTo>
                    <a:pt x="25" y="6"/>
                    <a:pt x="20" y="5"/>
                    <a:pt x="17" y="2"/>
                  </a:cubicBezTo>
                  <a:cubicBezTo>
                    <a:pt x="16" y="1"/>
                    <a:pt x="15" y="1"/>
                    <a:pt x="14" y="0"/>
                  </a:cubicBezTo>
                  <a:cubicBezTo>
                    <a:pt x="13" y="2"/>
                    <a:pt x="12" y="3"/>
                    <a:pt x="11" y="4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3" name="Freeform 120">
              <a:extLst>
                <a:ext uri="{FF2B5EF4-FFF2-40B4-BE49-F238E27FC236}">
                  <a16:creationId xmlns:a16="http://schemas.microsoft.com/office/drawing/2014/main" id="{4A61D4CA-215B-4545-AF4B-B20E53A9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744" y="6110375"/>
              <a:ext cx="124105" cy="153438"/>
            </a:xfrm>
            <a:custGeom>
              <a:avLst/>
              <a:gdLst>
                <a:gd name="T0" fmla="*/ 1 w 25"/>
                <a:gd name="T1" fmla="*/ 13 h 31"/>
                <a:gd name="T2" fmla="*/ 2 w 25"/>
                <a:gd name="T3" fmla="*/ 24 h 31"/>
                <a:gd name="T4" fmla="*/ 0 w 25"/>
                <a:gd name="T5" fmla="*/ 28 h 31"/>
                <a:gd name="T6" fmla="*/ 7 w 25"/>
                <a:gd name="T7" fmla="*/ 29 h 31"/>
                <a:gd name="T8" fmla="*/ 16 w 25"/>
                <a:gd name="T9" fmla="*/ 26 h 31"/>
                <a:gd name="T10" fmla="*/ 25 w 25"/>
                <a:gd name="T11" fmla="*/ 13 h 31"/>
                <a:gd name="T12" fmla="*/ 25 w 25"/>
                <a:gd name="T13" fmla="*/ 13 h 31"/>
                <a:gd name="T14" fmla="*/ 11 w 25"/>
                <a:gd name="T15" fmla="*/ 2 h 31"/>
                <a:gd name="T16" fmla="*/ 4 w 25"/>
                <a:gd name="T17" fmla="*/ 0 h 31"/>
                <a:gd name="T18" fmla="*/ 3 w 25"/>
                <a:gd name="T19" fmla="*/ 4 h 31"/>
                <a:gd name="T20" fmla="*/ 1 w 25"/>
                <a:gd name="T21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1">
                  <a:moveTo>
                    <a:pt x="1" y="13"/>
                  </a:moveTo>
                  <a:cubicBezTo>
                    <a:pt x="3" y="17"/>
                    <a:pt x="3" y="23"/>
                    <a:pt x="2" y="24"/>
                  </a:cubicBezTo>
                  <a:cubicBezTo>
                    <a:pt x="2" y="25"/>
                    <a:pt x="1" y="26"/>
                    <a:pt x="0" y="28"/>
                  </a:cubicBezTo>
                  <a:cubicBezTo>
                    <a:pt x="1" y="29"/>
                    <a:pt x="3" y="30"/>
                    <a:pt x="7" y="29"/>
                  </a:cubicBezTo>
                  <a:cubicBezTo>
                    <a:pt x="12" y="28"/>
                    <a:pt x="14" y="31"/>
                    <a:pt x="16" y="26"/>
                  </a:cubicBezTo>
                  <a:cubicBezTo>
                    <a:pt x="17" y="22"/>
                    <a:pt x="22" y="16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2" y="11"/>
                    <a:pt x="16" y="3"/>
                    <a:pt x="11" y="2"/>
                  </a:cubicBezTo>
                  <a:cubicBezTo>
                    <a:pt x="9" y="2"/>
                    <a:pt x="7" y="1"/>
                    <a:pt x="4" y="0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1" y="5"/>
                    <a:pt x="0" y="10"/>
                    <a:pt x="1" y="13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4" name="Freeform 124">
              <a:extLst>
                <a:ext uri="{FF2B5EF4-FFF2-40B4-BE49-F238E27FC236}">
                  <a16:creationId xmlns:a16="http://schemas.microsoft.com/office/drawing/2014/main" id="{CFA915C3-0B8E-6147-B951-F74E6A0FF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90" y="6277352"/>
              <a:ext cx="236927" cy="273030"/>
            </a:xfrm>
            <a:custGeom>
              <a:avLst/>
              <a:gdLst>
                <a:gd name="T0" fmla="*/ 44 w 48"/>
                <a:gd name="T1" fmla="*/ 14 h 55"/>
                <a:gd name="T2" fmla="*/ 38 w 48"/>
                <a:gd name="T3" fmla="*/ 10 h 55"/>
                <a:gd name="T4" fmla="*/ 32 w 48"/>
                <a:gd name="T5" fmla="*/ 10 h 55"/>
                <a:gd name="T6" fmla="*/ 27 w 48"/>
                <a:gd name="T7" fmla="*/ 6 h 55"/>
                <a:gd name="T8" fmla="*/ 17 w 48"/>
                <a:gd name="T9" fmla="*/ 0 h 55"/>
                <a:gd name="T10" fmla="*/ 17 w 48"/>
                <a:gd name="T11" fmla="*/ 2 h 55"/>
                <a:gd name="T12" fmla="*/ 12 w 48"/>
                <a:gd name="T13" fmla="*/ 4 h 55"/>
                <a:gd name="T14" fmla="*/ 9 w 48"/>
                <a:gd name="T15" fmla="*/ 10 h 55"/>
                <a:gd name="T16" fmla="*/ 6 w 48"/>
                <a:gd name="T17" fmla="*/ 15 h 55"/>
                <a:gd name="T18" fmla="*/ 3 w 48"/>
                <a:gd name="T19" fmla="*/ 19 h 55"/>
                <a:gd name="T20" fmla="*/ 2 w 48"/>
                <a:gd name="T21" fmla="*/ 25 h 55"/>
                <a:gd name="T22" fmla="*/ 1 w 48"/>
                <a:gd name="T23" fmla="*/ 30 h 55"/>
                <a:gd name="T24" fmla="*/ 6 w 48"/>
                <a:gd name="T25" fmla="*/ 34 h 55"/>
                <a:gd name="T26" fmla="*/ 10 w 48"/>
                <a:gd name="T27" fmla="*/ 35 h 55"/>
                <a:gd name="T28" fmla="*/ 6 w 48"/>
                <a:gd name="T29" fmla="*/ 40 h 55"/>
                <a:gd name="T30" fmla="*/ 6 w 48"/>
                <a:gd name="T31" fmla="*/ 40 h 55"/>
                <a:gd name="T32" fmla="*/ 7 w 48"/>
                <a:gd name="T33" fmla="*/ 45 h 55"/>
                <a:gd name="T34" fmla="*/ 7 w 48"/>
                <a:gd name="T35" fmla="*/ 49 h 55"/>
                <a:gd name="T36" fmla="*/ 13 w 48"/>
                <a:gd name="T37" fmla="*/ 50 h 55"/>
                <a:gd name="T38" fmla="*/ 19 w 48"/>
                <a:gd name="T39" fmla="*/ 50 h 55"/>
                <a:gd name="T40" fmla="*/ 26 w 48"/>
                <a:gd name="T41" fmla="*/ 37 h 55"/>
                <a:gd name="T42" fmla="*/ 42 w 48"/>
                <a:gd name="T43" fmla="*/ 29 h 55"/>
                <a:gd name="T44" fmla="*/ 46 w 48"/>
                <a:gd name="T45" fmla="*/ 20 h 55"/>
                <a:gd name="T46" fmla="*/ 44 w 48"/>
                <a:gd name="T4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" h="55">
                  <a:moveTo>
                    <a:pt x="44" y="14"/>
                  </a:moveTo>
                  <a:cubicBezTo>
                    <a:pt x="41" y="11"/>
                    <a:pt x="39" y="9"/>
                    <a:pt x="38" y="10"/>
                  </a:cubicBezTo>
                  <a:cubicBezTo>
                    <a:pt x="38" y="11"/>
                    <a:pt x="35" y="11"/>
                    <a:pt x="32" y="10"/>
                  </a:cubicBezTo>
                  <a:cubicBezTo>
                    <a:pt x="30" y="8"/>
                    <a:pt x="29" y="6"/>
                    <a:pt x="27" y="6"/>
                  </a:cubicBezTo>
                  <a:cubicBezTo>
                    <a:pt x="26" y="6"/>
                    <a:pt x="20" y="3"/>
                    <a:pt x="17" y="0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8" y="3"/>
                    <a:pt x="15" y="4"/>
                    <a:pt x="12" y="4"/>
                  </a:cubicBezTo>
                  <a:cubicBezTo>
                    <a:pt x="9" y="5"/>
                    <a:pt x="9" y="8"/>
                    <a:pt x="9" y="10"/>
                  </a:cubicBezTo>
                  <a:cubicBezTo>
                    <a:pt x="9" y="13"/>
                    <a:pt x="7" y="13"/>
                    <a:pt x="6" y="15"/>
                  </a:cubicBezTo>
                  <a:cubicBezTo>
                    <a:pt x="5" y="18"/>
                    <a:pt x="6" y="18"/>
                    <a:pt x="3" y="19"/>
                  </a:cubicBezTo>
                  <a:cubicBezTo>
                    <a:pt x="1" y="21"/>
                    <a:pt x="0" y="23"/>
                    <a:pt x="2" y="25"/>
                  </a:cubicBezTo>
                  <a:cubicBezTo>
                    <a:pt x="3" y="27"/>
                    <a:pt x="2" y="29"/>
                    <a:pt x="1" y="30"/>
                  </a:cubicBezTo>
                  <a:cubicBezTo>
                    <a:pt x="1" y="32"/>
                    <a:pt x="3" y="32"/>
                    <a:pt x="6" y="34"/>
                  </a:cubicBezTo>
                  <a:cubicBezTo>
                    <a:pt x="8" y="37"/>
                    <a:pt x="9" y="33"/>
                    <a:pt x="10" y="35"/>
                  </a:cubicBezTo>
                  <a:cubicBezTo>
                    <a:pt x="11" y="37"/>
                    <a:pt x="9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7" y="42"/>
                    <a:pt x="8" y="44"/>
                    <a:pt x="7" y="45"/>
                  </a:cubicBezTo>
                  <a:cubicBezTo>
                    <a:pt x="6" y="46"/>
                    <a:pt x="5" y="46"/>
                    <a:pt x="7" y="49"/>
                  </a:cubicBezTo>
                  <a:cubicBezTo>
                    <a:pt x="9" y="51"/>
                    <a:pt x="11" y="47"/>
                    <a:pt x="13" y="50"/>
                  </a:cubicBezTo>
                  <a:cubicBezTo>
                    <a:pt x="15" y="53"/>
                    <a:pt x="17" y="55"/>
                    <a:pt x="19" y="50"/>
                  </a:cubicBezTo>
                  <a:cubicBezTo>
                    <a:pt x="21" y="45"/>
                    <a:pt x="23" y="38"/>
                    <a:pt x="26" y="37"/>
                  </a:cubicBezTo>
                  <a:cubicBezTo>
                    <a:pt x="30" y="36"/>
                    <a:pt x="38" y="34"/>
                    <a:pt x="42" y="29"/>
                  </a:cubicBezTo>
                  <a:cubicBezTo>
                    <a:pt x="46" y="23"/>
                    <a:pt x="44" y="22"/>
                    <a:pt x="46" y="20"/>
                  </a:cubicBezTo>
                  <a:cubicBezTo>
                    <a:pt x="48" y="19"/>
                    <a:pt x="47" y="18"/>
                    <a:pt x="44" y="14"/>
                  </a:cubicBezTo>
                  <a:close/>
                </a:path>
              </a:pathLst>
            </a:custGeom>
            <a:solidFill>
              <a:srgbClr val="C9C9C9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235" name="Freeform 166">
              <a:extLst>
                <a:ext uri="{FF2B5EF4-FFF2-40B4-BE49-F238E27FC236}">
                  <a16:creationId xmlns:a16="http://schemas.microsoft.com/office/drawing/2014/main" id="{68FA8B81-8D35-3044-AF8C-86005BE22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636" y="5902782"/>
              <a:ext cx="45129" cy="40616"/>
            </a:xfrm>
            <a:custGeom>
              <a:avLst/>
              <a:gdLst>
                <a:gd name="T0" fmla="*/ 2 w 9"/>
                <a:gd name="T1" fmla="*/ 7 h 8"/>
                <a:gd name="T2" fmla="*/ 1 w 9"/>
                <a:gd name="T3" fmla="*/ 3 h 8"/>
                <a:gd name="T4" fmla="*/ 7 w 9"/>
                <a:gd name="T5" fmla="*/ 1 h 8"/>
                <a:gd name="T6" fmla="*/ 8 w 9"/>
                <a:gd name="T7" fmla="*/ 6 h 8"/>
                <a:gd name="T8" fmla="*/ 2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2" y="7"/>
                  </a:moveTo>
                  <a:cubicBezTo>
                    <a:pt x="0" y="6"/>
                    <a:pt x="3" y="4"/>
                    <a:pt x="1" y="3"/>
                  </a:cubicBezTo>
                  <a:cubicBezTo>
                    <a:pt x="0" y="2"/>
                    <a:pt x="5" y="0"/>
                    <a:pt x="7" y="1"/>
                  </a:cubicBezTo>
                  <a:cubicBezTo>
                    <a:pt x="9" y="3"/>
                    <a:pt x="9" y="5"/>
                    <a:pt x="8" y="6"/>
                  </a:cubicBezTo>
                  <a:cubicBezTo>
                    <a:pt x="6" y="7"/>
                    <a:pt x="2" y="8"/>
                    <a:pt x="2" y="7"/>
                  </a:cubicBezTo>
                  <a:close/>
                </a:path>
              </a:pathLst>
            </a:custGeom>
            <a:grp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0" name="Rectangle 115">
            <a:extLst>
              <a:ext uri="{FF2B5EF4-FFF2-40B4-BE49-F238E27FC236}">
                <a16:creationId xmlns:a16="http://schemas.microsoft.com/office/drawing/2014/main" id="{BDC186E0-0CAC-7342-B38A-CEB9CA6438D9}"/>
              </a:ext>
            </a:extLst>
          </p:cNvPr>
          <p:cNvSpPr/>
          <p:nvPr/>
        </p:nvSpPr>
        <p:spPr>
          <a:xfrm>
            <a:off x="2943893" y="3057977"/>
            <a:ext cx="872653" cy="367053"/>
          </a:xfrm>
          <a:prstGeom prst="rect">
            <a:avLst/>
          </a:prstGeom>
          <a:solidFill>
            <a:srgbClr val="00652A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32%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7" name="Rectangle 84">
            <a:extLst>
              <a:ext uri="{FF2B5EF4-FFF2-40B4-BE49-F238E27FC236}">
                <a16:creationId xmlns:a16="http://schemas.microsoft.com/office/drawing/2014/main" id="{34D46E92-E19A-DB41-8EC7-EFDE896ECF06}"/>
              </a:ext>
            </a:extLst>
          </p:cNvPr>
          <p:cNvSpPr/>
          <p:nvPr/>
        </p:nvSpPr>
        <p:spPr>
          <a:xfrm>
            <a:off x="1406172" y="3165203"/>
            <a:ext cx="1340366" cy="219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Dictumst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38" name="Rectangle 115">
            <a:extLst>
              <a:ext uri="{FF2B5EF4-FFF2-40B4-BE49-F238E27FC236}">
                <a16:creationId xmlns:a16="http://schemas.microsoft.com/office/drawing/2014/main" id="{9FC8B33B-1818-4945-A81D-B2BC8CB7D5AC}"/>
              </a:ext>
            </a:extLst>
          </p:cNvPr>
          <p:cNvSpPr/>
          <p:nvPr/>
        </p:nvSpPr>
        <p:spPr>
          <a:xfrm>
            <a:off x="2943893" y="3587132"/>
            <a:ext cx="1521239" cy="367053"/>
          </a:xfrm>
          <a:prstGeom prst="rect">
            <a:avLst/>
          </a:prstGeom>
          <a:solidFill>
            <a:srgbClr val="009B45"/>
          </a:solidFill>
          <a:ln w="63500">
            <a:solidFill>
              <a:srgbClr val="009A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55%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9" name="Rectangle 84">
            <a:extLst>
              <a:ext uri="{FF2B5EF4-FFF2-40B4-BE49-F238E27FC236}">
                <a16:creationId xmlns:a16="http://schemas.microsoft.com/office/drawing/2014/main" id="{E792A1EA-5E39-4744-AAB2-9FAE03288CA9}"/>
              </a:ext>
            </a:extLst>
          </p:cNvPr>
          <p:cNvSpPr/>
          <p:nvPr/>
        </p:nvSpPr>
        <p:spPr>
          <a:xfrm>
            <a:off x="1406172" y="3694358"/>
            <a:ext cx="1340366" cy="219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Elementum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0" name="Rectangle 115">
            <a:extLst>
              <a:ext uri="{FF2B5EF4-FFF2-40B4-BE49-F238E27FC236}">
                <a16:creationId xmlns:a16="http://schemas.microsoft.com/office/drawing/2014/main" id="{1E2F4DC4-722C-7540-AC1C-B7A08CAC268B}"/>
              </a:ext>
            </a:extLst>
          </p:cNvPr>
          <p:cNvSpPr/>
          <p:nvPr/>
        </p:nvSpPr>
        <p:spPr>
          <a:xfrm>
            <a:off x="2943893" y="4114576"/>
            <a:ext cx="638737" cy="367053"/>
          </a:xfrm>
          <a:prstGeom prst="rect">
            <a:avLst/>
          </a:prstGeom>
          <a:solidFill>
            <a:srgbClr val="66B763"/>
          </a:solidFill>
          <a:ln w="63500">
            <a:solidFill>
              <a:srgbClr val="74B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1" name="Rectangle 84">
            <a:extLst>
              <a:ext uri="{FF2B5EF4-FFF2-40B4-BE49-F238E27FC236}">
                <a16:creationId xmlns:a16="http://schemas.microsoft.com/office/drawing/2014/main" id="{F9B6799C-5E40-B04B-9529-9B710E4876A4}"/>
              </a:ext>
            </a:extLst>
          </p:cNvPr>
          <p:cNvSpPr/>
          <p:nvPr/>
        </p:nvSpPr>
        <p:spPr>
          <a:xfrm>
            <a:off x="1406172" y="4221802"/>
            <a:ext cx="1340366" cy="219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Nullam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2" name="Rectangle 115">
            <a:extLst>
              <a:ext uri="{FF2B5EF4-FFF2-40B4-BE49-F238E27FC236}">
                <a16:creationId xmlns:a16="http://schemas.microsoft.com/office/drawing/2014/main" id="{012FC557-8358-E144-BB55-114A18E01A7A}"/>
              </a:ext>
            </a:extLst>
          </p:cNvPr>
          <p:cNvSpPr/>
          <p:nvPr/>
        </p:nvSpPr>
        <p:spPr>
          <a:xfrm>
            <a:off x="2943893" y="4638627"/>
            <a:ext cx="2568154" cy="367053"/>
          </a:xfrm>
          <a:prstGeom prst="rect">
            <a:avLst/>
          </a:prstGeom>
          <a:solidFill>
            <a:srgbClr val="F392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3" name="Rectangle 84">
            <a:extLst>
              <a:ext uri="{FF2B5EF4-FFF2-40B4-BE49-F238E27FC236}">
                <a16:creationId xmlns:a16="http://schemas.microsoft.com/office/drawing/2014/main" id="{1437D939-995D-7C43-9AA7-02CA4FD0647D}"/>
              </a:ext>
            </a:extLst>
          </p:cNvPr>
          <p:cNvSpPr/>
          <p:nvPr/>
        </p:nvSpPr>
        <p:spPr>
          <a:xfrm>
            <a:off x="1406172" y="4745853"/>
            <a:ext cx="1340366" cy="219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Ruturim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4" name="Rectangle 115">
            <a:extLst>
              <a:ext uri="{FF2B5EF4-FFF2-40B4-BE49-F238E27FC236}">
                <a16:creationId xmlns:a16="http://schemas.microsoft.com/office/drawing/2014/main" id="{57541F9A-24C3-B646-ADC4-299C6D4D1C6D}"/>
              </a:ext>
            </a:extLst>
          </p:cNvPr>
          <p:cNvSpPr/>
          <p:nvPr/>
        </p:nvSpPr>
        <p:spPr>
          <a:xfrm>
            <a:off x="2943893" y="5172299"/>
            <a:ext cx="1731656" cy="367053"/>
          </a:xfrm>
          <a:prstGeom prst="rect">
            <a:avLst/>
          </a:prstGeom>
          <a:solidFill>
            <a:srgbClr val="F9B45C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60%</a:t>
            </a:r>
            <a:endParaRPr lang="uk-UA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5" name="Rectangle 84">
            <a:extLst>
              <a:ext uri="{FF2B5EF4-FFF2-40B4-BE49-F238E27FC236}">
                <a16:creationId xmlns:a16="http://schemas.microsoft.com/office/drawing/2014/main" id="{102FAC1E-4008-F246-B3BD-60942511A099}"/>
              </a:ext>
            </a:extLst>
          </p:cNvPr>
          <p:cNvSpPr/>
          <p:nvPr/>
        </p:nvSpPr>
        <p:spPr>
          <a:xfrm>
            <a:off x="1406172" y="5279525"/>
            <a:ext cx="1340366" cy="219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16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Egestas</a:t>
            </a:r>
            <a:endParaRPr lang="en-US" sz="16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7" name="Título 1">
            <a:extLst>
              <a:ext uri="{FF2B5EF4-FFF2-40B4-BE49-F238E27FC236}">
                <a16:creationId xmlns:a16="http://schemas.microsoft.com/office/drawing/2014/main" id="{CB1D9E9A-3F76-4F47-8AC5-5E206CD49DBD}"/>
              </a:ext>
            </a:extLst>
          </p:cNvPr>
          <p:cNvSpPr txBox="1">
            <a:spLocks/>
          </p:cNvSpPr>
          <p:nvPr/>
        </p:nvSpPr>
        <p:spPr>
          <a:xfrm>
            <a:off x="626377" y="331260"/>
            <a:ext cx="6200214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cxnSp>
        <p:nvCxnSpPr>
          <p:cNvPr id="248" name="Conector recto 247">
            <a:extLst>
              <a:ext uri="{FF2B5EF4-FFF2-40B4-BE49-F238E27FC236}">
                <a16:creationId xmlns:a16="http://schemas.microsoft.com/office/drawing/2014/main" id="{728A4C40-5B46-3248-BC0F-1703CB96A34E}"/>
              </a:ext>
            </a:extLst>
          </p:cNvPr>
          <p:cNvCxnSpPr>
            <a:cxnSpLocks/>
          </p:cNvCxnSpPr>
          <p:nvPr/>
        </p:nvCxnSpPr>
        <p:spPr>
          <a:xfrm flipH="1">
            <a:off x="2943893" y="2894689"/>
            <a:ext cx="1" cy="2785731"/>
          </a:xfrm>
          <a:prstGeom prst="line">
            <a:avLst/>
          </a:prstGeom>
          <a:ln w="34925">
            <a:solidFill>
              <a:srgbClr val="009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Rectangle 84">
            <a:extLst>
              <a:ext uri="{FF2B5EF4-FFF2-40B4-BE49-F238E27FC236}">
                <a16:creationId xmlns:a16="http://schemas.microsoft.com/office/drawing/2014/main" id="{E1DBB1F9-1CD7-AB4C-B2F6-30F1BD37092B}"/>
              </a:ext>
            </a:extLst>
          </p:cNvPr>
          <p:cNvSpPr/>
          <p:nvPr/>
        </p:nvSpPr>
        <p:spPr>
          <a:xfrm>
            <a:off x="1664139" y="2023745"/>
            <a:ext cx="526880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Volutpat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congue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:</a:t>
            </a:r>
          </a:p>
          <a:p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endParaRPr lang="es-PE" sz="15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27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Freeform 116">
            <a:extLst>
              <a:ext uri="{FF2B5EF4-FFF2-40B4-BE49-F238E27FC236}">
                <a16:creationId xmlns:a16="http://schemas.microsoft.com/office/drawing/2014/main" id="{98C14C14-A0DF-8048-9538-FD67A56A4261}"/>
              </a:ext>
            </a:extLst>
          </p:cNvPr>
          <p:cNvSpPr>
            <a:spLocks/>
          </p:cNvSpPr>
          <p:nvPr/>
        </p:nvSpPr>
        <p:spPr bwMode="auto">
          <a:xfrm>
            <a:off x="6749282" y="738305"/>
            <a:ext cx="3798216" cy="5416583"/>
          </a:xfrm>
          <a:custGeom>
            <a:avLst/>
            <a:gdLst>
              <a:gd name="T0" fmla="*/ 96 w 105"/>
              <a:gd name="T1" fmla="*/ 143 h 150"/>
              <a:gd name="T2" fmla="*/ 96 w 105"/>
              <a:gd name="T3" fmla="*/ 142 h 150"/>
              <a:gd name="T4" fmla="*/ 97 w 105"/>
              <a:gd name="T5" fmla="*/ 139 h 150"/>
              <a:gd name="T6" fmla="*/ 101 w 105"/>
              <a:gd name="T7" fmla="*/ 133 h 150"/>
              <a:gd name="T8" fmla="*/ 98 w 105"/>
              <a:gd name="T9" fmla="*/ 129 h 150"/>
              <a:gd name="T10" fmla="*/ 100 w 105"/>
              <a:gd name="T11" fmla="*/ 122 h 150"/>
              <a:gd name="T12" fmla="*/ 102 w 105"/>
              <a:gd name="T13" fmla="*/ 115 h 150"/>
              <a:gd name="T14" fmla="*/ 101 w 105"/>
              <a:gd name="T15" fmla="*/ 104 h 150"/>
              <a:gd name="T16" fmla="*/ 104 w 105"/>
              <a:gd name="T17" fmla="*/ 100 h 150"/>
              <a:gd name="T18" fmla="*/ 98 w 105"/>
              <a:gd name="T19" fmla="*/ 88 h 150"/>
              <a:gd name="T20" fmla="*/ 90 w 105"/>
              <a:gd name="T21" fmla="*/ 89 h 150"/>
              <a:gd name="T22" fmla="*/ 88 w 105"/>
              <a:gd name="T23" fmla="*/ 78 h 150"/>
              <a:gd name="T24" fmla="*/ 85 w 105"/>
              <a:gd name="T25" fmla="*/ 79 h 150"/>
              <a:gd name="T26" fmla="*/ 76 w 105"/>
              <a:gd name="T27" fmla="*/ 80 h 150"/>
              <a:gd name="T28" fmla="*/ 72 w 105"/>
              <a:gd name="T29" fmla="*/ 76 h 150"/>
              <a:gd name="T30" fmla="*/ 68 w 105"/>
              <a:gd name="T31" fmla="*/ 72 h 150"/>
              <a:gd name="T32" fmla="*/ 65 w 105"/>
              <a:gd name="T33" fmla="*/ 66 h 150"/>
              <a:gd name="T34" fmla="*/ 62 w 105"/>
              <a:gd name="T35" fmla="*/ 59 h 150"/>
              <a:gd name="T36" fmla="*/ 64 w 105"/>
              <a:gd name="T37" fmla="*/ 53 h 150"/>
              <a:gd name="T38" fmla="*/ 67 w 105"/>
              <a:gd name="T39" fmla="*/ 49 h 150"/>
              <a:gd name="T40" fmla="*/ 70 w 105"/>
              <a:gd name="T41" fmla="*/ 42 h 150"/>
              <a:gd name="T42" fmla="*/ 77 w 105"/>
              <a:gd name="T43" fmla="*/ 37 h 150"/>
              <a:gd name="T44" fmla="*/ 87 w 105"/>
              <a:gd name="T45" fmla="*/ 33 h 150"/>
              <a:gd name="T46" fmla="*/ 93 w 105"/>
              <a:gd name="T47" fmla="*/ 33 h 150"/>
              <a:gd name="T48" fmla="*/ 88 w 105"/>
              <a:gd name="T49" fmla="*/ 29 h 150"/>
              <a:gd name="T50" fmla="*/ 93 w 105"/>
              <a:gd name="T51" fmla="*/ 22 h 150"/>
              <a:gd name="T52" fmla="*/ 87 w 105"/>
              <a:gd name="T53" fmla="*/ 17 h 150"/>
              <a:gd name="T54" fmla="*/ 81 w 105"/>
              <a:gd name="T55" fmla="*/ 18 h 150"/>
              <a:gd name="T56" fmla="*/ 77 w 105"/>
              <a:gd name="T57" fmla="*/ 18 h 150"/>
              <a:gd name="T58" fmla="*/ 67 w 105"/>
              <a:gd name="T59" fmla="*/ 17 h 150"/>
              <a:gd name="T60" fmla="*/ 64 w 105"/>
              <a:gd name="T61" fmla="*/ 12 h 150"/>
              <a:gd name="T62" fmla="*/ 59 w 105"/>
              <a:gd name="T63" fmla="*/ 7 h 150"/>
              <a:gd name="T64" fmla="*/ 55 w 105"/>
              <a:gd name="T65" fmla="*/ 0 h 150"/>
              <a:gd name="T66" fmla="*/ 48 w 105"/>
              <a:gd name="T67" fmla="*/ 1 h 150"/>
              <a:gd name="T68" fmla="*/ 49 w 105"/>
              <a:gd name="T69" fmla="*/ 6 h 150"/>
              <a:gd name="T70" fmla="*/ 45 w 105"/>
              <a:gd name="T71" fmla="*/ 15 h 150"/>
              <a:gd name="T72" fmla="*/ 29 w 105"/>
              <a:gd name="T73" fmla="*/ 23 h 150"/>
              <a:gd name="T74" fmla="*/ 22 w 105"/>
              <a:gd name="T75" fmla="*/ 36 h 150"/>
              <a:gd name="T76" fmla="*/ 16 w 105"/>
              <a:gd name="T77" fmla="*/ 36 h 150"/>
              <a:gd name="T78" fmla="*/ 10 w 105"/>
              <a:gd name="T79" fmla="*/ 35 h 150"/>
              <a:gd name="T80" fmla="*/ 10 w 105"/>
              <a:gd name="T81" fmla="*/ 31 h 150"/>
              <a:gd name="T82" fmla="*/ 9 w 105"/>
              <a:gd name="T83" fmla="*/ 26 h 150"/>
              <a:gd name="T84" fmla="*/ 2 w 105"/>
              <a:gd name="T85" fmla="*/ 33 h 150"/>
              <a:gd name="T86" fmla="*/ 5 w 105"/>
              <a:gd name="T87" fmla="*/ 44 h 150"/>
              <a:gd name="T88" fmla="*/ 2 w 105"/>
              <a:gd name="T89" fmla="*/ 47 h 150"/>
              <a:gd name="T90" fmla="*/ 11 w 105"/>
              <a:gd name="T91" fmla="*/ 54 h 150"/>
              <a:gd name="T92" fmla="*/ 19 w 105"/>
              <a:gd name="T93" fmla="*/ 65 h 150"/>
              <a:gd name="T94" fmla="*/ 25 w 105"/>
              <a:gd name="T95" fmla="*/ 77 h 150"/>
              <a:gd name="T96" fmla="*/ 37 w 105"/>
              <a:gd name="T97" fmla="*/ 101 h 150"/>
              <a:gd name="T98" fmla="*/ 42 w 105"/>
              <a:gd name="T99" fmla="*/ 111 h 150"/>
              <a:gd name="T100" fmla="*/ 45 w 105"/>
              <a:gd name="T101" fmla="*/ 118 h 150"/>
              <a:gd name="T102" fmla="*/ 58 w 105"/>
              <a:gd name="T103" fmla="*/ 127 h 150"/>
              <a:gd name="T104" fmla="*/ 81 w 105"/>
              <a:gd name="T105" fmla="*/ 141 h 150"/>
              <a:gd name="T106" fmla="*/ 91 w 105"/>
              <a:gd name="T107" fmla="*/ 149 h 150"/>
              <a:gd name="T108" fmla="*/ 91 w 105"/>
              <a:gd name="T109" fmla="*/ 150 h 150"/>
              <a:gd name="T110" fmla="*/ 93 w 105"/>
              <a:gd name="T111" fmla="*/ 149 h 150"/>
              <a:gd name="T112" fmla="*/ 96 w 105"/>
              <a:gd name="T113" fmla="*/ 143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5" h="150">
                <a:moveTo>
                  <a:pt x="96" y="143"/>
                </a:moveTo>
                <a:cubicBezTo>
                  <a:pt x="96" y="142"/>
                  <a:pt x="96" y="142"/>
                  <a:pt x="96" y="142"/>
                </a:cubicBezTo>
                <a:cubicBezTo>
                  <a:pt x="96" y="141"/>
                  <a:pt x="96" y="140"/>
                  <a:pt x="97" y="139"/>
                </a:cubicBezTo>
                <a:cubicBezTo>
                  <a:pt x="99" y="138"/>
                  <a:pt x="101" y="134"/>
                  <a:pt x="101" y="133"/>
                </a:cubicBezTo>
                <a:cubicBezTo>
                  <a:pt x="101" y="131"/>
                  <a:pt x="98" y="131"/>
                  <a:pt x="98" y="129"/>
                </a:cubicBezTo>
                <a:cubicBezTo>
                  <a:pt x="98" y="127"/>
                  <a:pt x="102" y="123"/>
                  <a:pt x="100" y="122"/>
                </a:cubicBezTo>
                <a:cubicBezTo>
                  <a:pt x="99" y="121"/>
                  <a:pt x="102" y="117"/>
                  <a:pt x="102" y="115"/>
                </a:cubicBezTo>
                <a:cubicBezTo>
                  <a:pt x="102" y="113"/>
                  <a:pt x="100" y="105"/>
                  <a:pt x="101" y="104"/>
                </a:cubicBezTo>
                <a:cubicBezTo>
                  <a:pt x="102" y="103"/>
                  <a:pt x="105" y="102"/>
                  <a:pt x="104" y="100"/>
                </a:cubicBezTo>
                <a:cubicBezTo>
                  <a:pt x="103" y="97"/>
                  <a:pt x="99" y="92"/>
                  <a:pt x="98" y="88"/>
                </a:cubicBezTo>
                <a:cubicBezTo>
                  <a:pt x="95" y="88"/>
                  <a:pt x="92" y="88"/>
                  <a:pt x="90" y="89"/>
                </a:cubicBezTo>
                <a:cubicBezTo>
                  <a:pt x="88" y="90"/>
                  <a:pt x="88" y="81"/>
                  <a:pt x="88" y="78"/>
                </a:cubicBezTo>
                <a:cubicBezTo>
                  <a:pt x="88" y="75"/>
                  <a:pt x="86" y="77"/>
                  <a:pt x="85" y="79"/>
                </a:cubicBezTo>
                <a:cubicBezTo>
                  <a:pt x="84" y="81"/>
                  <a:pt x="80" y="80"/>
                  <a:pt x="76" y="80"/>
                </a:cubicBezTo>
                <a:cubicBezTo>
                  <a:pt x="72" y="80"/>
                  <a:pt x="74" y="75"/>
                  <a:pt x="72" y="76"/>
                </a:cubicBezTo>
                <a:cubicBezTo>
                  <a:pt x="70" y="76"/>
                  <a:pt x="68" y="75"/>
                  <a:pt x="68" y="72"/>
                </a:cubicBezTo>
                <a:cubicBezTo>
                  <a:pt x="68" y="70"/>
                  <a:pt x="66" y="68"/>
                  <a:pt x="65" y="66"/>
                </a:cubicBezTo>
                <a:cubicBezTo>
                  <a:pt x="63" y="63"/>
                  <a:pt x="61" y="60"/>
                  <a:pt x="62" y="59"/>
                </a:cubicBezTo>
                <a:cubicBezTo>
                  <a:pt x="64" y="57"/>
                  <a:pt x="61" y="56"/>
                  <a:pt x="64" y="53"/>
                </a:cubicBezTo>
                <a:cubicBezTo>
                  <a:pt x="66" y="51"/>
                  <a:pt x="68" y="52"/>
                  <a:pt x="67" y="49"/>
                </a:cubicBezTo>
                <a:cubicBezTo>
                  <a:pt x="66" y="46"/>
                  <a:pt x="70" y="45"/>
                  <a:pt x="70" y="42"/>
                </a:cubicBezTo>
                <a:cubicBezTo>
                  <a:pt x="70" y="38"/>
                  <a:pt x="74" y="39"/>
                  <a:pt x="77" y="37"/>
                </a:cubicBezTo>
                <a:cubicBezTo>
                  <a:pt x="80" y="34"/>
                  <a:pt x="84" y="36"/>
                  <a:pt x="87" y="33"/>
                </a:cubicBezTo>
                <a:cubicBezTo>
                  <a:pt x="89" y="31"/>
                  <a:pt x="91" y="33"/>
                  <a:pt x="93" y="33"/>
                </a:cubicBezTo>
                <a:cubicBezTo>
                  <a:pt x="92" y="31"/>
                  <a:pt x="89" y="30"/>
                  <a:pt x="88" y="29"/>
                </a:cubicBezTo>
                <a:cubicBezTo>
                  <a:pt x="88" y="27"/>
                  <a:pt x="91" y="24"/>
                  <a:pt x="93" y="22"/>
                </a:cubicBezTo>
                <a:cubicBezTo>
                  <a:pt x="94" y="20"/>
                  <a:pt x="88" y="18"/>
                  <a:pt x="87" y="17"/>
                </a:cubicBezTo>
                <a:cubicBezTo>
                  <a:pt x="85" y="17"/>
                  <a:pt x="83" y="19"/>
                  <a:pt x="81" y="18"/>
                </a:cubicBezTo>
                <a:cubicBezTo>
                  <a:pt x="80" y="17"/>
                  <a:pt x="78" y="17"/>
                  <a:pt x="77" y="18"/>
                </a:cubicBezTo>
                <a:cubicBezTo>
                  <a:pt x="76" y="19"/>
                  <a:pt x="67" y="20"/>
                  <a:pt x="67" y="17"/>
                </a:cubicBezTo>
                <a:cubicBezTo>
                  <a:pt x="68" y="15"/>
                  <a:pt x="64" y="14"/>
                  <a:pt x="64" y="12"/>
                </a:cubicBezTo>
                <a:cubicBezTo>
                  <a:pt x="65" y="10"/>
                  <a:pt x="62" y="7"/>
                  <a:pt x="59" y="7"/>
                </a:cubicBezTo>
                <a:cubicBezTo>
                  <a:pt x="56" y="7"/>
                  <a:pt x="57" y="2"/>
                  <a:pt x="55" y="0"/>
                </a:cubicBezTo>
                <a:cubicBezTo>
                  <a:pt x="53" y="0"/>
                  <a:pt x="50" y="0"/>
                  <a:pt x="48" y="1"/>
                </a:cubicBezTo>
                <a:cubicBezTo>
                  <a:pt x="50" y="4"/>
                  <a:pt x="51" y="5"/>
                  <a:pt x="49" y="6"/>
                </a:cubicBezTo>
                <a:cubicBezTo>
                  <a:pt x="47" y="8"/>
                  <a:pt x="49" y="9"/>
                  <a:pt x="45" y="15"/>
                </a:cubicBezTo>
                <a:cubicBezTo>
                  <a:pt x="41" y="20"/>
                  <a:pt x="33" y="22"/>
                  <a:pt x="29" y="23"/>
                </a:cubicBezTo>
                <a:cubicBezTo>
                  <a:pt x="26" y="24"/>
                  <a:pt x="24" y="31"/>
                  <a:pt x="22" y="36"/>
                </a:cubicBezTo>
                <a:cubicBezTo>
                  <a:pt x="20" y="41"/>
                  <a:pt x="18" y="39"/>
                  <a:pt x="16" y="36"/>
                </a:cubicBezTo>
                <a:cubicBezTo>
                  <a:pt x="14" y="33"/>
                  <a:pt x="12" y="37"/>
                  <a:pt x="10" y="35"/>
                </a:cubicBezTo>
                <a:cubicBezTo>
                  <a:pt x="8" y="32"/>
                  <a:pt x="9" y="32"/>
                  <a:pt x="10" y="31"/>
                </a:cubicBezTo>
                <a:cubicBezTo>
                  <a:pt x="11" y="30"/>
                  <a:pt x="10" y="28"/>
                  <a:pt x="9" y="26"/>
                </a:cubicBezTo>
                <a:cubicBezTo>
                  <a:pt x="6" y="27"/>
                  <a:pt x="3" y="31"/>
                  <a:pt x="2" y="33"/>
                </a:cubicBezTo>
                <a:cubicBezTo>
                  <a:pt x="0" y="36"/>
                  <a:pt x="4" y="42"/>
                  <a:pt x="5" y="44"/>
                </a:cubicBezTo>
                <a:cubicBezTo>
                  <a:pt x="5" y="47"/>
                  <a:pt x="3" y="45"/>
                  <a:pt x="2" y="47"/>
                </a:cubicBezTo>
                <a:cubicBezTo>
                  <a:pt x="2" y="49"/>
                  <a:pt x="8" y="51"/>
                  <a:pt x="11" y="54"/>
                </a:cubicBezTo>
                <a:cubicBezTo>
                  <a:pt x="14" y="56"/>
                  <a:pt x="16" y="62"/>
                  <a:pt x="19" y="65"/>
                </a:cubicBezTo>
                <a:cubicBezTo>
                  <a:pt x="22" y="67"/>
                  <a:pt x="22" y="70"/>
                  <a:pt x="25" y="77"/>
                </a:cubicBezTo>
                <a:cubicBezTo>
                  <a:pt x="28" y="84"/>
                  <a:pt x="33" y="96"/>
                  <a:pt x="37" y="101"/>
                </a:cubicBezTo>
                <a:cubicBezTo>
                  <a:pt x="41" y="106"/>
                  <a:pt x="43" y="110"/>
                  <a:pt x="42" y="111"/>
                </a:cubicBezTo>
                <a:cubicBezTo>
                  <a:pt x="41" y="112"/>
                  <a:pt x="42" y="116"/>
                  <a:pt x="45" y="118"/>
                </a:cubicBezTo>
                <a:cubicBezTo>
                  <a:pt x="48" y="120"/>
                  <a:pt x="50" y="123"/>
                  <a:pt x="58" y="127"/>
                </a:cubicBezTo>
                <a:cubicBezTo>
                  <a:pt x="65" y="131"/>
                  <a:pt x="79" y="138"/>
                  <a:pt x="81" y="141"/>
                </a:cubicBezTo>
                <a:cubicBezTo>
                  <a:pt x="83" y="145"/>
                  <a:pt x="89" y="148"/>
                  <a:pt x="91" y="149"/>
                </a:cubicBezTo>
                <a:cubicBezTo>
                  <a:pt x="91" y="149"/>
                  <a:pt x="91" y="150"/>
                  <a:pt x="91" y="150"/>
                </a:cubicBezTo>
                <a:cubicBezTo>
                  <a:pt x="92" y="150"/>
                  <a:pt x="92" y="149"/>
                  <a:pt x="93" y="149"/>
                </a:cubicBezTo>
                <a:cubicBezTo>
                  <a:pt x="95" y="148"/>
                  <a:pt x="95" y="144"/>
                  <a:pt x="96" y="143"/>
                </a:cubicBezTo>
                <a:close/>
              </a:path>
            </a:pathLst>
          </a:custGeom>
          <a:solidFill>
            <a:srgbClr val="C9C9C9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247" name="Título 1">
            <a:extLst>
              <a:ext uri="{FF2B5EF4-FFF2-40B4-BE49-F238E27FC236}">
                <a16:creationId xmlns:a16="http://schemas.microsoft.com/office/drawing/2014/main" id="{CB1D9E9A-3F76-4F47-8AC5-5E206CD49DBD}"/>
              </a:ext>
            </a:extLst>
          </p:cNvPr>
          <p:cNvSpPr txBox="1">
            <a:spLocks/>
          </p:cNvSpPr>
          <p:nvPr/>
        </p:nvSpPr>
        <p:spPr>
          <a:xfrm>
            <a:off x="626377" y="331260"/>
            <a:ext cx="6200214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713D86D-429B-D844-B1A9-D88CBFF45C26}"/>
              </a:ext>
            </a:extLst>
          </p:cNvPr>
          <p:cNvSpPr txBox="1"/>
          <p:nvPr/>
        </p:nvSpPr>
        <p:spPr>
          <a:xfrm>
            <a:off x="1518280" y="2760561"/>
            <a:ext cx="4170139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dolores.</a:t>
            </a: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endParaRPr lang="es-PE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171450" indent="-171450">
              <a:lnSpc>
                <a:spcPts val="1800"/>
              </a:lnSpc>
              <a:buClr>
                <a:srgbClr val="009A3F"/>
              </a:buClr>
              <a:buFont typeface="Arial" panose="020B0604020202020204" pitchFamily="34" charset="0"/>
              <a:buChar char="•"/>
            </a:pPr>
            <a:endParaRPr lang="es-ES_tradnl" sz="12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8" name="Rectangle 102">
            <a:extLst>
              <a:ext uri="{FF2B5EF4-FFF2-40B4-BE49-F238E27FC236}">
                <a16:creationId xmlns:a16="http://schemas.microsoft.com/office/drawing/2014/main" id="{7A69D197-7AB2-2646-A70A-FD3A9F36853B}"/>
              </a:ext>
            </a:extLst>
          </p:cNvPr>
          <p:cNvSpPr/>
          <p:nvPr/>
        </p:nvSpPr>
        <p:spPr>
          <a:xfrm>
            <a:off x="1518280" y="2075795"/>
            <a:ext cx="257146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b="1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Volutpat</a:t>
            </a:r>
            <a:r>
              <a:rPr lang="en-US" sz="16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n-US" sz="1600" b="1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tincidunt</a:t>
            </a:r>
            <a:r>
              <a:rPr lang="en-US" sz="16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n-US" sz="1600" b="1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dignissim</a:t>
            </a:r>
            <a:r>
              <a:rPr lang="en-US" sz="16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:</a:t>
            </a:r>
          </a:p>
        </p:txBody>
      </p:sp>
      <p:sp>
        <p:nvSpPr>
          <p:cNvPr id="42" name="Redondear rectángulo de esquina diagonal 41">
            <a:extLst>
              <a:ext uri="{FF2B5EF4-FFF2-40B4-BE49-F238E27FC236}">
                <a16:creationId xmlns:a16="http://schemas.microsoft.com/office/drawing/2014/main" id="{FEBB4300-5F0E-9442-8DBB-E1EEA7B01FC6}"/>
              </a:ext>
            </a:extLst>
          </p:cNvPr>
          <p:cNvSpPr/>
          <p:nvPr/>
        </p:nvSpPr>
        <p:spPr>
          <a:xfrm>
            <a:off x="6826591" y="2542132"/>
            <a:ext cx="661170" cy="379823"/>
          </a:xfrm>
          <a:prstGeom prst="round2DiagRect">
            <a:avLst>
              <a:gd name="adj1" fmla="val 25392"/>
              <a:gd name="adj2" fmla="val 0"/>
            </a:avLst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41EE465-E078-1C48-8D6D-F2CC3127D982}"/>
              </a:ext>
            </a:extLst>
          </p:cNvPr>
          <p:cNvSpPr txBox="1"/>
          <p:nvPr/>
        </p:nvSpPr>
        <p:spPr>
          <a:xfrm>
            <a:off x="6858048" y="2563398"/>
            <a:ext cx="629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25%</a:t>
            </a:r>
          </a:p>
        </p:txBody>
      </p:sp>
      <p:sp>
        <p:nvSpPr>
          <p:cNvPr id="44" name="Redondear rectángulo de esquina diagonal 43">
            <a:extLst>
              <a:ext uri="{FF2B5EF4-FFF2-40B4-BE49-F238E27FC236}">
                <a16:creationId xmlns:a16="http://schemas.microsoft.com/office/drawing/2014/main" id="{69C40C9C-D9DF-9D44-86A3-0259EAE9B2E4}"/>
              </a:ext>
            </a:extLst>
          </p:cNvPr>
          <p:cNvSpPr/>
          <p:nvPr/>
        </p:nvSpPr>
        <p:spPr>
          <a:xfrm>
            <a:off x="8429716" y="2980237"/>
            <a:ext cx="661170" cy="379823"/>
          </a:xfrm>
          <a:prstGeom prst="round2DiagRect">
            <a:avLst>
              <a:gd name="adj1" fmla="val 25392"/>
              <a:gd name="adj2" fmla="val 0"/>
            </a:avLst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B7D0CF90-5791-6B4E-A237-B39BBFD46F18}"/>
              </a:ext>
            </a:extLst>
          </p:cNvPr>
          <p:cNvSpPr txBox="1"/>
          <p:nvPr/>
        </p:nvSpPr>
        <p:spPr>
          <a:xfrm>
            <a:off x="8461173" y="3001503"/>
            <a:ext cx="629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38%</a:t>
            </a:r>
          </a:p>
        </p:txBody>
      </p:sp>
      <p:sp>
        <p:nvSpPr>
          <p:cNvPr id="46" name="Redondear rectángulo de esquina diagonal 45">
            <a:extLst>
              <a:ext uri="{FF2B5EF4-FFF2-40B4-BE49-F238E27FC236}">
                <a16:creationId xmlns:a16="http://schemas.microsoft.com/office/drawing/2014/main" id="{D5A7760A-2648-D24F-BD1C-3D72C59685DC}"/>
              </a:ext>
            </a:extLst>
          </p:cNvPr>
          <p:cNvSpPr/>
          <p:nvPr/>
        </p:nvSpPr>
        <p:spPr>
          <a:xfrm>
            <a:off x="7996173" y="4572950"/>
            <a:ext cx="661170" cy="379823"/>
          </a:xfrm>
          <a:prstGeom prst="round2DiagRect">
            <a:avLst>
              <a:gd name="adj1" fmla="val 25392"/>
              <a:gd name="adj2" fmla="val 0"/>
            </a:avLst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0E4D315-0B2E-3744-8A5B-8769F6AE913B}"/>
              </a:ext>
            </a:extLst>
          </p:cNvPr>
          <p:cNvSpPr txBox="1"/>
          <p:nvPr/>
        </p:nvSpPr>
        <p:spPr>
          <a:xfrm>
            <a:off x="8027630" y="4594216"/>
            <a:ext cx="629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25%</a:t>
            </a:r>
          </a:p>
        </p:txBody>
      </p:sp>
      <p:sp>
        <p:nvSpPr>
          <p:cNvPr id="48" name="Redondear rectángulo de esquina diagonal 47">
            <a:extLst>
              <a:ext uri="{FF2B5EF4-FFF2-40B4-BE49-F238E27FC236}">
                <a16:creationId xmlns:a16="http://schemas.microsoft.com/office/drawing/2014/main" id="{AE5D9DE7-6FF4-374B-8228-373DA4A45054}"/>
              </a:ext>
            </a:extLst>
          </p:cNvPr>
          <p:cNvSpPr/>
          <p:nvPr/>
        </p:nvSpPr>
        <p:spPr>
          <a:xfrm>
            <a:off x="9059429" y="4051954"/>
            <a:ext cx="661170" cy="379823"/>
          </a:xfrm>
          <a:prstGeom prst="round2DiagRect">
            <a:avLst>
              <a:gd name="adj1" fmla="val 25392"/>
              <a:gd name="adj2" fmla="val 0"/>
            </a:avLst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0BB3CF2-8724-0849-816F-9848D6B08F8E}"/>
              </a:ext>
            </a:extLst>
          </p:cNvPr>
          <p:cNvSpPr txBox="1"/>
          <p:nvPr/>
        </p:nvSpPr>
        <p:spPr>
          <a:xfrm>
            <a:off x="9090886" y="4073220"/>
            <a:ext cx="629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</a:t>
            </a:r>
          </a:p>
        </p:txBody>
      </p:sp>
      <p:sp>
        <p:nvSpPr>
          <p:cNvPr id="50" name="Redondear rectángulo de esquina diagonal 49">
            <a:extLst>
              <a:ext uri="{FF2B5EF4-FFF2-40B4-BE49-F238E27FC236}">
                <a16:creationId xmlns:a16="http://schemas.microsoft.com/office/drawing/2014/main" id="{365699B1-F609-3F4B-977B-596DAF60266D}"/>
              </a:ext>
            </a:extLst>
          </p:cNvPr>
          <p:cNvSpPr/>
          <p:nvPr/>
        </p:nvSpPr>
        <p:spPr>
          <a:xfrm>
            <a:off x="8653000" y="1215232"/>
            <a:ext cx="661170" cy="379823"/>
          </a:xfrm>
          <a:prstGeom prst="round2DiagRect">
            <a:avLst>
              <a:gd name="adj1" fmla="val 25392"/>
              <a:gd name="adj2" fmla="val 0"/>
            </a:avLst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05B5067-F327-484A-9105-B94606F93445}"/>
              </a:ext>
            </a:extLst>
          </p:cNvPr>
          <p:cNvSpPr txBox="1"/>
          <p:nvPr/>
        </p:nvSpPr>
        <p:spPr>
          <a:xfrm>
            <a:off x="8684457" y="1236498"/>
            <a:ext cx="629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15%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95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176" y="2904090"/>
            <a:ext cx="5181806" cy="101868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580914" y="6299200"/>
            <a:ext cx="1611086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1009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A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PE" dirty="0" err="1"/>
              <a:t>Lorem</a:t>
            </a:r>
            <a:r>
              <a:rPr lang="es-PE" dirty="0"/>
              <a:t> </a:t>
            </a:r>
            <a:r>
              <a:rPr lang="es-PE" dirty="0" err="1"/>
              <a:t>ipsum</a:t>
            </a:r>
            <a:r>
              <a:rPr lang="es-PE" dirty="0"/>
              <a:t> dolor </a:t>
            </a:r>
            <a:r>
              <a:rPr lang="es-PE" dirty="0" err="1"/>
              <a:t>sit</a:t>
            </a:r>
            <a:r>
              <a:rPr lang="es-PE" dirty="0"/>
              <a:t> </a:t>
            </a:r>
            <a:r>
              <a:rPr lang="es-PE" dirty="0" err="1"/>
              <a:t>amet</a:t>
            </a:r>
            <a:r>
              <a:rPr lang="es-PE" dirty="0"/>
              <a:t> </a:t>
            </a:r>
            <a:r>
              <a:rPr lang="es-PE" dirty="0" err="1"/>
              <a:t>consectetur</a:t>
            </a:r>
            <a:r>
              <a:rPr lang="es-PE" dirty="0"/>
              <a:t> </a:t>
            </a:r>
            <a:r>
              <a:rPr lang="es-PE" dirty="0" err="1"/>
              <a:t>adipiscing</a:t>
            </a:r>
            <a:r>
              <a:rPr lang="es-PE" dirty="0"/>
              <a:t> </a:t>
            </a:r>
            <a:r>
              <a:rPr lang="es-PE" dirty="0" err="1"/>
              <a:t>elit</a:t>
            </a:r>
            <a:endParaRPr lang="es-PE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es-PE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PE" dirty="0" err="1"/>
              <a:t>Lorem</a:t>
            </a:r>
            <a:r>
              <a:rPr lang="es-PE" dirty="0"/>
              <a:t> </a:t>
            </a:r>
            <a:r>
              <a:rPr lang="es-PE" dirty="0" err="1"/>
              <a:t>ipsum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85113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>
          <a:xfrm>
            <a:off x="591152" y="714768"/>
            <a:ext cx="6868032" cy="611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</a:t>
            </a:r>
          </a:p>
        </p:txBody>
      </p:sp>
      <p:sp>
        <p:nvSpPr>
          <p:cNvPr id="196" name="Rectangle 84"/>
          <p:cNvSpPr/>
          <p:nvPr/>
        </p:nvSpPr>
        <p:spPr>
          <a:xfrm>
            <a:off x="694874" y="1487238"/>
            <a:ext cx="694036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b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</a:b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5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5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endParaRPr lang="es-PE" sz="15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3" name="Rectangle 84"/>
          <p:cNvSpPr/>
          <p:nvPr/>
        </p:nvSpPr>
        <p:spPr>
          <a:xfrm>
            <a:off x="1547762" y="3176161"/>
            <a:ext cx="1340366" cy="328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en-US" sz="120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</a:t>
            </a:r>
            <a:endParaRPr lang="en-US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5" name="Rectangle 102"/>
          <p:cNvSpPr/>
          <p:nvPr/>
        </p:nvSpPr>
        <p:spPr>
          <a:xfrm>
            <a:off x="3447650" y="3150970"/>
            <a:ext cx="11259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20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</a:t>
            </a:r>
            <a:endParaRPr lang="en-US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6" name="Rectangle 104"/>
          <p:cNvSpPr/>
          <p:nvPr/>
        </p:nvSpPr>
        <p:spPr>
          <a:xfrm>
            <a:off x="7281304" y="3135509"/>
            <a:ext cx="134973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20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</a:t>
            </a:r>
            <a:endParaRPr lang="en-US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7" name="Rectangle 101"/>
          <p:cNvSpPr/>
          <p:nvPr/>
        </p:nvSpPr>
        <p:spPr>
          <a:xfrm>
            <a:off x="9236816" y="3135509"/>
            <a:ext cx="152924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9137849" y="3594558"/>
            <a:ext cx="1498637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facilisi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netus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5152528" y="3613553"/>
            <a:ext cx="134851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facilisi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netus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40" name="CuadroTexto 39"/>
          <p:cNvSpPr txBox="1"/>
          <p:nvPr/>
        </p:nvSpPr>
        <p:spPr>
          <a:xfrm>
            <a:off x="7046495" y="3601889"/>
            <a:ext cx="133776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facilisi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netus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3367385" y="3618581"/>
            <a:ext cx="12154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facilisi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netus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42" name="CuadroTexto 41"/>
          <p:cNvSpPr txBox="1"/>
          <p:nvPr/>
        </p:nvSpPr>
        <p:spPr>
          <a:xfrm>
            <a:off x="1455203" y="3620536"/>
            <a:ext cx="136544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da-DK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 ipsum dolor sit amet consectetur adipiscing elit aenean molestie facilisi netus.</a:t>
            </a:r>
          </a:p>
          <a:p>
            <a:pPr marL="90488" indent="-90488">
              <a:buClr>
                <a:srgbClr val="009A3F"/>
              </a:buClr>
              <a:buFont typeface="Arial" panose="020B0604020202020204" pitchFamily="34" charset="0"/>
              <a:buChar char="•"/>
            </a:pP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P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P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43" name="Rectangle 102"/>
          <p:cNvSpPr/>
          <p:nvPr/>
        </p:nvSpPr>
        <p:spPr>
          <a:xfrm>
            <a:off x="5309841" y="3163739"/>
            <a:ext cx="11259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20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 ipsum dolor</a:t>
            </a:r>
            <a:endParaRPr lang="en-US" sz="12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6" name="Redondear rectángulo de esquina diagonal 45"/>
          <p:cNvSpPr/>
          <p:nvPr/>
        </p:nvSpPr>
        <p:spPr>
          <a:xfrm>
            <a:off x="1559711" y="2536620"/>
            <a:ext cx="365580" cy="379823"/>
          </a:xfrm>
          <a:prstGeom prst="round2Diag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angle 84"/>
          <p:cNvSpPr/>
          <p:nvPr/>
        </p:nvSpPr>
        <p:spPr>
          <a:xfrm>
            <a:off x="1537788" y="2601242"/>
            <a:ext cx="40075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20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1</a:t>
            </a:r>
          </a:p>
        </p:txBody>
      </p:sp>
      <p:sp>
        <p:nvSpPr>
          <p:cNvPr id="48" name="Redondear rectángulo de esquina diagonal 47"/>
          <p:cNvSpPr/>
          <p:nvPr/>
        </p:nvSpPr>
        <p:spPr>
          <a:xfrm>
            <a:off x="3474809" y="2534665"/>
            <a:ext cx="365580" cy="379823"/>
          </a:xfrm>
          <a:prstGeom prst="round2Diag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angle 84"/>
          <p:cNvSpPr/>
          <p:nvPr/>
        </p:nvSpPr>
        <p:spPr>
          <a:xfrm>
            <a:off x="3452886" y="2599287"/>
            <a:ext cx="40075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20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2</a:t>
            </a:r>
          </a:p>
        </p:txBody>
      </p:sp>
      <p:sp>
        <p:nvSpPr>
          <p:cNvPr id="50" name="Redondear rectángulo de esquina diagonal 49"/>
          <p:cNvSpPr/>
          <p:nvPr/>
        </p:nvSpPr>
        <p:spPr>
          <a:xfrm>
            <a:off x="5337000" y="2533434"/>
            <a:ext cx="365580" cy="379823"/>
          </a:xfrm>
          <a:prstGeom prst="round2Diag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" name="Rectangle 84"/>
          <p:cNvSpPr/>
          <p:nvPr/>
        </p:nvSpPr>
        <p:spPr>
          <a:xfrm>
            <a:off x="5315077" y="2598056"/>
            <a:ext cx="40075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20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3</a:t>
            </a:r>
          </a:p>
        </p:txBody>
      </p:sp>
      <p:sp>
        <p:nvSpPr>
          <p:cNvPr id="52" name="Redondear rectángulo de esquina diagonal 51"/>
          <p:cNvSpPr/>
          <p:nvPr/>
        </p:nvSpPr>
        <p:spPr>
          <a:xfrm>
            <a:off x="7308463" y="2517973"/>
            <a:ext cx="365580" cy="379823"/>
          </a:xfrm>
          <a:prstGeom prst="round2Diag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3" name="Rectangle 84"/>
          <p:cNvSpPr/>
          <p:nvPr/>
        </p:nvSpPr>
        <p:spPr>
          <a:xfrm>
            <a:off x="7286540" y="2582595"/>
            <a:ext cx="40075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20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4</a:t>
            </a:r>
          </a:p>
        </p:txBody>
      </p:sp>
      <p:sp>
        <p:nvSpPr>
          <p:cNvPr id="54" name="Redondear rectángulo de esquina diagonal 53"/>
          <p:cNvSpPr/>
          <p:nvPr/>
        </p:nvSpPr>
        <p:spPr>
          <a:xfrm>
            <a:off x="9263975" y="2514439"/>
            <a:ext cx="365580" cy="379823"/>
          </a:xfrm>
          <a:prstGeom prst="round2DiagRect">
            <a:avLst/>
          </a:prstGeom>
          <a:solidFill>
            <a:srgbClr val="00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5" name="Rectangle 84"/>
          <p:cNvSpPr/>
          <p:nvPr/>
        </p:nvSpPr>
        <p:spPr>
          <a:xfrm>
            <a:off x="9242052" y="2579061"/>
            <a:ext cx="40075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20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66106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878440" y="1354402"/>
            <a:ext cx="4394135" cy="1375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4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4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4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4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4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898088" y="4174350"/>
            <a:ext cx="2862756" cy="331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- </a:t>
            </a:r>
            <a:r>
              <a:rPr lang="es-ES_tradnl" sz="1200" b="1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200" b="1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878440" y="4646901"/>
            <a:ext cx="2694514" cy="1086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2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2713473729"/>
              </p:ext>
            </p:extLst>
          </p:nvPr>
        </p:nvGraphicFramePr>
        <p:xfrm>
          <a:off x="6068291" y="1286247"/>
          <a:ext cx="5165765" cy="4144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Subtítulo 2"/>
          <p:cNvSpPr txBox="1">
            <a:spLocks/>
          </p:cNvSpPr>
          <p:nvPr/>
        </p:nvSpPr>
        <p:spPr>
          <a:xfrm>
            <a:off x="10637219" y="3533072"/>
            <a:ext cx="1098673" cy="448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8" name="Subtítulo 2"/>
          <p:cNvSpPr txBox="1">
            <a:spLocks/>
          </p:cNvSpPr>
          <p:nvPr/>
        </p:nvSpPr>
        <p:spPr>
          <a:xfrm>
            <a:off x="9724568" y="5221980"/>
            <a:ext cx="1098673" cy="448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9" name="Subtítulo 2"/>
          <p:cNvSpPr txBox="1">
            <a:spLocks/>
          </p:cNvSpPr>
          <p:nvPr/>
        </p:nvSpPr>
        <p:spPr>
          <a:xfrm>
            <a:off x="10505845" y="2395654"/>
            <a:ext cx="1098673" cy="448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5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6290105" y="1629469"/>
            <a:ext cx="1098673" cy="448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500" b="1" dirty="0" err="1">
                <a:solidFill>
                  <a:srgbClr val="009C49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endParaRPr lang="es-ES_tradnl" sz="1500" b="1" dirty="0">
              <a:solidFill>
                <a:srgbClr val="009C49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1" name="Subtítulo 2"/>
          <p:cNvSpPr txBox="1">
            <a:spLocks/>
          </p:cNvSpPr>
          <p:nvPr/>
        </p:nvSpPr>
        <p:spPr>
          <a:xfrm>
            <a:off x="878440" y="2729865"/>
            <a:ext cx="4037587" cy="1644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5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5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no.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3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>
          <a:xfrm>
            <a:off x="591152" y="613749"/>
            <a:ext cx="3975219" cy="899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4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4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40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6" name="Subtítulo 2"/>
          <p:cNvSpPr txBox="1">
            <a:spLocks/>
          </p:cNvSpPr>
          <p:nvPr/>
        </p:nvSpPr>
        <p:spPr>
          <a:xfrm>
            <a:off x="1812614" y="2653896"/>
            <a:ext cx="1641538" cy="2215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elit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aenean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molestie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facilisi</a:t>
            </a:r>
            <a:r>
              <a:rPr lang="es-ES_tradnl" sz="14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fr-FR" sz="1400" dirty="0" err="1">
                <a:solidFill>
                  <a:srgbClr val="F39200"/>
                </a:solidFill>
              </a:rPr>
              <a:t>netus</a:t>
            </a:r>
            <a:r>
              <a:rPr lang="fr-FR" sz="1400" dirty="0">
                <a:solidFill>
                  <a:srgbClr val="F39200"/>
                </a:solidFill>
              </a:rPr>
              <a:t>, </a:t>
            </a:r>
            <a:r>
              <a:rPr lang="fr-FR" sz="1400" dirty="0" err="1">
                <a:solidFill>
                  <a:srgbClr val="F39200"/>
                </a:solidFill>
              </a:rPr>
              <a:t>risus</a:t>
            </a:r>
            <a:r>
              <a:rPr lang="fr-FR" sz="1400" dirty="0">
                <a:solidFill>
                  <a:srgbClr val="F39200"/>
                </a:solidFill>
              </a:rPr>
              <a:t> </a:t>
            </a:r>
            <a:r>
              <a:rPr lang="fr-FR" sz="1400" dirty="0" err="1">
                <a:solidFill>
                  <a:srgbClr val="F39200"/>
                </a:solidFill>
              </a:rPr>
              <a:t>varius</a:t>
            </a:r>
            <a:r>
              <a:rPr lang="fr-FR" sz="1400" dirty="0">
                <a:solidFill>
                  <a:srgbClr val="F39200"/>
                </a:solidFill>
              </a:rPr>
              <a:t> </a:t>
            </a:r>
            <a:r>
              <a:rPr lang="fr-FR" sz="1400" dirty="0" err="1">
                <a:solidFill>
                  <a:srgbClr val="F39200"/>
                </a:solidFill>
              </a:rPr>
              <a:t>blandit</a:t>
            </a:r>
            <a:r>
              <a:rPr lang="fr-FR" sz="1400" dirty="0">
                <a:solidFill>
                  <a:srgbClr val="F39200"/>
                </a:solidFill>
              </a:rPr>
              <a:t> </a:t>
            </a:r>
            <a:r>
              <a:rPr lang="fr-FR" sz="1400" dirty="0" err="1">
                <a:solidFill>
                  <a:srgbClr val="F39200"/>
                </a:solidFill>
              </a:rPr>
              <a:t>cras</a:t>
            </a:r>
            <a:endParaRPr lang="es-ES_tradnl" sz="14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7" name="Subtítulo 2"/>
          <p:cNvSpPr txBox="1">
            <a:spLocks/>
          </p:cNvSpPr>
          <p:nvPr/>
        </p:nvSpPr>
        <p:spPr>
          <a:xfrm>
            <a:off x="4940439" y="2284870"/>
            <a:ext cx="1420377" cy="526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4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4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8" name="Subtítulo 2"/>
          <p:cNvSpPr txBox="1">
            <a:spLocks/>
          </p:cNvSpPr>
          <p:nvPr/>
        </p:nvSpPr>
        <p:spPr>
          <a:xfrm>
            <a:off x="7153555" y="2185404"/>
            <a:ext cx="3953157" cy="793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39" name="Subtítulo 2"/>
          <p:cNvSpPr txBox="1">
            <a:spLocks/>
          </p:cNvSpPr>
          <p:nvPr/>
        </p:nvSpPr>
        <p:spPr>
          <a:xfrm>
            <a:off x="4933971" y="3068138"/>
            <a:ext cx="1611672" cy="526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4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4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0" name="Subtítulo 2"/>
          <p:cNvSpPr txBox="1">
            <a:spLocks/>
          </p:cNvSpPr>
          <p:nvPr/>
        </p:nvSpPr>
        <p:spPr>
          <a:xfrm>
            <a:off x="7153555" y="2988587"/>
            <a:ext cx="3953157" cy="605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</a:t>
            </a:r>
            <a:r>
              <a:rPr lang="es-ES_tradnl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cxnSp>
        <p:nvCxnSpPr>
          <p:cNvPr id="41" name="Conector recto 40"/>
          <p:cNvCxnSpPr/>
          <p:nvPr/>
        </p:nvCxnSpPr>
        <p:spPr>
          <a:xfrm>
            <a:off x="6532546" y="2444263"/>
            <a:ext cx="435733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ubtítulo 2"/>
          <p:cNvSpPr txBox="1">
            <a:spLocks/>
          </p:cNvSpPr>
          <p:nvPr/>
        </p:nvSpPr>
        <p:spPr>
          <a:xfrm>
            <a:off x="4933971" y="3956934"/>
            <a:ext cx="1711684" cy="526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4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4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3" name="Subtítulo 2"/>
          <p:cNvSpPr txBox="1">
            <a:spLocks/>
          </p:cNvSpPr>
          <p:nvPr/>
        </p:nvSpPr>
        <p:spPr>
          <a:xfrm>
            <a:off x="7153555" y="3838789"/>
            <a:ext cx="3953157" cy="615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46" name="Subtítulo 2"/>
          <p:cNvSpPr txBox="1">
            <a:spLocks/>
          </p:cNvSpPr>
          <p:nvPr/>
        </p:nvSpPr>
        <p:spPr>
          <a:xfrm>
            <a:off x="4940439" y="4853822"/>
            <a:ext cx="1348499" cy="526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4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4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4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7" name="Subtítulo 2"/>
          <p:cNvSpPr txBox="1">
            <a:spLocks/>
          </p:cNvSpPr>
          <p:nvPr/>
        </p:nvSpPr>
        <p:spPr>
          <a:xfrm>
            <a:off x="7153555" y="4786825"/>
            <a:ext cx="3953157" cy="573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non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provident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cxnSp>
        <p:nvCxnSpPr>
          <p:cNvPr id="50" name="Conector recto 49"/>
          <p:cNvCxnSpPr/>
          <p:nvPr/>
        </p:nvCxnSpPr>
        <p:spPr>
          <a:xfrm>
            <a:off x="6532546" y="3286263"/>
            <a:ext cx="435733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>
            <a:off x="6532546" y="4154043"/>
            <a:ext cx="435733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>
            <a:off x="6532546" y="5082036"/>
            <a:ext cx="435733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 flipV="1">
            <a:off x="3623426" y="2441441"/>
            <a:ext cx="0" cy="2640595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3623426" y="2441441"/>
            <a:ext cx="381415" cy="2822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/>
          <p:nvPr/>
        </p:nvCxnSpPr>
        <p:spPr>
          <a:xfrm>
            <a:off x="3623426" y="3286263"/>
            <a:ext cx="381415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3623426" y="4154043"/>
            <a:ext cx="381415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/>
          <p:nvPr/>
        </p:nvCxnSpPr>
        <p:spPr>
          <a:xfrm>
            <a:off x="3623426" y="5082036"/>
            <a:ext cx="381415" cy="0"/>
          </a:xfrm>
          <a:prstGeom prst="line">
            <a:avLst/>
          </a:prstGeom>
          <a:ln w="127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68" y="2123685"/>
            <a:ext cx="635512" cy="63551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5" y="2860622"/>
            <a:ext cx="623465" cy="6224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5" y="3725365"/>
            <a:ext cx="637560" cy="6375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430" y="4654391"/>
            <a:ext cx="674532" cy="674532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4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8140699" y="1270896"/>
            <a:ext cx="4387586" cy="1325989"/>
          </a:xfrm>
        </p:spPr>
        <p:txBody>
          <a:bodyPr>
            <a:normAutofit/>
          </a:bodyPr>
          <a:lstStyle/>
          <a:p>
            <a:r>
              <a:rPr lang="es-PE" sz="4000" dirty="0" err="1">
                <a:solidFill>
                  <a:srgbClr val="009A3F"/>
                </a:solidFill>
              </a:rPr>
              <a:t>Lorem</a:t>
            </a:r>
            <a:r>
              <a:rPr lang="es-PE" sz="4000" dirty="0">
                <a:solidFill>
                  <a:srgbClr val="009A3F"/>
                </a:solidFill>
              </a:rPr>
              <a:t> </a:t>
            </a:r>
            <a:r>
              <a:rPr lang="es-PE" sz="4000" dirty="0" err="1">
                <a:solidFill>
                  <a:srgbClr val="009A3F"/>
                </a:solidFill>
              </a:rPr>
              <a:t>ipsum</a:t>
            </a:r>
            <a:r>
              <a:rPr lang="es-PE" sz="4000" dirty="0">
                <a:solidFill>
                  <a:srgbClr val="009A3F"/>
                </a:solidFill>
              </a:rPr>
              <a:t> dolor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8140700" y="2841694"/>
            <a:ext cx="2246365" cy="977370"/>
          </a:xfrm>
        </p:spPr>
        <p:txBody>
          <a:bodyPr/>
          <a:lstStyle/>
          <a:p>
            <a:r>
              <a:rPr lang="es-PE" dirty="0" err="1">
                <a:solidFill>
                  <a:srgbClr val="F39200"/>
                </a:solidFill>
              </a:rPr>
              <a:t>Lorem</a:t>
            </a:r>
            <a:r>
              <a:rPr lang="es-PE" dirty="0">
                <a:solidFill>
                  <a:srgbClr val="F39200"/>
                </a:solidFill>
              </a:rPr>
              <a:t> </a:t>
            </a:r>
            <a:r>
              <a:rPr lang="es-PE" dirty="0" err="1">
                <a:solidFill>
                  <a:srgbClr val="F39200"/>
                </a:solidFill>
              </a:rPr>
              <a:t>ipsum</a:t>
            </a:r>
            <a:r>
              <a:rPr lang="es-PE" dirty="0">
                <a:solidFill>
                  <a:srgbClr val="F39200"/>
                </a:solidFill>
              </a:rPr>
              <a:t> dolor </a:t>
            </a:r>
            <a:r>
              <a:rPr lang="es-PE" dirty="0" err="1">
                <a:solidFill>
                  <a:srgbClr val="F39200"/>
                </a:solidFill>
              </a:rPr>
              <a:t>sit</a:t>
            </a:r>
            <a:r>
              <a:rPr lang="es-PE" dirty="0">
                <a:solidFill>
                  <a:srgbClr val="F39200"/>
                </a:solidFill>
              </a:rPr>
              <a:t> </a:t>
            </a:r>
            <a:r>
              <a:rPr lang="es-PE" dirty="0" err="1">
                <a:solidFill>
                  <a:srgbClr val="F39200"/>
                </a:solidFill>
              </a:rPr>
              <a:t>amet</a:t>
            </a:r>
            <a:r>
              <a:rPr lang="es-PE" dirty="0">
                <a:solidFill>
                  <a:srgbClr val="F39200"/>
                </a:solidFill>
              </a:rPr>
              <a:t> </a:t>
            </a:r>
            <a:r>
              <a:rPr lang="es-PE" dirty="0" err="1">
                <a:solidFill>
                  <a:srgbClr val="F39200"/>
                </a:solidFill>
              </a:rPr>
              <a:t>consectetur</a:t>
            </a:r>
            <a:endParaRPr lang="es-PE" dirty="0">
              <a:solidFill>
                <a:srgbClr val="F39200"/>
              </a:solidFill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8140700" y="927466"/>
            <a:ext cx="2565400" cy="343430"/>
          </a:xfrm>
        </p:spPr>
        <p:txBody>
          <a:bodyPr/>
          <a:lstStyle/>
          <a:p>
            <a:r>
              <a:rPr lang="es-PE" dirty="0" err="1">
                <a:solidFill>
                  <a:srgbClr val="009A3F"/>
                </a:solidFill>
              </a:rPr>
              <a:t>Lorem</a:t>
            </a:r>
            <a:r>
              <a:rPr lang="es-PE" dirty="0">
                <a:solidFill>
                  <a:srgbClr val="009A3F"/>
                </a:solidFill>
              </a:rPr>
              <a:t> </a:t>
            </a:r>
            <a:r>
              <a:rPr lang="es-PE" dirty="0" err="1">
                <a:solidFill>
                  <a:srgbClr val="009A3F"/>
                </a:solidFill>
              </a:rPr>
              <a:t>ipsum</a:t>
            </a:r>
            <a:endParaRPr lang="es-PE" dirty="0">
              <a:solidFill>
                <a:srgbClr val="009A3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3" r="7895"/>
          <a:stretch/>
        </p:blipFill>
        <p:spPr>
          <a:xfrm>
            <a:off x="0" y="0"/>
            <a:ext cx="7782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7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>
          <a:xfrm>
            <a:off x="620712" y="483592"/>
            <a:ext cx="5291108" cy="1360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¿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?</a:t>
            </a:r>
          </a:p>
        </p:txBody>
      </p:sp>
      <p:sp>
        <p:nvSpPr>
          <p:cNvPr id="16" name="Subtítulo 2"/>
          <p:cNvSpPr txBox="1">
            <a:spLocks/>
          </p:cNvSpPr>
          <p:nvPr/>
        </p:nvSpPr>
        <p:spPr>
          <a:xfrm>
            <a:off x="2078412" y="2428162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b="1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endParaRPr lang="es-ES_tradnl" sz="1200" b="1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7746322" y="2383995"/>
            <a:ext cx="2862756" cy="301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000" b="1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2,300 MM </a:t>
            </a:r>
          </a:p>
        </p:txBody>
      </p:sp>
      <p:sp>
        <p:nvSpPr>
          <p:cNvPr id="18" name="Subtítulo 2"/>
          <p:cNvSpPr txBox="1">
            <a:spLocks/>
          </p:cNvSpPr>
          <p:nvPr/>
        </p:nvSpPr>
        <p:spPr>
          <a:xfrm>
            <a:off x="7726674" y="2726841"/>
            <a:ext cx="2694514" cy="595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</a:p>
        </p:txBody>
      </p:sp>
      <p:sp>
        <p:nvSpPr>
          <p:cNvPr id="31" name="Subtítulo 2"/>
          <p:cNvSpPr txBox="1">
            <a:spLocks/>
          </p:cNvSpPr>
          <p:nvPr/>
        </p:nvSpPr>
        <p:spPr>
          <a:xfrm>
            <a:off x="2078412" y="3021239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2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2" name="Subtítulo 2"/>
          <p:cNvSpPr txBox="1">
            <a:spLocks/>
          </p:cNvSpPr>
          <p:nvPr/>
        </p:nvSpPr>
        <p:spPr>
          <a:xfrm>
            <a:off x="2078412" y="3590025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Amed</a:t>
            </a:r>
            <a:endParaRPr lang="es-ES_tradnl" sz="12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3" name="Subtítulo 2"/>
          <p:cNvSpPr txBox="1">
            <a:spLocks/>
          </p:cNvSpPr>
          <p:nvPr/>
        </p:nvSpPr>
        <p:spPr>
          <a:xfrm>
            <a:off x="2078412" y="4164003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Consec</a:t>
            </a:r>
            <a:endParaRPr lang="es-ES_tradnl" sz="12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Subtítulo 2"/>
          <p:cNvSpPr txBox="1">
            <a:spLocks/>
          </p:cNvSpPr>
          <p:nvPr/>
        </p:nvSpPr>
        <p:spPr>
          <a:xfrm>
            <a:off x="2078412" y="4745205"/>
            <a:ext cx="1282251" cy="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00"/>
              </a:spcBef>
              <a:buNone/>
            </a:pPr>
            <a:r>
              <a:rPr lang="es-ES_tradnl" sz="12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Dolerin</a:t>
            </a:r>
            <a:endParaRPr lang="es-ES_tradnl" sz="12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6" name="Subtítulo 2"/>
          <p:cNvSpPr txBox="1">
            <a:spLocks/>
          </p:cNvSpPr>
          <p:nvPr/>
        </p:nvSpPr>
        <p:spPr>
          <a:xfrm>
            <a:off x="7726674" y="3440770"/>
            <a:ext cx="2694514" cy="9872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200" dirty="0">
              <a:solidFill>
                <a:schemeClr val="tx1">
                  <a:lumMod val="50000"/>
                  <a:lumOff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7" name="Subtítulo 2"/>
          <p:cNvSpPr txBox="1">
            <a:spLocks/>
          </p:cNvSpPr>
          <p:nvPr/>
        </p:nvSpPr>
        <p:spPr>
          <a:xfrm>
            <a:off x="7726674" y="4527587"/>
            <a:ext cx="2535474" cy="453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amet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consectetur</a:t>
            </a:r>
            <a:r>
              <a:rPr lang="es-ES_trad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adipiscing</a:t>
            </a:r>
            <a:endParaRPr lang="es-ES_tradnl" sz="1200" dirty="0">
              <a:solidFill>
                <a:schemeClr val="tx1">
                  <a:lumMod val="50000"/>
                  <a:lumOff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38" name="Gráfico 37"/>
          <p:cNvGraphicFramePr/>
          <p:nvPr>
            <p:extLst>
              <p:ext uri="{D42A27DB-BD31-4B8C-83A1-F6EECF244321}">
                <p14:modId xmlns:p14="http://schemas.microsoft.com/office/powerpoint/2010/main" val="1259524585"/>
              </p:ext>
            </p:extLst>
          </p:nvPr>
        </p:nvGraphicFramePr>
        <p:xfrm>
          <a:off x="2933231" y="2177951"/>
          <a:ext cx="4590473" cy="3231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9" name="Conector recto 38"/>
          <p:cNvCxnSpPr/>
          <p:nvPr/>
        </p:nvCxnSpPr>
        <p:spPr>
          <a:xfrm>
            <a:off x="3068201" y="2262084"/>
            <a:ext cx="0" cy="3146961"/>
          </a:xfrm>
          <a:prstGeom prst="line">
            <a:avLst/>
          </a:prstGeom>
          <a:ln w="34925">
            <a:solidFill>
              <a:srgbClr val="009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60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>
          <a:xfrm>
            <a:off x="620712" y="575071"/>
            <a:ext cx="4835295" cy="12294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blan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</a:p>
          <a:p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Prntium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0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30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</a:p>
        </p:txBody>
      </p:sp>
      <p:sp>
        <p:nvSpPr>
          <p:cNvPr id="28" name="Subtítulo 2"/>
          <p:cNvSpPr txBox="1">
            <a:spLocks/>
          </p:cNvSpPr>
          <p:nvPr/>
        </p:nvSpPr>
        <p:spPr>
          <a:xfrm>
            <a:off x="8597048" y="2963988"/>
            <a:ext cx="2271457" cy="555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_tradnl" sz="13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3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3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300" dirty="0">
              <a:solidFill>
                <a:srgbClr val="F392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1" name="Subtítulo 2"/>
          <p:cNvSpPr txBox="1">
            <a:spLocks/>
          </p:cNvSpPr>
          <p:nvPr/>
        </p:nvSpPr>
        <p:spPr>
          <a:xfrm>
            <a:off x="1407651" y="2974917"/>
            <a:ext cx="2274165" cy="3053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3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3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2" name="Subtítulo 2"/>
          <p:cNvSpPr txBox="1">
            <a:spLocks/>
          </p:cNvSpPr>
          <p:nvPr/>
        </p:nvSpPr>
        <p:spPr>
          <a:xfrm>
            <a:off x="1692224" y="3556027"/>
            <a:ext cx="1934624" cy="1218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no.</a:t>
            </a:r>
          </a:p>
        </p:txBody>
      </p:sp>
      <p:sp>
        <p:nvSpPr>
          <p:cNvPr id="33" name="Subtítulo 2"/>
          <p:cNvSpPr txBox="1">
            <a:spLocks/>
          </p:cNvSpPr>
          <p:nvPr/>
        </p:nvSpPr>
        <p:spPr>
          <a:xfrm>
            <a:off x="4011960" y="2949700"/>
            <a:ext cx="1979684" cy="606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3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3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4" name="Subtítulo 2"/>
          <p:cNvSpPr txBox="1">
            <a:spLocks/>
          </p:cNvSpPr>
          <p:nvPr/>
        </p:nvSpPr>
        <p:spPr>
          <a:xfrm>
            <a:off x="6482342" y="2971578"/>
            <a:ext cx="1616173" cy="363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Lorem</a:t>
            </a:r>
            <a:r>
              <a:rPr lang="es-ES_tradnl" sz="13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300" dirty="0" err="1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  <a:t>ipsum</a:t>
            </a:r>
            <a:endParaRPr lang="es-ES_tradnl" sz="13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br>
              <a:rPr lang="es-ES_tradnl" sz="1300" dirty="0">
                <a:solidFill>
                  <a:srgbClr val="009A3F"/>
                </a:solidFill>
                <a:latin typeface="Verdana" charset="0"/>
                <a:ea typeface="Verdana" charset="0"/>
                <a:cs typeface="Verdana" charset="0"/>
              </a:rPr>
            </a:br>
            <a:endParaRPr lang="es-ES_tradnl" sz="1300" dirty="0">
              <a:solidFill>
                <a:srgbClr val="009A3F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4" name="Subtítulo 2"/>
          <p:cNvSpPr txBox="1">
            <a:spLocks/>
          </p:cNvSpPr>
          <p:nvPr/>
        </p:nvSpPr>
        <p:spPr>
          <a:xfrm>
            <a:off x="1692223" y="4634185"/>
            <a:ext cx="2095343" cy="64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42,000</a:t>
            </a:r>
          </a:p>
        </p:txBody>
      </p:sp>
      <p:sp>
        <p:nvSpPr>
          <p:cNvPr id="45" name="Subtítulo 2"/>
          <p:cNvSpPr txBox="1">
            <a:spLocks/>
          </p:cNvSpPr>
          <p:nvPr/>
        </p:nvSpPr>
        <p:spPr>
          <a:xfrm>
            <a:off x="4176244" y="4634186"/>
            <a:ext cx="1858714" cy="645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44</a:t>
            </a:r>
          </a:p>
        </p:txBody>
      </p:sp>
      <p:sp>
        <p:nvSpPr>
          <p:cNvPr id="46" name="Subtítulo 2"/>
          <p:cNvSpPr txBox="1">
            <a:spLocks/>
          </p:cNvSpPr>
          <p:nvPr/>
        </p:nvSpPr>
        <p:spPr>
          <a:xfrm>
            <a:off x="6495798" y="4634185"/>
            <a:ext cx="1661784" cy="655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90%</a:t>
            </a:r>
          </a:p>
        </p:txBody>
      </p:sp>
      <p:sp>
        <p:nvSpPr>
          <p:cNvPr id="47" name="Subtítulo 2"/>
          <p:cNvSpPr txBox="1">
            <a:spLocks/>
          </p:cNvSpPr>
          <p:nvPr/>
        </p:nvSpPr>
        <p:spPr>
          <a:xfrm>
            <a:off x="8947590" y="4634184"/>
            <a:ext cx="1764322" cy="64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2500" b="1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5,602</a:t>
            </a:r>
          </a:p>
        </p:txBody>
      </p:sp>
      <p:pic>
        <p:nvPicPr>
          <p:cNvPr id="48" name="Imagen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47" y="2242223"/>
            <a:ext cx="763964" cy="763964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223" y="2306334"/>
            <a:ext cx="658708" cy="657654"/>
          </a:xfrm>
          <a:prstGeom prst="rect">
            <a:avLst/>
          </a:prstGeom>
        </p:spPr>
      </p:pic>
      <p:sp>
        <p:nvSpPr>
          <p:cNvPr id="50" name="Subtítulo 2"/>
          <p:cNvSpPr txBox="1">
            <a:spLocks/>
          </p:cNvSpPr>
          <p:nvPr/>
        </p:nvSpPr>
        <p:spPr>
          <a:xfrm>
            <a:off x="1701277" y="5050476"/>
            <a:ext cx="1934624" cy="215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1" name="Subtítulo 2"/>
          <p:cNvSpPr txBox="1">
            <a:spLocks/>
          </p:cNvSpPr>
          <p:nvPr/>
        </p:nvSpPr>
        <p:spPr>
          <a:xfrm>
            <a:off x="4183118" y="5074515"/>
            <a:ext cx="1934624" cy="215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2" name="Subtítulo 2"/>
          <p:cNvSpPr txBox="1">
            <a:spLocks/>
          </p:cNvSpPr>
          <p:nvPr/>
        </p:nvSpPr>
        <p:spPr>
          <a:xfrm>
            <a:off x="6482342" y="5050476"/>
            <a:ext cx="1934624" cy="215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3" name="Subtítulo 2"/>
          <p:cNvSpPr txBox="1">
            <a:spLocks/>
          </p:cNvSpPr>
          <p:nvPr/>
        </p:nvSpPr>
        <p:spPr>
          <a:xfrm>
            <a:off x="8942856" y="5050476"/>
            <a:ext cx="1934624" cy="215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Parturient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nec</a:t>
            </a:r>
            <a:endParaRPr lang="es-ES_tradnl" sz="1000" dirty="0">
              <a:solidFill>
                <a:schemeClr val="tx1">
                  <a:lumMod val="65000"/>
                  <a:lumOff val="3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6" name="Subtítulo 2"/>
          <p:cNvSpPr txBox="1">
            <a:spLocks/>
          </p:cNvSpPr>
          <p:nvPr/>
        </p:nvSpPr>
        <p:spPr>
          <a:xfrm>
            <a:off x="4170671" y="3556027"/>
            <a:ext cx="1934624" cy="1218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no.</a:t>
            </a:r>
          </a:p>
        </p:txBody>
      </p:sp>
      <p:sp>
        <p:nvSpPr>
          <p:cNvPr id="57" name="Subtítulo 2"/>
          <p:cNvSpPr txBox="1">
            <a:spLocks/>
          </p:cNvSpPr>
          <p:nvPr/>
        </p:nvSpPr>
        <p:spPr>
          <a:xfrm>
            <a:off x="6495799" y="3556027"/>
            <a:ext cx="1934624" cy="1218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no.</a:t>
            </a:r>
          </a:p>
        </p:txBody>
      </p:sp>
      <p:sp>
        <p:nvSpPr>
          <p:cNvPr id="58" name="Subtítulo 2"/>
          <p:cNvSpPr txBox="1">
            <a:spLocks/>
          </p:cNvSpPr>
          <p:nvPr/>
        </p:nvSpPr>
        <p:spPr>
          <a:xfrm>
            <a:off x="8942856" y="3543354"/>
            <a:ext cx="1934624" cy="1218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Ducimus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qui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blanditiis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praesentium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voluptatum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deleniti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atque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corrupti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quos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dolores et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quas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molestias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excepturi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sint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occaecati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1000" dirty="0" err="1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cupiditate</a:t>
            </a:r>
            <a:r>
              <a:rPr lang="es-ES_tradnl" sz="1000" dirty="0">
                <a:solidFill>
                  <a:srgbClr val="F39200"/>
                </a:solidFill>
                <a:latin typeface="Verdana" charset="0"/>
                <a:ea typeface="Verdana" charset="0"/>
                <a:cs typeface="Verdana" charset="0"/>
              </a:rPr>
              <a:t> no.</a:t>
            </a: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512" y="6426645"/>
            <a:ext cx="1076325" cy="289233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772" y="2427155"/>
            <a:ext cx="403312" cy="40331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762" y="2281254"/>
            <a:ext cx="744699" cy="74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6125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Ransa">
      <a:dk1>
        <a:srgbClr val="595959"/>
      </a:dk1>
      <a:lt1>
        <a:sysClr val="window" lastClr="FFFFFF"/>
      </a:lt1>
      <a:dk2>
        <a:srgbClr val="00B050"/>
      </a:dk2>
      <a:lt2>
        <a:srgbClr val="FFFFFF"/>
      </a:lt2>
      <a:accent1>
        <a:srgbClr val="009B3A"/>
      </a:accent1>
      <a:accent2>
        <a:srgbClr val="66B763"/>
      </a:accent2>
      <a:accent3>
        <a:srgbClr val="355A28"/>
      </a:accent3>
      <a:accent4>
        <a:srgbClr val="CE6029"/>
      </a:accent4>
      <a:accent5>
        <a:srgbClr val="F29104"/>
      </a:accent5>
      <a:accent6>
        <a:srgbClr val="F2AB62"/>
      </a:accent6>
      <a:hlink>
        <a:srgbClr val="F29104"/>
      </a:hlink>
      <a:folHlink>
        <a:srgbClr val="009B3A"/>
      </a:folHlink>
    </a:clrScheme>
    <a:fontScheme name="Consolas 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3368</TotalTime>
  <Words>1290</Words>
  <Application>Microsoft Office PowerPoint</Application>
  <PresentationFormat>Widescreen</PresentationFormat>
  <Paragraphs>249</Paragraphs>
  <Slides>25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Diseño personalizado</vt:lpstr>
      <vt:lpstr>Lorem ipsum dolor sit amet</vt:lpstr>
      <vt:lpstr>Lorem ipsum dolor sit amet consectetur</vt:lpstr>
      <vt:lpstr>Lorem ipsum dolor sit amet consectetur adipiscing elit</vt:lpstr>
      <vt:lpstr>PowerPoint Presentation</vt:lpstr>
      <vt:lpstr>PowerPoint Presentation</vt:lpstr>
      <vt:lpstr>PowerPoint Presentation</vt:lpstr>
      <vt:lpstr>Lorem ipsum dolor</vt:lpstr>
      <vt:lpstr>PowerPoint Presentation</vt:lpstr>
      <vt:lpstr>PowerPoint Presentation</vt:lpstr>
      <vt:lpstr>PowerPoint Presentation</vt:lpstr>
      <vt:lpstr>Lorem ipsum dolor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corporativa 2018</dc:title>
  <dc:creator>Usuario de Microsoft Office</dc:creator>
  <cp:lastModifiedBy>Piero Gonzalo Rojas Rubio</cp:lastModifiedBy>
  <cp:revision>280</cp:revision>
  <dcterms:created xsi:type="dcterms:W3CDTF">2018-06-08T15:13:06Z</dcterms:created>
  <dcterms:modified xsi:type="dcterms:W3CDTF">2025-01-16T16:35:31Z</dcterms:modified>
</cp:coreProperties>
</file>