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9" r:id="rId7"/>
    <p:sldId id="260" r:id="rId8"/>
    <p:sldId id="261" r:id="rId9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7" userDrawn="1">
          <p15:clr>
            <a:srgbClr val="A4A3A4"/>
          </p15:clr>
        </p15:guide>
        <p15:guide id="2" pos="4536" userDrawn="1">
          <p15:clr>
            <a:srgbClr val="A4A3A4"/>
          </p15:clr>
        </p15:guide>
        <p15:guide id="4" orient="horz" pos="238" userDrawn="1">
          <p15:clr>
            <a:srgbClr val="A4A3A4"/>
          </p15:clr>
        </p15:guide>
        <p15:guide id="5" orient="horz" pos="6225" userDrawn="1">
          <p15:clr>
            <a:srgbClr val="A4A3A4"/>
          </p15:clr>
        </p15:guide>
        <p15:guide id="6" pos="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125"/>
    <a:srgbClr val="009224"/>
    <a:srgbClr val="FF0C0F"/>
    <a:srgbClr val="D50032"/>
    <a:srgbClr val="004376"/>
    <a:srgbClr val="D30340"/>
    <a:srgbClr val="D2003F"/>
    <a:srgbClr val="F39200"/>
    <a:srgbClr val="009A3F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676C82-FE5B-4695-BC73-B4903228A8D0}" v="2" dt="2023-07-15T02:19:06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597" y="29"/>
      </p:cViewPr>
      <p:guideLst>
        <p:guide orient="horz" pos="6497"/>
        <p:guide pos="4536"/>
        <p:guide orient="horz" pos="238"/>
        <p:guide orient="horz" pos="6225"/>
        <p:guide pos="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da Mileni Manguinuri Sánchez" userId="3a8facd5-2d11-46ba-bd57-9fac17fa1424" providerId="ADAL" clId="{3ADBAB99-5D1B-4B06-90B3-5191B7113827}"/>
    <pc:docChg chg="undo custSel addSld delSld modSld">
      <pc:chgData name="Brenda Mileni Manguinuri Sánchez" userId="3a8facd5-2d11-46ba-bd57-9fac17fa1424" providerId="ADAL" clId="{3ADBAB99-5D1B-4B06-90B3-5191B7113827}" dt="2023-03-27T15:51:25.191" v="2085" actId="1036"/>
      <pc:docMkLst>
        <pc:docMk/>
      </pc:docMkLst>
      <pc:sldChg chg="addSp delSp modSp mod">
        <pc:chgData name="Brenda Mileni Manguinuri Sánchez" userId="3a8facd5-2d11-46ba-bd57-9fac17fa1424" providerId="ADAL" clId="{3ADBAB99-5D1B-4B06-90B3-5191B7113827}" dt="2023-03-27T15:50:31.949" v="2022" actId="1036"/>
        <pc:sldMkLst>
          <pc:docMk/>
          <pc:sldMk cId="2406273178" sldId="256"/>
        </pc:sldMkLst>
        <pc:spChg chg="mod">
          <ac:chgData name="Brenda Mileni Manguinuri Sánchez" userId="3a8facd5-2d11-46ba-bd57-9fac17fa1424" providerId="ADAL" clId="{3ADBAB99-5D1B-4B06-90B3-5191B7113827}" dt="2023-03-17T17:36:27.641" v="305" actId="1037"/>
          <ac:spMkLst>
            <pc:docMk/>
            <pc:sldMk cId="2406273178" sldId="256"/>
            <ac:spMk id="4" creationId="{E982A4C6-D98F-1BB9-0F44-3BC6538BBEE9}"/>
          </ac:spMkLst>
        </pc:spChg>
        <pc:spChg chg="mod">
          <ac:chgData name="Brenda Mileni Manguinuri Sánchez" userId="3a8facd5-2d11-46ba-bd57-9fac17fa1424" providerId="ADAL" clId="{3ADBAB99-5D1B-4B06-90B3-5191B7113827}" dt="2023-03-17T17:36:19.609" v="299" actId="1038"/>
          <ac:spMkLst>
            <pc:docMk/>
            <pc:sldMk cId="2406273178" sldId="256"/>
            <ac:spMk id="6" creationId="{C18239D2-3DB5-6A83-CED4-E4D5D4FDCD61}"/>
          </ac:spMkLst>
        </pc:spChg>
        <pc:spChg chg="del mod">
          <ac:chgData name="Brenda Mileni Manguinuri Sánchez" userId="3a8facd5-2d11-46ba-bd57-9fac17fa1424" providerId="ADAL" clId="{3ADBAB99-5D1B-4B06-90B3-5191B7113827}" dt="2023-03-17T17:16:37.182" v="63" actId="478"/>
          <ac:spMkLst>
            <pc:docMk/>
            <pc:sldMk cId="2406273178" sldId="256"/>
            <ac:spMk id="8" creationId="{8CA0B4AD-9D83-C2E5-1D8B-4E3B674C4C22}"/>
          </ac:spMkLst>
        </pc:spChg>
        <pc:spChg chg="mod">
          <ac:chgData name="Brenda Mileni Manguinuri Sánchez" userId="3a8facd5-2d11-46ba-bd57-9fac17fa1424" providerId="ADAL" clId="{3ADBAB99-5D1B-4B06-90B3-5191B7113827}" dt="2023-03-17T17:22:30.191" v="239" actId="403"/>
          <ac:spMkLst>
            <pc:docMk/>
            <pc:sldMk cId="2406273178" sldId="256"/>
            <ac:spMk id="12" creationId="{612BA344-B16E-2209-6C12-01B10ACC68C4}"/>
          </ac:spMkLst>
        </pc:spChg>
        <pc:spChg chg="mod">
          <ac:chgData name="Brenda Mileni Manguinuri Sánchez" userId="3a8facd5-2d11-46ba-bd57-9fac17fa1424" providerId="ADAL" clId="{3ADBAB99-5D1B-4B06-90B3-5191B7113827}" dt="2023-03-17T17:17:05.608" v="92" actId="255"/>
          <ac:spMkLst>
            <pc:docMk/>
            <pc:sldMk cId="2406273178" sldId="256"/>
            <ac:spMk id="19" creationId="{B8C2737A-37CF-EA2A-508C-ABBB9C2F29F6}"/>
          </ac:spMkLst>
        </pc:spChg>
        <pc:spChg chg="del mod">
          <ac:chgData name="Brenda Mileni Manguinuri Sánchez" userId="3a8facd5-2d11-46ba-bd57-9fac17fa1424" providerId="ADAL" clId="{3ADBAB99-5D1B-4B06-90B3-5191B7113827}" dt="2023-03-17T17:16:25.593" v="52" actId="478"/>
          <ac:spMkLst>
            <pc:docMk/>
            <pc:sldMk cId="2406273178" sldId="256"/>
            <ac:spMk id="25" creationId="{B5DFC88B-BA3C-C676-603D-DA9A03241F1C}"/>
          </ac:spMkLst>
        </pc:spChg>
        <pc:grpChg chg="add del mod">
          <ac:chgData name="Brenda Mileni Manguinuri Sánchez" userId="3a8facd5-2d11-46ba-bd57-9fac17fa1424" providerId="ADAL" clId="{3ADBAB99-5D1B-4B06-90B3-5191B7113827}" dt="2023-03-20T16:04:14.830" v="582" actId="165"/>
          <ac:grpSpMkLst>
            <pc:docMk/>
            <pc:sldMk cId="2406273178" sldId="256"/>
            <ac:grpSpMk id="3" creationId="{D3624CD2-CE74-4E32-C73E-E7A6D3D6AA40}"/>
          </ac:grpSpMkLst>
        </pc:grpChg>
        <pc:picChg chg="add mod">
          <ac:chgData name="Brenda Mileni Manguinuri Sánchez" userId="3a8facd5-2d11-46ba-bd57-9fac17fa1424" providerId="ADAL" clId="{3ADBAB99-5D1B-4B06-90B3-5191B7113827}" dt="2023-03-27T15:50:31.949" v="2022" actId="1036"/>
          <ac:picMkLst>
            <pc:docMk/>
            <pc:sldMk cId="2406273178" sldId="256"/>
            <ac:picMk id="2" creationId="{A8496B9A-83A7-3C09-FE8A-CA40659AEBDB}"/>
          </ac:picMkLst>
        </pc:picChg>
        <pc:picChg chg="add del mod topLvl modCrop">
          <ac:chgData name="Brenda Mileni Manguinuri Sánchez" userId="3a8facd5-2d11-46ba-bd57-9fac17fa1424" providerId="ADAL" clId="{3ADBAB99-5D1B-4B06-90B3-5191B7113827}" dt="2023-03-20T16:04:18.061" v="583" actId="478"/>
          <ac:picMkLst>
            <pc:docMk/>
            <pc:sldMk cId="2406273178" sldId="256"/>
            <ac:picMk id="5" creationId="{28B539BB-A35A-E8E5-123B-3C8D45FD5D4D}"/>
          </ac:picMkLst>
        </pc:picChg>
        <pc:picChg chg="add mod">
          <ac:chgData name="Brenda Mileni Manguinuri Sánchez" userId="3a8facd5-2d11-46ba-bd57-9fac17fa1424" providerId="ADAL" clId="{3ADBAB99-5D1B-4B06-90B3-5191B7113827}" dt="2023-03-24T20:50:20.695" v="1732" actId="1036"/>
          <ac:picMkLst>
            <pc:docMk/>
            <pc:sldMk cId="2406273178" sldId="256"/>
            <ac:picMk id="8" creationId="{859AA7E5-AB3D-1B51-386A-317FF33A3104}"/>
          </ac:picMkLst>
        </pc:picChg>
        <pc:picChg chg="add del mod topLvl modCrop">
          <ac:chgData name="Brenda Mileni Manguinuri Sánchez" userId="3a8facd5-2d11-46ba-bd57-9fac17fa1424" providerId="ADAL" clId="{3ADBAB99-5D1B-4B06-90B3-5191B7113827}" dt="2023-03-20T16:04:18.061" v="583" actId="478"/>
          <ac:picMkLst>
            <pc:docMk/>
            <pc:sldMk cId="2406273178" sldId="256"/>
            <ac:picMk id="9" creationId="{A548377C-B929-707F-602D-C5EE35CCEB0B}"/>
          </ac:picMkLst>
        </pc:picChg>
        <pc:picChg chg="del mod">
          <ac:chgData name="Brenda Mileni Manguinuri Sánchez" userId="3a8facd5-2d11-46ba-bd57-9fac17fa1424" providerId="ADAL" clId="{3ADBAB99-5D1B-4B06-90B3-5191B7113827}" dt="2023-03-17T17:20:20.958" v="101" actId="478"/>
          <ac:picMkLst>
            <pc:docMk/>
            <pc:sldMk cId="2406273178" sldId="256"/>
            <ac:picMk id="11" creationId="{3C61C543-654A-A3C1-B194-1D288A19D774}"/>
          </ac:picMkLst>
        </pc:picChg>
        <pc:picChg chg="del mod">
          <ac:chgData name="Brenda Mileni Manguinuri Sánchez" userId="3a8facd5-2d11-46ba-bd57-9fac17fa1424" providerId="ADAL" clId="{3ADBAB99-5D1B-4B06-90B3-5191B7113827}" dt="2023-03-17T17:15:46.853" v="26" actId="478"/>
          <ac:picMkLst>
            <pc:docMk/>
            <pc:sldMk cId="2406273178" sldId="256"/>
            <ac:picMk id="15" creationId="{5E2C9855-8059-E907-EF65-67B6F8E06D3E}"/>
          </ac:picMkLst>
        </pc:picChg>
        <pc:picChg chg="mod">
          <ac:chgData name="Brenda Mileni Manguinuri Sánchez" userId="3a8facd5-2d11-46ba-bd57-9fac17fa1424" providerId="ADAL" clId="{3ADBAB99-5D1B-4B06-90B3-5191B7113827}" dt="2023-03-17T17:15:41.648" v="24" actId="1037"/>
          <ac:picMkLst>
            <pc:docMk/>
            <pc:sldMk cId="2406273178" sldId="256"/>
            <ac:picMk id="23" creationId="{709DC664-E04F-7803-53BF-111550B70B20}"/>
          </ac:picMkLst>
        </pc:picChg>
        <pc:picChg chg="del">
          <ac:chgData name="Brenda Mileni Manguinuri Sánchez" userId="3a8facd5-2d11-46ba-bd57-9fac17fa1424" providerId="ADAL" clId="{3ADBAB99-5D1B-4B06-90B3-5191B7113827}" dt="2023-03-17T17:17:14.152" v="95" actId="478"/>
          <ac:picMkLst>
            <pc:docMk/>
            <pc:sldMk cId="2406273178" sldId="256"/>
            <ac:picMk id="28" creationId="{5EE19A90-0764-CCDF-A7C1-F101C9353BBA}"/>
          </ac:picMkLst>
        </pc:picChg>
        <pc:picChg chg="del mod">
          <ac:chgData name="Brenda Mileni Manguinuri Sánchez" userId="3a8facd5-2d11-46ba-bd57-9fac17fa1424" providerId="ADAL" clId="{3ADBAB99-5D1B-4B06-90B3-5191B7113827}" dt="2023-03-17T17:15:45.156" v="25" actId="21"/>
          <ac:picMkLst>
            <pc:docMk/>
            <pc:sldMk cId="2406273178" sldId="256"/>
            <ac:picMk id="29" creationId="{208BF987-A860-D33E-C1BC-42C1059D6444}"/>
          </ac:picMkLst>
        </pc:picChg>
      </pc:sldChg>
      <pc:sldChg chg="addSp delSp modSp add mod">
        <pc:chgData name="Brenda Mileni Manguinuri Sánchez" userId="3a8facd5-2d11-46ba-bd57-9fac17fa1424" providerId="ADAL" clId="{3ADBAB99-5D1B-4B06-90B3-5191B7113827}" dt="2023-03-27T15:50:43.535" v="2030" actId="1036"/>
        <pc:sldMkLst>
          <pc:docMk/>
          <pc:sldMk cId="308871666" sldId="257"/>
        </pc:sldMkLst>
        <pc:grpChg chg="del">
          <ac:chgData name="Brenda Mileni Manguinuri Sánchez" userId="3a8facd5-2d11-46ba-bd57-9fac17fa1424" providerId="ADAL" clId="{3ADBAB99-5D1B-4B06-90B3-5191B7113827}" dt="2023-03-20T16:15:33.939" v="602" actId="478"/>
          <ac:grpSpMkLst>
            <pc:docMk/>
            <pc:sldMk cId="308871666" sldId="257"/>
            <ac:grpSpMk id="3" creationId="{D3624CD2-CE74-4E32-C73E-E7A6D3D6AA40}"/>
          </ac:grpSpMkLst>
        </pc:grpChg>
        <pc:picChg chg="mod">
          <ac:chgData name="Brenda Mileni Manguinuri Sánchez" userId="3a8facd5-2d11-46ba-bd57-9fac17fa1424" providerId="ADAL" clId="{3ADBAB99-5D1B-4B06-90B3-5191B7113827}" dt="2023-03-27T15:50:43.535" v="2030" actId="1036"/>
          <ac:picMkLst>
            <pc:docMk/>
            <pc:sldMk cId="308871666" sldId="257"/>
            <ac:picMk id="2" creationId="{A8496B9A-83A7-3C09-FE8A-CA40659AEBDB}"/>
          </ac:picMkLst>
        </pc:picChg>
        <pc:picChg chg="add mod">
          <ac:chgData name="Brenda Mileni Manguinuri Sánchez" userId="3a8facd5-2d11-46ba-bd57-9fac17fa1424" providerId="ADAL" clId="{3ADBAB99-5D1B-4B06-90B3-5191B7113827}" dt="2023-03-24T20:50:16.585" v="1729" actId="1036"/>
          <ac:picMkLst>
            <pc:docMk/>
            <pc:sldMk cId="308871666" sldId="257"/>
            <ac:picMk id="7" creationId="{F965B4F0-E813-930F-7DF6-68F00B5B4F78}"/>
          </ac:picMkLst>
        </pc:picChg>
        <pc:picChg chg="del mod">
          <ac:chgData name="Brenda Mileni Manguinuri Sánchez" userId="3a8facd5-2d11-46ba-bd57-9fac17fa1424" providerId="ADAL" clId="{3ADBAB99-5D1B-4B06-90B3-5191B7113827}" dt="2023-03-20T15:23:36.370" v="337" actId="478"/>
          <ac:picMkLst>
            <pc:docMk/>
            <pc:sldMk cId="308871666" sldId="257"/>
            <ac:picMk id="23" creationId="{709DC664-E04F-7803-53BF-111550B70B20}"/>
          </ac:picMkLst>
        </pc:picChg>
        <pc:picChg chg="add mod">
          <ac:chgData name="Brenda Mileni Manguinuri Sánchez" userId="3a8facd5-2d11-46ba-bd57-9fac17fa1424" providerId="ADAL" clId="{3ADBAB99-5D1B-4B06-90B3-5191B7113827}" dt="2023-03-20T15:25:16.177" v="431" actId="732"/>
          <ac:picMkLst>
            <pc:docMk/>
            <pc:sldMk cId="308871666" sldId="257"/>
            <ac:picMk id="1026" creationId="{3DDC367C-75A1-D73D-8F9C-A4703DA9B381}"/>
          </ac:picMkLst>
        </pc:picChg>
      </pc:sldChg>
      <pc:sldChg chg="addSp delSp modSp add mod">
        <pc:chgData name="Brenda Mileni Manguinuri Sánchez" userId="3a8facd5-2d11-46ba-bd57-9fac17fa1424" providerId="ADAL" clId="{3ADBAB99-5D1B-4B06-90B3-5191B7113827}" dt="2023-03-27T15:50:53.346" v="2044" actId="1036"/>
        <pc:sldMkLst>
          <pc:docMk/>
          <pc:sldMk cId="2448103783" sldId="258"/>
        </pc:sldMkLst>
        <pc:spChg chg="mod">
          <ac:chgData name="Brenda Mileni Manguinuri Sánchez" userId="3a8facd5-2d11-46ba-bd57-9fac17fa1424" providerId="ADAL" clId="{3ADBAB99-5D1B-4B06-90B3-5191B7113827}" dt="2023-03-24T20:59:38.155" v="1763" actId="207"/>
          <ac:spMkLst>
            <pc:docMk/>
            <pc:sldMk cId="2448103783" sldId="258"/>
            <ac:spMk id="4" creationId="{E982A4C6-D98F-1BB9-0F44-3BC6538BBEE9}"/>
          </ac:spMkLst>
        </pc:spChg>
        <pc:spChg chg="mod">
          <ac:chgData name="Brenda Mileni Manguinuri Sánchez" userId="3a8facd5-2d11-46ba-bd57-9fac17fa1424" providerId="ADAL" clId="{3ADBAB99-5D1B-4B06-90B3-5191B7113827}" dt="2023-03-24T20:59:19.269" v="1761" actId="207"/>
          <ac:spMkLst>
            <pc:docMk/>
            <pc:sldMk cId="2448103783" sldId="258"/>
            <ac:spMk id="6" creationId="{C18239D2-3DB5-6A83-CED4-E4D5D4FDCD61}"/>
          </ac:spMkLst>
        </pc:spChg>
        <pc:spChg chg="mod topLvl">
          <ac:chgData name="Brenda Mileni Manguinuri Sánchez" userId="3a8facd5-2d11-46ba-bd57-9fac17fa1424" providerId="ADAL" clId="{3ADBAB99-5D1B-4B06-90B3-5191B7113827}" dt="2023-03-24T20:59:43.804" v="1764" actId="207"/>
          <ac:spMkLst>
            <pc:docMk/>
            <pc:sldMk cId="2448103783" sldId="258"/>
            <ac:spMk id="12" creationId="{612BA344-B16E-2209-6C12-01B10ACC68C4}"/>
          </ac:spMkLst>
        </pc:spChg>
        <pc:spChg chg="mod topLvl">
          <ac:chgData name="Brenda Mileni Manguinuri Sánchez" userId="3a8facd5-2d11-46ba-bd57-9fac17fa1424" providerId="ADAL" clId="{3ADBAB99-5D1B-4B06-90B3-5191B7113827}" dt="2023-03-20T15:27:54.807" v="577" actId="207"/>
          <ac:spMkLst>
            <pc:docMk/>
            <pc:sldMk cId="2448103783" sldId="258"/>
            <ac:spMk id="19" creationId="{B8C2737A-37CF-EA2A-508C-ABBB9C2F29F6}"/>
          </ac:spMkLst>
        </pc:spChg>
        <pc:grpChg chg="del">
          <ac:chgData name="Brenda Mileni Manguinuri Sánchez" userId="3a8facd5-2d11-46ba-bd57-9fac17fa1424" providerId="ADAL" clId="{3ADBAB99-5D1B-4B06-90B3-5191B7113827}" dt="2023-03-20T16:15:27.400" v="601" actId="478"/>
          <ac:grpSpMkLst>
            <pc:docMk/>
            <pc:sldMk cId="2448103783" sldId="258"/>
            <ac:grpSpMk id="3" creationId="{D3624CD2-CE74-4E32-C73E-E7A6D3D6AA40}"/>
          </ac:grpSpMkLst>
        </pc:grpChg>
        <pc:grpChg chg="del">
          <ac:chgData name="Brenda Mileni Manguinuri Sánchez" userId="3a8facd5-2d11-46ba-bd57-9fac17fa1424" providerId="ADAL" clId="{3ADBAB99-5D1B-4B06-90B3-5191B7113827}" dt="2023-03-20T15:27:31.730" v="575" actId="165"/>
          <ac:grpSpMkLst>
            <pc:docMk/>
            <pc:sldMk cId="2448103783" sldId="258"/>
            <ac:grpSpMk id="16" creationId="{EB25F3DE-BDA3-A654-270B-C0F998556CC8}"/>
          </ac:grpSpMkLst>
        </pc:grpChg>
        <pc:grpChg chg="del">
          <ac:chgData name="Brenda Mileni Manguinuri Sánchez" userId="3a8facd5-2d11-46ba-bd57-9fac17fa1424" providerId="ADAL" clId="{3ADBAB99-5D1B-4B06-90B3-5191B7113827}" dt="2023-03-20T15:27:26.360" v="574" actId="165"/>
          <ac:grpSpMkLst>
            <pc:docMk/>
            <pc:sldMk cId="2448103783" sldId="258"/>
            <ac:grpSpMk id="17" creationId="{CB7C4701-7927-86ED-595A-C404C1B6C460}"/>
          </ac:grpSpMkLst>
        </pc:grpChg>
        <pc:picChg chg="add mod">
          <ac:chgData name="Brenda Mileni Manguinuri Sánchez" userId="3a8facd5-2d11-46ba-bd57-9fac17fa1424" providerId="ADAL" clId="{3ADBAB99-5D1B-4B06-90B3-5191B7113827}" dt="2023-03-27T15:50:53.346" v="2044" actId="1036"/>
          <ac:picMkLst>
            <pc:docMk/>
            <pc:sldMk cId="2448103783" sldId="258"/>
            <ac:picMk id="2" creationId="{219F313E-83B9-A2B4-C802-107905551C6B}"/>
          </ac:picMkLst>
        </pc:picChg>
        <pc:picChg chg="del">
          <ac:chgData name="Brenda Mileni Manguinuri Sánchez" userId="3a8facd5-2d11-46ba-bd57-9fac17fa1424" providerId="ADAL" clId="{3ADBAB99-5D1B-4B06-90B3-5191B7113827}" dt="2023-03-20T15:27:16.835" v="573" actId="478"/>
          <ac:picMkLst>
            <pc:docMk/>
            <pc:sldMk cId="2448103783" sldId="258"/>
            <ac:picMk id="2" creationId="{A8496B9A-83A7-3C09-FE8A-CA40659AEBDB}"/>
          </ac:picMkLst>
        </pc:picChg>
        <pc:picChg chg="add del mod ord">
          <ac:chgData name="Brenda Mileni Manguinuri Sánchez" userId="3a8facd5-2d11-46ba-bd57-9fac17fa1424" providerId="ADAL" clId="{3ADBAB99-5D1B-4B06-90B3-5191B7113827}" dt="2023-03-24T20:52:35.512" v="1737" actId="478"/>
          <ac:picMkLst>
            <pc:docMk/>
            <pc:sldMk cId="2448103783" sldId="258"/>
            <ac:picMk id="8" creationId="{51F8BB46-D110-7F3E-F753-2168ADC79903}"/>
          </ac:picMkLst>
        </pc:picChg>
        <pc:picChg chg="add mod">
          <ac:chgData name="Brenda Mileni Manguinuri Sánchez" userId="3a8facd5-2d11-46ba-bd57-9fac17fa1424" providerId="ADAL" clId="{3ADBAB99-5D1B-4B06-90B3-5191B7113827}" dt="2023-03-24T20:49:56.817" v="1722" actId="1036"/>
          <ac:picMkLst>
            <pc:docMk/>
            <pc:sldMk cId="2448103783" sldId="258"/>
            <ac:picMk id="13" creationId="{F2526544-7AEA-C3F4-C9C8-221941C06568}"/>
          </ac:picMkLst>
        </pc:picChg>
        <pc:picChg chg="add del mod">
          <ac:chgData name="Brenda Mileni Manguinuri Sánchez" userId="3a8facd5-2d11-46ba-bd57-9fac17fa1424" providerId="ADAL" clId="{3ADBAB99-5D1B-4B06-90B3-5191B7113827}" dt="2023-03-27T15:26:33.815" v="1768" actId="478"/>
          <ac:picMkLst>
            <pc:docMk/>
            <pc:sldMk cId="2448103783" sldId="258"/>
            <ac:picMk id="15" creationId="{64095F4C-B398-F47A-5BED-EF0460127596}"/>
          </ac:picMkLst>
        </pc:picChg>
        <pc:picChg chg="del">
          <ac:chgData name="Brenda Mileni Manguinuri Sánchez" userId="3a8facd5-2d11-46ba-bd57-9fac17fa1424" providerId="ADAL" clId="{3ADBAB99-5D1B-4B06-90B3-5191B7113827}" dt="2023-03-20T15:24:32.183" v="422" actId="478"/>
          <ac:picMkLst>
            <pc:docMk/>
            <pc:sldMk cId="2448103783" sldId="258"/>
            <ac:picMk id="1026" creationId="{3DDC367C-75A1-D73D-8F9C-A4703DA9B381}"/>
          </ac:picMkLst>
        </pc:picChg>
        <pc:picChg chg="add mod">
          <ac:chgData name="Brenda Mileni Manguinuri Sánchez" userId="3a8facd5-2d11-46ba-bd57-9fac17fa1424" providerId="ADAL" clId="{3ADBAB99-5D1B-4B06-90B3-5191B7113827}" dt="2023-03-20T15:26:28.659" v="495" actId="1037"/>
          <ac:picMkLst>
            <pc:docMk/>
            <pc:sldMk cId="2448103783" sldId="258"/>
            <ac:picMk id="2050" creationId="{FA612D35-AE84-8FF5-D993-A25A89A129FD}"/>
          </ac:picMkLst>
        </pc:picChg>
        <pc:cxnChg chg="mod topLvl">
          <ac:chgData name="Brenda Mileni Manguinuri Sánchez" userId="3a8facd5-2d11-46ba-bd57-9fac17fa1424" providerId="ADAL" clId="{3ADBAB99-5D1B-4B06-90B3-5191B7113827}" dt="2023-03-20T15:27:39.990" v="576" actId="208"/>
          <ac:cxnSpMkLst>
            <pc:docMk/>
            <pc:sldMk cId="2448103783" sldId="258"/>
            <ac:cxnSpMk id="10" creationId="{B098CACC-5D9D-FB52-9BA8-EE2638D6F597}"/>
          </ac:cxnSpMkLst>
        </pc:cxnChg>
        <pc:cxnChg chg="mod topLvl">
          <ac:chgData name="Brenda Mileni Manguinuri Sánchez" userId="3a8facd5-2d11-46ba-bd57-9fac17fa1424" providerId="ADAL" clId="{3ADBAB99-5D1B-4B06-90B3-5191B7113827}" dt="2023-03-20T15:27:39.990" v="576" actId="208"/>
          <ac:cxnSpMkLst>
            <pc:docMk/>
            <pc:sldMk cId="2448103783" sldId="258"/>
            <ac:cxnSpMk id="18" creationId="{ADFB2B7E-FFF3-5BAB-3077-3255A9DFD387}"/>
          </ac:cxnSpMkLst>
        </pc:cxnChg>
      </pc:sldChg>
      <pc:sldChg chg="addSp delSp modSp add mod">
        <pc:chgData name="Brenda Mileni Manguinuri Sánchez" userId="3a8facd5-2d11-46ba-bd57-9fac17fa1424" providerId="ADAL" clId="{3ADBAB99-5D1B-4B06-90B3-5191B7113827}" dt="2023-03-27T15:51:03.748" v="2059" actId="1038"/>
        <pc:sldMkLst>
          <pc:docMk/>
          <pc:sldMk cId="1888231200" sldId="259"/>
        </pc:sldMkLst>
        <pc:spChg chg="mod">
          <ac:chgData name="Brenda Mileni Manguinuri Sánchez" userId="3a8facd5-2d11-46ba-bd57-9fac17fa1424" providerId="ADAL" clId="{3ADBAB99-5D1B-4B06-90B3-5191B7113827}" dt="2023-03-27T15:28:05.442" v="1814" actId="207"/>
          <ac:spMkLst>
            <pc:docMk/>
            <pc:sldMk cId="1888231200" sldId="259"/>
            <ac:spMk id="4" creationId="{E982A4C6-D98F-1BB9-0F44-3BC6538BBEE9}"/>
          </ac:spMkLst>
        </pc:spChg>
        <pc:spChg chg="mod">
          <ac:chgData name="Brenda Mileni Manguinuri Sánchez" userId="3a8facd5-2d11-46ba-bd57-9fac17fa1424" providerId="ADAL" clId="{3ADBAB99-5D1B-4B06-90B3-5191B7113827}" dt="2023-03-27T15:27:01.492" v="1788" actId="207"/>
          <ac:spMkLst>
            <pc:docMk/>
            <pc:sldMk cId="1888231200" sldId="259"/>
            <ac:spMk id="6" creationId="{C18239D2-3DB5-6A83-CED4-E4D5D4FDCD61}"/>
          </ac:spMkLst>
        </pc:spChg>
        <pc:spChg chg="mod">
          <ac:chgData name="Brenda Mileni Manguinuri Sánchez" userId="3a8facd5-2d11-46ba-bd57-9fac17fa1424" providerId="ADAL" clId="{3ADBAB99-5D1B-4B06-90B3-5191B7113827}" dt="2023-03-27T15:33:01.266" v="1882" actId="207"/>
          <ac:spMkLst>
            <pc:docMk/>
            <pc:sldMk cId="1888231200" sldId="259"/>
            <ac:spMk id="19" creationId="{B8C2737A-37CF-EA2A-508C-ABBB9C2F29F6}"/>
          </ac:spMkLst>
        </pc:spChg>
        <pc:picChg chg="add del">
          <ac:chgData name="Brenda Mileni Manguinuri Sánchez" userId="3a8facd5-2d11-46ba-bd57-9fac17fa1424" providerId="ADAL" clId="{3ADBAB99-5D1B-4B06-90B3-5191B7113827}" dt="2023-03-27T15:26:31.232" v="1767" actId="21"/>
          <ac:picMkLst>
            <pc:docMk/>
            <pc:sldMk cId="1888231200" sldId="259"/>
            <ac:picMk id="3" creationId="{B8169748-050D-EBB4-A761-48FC0C4D8E2B}"/>
          </ac:picMkLst>
        </pc:picChg>
        <pc:picChg chg="add mod">
          <ac:chgData name="Brenda Mileni Manguinuri Sánchez" userId="3a8facd5-2d11-46ba-bd57-9fac17fa1424" providerId="ADAL" clId="{3ADBAB99-5D1B-4B06-90B3-5191B7113827}" dt="2023-03-27T15:27:29.342" v="1813" actId="1036"/>
          <ac:picMkLst>
            <pc:docMk/>
            <pc:sldMk cId="1888231200" sldId="259"/>
            <ac:picMk id="7" creationId="{0F907318-E0C5-CA12-3513-8140493C7ECF}"/>
          </ac:picMkLst>
        </pc:picChg>
        <pc:picChg chg="del">
          <ac:chgData name="Brenda Mileni Manguinuri Sánchez" userId="3a8facd5-2d11-46ba-bd57-9fac17fa1424" providerId="ADAL" clId="{3ADBAB99-5D1B-4B06-90B3-5191B7113827}" dt="2023-03-27T15:29:00.715" v="1818" actId="478"/>
          <ac:picMkLst>
            <pc:docMk/>
            <pc:sldMk cId="1888231200" sldId="259"/>
            <ac:picMk id="8" creationId="{51F8BB46-D110-7F3E-F753-2168ADC79903}"/>
          </ac:picMkLst>
        </pc:picChg>
        <pc:picChg chg="add mod">
          <ac:chgData name="Brenda Mileni Manguinuri Sánchez" userId="3a8facd5-2d11-46ba-bd57-9fac17fa1424" providerId="ADAL" clId="{3ADBAB99-5D1B-4B06-90B3-5191B7113827}" dt="2023-03-27T15:51:03.748" v="2059" actId="1038"/>
          <ac:picMkLst>
            <pc:docMk/>
            <pc:sldMk cId="1888231200" sldId="259"/>
            <ac:picMk id="11" creationId="{6FB6BA9D-FF3E-FEC6-52D4-DBB74AAF13CC}"/>
          </ac:picMkLst>
        </pc:picChg>
        <pc:picChg chg="del">
          <ac:chgData name="Brenda Mileni Manguinuri Sánchez" userId="3a8facd5-2d11-46ba-bd57-9fac17fa1424" providerId="ADAL" clId="{3ADBAB99-5D1B-4B06-90B3-5191B7113827}" dt="2023-03-27T15:32:18.772" v="1828" actId="478"/>
          <ac:picMkLst>
            <pc:docMk/>
            <pc:sldMk cId="1888231200" sldId="259"/>
            <ac:picMk id="13" creationId="{F2526544-7AEA-C3F4-C9C8-221941C06568}"/>
          </ac:picMkLst>
        </pc:picChg>
        <pc:picChg chg="del">
          <ac:chgData name="Brenda Mileni Manguinuri Sánchez" userId="3a8facd5-2d11-46ba-bd57-9fac17fa1424" providerId="ADAL" clId="{3ADBAB99-5D1B-4B06-90B3-5191B7113827}" dt="2023-03-27T15:25:31.531" v="1765" actId="478"/>
          <ac:picMkLst>
            <pc:docMk/>
            <pc:sldMk cId="1888231200" sldId="259"/>
            <ac:picMk id="15" creationId="{64095F4C-B398-F47A-5BED-EF0460127596}"/>
          </ac:picMkLst>
        </pc:picChg>
        <pc:picChg chg="add del">
          <ac:chgData name="Brenda Mileni Manguinuri Sánchez" userId="3a8facd5-2d11-46ba-bd57-9fac17fa1424" providerId="ADAL" clId="{3ADBAB99-5D1B-4B06-90B3-5191B7113827}" dt="2023-03-27T15:32:20.552" v="1830" actId="478"/>
          <ac:picMkLst>
            <pc:docMk/>
            <pc:sldMk cId="1888231200" sldId="259"/>
            <ac:picMk id="16" creationId="{64EC720F-98E2-BE7B-4913-27C30ACF1B09}"/>
          </ac:picMkLst>
        </pc:picChg>
        <pc:picChg chg="add mod">
          <ac:chgData name="Brenda Mileni Manguinuri Sánchez" userId="3a8facd5-2d11-46ba-bd57-9fac17fa1424" providerId="ADAL" clId="{3ADBAB99-5D1B-4B06-90B3-5191B7113827}" dt="2023-03-27T15:32:48.329" v="1880" actId="1036"/>
          <ac:picMkLst>
            <pc:docMk/>
            <pc:sldMk cId="1888231200" sldId="259"/>
            <ac:picMk id="20" creationId="{04AF65D9-C83A-1C75-BEA3-3482685CD93A}"/>
          </ac:picMkLst>
        </pc:picChg>
        <pc:picChg chg="del">
          <ac:chgData name="Brenda Mileni Manguinuri Sánchez" userId="3a8facd5-2d11-46ba-bd57-9fac17fa1424" providerId="ADAL" clId="{3ADBAB99-5D1B-4B06-90B3-5191B7113827}" dt="2023-03-27T15:27:19.597" v="1794" actId="478"/>
          <ac:picMkLst>
            <pc:docMk/>
            <pc:sldMk cId="1888231200" sldId="259"/>
            <ac:picMk id="2050" creationId="{FA612D35-AE84-8FF5-D993-A25A89A129FD}"/>
          </ac:picMkLst>
        </pc:picChg>
      </pc:sldChg>
      <pc:sldChg chg="addSp delSp modSp new del mod setBg modClrScheme chgLayout">
        <pc:chgData name="Brenda Mileni Manguinuri Sánchez" userId="3a8facd5-2d11-46ba-bd57-9fac17fa1424" providerId="ADAL" clId="{3ADBAB99-5D1B-4B06-90B3-5191B7113827}" dt="2023-03-23T15:22:05.671" v="1403" actId="47"/>
        <pc:sldMkLst>
          <pc:docMk/>
          <pc:sldMk cId="3112377241" sldId="259"/>
        </pc:sldMkLst>
        <pc:spChg chg="del">
          <ac:chgData name="Brenda Mileni Manguinuri Sánchez" userId="3a8facd5-2d11-46ba-bd57-9fac17fa1424" providerId="ADAL" clId="{3ADBAB99-5D1B-4B06-90B3-5191B7113827}" dt="2023-03-20T17:23:40.065" v="605" actId="700"/>
          <ac:spMkLst>
            <pc:docMk/>
            <pc:sldMk cId="3112377241" sldId="259"/>
            <ac:spMk id="2" creationId="{5873D246-C911-D048-759E-E6F1A11221FC}"/>
          </ac:spMkLst>
        </pc:spChg>
        <pc:spChg chg="del">
          <ac:chgData name="Brenda Mileni Manguinuri Sánchez" userId="3a8facd5-2d11-46ba-bd57-9fac17fa1424" providerId="ADAL" clId="{3ADBAB99-5D1B-4B06-90B3-5191B7113827}" dt="2023-03-20T17:23:40.065" v="605" actId="700"/>
          <ac:spMkLst>
            <pc:docMk/>
            <pc:sldMk cId="3112377241" sldId="259"/>
            <ac:spMk id="3" creationId="{5B3B2DE9-0AC8-116F-87D7-14EE73D62F6F}"/>
          </ac:spMkLst>
        </pc:spChg>
        <pc:spChg chg="add del mod ord topLvl">
          <ac:chgData name="Brenda Mileni Manguinuri Sánchez" userId="3a8facd5-2d11-46ba-bd57-9fac17fa1424" providerId="ADAL" clId="{3ADBAB99-5D1B-4B06-90B3-5191B7113827}" dt="2023-03-22T13:07:29.308" v="1114" actId="478"/>
          <ac:spMkLst>
            <pc:docMk/>
            <pc:sldMk cId="3112377241" sldId="259"/>
            <ac:spMk id="4" creationId="{CBBB422F-8E10-8CFD-65C1-164A56D6C375}"/>
          </ac:spMkLst>
        </pc:spChg>
        <pc:spChg chg="add del mod ord topLvl">
          <ac:chgData name="Brenda Mileni Manguinuri Sánchez" userId="3a8facd5-2d11-46ba-bd57-9fac17fa1424" providerId="ADAL" clId="{3ADBAB99-5D1B-4B06-90B3-5191B7113827}" dt="2023-03-22T13:07:29.308" v="1114" actId="478"/>
          <ac:spMkLst>
            <pc:docMk/>
            <pc:sldMk cId="3112377241" sldId="259"/>
            <ac:spMk id="6" creationId="{722A62B5-5A20-BDF3-4C86-89A46623F3AA}"/>
          </ac:spMkLst>
        </pc:spChg>
        <pc:spChg chg="add del mod ord">
          <ac:chgData name="Brenda Mileni Manguinuri Sánchez" userId="3a8facd5-2d11-46ba-bd57-9fac17fa1424" providerId="ADAL" clId="{3ADBAB99-5D1B-4B06-90B3-5191B7113827}" dt="2023-03-20T19:23:28.988" v="923" actId="478"/>
          <ac:spMkLst>
            <pc:docMk/>
            <pc:sldMk cId="3112377241" sldId="259"/>
            <ac:spMk id="7" creationId="{5F659179-EB0E-649E-7421-8A57AD4E3CE2}"/>
          </ac:spMkLst>
        </pc:spChg>
        <pc:spChg chg="add del mod ord">
          <ac:chgData name="Brenda Mileni Manguinuri Sánchez" userId="3a8facd5-2d11-46ba-bd57-9fac17fa1424" providerId="ADAL" clId="{3ADBAB99-5D1B-4B06-90B3-5191B7113827}" dt="2023-03-20T19:25:44.288" v="1040" actId="478"/>
          <ac:spMkLst>
            <pc:docMk/>
            <pc:sldMk cId="3112377241" sldId="259"/>
            <ac:spMk id="8" creationId="{D60AD431-4CEB-E34B-E728-4265FA96C0B1}"/>
          </ac:spMkLst>
        </pc:spChg>
        <pc:spChg chg="add del mod">
          <ac:chgData name="Brenda Mileni Manguinuri Sánchez" userId="3a8facd5-2d11-46ba-bd57-9fac17fa1424" providerId="ADAL" clId="{3ADBAB99-5D1B-4B06-90B3-5191B7113827}" dt="2023-03-22T13:07:25.430" v="1112" actId="478"/>
          <ac:spMkLst>
            <pc:docMk/>
            <pc:sldMk cId="3112377241" sldId="259"/>
            <ac:spMk id="13" creationId="{64C403CB-7893-5202-A78E-411B2E700E5A}"/>
          </ac:spMkLst>
        </pc:spChg>
        <pc:spChg chg="add del mod ord">
          <ac:chgData name="Brenda Mileni Manguinuri Sánchez" userId="3a8facd5-2d11-46ba-bd57-9fac17fa1424" providerId="ADAL" clId="{3ADBAB99-5D1B-4B06-90B3-5191B7113827}" dt="2023-03-22T20:00:32.359" v="1260" actId="478"/>
          <ac:spMkLst>
            <pc:docMk/>
            <pc:sldMk cId="3112377241" sldId="259"/>
            <ac:spMk id="14" creationId="{4581499F-53F3-6E1A-4511-932EC3EBD7D9}"/>
          </ac:spMkLst>
        </pc:spChg>
        <pc:spChg chg="add del mod ord">
          <ac:chgData name="Brenda Mileni Manguinuri Sánchez" userId="3a8facd5-2d11-46ba-bd57-9fac17fa1424" providerId="ADAL" clId="{3ADBAB99-5D1B-4B06-90B3-5191B7113827}" dt="2023-03-22T20:00:32.359" v="1260" actId="478"/>
          <ac:spMkLst>
            <pc:docMk/>
            <pc:sldMk cId="3112377241" sldId="259"/>
            <ac:spMk id="15" creationId="{FD0905F0-4B78-EFB4-B542-25D5A8917E5B}"/>
          </ac:spMkLst>
        </pc:spChg>
        <pc:spChg chg="add del mod ord">
          <ac:chgData name="Brenda Mileni Manguinuri Sánchez" userId="3a8facd5-2d11-46ba-bd57-9fac17fa1424" providerId="ADAL" clId="{3ADBAB99-5D1B-4B06-90B3-5191B7113827}" dt="2023-03-22T20:57:43.875" v="1336" actId="478"/>
          <ac:spMkLst>
            <pc:docMk/>
            <pc:sldMk cId="3112377241" sldId="259"/>
            <ac:spMk id="26" creationId="{C78CECDB-256B-E3CE-5B53-4BCCCEE19F38}"/>
          </ac:spMkLst>
        </pc:spChg>
        <pc:spChg chg="add del mod ord">
          <ac:chgData name="Brenda Mileni Manguinuri Sánchez" userId="3a8facd5-2d11-46ba-bd57-9fac17fa1424" providerId="ADAL" clId="{3ADBAB99-5D1B-4B06-90B3-5191B7113827}" dt="2023-03-22T22:37:44.132" v="1360" actId="478"/>
          <ac:spMkLst>
            <pc:docMk/>
            <pc:sldMk cId="3112377241" sldId="259"/>
            <ac:spMk id="27" creationId="{4FA3EB07-DBDD-9E89-898C-AD911131FD41}"/>
          </ac:spMkLst>
        </pc:spChg>
        <pc:spChg chg="add del mod ord">
          <ac:chgData name="Brenda Mileni Manguinuri Sánchez" userId="3a8facd5-2d11-46ba-bd57-9fac17fa1424" providerId="ADAL" clId="{3ADBAB99-5D1B-4B06-90B3-5191B7113827}" dt="2023-03-23T15:22:04.585" v="1402" actId="21"/>
          <ac:spMkLst>
            <pc:docMk/>
            <pc:sldMk cId="3112377241" sldId="259"/>
            <ac:spMk id="32" creationId="{0270494A-B021-55F8-3903-53B0F2208176}"/>
          </ac:spMkLst>
        </pc:spChg>
        <pc:spChg chg="add">
          <ac:chgData name="Brenda Mileni Manguinuri Sánchez" userId="3a8facd5-2d11-46ba-bd57-9fac17fa1424" providerId="ADAL" clId="{3ADBAB99-5D1B-4B06-90B3-5191B7113827}" dt="2023-03-22T20:26:09.630" v="1293" actId="26606"/>
          <ac:spMkLst>
            <pc:docMk/>
            <pc:sldMk cId="3112377241" sldId="259"/>
            <ac:spMk id="3085" creationId="{01D0AF59-99C3-4251-AB9A-C966C6AD4400}"/>
          </ac:spMkLst>
        </pc:spChg>
        <pc:spChg chg="add">
          <ac:chgData name="Brenda Mileni Manguinuri Sánchez" userId="3a8facd5-2d11-46ba-bd57-9fac17fa1424" providerId="ADAL" clId="{3ADBAB99-5D1B-4B06-90B3-5191B7113827}" dt="2023-03-22T20:26:09.630" v="1293" actId="26606"/>
          <ac:spMkLst>
            <pc:docMk/>
            <pc:sldMk cId="3112377241" sldId="259"/>
            <ac:spMk id="3087" creationId="{1855405F-37A2-4869-9154-F8BE3BECE6C3}"/>
          </ac:spMkLst>
        </pc:spChg>
        <pc:grpChg chg="add mod">
          <ac:chgData name="Brenda Mileni Manguinuri Sánchez" userId="3a8facd5-2d11-46ba-bd57-9fac17fa1424" providerId="ADAL" clId="{3ADBAB99-5D1B-4B06-90B3-5191B7113827}" dt="2023-03-20T17:46:52.221" v="705" actId="164"/>
          <ac:grpSpMkLst>
            <pc:docMk/>
            <pc:sldMk cId="3112377241" sldId="259"/>
            <ac:grpSpMk id="5" creationId="{70540459-3B00-54B1-5110-F2A4EE95D253}"/>
          </ac:grpSpMkLst>
        </pc:grpChg>
        <pc:grpChg chg="add del mod">
          <ac:chgData name="Brenda Mileni Manguinuri Sánchez" userId="3a8facd5-2d11-46ba-bd57-9fac17fa1424" providerId="ADAL" clId="{3ADBAB99-5D1B-4B06-90B3-5191B7113827}" dt="2023-03-20T19:38:46.129" v="1068" actId="165"/>
          <ac:grpSpMkLst>
            <pc:docMk/>
            <pc:sldMk cId="3112377241" sldId="259"/>
            <ac:grpSpMk id="12" creationId="{DA099F1E-E315-225A-E5C8-2BE3AEFC201A}"/>
          </ac:grpSpMkLst>
        </pc:grpChg>
        <pc:picChg chg="add del mod modCrop">
          <ac:chgData name="Brenda Mileni Manguinuri Sánchez" userId="3a8facd5-2d11-46ba-bd57-9fac17fa1424" providerId="ADAL" clId="{3ADBAB99-5D1B-4B06-90B3-5191B7113827}" dt="2023-03-20T19:12:57.820" v="911" actId="478"/>
          <ac:picMkLst>
            <pc:docMk/>
            <pc:sldMk cId="3112377241" sldId="259"/>
            <ac:picMk id="9" creationId="{6785EE69-19F4-F8EC-D68E-E45445FFB48E}"/>
          </ac:picMkLst>
        </pc:picChg>
        <pc:picChg chg="add del mod topLvl">
          <ac:chgData name="Brenda Mileni Manguinuri Sánchez" userId="3a8facd5-2d11-46ba-bd57-9fac17fa1424" providerId="ADAL" clId="{3ADBAB99-5D1B-4B06-90B3-5191B7113827}" dt="2023-03-22T13:07:29.308" v="1114" actId="478"/>
          <ac:picMkLst>
            <pc:docMk/>
            <pc:sldMk cId="3112377241" sldId="259"/>
            <ac:picMk id="11" creationId="{9EE89974-CB37-7F9E-A58C-39FF63A313FF}"/>
          </ac:picMkLst>
        </pc:picChg>
        <pc:picChg chg="add del mod">
          <ac:chgData name="Brenda Mileni Manguinuri Sánchez" userId="3a8facd5-2d11-46ba-bd57-9fac17fa1424" providerId="ADAL" clId="{3ADBAB99-5D1B-4B06-90B3-5191B7113827}" dt="2023-03-22T16:12:21.999" v="1245" actId="478"/>
          <ac:picMkLst>
            <pc:docMk/>
            <pc:sldMk cId="3112377241" sldId="259"/>
            <ac:picMk id="17" creationId="{FDA5F6C1-6C3C-185F-17C4-990168768383}"/>
          </ac:picMkLst>
        </pc:picChg>
        <pc:picChg chg="add del mod">
          <ac:chgData name="Brenda Mileni Manguinuri Sánchez" userId="3a8facd5-2d11-46ba-bd57-9fac17fa1424" providerId="ADAL" clId="{3ADBAB99-5D1B-4B06-90B3-5191B7113827}" dt="2023-03-22T20:00:30.493" v="1259" actId="478"/>
          <ac:picMkLst>
            <pc:docMk/>
            <pc:sldMk cId="3112377241" sldId="259"/>
            <ac:picMk id="19" creationId="{17F3B974-D31C-B4E7-4199-AF3050124FD2}"/>
          </ac:picMkLst>
        </pc:picChg>
        <pc:picChg chg="add del mod">
          <ac:chgData name="Brenda Mileni Manguinuri Sánchez" userId="3a8facd5-2d11-46ba-bd57-9fac17fa1424" providerId="ADAL" clId="{3ADBAB99-5D1B-4B06-90B3-5191B7113827}" dt="2023-03-22T17:46:55.726" v="1256" actId="478"/>
          <ac:picMkLst>
            <pc:docMk/>
            <pc:sldMk cId="3112377241" sldId="259"/>
            <ac:picMk id="21" creationId="{EEC3B361-10ED-A0BF-EB6A-1BE48D6BCA70}"/>
          </ac:picMkLst>
        </pc:picChg>
        <pc:picChg chg="add del mod modCrop">
          <ac:chgData name="Brenda Mileni Manguinuri Sánchez" userId="3a8facd5-2d11-46ba-bd57-9fac17fa1424" providerId="ADAL" clId="{3ADBAB99-5D1B-4B06-90B3-5191B7113827}" dt="2023-03-22T20:10:01.526" v="1268" actId="478"/>
          <ac:picMkLst>
            <pc:docMk/>
            <pc:sldMk cId="3112377241" sldId="259"/>
            <ac:picMk id="23" creationId="{ED3B92AD-1034-3625-FE60-5748661610FB}"/>
          </ac:picMkLst>
        </pc:picChg>
        <pc:picChg chg="add del mod modCrop">
          <ac:chgData name="Brenda Mileni Manguinuri Sánchez" userId="3a8facd5-2d11-46ba-bd57-9fac17fa1424" providerId="ADAL" clId="{3ADBAB99-5D1B-4B06-90B3-5191B7113827}" dt="2023-03-22T20:21:52.707" v="1282" actId="478"/>
          <ac:picMkLst>
            <pc:docMk/>
            <pc:sldMk cId="3112377241" sldId="259"/>
            <ac:picMk id="25" creationId="{BAC951BD-2F42-DACD-3EC4-34CDAB6753DD}"/>
          </ac:picMkLst>
        </pc:picChg>
        <pc:picChg chg="add del mod modCrop">
          <ac:chgData name="Brenda Mileni Manguinuri Sánchez" userId="3a8facd5-2d11-46ba-bd57-9fac17fa1424" providerId="ADAL" clId="{3ADBAB99-5D1B-4B06-90B3-5191B7113827}" dt="2023-03-22T22:58:08.164" v="1382" actId="478"/>
          <ac:picMkLst>
            <pc:docMk/>
            <pc:sldMk cId="3112377241" sldId="259"/>
            <ac:picMk id="29" creationId="{2118BDB7-7795-7F45-63E3-69FF1A36A63F}"/>
          </ac:picMkLst>
        </pc:picChg>
        <pc:picChg chg="add del mod modCrop">
          <ac:chgData name="Brenda Mileni Manguinuri Sánchez" userId="3a8facd5-2d11-46ba-bd57-9fac17fa1424" providerId="ADAL" clId="{3ADBAB99-5D1B-4B06-90B3-5191B7113827}" dt="2023-03-22T22:58:07.519" v="1381" actId="478"/>
          <ac:picMkLst>
            <pc:docMk/>
            <pc:sldMk cId="3112377241" sldId="259"/>
            <ac:picMk id="31" creationId="{70DFC78E-F591-5862-E3C9-EED0723924CE}"/>
          </ac:picMkLst>
        </pc:picChg>
        <pc:picChg chg="add del mod">
          <ac:chgData name="Brenda Mileni Manguinuri Sánchez" userId="3a8facd5-2d11-46ba-bd57-9fac17fa1424" providerId="ADAL" clId="{3ADBAB99-5D1B-4B06-90B3-5191B7113827}" dt="2023-03-23T15:21:57.544" v="1399" actId="21"/>
          <ac:picMkLst>
            <pc:docMk/>
            <pc:sldMk cId="3112377241" sldId="259"/>
            <ac:picMk id="34" creationId="{4C2909A5-F0D5-77D1-2EBC-371ED66D6883}"/>
          </ac:picMkLst>
        </pc:picChg>
        <pc:picChg chg="add del mod">
          <ac:chgData name="Brenda Mileni Manguinuri Sánchez" userId="3a8facd5-2d11-46ba-bd57-9fac17fa1424" providerId="ADAL" clId="{3ADBAB99-5D1B-4B06-90B3-5191B7113827}" dt="2023-03-20T19:23:30.387" v="924" actId="478"/>
          <ac:picMkLst>
            <pc:docMk/>
            <pc:sldMk cId="3112377241" sldId="259"/>
            <ac:picMk id="3074" creationId="{9581E97C-6097-6B9F-48F3-8C00A8D4915D}"/>
          </ac:picMkLst>
        </pc:picChg>
        <pc:picChg chg="add del mod">
          <ac:chgData name="Brenda Mileni Manguinuri Sánchez" userId="3a8facd5-2d11-46ba-bd57-9fac17fa1424" providerId="ADAL" clId="{3ADBAB99-5D1B-4B06-90B3-5191B7113827}" dt="2023-03-22T15:48:50.082" v="1120" actId="478"/>
          <ac:picMkLst>
            <pc:docMk/>
            <pc:sldMk cId="3112377241" sldId="259"/>
            <ac:picMk id="3076" creationId="{8AE88A83-6B6D-F021-FEE7-661D9000FA78}"/>
          </ac:picMkLst>
        </pc:picChg>
        <pc:picChg chg="add del mod">
          <ac:chgData name="Brenda Mileni Manguinuri Sánchez" userId="3a8facd5-2d11-46ba-bd57-9fac17fa1424" providerId="ADAL" clId="{3ADBAB99-5D1B-4B06-90B3-5191B7113827}" dt="2023-03-22T20:57:43.875" v="1336" actId="478"/>
          <ac:picMkLst>
            <pc:docMk/>
            <pc:sldMk cId="3112377241" sldId="259"/>
            <ac:picMk id="3078" creationId="{BAA821F7-C867-AEFF-BA06-0A1B4910EA6D}"/>
          </ac:picMkLst>
        </pc:picChg>
        <pc:picChg chg="add del mod">
          <ac:chgData name="Brenda Mileni Manguinuri Sánchez" userId="3a8facd5-2d11-46ba-bd57-9fac17fa1424" providerId="ADAL" clId="{3ADBAB99-5D1B-4B06-90B3-5191B7113827}" dt="2023-03-22T20:57:43.875" v="1336" actId="478"/>
          <ac:picMkLst>
            <pc:docMk/>
            <pc:sldMk cId="3112377241" sldId="259"/>
            <ac:picMk id="3080" creationId="{8DAE7968-8D52-93B2-A316-B3BB805C49DB}"/>
          </ac:picMkLst>
        </pc:picChg>
        <pc:picChg chg="add del mod">
          <ac:chgData name="Brenda Mileni Manguinuri Sánchez" userId="3a8facd5-2d11-46ba-bd57-9fac17fa1424" providerId="ADAL" clId="{3ADBAB99-5D1B-4B06-90B3-5191B7113827}" dt="2023-03-22T22:37:44.132" v="1360" actId="478"/>
          <ac:picMkLst>
            <pc:docMk/>
            <pc:sldMk cId="3112377241" sldId="259"/>
            <ac:picMk id="3082" creationId="{67410E86-9986-31B9-1208-4C5698985014}"/>
          </ac:picMkLst>
        </pc:picChg>
        <pc:picChg chg="add del mod">
          <ac:chgData name="Brenda Mileni Manguinuri Sánchez" userId="3a8facd5-2d11-46ba-bd57-9fac17fa1424" providerId="ADAL" clId="{3ADBAB99-5D1B-4B06-90B3-5191B7113827}" dt="2023-03-23T14:29:53.646" v="1386" actId="478"/>
          <ac:picMkLst>
            <pc:docMk/>
            <pc:sldMk cId="3112377241" sldId="259"/>
            <ac:picMk id="3084" creationId="{72151DAA-27B9-3596-5524-688F79BE0E62}"/>
          </ac:picMkLst>
        </pc:picChg>
      </pc:sldChg>
      <pc:sldChg chg="addSp delSp modSp add mod">
        <pc:chgData name="Brenda Mileni Manguinuri Sánchez" userId="3a8facd5-2d11-46ba-bd57-9fac17fa1424" providerId="ADAL" clId="{3ADBAB99-5D1B-4B06-90B3-5191B7113827}" dt="2023-03-27T15:51:13.942" v="2071" actId="1036"/>
        <pc:sldMkLst>
          <pc:docMk/>
          <pc:sldMk cId="908226991" sldId="260"/>
        </pc:sldMkLst>
        <pc:spChg chg="mod">
          <ac:chgData name="Brenda Mileni Manguinuri Sánchez" userId="3a8facd5-2d11-46ba-bd57-9fac17fa1424" providerId="ADAL" clId="{3ADBAB99-5D1B-4B06-90B3-5191B7113827}" dt="2023-03-27T15:34:28.576" v="1900" actId="207"/>
          <ac:spMkLst>
            <pc:docMk/>
            <pc:sldMk cId="908226991" sldId="260"/>
            <ac:spMk id="4" creationId="{E982A4C6-D98F-1BB9-0F44-3BC6538BBEE9}"/>
          </ac:spMkLst>
        </pc:spChg>
        <pc:spChg chg="mod">
          <ac:chgData name="Brenda Mileni Manguinuri Sánchez" userId="3a8facd5-2d11-46ba-bd57-9fac17fa1424" providerId="ADAL" clId="{3ADBAB99-5D1B-4B06-90B3-5191B7113827}" dt="2023-03-27T15:34:32.282" v="1901" actId="207"/>
          <ac:spMkLst>
            <pc:docMk/>
            <pc:sldMk cId="908226991" sldId="260"/>
            <ac:spMk id="6" creationId="{C18239D2-3DB5-6A83-CED4-E4D5D4FDCD61}"/>
          </ac:spMkLst>
        </pc:spChg>
        <pc:spChg chg="mod">
          <ac:chgData name="Brenda Mileni Manguinuri Sánchez" userId="3a8facd5-2d11-46ba-bd57-9fac17fa1424" providerId="ADAL" clId="{3ADBAB99-5D1B-4B06-90B3-5191B7113827}" dt="2023-03-27T15:33:47.791" v="1895" actId="207"/>
          <ac:spMkLst>
            <pc:docMk/>
            <pc:sldMk cId="908226991" sldId="260"/>
            <ac:spMk id="12" creationId="{612BA344-B16E-2209-6C12-01B10ACC68C4}"/>
          </ac:spMkLst>
        </pc:spChg>
        <pc:spChg chg="mod">
          <ac:chgData name="Brenda Mileni Manguinuri Sánchez" userId="3a8facd5-2d11-46ba-bd57-9fac17fa1424" providerId="ADAL" clId="{3ADBAB99-5D1B-4B06-90B3-5191B7113827}" dt="2023-03-27T15:33:53.856" v="1896" actId="207"/>
          <ac:spMkLst>
            <pc:docMk/>
            <pc:sldMk cId="908226991" sldId="260"/>
            <ac:spMk id="19" creationId="{B8C2737A-37CF-EA2A-508C-ABBB9C2F29F6}"/>
          </ac:spMkLst>
        </pc:spChg>
        <pc:picChg chg="add mod">
          <ac:chgData name="Brenda Mileni Manguinuri Sánchez" userId="3a8facd5-2d11-46ba-bd57-9fac17fa1424" providerId="ADAL" clId="{3ADBAB99-5D1B-4B06-90B3-5191B7113827}" dt="2023-03-27T15:51:13.942" v="2071" actId="1036"/>
          <ac:picMkLst>
            <pc:docMk/>
            <pc:sldMk cId="908226991" sldId="260"/>
            <ac:picMk id="3" creationId="{1D4E6901-1EAE-754F-CB27-AC04B1E77286}"/>
          </ac:picMkLst>
        </pc:picChg>
        <pc:picChg chg="del">
          <ac:chgData name="Brenda Mileni Manguinuri Sánchez" userId="3a8facd5-2d11-46ba-bd57-9fac17fa1424" providerId="ADAL" clId="{3ADBAB99-5D1B-4B06-90B3-5191B7113827}" dt="2023-03-27T15:33:32.252" v="1887" actId="478"/>
          <ac:picMkLst>
            <pc:docMk/>
            <pc:sldMk cId="908226991" sldId="260"/>
            <ac:picMk id="7" creationId="{0F907318-E0C5-CA12-3513-8140493C7ECF}"/>
          </ac:picMkLst>
        </pc:picChg>
        <pc:picChg chg="add mod">
          <ac:chgData name="Brenda Mileni Manguinuri Sánchez" userId="3a8facd5-2d11-46ba-bd57-9fac17fa1424" providerId="ADAL" clId="{3ADBAB99-5D1B-4B06-90B3-5191B7113827}" dt="2023-03-27T15:40:10.546" v="2002" actId="1036"/>
          <ac:picMkLst>
            <pc:docMk/>
            <pc:sldMk cId="908226991" sldId="260"/>
            <ac:picMk id="8" creationId="{24A770B1-8002-6FC4-BF2A-4CBC7965C052}"/>
          </ac:picMkLst>
        </pc:picChg>
        <pc:picChg chg="del">
          <ac:chgData name="Brenda Mileni Manguinuri Sánchez" userId="3a8facd5-2d11-46ba-bd57-9fac17fa1424" providerId="ADAL" clId="{3ADBAB99-5D1B-4B06-90B3-5191B7113827}" dt="2023-03-27T15:34:35.130" v="1902" actId="478"/>
          <ac:picMkLst>
            <pc:docMk/>
            <pc:sldMk cId="908226991" sldId="260"/>
            <ac:picMk id="11" creationId="{6FB6BA9D-FF3E-FEC6-52D4-DBB74AAF13CC}"/>
          </ac:picMkLst>
        </pc:picChg>
        <pc:picChg chg="del">
          <ac:chgData name="Brenda Mileni Manguinuri Sánchez" userId="3a8facd5-2d11-46ba-bd57-9fac17fa1424" providerId="ADAL" clId="{3ADBAB99-5D1B-4B06-90B3-5191B7113827}" dt="2023-03-27T15:39:59.076" v="1949" actId="478"/>
          <ac:picMkLst>
            <pc:docMk/>
            <pc:sldMk cId="908226991" sldId="260"/>
            <ac:picMk id="20" creationId="{04AF65D9-C83A-1C75-BEA3-3482685CD93A}"/>
          </ac:picMkLst>
        </pc:picChg>
        <pc:picChg chg="add mod">
          <ac:chgData name="Brenda Mileni Manguinuri Sánchez" userId="3a8facd5-2d11-46ba-bd57-9fac17fa1424" providerId="ADAL" clId="{3ADBAB99-5D1B-4B06-90B3-5191B7113827}" dt="2023-03-27T15:33:39.797" v="1894" actId="1037"/>
          <ac:picMkLst>
            <pc:docMk/>
            <pc:sldMk cId="908226991" sldId="260"/>
            <ac:picMk id="1026" creationId="{F375AAA1-C0A6-923A-4185-053CFF27869B}"/>
          </ac:picMkLst>
        </pc:picChg>
        <pc:cxnChg chg="mod">
          <ac:chgData name="Brenda Mileni Manguinuri Sánchez" userId="3a8facd5-2d11-46ba-bd57-9fac17fa1424" providerId="ADAL" clId="{3ADBAB99-5D1B-4B06-90B3-5191B7113827}" dt="2023-03-27T15:34:16.614" v="1898" actId="208"/>
          <ac:cxnSpMkLst>
            <pc:docMk/>
            <pc:sldMk cId="908226991" sldId="260"/>
            <ac:cxnSpMk id="10" creationId="{B098CACC-5D9D-FB52-9BA8-EE2638D6F597}"/>
          </ac:cxnSpMkLst>
        </pc:cxnChg>
        <pc:cxnChg chg="mod">
          <ac:chgData name="Brenda Mileni Manguinuri Sánchez" userId="3a8facd5-2d11-46ba-bd57-9fac17fa1424" providerId="ADAL" clId="{3ADBAB99-5D1B-4B06-90B3-5191B7113827}" dt="2023-03-27T15:34:11.502" v="1897" actId="208"/>
          <ac:cxnSpMkLst>
            <pc:docMk/>
            <pc:sldMk cId="908226991" sldId="260"/>
            <ac:cxnSpMk id="18" creationId="{ADFB2B7E-FFF3-5BAB-3077-3255A9DFD387}"/>
          </ac:cxnSpMkLst>
        </pc:cxnChg>
      </pc:sldChg>
      <pc:sldChg chg="new del">
        <pc:chgData name="Brenda Mileni Manguinuri Sánchez" userId="3a8facd5-2d11-46ba-bd57-9fac17fa1424" providerId="ADAL" clId="{3ADBAB99-5D1B-4B06-90B3-5191B7113827}" dt="2023-03-27T15:29:20.570" v="1827" actId="47"/>
        <pc:sldMkLst>
          <pc:docMk/>
          <pc:sldMk cId="1260009445" sldId="260"/>
        </pc:sldMkLst>
      </pc:sldChg>
      <pc:sldChg chg="new del">
        <pc:chgData name="Brenda Mileni Manguinuri Sánchez" userId="3a8facd5-2d11-46ba-bd57-9fac17fa1424" providerId="ADAL" clId="{3ADBAB99-5D1B-4B06-90B3-5191B7113827}" dt="2023-03-27T15:33:12.806" v="1884" actId="47"/>
        <pc:sldMkLst>
          <pc:docMk/>
          <pc:sldMk cId="1308628062" sldId="260"/>
        </pc:sldMkLst>
      </pc:sldChg>
      <pc:sldChg chg="addSp delSp modSp new del mod">
        <pc:chgData name="Brenda Mileni Manguinuri Sánchez" userId="3a8facd5-2d11-46ba-bd57-9fac17fa1424" providerId="ADAL" clId="{3ADBAB99-5D1B-4B06-90B3-5191B7113827}" dt="2023-03-24T20:31:35.078" v="1650" actId="47"/>
        <pc:sldMkLst>
          <pc:docMk/>
          <pc:sldMk cId="2898389667" sldId="260"/>
        </pc:sldMkLst>
        <pc:spChg chg="add mod ord">
          <ac:chgData name="Brenda Mileni Manguinuri Sánchez" userId="3a8facd5-2d11-46ba-bd57-9fac17fa1424" providerId="ADAL" clId="{3ADBAB99-5D1B-4B06-90B3-5191B7113827}" dt="2023-03-23T17:13:17.953" v="1536" actId="207"/>
          <ac:spMkLst>
            <pc:docMk/>
            <pc:sldMk cId="2898389667" sldId="260"/>
            <ac:spMk id="3" creationId="{F565D3B4-E702-9B6B-8231-10FF0E1660F0}"/>
          </ac:spMkLst>
        </pc:spChg>
        <pc:picChg chg="add del mod">
          <ac:chgData name="Brenda Mileni Manguinuri Sánchez" userId="3a8facd5-2d11-46ba-bd57-9fac17fa1424" providerId="ADAL" clId="{3ADBAB99-5D1B-4B06-90B3-5191B7113827}" dt="2023-03-23T15:22:19.934" v="1409" actId="478"/>
          <ac:picMkLst>
            <pc:docMk/>
            <pc:sldMk cId="2898389667" sldId="260"/>
            <ac:picMk id="2" creationId="{C91751DC-BF9F-EDDA-21E8-3794C4D9C365}"/>
          </ac:picMkLst>
        </pc:picChg>
        <pc:picChg chg="add del mod">
          <ac:chgData name="Brenda Mileni Manguinuri Sánchez" userId="3a8facd5-2d11-46ba-bd57-9fac17fa1424" providerId="ADAL" clId="{3ADBAB99-5D1B-4B06-90B3-5191B7113827}" dt="2023-03-23T17:12:12.966" v="1531" actId="478"/>
          <ac:picMkLst>
            <pc:docMk/>
            <pc:sldMk cId="2898389667" sldId="260"/>
            <ac:picMk id="5" creationId="{68C96F42-B2CA-0807-32DA-AE2E849F21DA}"/>
          </ac:picMkLst>
        </pc:picChg>
        <pc:picChg chg="add del mod">
          <ac:chgData name="Brenda Mileni Manguinuri Sánchez" userId="3a8facd5-2d11-46ba-bd57-9fac17fa1424" providerId="ADAL" clId="{3ADBAB99-5D1B-4B06-90B3-5191B7113827}" dt="2023-03-23T17:12:14.446" v="1532" actId="478"/>
          <ac:picMkLst>
            <pc:docMk/>
            <pc:sldMk cId="2898389667" sldId="260"/>
            <ac:picMk id="7" creationId="{4FF3AB88-4E14-626D-CC96-9F61F5EEEC53}"/>
          </ac:picMkLst>
        </pc:picChg>
        <pc:picChg chg="add mod">
          <ac:chgData name="Brenda Mileni Manguinuri Sánchez" userId="3a8facd5-2d11-46ba-bd57-9fac17fa1424" providerId="ADAL" clId="{3ADBAB99-5D1B-4B06-90B3-5191B7113827}" dt="2023-03-23T17:12:47.280" v="1534" actId="12788"/>
          <ac:picMkLst>
            <pc:docMk/>
            <pc:sldMk cId="2898389667" sldId="260"/>
            <ac:picMk id="9" creationId="{F50BA7C2-F1AD-7E90-D7F3-5D8708D3144C}"/>
          </ac:picMkLst>
        </pc:picChg>
      </pc:sldChg>
      <pc:sldChg chg="addSp delSp modSp new add del mod">
        <pc:chgData name="Brenda Mileni Manguinuri Sánchez" userId="3a8facd5-2d11-46ba-bd57-9fac17fa1424" providerId="ADAL" clId="{3ADBAB99-5D1B-4B06-90B3-5191B7113827}" dt="2023-03-24T20:31:41.744" v="1655" actId="47"/>
        <pc:sldMkLst>
          <pc:docMk/>
          <pc:sldMk cId="401456423" sldId="261"/>
        </pc:sldMkLst>
        <pc:spChg chg="add del mod">
          <ac:chgData name="Brenda Mileni Manguinuri Sánchez" userId="3a8facd5-2d11-46ba-bd57-9fac17fa1424" providerId="ADAL" clId="{3ADBAB99-5D1B-4B06-90B3-5191B7113827}" dt="2023-03-23T22:19:13.017" v="1538" actId="478"/>
          <ac:spMkLst>
            <pc:docMk/>
            <pc:sldMk cId="401456423" sldId="261"/>
            <ac:spMk id="6" creationId="{8C6655A3-6C1A-E4F3-FC48-6DACDE49EDF4}"/>
          </ac:spMkLst>
        </pc:spChg>
        <pc:spChg chg="add del mod">
          <ac:chgData name="Brenda Mileni Manguinuri Sánchez" userId="3a8facd5-2d11-46ba-bd57-9fac17fa1424" providerId="ADAL" clId="{3ADBAB99-5D1B-4B06-90B3-5191B7113827}" dt="2023-03-24T20:14:09.623" v="1621" actId="478"/>
          <ac:spMkLst>
            <pc:docMk/>
            <pc:sldMk cId="401456423" sldId="261"/>
            <ac:spMk id="11" creationId="{7A06FF6D-6255-8CD1-3A75-453791D41708}"/>
          </ac:spMkLst>
        </pc:spChg>
        <pc:picChg chg="add del mod ord">
          <ac:chgData name="Brenda Mileni Manguinuri Sánchez" userId="3a8facd5-2d11-46ba-bd57-9fac17fa1424" providerId="ADAL" clId="{3ADBAB99-5D1B-4B06-90B3-5191B7113827}" dt="2023-03-23T15:44:53.381" v="1512" actId="478"/>
          <ac:picMkLst>
            <pc:docMk/>
            <pc:sldMk cId="401456423" sldId="261"/>
            <ac:picMk id="3" creationId="{A2B08FE5-A67F-4BEF-976C-67CF66AEEDDD}"/>
          </ac:picMkLst>
        </pc:picChg>
        <pc:picChg chg="add del">
          <ac:chgData name="Brenda Mileni Manguinuri Sánchez" userId="3a8facd5-2d11-46ba-bd57-9fac17fa1424" providerId="ADAL" clId="{3ADBAB99-5D1B-4B06-90B3-5191B7113827}" dt="2023-03-23T15:43:47.925" v="1501" actId="478"/>
          <ac:picMkLst>
            <pc:docMk/>
            <pc:sldMk cId="401456423" sldId="261"/>
            <ac:picMk id="5" creationId="{505BAC55-F303-538B-D5C9-2D0100F8E302}"/>
          </ac:picMkLst>
        </pc:picChg>
        <pc:picChg chg="add del mod">
          <ac:chgData name="Brenda Mileni Manguinuri Sánchez" userId="3a8facd5-2d11-46ba-bd57-9fac17fa1424" providerId="ADAL" clId="{3ADBAB99-5D1B-4B06-90B3-5191B7113827}" dt="2023-03-23T22:19:12.427" v="1537" actId="478"/>
          <ac:picMkLst>
            <pc:docMk/>
            <pc:sldMk cId="401456423" sldId="261"/>
            <ac:picMk id="8" creationId="{95FD2E03-89A5-582C-9165-4161DED46AAA}"/>
          </ac:picMkLst>
        </pc:picChg>
        <pc:picChg chg="add del mod">
          <ac:chgData name="Brenda Mileni Manguinuri Sánchez" userId="3a8facd5-2d11-46ba-bd57-9fac17fa1424" providerId="ADAL" clId="{3ADBAB99-5D1B-4B06-90B3-5191B7113827}" dt="2023-03-23T22:26:29.220" v="1544" actId="478"/>
          <ac:picMkLst>
            <pc:docMk/>
            <pc:sldMk cId="401456423" sldId="261"/>
            <ac:picMk id="10" creationId="{4516DA48-02CD-C59D-B4DE-69B6681AED2A}"/>
          </ac:picMkLst>
        </pc:picChg>
        <pc:picChg chg="add del mod modCrop">
          <ac:chgData name="Brenda Mileni Manguinuri Sánchez" userId="3a8facd5-2d11-46ba-bd57-9fac17fa1424" providerId="ADAL" clId="{3ADBAB99-5D1B-4B06-90B3-5191B7113827}" dt="2023-03-24T20:14:55.066" v="1631" actId="478"/>
          <ac:picMkLst>
            <pc:docMk/>
            <pc:sldMk cId="401456423" sldId="261"/>
            <ac:picMk id="13" creationId="{712CD49D-36AC-B63F-57FE-3A3416B0EEF4}"/>
          </ac:picMkLst>
        </pc:picChg>
        <pc:picChg chg="add del mod modCrop">
          <ac:chgData name="Brenda Mileni Manguinuri Sánchez" userId="3a8facd5-2d11-46ba-bd57-9fac17fa1424" providerId="ADAL" clId="{3ADBAB99-5D1B-4B06-90B3-5191B7113827}" dt="2023-03-24T20:18:27.491" v="1640" actId="478"/>
          <ac:picMkLst>
            <pc:docMk/>
            <pc:sldMk cId="401456423" sldId="261"/>
            <ac:picMk id="15" creationId="{00DD9CF1-A4E8-A581-9E78-F05F70CBAA89}"/>
          </ac:picMkLst>
        </pc:picChg>
        <pc:picChg chg="add del mod modCrop">
          <ac:chgData name="Brenda Mileni Manguinuri Sánchez" userId="3a8facd5-2d11-46ba-bd57-9fac17fa1424" providerId="ADAL" clId="{3ADBAB99-5D1B-4B06-90B3-5191B7113827}" dt="2023-03-24T20:19:00.392" v="1649" actId="478"/>
          <ac:picMkLst>
            <pc:docMk/>
            <pc:sldMk cId="401456423" sldId="261"/>
            <ac:picMk id="17" creationId="{B935FA80-3C1A-D3DD-C0C2-72D71FD69072}"/>
          </ac:picMkLst>
        </pc:picChg>
      </pc:sldChg>
      <pc:sldChg chg="addSp delSp modSp add mod">
        <pc:chgData name="Brenda Mileni Manguinuri Sánchez" userId="3a8facd5-2d11-46ba-bd57-9fac17fa1424" providerId="ADAL" clId="{3ADBAB99-5D1B-4B06-90B3-5191B7113827}" dt="2023-03-27T15:51:25.191" v="2085" actId="1036"/>
        <pc:sldMkLst>
          <pc:docMk/>
          <pc:sldMk cId="3505230859" sldId="261"/>
        </pc:sldMkLst>
        <pc:spChg chg="mod">
          <ac:chgData name="Brenda Mileni Manguinuri Sánchez" userId="3a8facd5-2d11-46ba-bd57-9fac17fa1424" providerId="ADAL" clId="{3ADBAB99-5D1B-4B06-90B3-5191B7113827}" dt="2023-03-27T15:38:00.820" v="1944" actId="207"/>
          <ac:spMkLst>
            <pc:docMk/>
            <pc:sldMk cId="3505230859" sldId="261"/>
            <ac:spMk id="4" creationId="{E982A4C6-D98F-1BB9-0F44-3BC6538BBEE9}"/>
          </ac:spMkLst>
        </pc:spChg>
        <pc:spChg chg="mod">
          <ac:chgData name="Brenda Mileni Manguinuri Sánchez" userId="3a8facd5-2d11-46ba-bd57-9fac17fa1424" providerId="ADAL" clId="{3ADBAB99-5D1B-4B06-90B3-5191B7113827}" dt="2023-03-27T15:37:54.830" v="1943" actId="207"/>
          <ac:spMkLst>
            <pc:docMk/>
            <pc:sldMk cId="3505230859" sldId="261"/>
            <ac:spMk id="6" creationId="{C18239D2-3DB5-6A83-CED4-E4D5D4FDCD61}"/>
          </ac:spMkLst>
        </pc:spChg>
        <pc:spChg chg="mod">
          <ac:chgData name="Brenda Mileni Manguinuri Sánchez" userId="3a8facd5-2d11-46ba-bd57-9fac17fa1424" providerId="ADAL" clId="{3ADBAB99-5D1B-4B06-90B3-5191B7113827}" dt="2023-03-27T15:37:36.404" v="1940" actId="207"/>
          <ac:spMkLst>
            <pc:docMk/>
            <pc:sldMk cId="3505230859" sldId="261"/>
            <ac:spMk id="12" creationId="{612BA344-B16E-2209-6C12-01B10ACC68C4}"/>
          </ac:spMkLst>
        </pc:spChg>
        <pc:spChg chg="mod">
          <ac:chgData name="Brenda Mileni Manguinuri Sánchez" userId="3a8facd5-2d11-46ba-bd57-9fac17fa1424" providerId="ADAL" clId="{3ADBAB99-5D1B-4B06-90B3-5191B7113827}" dt="2023-03-27T15:37:36.404" v="1940" actId="207"/>
          <ac:spMkLst>
            <pc:docMk/>
            <pc:sldMk cId="3505230859" sldId="261"/>
            <ac:spMk id="19" creationId="{B8C2737A-37CF-EA2A-508C-ABBB9C2F29F6}"/>
          </ac:spMkLst>
        </pc:spChg>
        <pc:picChg chg="del">
          <ac:chgData name="Brenda Mileni Manguinuri Sánchez" userId="3a8facd5-2d11-46ba-bd57-9fac17fa1424" providerId="ADAL" clId="{3ADBAB99-5D1B-4B06-90B3-5191B7113827}" dt="2023-03-27T15:36:01.839" v="1928" actId="478"/>
          <ac:picMkLst>
            <pc:docMk/>
            <pc:sldMk cId="3505230859" sldId="261"/>
            <ac:picMk id="3" creationId="{1D4E6901-1EAE-754F-CB27-AC04B1E77286}"/>
          </ac:picMkLst>
        </pc:picChg>
        <pc:picChg chg="add mod">
          <ac:chgData name="Brenda Mileni Manguinuri Sánchez" userId="3a8facd5-2d11-46ba-bd57-9fac17fa1424" providerId="ADAL" clId="{3ADBAB99-5D1B-4B06-90B3-5191B7113827}" dt="2023-03-27T15:51:25.191" v="2085" actId="1036"/>
          <ac:picMkLst>
            <pc:docMk/>
            <pc:sldMk cId="3505230859" sldId="261"/>
            <ac:picMk id="5" creationId="{CF2AA1BA-B1A3-4F31-F62E-A3450CF68ABC}"/>
          </ac:picMkLst>
        </pc:picChg>
        <pc:picChg chg="add del mod">
          <ac:chgData name="Brenda Mileni Manguinuri Sánchez" userId="3a8facd5-2d11-46ba-bd57-9fac17fa1424" providerId="ADAL" clId="{3ADBAB99-5D1B-4B06-90B3-5191B7113827}" dt="2023-03-27T15:49:47.285" v="2005" actId="478"/>
          <ac:picMkLst>
            <pc:docMk/>
            <pc:sldMk cId="3505230859" sldId="261"/>
            <ac:picMk id="7" creationId="{99ED0B1F-C623-65F8-C707-BA87F2F3DA88}"/>
          </ac:picMkLst>
        </pc:picChg>
        <pc:picChg chg="add mod">
          <ac:chgData name="Brenda Mileni Manguinuri Sánchez" userId="3a8facd5-2d11-46ba-bd57-9fac17fa1424" providerId="ADAL" clId="{3ADBAB99-5D1B-4B06-90B3-5191B7113827}" dt="2023-03-27T15:49:53.863" v="2010" actId="1036"/>
          <ac:picMkLst>
            <pc:docMk/>
            <pc:sldMk cId="3505230859" sldId="261"/>
            <ac:picMk id="9" creationId="{A135D932-2805-FAC3-3A7A-904C209670FE}"/>
          </ac:picMkLst>
        </pc:picChg>
        <pc:picChg chg="del">
          <ac:chgData name="Brenda Mileni Manguinuri Sánchez" userId="3a8facd5-2d11-46ba-bd57-9fac17fa1424" providerId="ADAL" clId="{3ADBAB99-5D1B-4B06-90B3-5191B7113827}" dt="2023-03-27T15:38:05.954" v="1945" actId="478"/>
          <ac:picMkLst>
            <pc:docMk/>
            <pc:sldMk cId="3505230859" sldId="261"/>
            <ac:picMk id="20" creationId="{04AF65D9-C83A-1C75-BEA3-3482685CD93A}"/>
          </ac:picMkLst>
        </pc:picChg>
        <pc:picChg chg="del">
          <ac:chgData name="Brenda Mileni Manguinuri Sánchez" userId="3a8facd5-2d11-46ba-bd57-9fac17fa1424" providerId="ADAL" clId="{3ADBAB99-5D1B-4B06-90B3-5191B7113827}" dt="2023-03-27T15:35:51.792" v="1918" actId="478"/>
          <ac:picMkLst>
            <pc:docMk/>
            <pc:sldMk cId="3505230859" sldId="261"/>
            <ac:picMk id="1026" creationId="{F375AAA1-C0A6-923A-4185-053CFF27869B}"/>
          </ac:picMkLst>
        </pc:picChg>
        <pc:picChg chg="add mod">
          <ac:chgData name="Brenda Mileni Manguinuri Sánchez" userId="3a8facd5-2d11-46ba-bd57-9fac17fa1424" providerId="ADAL" clId="{3ADBAB99-5D1B-4B06-90B3-5191B7113827}" dt="2023-03-27T15:35:58.936" v="1927" actId="1038"/>
          <ac:picMkLst>
            <pc:docMk/>
            <pc:sldMk cId="3505230859" sldId="261"/>
            <ac:picMk id="2050" creationId="{2C89ED6C-7D15-F86E-C9E0-699489C9887D}"/>
          </ac:picMkLst>
        </pc:picChg>
        <pc:cxnChg chg="mod">
          <ac:chgData name="Brenda Mileni Manguinuri Sánchez" userId="3a8facd5-2d11-46ba-bd57-9fac17fa1424" providerId="ADAL" clId="{3ADBAB99-5D1B-4B06-90B3-5191B7113827}" dt="2023-03-27T15:37:41.615" v="1941" actId="208"/>
          <ac:cxnSpMkLst>
            <pc:docMk/>
            <pc:sldMk cId="3505230859" sldId="261"/>
            <ac:cxnSpMk id="10" creationId="{B098CACC-5D9D-FB52-9BA8-EE2638D6F597}"/>
          </ac:cxnSpMkLst>
        </pc:cxnChg>
        <pc:cxnChg chg="mod">
          <ac:chgData name="Brenda Mileni Manguinuri Sánchez" userId="3a8facd5-2d11-46ba-bd57-9fac17fa1424" providerId="ADAL" clId="{3ADBAB99-5D1B-4B06-90B3-5191B7113827}" dt="2023-03-27T15:37:41.615" v="1941" actId="208"/>
          <ac:cxnSpMkLst>
            <pc:docMk/>
            <pc:sldMk cId="3505230859" sldId="261"/>
            <ac:cxnSpMk id="18" creationId="{ADFB2B7E-FFF3-5BAB-3077-3255A9DFD387}"/>
          </ac:cxnSpMkLst>
        </pc:cxnChg>
      </pc:sldChg>
      <pc:sldChg chg="addSp modSp new add del mod">
        <pc:chgData name="Brenda Mileni Manguinuri Sánchez" userId="3a8facd5-2d11-46ba-bd57-9fac17fa1424" providerId="ADAL" clId="{3ADBAB99-5D1B-4B06-90B3-5191B7113827}" dt="2023-03-24T20:31:42.399" v="1656" actId="47"/>
        <pc:sldMkLst>
          <pc:docMk/>
          <pc:sldMk cId="3047888603" sldId="262"/>
        </pc:sldMkLst>
        <pc:picChg chg="add mod">
          <ac:chgData name="Brenda Mileni Manguinuri Sánchez" userId="3a8facd5-2d11-46ba-bd57-9fac17fa1424" providerId="ADAL" clId="{3ADBAB99-5D1B-4B06-90B3-5191B7113827}" dt="2023-03-23T17:05:34.954" v="1516" actId="14100"/>
          <ac:picMkLst>
            <pc:docMk/>
            <pc:sldMk cId="3047888603" sldId="262"/>
            <ac:picMk id="3" creationId="{DBC975E9-3136-DC7B-8A49-8D1A8B708A42}"/>
          </ac:picMkLst>
        </pc:picChg>
      </pc:sldChg>
      <pc:sldChg chg="add del">
        <pc:chgData name="Brenda Mileni Manguinuri Sánchez" userId="3a8facd5-2d11-46ba-bd57-9fac17fa1424" providerId="ADAL" clId="{3ADBAB99-5D1B-4B06-90B3-5191B7113827}" dt="2023-03-27T15:38:07.986" v="1947"/>
        <pc:sldMkLst>
          <pc:docMk/>
          <pc:sldMk cId="3627598229" sldId="262"/>
        </pc:sldMkLst>
      </pc:sldChg>
    </pc:docChg>
  </pc:docChgLst>
  <pc:docChgLst>
    <pc:chgData name="Fátima del Carmen Mendoza Suárez" userId="c05acca7-5ad2-4e25-b626-c51f30bc2c92" providerId="ADAL" clId="{00676C82-FE5B-4695-BC73-B4903228A8D0}"/>
    <pc:docChg chg="custSel modSld">
      <pc:chgData name="Fátima del Carmen Mendoza Suárez" userId="c05acca7-5ad2-4e25-b626-c51f30bc2c92" providerId="ADAL" clId="{00676C82-FE5B-4695-BC73-B4903228A8D0}" dt="2023-07-15T02:19:06.321" v="2" actId="478"/>
      <pc:docMkLst>
        <pc:docMk/>
      </pc:docMkLst>
      <pc:sldChg chg="addSp delSp modSp">
        <pc:chgData name="Fátima del Carmen Mendoza Suárez" userId="c05acca7-5ad2-4e25-b626-c51f30bc2c92" providerId="ADAL" clId="{00676C82-FE5B-4695-BC73-B4903228A8D0}" dt="2023-07-15T02:19:06.321" v="2" actId="478"/>
        <pc:sldMkLst>
          <pc:docMk/>
          <pc:sldMk cId="308871666" sldId="257"/>
        </pc:sldMkLst>
        <pc:picChg chg="add del mod">
          <ac:chgData name="Fátima del Carmen Mendoza Suárez" userId="c05acca7-5ad2-4e25-b626-c51f30bc2c92" providerId="ADAL" clId="{00676C82-FE5B-4695-BC73-B4903228A8D0}" dt="2023-07-15T02:19:06.321" v="2" actId="478"/>
          <ac:picMkLst>
            <pc:docMk/>
            <pc:sldMk cId="308871666" sldId="257"/>
            <ac:picMk id="3" creationId="{A6E9E166-EED0-8A8A-4FB4-3EE2056950B2}"/>
          </ac:picMkLst>
        </pc:picChg>
      </pc:sldChg>
      <pc:sldChg chg="delSp mod">
        <pc:chgData name="Fátima del Carmen Mendoza Suárez" userId="c05acca7-5ad2-4e25-b626-c51f30bc2c92" providerId="ADAL" clId="{00676C82-FE5B-4695-BC73-B4903228A8D0}" dt="2023-07-15T01:36:11.706" v="0" actId="478"/>
        <pc:sldMkLst>
          <pc:docMk/>
          <pc:sldMk cId="1888231200" sldId="259"/>
        </pc:sldMkLst>
        <pc:spChg chg="del">
          <ac:chgData name="Fátima del Carmen Mendoza Suárez" userId="c05acca7-5ad2-4e25-b626-c51f30bc2c92" providerId="ADAL" clId="{00676C82-FE5B-4695-BC73-B4903228A8D0}" dt="2023-07-15T01:36:11.706" v="0" actId="478"/>
          <ac:spMkLst>
            <pc:docMk/>
            <pc:sldMk cId="1888231200" sldId="259"/>
            <ac:spMk id="2" creationId="{417776C5-30DB-E45B-CAB0-600CE2DBAC8F}"/>
          </ac:spMkLst>
        </pc:spChg>
      </pc:sldChg>
    </pc:docChg>
  </pc:docChgLst>
  <pc:docChgLst>
    <pc:chgData name="Gabriela del Pilar Andrade Arancibia" userId="76900f8c-ef6d-490b-9a21-27abdd104e0e" providerId="ADAL" clId="{C1E4A688-9687-4EE9-8175-AD1AB694FB26}"/>
    <pc:docChg chg="modSld">
      <pc:chgData name="Gabriela del Pilar Andrade Arancibia" userId="76900f8c-ef6d-490b-9a21-27abdd104e0e" providerId="ADAL" clId="{C1E4A688-9687-4EE9-8175-AD1AB694FB26}" dt="2023-06-13T21:44:39.883" v="1"/>
      <pc:docMkLst>
        <pc:docMk/>
      </pc:docMkLst>
      <pc:sldChg chg="addSp modSp mod">
        <pc:chgData name="Gabriela del Pilar Andrade Arancibia" userId="76900f8c-ef6d-490b-9a21-27abdd104e0e" providerId="ADAL" clId="{C1E4A688-9687-4EE9-8175-AD1AB694FB26}" dt="2023-06-13T21:44:39.883" v="1"/>
        <pc:sldMkLst>
          <pc:docMk/>
          <pc:sldMk cId="1888231200" sldId="259"/>
        </pc:sldMkLst>
        <pc:spChg chg="add mod">
          <ac:chgData name="Gabriela del Pilar Andrade Arancibia" userId="76900f8c-ef6d-490b-9a21-27abdd104e0e" providerId="ADAL" clId="{C1E4A688-9687-4EE9-8175-AD1AB694FB26}" dt="2023-06-13T21:44:39.883" v="1"/>
          <ac:spMkLst>
            <pc:docMk/>
            <pc:sldMk cId="1888231200" sldId="259"/>
            <ac:spMk id="2" creationId="{417776C5-30DB-E45B-CAB0-600CE2DBAC8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071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767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68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71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01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269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5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86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547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98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49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[Nombre Colaborador]!</a:t>
            </a:r>
            <a:endParaRPr lang="es-PE" sz="3500" b="1">
              <a:solidFill>
                <a:srgbClr val="F39200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009A3F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, 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solidFill>
                  <a:srgbClr val="6D6E71"/>
                </a:solidFill>
                <a:latin typeface="Verdana"/>
                <a:ea typeface="Verdana"/>
              </a:rPr>
              <a:t>En Ransa, ¡crecemos todos!</a:t>
            </a:r>
            <a:endParaRPr lang="es-PE" b="1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B25F3DE-BDA3-A654-270B-C0F998556CC8}"/>
              </a:ext>
            </a:extLst>
          </p:cNvPr>
          <p:cNvGrpSpPr/>
          <p:nvPr/>
        </p:nvGrpSpPr>
        <p:grpSpPr>
          <a:xfrm>
            <a:off x="3914902" y="8698206"/>
            <a:ext cx="2775662" cy="787295"/>
            <a:chOff x="323850" y="6933273"/>
            <a:chExt cx="2620072" cy="76481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B098CACC-5D9D-FB52-9BA8-EE2638D6F59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uadroTexto 4">
              <a:extLst>
                <a:ext uri="{FF2B5EF4-FFF2-40B4-BE49-F238E27FC236}">
                  <a16:creationId xmlns:a16="http://schemas.microsoft.com/office/drawing/2014/main" id="{612BA344-B16E-2209-6C12-01B10ACC68C4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720204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VP o gerente del negocio</a:t>
              </a:r>
              <a:endParaRPr lang="es-ES">
                <a:solidFill>
                  <a:srgbClr val="009A3F"/>
                </a:solidFill>
                <a:latin typeface="Verdana"/>
                <a:ea typeface="Verdana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B7C4701-7927-86ED-595A-C404C1B6C460}"/>
              </a:ext>
            </a:extLst>
          </p:cNvPr>
          <p:cNvGrpSpPr/>
          <p:nvPr/>
        </p:nvGrpSpPr>
        <p:grpSpPr>
          <a:xfrm>
            <a:off x="869110" y="8698193"/>
            <a:ext cx="2775662" cy="571851"/>
            <a:chOff x="323850" y="6933273"/>
            <a:chExt cx="2620072" cy="555521"/>
          </a:xfrm>
        </p:grpSpPr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ADFB2B7E-FFF3-5BAB-3077-3255A9DFD38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4">
              <a:extLst>
                <a:ext uri="{FF2B5EF4-FFF2-40B4-BE49-F238E27FC236}">
                  <a16:creationId xmlns:a16="http://schemas.microsoft.com/office/drawing/2014/main" id="{B8C2737A-37CF-EA2A-508C-ABBB9C2F29F6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510915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jefe directo</a:t>
              </a:r>
            </a:p>
          </p:txBody>
        </p:sp>
      </p:grpSp>
      <p:pic>
        <p:nvPicPr>
          <p:cNvPr id="23" name="Gráfico 1">
            <a:extLst>
              <a:ext uri="{FF2B5EF4-FFF2-40B4-BE49-F238E27FC236}">
                <a16:creationId xmlns:a16="http://schemas.microsoft.com/office/drawing/2014/main" id="{709DC664-E04F-7803-53BF-111550B70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3793" y="9900457"/>
            <a:ext cx="2297450" cy="432000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A8496B9A-83A7-3C09-FE8A-CA40659AE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584" y="9694478"/>
            <a:ext cx="2448000" cy="765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59AA7E5-AB3D-1B51-386A-317FF33A31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19837" y="499982"/>
            <a:ext cx="4320000" cy="329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[Nombre Colaborador]!</a:t>
            </a:r>
            <a:endParaRPr lang="es-PE" sz="3500" b="1">
              <a:solidFill>
                <a:srgbClr val="F39200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009A3F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, 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solidFill>
                  <a:srgbClr val="6D6E71"/>
                </a:solidFill>
                <a:latin typeface="Verdana"/>
                <a:ea typeface="Verdana"/>
              </a:rPr>
              <a:t>En Ransa, ¡crecemos todos!</a:t>
            </a:r>
            <a:endParaRPr lang="es-PE" b="1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B25F3DE-BDA3-A654-270B-C0F998556CC8}"/>
              </a:ext>
            </a:extLst>
          </p:cNvPr>
          <p:cNvGrpSpPr/>
          <p:nvPr/>
        </p:nvGrpSpPr>
        <p:grpSpPr>
          <a:xfrm>
            <a:off x="3914902" y="8698206"/>
            <a:ext cx="2775662" cy="787295"/>
            <a:chOff x="323850" y="6933273"/>
            <a:chExt cx="2620072" cy="76481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B098CACC-5D9D-FB52-9BA8-EE2638D6F59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uadroTexto 4">
              <a:extLst>
                <a:ext uri="{FF2B5EF4-FFF2-40B4-BE49-F238E27FC236}">
                  <a16:creationId xmlns:a16="http://schemas.microsoft.com/office/drawing/2014/main" id="{612BA344-B16E-2209-6C12-01B10ACC68C4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720204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VP o gerente del negocio</a:t>
              </a:r>
              <a:endParaRPr lang="es-ES">
                <a:solidFill>
                  <a:srgbClr val="009A3F"/>
                </a:solidFill>
                <a:latin typeface="Verdana"/>
                <a:ea typeface="Verdana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B7C4701-7927-86ED-595A-C404C1B6C460}"/>
              </a:ext>
            </a:extLst>
          </p:cNvPr>
          <p:cNvGrpSpPr/>
          <p:nvPr/>
        </p:nvGrpSpPr>
        <p:grpSpPr>
          <a:xfrm>
            <a:off x="869110" y="8698193"/>
            <a:ext cx="2775662" cy="571851"/>
            <a:chOff x="323850" y="6933273"/>
            <a:chExt cx="2620072" cy="555521"/>
          </a:xfrm>
        </p:grpSpPr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ADFB2B7E-FFF3-5BAB-3077-3255A9DFD38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4">
              <a:extLst>
                <a:ext uri="{FF2B5EF4-FFF2-40B4-BE49-F238E27FC236}">
                  <a16:creationId xmlns:a16="http://schemas.microsoft.com/office/drawing/2014/main" id="{B8C2737A-37CF-EA2A-508C-ABBB9C2F29F6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510915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jefe directo</a:t>
              </a:r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A8496B9A-83A7-3C09-FE8A-CA40659AE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1043" y="9702690"/>
            <a:ext cx="2448000" cy="765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DC367C-75A1-D73D-8F9C-A4703DA9B3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7" t="30236" r="12718" b="41026"/>
          <a:stretch/>
        </p:blipFill>
        <p:spPr bwMode="auto">
          <a:xfrm>
            <a:off x="5526156" y="9848348"/>
            <a:ext cx="1674743" cy="46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965B4F0-E813-930F-7DF6-68F00B5B4F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9837" y="499982"/>
            <a:ext cx="4320000" cy="329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1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 dirty="0">
                <a:solidFill>
                  <a:srgbClr val="06038D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 dirty="0">
                <a:solidFill>
                  <a:srgbClr val="06038D"/>
                </a:solidFill>
                <a:latin typeface="Verdana"/>
                <a:ea typeface="Verdana"/>
              </a:rPr>
              <a:t>[Nombre Colaborador]!</a:t>
            </a:r>
            <a:endParaRPr lang="es-PE" sz="3500" b="1" dirty="0">
              <a:solidFill>
                <a:srgbClr val="06038D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 dirty="0">
                <a:solidFill>
                  <a:srgbClr val="D50032"/>
                </a:solidFill>
                <a:latin typeface="Verdana"/>
                <a:ea typeface="Verdana"/>
              </a:rPr>
              <a:t>[XXXXXXXX]</a:t>
            </a:r>
            <a:r>
              <a:rPr lang="es-ES" dirty="0">
                <a:solidFill>
                  <a:srgbClr val="D50032"/>
                </a:solidFill>
                <a:latin typeface="Verdana"/>
                <a:ea typeface="Verdana"/>
              </a:rPr>
              <a:t>, </a:t>
            </a:r>
            <a:r>
              <a:rPr lang="es-ES" dirty="0">
                <a:solidFill>
                  <a:srgbClr val="6D6E71"/>
                </a:solidFill>
                <a:latin typeface="Verdana"/>
                <a:ea typeface="Verdana"/>
              </a:rPr>
              <a:t>puesto que desempeñarás a partir de [mes año].</a:t>
            </a:r>
          </a:p>
          <a:p>
            <a:endParaRPr lang="es-ES" dirty="0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dirty="0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 dirty="0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 dirty="0">
                <a:solidFill>
                  <a:srgbClr val="06038D"/>
                </a:solidFill>
                <a:latin typeface="Verdana"/>
                <a:ea typeface="Verdana"/>
              </a:rPr>
              <a:t>En Ransa, ¡crecemos todos!</a:t>
            </a:r>
            <a:endParaRPr lang="es-PE" b="1" dirty="0">
              <a:solidFill>
                <a:srgbClr val="06038D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098CACC-5D9D-FB52-9BA8-EE2638D6F597}"/>
              </a:ext>
            </a:extLst>
          </p:cNvPr>
          <p:cNvCxnSpPr>
            <a:cxnSpLocks/>
          </p:cNvCxnSpPr>
          <p:nvPr/>
        </p:nvCxnSpPr>
        <p:spPr>
          <a:xfrm>
            <a:off x="3956250" y="8698206"/>
            <a:ext cx="2692968" cy="0"/>
          </a:xfrm>
          <a:prstGeom prst="line">
            <a:avLst/>
          </a:prstGeom>
          <a:ln>
            <a:solidFill>
              <a:srgbClr val="D303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4">
            <a:extLst>
              <a:ext uri="{FF2B5EF4-FFF2-40B4-BE49-F238E27FC236}">
                <a16:creationId xmlns:a16="http://schemas.microsoft.com/office/drawing/2014/main" id="{612BA344-B16E-2209-6C12-01B10ACC68C4}"/>
              </a:ext>
            </a:extLst>
          </p:cNvPr>
          <p:cNvSpPr txBox="1"/>
          <p:nvPr/>
        </p:nvSpPr>
        <p:spPr>
          <a:xfrm>
            <a:off x="3914902" y="8744123"/>
            <a:ext cx="2775662" cy="74137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 dirty="0">
                <a:solidFill>
                  <a:srgbClr val="D50032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 dirty="0">
                <a:solidFill>
                  <a:srgbClr val="D50032"/>
                </a:solidFill>
                <a:latin typeface="Verdana"/>
                <a:ea typeface="Verdana"/>
              </a:rPr>
              <a:t>Puesto del VP o gerente del negocio</a:t>
            </a:r>
            <a:endParaRPr lang="es-ES" dirty="0">
              <a:solidFill>
                <a:srgbClr val="D50032"/>
              </a:solidFill>
              <a:latin typeface="Verdana"/>
              <a:ea typeface="Verdana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DFB2B7E-FFF3-5BAB-3077-3255A9DFD387}"/>
              </a:ext>
            </a:extLst>
          </p:cNvPr>
          <p:cNvCxnSpPr>
            <a:cxnSpLocks/>
          </p:cNvCxnSpPr>
          <p:nvPr/>
        </p:nvCxnSpPr>
        <p:spPr>
          <a:xfrm>
            <a:off x="910458" y="8698193"/>
            <a:ext cx="2692968" cy="0"/>
          </a:xfrm>
          <a:prstGeom prst="line">
            <a:avLst/>
          </a:prstGeom>
          <a:ln>
            <a:solidFill>
              <a:srgbClr val="D303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4">
            <a:extLst>
              <a:ext uri="{FF2B5EF4-FFF2-40B4-BE49-F238E27FC236}">
                <a16:creationId xmlns:a16="http://schemas.microsoft.com/office/drawing/2014/main" id="{B8C2737A-37CF-EA2A-508C-ABBB9C2F29F6}"/>
              </a:ext>
            </a:extLst>
          </p:cNvPr>
          <p:cNvSpPr txBox="1"/>
          <p:nvPr/>
        </p:nvSpPr>
        <p:spPr>
          <a:xfrm>
            <a:off x="869110" y="8744110"/>
            <a:ext cx="2775662" cy="525934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D50032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D50032"/>
                </a:solidFill>
                <a:latin typeface="Verdana"/>
                <a:ea typeface="Verdana"/>
              </a:rPr>
              <a:t>Puesto del jefe directo</a:t>
            </a:r>
          </a:p>
        </p:txBody>
      </p:sp>
      <p:pic>
        <p:nvPicPr>
          <p:cNvPr id="7" name="Imagen 6" descr="Texto&#10;&#10;Descripción generada automáticamente con confianza baja">
            <a:extLst>
              <a:ext uri="{FF2B5EF4-FFF2-40B4-BE49-F238E27FC236}">
                <a16:creationId xmlns:a16="http://schemas.microsoft.com/office/drawing/2014/main" id="{0F907318-E0C5-CA12-3513-8140493C7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68" y="9243160"/>
            <a:ext cx="2304000" cy="1728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FB6BA9D-FF3E-FEC6-52D4-DBB74AAF1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043" y="9702879"/>
            <a:ext cx="2448000" cy="76500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04AF65D9-C83A-1C75-BEA3-3482685CD9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9837" y="458525"/>
            <a:ext cx="4320000" cy="32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3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latin typeface="Verdana"/>
                <a:ea typeface="Verdana"/>
              </a:rPr>
              <a:t>[Nombre Colaborador]!</a:t>
            </a:r>
            <a:endParaRPr lang="es-PE" sz="3500" b="1"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FF0C0F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FF0C0F"/>
                </a:solidFill>
                <a:latin typeface="Verdana"/>
                <a:ea typeface="Verdana"/>
              </a:rPr>
              <a:t>,</a:t>
            </a:r>
            <a:r>
              <a:rPr lang="es-ES">
                <a:solidFill>
                  <a:srgbClr val="D50032"/>
                </a:solidFill>
                <a:latin typeface="Verdana"/>
                <a:ea typeface="Verdana"/>
              </a:rPr>
              <a:t> 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latin typeface="Verdana"/>
                <a:ea typeface="Verdana"/>
              </a:rPr>
              <a:t>En Ransa, ¡crecemos todos!</a:t>
            </a:r>
            <a:endParaRPr lang="es-PE" b="1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098CACC-5D9D-FB52-9BA8-EE2638D6F597}"/>
              </a:ext>
            </a:extLst>
          </p:cNvPr>
          <p:cNvCxnSpPr>
            <a:cxnSpLocks/>
          </p:cNvCxnSpPr>
          <p:nvPr/>
        </p:nvCxnSpPr>
        <p:spPr>
          <a:xfrm>
            <a:off x="3956250" y="8698206"/>
            <a:ext cx="2692968" cy="0"/>
          </a:xfrm>
          <a:prstGeom prst="line">
            <a:avLst/>
          </a:prstGeom>
          <a:ln>
            <a:solidFill>
              <a:srgbClr val="FF0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4">
            <a:extLst>
              <a:ext uri="{FF2B5EF4-FFF2-40B4-BE49-F238E27FC236}">
                <a16:creationId xmlns:a16="http://schemas.microsoft.com/office/drawing/2014/main" id="{612BA344-B16E-2209-6C12-01B10ACC68C4}"/>
              </a:ext>
            </a:extLst>
          </p:cNvPr>
          <p:cNvSpPr txBox="1"/>
          <p:nvPr/>
        </p:nvSpPr>
        <p:spPr>
          <a:xfrm>
            <a:off x="3914902" y="8744123"/>
            <a:ext cx="2775662" cy="74137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FF0C0F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FF0C0F"/>
                </a:solidFill>
                <a:latin typeface="Verdana"/>
                <a:ea typeface="Verdana"/>
              </a:rPr>
              <a:t>Puesto del VP o gerente del negocio</a:t>
            </a:r>
            <a:endParaRPr lang="es-ES">
              <a:solidFill>
                <a:srgbClr val="FF0C0F"/>
              </a:solidFill>
              <a:latin typeface="Verdana"/>
              <a:ea typeface="Verdana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DFB2B7E-FFF3-5BAB-3077-3255A9DFD387}"/>
              </a:ext>
            </a:extLst>
          </p:cNvPr>
          <p:cNvCxnSpPr>
            <a:cxnSpLocks/>
          </p:cNvCxnSpPr>
          <p:nvPr/>
        </p:nvCxnSpPr>
        <p:spPr>
          <a:xfrm>
            <a:off x="910458" y="8698193"/>
            <a:ext cx="2692968" cy="0"/>
          </a:xfrm>
          <a:prstGeom prst="line">
            <a:avLst/>
          </a:prstGeom>
          <a:ln>
            <a:solidFill>
              <a:srgbClr val="FF0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4">
            <a:extLst>
              <a:ext uri="{FF2B5EF4-FFF2-40B4-BE49-F238E27FC236}">
                <a16:creationId xmlns:a16="http://schemas.microsoft.com/office/drawing/2014/main" id="{B8C2737A-37CF-EA2A-508C-ABBB9C2F29F6}"/>
              </a:ext>
            </a:extLst>
          </p:cNvPr>
          <p:cNvSpPr txBox="1"/>
          <p:nvPr/>
        </p:nvSpPr>
        <p:spPr>
          <a:xfrm>
            <a:off x="869110" y="8744110"/>
            <a:ext cx="2775662" cy="525934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FF0C0F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FF0C0F"/>
                </a:solidFill>
                <a:latin typeface="Verdana"/>
                <a:ea typeface="Verdana"/>
              </a:rPr>
              <a:t>Puesto del jefe directo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75AAA1-C0A6-923A-4185-053CFF278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04" y="9452369"/>
            <a:ext cx="1638715" cy="122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1D4E6901-1EAE-754F-CB27-AC04B1E77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043" y="9708156"/>
            <a:ext cx="2448000" cy="765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24A770B1-8002-6FC4-BF2A-4CBC7965C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9837" y="424657"/>
            <a:ext cx="4320000" cy="32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2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solidFill>
                  <a:srgbClr val="009224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solidFill>
                  <a:srgbClr val="009224"/>
                </a:solidFill>
                <a:latin typeface="Verdana"/>
                <a:ea typeface="Verdana"/>
              </a:rPr>
              <a:t>[Nombre Colaborador]!</a:t>
            </a:r>
            <a:endParaRPr lang="es-PE" sz="3500" b="1">
              <a:solidFill>
                <a:srgbClr val="009224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 dirty="0">
                <a:solidFill>
                  <a:srgbClr val="EA7125"/>
                </a:solidFill>
                <a:latin typeface="Verdana"/>
                <a:ea typeface="Verdana"/>
              </a:rPr>
              <a:t>[XXXXXXXX]</a:t>
            </a:r>
            <a:r>
              <a:rPr lang="es-ES" dirty="0">
                <a:solidFill>
                  <a:srgbClr val="EA7125"/>
                </a:solidFill>
                <a:latin typeface="Verdana"/>
                <a:ea typeface="Verdana"/>
              </a:rPr>
              <a:t>, </a:t>
            </a:r>
            <a:r>
              <a:rPr lang="es-ES" dirty="0">
                <a:solidFill>
                  <a:srgbClr val="6D6E71"/>
                </a:solidFill>
                <a:latin typeface="Verdana"/>
                <a:ea typeface="Verdana"/>
              </a:rPr>
              <a:t>puesto que desempeñarás a partir de [mes año].</a:t>
            </a:r>
          </a:p>
          <a:p>
            <a:endParaRPr lang="es-ES" dirty="0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dirty="0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 dirty="0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 dirty="0">
                <a:solidFill>
                  <a:srgbClr val="009224"/>
                </a:solidFill>
                <a:latin typeface="Verdana"/>
                <a:ea typeface="Verdana"/>
              </a:rPr>
              <a:t>En Ransa, ¡crecemos todos!</a:t>
            </a:r>
            <a:endParaRPr lang="es-PE" b="1" dirty="0">
              <a:solidFill>
                <a:srgbClr val="009224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098CACC-5D9D-FB52-9BA8-EE2638D6F597}"/>
              </a:ext>
            </a:extLst>
          </p:cNvPr>
          <p:cNvCxnSpPr>
            <a:cxnSpLocks/>
          </p:cNvCxnSpPr>
          <p:nvPr/>
        </p:nvCxnSpPr>
        <p:spPr>
          <a:xfrm>
            <a:off x="3956250" y="8698206"/>
            <a:ext cx="2692968" cy="0"/>
          </a:xfrm>
          <a:prstGeom prst="line">
            <a:avLst/>
          </a:prstGeom>
          <a:ln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4">
            <a:extLst>
              <a:ext uri="{FF2B5EF4-FFF2-40B4-BE49-F238E27FC236}">
                <a16:creationId xmlns:a16="http://schemas.microsoft.com/office/drawing/2014/main" id="{612BA344-B16E-2209-6C12-01B10ACC68C4}"/>
              </a:ext>
            </a:extLst>
          </p:cNvPr>
          <p:cNvSpPr txBox="1"/>
          <p:nvPr/>
        </p:nvSpPr>
        <p:spPr>
          <a:xfrm>
            <a:off x="3914902" y="8744123"/>
            <a:ext cx="2775662" cy="74137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EA7125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EA7125"/>
                </a:solidFill>
                <a:latin typeface="Verdana"/>
                <a:ea typeface="Verdana"/>
              </a:rPr>
              <a:t>Puesto del VP o gerente del negocio</a:t>
            </a:r>
            <a:endParaRPr lang="es-ES">
              <a:solidFill>
                <a:srgbClr val="EA7125"/>
              </a:solidFill>
              <a:latin typeface="Verdana"/>
              <a:ea typeface="Verdana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DFB2B7E-FFF3-5BAB-3077-3255A9DFD387}"/>
              </a:ext>
            </a:extLst>
          </p:cNvPr>
          <p:cNvCxnSpPr>
            <a:cxnSpLocks/>
          </p:cNvCxnSpPr>
          <p:nvPr/>
        </p:nvCxnSpPr>
        <p:spPr>
          <a:xfrm>
            <a:off x="910458" y="8698193"/>
            <a:ext cx="2692968" cy="0"/>
          </a:xfrm>
          <a:prstGeom prst="line">
            <a:avLst/>
          </a:prstGeom>
          <a:ln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4">
            <a:extLst>
              <a:ext uri="{FF2B5EF4-FFF2-40B4-BE49-F238E27FC236}">
                <a16:creationId xmlns:a16="http://schemas.microsoft.com/office/drawing/2014/main" id="{B8C2737A-37CF-EA2A-508C-ABBB9C2F29F6}"/>
              </a:ext>
            </a:extLst>
          </p:cNvPr>
          <p:cNvSpPr txBox="1"/>
          <p:nvPr/>
        </p:nvSpPr>
        <p:spPr>
          <a:xfrm>
            <a:off x="869110" y="8744110"/>
            <a:ext cx="2775662" cy="525934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EA7125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EA7125"/>
                </a:solidFill>
                <a:latin typeface="Verdana"/>
                <a:ea typeface="Verdana"/>
              </a:rPr>
              <a:t>Puesto del jefe directo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C89ED6C-7D15-F86E-C9E0-699489C98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57" y="9268118"/>
            <a:ext cx="2133600" cy="160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F2AA1BA-B1A3-4F31-F62E-A3450CF68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110" y="9707831"/>
            <a:ext cx="2448000" cy="765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A135D932-2805-FAC3-3A7A-904C209670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9837" y="461197"/>
            <a:ext cx="4320000" cy="32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308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38824c-51cf-4464-bfd4-b79b9aa07da3">
      <Terms xmlns="http://schemas.microsoft.com/office/infopath/2007/PartnerControls"/>
    </lcf76f155ced4ddcb4097134ff3c332f>
    <TaxCatchAll xmlns="696cb463-acdf-48d8-901e-2618dfa65337" xsi:nil="true"/>
    <MediaLengthInSeconds xmlns="3d38824c-51cf-4464-bfd4-b79b9aa07da3" xsi:nil="true"/>
    <SharedWithUsers xmlns="696cb463-acdf-48d8-901e-2618dfa65337">
      <UserInfo>
        <DisplayName>Brenda Mileni Manguinuri Sánchez</DisplayName>
        <AccountId>24</AccountId>
        <AccountType/>
      </UserInfo>
      <UserInfo>
        <DisplayName>Diandra Karina Galindo Alvarado</DisplayName>
        <AccountId>11</AccountId>
        <AccountType/>
      </UserInfo>
      <UserInfo>
        <DisplayName>Brenda Jissela Velasquez Lemus</DisplayName>
        <AccountId>246</AccountId>
        <AccountType/>
      </UserInfo>
      <UserInfo>
        <DisplayName>Carmen Melissa Huacachi Almeyda</DisplayName>
        <AccountId>308</AccountId>
        <AccountType/>
      </UserInfo>
      <UserInfo>
        <DisplayName>Catherine Susan Alburqueque Rojas</DisplayName>
        <AccountId>120</AccountId>
        <AccountType/>
      </UserInfo>
      <UserInfo>
        <DisplayName>Catherin Natalie Garcia Burga</DisplayName>
        <AccountId>148</AccountId>
        <AccountType/>
      </UserInfo>
      <UserInfo>
        <DisplayName>Claudia Gabriela Ramirez Santizo</DisplayName>
        <AccountId>112</AccountId>
        <AccountType/>
      </UserInfo>
      <UserInfo>
        <DisplayName>Claudia Rocio Barrios Lavarreda</DisplayName>
        <AccountId>234</AccountId>
        <AccountType/>
      </UserInfo>
      <UserInfo>
        <DisplayName>Diana Gabriela Fernandez Estela</DisplayName>
        <AccountId>99</AccountId>
        <AccountType/>
      </UserInfo>
      <UserInfo>
        <DisplayName>Diego Sebastian Maturana Alvarez</DisplayName>
        <AccountId>414</AccountId>
        <AccountType/>
      </UserInfo>
      <UserInfo>
        <DisplayName>Fátima del Carmen Mendoza Suárez</DisplayName>
        <AccountId>12</AccountId>
        <AccountType/>
      </UserInfo>
      <UserInfo>
        <DisplayName>Francis Beatriz Flores Sierra</DisplayName>
        <AccountId>115</AccountId>
        <AccountType/>
      </UserInfo>
      <UserInfo>
        <DisplayName>Francy Alexandra Gonzalez Rojas</DisplayName>
        <AccountId>415</AccountId>
        <AccountType/>
      </UserInfo>
      <UserInfo>
        <DisplayName>Freddy Enrique Cutipa Gonzalez</DisplayName>
        <AccountId>416</AccountId>
        <AccountType/>
      </UserInfo>
      <UserInfo>
        <DisplayName>Gabriela del Pilar Andrade Arancibia</DisplayName>
        <AccountId>23</AccountId>
        <AccountType/>
      </UserInfo>
      <UserInfo>
        <DisplayName>Gabriela Terceros Paz</DisplayName>
        <AccountId>122</AccountId>
        <AccountType/>
      </UserInfo>
      <UserInfo>
        <DisplayName>JACKELINE ERNESTINA NORIEGA HERRERA</DisplayName>
        <AccountId>50</AccountId>
        <AccountType/>
      </UserInfo>
      <UserInfo>
        <DisplayName>Kiara Solange Cordova Jibaja</DisplayName>
        <AccountId>417</AccountId>
        <AccountType/>
      </UserInfo>
      <UserInfo>
        <DisplayName>Linda Cristel Rubio Sanchez</DisplayName>
        <AccountId>418</AccountId>
        <AccountType/>
      </UserInfo>
      <UserInfo>
        <DisplayName>Liz Daniela Santisteban Ushiñahua</DisplayName>
        <AccountId>419</AccountId>
        <AccountType/>
      </UserInfo>
      <UserInfo>
        <DisplayName>Marcela Alejandra Duran Cáceres</DisplayName>
        <AccountId>28</AccountId>
        <AccountType/>
      </UserInfo>
      <UserInfo>
        <DisplayName>Mardeli Regalado Angeles</DisplayName>
        <AccountId>29</AccountId>
        <AccountType/>
      </UserInfo>
      <UserInfo>
        <DisplayName>Margiory Nicol Cervantes Vilchez</DisplayName>
        <AccountId>420</AccountId>
        <AccountType/>
      </UserInfo>
      <UserInfo>
        <DisplayName>Milagro de Jesus Payes Amaya</DisplayName>
        <AccountId>118</AccountId>
        <AccountType/>
      </UserInfo>
      <UserInfo>
        <DisplayName>Molly Marina Rodriguez Fasanando</DisplayName>
        <AccountId>421</AccountId>
        <AccountType/>
      </UserInfo>
      <UserInfo>
        <DisplayName>Nadia Cecilia Paola Farfan Varas</DisplayName>
        <AccountId>422</AccountId>
        <AccountType/>
      </UserInfo>
      <UserInfo>
        <DisplayName>Paulina Betsabe Samaniego Cañar</DisplayName>
        <AccountId>229</AccountId>
        <AccountType/>
      </UserInfo>
      <UserInfo>
        <DisplayName>Paulo Roberto Acosta Vespa</DisplayName>
        <AccountId>423</AccountId>
        <AccountType/>
      </UserInfo>
      <UserInfo>
        <DisplayName>Romina Andrea Rosales Pereyra</DisplayName>
        <AccountId>55</AccountId>
        <AccountType/>
      </UserInfo>
      <UserInfo>
        <DisplayName>Sayako Lineth Angulo Garcia</DisplayName>
        <AccountId>424</AccountId>
        <AccountType/>
      </UserInfo>
      <UserInfo>
        <DisplayName>YAMILE INGRID SANCHEZ MAURICIO</DisplayName>
        <AccountId>425</AccountId>
        <AccountType/>
      </UserInfo>
      <UserInfo>
        <DisplayName>Yanett Saavedra Roman</DisplayName>
        <AccountId>288</AccountId>
        <AccountType/>
      </UserInfo>
      <UserInfo>
        <DisplayName>Yeimy Carolina Reconco Flores</DisplayName>
        <AccountId>239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2EA9F86DF0CD43BD6304C821F48407" ma:contentTypeVersion="15" ma:contentTypeDescription="Crear nuevo documento." ma:contentTypeScope="" ma:versionID="af5ce25947ccfcfff90c39fcdab899b7">
  <xsd:schema xmlns:xsd="http://www.w3.org/2001/XMLSchema" xmlns:xs="http://www.w3.org/2001/XMLSchema" xmlns:p="http://schemas.microsoft.com/office/2006/metadata/properties" xmlns:ns2="3d38824c-51cf-4464-bfd4-b79b9aa07da3" xmlns:ns3="696cb463-acdf-48d8-901e-2618dfa65337" targetNamespace="http://schemas.microsoft.com/office/2006/metadata/properties" ma:root="true" ma:fieldsID="d2d6b3e1587419a5b99eee49175c7af3" ns2:_="" ns3:_="">
    <xsd:import namespace="3d38824c-51cf-4464-bfd4-b79b9aa07da3"/>
    <xsd:import namespace="696cb463-acdf-48d8-901e-2618dfa653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8824c-51cf-4464-bfd4-b79b9aa07d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default="" ma:fieldId="{5cf76f15-5ced-4ddc-b409-7134ff3c332f}" ma:taxonomyMulti="true" ma:sspId="5f258873-9c5a-4f14-b341-7bda70011f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6cb463-acdf-48d8-901e-2618dfa6533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370dd4d-47e2-43b1-8fda-27b9c86bbb04}" ma:internalName="TaxCatchAll" ma:readOnly="false" ma:showField="CatchAllData" ma:web="696cb463-acdf-48d8-901e-2618dfa653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3A8F73-CD34-46C7-BD25-69FFE39C26AF}">
  <ds:schemaRefs>
    <ds:schemaRef ds:uri="031868a4-fb26-47eb-9630-3e1d18260b87"/>
    <ds:schemaRef ds:uri="46770c28-fa06-4b21-9f66-18649b014715"/>
    <ds:schemaRef ds:uri="6e399b71-ab9b-46c2-9051-36e3587b9999"/>
    <ds:schemaRef ds:uri="a91834b3-ac27-45ae-b238-2a66e3dbda8c"/>
    <ds:schemaRef ds:uri="http://schemas.microsoft.com/office/2006/metadata/properties"/>
    <ds:schemaRef ds:uri="http://schemas.microsoft.com/office/infopath/2007/PartnerControls"/>
    <ds:schemaRef ds:uri="3d38824c-51cf-4464-bfd4-b79b9aa07da3"/>
    <ds:schemaRef ds:uri="696cb463-acdf-48d8-901e-2618dfa65337"/>
  </ds:schemaRefs>
</ds:datastoreItem>
</file>

<file path=customXml/itemProps2.xml><?xml version="1.0" encoding="utf-8"?>
<ds:datastoreItem xmlns:ds="http://schemas.openxmlformats.org/officeDocument/2006/customXml" ds:itemID="{37CA73C4-7192-41C8-A272-D4DC759EF4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38824c-51cf-4464-bfd4-b79b9aa07da3"/>
    <ds:schemaRef ds:uri="696cb463-acdf-48d8-901e-2618dfa653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AFE9E4-D9E8-4BF4-A9AC-43169B1338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44</TotalTime>
  <Words>370</Words>
  <Application>Microsoft Office PowerPoint</Application>
  <PresentationFormat>Custom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Verdana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Diandra Karina Galindo Alvarado</dc:creator>
  <cp:lastModifiedBy>Joaquín Fabián</cp:lastModifiedBy>
  <cp:revision>2</cp:revision>
  <dcterms:created xsi:type="dcterms:W3CDTF">2022-08-15T21:14:19Z</dcterms:created>
  <dcterms:modified xsi:type="dcterms:W3CDTF">2024-10-18T15:34:10Z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0x010100DA2EA9F86DF0CD43BD6304C821F48407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GUID">
    <vt:lpwstr>c16203b2-e591-4930-8c76-9845c9b575a4</vt:lpwstr>
  </property>
  <property fmtid="{D5CDD505-2E9C-101B-9397-08002B2CF9AE}" pid="10" name="xd_Signature">
    <vt:bool>false</vt:bool>
  </property>
</Properties>
</file>