
<file path=[Content_Types].xml><?xml version="1.0" encoding="utf-8"?>
<Types xmlns="http://schemas.openxmlformats.org/package/2006/content-types">
  <Default Extension="jpeg" ContentType="image/jpeg"/>
  <Default Extension="jpg" ContentType="image/jp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theme/theme2.xml" ContentType="application/vnd.openxmlformats-officedocument.theme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theme/theme3.xml" ContentType="application/vnd.openxmlformats-officedocument.theme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theme/theme4.xml" ContentType="application/vnd.openxmlformats-officedocument.theme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theme/theme5.xml" ContentType="application/vnd.openxmlformats-officedocument.theme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theme/theme6.xml" ContentType="application/vnd.openxmlformats-officedocument.theme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theme/theme7.xml" ContentType="application/vnd.openxmlformats-officedocument.theme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297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01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307.xml" ContentType="application/vnd.openxmlformats-officedocument.presentationml.slideLayout+xml"/>
  <Override PartName="/ppt/slideLayouts/slideLayout308.xml" ContentType="application/vnd.openxmlformats-officedocument.presentationml.slideLayout+xml"/>
  <Override PartName="/ppt/theme/theme8.xml" ContentType="application/vnd.openxmlformats-officedocument.theme+xml"/>
  <Override PartName="/ppt/slideLayouts/slideLayout309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slideLayouts/slideLayout31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15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18.xml" ContentType="application/vnd.openxmlformats-officedocument.presentationml.slideLayout+xml"/>
  <Override PartName="/ppt/slideLayouts/slideLayout319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321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323.xml" ContentType="application/vnd.openxmlformats-officedocument.presentationml.slideLayout+xml"/>
  <Override PartName="/ppt/slideLayouts/slideLayout324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Layouts/slideLayout326.xml" ContentType="application/vnd.openxmlformats-officedocument.presentationml.slideLayout+xml"/>
  <Override PartName="/ppt/slideLayouts/slideLayout327.xml" ContentType="application/vnd.openxmlformats-officedocument.presentationml.slideLayout+xml"/>
  <Override PartName="/ppt/slideLayouts/slideLayout328.xml" ContentType="application/vnd.openxmlformats-officedocument.presentationml.slideLayout+xml"/>
  <Override PartName="/ppt/slideLayouts/slideLayout329.xml" ContentType="application/vnd.openxmlformats-officedocument.presentationml.slideLayout+xml"/>
  <Override PartName="/ppt/slideLayouts/slideLayout330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34.xml" ContentType="application/vnd.openxmlformats-officedocument.presentationml.slideLayout+xml"/>
  <Override PartName="/ppt/slideLayouts/slideLayout335.xml" ContentType="application/vnd.openxmlformats-officedocument.presentationml.slideLayout+xml"/>
  <Override PartName="/ppt/slideLayouts/slideLayout336.xml" ContentType="application/vnd.openxmlformats-officedocument.presentationml.slideLayout+xml"/>
  <Override PartName="/ppt/slideLayouts/slideLayout337.xml" ContentType="application/vnd.openxmlformats-officedocument.presentationml.slideLayout+xml"/>
  <Override PartName="/ppt/slideLayouts/slideLayout338.xml" ContentType="application/vnd.openxmlformats-officedocument.presentationml.slideLayout+xml"/>
  <Override PartName="/ppt/slideLayouts/slideLayout339.xml" ContentType="application/vnd.openxmlformats-officedocument.presentationml.slideLayout+xml"/>
  <Override PartName="/ppt/theme/theme9.xml" ContentType="application/vnd.openxmlformats-officedocument.theme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4"/>
    <p:sldMasterId id="2147483692" r:id="rId5"/>
    <p:sldMasterId id="2147483724" r:id="rId6"/>
    <p:sldMasterId id="2147483761" r:id="rId7"/>
    <p:sldMasterId id="2147483798" r:id="rId8"/>
    <p:sldMasterId id="2147483835" r:id="rId9"/>
    <p:sldMasterId id="2147483866" r:id="rId10"/>
    <p:sldMasterId id="2147483897" r:id="rId11"/>
    <p:sldMasterId id="2147483976" r:id="rId12"/>
  </p:sldMasterIdLst>
  <p:sldIdLst>
    <p:sldId id="256" r:id="rId13"/>
    <p:sldId id="261" r:id="rId14"/>
    <p:sldId id="258" r:id="rId15"/>
    <p:sldId id="259" r:id="rId16"/>
    <p:sldId id="260" r:id="rId17"/>
  </p:sldIdLst>
  <p:sldSz cx="9906000" cy="6858000" type="A4"/>
  <p:notesSz cx="6858000" cy="9144000"/>
  <p:defaultTextStyle>
    <a:defPPr>
      <a:defRPr lang="es-ES_tradnl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32" userDrawn="1">
          <p15:clr>
            <a:srgbClr val="A4A3A4"/>
          </p15:clr>
        </p15:guide>
        <p15:guide id="2" pos="3120" userDrawn="1">
          <p15:clr>
            <a:srgbClr val="A4A3A4"/>
          </p15:clr>
        </p15:guide>
        <p15:guide id="3" pos="6000" userDrawn="1">
          <p15:clr>
            <a:srgbClr val="A4A3A4"/>
          </p15:clr>
        </p15:guide>
        <p15:guide id="4" pos="240" userDrawn="1">
          <p15:clr>
            <a:srgbClr val="A4A3A4"/>
          </p15:clr>
        </p15:guide>
        <p15:guide id="5" orient="horz" pos="4088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8A22"/>
    <a:srgbClr val="EB7125"/>
    <a:srgbClr val="E3161C"/>
    <a:srgbClr val="000000"/>
    <a:srgbClr val="000092"/>
    <a:srgbClr val="D50032"/>
    <a:srgbClr val="D2003F"/>
    <a:srgbClr val="00417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FDA1B9D4-DC8A-4B55-AA95-64331EB30A6F}" v="46" dt="2023-07-15T02:15:23.570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995" autoAdjust="0"/>
    <p:restoredTop sz="94660"/>
  </p:normalViewPr>
  <p:slideViewPr>
    <p:cSldViewPr snapToGrid="0" showGuides="1">
      <p:cViewPr varScale="1">
        <p:scale>
          <a:sx n="85" d="100"/>
          <a:sy n="85" d="100"/>
        </p:scale>
        <p:origin x="1205" y="53"/>
      </p:cViewPr>
      <p:guideLst>
        <p:guide orient="horz" pos="232"/>
        <p:guide pos="3120"/>
        <p:guide pos="6000"/>
        <p:guide pos="240"/>
        <p:guide orient="horz" pos="4088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Master" Target="slideMasters/slideMaster5.xml"/><Relationship Id="rId13" Type="http://schemas.openxmlformats.org/officeDocument/2006/relationships/slide" Target="slides/slide1.xml"/><Relationship Id="rId18" Type="http://schemas.openxmlformats.org/officeDocument/2006/relationships/presProps" Target="presProps.xml"/><Relationship Id="rId3" Type="http://schemas.openxmlformats.org/officeDocument/2006/relationships/customXml" Target="../customXml/item3.xml"/><Relationship Id="rId21" Type="http://schemas.openxmlformats.org/officeDocument/2006/relationships/tableStyles" Target="tableStyles.xml"/><Relationship Id="rId7" Type="http://schemas.openxmlformats.org/officeDocument/2006/relationships/slideMaster" Target="slideMasters/slideMaster4.xml"/><Relationship Id="rId12" Type="http://schemas.openxmlformats.org/officeDocument/2006/relationships/slideMaster" Target="slideMasters/slideMaster9.xml"/><Relationship Id="rId17" Type="http://schemas.openxmlformats.org/officeDocument/2006/relationships/slide" Target="slides/slide5.xml"/><Relationship Id="rId2" Type="http://schemas.openxmlformats.org/officeDocument/2006/relationships/customXml" Target="../customXml/item2.xml"/><Relationship Id="rId16" Type="http://schemas.openxmlformats.org/officeDocument/2006/relationships/slide" Target="slides/slide4.xml"/><Relationship Id="rId20" Type="http://schemas.openxmlformats.org/officeDocument/2006/relationships/theme" Target="theme/theme1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3.xml"/><Relationship Id="rId11" Type="http://schemas.openxmlformats.org/officeDocument/2006/relationships/slideMaster" Target="slideMasters/slideMaster8.xml"/><Relationship Id="rId5" Type="http://schemas.openxmlformats.org/officeDocument/2006/relationships/slideMaster" Target="slideMasters/slideMaster2.xml"/><Relationship Id="rId15" Type="http://schemas.openxmlformats.org/officeDocument/2006/relationships/slide" Target="slides/slide3.xml"/><Relationship Id="rId10" Type="http://schemas.openxmlformats.org/officeDocument/2006/relationships/slideMaster" Target="slideMasters/slideMaster7.xml"/><Relationship Id="rId19" Type="http://schemas.openxmlformats.org/officeDocument/2006/relationships/viewProps" Target="viewProps.xml"/><Relationship Id="rId4" Type="http://schemas.openxmlformats.org/officeDocument/2006/relationships/slideMaster" Target="slideMasters/slideMaster1.xml"/><Relationship Id="rId9" Type="http://schemas.openxmlformats.org/officeDocument/2006/relationships/slideMaster" Target="slideMasters/slideMaster6.xml"/><Relationship Id="rId14" Type="http://schemas.openxmlformats.org/officeDocument/2006/relationships/slide" Target="slides/slide2.xml"/><Relationship Id="rId22" Type="http://schemas.microsoft.com/office/2015/10/relationships/revisionInfo" Target="revisionInfo.xml"/></Relationship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3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5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7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7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8.xml"/></Relationships>
</file>

<file path=ppt/slideLayouts/_rels/slideLayout2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8.xml"/></Relationships>
</file>

<file path=ppt/slideLayouts/_rels/slideLayout2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8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8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8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8.xml"/></Relationships>
</file>

<file path=ppt/slideLayouts/_rels/slideLayout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8.xml"/></Relationships>
</file>

<file path=ppt/slideLayouts/_rels/slideLayout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8.xml"/></Relationships>
</file>

<file path=ppt/slideLayouts/_rels/slideLayout2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8.xml"/></Relationships>
</file>

<file path=ppt/slideLayouts/_rels/slideLayout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9.xml"/></Relationships>
</file>

<file path=ppt/slideLayouts/_rels/slideLayout3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9.xml"/></Relationships>
</file>

<file path=ppt/slideLayouts/_rels/slideLayout3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áfico 2">
            <a:extLst>
              <a:ext uri="{FF2B5EF4-FFF2-40B4-BE49-F238E27FC236}">
                <a16:creationId xmlns:a16="http://schemas.microsoft.com/office/drawing/2014/main" id="{881E75E2-2C68-4A5B-B921-5C9670B93942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114706" y="2834917"/>
            <a:ext cx="3676589" cy="851883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463"/>
          </a:p>
        </p:txBody>
      </p:sp>
    </p:spTree>
    <p:extLst>
      <p:ext uri="{BB962C8B-B14F-4D97-AF65-F5344CB8AC3E}">
        <p14:creationId xmlns:p14="http://schemas.microsoft.com/office/powerpoint/2010/main" val="370250013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25107365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742950" y="2468033"/>
            <a:ext cx="8801894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742951" y="3825477"/>
            <a:ext cx="3391429" cy="97737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742950" y="2125133"/>
            <a:ext cx="8801894" cy="343430"/>
          </a:xfrm>
        </p:spPr>
        <p:txBody>
          <a:bodyPr/>
          <a:lstStyle>
            <a:lvl1pPr marL="0" indent="0">
              <a:buNone/>
              <a:defRPr lang="es-ES" sz="1463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>
              <a:buNone/>
              <a:defRPr lang="es-ES" sz="1463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70993480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318917" y="448998"/>
            <a:ext cx="3014039" cy="5977202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4072467" y="2201333"/>
            <a:ext cx="5410464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4072467" y="3561554"/>
            <a:ext cx="5410464" cy="97737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59907542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37331" y="309298"/>
            <a:ext cx="6201569" cy="6180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6873535" y="1442612"/>
            <a:ext cx="2702266" cy="1325989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6873535" y="3819064"/>
            <a:ext cx="1825172" cy="97737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6873534" y="1099181"/>
            <a:ext cx="2084388" cy="343430"/>
          </a:xfrm>
        </p:spPr>
        <p:txBody>
          <a:bodyPr/>
          <a:lstStyle>
            <a:lvl1pPr marL="0" indent="0">
              <a:buNone/>
              <a:defRPr lang="es-ES" sz="1463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>
              <a:buNone/>
              <a:defRPr lang="es-ES" sz="1463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10976655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463"/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27013" y="283898"/>
            <a:ext cx="9495829" cy="6307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599734" y="4278468"/>
            <a:ext cx="4931115" cy="1325989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599735" y="5613400"/>
            <a:ext cx="3403940" cy="52070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02552323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8619596" y="6316133"/>
            <a:ext cx="1155700" cy="4318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463"/>
          </a:p>
        </p:txBody>
      </p:sp>
      <p:sp>
        <p:nvSpPr>
          <p:cNvPr id="8" name="Redondear rectángulo de esquina diagonal 7"/>
          <p:cNvSpPr/>
          <p:nvPr/>
        </p:nvSpPr>
        <p:spPr>
          <a:xfrm>
            <a:off x="227013" y="283898"/>
            <a:ext cx="9495829" cy="630740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463"/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691356" y="2518833"/>
            <a:ext cx="7243763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742951" y="4401274"/>
            <a:ext cx="3391429" cy="97737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694794" y="2167468"/>
            <a:ext cx="8801894" cy="343430"/>
          </a:xfrm>
        </p:spPr>
        <p:txBody>
          <a:bodyPr/>
          <a:lstStyle>
            <a:lvl1pPr marL="0" indent="0">
              <a:buNone/>
              <a:defRPr lang="es-ES" sz="1463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>
              <a:buNone/>
              <a:defRPr lang="es-ES" sz="1463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  <p:sp>
        <p:nvSpPr>
          <p:cNvPr id="3" name="Rectangle 6">
            <a:extLst>
              <a:ext uri="{FF2B5EF4-FFF2-40B4-BE49-F238E27FC236}">
                <a16:creationId xmlns:a16="http://schemas.microsoft.com/office/drawing/2014/main" id="{BDA7A5D5-E0BE-E2E5-0B8F-3E90BA513876}"/>
              </a:ext>
            </a:extLst>
          </p:cNvPr>
          <p:cNvSpPr/>
          <p:nvPr/>
        </p:nvSpPr>
        <p:spPr>
          <a:xfrm>
            <a:off x="8642480" y="6120883"/>
            <a:ext cx="1152331" cy="60648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463"/>
          </a:p>
        </p:txBody>
      </p:sp>
    </p:spTree>
    <p:extLst>
      <p:ext uri="{BB962C8B-B14F-4D97-AF65-F5344CB8AC3E}">
        <p14:creationId xmlns:p14="http://schemas.microsoft.com/office/powerpoint/2010/main" val="288777655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31059818"/>
      </p:ext>
    </p:extLst>
  </p:cSld>
  <p:clrMapOvr>
    <a:masterClrMapping/>
  </p:clrMapOvr>
  <p:transition spd="slow">
    <p:push dir="u"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8806564" cy="1193801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75841218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738279" y="1435100"/>
            <a:ext cx="4121852" cy="1778000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738279" y="3368898"/>
            <a:ext cx="4121852" cy="1241203"/>
          </a:xfrm>
        </p:spPr>
        <p:txBody>
          <a:bodyPr/>
          <a:lstStyle>
            <a:lvl1pPr marL="0" indent="0">
              <a:buNone/>
              <a:defRPr sz="1219" b="0"/>
            </a:lvl1pPr>
            <a:lvl2pPr marL="371475" indent="0">
              <a:buNone/>
              <a:defRPr/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738279" y="5243406"/>
            <a:ext cx="4121852" cy="542703"/>
          </a:xfrm>
        </p:spPr>
        <p:txBody>
          <a:bodyPr>
            <a:normAutofit/>
          </a:bodyPr>
          <a:lstStyle>
            <a:lvl1pPr marL="0" indent="0">
              <a:buNone/>
              <a:defRPr sz="975" b="0">
                <a:solidFill>
                  <a:srgbClr val="F29104"/>
                </a:solidFill>
              </a:defRPr>
            </a:lvl1pPr>
            <a:lvl2pPr marL="371475" indent="0">
              <a:buNone/>
              <a:defRPr/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738279" y="4925904"/>
            <a:ext cx="4121852" cy="239602"/>
          </a:xfrm>
        </p:spPr>
        <p:txBody>
          <a:bodyPr>
            <a:normAutofit/>
          </a:bodyPr>
          <a:lstStyle>
            <a:lvl1pPr marL="0" indent="0">
              <a:buNone/>
              <a:defRPr sz="975" b="1">
                <a:solidFill>
                  <a:srgbClr val="F29104"/>
                </a:solidFill>
              </a:defRPr>
            </a:lvl1pPr>
            <a:lvl2pPr marL="371475" indent="0">
              <a:buNone/>
              <a:defRPr/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5130999" y="1079500"/>
            <a:ext cx="4101703" cy="4559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54411197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6293886" y="2384426"/>
            <a:ext cx="3023394" cy="447675"/>
          </a:xfrm>
        </p:spPr>
        <p:txBody>
          <a:bodyPr/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93886" y="2841626"/>
            <a:ext cx="3023394" cy="447675"/>
          </a:xfrm>
        </p:spPr>
        <p:txBody>
          <a:bodyPr>
            <a:norm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93886" y="3548845"/>
            <a:ext cx="3023394" cy="447675"/>
          </a:xfrm>
        </p:spPr>
        <p:txBody>
          <a:bodyPr>
            <a:norm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975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450650873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1" y="2844800"/>
            <a:ext cx="2866056" cy="2501900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219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887413" y="2463800"/>
            <a:ext cx="4571206" cy="30988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000477865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1" y="3251200"/>
            <a:ext cx="2866056" cy="2095500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219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6080324" y="2438400"/>
            <a:ext cx="513358" cy="635000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480311" y="2438400"/>
            <a:ext cx="5205320" cy="2908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665244954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6282818" y="2171010"/>
            <a:ext cx="2611945" cy="33538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625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82818" y="2576653"/>
            <a:ext cx="2611945" cy="58467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82818" y="3309629"/>
            <a:ext cx="2611945" cy="58467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975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143694224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135175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336887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5252030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7245434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1374973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3396779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5293305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7276389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1374973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3396779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5298269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7276390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1374974" y="4630327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3410150" y="4630327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5293305" y="4630327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7276389" y="4630327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1374974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3410150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5293305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7276390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280800412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6305383" y="2064632"/>
            <a:ext cx="2434413" cy="3422650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3807653" y="2077332"/>
            <a:ext cx="2434413" cy="3422650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1288293" y="2063750"/>
            <a:ext cx="2434413" cy="3422650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1475030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463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1475030" y="3727891"/>
            <a:ext cx="2064301" cy="155530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463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4044371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463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4044371" y="3727891"/>
            <a:ext cx="2064301" cy="155530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463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6490439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463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6490439" y="3727891"/>
            <a:ext cx="2064301" cy="155530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463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340828969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2" y="1681164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2" y="2032001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604566" y="2884488"/>
            <a:ext cx="6588522" cy="2271712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701138866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2" y="1554164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2" y="1905001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344284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4068422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6588137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1344284" y="2610738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4068422" y="2610738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6588137" y="2610738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74036407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1180360" y="1475049"/>
            <a:ext cx="7674569" cy="4664671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2163072" y="2367566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75" indent="0">
              <a:buNone/>
              <a:defRPr lang="es-ES" sz="813" b="0" smtClean="0">
                <a:solidFill>
                  <a:schemeClr val="bg1"/>
                </a:solidFill>
              </a:defRPr>
            </a:lvl2pPr>
            <a:lvl3pPr marL="742950" indent="0">
              <a:buNone/>
              <a:defRPr lang="es-ES" sz="813" b="0" smtClean="0">
                <a:solidFill>
                  <a:schemeClr val="bg1"/>
                </a:solidFill>
              </a:defRPr>
            </a:lvl3pPr>
            <a:lvl4pPr marL="1114425" indent="0">
              <a:buNone/>
              <a:defRPr lang="es-ES" sz="813" b="0" smtClean="0">
                <a:solidFill>
                  <a:schemeClr val="bg1"/>
                </a:solidFill>
              </a:defRPr>
            </a:lvl4pPr>
            <a:lvl5pPr marL="1485900" indent="0">
              <a:buNone/>
              <a:defRPr lang="es-PE" sz="813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3222360" y="3899068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75" indent="0">
              <a:buNone/>
              <a:defRPr lang="es-ES" sz="813" b="0" smtClean="0">
                <a:solidFill>
                  <a:schemeClr val="bg1"/>
                </a:solidFill>
              </a:defRPr>
            </a:lvl2pPr>
            <a:lvl3pPr marL="742950" indent="0">
              <a:buNone/>
              <a:defRPr lang="es-ES" sz="813" b="0" smtClean="0">
                <a:solidFill>
                  <a:schemeClr val="bg1"/>
                </a:solidFill>
              </a:defRPr>
            </a:lvl3pPr>
            <a:lvl4pPr marL="1114425" indent="0">
              <a:buNone/>
              <a:defRPr lang="es-ES" sz="813" b="0" smtClean="0">
                <a:solidFill>
                  <a:schemeClr val="bg1"/>
                </a:solidFill>
              </a:defRPr>
            </a:lvl4pPr>
            <a:lvl5pPr marL="1485900" indent="0">
              <a:buNone/>
              <a:defRPr lang="es-PE" sz="813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5612443" y="2443596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75" indent="0">
              <a:buNone/>
              <a:defRPr lang="es-ES" sz="813" b="0" smtClean="0">
                <a:solidFill>
                  <a:schemeClr val="bg1"/>
                </a:solidFill>
              </a:defRPr>
            </a:lvl2pPr>
            <a:lvl3pPr marL="742950" indent="0">
              <a:buNone/>
              <a:defRPr lang="es-ES" sz="813" b="0" smtClean="0">
                <a:solidFill>
                  <a:schemeClr val="bg1"/>
                </a:solidFill>
              </a:defRPr>
            </a:lvl3pPr>
            <a:lvl4pPr marL="1114425" indent="0">
              <a:buNone/>
              <a:defRPr lang="es-ES" sz="813" b="0" smtClean="0">
                <a:solidFill>
                  <a:schemeClr val="bg1"/>
                </a:solidFill>
              </a:defRPr>
            </a:lvl4pPr>
            <a:lvl5pPr marL="1485900" indent="0">
              <a:buNone/>
              <a:defRPr lang="es-PE" sz="813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6838820" y="2679885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75" indent="0">
              <a:buNone/>
              <a:defRPr lang="es-ES" sz="813" b="0" smtClean="0">
                <a:solidFill>
                  <a:schemeClr val="bg1"/>
                </a:solidFill>
              </a:defRPr>
            </a:lvl2pPr>
            <a:lvl3pPr marL="742950" indent="0">
              <a:buNone/>
              <a:defRPr lang="es-ES" sz="813" b="0" smtClean="0">
                <a:solidFill>
                  <a:schemeClr val="bg1"/>
                </a:solidFill>
              </a:defRPr>
            </a:lvl3pPr>
            <a:lvl4pPr marL="1114425" indent="0">
              <a:buNone/>
              <a:defRPr lang="es-ES" sz="813" b="0" smtClean="0">
                <a:solidFill>
                  <a:schemeClr val="bg1"/>
                </a:solidFill>
              </a:defRPr>
            </a:lvl4pPr>
            <a:lvl5pPr marL="1485900" indent="0">
              <a:buNone/>
              <a:defRPr lang="es-PE" sz="813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3094127045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964613" y="2215635"/>
            <a:ext cx="4770365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964613" y="2566472"/>
            <a:ext cx="4786015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5481000" y="108468"/>
            <a:ext cx="3654151" cy="6239620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978130" y="3368004"/>
            <a:ext cx="4772498" cy="2715297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970211029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6" name="Freeform 31"/>
          <p:cNvSpPr>
            <a:spLocks/>
          </p:cNvSpPr>
          <p:nvPr/>
        </p:nvSpPr>
        <p:spPr bwMode="auto">
          <a:xfrm>
            <a:off x="6080325" y="2781300"/>
            <a:ext cx="651372" cy="546100"/>
          </a:xfrm>
          <a:custGeom>
            <a:avLst/>
            <a:gdLst>
              <a:gd name="T0" fmla="*/ 408 w 410"/>
              <a:gd name="T1" fmla="*/ 183 h 278"/>
              <a:gd name="T2" fmla="*/ 330 w 410"/>
              <a:gd name="T3" fmla="*/ 155 h 278"/>
              <a:gd name="T4" fmla="*/ 307 w 410"/>
              <a:gd name="T5" fmla="*/ 94 h 278"/>
              <a:gd name="T6" fmla="*/ 292 w 410"/>
              <a:gd name="T7" fmla="*/ 25 h 278"/>
              <a:gd name="T8" fmla="*/ 278 w 410"/>
              <a:gd name="T9" fmla="*/ 4 h 278"/>
              <a:gd name="T10" fmla="*/ 278 w 410"/>
              <a:gd name="T11" fmla="*/ 4 h 278"/>
              <a:gd name="T12" fmla="*/ 278 w 410"/>
              <a:gd name="T13" fmla="*/ 3 h 278"/>
              <a:gd name="T14" fmla="*/ 278 w 410"/>
              <a:gd name="T15" fmla="*/ 3 h 278"/>
              <a:gd name="T16" fmla="*/ 278 w 410"/>
              <a:gd name="T17" fmla="*/ 0 h 278"/>
              <a:gd name="T18" fmla="*/ 268 w 410"/>
              <a:gd name="T19" fmla="*/ 5 h 278"/>
              <a:gd name="T20" fmla="*/ 285 w 410"/>
              <a:gd name="T21" fmla="*/ 70 h 278"/>
              <a:gd name="T22" fmla="*/ 219 w 410"/>
              <a:gd name="T23" fmla="*/ 123 h 278"/>
              <a:gd name="T24" fmla="*/ 185 w 410"/>
              <a:gd name="T25" fmla="*/ 83 h 278"/>
              <a:gd name="T26" fmla="*/ 133 w 410"/>
              <a:gd name="T27" fmla="*/ 97 h 278"/>
              <a:gd name="T28" fmla="*/ 128 w 410"/>
              <a:gd name="T29" fmla="*/ 72 h 278"/>
              <a:gd name="T30" fmla="*/ 107 w 410"/>
              <a:gd name="T31" fmla="*/ 94 h 278"/>
              <a:gd name="T32" fmla="*/ 79 w 410"/>
              <a:gd name="T33" fmla="*/ 100 h 278"/>
              <a:gd name="T34" fmla="*/ 19 w 410"/>
              <a:gd name="T35" fmla="*/ 39 h 278"/>
              <a:gd name="T36" fmla="*/ 25 w 410"/>
              <a:gd name="T37" fmla="*/ 7 h 278"/>
              <a:gd name="T38" fmla="*/ 0 w 410"/>
              <a:gd name="T39" fmla="*/ 9 h 278"/>
              <a:gd name="T40" fmla="*/ 23 w 410"/>
              <a:gd name="T41" fmla="*/ 59 h 278"/>
              <a:gd name="T42" fmla="*/ 58 w 410"/>
              <a:gd name="T43" fmla="*/ 87 h 278"/>
              <a:gd name="T44" fmla="*/ 79 w 410"/>
              <a:gd name="T45" fmla="*/ 134 h 278"/>
              <a:gd name="T46" fmla="*/ 102 w 410"/>
              <a:gd name="T47" fmla="*/ 182 h 278"/>
              <a:gd name="T48" fmla="*/ 120 w 410"/>
              <a:gd name="T49" fmla="*/ 192 h 278"/>
              <a:gd name="T50" fmla="*/ 123 w 410"/>
              <a:gd name="T51" fmla="*/ 236 h 278"/>
              <a:gd name="T52" fmla="*/ 156 w 410"/>
              <a:gd name="T53" fmla="*/ 278 h 278"/>
              <a:gd name="T54" fmla="*/ 216 w 410"/>
              <a:gd name="T55" fmla="*/ 249 h 278"/>
              <a:gd name="T56" fmla="*/ 269 w 410"/>
              <a:gd name="T57" fmla="*/ 166 h 278"/>
              <a:gd name="T58" fmla="*/ 319 w 410"/>
              <a:gd name="T59" fmla="*/ 194 h 278"/>
              <a:gd name="T60" fmla="*/ 348 w 410"/>
              <a:gd name="T61" fmla="*/ 233 h 278"/>
              <a:gd name="T62" fmla="*/ 408 w 410"/>
              <a:gd name="T63" fmla="*/ 183 h 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10" h="278">
                <a:moveTo>
                  <a:pt x="408" y="183"/>
                </a:moveTo>
                <a:cubicBezTo>
                  <a:pt x="381" y="170"/>
                  <a:pt x="345" y="177"/>
                  <a:pt x="330" y="155"/>
                </a:cubicBezTo>
                <a:cubicBezTo>
                  <a:pt x="319" y="140"/>
                  <a:pt x="312" y="115"/>
                  <a:pt x="307" y="94"/>
                </a:cubicBezTo>
                <a:cubicBezTo>
                  <a:pt x="302" y="70"/>
                  <a:pt x="301" y="44"/>
                  <a:pt x="292" y="25"/>
                </a:cubicBezTo>
                <a:cubicBezTo>
                  <a:pt x="287" y="17"/>
                  <a:pt x="279" y="13"/>
                  <a:pt x="278" y="4"/>
                </a:cubicBezTo>
                <a:cubicBezTo>
                  <a:pt x="278" y="4"/>
                  <a:pt x="278" y="4"/>
                  <a:pt x="278" y="4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0"/>
                  <a:pt x="278" y="0"/>
                  <a:pt x="278" y="0"/>
                </a:cubicBezTo>
                <a:cubicBezTo>
                  <a:pt x="275" y="2"/>
                  <a:pt x="272" y="4"/>
                  <a:pt x="268" y="5"/>
                </a:cubicBezTo>
                <a:cubicBezTo>
                  <a:pt x="268" y="32"/>
                  <a:pt x="279" y="49"/>
                  <a:pt x="285" y="70"/>
                </a:cubicBezTo>
                <a:cubicBezTo>
                  <a:pt x="259" y="83"/>
                  <a:pt x="238" y="102"/>
                  <a:pt x="219" y="123"/>
                </a:cubicBezTo>
                <a:cubicBezTo>
                  <a:pt x="191" y="126"/>
                  <a:pt x="174" y="107"/>
                  <a:pt x="185" y="83"/>
                </a:cubicBezTo>
                <a:cubicBezTo>
                  <a:pt x="167" y="86"/>
                  <a:pt x="149" y="96"/>
                  <a:pt x="133" y="97"/>
                </a:cubicBezTo>
                <a:cubicBezTo>
                  <a:pt x="133" y="88"/>
                  <a:pt x="134" y="77"/>
                  <a:pt x="128" y="72"/>
                </a:cubicBezTo>
                <a:cubicBezTo>
                  <a:pt x="118" y="76"/>
                  <a:pt x="115" y="87"/>
                  <a:pt x="107" y="94"/>
                </a:cubicBezTo>
                <a:cubicBezTo>
                  <a:pt x="97" y="95"/>
                  <a:pt x="88" y="98"/>
                  <a:pt x="79" y="100"/>
                </a:cubicBezTo>
                <a:cubicBezTo>
                  <a:pt x="57" y="82"/>
                  <a:pt x="31" y="68"/>
                  <a:pt x="19" y="39"/>
                </a:cubicBezTo>
                <a:cubicBezTo>
                  <a:pt x="21" y="29"/>
                  <a:pt x="27" y="21"/>
                  <a:pt x="25" y="7"/>
                </a:cubicBezTo>
                <a:cubicBezTo>
                  <a:pt x="19" y="10"/>
                  <a:pt x="6" y="6"/>
                  <a:pt x="0" y="9"/>
                </a:cubicBezTo>
                <a:cubicBezTo>
                  <a:pt x="9" y="25"/>
                  <a:pt x="16" y="42"/>
                  <a:pt x="23" y="59"/>
                </a:cubicBezTo>
                <a:cubicBezTo>
                  <a:pt x="33" y="70"/>
                  <a:pt x="49" y="74"/>
                  <a:pt x="58" y="87"/>
                </a:cubicBezTo>
                <a:cubicBezTo>
                  <a:pt x="67" y="99"/>
                  <a:pt x="72" y="119"/>
                  <a:pt x="79" y="134"/>
                </a:cubicBezTo>
                <a:cubicBezTo>
                  <a:pt x="87" y="151"/>
                  <a:pt x="95" y="167"/>
                  <a:pt x="102" y="182"/>
                </a:cubicBezTo>
                <a:cubicBezTo>
                  <a:pt x="108" y="185"/>
                  <a:pt x="115" y="188"/>
                  <a:pt x="120" y="192"/>
                </a:cubicBezTo>
                <a:cubicBezTo>
                  <a:pt x="122" y="206"/>
                  <a:pt x="126" y="221"/>
                  <a:pt x="123" y="236"/>
                </a:cubicBezTo>
                <a:cubicBezTo>
                  <a:pt x="134" y="250"/>
                  <a:pt x="144" y="264"/>
                  <a:pt x="156" y="278"/>
                </a:cubicBezTo>
                <a:cubicBezTo>
                  <a:pt x="171" y="263"/>
                  <a:pt x="182" y="241"/>
                  <a:pt x="216" y="249"/>
                </a:cubicBezTo>
                <a:cubicBezTo>
                  <a:pt x="238" y="232"/>
                  <a:pt x="247" y="181"/>
                  <a:pt x="269" y="166"/>
                </a:cubicBezTo>
                <a:cubicBezTo>
                  <a:pt x="291" y="151"/>
                  <a:pt x="309" y="179"/>
                  <a:pt x="319" y="194"/>
                </a:cubicBezTo>
                <a:cubicBezTo>
                  <a:pt x="330" y="209"/>
                  <a:pt x="336" y="223"/>
                  <a:pt x="348" y="233"/>
                </a:cubicBezTo>
                <a:cubicBezTo>
                  <a:pt x="376" y="225"/>
                  <a:pt x="410" y="222"/>
                  <a:pt x="408" y="183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57" name="Freeform 32"/>
          <p:cNvSpPr>
            <a:spLocks/>
          </p:cNvSpPr>
          <p:nvPr/>
        </p:nvSpPr>
        <p:spPr bwMode="auto">
          <a:xfrm>
            <a:off x="6530480" y="2305050"/>
            <a:ext cx="548184" cy="971550"/>
          </a:xfrm>
          <a:custGeom>
            <a:avLst/>
            <a:gdLst>
              <a:gd name="T0" fmla="*/ 230 w 345"/>
              <a:gd name="T1" fmla="*/ 110 h 495"/>
              <a:gd name="T2" fmla="*/ 216 w 345"/>
              <a:gd name="T3" fmla="*/ 93 h 495"/>
              <a:gd name="T4" fmla="*/ 142 w 345"/>
              <a:gd name="T5" fmla="*/ 72 h 495"/>
              <a:gd name="T6" fmla="*/ 108 w 345"/>
              <a:gd name="T7" fmla="*/ 43 h 495"/>
              <a:gd name="T8" fmla="*/ 35 w 345"/>
              <a:gd name="T9" fmla="*/ 29 h 495"/>
              <a:gd name="T10" fmla="*/ 13 w 345"/>
              <a:gd name="T11" fmla="*/ 0 h 495"/>
              <a:gd name="T12" fmla="*/ 4 w 345"/>
              <a:gd name="T13" fmla="*/ 45 h 495"/>
              <a:gd name="T14" fmla="*/ 27 w 345"/>
              <a:gd name="T15" fmla="*/ 83 h 495"/>
              <a:gd name="T16" fmla="*/ 104 w 345"/>
              <a:gd name="T17" fmla="*/ 137 h 495"/>
              <a:gd name="T18" fmla="*/ 50 w 345"/>
              <a:gd name="T19" fmla="*/ 199 h 495"/>
              <a:gd name="T20" fmla="*/ 17 w 345"/>
              <a:gd name="T21" fmla="*/ 203 h 495"/>
              <a:gd name="T22" fmla="*/ 0 w 345"/>
              <a:gd name="T23" fmla="*/ 237 h 495"/>
              <a:gd name="T24" fmla="*/ 0 w 345"/>
              <a:gd name="T25" fmla="*/ 241 h 495"/>
              <a:gd name="T26" fmla="*/ 1 w 345"/>
              <a:gd name="T27" fmla="*/ 240 h 495"/>
              <a:gd name="T28" fmla="*/ 59 w 345"/>
              <a:gd name="T29" fmla="*/ 395 h 495"/>
              <a:gd name="T30" fmla="*/ 138 w 345"/>
              <a:gd name="T31" fmla="*/ 418 h 495"/>
              <a:gd name="T32" fmla="*/ 137 w 345"/>
              <a:gd name="T33" fmla="*/ 447 h 495"/>
              <a:gd name="T34" fmla="*/ 124 w 345"/>
              <a:gd name="T35" fmla="*/ 468 h 495"/>
              <a:gd name="T36" fmla="*/ 188 w 345"/>
              <a:gd name="T37" fmla="*/ 485 h 495"/>
              <a:gd name="T38" fmla="*/ 222 w 345"/>
              <a:gd name="T39" fmla="*/ 454 h 495"/>
              <a:gd name="T40" fmla="*/ 245 w 345"/>
              <a:gd name="T41" fmla="*/ 495 h 495"/>
              <a:gd name="T42" fmla="*/ 254 w 345"/>
              <a:gd name="T43" fmla="*/ 453 h 495"/>
              <a:gd name="T44" fmla="*/ 291 w 345"/>
              <a:gd name="T45" fmla="*/ 422 h 495"/>
              <a:gd name="T46" fmla="*/ 294 w 345"/>
              <a:gd name="T47" fmla="*/ 395 h 495"/>
              <a:gd name="T48" fmla="*/ 251 w 345"/>
              <a:gd name="T49" fmla="*/ 355 h 495"/>
              <a:gd name="T50" fmla="*/ 262 w 345"/>
              <a:gd name="T51" fmla="*/ 250 h 495"/>
              <a:gd name="T52" fmla="*/ 269 w 345"/>
              <a:gd name="T53" fmla="*/ 206 h 495"/>
              <a:gd name="T54" fmla="*/ 295 w 345"/>
              <a:gd name="T55" fmla="*/ 190 h 495"/>
              <a:gd name="T56" fmla="*/ 337 w 345"/>
              <a:gd name="T57" fmla="*/ 205 h 495"/>
              <a:gd name="T58" fmla="*/ 345 w 345"/>
              <a:gd name="T59" fmla="*/ 128 h 495"/>
              <a:gd name="T60" fmla="*/ 230 w 345"/>
              <a:gd name="T61" fmla="*/ 110 h 4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45" h="495">
                <a:moveTo>
                  <a:pt x="230" y="110"/>
                </a:moveTo>
                <a:cubicBezTo>
                  <a:pt x="224" y="105"/>
                  <a:pt x="223" y="96"/>
                  <a:pt x="216" y="93"/>
                </a:cubicBezTo>
                <a:cubicBezTo>
                  <a:pt x="187" y="106"/>
                  <a:pt x="161" y="86"/>
                  <a:pt x="142" y="72"/>
                </a:cubicBezTo>
                <a:cubicBezTo>
                  <a:pt x="130" y="63"/>
                  <a:pt x="120" y="48"/>
                  <a:pt x="108" y="43"/>
                </a:cubicBezTo>
                <a:cubicBezTo>
                  <a:pt x="87" y="33"/>
                  <a:pt x="63" y="36"/>
                  <a:pt x="35" y="29"/>
                </a:cubicBezTo>
                <a:cubicBezTo>
                  <a:pt x="29" y="19"/>
                  <a:pt x="24" y="6"/>
                  <a:pt x="13" y="0"/>
                </a:cubicBezTo>
                <a:cubicBezTo>
                  <a:pt x="12" y="17"/>
                  <a:pt x="2" y="31"/>
                  <a:pt x="4" y="45"/>
                </a:cubicBezTo>
                <a:cubicBezTo>
                  <a:pt x="6" y="61"/>
                  <a:pt x="23" y="70"/>
                  <a:pt x="27" y="83"/>
                </a:cubicBezTo>
                <a:cubicBezTo>
                  <a:pt x="65" y="89"/>
                  <a:pt x="79" y="119"/>
                  <a:pt x="104" y="137"/>
                </a:cubicBezTo>
                <a:cubicBezTo>
                  <a:pt x="95" y="167"/>
                  <a:pt x="62" y="173"/>
                  <a:pt x="50" y="199"/>
                </a:cubicBezTo>
                <a:cubicBezTo>
                  <a:pt x="38" y="200"/>
                  <a:pt x="28" y="202"/>
                  <a:pt x="17" y="203"/>
                </a:cubicBezTo>
                <a:cubicBezTo>
                  <a:pt x="12" y="215"/>
                  <a:pt x="8" y="228"/>
                  <a:pt x="0" y="237"/>
                </a:cubicBezTo>
                <a:cubicBezTo>
                  <a:pt x="0" y="241"/>
                  <a:pt x="0" y="241"/>
                  <a:pt x="0" y="241"/>
                </a:cubicBezTo>
                <a:cubicBezTo>
                  <a:pt x="1" y="241"/>
                  <a:pt x="1" y="240"/>
                  <a:pt x="1" y="240"/>
                </a:cubicBezTo>
                <a:cubicBezTo>
                  <a:pt x="40" y="272"/>
                  <a:pt x="29" y="354"/>
                  <a:pt x="59" y="395"/>
                </a:cubicBezTo>
                <a:cubicBezTo>
                  <a:pt x="83" y="405"/>
                  <a:pt x="116" y="406"/>
                  <a:pt x="138" y="418"/>
                </a:cubicBezTo>
                <a:cubicBezTo>
                  <a:pt x="139" y="429"/>
                  <a:pt x="138" y="438"/>
                  <a:pt x="137" y="447"/>
                </a:cubicBezTo>
                <a:cubicBezTo>
                  <a:pt x="133" y="453"/>
                  <a:pt x="120" y="464"/>
                  <a:pt x="124" y="468"/>
                </a:cubicBezTo>
                <a:cubicBezTo>
                  <a:pt x="142" y="468"/>
                  <a:pt x="171" y="489"/>
                  <a:pt x="188" y="485"/>
                </a:cubicBezTo>
                <a:cubicBezTo>
                  <a:pt x="205" y="482"/>
                  <a:pt x="207" y="455"/>
                  <a:pt x="222" y="454"/>
                </a:cubicBezTo>
                <a:cubicBezTo>
                  <a:pt x="230" y="468"/>
                  <a:pt x="235" y="483"/>
                  <a:pt x="245" y="495"/>
                </a:cubicBezTo>
                <a:cubicBezTo>
                  <a:pt x="247" y="479"/>
                  <a:pt x="252" y="467"/>
                  <a:pt x="254" y="453"/>
                </a:cubicBezTo>
                <a:cubicBezTo>
                  <a:pt x="260" y="444"/>
                  <a:pt x="286" y="438"/>
                  <a:pt x="291" y="422"/>
                </a:cubicBezTo>
                <a:cubicBezTo>
                  <a:pt x="293" y="417"/>
                  <a:pt x="295" y="402"/>
                  <a:pt x="294" y="395"/>
                </a:cubicBezTo>
                <a:cubicBezTo>
                  <a:pt x="290" y="378"/>
                  <a:pt x="264" y="368"/>
                  <a:pt x="251" y="355"/>
                </a:cubicBezTo>
                <a:cubicBezTo>
                  <a:pt x="218" y="321"/>
                  <a:pt x="255" y="284"/>
                  <a:pt x="262" y="250"/>
                </a:cubicBezTo>
                <a:cubicBezTo>
                  <a:pt x="265" y="234"/>
                  <a:pt x="261" y="218"/>
                  <a:pt x="269" y="206"/>
                </a:cubicBezTo>
                <a:cubicBezTo>
                  <a:pt x="272" y="201"/>
                  <a:pt x="285" y="192"/>
                  <a:pt x="295" y="190"/>
                </a:cubicBezTo>
                <a:cubicBezTo>
                  <a:pt x="314" y="187"/>
                  <a:pt x="321" y="201"/>
                  <a:pt x="337" y="205"/>
                </a:cubicBezTo>
                <a:cubicBezTo>
                  <a:pt x="340" y="180"/>
                  <a:pt x="343" y="155"/>
                  <a:pt x="345" y="128"/>
                </a:cubicBezTo>
                <a:cubicBezTo>
                  <a:pt x="316" y="110"/>
                  <a:pt x="263" y="124"/>
                  <a:pt x="230" y="11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29" name="Freeform 5"/>
          <p:cNvSpPr>
            <a:spLocks/>
          </p:cNvSpPr>
          <p:nvPr/>
        </p:nvSpPr>
        <p:spPr bwMode="auto">
          <a:xfrm>
            <a:off x="6290570" y="1562101"/>
            <a:ext cx="375345" cy="1211263"/>
          </a:xfrm>
          <a:custGeom>
            <a:avLst/>
            <a:gdLst>
              <a:gd name="T0" fmla="*/ 169 w 236"/>
              <a:gd name="T1" fmla="*/ 476 h 619"/>
              <a:gd name="T2" fmla="*/ 139 w 236"/>
              <a:gd name="T3" fmla="*/ 428 h 619"/>
              <a:gd name="T4" fmla="*/ 151 w 236"/>
              <a:gd name="T5" fmla="*/ 372 h 619"/>
              <a:gd name="T6" fmla="*/ 143 w 236"/>
              <a:gd name="T7" fmla="*/ 325 h 619"/>
              <a:gd name="T8" fmla="*/ 136 w 236"/>
              <a:gd name="T9" fmla="*/ 276 h 619"/>
              <a:gd name="T10" fmla="*/ 160 w 236"/>
              <a:gd name="T11" fmla="*/ 221 h 619"/>
              <a:gd name="T12" fmla="*/ 181 w 236"/>
              <a:gd name="T13" fmla="*/ 163 h 619"/>
              <a:gd name="T14" fmla="*/ 167 w 236"/>
              <a:gd name="T15" fmla="*/ 127 h 619"/>
              <a:gd name="T16" fmla="*/ 134 w 236"/>
              <a:gd name="T17" fmla="*/ 11 h 619"/>
              <a:gd name="T18" fmla="*/ 127 w 236"/>
              <a:gd name="T19" fmla="*/ 0 h 619"/>
              <a:gd name="T20" fmla="*/ 116 w 236"/>
              <a:gd name="T21" fmla="*/ 14 h 619"/>
              <a:gd name="T22" fmla="*/ 81 w 236"/>
              <a:gd name="T23" fmla="*/ 31 h 619"/>
              <a:gd name="T24" fmla="*/ 40 w 236"/>
              <a:gd name="T25" fmla="*/ 219 h 619"/>
              <a:gd name="T26" fmla="*/ 11 w 236"/>
              <a:gd name="T27" fmla="*/ 255 h 619"/>
              <a:gd name="T28" fmla="*/ 14 w 236"/>
              <a:gd name="T29" fmla="*/ 321 h 619"/>
              <a:gd name="T30" fmla="*/ 0 w 236"/>
              <a:gd name="T31" fmla="*/ 344 h 619"/>
              <a:gd name="T32" fmla="*/ 20 w 236"/>
              <a:gd name="T33" fmla="*/ 404 h 619"/>
              <a:gd name="T34" fmla="*/ 4 w 236"/>
              <a:gd name="T35" fmla="*/ 442 h 619"/>
              <a:gd name="T36" fmla="*/ 10 w 236"/>
              <a:gd name="T37" fmla="*/ 468 h 619"/>
              <a:gd name="T38" fmla="*/ 95 w 236"/>
              <a:gd name="T39" fmla="*/ 565 h 619"/>
              <a:gd name="T40" fmla="*/ 127 w 236"/>
              <a:gd name="T41" fmla="*/ 619 h 619"/>
              <a:gd name="T42" fmla="*/ 160 w 236"/>
              <a:gd name="T43" fmla="*/ 573 h 619"/>
              <a:gd name="T44" fmla="*/ 192 w 236"/>
              <a:gd name="T45" fmla="*/ 569 h 619"/>
              <a:gd name="T46" fmla="*/ 236 w 236"/>
              <a:gd name="T47" fmla="*/ 521 h 619"/>
              <a:gd name="T48" fmla="*/ 169 w 236"/>
              <a:gd name="T49" fmla="*/ 476 h 6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36" h="619">
                <a:moveTo>
                  <a:pt x="169" y="476"/>
                </a:moveTo>
                <a:cubicBezTo>
                  <a:pt x="165" y="460"/>
                  <a:pt x="140" y="443"/>
                  <a:pt x="139" y="428"/>
                </a:cubicBezTo>
                <a:cubicBezTo>
                  <a:pt x="137" y="411"/>
                  <a:pt x="151" y="389"/>
                  <a:pt x="151" y="372"/>
                </a:cubicBezTo>
                <a:cubicBezTo>
                  <a:pt x="151" y="357"/>
                  <a:pt x="145" y="340"/>
                  <a:pt x="143" y="325"/>
                </a:cubicBezTo>
                <a:cubicBezTo>
                  <a:pt x="140" y="309"/>
                  <a:pt x="134" y="291"/>
                  <a:pt x="136" y="276"/>
                </a:cubicBezTo>
                <a:cubicBezTo>
                  <a:pt x="139" y="259"/>
                  <a:pt x="153" y="240"/>
                  <a:pt x="160" y="221"/>
                </a:cubicBezTo>
                <a:cubicBezTo>
                  <a:pt x="165" y="206"/>
                  <a:pt x="181" y="176"/>
                  <a:pt x="181" y="163"/>
                </a:cubicBezTo>
                <a:cubicBezTo>
                  <a:pt x="181" y="152"/>
                  <a:pt x="171" y="138"/>
                  <a:pt x="167" y="127"/>
                </a:cubicBezTo>
                <a:cubicBezTo>
                  <a:pt x="152" y="90"/>
                  <a:pt x="137" y="57"/>
                  <a:pt x="134" y="11"/>
                </a:cubicBezTo>
                <a:cubicBezTo>
                  <a:pt x="127" y="0"/>
                  <a:pt x="127" y="0"/>
                  <a:pt x="127" y="0"/>
                </a:cubicBezTo>
                <a:cubicBezTo>
                  <a:pt x="124" y="4"/>
                  <a:pt x="120" y="9"/>
                  <a:pt x="116" y="14"/>
                </a:cubicBezTo>
                <a:cubicBezTo>
                  <a:pt x="106" y="27"/>
                  <a:pt x="100" y="33"/>
                  <a:pt x="81" y="31"/>
                </a:cubicBezTo>
                <a:cubicBezTo>
                  <a:pt x="71" y="97"/>
                  <a:pt x="55" y="158"/>
                  <a:pt x="40" y="219"/>
                </a:cubicBezTo>
                <a:cubicBezTo>
                  <a:pt x="34" y="234"/>
                  <a:pt x="15" y="238"/>
                  <a:pt x="11" y="255"/>
                </a:cubicBezTo>
                <a:cubicBezTo>
                  <a:pt x="6" y="275"/>
                  <a:pt x="17" y="302"/>
                  <a:pt x="14" y="321"/>
                </a:cubicBezTo>
                <a:cubicBezTo>
                  <a:pt x="12" y="332"/>
                  <a:pt x="2" y="334"/>
                  <a:pt x="0" y="344"/>
                </a:cubicBezTo>
                <a:cubicBezTo>
                  <a:pt x="13" y="363"/>
                  <a:pt x="23" y="379"/>
                  <a:pt x="20" y="404"/>
                </a:cubicBezTo>
                <a:cubicBezTo>
                  <a:pt x="18" y="418"/>
                  <a:pt x="5" y="430"/>
                  <a:pt x="4" y="442"/>
                </a:cubicBezTo>
                <a:cubicBezTo>
                  <a:pt x="4" y="451"/>
                  <a:pt x="11" y="460"/>
                  <a:pt x="10" y="468"/>
                </a:cubicBezTo>
                <a:cubicBezTo>
                  <a:pt x="44" y="494"/>
                  <a:pt x="76" y="525"/>
                  <a:pt x="95" y="565"/>
                </a:cubicBezTo>
                <a:cubicBezTo>
                  <a:pt x="104" y="583"/>
                  <a:pt x="109" y="606"/>
                  <a:pt x="127" y="619"/>
                </a:cubicBezTo>
                <a:cubicBezTo>
                  <a:pt x="147" y="612"/>
                  <a:pt x="148" y="587"/>
                  <a:pt x="160" y="573"/>
                </a:cubicBezTo>
                <a:cubicBezTo>
                  <a:pt x="170" y="571"/>
                  <a:pt x="180" y="569"/>
                  <a:pt x="192" y="569"/>
                </a:cubicBezTo>
                <a:cubicBezTo>
                  <a:pt x="201" y="547"/>
                  <a:pt x="229" y="544"/>
                  <a:pt x="236" y="521"/>
                </a:cubicBezTo>
                <a:cubicBezTo>
                  <a:pt x="217" y="503"/>
                  <a:pt x="204" y="479"/>
                  <a:pt x="169" y="476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30" name="Freeform 6"/>
          <p:cNvSpPr>
            <a:spLocks/>
          </p:cNvSpPr>
          <p:nvPr/>
        </p:nvSpPr>
        <p:spPr bwMode="auto">
          <a:xfrm>
            <a:off x="6505973" y="619126"/>
            <a:ext cx="1968302" cy="2646363"/>
          </a:xfrm>
          <a:custGeom>
            <a:avLst/>
            <a:gdLst>
              <a:gd name="T0" fmla="*/ 1090 w 1237"/>
              <a:gd name="T1" fmla="*/ 339 h 1352"/>
              <a:gd name="T2" fmla="*/ 962 w 1237"/>
              <a:gd name="T3" fmla="*/ 339 h 1352"/>
              <a:gd name="T4" fmla="*/ 887 w 1237"/>
              <a:gd name="T5" fmla="*/ 374 h 1352"/>
              <a:gd name="T6" fmla="*/ 799 w 1237"/>
              <a:gd name="T7" fmla="*/ 351 h 1352"/>
              <a:gd name="T8" fmla="*/ 758 w 1237"/>
              <a:gd name="T9" fmla="*/ 278 h 1352"/>
              <a:gd name="T10" fmla="*/ 707 w 1237"/>
              <a:gd name="T11" fmla="*/ 206 h 1352"/>
              <a:gd name="T12" fmla="*/ 617 w 1237"/>
              <a:gd name="T13" fmla="*/ 136 h 1352"/>
              <a:gd name="T14" fmla="*/ 551 w 1237"/>
              <a:gd name="T15" fmla="*/ 47 h 1352"/>
              <a:gd name="T16" fmla="*/ 440 w 1237"/>
              <a:gd name="T17" fmla="*/ 0 h 1352"/>
              <a:gd name="T18" fmla="*/ 372 w 1237"/>
              <a:gd name="T19" fmla="*/ 57 h 1352"/>
              <a:gd name="T20" fmla="*/ 426 w 1237"/>
              <a:gd name="T21" fmla="*/ 107 h 1352"/>
              <a:gd name="T22" fmla="*/ 381 w 1237"/>
              <a:gd name="T23" fmla="*/ 140 h 1352"/>
              <a:gd name="T24" fmla="*/ 336 w 1237"/>
              <a:gd name="T25" fmla="*/ 249 h 1352"/>
              <a:gd name="T26" fmla="*/ 181 w 1237"/>
              <a:gd name="T27" fmla="*/ 382 h 1352"/>
              <a:gd name="T28" fmla="*/ 27 w 1237"/>
              <a:gd name="T29" fmla="*/ 439 h 1352"/>
              <a:gd name="T30" fmla="*/ 6 w 1237"/>
              <a:gd name="T31" fmla="*/ 489 h 1352"/>
              <a:gd name="T32" fmla="*/ 27 w 1237"/>
              <a:gd name="T33" fmla="*/ 571 h 1352"/>
              <a:gd name="T34" fmla="*/ 58 w 1237"/>
              <a:gd name="T35" fmla="*/ 646 h 1352"/>
              <a:gd name="T36" fmla="*/ 37 w 1237"/>
              <a:gd name="T37" fmla="*/ 704 h 1352"/>
              <a:gd name="T38" fmla="*/ 27 w 1237"/>
              <a:gd name="T39" fmla="*/ 848 h 1352"/>
              <a:gd name="T40" fmla="*/ 129 w 1237"/>
              <a:gd name="T41" fmla="*/ 894 h 1352"/>
              <a:gd name="T42" fmla="*/ 235 w 1237"/>
              <a:gd name="T43" fmla="*/ 937 h 1352"/>
              <a:gd name="T44" fmla="*/ 373 w 1237"/>
              <a:gd name="T45" fmla="*/ 986 h 1352"/>
              <a:gd name="T46" fmla="*/ 311 w 1237"/>
              <a:gd name="T47" fmla="*/ 1065 h 1352"/>
              <a:gd name="T48" fmla="*/ 289 w 1237"/>
              <a:gd name="T49" fmla="*/ 1115 h 1352"/>
              <a:gd name="T50" fmla="*/ 321 w 1237"/>
              <a:gd name="T51" fmla="*/ 1254 h 1352"/>
              <a:gd name="T52" fmla="*/ 310 w 1237"/>
              <a:gd name="T53" fmla="*/ 1301 h 1352"/>
              <a:gd name="T54" fmla="*/ 369 w 1237"/>
              <a:gd name="T55" fmla="*/ 1319 h 1352"/>
              <a:gd name="T56" fmla="*/ 495 w 1237"/>
              <a:gd name="T57" fmla="*/ 1252 h 1352"/>
              <a:gd name="T58" fmla="*/ 589 w 1237"/>
              <a:gd name="T59" fmla="*/ 1167 h 1352"/>
              <a:gd name="T60" fmla="*/ 609 w 1237"/>
              <a:gd name="T61" fmla="*/ 1148 h 1352"/>
              <a:gd name="T62" fmla="*/ 667 w 1237"/>
              <a:gd name="T63" fmla="*/ 1035 h 1352"/>
              <a:gd name="T64" fmla="*/ 742 w 1237"/>
              <a:gd name="T65" fmla="*/ 936 h 1352"/>
              <a:gd name="T66" fmla="*/ 790 w 1237"/>
              <a:gd name="T67" fmla="*/ 809 h 1352"/>
              <a:gd name="T68" fmla="*/ 854 w 1237"/>
              <a:gd name="T69" fmla="*/ 750 h 1352"/>
              <a:gd name="T70" fmla="*/ 966 w 1237"/>
              <a:gd name="T71" fmla="*/ 692 h 1352"/>
              <a:gd name="T72" fmla="*/ 1086 w 1237"/>
              <a:gd name="T73" fmla="*/ 675 h 1352"/>
              <a:gd name="T74" fmla="*/ 1154 w 1237"/>
              <a:gd name="T75" fmla="*/ 651 h 1352"/>
              <a:gd name="T76" fmla="*/ 1193 w 1237"/>
              <a:gd name="T77" fmla="*/ 623 h 1352"/>
              <a:gd name="T78" fmla="*/ 1214 w 1237"/>
              <a:gd name="T79" fmla="*/ 440 h 1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237" h="1352">
                <a:moveTo>
                  <a:pt x="1122" y="364"/>
                </a:moveTo>
                <a:cubicBezTo>
                  <a:pt x="1111" y="355"/>
                  <a:pt x="1100" y="340"/>
                  <a:pt x="1090" y="339"/>
                </a:cubicBezTo>
                <a:cubicBezTo>
                  <a:pt x="1073" y="336"/>
                  <a:pt x="1049" y="352"/>
                  <a:pt x="1030" y="352"/>
                </a:cubicBezTo>
                <a:cubicBezTo>
                  <a:pt x="1007" y="352"/>
                  <a:pt x="984" y="336"/>
                  <a:pt x="962" y="339"/>
                </a:cubicBezTo>
                <a:cubicBezTo>
                  <a:pt x="951" y="340"/>
                  <a:pt x="935" y="351"/>
                  <a:pt x="924" y="356"/>
                </a:cubicBezTo>
                <a:cubicBezTo>
                  <a:pt x="911" y="362"/>
                  <a:pt x="900" y="370"/>
                  <a:pt x="887" y="374"/>
                </a:cubicBezTo>
                <a:cubicBezTo>
                  <a:pt x="872" y="369"/>
                  <a:pt x="862" y="350"/>
                  <a:pt x="845" y="347"/>
                </a:cubicBezTo>
                <a:cubicBezTo>
                  <a:pt x="832" y="344"/>
                  <a:pt x="817" y="353"/>
                  <a:pt x="799" y="351"/>
                </a:cubicBezTo>
                <a:cubicBezTo>
                  <a:pt x="788" y="342"/>
                  <a:pt x="776" y="334"/>
                  <a:pt x="767" y="323"/>
                </a:cubicBezTo>
                <a:cubicBezTo>
                  <a:pt x="764" y="309"/>
                  <a:pt x="762" y="292"/>
                  <a:pt x="758" y="278"/>
                </a:cubicBezTo>
                <a:cubicBezTo>
                  <a:pt x="747" y="268"/>
                  <a:pt x="733" y="261"/>
                  <a:pt x="723" y="250"/>
                </a:cubicBezTo>
                <a:cubicBezTo>
                  <a:pt x="715" y="237"/>
                  <a:pt x="716" y="219"/>
                  <a:pt x="707" y="206"/>
                </a:cubicBezTo>
                <a:cubicBezTo>
                  <a:pt x="699" y="194"/>
                  <a:pt x="677" y="183"/>
                  <a:pt x="662" y="171"/>
                </a:cubicBezTo>
                <a:cubicBezTo>
                  <a:pt x="647" y="160"/>
                  <a:pt x="627" y="148"/>
                  <a:pt x="617" y="136"/>
                </a:cubicBezTo>
                <a:cubicBezTo>
                  <a:pt x="601" y="116"/>
                  <a:pt x="594" y="88"/>
                  <a:pt x="578" y="69"/>
                </a:cubicBezTo>
                <a:cubicBezTo>
                  <a:pt x="571" y="61"/>
                  <a:pt x="560" y="55"/>
                  <a:pt x="551" y="47"/>
                </a:cubicBezTo>
                <a:cubicBezTo>
                  <a:pt x="543" y="40"/>
                  <a:pt x="535" y="29"/>
                  <a:pt x="526" y="25"/>
                </a:cubicBezTo>
                <a:cubicBezTo>
                  <a:pt x="498" y="12"/>
                  <a:pt x="466" y="14"/>
                  <a:pt x="440" y="0"/>
                </a:cubicBezTo>
                <a:cubicBezTo>
                  <a:pt x="421" y="9"/>
                  <a:pt x="400" y="17"/>
                  <a:pt x="380" y="26"/>
                </a:cubicBezTo>
                <a:cubicBezTo>
                  <a:pt x="376" y="35"/>
                  <a:pt x="375" y="47"/>
                  <a:pt x="372" y="57"/>
                </a:cubicBezTo>
                <a:cubicBezTo>
                  <a:pt x="379" y="64"/>
                  <a:pt x="389" y="71"/>
                  <a:pt x="400" y="80"/>
                </a:cubicBezTo>
                <a:cubicBezTo>
                  <a:pt x="407" y="87"/>
                  <a:pt x="424" y="98"/>
                  <a:pt x="426" y="107"/>
                </a:cubicBezTo>
                <a:cubicBezTo>
                  <a:pt x="428" y="116"/>
                  <a:pt x="423" y="127"/>
                  <a:pt x="423" y="140"/>
                </a:cubicBezTo>
                <a:cubicBezTo>
                  <a:pt x="381" y="140"/>
                  <a:pt x="381" y="140"/>
                  <a:pt x="381" y="140"/>
                </a:cubicBezTo>
                <a:cubicBezTo>
                  <a:pt x="370" y="169"/>
                  <a:pt x="389" y="189"/>
                  <a:pt x="397" y="211"/>
                </a:cubicBezTo>
                <a:cubicBezTo>
                  <a:pt x="379" y="225"/>
                  <a:pt x="372" y="252"/>
                  <a:pt x="336" y="249"/>
                </a:cubicBezTo>
                <a:cubicBezTo>
                  <a:pt x="303" y="277"/>
                  <a:pt x="272" y="312"/>
                  <a:pt x="237" y="343"/>
                </a:cubicBezTo>
                <a:cubicBezTo>
                  <a:pt x="221" y="357"/>
                  <a:pt x="201" y="368"/>
                  <a:pt x="181" y="382"/>
                </a:cubicBezTo>
                <a:cubicBezTo>
                  <a:pt x="164" y="394"/>
                  <a:pt x="142" y="415"/>
                  <a:pt x="124" y="422"/>
                </a:cubicBezTo>
                <a:cubicBezTo>
                  <a:pt x="95" y="434"/>
                  <a:pt x="62" y="433"/>
                  <a:pt x="27" y="439"/>
                </a:cubicBezTo>
                <a:cubicBezTo>
                  <a:pt x="18" y="447"/>
                  <a:pt x="9" y="459"/>
                  <a:pt x="0" y="471"/>
                </a:cubicBezTo>
                <a:cubicBezTo>
                  <a:pt x="6" y="489"/>
                  <a:pt x="6" y="489"/>
                  <a:pt x="6" y="489"/>
                </a:cubicBezTo>
                <a:cubicBezTo>
                  <a:pt x="6" y="489"/>
                  <a:pt x="7" y="489"/>
                  <a:pt x="8" y="489"/>
                </a:cubicBezTo>
                <a:cubicBezTo>
                  <a:pt x="18" y="518"/>
                  <a:pt x="16" y="543"/>
                  <a:pt x="27" y="571"/>
                </a:cubicBezTo>
                <a:cubicBezTo>
                  <a:pt x="31" y="581"/>
                  <a:pt x="38" y="593"/>
                  <a:pt x="44" y="606"/>
                </a:cubicBezTo>
                <a:cubicBezTo>
                  <a:pt x="49" y="619"/>
                  <a:pt x="58" y="635"/>
                  <a:pt x="58" y="646"/>
                </a:cubicBezTo>
                <a:cubicBezTo>
                  <a:pt x="58" y="654"/>
                  <a:pt x="51" y="665"/>
                  <a:pt x="48" y="675"/>
                </a:cubicBezTo>
                <a:cubicBezTo>
                  <a:pt x="44" y="685"/>
                  <a:pt x="40" y="695"/>
                  <a:pt x="37" y="704"/>
                </a:cubicBezTo>
                <a:cubicBezTo>
                  <a:pt x="31" y="720"/>
                  <a:pt x="15" y="745"/>
                  <a:pt x="13" y="761"/>
                </a:cubicBezTo>
                <a:cubicBezTo>
                  <a:pt x="10" y="789"/>
                  <a:pt x="24" y="815"/>
                  <a:pt x="27" y="848"/>
                </a:cubicBezTo>
                <a:cubicBezTo>
                  <a:pt x="41" y="855"/>
                  <a:pt x="50" y="866"/>
                  <a:pt x="57" y="881"/>
                </a:cubicBezTo>
                <a:cubicBezTo>
                  <a:pt x="82" y="884"/>
                  <a:pt x="106" y="889"/>
                  <a:pt x="129" y="894"/>
                </a:cubicBezTo>
                <a:cubicBezTo>
                  <a:pt x="151" y="908"/>
                  <a:pt x="179" y="951"/>
                  <a:pt x="214" y="948"/>
                </a:cubicBezTo>
                <a:cubicBezTo>
                  <a:pt x="225" y="947"/>
                  <a:pt x="227" y="939"/>
                  <a:pt x="235" y="937"/>
                </a:cubicBezTo>
                <a:cubicBezTo>
                  <a:pt x="242" y="946"/>
                  <a:pt x="244" y="957"/>
                  <a:pt x="255" y="962"/>
                </a:cubicBezTo>
                <a:cubicBezTo>
                  <a:pt x="287" y="978"/>
                  <a:pt x="352" y="958"/>
                  <a:pt x="373" y="986"/>
                </a:cubicBezTo>
                <a:cubicBezTo>
                  <a:pt x="369" y="1022"/>
                  <a:pt x="366" y="1059"/>
                  <a:pt x="361" y="1094"/>
                </a:cubicBezTo>
                <a:cubicBezTo>
                  <a:pt x="348" y="1081"/>
                  <a:pt x="333" y="1070"/>
                  <a:pt x="311" y="1065"/>
                </a:cubicBezTo>
                <a:cubicBezTo>
                  <a:pt x="306" y="1069"/>
                  <a:pt x="300" y="1072"/>
                  <a:pt x="294" y="1076"/>
                </a:cubicBezTo>
                <a:cubicBezTo>
                  <a:pt x="289" y="1091"/>
                  <a:pt x="292" y="1103"/>
                  <a:pt x="289" y="1115"/>
                </a:cubicBezTo>
                <a:cubicBezTo>
                  <a:pt x="284" y="1140"/>
                  <a:pt x="264" y="1158"/>
                  <a:pt x="264" y="1181"/>
                </a:cubicBezTo>
                <a:cubicBezTo>
                  <a:pt x="263" y="1219"/>
                  <a:pt x="315" y="1226"/>
                  <a:pt x="321" y="1254"/>
                </a:cubicBezTo>
                <a:cubicBezTo>
                  <a:pt x="322" y="1261"/>
                  <a:pt x="320" y="1278"/>
                  <a:pt x="318" y="1287"/>
                </a:cubicBezTo>
                <a:cubicBezTo>
                  <a:pt x="316" y="1292"/>
                  <a:pt x="311" y="1296"/>
                  <a:pt x="310" y="1301"/>
                </a:cubicBezTo>
                <a:cubicBezTo>
                  <a:pt x="306" y="1317"/>
                  <a:pt x="307" y="1333"/>
                  <a:pt x="309" y="1352"/>
                </a:cubicBezTo>
                <a:cubicBezTo>
                  <a:pt x="337" y="1349"/>
                  <a:pt x="347" y="1329"/>
                  <a:pt x="369" y="1319"/>
                </a:cubicBezTo>
                <a:cubicBezTo>
                  <a:pt x="382" y="1286"/>
                  <a:pt x="402" y="1264"/>
                  <a:pt x="438" y="1258"/>
                </a:cubicBezTo>
                <a:cubicBezTo>
                  <a:pt x="457" y="1254"/>
                  <a:pt x="476" y="1260"/>
                  <a:pt x="495" y="1252"/>
                </a:cubicBezTo>
                <a:cubicBezTo>
                  <a:pt x="534" y="1235"/>
                  <a:pt x="482" y="1180"/>
                  <a:pt x="509" y="1156"/>
                </a:cubicBezTo>
                <a:cubicBezTo>
                  <a:pt x="524" y="1142"/>
                  <a:pt x="571" y="1157"/>
                  <a:pt x="589" y="1167"/>
                </a:cubicBezTo>
                <a:cubicBezTo>
                  <a:pt x="596" y="1170"/>
                  <a:pt x="600" y="1178"/>
                  <a:pt x="607" y="1176"/>
                </a:cubicBezTo>
                <a:cubicBezTo>
                  <a:pt x="609" y="1168"/>
                  <a:pt x="608" y="1157"/>
                  <a:pt x="609" y="1148"/>
                </a:cubicBezTo>
                <a:cubicBezTo>
                  <a:pt x="622" y="1146"/>
                  <a:pt x="631" y="1141"/>
                  <a:pt x="643" y="1139"/>
                </a:cubicBezTo>
                <a:cubicBezTo>
                  <a:pt x="642" y="1094"/>
                  <a:pt x="659" y="1069"/>
                  <a:pt x="667" y="1035"/>
                </a:cubicBezTo>
                <a:cubicBezTo>
                  <a:pt x="693" y="1022"/>
                  <a:pt x="716" y="1006"/>
                  <a:pt x="741" y="993"/>
                </a:cubicBezTo>
                <a:cubicBezTo>
                  <a:pt x="751" y="974"/>
                  <a:pt x="754" y="954"/>
                  <a:pt x="742" y="936"/>
                </a:cubicBezTo>
                <a:cubicBezTo>
                  <a:pt x="749" y="917"/>
                  <a:pt x="765" y="904"/>
                  <a:pt x="773" y="883"/>
                </a:cubicBezTo>
                <a:cubicBezTo>
                  <a:pt x="782" y="860"/>
                  <a:pt x="781" y="832"/>
                  <a:pt x="790" y="809"/>
                </a:cubicBezTo>
                <a:cubicBezTo>
                  <a:pt x="792" y="804"/>
                  <a:pt x="799" y="796"/>
                  <a:pt x="803" y="790"/>
                </a:cubicBezTo>
                <a:cubicBezTo>
                  <a:pt x="818" y="768"/>
                  <a:pt x="831" y="763"/>
                  <a:pt x="854" y="750"/>
                </a:cubicBezTo>
                <a:cubicBezTo>
                  <a:pt x="867" y="743"/>
                  <a:pt x="881" y="738"/>
                  <a:pt x="893" y="732"/>
                </a:cubicBezTo>
                <a:cubicBezTo>
                  <a:pt x="915" y="720"/>
                  <a:pt x="944" y="699"/>
                  <a:pt x="966" y="692"/>
                </a:cubicBezTo>
                <a:cubicBezTo>
                  <a:pt x="985" y="686"/>
                  <a:pt x="1007" y="687"/>
                  <a:pt x="1027" y="684"/>
                </a:cubicBezTo>
                <a:cubicBezTo>
                  <a:pt x="1047" y="681"/>
                  <a:pt x="1066" y="677"/>
                  <a:pt x="1086" y="675"/>
                </a:cubicBezTo>
                <a:cubicBezTo>
                  <a:pt x="1090" y="667"/>
                  <a:pt x="1092" y="659"/>
                  <a:pt x="1097" y="652"/>
                </a:cubicBezTo>
                <a:cubicBezTo>
                  <a:pt x="1103" y="642"/>
                  <a:pt x="1125" y="641"/>
                  <a:pt x="1154" y="651"/>
                </a:cubicBezTo>
                <a:cubicBezTo>
                  <a:pt x="1190" y="663"/>
                  <a:pt x="1234" y="689"/>
                  <a:pt x="1235" y="687"/>
                </a:cubicBezTo>
                <a:cubicBezTo>
                  <a:pt x="1237" y="680"/>
                  <a:pt x="1220" y="646"/>
                  <a:pt x="1193" y="623"/>
                </a:cubicBezTo>
                <a:cubicBezTo>
                  <a:pt x="1164" y="597"/>
                  <a:pt x="1139" y="571"/>
                  <a:pt x="1143" y="564"/>
                </a:cubicBezTo>
                <a:cubicBezTo>
                  <a:pt x="1167" y="522"/>
                  <a:pt x="1191" y="482"/>
                  <a:pt x="1214" y="440"/>
                </a:cubicBezTo>
                <a:cubicBezTo>
                  <a:pt x="1188" y="414"/>
                  <a:pt x="1153" y="390"/>
                  <a:pt x="1122" y="364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31" name="Freeform 7"/>
          <p:cNvSpPr>
            <a:spLocks/>
          </p:cNvSpPr>
          <p:nvPr/>
        </p:nvSpPr>
        <p:spPr bwMode="auto">
          <a:xfrm>
            <a:off x="5643067" y="1585912"/>
            <a:ext cx="321172" cy="350838"/>
          </a:xfrm>
          <a:custGeom>
            <a:avLst/>
            <a:gdLst>
              <a:gd name="T0" fmla="*/ 162 w 202"/>
              <a:gd name="T1" fmla="*/ 0 h 179"/>
              <a:gd name="T2" fmla="*/ 191 w 202"/>
              <a:gd name="T3" fmla="*/ 79 h 179"/>
              <a:gd name="T4" fmla="*/ 144 w 202"/>
              <a:gd name="T5" fmla="*/ 127 h 179"/>
              <a:gd name="T6" fmla="*/ 144 w 202"/>
              <a:gd name="T7" fmla="*/ 135 h 179"/>
              <a:gd name="T8" fmla="*/ 133 w 202"/>
              <a:gd name="T9" fmla="*/ 143 h 179"/>
              <a:gd name="T10" fmla="*/ 132 w 202"/>
              <a:gd name="T11" fmla="*/ 155 h 179"/>
              <a:gd name="T12" fmla="*/ 120 w 202"/>
              <a:gd name="T13" fmla="*/ 152 h 179"/>
              <a:gd name="T14" fmla="*/ 61 w 202"/>
              <a:gd name="T15" fmla="*/ 173 h 179"/>
              <a:gd name="T16" fmla="*/ 44 w 202"/>
              <a:gd name="T17" fmla="*/ 162 h 179"/>
              <a:gd name="T18" fmla="*/ 0 w 202"/>
              <a:gd name="T19" fmla="*/ 148 h 179"/>
              <a:gd name="T20" fmla="*/ 11 w 202"/>
              <a:gd name="T21" fmla="*/ 120 h 179"/>
              <a:gd name="T22" fmla="*/ 62 w 202"/>
              <a:gd name="T23" fmla="*/ 75 h 179"/>
              <a:gd name="T24" fmla="*/ 98 w 202"/>
              <a:gd name="T25" fmla="*/ 60 h 179"/>
              <a:gd name="T26" fmla="*/ 162 w 202"/>
              <a:gd name="T27" fmla="*/ 0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02" h="179">
                <a:moveTo>
                  <a:pt x="162" y="0"/>
                </a:moveTo>
                <a:cubicBezTo>
                  <a:pt x="172" y="25"/>
                  <a:pt x="202" y="45"/>
                  <a:pt x="191" y="79"/>
                </a:cubicBezTo>
                <a:cubicBezTo>
                  <a:pt x="186" y="97"/>
                  <a:pt x="154" y="111"/>
                  <a:pt x="144" y="127"/>
                </a:cubicBezTo>
                <a:cubicBezTo>
                  <a:pt x="144" y="129"/>
                  <a:pt x="144" y="132"/>
                  <a:pt x="144" y="135"/>
                </a:cubicBezTo>
                <a:cubicBezTo>
                  <a:pt x="138" y="135"/>
                  <a:pt x="136" y="139"/>
                  <a:pt x="133" y="143"/>
                </a:cubicBezTo>
                <a:cubicBezTo>
                  <a:pt x="131" y="145"/>
                  <a:pt x="132" y="150"/>
                  <a:pt x="132" y="155"/>
                </a:cubicBezTo>
                <a:cubicBezTo>
                  <a:pt x="127" y="155"/>
                  <a:pt x="124" y="153"/>
                  <a:pt x="120" y="152"/>
                </a:cubicBezTo>
                <a:cubicBezTo>
                  <a:pt x="106" y="167"/>
                  <a:pt x="89" y="179"/>
                  <a:pt x="61" y="173"/>
                </a:cubicBezTo>
                <a:cubicBezTo>
                  <a:pt x="54" y="172"/>
                  <a:pt x="50" y="166"/>
                  <a:pt x="44" y="162"/>
                </a:cubicBezTo>
                <a:cubicBezTo>
                  <a:pt x="29" y="156"/>
                  <a:pt x="11" y="153"/>
                  <a:pt x="0" y="148"/>
                </a:cubicBezTo>
                <a:cubicBezTo>
                  <a:pt x="3" y="138"/>
                  <a:pt x="7" y="130"/>
                  <a:pt x="11" y="120"/>
                </a:cubicBezTo>
                <a:cubicBezTo>
                  <a:pt x="31" y="109"/>
                  <a:pt x="54" y="100"/>
                  <a:pt x="62" y="75"/>
                </a:cubicBezTo>
                <a:cubicBezTo>
                  <a:pt x="75" y="71"/>
                  <a:pt x="85" y="64"/>
                  <a:pt x="98" y="60"/>
                </a:cubicBezTo>
                <a:cubicBezTo>
                  <a:pt x="105" y="25"/>
                  <a:pt x="148" y="27"/>
                  <a:pt x="162" y="0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32" name="Freeform 8"/>
          <p:cNvSpPr>
            <a:spLocks/>
          </p:cNvSpPr>
          <p:nvPr/>
        </p:nvSpPr>
        <p:spPr bwMode="auto">
          <a:xfrm>
            <a:off x="6108701" y="2089150"/>
            <a:ext cx="395982" cy="909638"/>
          </a:xfrm>
          <a:custGeom>
            <a:avLst/>
            <a:gdLst>
              <a:gd name="T0" fmla="*/ 110 w 249"/>
              <a:gd name="T1" fmla="*/ 0 h 465"/>
              <a:gd name="T2" fmla="*/ 114 w 249"/>
              <a:gd name="T3" fmla="*/ 48 h 465"/>
              <a:gd name="T4" fmla="*/ 101 w 249"/>
              <a:gd name="T5" fmla="*/ 73 h 465"/>
              <a:gd name="T6" fmla="*/ 118 w 249"/>
              <a:gd name="T7" fmla="*/ 106 h 465"/>
              <a:gd name="T8" fmla="*/ 104 w 249"/>
              <a:gd name="T9" fmla="*/ 172 h 465"/>
              <a:gd name="T10" fmla="*/ 112 w 249"/>
              <a:gd name="T11" fmla="*/ 205 h 465"/>
              <a:gd name="T12" fmla="*/ 191 w 249"/>
              <a:gd name="T13" fmla="*/ 286 h 465"/>
              <a:gd name="T14" fmla="*/ 234 w 249"/>
              <a:gd name="T15" fmla="*/ 363 h 465"/>
              <a:gd name="T16" fmla="*/ 249 w 249"/>
              <a:gd name="T17" fmla="*/ 418 h 465"/>
              <a:gd name="T18" fmla="*/ 195 w 249"/>
              <a:gd name="T19" fmla="*/ 463 h 465"/>
              <a:gd name="T20" fmla="*/ 176 w 249"/>
              <a:gd name="T21" fmla="*/ 460 h 465"/>
              <a:gd name="T22" fmla="*/ 175 w 249"/>
              <a:gd name="T23" fmla="*/ 421 h 465"/>
              <a:gd name="T24" fmla="*/ 126 w 249"/>
              <a:gd name="T25" fmla="*/ 437 h 465"/>
              <a:gd name="T26" fmla="*/ 122 w 249"/>
              <a:gd name="T27" fmla="*/ 412 h 465"/>
              <a:gd name="T28" fmla="*/ 63 w 249"/>
              <a:gd name="T29" fmla="*/ 441 h 465"/>
              <a:gd name="T30" fmla="*/ 13 w 249"/>
              <a:gd name="T31" fmla="*/ 394 h 465"/>
              <a:gd name="T32" fmla="*/ 20 w 249"/>
              <a:gd name="T33" fmla="*/ 352 h 465"/>
              <a:gd name="T34" fmla="*/ 39 w 249"/>
              <a:gd name="T35" fmla="*/ 318 h 465"/>
              <a:gd name="T36" fmla="*/ 9 w 249"/>
              <a:gd name="T37" fmla="*/ 248 h 465"/>
              <a:gd name="T38" fmla="*/ 42 w 249"/>
              <a:gd name="T39" fmla="*/ 209 h 465"/>
              <a:gd name="T40" fmla="*/ 9 w 249"/>
              <a:gd name="T41" fmla="*/ 193 h 465"/>
              <a:gd name="T42" fmla="*/ 5 w 249"/>
              <a:gd name="T43" fmla="*/ 152 h 465"/>
              <a:gd name="T44" fmla="*/ 14 w 249"/>
              <a:gd name="T45" fmla="*/ 128 h 465"/>
              <a:gd name="T46" fmla="*/ 10 w 249"/>
              <a:gd name="T47" fmla="*/ 81 h 465"/>
              <a:gd name="T48" fmla="*/ 30 w 249"/>
              <a:gd name="T49" fmla="*/ 48 h 465"/>
              <a:gd name="T50" fmla="*/ 47 w 249"/>
              <a:gd name="T51" fmla="*/ 14 h 465"/>
              <a:gd name="T52" fmla="*/ 43 w 249"/>
              <a:gd name="T53" fmla="*/ 4 h 465"/>
              <a:gd name="T54" fmla="*/ 110 w 249"/>
              <a:gd name="T55" fmla="*/ 0 h 4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49" h="465">
                <a:moveTo>
                  <a:pt x="110" y="0"/>
                </a:moveTo>
                <a:cubicBezTo>
                  <a:pt x="112" y="18"/>
                  <a:pt x="117" y="31"/>
                  <a:pt x="114" y="48"/>
                </a:cubicBezTo>
                <a:cubicBezTo>
                  <a:pt x="113" y="57"/>
                  <a:pt x="102" y="64"/>
                  <a:pt x="101" y="73"/>
                </a:cubicBezTo>
                <a:cubicBezTo>
                  <a:pt x="101" y="85"/>
                  <a:pt x="115" y="93"/>
                  <a:pt x="118" y="106"/>
                </a:cubicBezTo>
                <a:cubicBezTo>
                  <a:pt x="126" y="134"/>
                  <a:pt x="114" y="150"/>
                  <a:pt x="104" y="172"/>
                </a:cubicBezTo>
                <a:cubicBezTo>
                  <a:pt x="107" y="182"/>
                  <a:pt x="109" y="194"/>
                  <a:pt x="112" y="205"/>
                </a:cubicBezTo>
                <a:cubicBezTo>
                  <a:pt x="141" y="231"/>
                  <a:pt x="171" y="251"/>
                  <a:pt x="191" y="286"/>
                </a:cubicBezTo>
                <a:cubicBezTo>
                  <a:pt x="205" y="312"/>
                  <a:pt x="211" y="346"/>
                  <a:pt x="234" y="363"/>
                </a:cubicBezTo>
                <a:cubicBezTo>
                  <a:pt x="235" y="386"/>
                  <a:pt x="242" y="401"/>
                  <a:pt x="249" y="418"/>
                </a:cubicBezTo>
                <a:cubicBezTo>
                  <a:pt x="229" y="431"/>
                  <a:pt x="211" y="446"/>
                  <a:pt x="195" y="463"/>
                </a:cubicBezTo>
                <a:cubicBezTo>
                  <a:pt x="188" y="463"/>
                  <a:pt x="179" y="465"/>
                  <a:pt x="176" y="460"/>
                </a:cubicBezTo>
                <a:cubicBezTo>
                  <a:pt x="173" y="447"/>
                  <a:pt x="184" y="433"/>
                  <a:pt x="175" y="421"/>
                </a:cubicBezTo>
                <a:cubicBezTo>
                  <a:pt x="158" y="426"/>
                  <a:pt x="142" y="430"/>
                  <a:pt x="126" y="437"/>
                </a:cubicBezTo>
                <a:cubicBezTo>
                  <a:pt x="124" y="429"/>
                  <a:pt x="123" y="420"/>
                  <a:pt x="122" y="412"/>
                </a:cubicBezTo>
                <a:cubicBezTo>
                  <a:pt x="91" y="409"/>
                  <a:pt x="91" y="439"/>
                  <a:pt x="63" y="441"/>
                </a:cubicBezTo>
                <a:cubicBezTo>
                  <a:pt x="44" y="428"/>
                  <a:pt x="24" y="415"/>
                  <a:pt x="13" y="394"/>
                </a:cubicBezTo>
                <a:cubicBezTo>
                  <a:pt x="21" y="382"/>
                  <a:pt x="16" y="367"/>
                  <a:pt x="20" y="352"/>
                </a:cubicBezTo>
                <a:cubicBezTo>
                  <a:pt x="23" y="339"/>
                  <a:pt x="37" y="330"/>
                  <a:pt x="39" y="318"/>
                </a:cubicBezTo>
                <a:cubicBezTo>
                  <a:pt x="28" y="297"/>
                  <a:pt x="0" y="283"/>
                  <a:pt x="9" y="248"/>
                </a:cubicBezTo>
                <a:cubicBezTo>
                  <a:pt x="13" y="232"/>
                  <a:pt x="34" y="224"/>
                  <a:pt x="42" y="209"/>
                </a:cubicBezTo>
                <a:cubicBezTo>
                  <a:pt x="32" y="202"/>
                  <a:pt x="23" y="195"/>
                  <a:pt x="9" y="193"/>
                </a:cubicBezTo>
                <a:cubicBezTo>
                  <a:pt x="11" y="178"/>
                  <a:pt x="4" y="167"/>
                  <a:pt x="5" y="152"/>
                </a:cubicBezTo>
                <a:cubicBezTo>
                  <a:pt x="6" y="143"/>
                  <a:pt x="13" y="137"/>
                  <a:pt x="14" y="128"/>
                </a:cubicBezTo>
                <a:cubicBezTo>
                  <a:pt x="16" y="112"/>
                  <a:pt x="7" y="97"/>
                  <a:pt x="10" y="81"/>
                </a:cubicBezTo>
                <a:cubicBezTo>
                  <a:pt x="13" y="70"/>
                  <a:pt x="24" y="59"/>
                  <a:pt x="30" y="48"/>
                </a:cubicBezTo>
                <a:cubicBezTo>
                  <a:pt x="37" y="35"/>
                  <a:pt x="41" y="24"/>
                  <a:pt x="47" y="14"/>
                </a:cubicBezTo>
                <a:cubicBezTo>
                  <a:pt x="49" y="8"/>
                  <a:pt x="40" y="7"/>
                  <a:pt x="43" y="4"/>
                </a:cubicBezTo>
                <a:cubicBezTo>
                  <a:pt x="65" y="2"/>
                  <a:pt x="96" y="13"/>
                  <a:pt x="110" y="0"/>
                </a:cubicBezTo>
                <a:close/>
              </a:path>
            </a:pathLst>
          </a:custGeom>
          <a:solidFill>
            <a:srgbClr val="F2910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34" name="Freeform 10"/>
          <p:cNvSpPr>
            <a:spLocks/>
          </p:cNvSpPr>
          <p:nvPr/>
        </p:nvSpPr>
        <p:spPr bwMode="auto">
          <a:xfrm>
            <a:off x="5877820" y="2368550"/>
            <a:ext cx="266998" cy="406400"/>
          </a:xfrm>
          <a:custGeom>
            <a:avLst/>
            <a:gdLst>
              <a:gd name="T0" fmla="*/ 67 w 168"/>
              <a:gd name="T1" fmla="*/ 0 h 208"/>
              <a:gd name="T2" fmla="*/ 92 w 168"/>
              <a:gd name="T3" fmla="*/ 43 h 208"/>
              <a:gd name="T4" fmla="*/ 166 w 168"/>
              <a:gd name="T5" fmla="*/ 67 h 208"/>
              <a:gd name="T6" fmla="*/ 141 w 168"/>
              <a:gd name="T7" fmla="*/ 100 h 208"/>
              <a:gd name="T8" fmla="*/ 168 w 168"/>
              <a:gd name="T9" fmla="*/ 175 h 208"/>
              <a:gd name="T10" fmla="*/ 150 w 168"/>
              <a:gd name="T11" fmla="*/ 205 h 208"/>
              <a:gd name="T12" fmla="*/ 120 w 168"/>
              <a:gd name="T13" fmla="*/ 207 h 208"/>
              <a:gd name="T14" fmla="*/ 100 w 168"/>
              <a:gd name="T15" fmla="*/ 151 h 208"/>
              <a:gd name="T16" fmla="*/ 85 w 168"/>
              <a:gd name="T17" fmla="*/ 135 h 208"/>
              <a:gd name="T18" fmla="*/ 39 w 168"/>
              <a:gd name="T19" fmla="*/ 96 h 208"/>
              <a:gd name="T20" fmla="*/ 0 w 168"/>
              <a:gd name="T21" fmla="*/ 68 h 208"/>
              <a:gd name="T22" fmla="*/ 8 w 168"/>
              <a:gd name="T23" fmla="*/ 68 h 208"/>
              <a:gd name="T24" fmla="*/ 64 w 168"/>
              <a:gd name="T25" fmla="*/ 9 h 208"/>
              <a:gd name="T26" fmla="*/ 67 w 168"/>
              <a:gd name="T27" fmla="*/ 0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68" h="208">
                <a:moveTo>
                  <a:pt x="67" y="0"/>
                </a:moveTo>
                <a:cubicBezTo>
                  <a:pt x="74" y="15"/>
                  <a:pt x="80" y="32"/>
                  <a:pt x="92" y="43"/>
                </a:cubicBezTo>
                <a:cubicBezTo>
                  <a:pt x="115" y="53"/>
                  <a:pt x="141" y="59"/>
                  <a:pt x="166" y="67"/>
                </a:cubicBezTo>
                <a:cubicBezTo>
                  <a:pt x="163" y="78"/>
                  <a:pt x="148" y="89"/>
                  <a:pt x="141" y="100"/>
                </a:cubicBezTo>
                <a:cubicBezTo>
                  <a:pt x="135" y="140"/>
                  <a:pt x="153" y="156"/>
                  <a:pt x="168" y="175"/>
                </a:cubicBezTo>
                <a:cubicBezTo>
                  <a:pt x="164" y="187"/>
                  <a:pt x="158" y="197"/>
                  <a:pt x="150" y="205"/>
                </a:cubicBezTo>
                <a:cubicBezTo>
                  <a:pt x="140" y="205"/>
                  <a:pt x="131" y="208"/>
                  <a:pt x="120" y="207"/>
                </a:cubicBezTo>
                <a:cubicBezTo>
                  <a:pt x="113" y="188"/>
                  <a:pt x="100" y="176"/>
                  <a:pt x="100" y="151"/>
                </a:cubicBezTo>
                <a:cubicBezTo>
                  <a:pt x="97" y="144"/>
                  <a:pt x="91" y="140"/>
                  <a:pt x="85" y="135"/>
                </a:cubicBezTo>
                <a:cubicBezTo>
                  <a:pt x="57" y="135"/>
                  <a:pt x="43" y="121"/>
                  <a:pt x="39" y="96"/>
                </a:cubicBezTo>
                <a:cubicBezTo>
                  <a:pt x="27" y="86"/>
                  <a:pt x="13" y="78"/>
                  <a:pt x="0" y="68"/>
                </a:cubicBezTo>
                <a:cubicBezTo>
                  <a:pt x="1" y="65"/>
                  <a:pt x="4" y="70"/>
                  <a:pt x="8" y="68"/>
                </a:cubicBezTo>
                <a:cubicBezTo>
                  <a:pt x="32" y="54"/>
                  <a:pt x="41" y="25"/>
                  <a:pt x="64" y="9"/>
                </a:cubicBezTo>
                <a:cubicBezTo>
                  <a:pt x="63" y="4"/>
                  <a:pt x="67" y="4"/>
                  <a:pt x="67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35" name="Freeform 11"/>
          <p:cNvSpPr>
            <a:spLocks/>
          </p:cNvSpPr>
          <p:nvPr/>
        </p:nvSpPr>
        <p:spPr bwMode="auto">
          <a:xfrm>
            <a:off x="6994825" y="2895600"/>
            <a:ext cx="1345307" cy="1212850"/>
          </a:xfrm>
          <a:custGeom>
            <a:avLst/>
            <a:gdLst>
              <a:gd name="T0" fmla="*/ 327 w 846"/>
              <a:gd name="T1" fmla="*/ 48 h 620"/>
              <a:gd name="T2" fmla="*/ 371 w 846"/>
              <a:gd name="T3" fmla="*/ 121 h 620"/>
              <a:gd name="T4" fmla="*/ 443 w 846"/>
              <a:gd name="T5" fmla="*/ 188 h 620"/>
              <a:gd name="T6" fmla="*/ 447 w 846"/>
              <a:gd name="T7" fmla="*/ 222 h 620"/>
              <a:gd name="T8" fmla="*/ 459 w 846"/>
              <a:gd name="T9" fmla="*/ 251 h 620"/>
              <a:gd name="T10" fmla="*/ 431 w 846"/>
              <a:gd name="T11" fmla="*/ 307 h 620"/>
              <a:gd name="T12" fmla="*/ 447 w 846"/>
              <a:gd name="T13" fmla="*/ 328 h 620"/>
              <a:gd name="T14" fmla="*/ 489 w 846"/>
              <a:gd name="T15" fmla="*/ 324 h 620"/>
              <a:gd name="T16" fmla="*/ 530 w 846"/>
              <a:gd name="T17" fmla="*/ 320 h 620"/>
              <a:gd name="T18" fmla="*/ 549 w 846"/>
              <a:gd name="T19" fmla="*/ 344 h 620"/>
              <a:gd name="T20" fmla="*/ 608 w 846"/>
              <a:gd name="T21" fmla="*/ 410 h 620"/>
              <a:gd name="T22" fmla="*/ 673 w 846"/>
              <a:gd name="T23" fmla="*/ 408 h 620"/>
              <a:gd name="T24" fmla="*/ 745 w 846"/>
              <a:gd name="T25" fmla="*/ 377 h 620"/>
              <a:gd name="T26" fmla="*/ 756 w 846"/>
              <a:gd name="T27" fmla="*/ 334 h 620"/>
              <a:gd name="T28" fmla="*/ 783 w 846"/>
              <a:gd name="T29" fmla="*/ 309 h 620"/>
              <a:gd name="T30" fmla="*/ 816 w 846"/>
              <a:gd name="T31" fmla="*/ 262 h 620"/>
              <a:gd name="T32" fmla="*/ 836 w 846"/>
              <a:gd name="T33" fmla="*/ 263 h 620"/>
              <a:gd name="T34" fmla="*/ 827 w 846"/>
              <a:gd name="T35" fmla="*/ 296 h 620"/>
              <a:gd name="T36" fmla="*/ 818 w 846"/>
              <a:gd name="T37" fmla="*/ 328 h 620"/>
              <a:gd name="T38" fmla="*/ 841 w 846"/>
              <a:gd name="T39" fmla="*/ 356 h 620"/>
              <a:gd name="T40" fmla="*/ 845 w 846"/>
              <a:gd name="T41" fmla="*/ 383 h 620"/>
              <a:gd name="T42" fmla="*/ 799 w 846"/>
              <a:gd name="T43" fmla="*/ 443 h 620"/>
              <a:gd name="T44" fmla="*/ 771 w 846"/>
              <a:gd name="T45" fmla="*/ 498 h 620"/>
              <a:gd name="T46" fmla="*/ 758 w 846"/>
              <a:gd name="T47" fmla="*/ 499 h 620"/>
              <a:gd name="T48" fmla="*/ 704 w 846"/>
              <a:gd name="T49" fmla="*/ 564 h 620"/>
              <a:gd name="T50" fmla="*/ 595 w 846"/>
              <a:gd name="T51" fmla="*/ 553 h 620"/>
              <a:gd name="T52" fmla="*/ 542 w 846"/>
              <a:gd name="T53" fmla="*/ 618 h 620"/>
              <a:gd name="T54" fmla="*/ 472 w 846"/>
              <a:gd name="T55" fmla="*/ 611 h 620"/>
              <a:gd name="T56" fmla="*/ 449 w 846"/>
              <a:gd name="T57" fmla="*/ 595 h 620"/>
              <a:gd name="T58" fmla="*/ 397 w 846"/>
              <a:gd name="T59" fmla="*/ 609 h 620"/>
              <a:gd name="T60" fmla="*/ 336 w 846"/>
              <a:gd name="T61" fmla="*/ 516 h 620"/>
              <a:gd name="T62" fmla="*/ 318 w 846"/>
              <a:gd name="T63" fmla="*/ 585 h 620"/>
              <a:gd name="T64" fmla="*/ 281 w 846"/>
              <a:gd name="T65" fmla="*/ 557 h 620"/>
              <a:gd name="T66" fmla="*/ 226 w 846"/>
              <a:gd name="T67" fmla="*/ 540 h 620"/>
              <a:gd name="T68" fmla="*/ 293 w 846"/>
              <a:gd name="T69" fmla="*/ 506 h 620"/>
              <a:gd name="T70" fmla="*/ 248 w 846"/>
              <a:gd name="T71" fmla="*/ 453 h 620"/>
              <a:gd name="T72" fmla="*/ 269 w 846"/>
              <a:gd name="T73" fmla="*/ 446 h 620"/>
              <a:gd name="T74" fmla="*/ 199 w 846"/>
              <a:gd name="T75" fmla="*/ 320 h 620"/>
              <a:gd name="T76" fmla="*/ 211 w 846"/>
              <a:gd name="T77" fmla="*/ 189 h 620"/>
              <a:gd name="T78" fmla="*/ 194 w 846"/>
              <a:gd name="T79" fmla="*/ 184 h 620"/>
              <a:gd name="T80" fmla="*/ 136 w 846"/>
              <a:gd name="T81" fmla="*/ 242 h 620"/>
              <a:gd name="T82" fmla="*/ 119 w 846"/>
              <a:gd name="T83" fmla="*/ 270 h 620"/>
              <a:gd name="T84" fmla="*/ 19 w 846"/>
              <a:gd name="T85" fmla="*/ 288 h 620"/>
              <a:gd name="T86" fmla="*/ 7 w 846"/>
              <a:gd name="T87" fmla="*/ 201 h 620"/>
              <a:gd name="T88" fmla="*/ 73 w 846"/>
              <a:gd name="T89" fmla="*/ 164 h 620"/>
              <a:gd name="T90" fmla="*/ 135 w 846"/>
              <a:gd name="T91" fmla="*/ 106 h 620"/>
              <a:gd name="T92" fmla="*/ 193 w 846"/>
              <a:gd name="T93" fmla="*/ 101 h 620"/>
              <a:gd name="T94" fmla="*/ 219 w 846"/>
              <a:gd name="T95" fmla="*/ 73 h 620"/>
              <a:gd name="T96" fmla="*/ 217 w 846"/>
              <a:gd name="T97" fmla="*/ 0 h 620"/>
              <a:gd name="T98" fmla="*/ 278 w 846"/>
              <a:gd name="T99" fmla="*/ 15 h 620"/>
              <a:gd name="T100" fmla="*/ 327 w 846"/>
              <a:gd name="T101" fmla="*/ 48 h 6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46" h="620">
                <a:moveTo>
                  <a:pt x="327" y="48"/>
                </a:moveTo>
                <a:cubicBezTo>
                  <a:pt x="332" y="81"/>
                  <a:pt x="350" y="99"/>
                  <a:pt x="371" y="121"/>
                </a:cubicBezTo>
                <a:cubicBezTo>
                  <a:pt x="394" y="146"/>
                  <a:pt x="415" y="169"/>
                  <a:pt x="443" y="188"/>
                </a:cubicBezTo>
                <a:cubicBezTo>
                  <a:pt x="445" y="201"/>
                  <a:pt x="444" y="211"/>
                  <a:pt x="447" y="222"/>
                </a:cubicBezTo>
                <a:cubicBezTo>
                  <a:pt x="450" y="233"/>
                  <a:pt x="459" y="243"/>
                  <a:pt x="459" y="251"/>
                </a:cubicBezTo>
                <a:cubicBezTo>
                  <a:pt x="459" y="270"/>
                  <a:pt x="435" y="289"/>
                  <a:pt x="431" y="307"/>
                </a:cubicBezTo>
                <a:cubicBezTo>
                  <a:pt x="434" y="316"/>
                  <a:pt x="442" y="321"/>
                  <a:pt x="447" y="328"/>
                </a:cubicBezTo>
                <a:cubicBezTo>
                  <a:pt x="462" y="327"/>
                  <a:pt x="476" y="325"/>
                  <a:pt x="489" y="324"/>
                </a:cubicBezTo>
                <a:cubicBezTo>
                  <a:pt x="503" y="323"/>
                  <a:pt x="520" y="317"/>
                  <a:pt x="530" y="320"/>
                </a:cubicBezTo>
                <a:cubicBezTo>
                  <a:pt x="537" y="322"/>
                  <a:pt x="543" y="337"/>
                  <a:pt x="549" y="344"/>
                </a:cubicBezTo>
                <a:cubicBezTo>
                  <a:pt x="567" y="367"/>
                  <a:pt x="591" y="389"/>
                  <a:pt x="608" y="410"/>
                </a:cubicBezTo>
                <a:cubicBezTo>
                  <a:pt x="631" y="406"/>
                  <a:pt x="653" y="411"/>
                  <a:pt x="673" y="408"/>
                </a:cubicBezTo>
                <a:cubicBezTo>
                  <a:pt x="700" y="404"/>
                  <a:pt x="721" y="382"/>
                  <a:pt x="745" y="377"/>
                </a:cubicBezTo>
                <a:cubicBezTo>
                  <a:pt x="750" y="361"/>
                  <a:pt x="749" y="346"/>
                  <a:pt x="756" y="334"/>
                </a:cubicBezTo>
                <a:cubicBezTo>
                  <a:pt x="761" y="323"/>
                  <a:pt x="775" y="319"/>
                  <a:pt x="783" y="309"/>
                </a:cubicBezTo>
                <a:cubicBezTo>
                  <a:pt x="797" y="294"/>
                  <a:pt x="802" y="275"/>
                  <a:pt x="816" y="262"/>
                </a:cubicBezTo>
                <a:cubicBezTo>
                  <a:pt x="823" y="263"/>
                  <a:pt x="832" y="261"/>
                  <a:pt x="836" y="263"/>
                </a:cubicBezTo>
                <a:cubicBezTo>
                  <a:pt x="833" y="274"/>
                  <a:pt x="830" y="285"/>
                  <a:pt x="827" y="296"/>
                </a:cubicBezTo>
                <a:cubicBezTo>
                  <a:pt x="824" y="306"/>
                  <a:pt x="817" y="320"/>
                  <a:pt x="818" y="328"/>
                </a:cubicBezTo>
                <a:cubicBezTo>
                  <a:pt x="819" y="339"/>
                  <a:pt x="836" y="343"/>
                  <a:pt x="841" y="356"/>
                </a:cubicBezTo>
                <a:cubicBezTo>
                  <a:pt x="846" y="366"/>
                  <a:pt x="841" y="371"/>
                  <a:pt x="845" y="383"/>
                </a:cubicBezTo>
                <a:cubicBezTo>
                  <a:pt x="831" y="401"/>
                  <a:pt x="808" y="417"/>
                  <a:pt x="799" y="443"/>
                </a:cubicBezTo>
                <a:cubicBezTo>
                  <a:pt x="792" y="464"/>
                  <a:pt x="791" y="487"/>
                  <a:pt x="771" y="498"/>
                </a:cubicBezTo>
                <a:cubicBezTo>
                  <a:pt x="768" y="500"/>
                  <a:pt x="763" y="497"/>
                  <a:pt x="758" y="499"/>
                </a:cubicBezTo>
                <a:cubicBezTo>
                  <a:pt x="738" y="518"/>
                  <a:pt x="724" y="544"/>
                  <a:pt x="704" y="564"/>
                </a:cubicBezTo>
                <a:cubicBezTo>
                  <a:pt x="663" y="561"/>
                  <a:pt x="619" y="572"/>
                  <a:pt x="595" y="553"/>
                </a:cubicBezTo>
                <a:cubicBezTo>
                  <a:pt x="583" y="581"/>
                  <a:pt x="566" y="603"/>
                  <a:pt x="542" y="618"/>
                </a:cubicBezTo>
                <a:cubicBezTo>
                  <a:pt x="515" y="619"/>
                  <a:pt x="493" y="620"/>
                  <a:pt x="472" y="611"/>
                </a:cubicBezTo>
                <a:cubicBezTo>
                  <a:pt x="464" y="608"/>
                  <a:pt x="457" y="596"/>
                  <a:pt x="449" y="595"/>
                </a:cubicBezTo>
                <a:cubicBezTo>
                  <a:pt x="430" y="594"/>
                  <a:pt x="420" y="611"/>
                  <a:pt x="397" y="609"/>
                </a:cubicBezTo>
                <a:cubicBezTo>
                  <a:pt x="397" y="562"/>
                  <a:pt x="374" y="529"/>
                  <a:pt x="336" y="516"/>
                </a:cubicBezTo>
                <a:cubicBezTo>
                  <a:pt x="328" y="536"/>
                  <a:pt x="322" y="560"/>
                  <a:pt x="318" y="585"/>
                </a:cubicBezTo>
                <a:cubicBezTo>
                  <a:pt x="302" y="580"/>
                  <a:pt x="293" y="567"/>
                  <a:pt x="281" y="557"/>
                </a:cubicBezTo>
                <a:cubicBezTo>
                  <a:pt x="260" y="555"/>
                  <a:pt x="229" y="556"/>
                  <a:pt x="226" y="540"/>
                </a:cubicBezTo>
                <a:cubicBezTo>
                  <a:pt x="255" y="535"/>
                  <a:pt x="273" y="520"/>
                  <a:pt x="293" y="506"/>
                </a:cubicBezTo>
                <a:cubicBezTo>
                  <a:pt x="278" y="488"/>
                  <a:pt x="263" y="471"/>
                  <a:pt x="248" y="453"/>
                </a:cubicBezTo>
                <a:cubicBezTo>
                  <a:pt x="254" y="449"/>
                  <a:pt x="263" y="449"/>
                  <a:pt x="269" y="446"/>
                </a:cubicBezTo>
                <a:cubicBezTo>
                  <a:pt x="257" y="393"/>
                  <a:pt x="230" y="355"/>
                  <a:pt x="199" y="320"/>
                </a:cubicBezTo>
                <a:cubicBezTo>
                  <a:pt x="203" y="278"/>
                  <a:pt x="232" y="230"/>
                  <a:pt x="211" y="189"/>
                </a:cubicBezTo>
                <a:cubicBezTo>
                  <a:pt x="206" y="188"/>
                  <a:pt x="199" y="187"/>
                  <a:pt x="194" y="184"/>
                </a:cubicBezTo>
                <a:cubicBezTo>
                  <a:pt x="171" y="197"/>
                  <a:pt x="153" y="221"/>
                  <a:pt x="136" y="242"/>
                </a:cubicBezTo>
                <a:cubicBezTo>
                  <a:pt x="129" y="251"/>
                  <a:pt x="125" y="261"/>
                  <a:pt x="119" y="270"/>
                </a:cubicBezTo>
                <a:cubicBezTo>
                  <a:pt x="102" y="293"/>
                  <a:pt x="41" y="324"/>
                  <a:pt x="19" y="288"/>
                </a:cubicBezTo>
                <a:cubicBezTo>
                  <a:pt x="6" y="268"/>
                  <a:pt x="0" y="228"/>
                  <a:pt x="7" y="201"/>
                </a:cubicBezTo>
                <a:cubicBezTo>
                  <a:pt x="36" y="196"/>
                  <a:pt x="49" y="175"/>
                  <a:pt x="73" y="164"/>
                </a:cubicBezTo>
                <a:cubicBezTo>
                  <a:pt x="83" y="133"/>
                  <a:pt x="101" y="113"/>
                  <a:pt x="135" y="106"/>
                </a:cubicBezTo>
                <a:cubicBezTo>
                  <a:pt x="154" y="103"/>
                  <a:pt x="174" y="108"/>
                  <a:pt x="193" y="101"/>
                </a:cubicBezTo>
                <a:cubicBezTo>
                  <a:pt x="201" y="98"/>
                  <a:pt x="218" y="79"/>
                  <a:pt x="219" y="73"/>
                </a:cubicBezTo>
                <a:cubicBezTo>
                  <a:pt x="222" y="59"/>
                  <a:pt x="193" y="0"/>
                  <a:pt x="217" y="0"/>
                </a:cubicBezTo>
                <a:cubicBezTo>
                  <a:pt x="238" y="0"/>
                  <a:pt x="265" y="8"/>
                  <a:pt x="278" y="15"/>
                </a:cubicBezTo>
                <a:cubicBezTo>
                  <a:pt x="298" y="26"/>
                  <a:pt x="303" y="45"/>
                  <a:pt x="327" y="48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36" name="Freeform 12"/>
          <p:cNvSpPr>
            <a:spLocks/>
          </p:cNvSpPr>
          <p:nvPr/>
        </p:nvSpPr>
        <p:spPr bwMode="auto">
          <a:xfrm>
            <a:off x="6335714" y="3124200"/>
            <a:ext cx="425648" cy="771525"/>
          </a:xfrm>
          <a:custGeom>
            <a:avLst/>
            <a:gdLst>
              <a:gd name="T0" fmla="*/ 267 w 267"/>
              <a:gd name="T1" fmla="*/ 178 h 394"/>
              <a:gd name="T2" fmla="*/ 227 w 267"/>
              <a:gd name="T3" fmla="*/ 244 h 394"/>
              <a:gd name="T4" fmla="*/ 250 w 267"/>
              <a:gd name="T5" fmla="*/ 275 h 394"/>
              <a:gd name="T6" fmla="*/ 252 w 267"/>
              <a:gd name="T7" fmla="*/ 322 h 394"/>
              <a:gd name="T8" fmla="*/ 214 w 267"/>
              <a:gd name="T9" fmla="*/ 357 h 394"/>
              <a:gd name="T10" fmla="*/ 148 w 267"/>
              <a:gd name="T11" fmla="*/ 385 h 394"/>
              <a:gd name="T12" fmla="*/ 140 w 267"/>
              <a:gd name="T13" fmla="*/ 357 h 394"/>
              <a:gd name="T14" fmla="*/ 128 w 267"/>
              <a:gd name="T15" fmla="*/ 360 h 394"/>
              <a:gd name="T16" fmla="*/ 95 w 267"/>
              <a:gd name="T17" fmla="*/ 295 h 394"/>
              <a:gd name="T18" fmla="*/ 60 w 267"/>
              <a:gd name="T19" fmla="*/ 253 h 394"/>
              <a:gd name="T20" fmla="*/ 48 w 267"/>
              <a:gd name="T21" fmla="*/ 199 h 394"/>
              <a:gd name="T22" fmla="*/ 25 w 267"/>
              <a:gd name="T23" fmla="*/ 155 h 394"/>
              <a:gd name="T24" fmla="*/ 0 w 267"/>
              <a:gd name="T25" fmla="*/ 116 h 394"/>
              <a:gd name="T26" fmla="*/ 57 w 267"/>
              <a:gd name="T27" fmla="*/ 90 h 394"/>
              <a:gd name="T28" fmla="*/ 86 w 267"/>
              <a:gd name="T29" fmla="*/ 47 h 394"/>
              <a:gd name="T30" fmla="*/ 119 w 267"/>
              <a:gd name="T31" fmla="*/ 0 h 394"/>
              <a:gd name="T32" fmla="*/ 153 w 267"/>
              <a:gd name="T33" fmla="*/ 41 h 394"/>
              <a:gd name="T34" fmla="*/ 186 w 267"/>
              <a:gd name="T35" fmla="*/ 83 h 394"/>
              <a:gd name="T36" fmla="*/ 238 w 267"/>
              <a:gd name="T37" fmla="*/ 157 h 394"/>
              <a:gd name="T38" fmla="*/ 267 w 267"/>
              <a:gd name="T39" fmla="*/ 178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67" h="394">
                <a:moveTo>
                  <a:pt x="267" y="178"/>
                </a:moveTo>
                <a:cubicBezTo>
                  <a:pt x="254" y="188"/>
                  <a:pt x="224" y="218"/>
                  <a:pt x="227" y="244"/>
                </a:cubicBezTo>
                <a:cubicBezTo>
                  <a:pt x="229" y="257"/>
                  <a:pt x="245" y="266"/>
                  <a:pt x="250" y="275"/>
                </a:cubicBezTo>
                <a:cubicBezTo>
                  <a:pt x="255" y="287"/>
                  <a:pt x="256" y="309"/>
                  <a:pt x="252" y="322"/>
                </a:cubicBezTo>
                <a:cubicBezTo>
                  <a:pt x="247" y="337"/>
                  <a:pt x="227" y="348"/>
                  <a:pt x="214" y="357"/>
                </a:cubicBezTo>
                <a:cubicBezTo>
                  <a:pt x="194" y="372"/>
                  <a:pt x="179" y="394"/>
                  <a:pt x="148" y="385"/>
                </a:cubicBezTo>
                <a:cubicBezTo>
                  <a:pt x="145" y="376"/>
                  <a:pt x="146" y="363"/>
                  <a:pt x="140" y="357"/>
                </a:cubicBezTo>
                <a:cubicBezTo>
                  <a:pt x="136" y="353"/>
                  <a:pt x="134" y="361"/>
                  <a:pt x="128" y="360"/>
                </a:cubicBezTo>
                <a:cubicBezTo>
                  <a:pt x="116" y="340"/>
                  <a:pt x="110" y="318"/>
                  <a:pt x="95" y="295"/>
                </a:cubicBezTo>
                <a:cubicBezTo>
                  <a:pt x="86" y="280"/>
                  <a:pt x="66" y="268"/>
                  <a:pt x="60" y="253"/>
                </a:cubicBezTo>
                <a:cubicBezTo>
                  <a:pt x="52" y="235"/>
                  <a:pt x="54" y="216"/>
                  <a:pt x="48" y="199"/>
                </a:cubicBezTo>
                <a:cubicBezTo>
                  <a:pt x="43" y="183"/>
                  <a:pt x="33" y="169"/>
                  <a:pt x="25" y="155"/>
                </a:cubicBezTo>
                <a:cubicBezTo>
                  <a:pt x="18" y="142"/>
                  <a:pt x="12" y="127"/>
                  <a:pt x="0" y="116"/>
                </a:cubicBezTo>
                <a:cubicBezTo>
                  <a:pt x="13" y="99"/>
                  <a:pt x="26" y="80"/>
                  <a:pt x="57" y="90"/>
                </a:cubicBezTo>
                <a:cubicBezTo>
                  <a:pt x="67" y="81"/>
                  <a:pt x="76" y="65"/>
                  <a:pt x="86" y="47"/>
                </a:cubicBezTo>
                <a:cubicBezTo>
                  <a:pt x="94" y="33"/>
                  <a:pt x="109" y="0"/>
                  <a:pt x="119" y="0"/>
                </a:cubicBezTo>
                <a:cubicBezTo>
                  <a:pt x="130" y="0"/>
                  <a:pt x="146" y="30"/>
                  <a:pt x="153" y="41"/>
                </a:cubicBezTo>
                <a:cubicBezTo>
                  <a:pt x="164" y="56"/>
                  <a:pt x="178" y="70"/>
                  <a:pt x="186" y="83"/>
                </a:cubicBezTo>
                <a:cubicBezTo>
                  <a:pt x="204" y="112"/>
                  <a:pt x="210" y="140"/>
                  <a:pt x="238" y="157"/>
                </a:cubicBezTo>
                <a:cubicBezTo>
                  <a:pt x="251" y="165"/>
                  <a:pt x="263" y="161"/>
                  <a:pt x="267" y="178"/>
                </a:cubicBezTo>
                <a:close/>
              </a:path>
            </a:pathLst>
          </a:custGeom>
          <a:solidFill>
            <a:srgbClr val="CE602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37" name="Freeform 13"/>
          <p:cNvSpPr>
            <a:spLocks/>
          </p:cNvSpPr>
          <p:nvPr/>
        </p:nvSpPr>
        <p:spPr bwMode="auto">
          <a:xfrm>
            <a:off x="6645276" y="3189287"/>
            <a:ext cx="686197" cy="631825"/>
          </a:xfrm>
          <a:custGeom>
            <a:avLst/>
            <a:gdLst>
              <a:gd name="T0" fmla="*/ 421 w 432"/>
              <a:gd name="T1" fmla="*/ 49 h 323"/>
              <a:gd name="T2" fmla="*/ 415 w 432"/>
              <a:gd name="T3" fmla="*/ 128 h 323"/>
              <a:gd name="T4" fmla="*/ 405 w 432"/>
              <a:gd name="T5" fmla="*/ 177 h 323"/>
              <a:gd name="T6" fmla="*/ 359 w 432"/>
              <a:gd name="T7" fmla="*/ 223 h 323"/>
              <a:gd name="T8" fmla="*/ 306 w 432"/>
              <a:gd name="T9" fmla="*/ 241 h 323"/>
              <a:gd name="T10" fmla="*/ 252 w 432"/>
              <a:gd name="T11" fmla="*/ 267 h 323"/>
              <a:gd name="T12" fmla="*/ 208 w 432"/>
              <a:gd name="T13" fmla="*/ 320 h 323"/>
              <a:gd name="T14" fmla="*/ 165 w 432"/>
              <a:gd name="T15" fmla="*/ 314 h 323"/>
              <a:gd name="T16" fmla="*/ 125 w 432"/>
              <a:gd name="T17" fmla="*/ 303 h 323"/>
              <a:gd name="T18" fmla="*/ 94 w 432"/>
              <a:gd name="T19" fmla="*/ 323 h 323"/>
              <a:gd name="T20" fmla="*/ 66 w 432"/>
              <a:gd name="T21" fmla="*/ 303 h 323"/>
              <a:gd name="T22" fmla="*/ 67 w 432"/>
              <a:gd name="T23" fmla="*/ 237 h 323"/>
              <a:gd name="T24" fmla="*/ 46 w 432"/>
              <a:gd name="T25" fmla="*/ 209 h 323"/>
              <a:gd name="T26" fmla="*/ 67 w 432"/>
              <a:gd name="T27" fmla="*/ 165 h 323"/>
              <a:gd name="T28" fmla="*/ 86 w 432"/>
              <a:gd name="T29" fmla="*/ 149 h 323"/>
              <a:gd name="T30" fmla="*/ 49 w 432"/>
              <a:gd name="T31" fmla="*/ 112 h 323"/>
              <a:gd name="T32" fmla="*/ 0 w 432"/>
              <a:gd name="T33" fmla="*/ 37 h 323"/>
              <a:gd name="T34" fmla="*/ 29 w 432"/>
              <a:gd name="T35" fmla="*/ 28 h 323"/>
              <a:gd name="T36" fmla="*/ 73 w 432"/>
              <a:gd name="T37" fmla="*/ 38 h 323"/>
              <a:gd name="T38" fmla="*/ 115 w 432"/>
              <a:gd name="T39" fmla="*/ 50 h 323"/>
              <a:gd name="T40" fmla="*/ 145 w 432"/>
              <a:gd name="T41" fmla="*/ 25 h 323"/>
              <a:gd name="T42" fmla="*/ 174 w 432"/>
              <a:gd name="T43" fmla="*/ 82 h 323"/>
              <a:gd name="T44" fmla="*/ 193 w 432"/>
              <a:gd name="T45" fmla="*/ 10 h 323"/>
              <a:gd name="T46" fmla="*/ 207 w 432"/>
              <a:gd name="T47" fmla="*/ 0 h 323"/>
              <a:gd name="T48" fmla="*/ 208 w 432"/>
              <a:gd name="T49" fmla="*/ 1 h 323"/>
              <a:gd name="T50" fmla="*/ 212 w 432"/>
              <a:gd name="T51" fmla="*/ 55 h 323"/>
              <a:gd name="T52" fmla="*/ 210 w 432"/>
              <a:gd name="T53" fmla="*/ 71 h 323"/>
              <a:gd name="T54" fmla="*/ 251 w 432"/>
              <a:gd name="T55" fmla="*/ 166 h 323"/>
              <a:gd name="T56" fmla="*/ 307 w 432"/>
              <a:gd name="T57" fmla="*/ 159 h 323"/>
              <a:gd name="T58" fmla="*/ 348 w 432"/>
              <a:gd name="T59" fmla="*/ 129 h 323"/>
              <a:gd name="T60" fmla="*/ 363 w 432"/>
              <a:gd name="T61" fmla="*/ 101 h 323"/>
              <a:gd name="T62" fmla="*/ 386 w 432"/>
              <a:gd name="T63" fmla="*/ 79 h 323"/>
              <a:gd name="T64" fmla="*/ 421 w 432"/>
              <a:gd name="T65" fmla="*/ 49 h 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32" h="323">
                <a:moveTo>
                  <a:pt x="421" y="49"/>
                </a:moveTo>
                <a:cubicBezTo>
                  <a:pt x="432" y="73"/>
                  <a:pt x="421" y="100"/>
                  <a:pt x="415" y="128"/>
                </a:cubicBezTo>
                <a:cubicBezTo>
                  <a:pt x="412" y="145"/>
                  <a:pt x="410" y="165"/>
                  <a:pt x="405" y="177"/>
                </a:cubicBezTo>
                <a:cubicBezTo>
                  <a:pt x="399" y="192"/>
                  <a:pt x="375" y="219"/>
                  <a:pt x="359" y="223"/>
                </a:cubicBezTo>
                <a:cubicBezTo>
                  <a:pt x="339" y="227"/>
                  <a:pt x="314" y="218"/>
                  <a:pt x="306" y="241"/>
                </a:cubicBezTo>
                <a:cubicBezTo>
                  <a:pt x="289" y="253"/>
                  <a:pt x="268" y="256"/>
                  <a:pt x="252" y="267"/>
                </a:cubicBezTo>
                <a:cubicBezTo>
                  <a:pt x="233" y="280"/>
                  <a:pt x="226" y="306"/>
                  <a:pt x="208" y="320"/>
                </a:cubicBezTo>
                <a:cubicBezTo>
                  <a:pt x="194" y="318"/>
                  <a:pt x="180" y="317"/>
                  <a:pt x="165" y="314"/>
                </a:cubicBezTo>
                <a:cubicBezTo>
                  <a:pt x="151" y="311"/>
                  <a:pt x="135" y="302"/>
                  <a:pt x="125" y="303"/>
                </a:cubicBezTo>
                <a:cubicBezTo>
                  <a:pt x="112" y="304"/>
                  <a:pt x="106" y="318"/>
                  <a:pt x="94" y="323"/>
                </a:cubicBezTo>
                <a:cubicBezTo>
                  <a:pt x="83" y="317"/>
                  <a:pt x="77" y="308"/>
                  <a:pt x="66" y="303"/>
                </a:cubicBezTo>
                <a:cubicBezTo>
                  <a:pt x="76" y="280"/>
                  <a:pt x="76" y="255"/>
                  <a:pt x="67" y="237"/>
                </a:cubicBezTo>
                <a:cubicBezTo>
                  <a:pt x="62" y="226"/>
                  <a:pt x="47" y="218"/>
                  <a:pt x="46" y="209"/>
                </a:cubicBezTo>
                <a:cubicBezTo>
                  <a:pt x="45" y="196"/>
                  <a:pt x="61" y="171"/>
                  <a:pt x="67" y="165"/>
                </a:cubicBezTo>
                <a:cubicBezTo>
                  <a:pt x="73" y="159"/>
                  <a:pt x="84" y="157"/>
                  <a:pt x="86" y="149"/>
                </a:cubicBezTo>
                <a:cubicBezTo>
                  <a:pt x="90" y="127"/>
                  <a:pt x="62" y="120"/>
                  <a:pt x="49" y="112"/>
                </a:cubicBezTo>
                <a:cubicBezTo>
                  <a:pt x="24" y="96"/>
                  <a:pt x="13" y="62"/>
                  <a:pt x="0" y="37"/>
                </a:cubicBezTo>
                <a:cubicBezTo>
                  <a:pt x="12" y="38"/>
                  <a:pt x="19" y="28"/>
                  <a:pt x="29" y="28"/>
                </a:cubicBezTo>
                <a:cubicBezTo>
                  <a:pt x="42" y="27"/>
                  <a:pt x="59" y="35"/>
                  <a:pt x="73" y="38"/>
                </a:cubicBezTo>
                <a:cubicBezTo>
                  <a:pt x="88" y="42"/>
                  <a:pt x="102" y="46"/>
                  <a:pt x="115" y="50"/>
                </a:cubicBezTo>
                <a:cubicBezTo>
                  <a:pt x="129" y="45"/>
                  <a:pt x="135" y="33"/>
                  <a:pt x="145" y="25"/>
                </a:cubicBezTo>
                <a:cubicBezTo>
                  <a:pt x="155" y="44"/>
                  <a:pt x="166" y="61"/>
                  <a:pt x="174" y="82"/>
                </a:cubicBezTo>
                <a:cubicBezTo>
                  <a:pt x="182" y="59"/>
                  <a:pt x="187" y="34"/>
                  <a:pt x="193" y="10"/>
                </a:cubicBezTo>
                <a:cubicBezTo>
                  <a:pt x="197" y="7"/>
                  <a:pt x="202" y="3"/>
                  <a:pt x="207" y="0"/>
                </a:cubicBezTo>
                <a:cubicBezTo>
                  <a:pt x="208" y="0"/>
                  <a:pt x="208" y="0"/>
                  <a:pt x="208" y="1"/>
                </a:cubicBezTo>
                <a:cubicBezTo>
                  <a:pt x="203" y="19"/>
                  <a:pt x="212" y="38"/>
                  <a:pt x="212" y="55"/>
                </a:cubicBezTo>
                <a:cubicBezTo>
                  <a:pt x="213" y="61"/>
                  <a:pt x="210" y="66"/>
                  <a:pt x="210" y="71"/>
                </a:cubicBezTo>
                <a:cubicBezTo>
                  <a:pt x="208" y="112"/>
                  <a:pt x="226" y="148"/>
                  <a:pt x="251" y="166"/>
                </a:cubicBezTo>
                <a:cubicBezTo>
                  <a:pt x="275" y="166"/>
                  <a:pt x="291" y="167"/>
                  <a:pt x="307" y="159"/>
                </a:cubicBezTo>
                <a:cubicBezTo>
                  <a:pt x="321" y="153"/>
                  <a:pt x="340" y="139"/>
                  <a:pt x="348" y="129"/>
                </a:cubicBezTo>
                <a:cubicBezTo>
                  <a:pt x="354" y="121"/>
                  <a:pt x="356" y="110"/>
                  <a:pt x="363" y="101"/>
                </a:cubicBezTo>
                <a:cubicBezTo>
                  <a:pt x="369" y="94"/>
                  <a:pt x="379" y="88"/>
                  <a:pt x="386" y="79"/>
                </a:cubicBezTo>
                <a:cubicBezTo>
                  <a:pt x="396" y="67"/>
                  <a:pt x="401" y="49"/>
                  <a:pt x="421" y="49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38" name="Freeform 14"/>
          <p:cNvSpPr>
            <a:spLocks/>
          </p:cNvSpPr>
          <p:nvPr/>
        </p:nvSpPr>
        <p:spPr bwMode="auto">
          <a:xfrm>
            <a:off x="6802637" y="3548062"/>
            <a:ext cx="626864" cy="482600"/>
          </a:xfrm>
          <a:custGeom>
            <a:avLst/>
            <a:gdLst>
              <a:gd name="T0" fmla="*/ 315 w 394"/>
              <a:gd name="T1" fmla="*/ 0 h 246"/>
              <a:gd name="T2" fmla="*/ 374 w 394"/>
              <a:gd name="T3" fmla="*/ 103 h 246"/>
              <a:gd name="T4" fmla="*/ 348 w 394"/>
              <a:gd name="T5" fmla="*/ 111 h 246"/>
              <a:gd name="T6" fmla="*/ 394 w 394"/>
              <a:gd name="T7" fmla="*/ 169 h 246"/>
              <a:gd name="T8" fmla="*/ 357 w 394"/>
              <a:gd name="T9" fmla="*/ 192 h 246"/>
              <a:gd name="T10" fmla="*/ 286 w 394"/>
              <a:gd name="T11" fmla="*/ 181 h 246"/>
              <a:gd name="T12" fmla="*/ 200 w 394"/>
              <a:gd name="T13" fmla="*/ 202 h 246"/>
              <a:gd name="T14" fmla="*/ 181 w 394"/>
              <a:gd name="T15" fmla="*/ 188 h 246"/>
              <a:gd name="T16" fmla="*/ 59 w 394"/>
              <a:gd name="T17" fmla="*/ 226 h 246"/>
              <a:gd name="T18" fmla="*/ 58 w 394"/>
              <a:gd name="T19" fmla="*/ 246 h 246"/>
              <a:gd name="T20" fmla="*/ 24 w 394"/>
              <a:gd name="T21" fmla="*/ 235 h 246"/>
              <a:gd name="T22" fmla="*/ 0 w 394"/>
              <a:gd name="T23" fmla="*/ 151 h 246"/>
              <a:gd name="T24" fmla="*/ 28 w 394"/>
              <a:gd name="T25" fmla="*/ 132 h 246"/>
              <a:gd name="T26" fmla="*/ 69 w 394"/>
              <a:gd name="T27" fmla="*/ 143 h 246"/>
              <a:gd name="T28" fmla="*/ 113 w 394"/>
              <a:gd name="T29" fmla="*/ 149 h 246"/>
              <a:gd name="T30" fmla="*/ 138 w 394"/>
              <a:gd name="T31" fmla="*/ 122 h 246"/>
              <a:gd name="T32" fmla="*/ 161 w 394"/>
              <a:gd name="T33" fmla="*/ 93 h 246"/>
              <a:gd name="T34" fmla="*/ 218 w 394"/>
              <a:gd name="T35" fmla="*/ 65 h 246"/>
              <a:gd name="T36" fmla="*/ 227 w 394"/>
              <a:gd name="T37" fmla="*/ 53 h 246"/>
              <a:gd name="T38" fmla="*/ 254 w 394"/>
              <a:gd name="T39" fmla="*/ 52 h 246"/>
              <a:gd name="T40" fmla="*/ 315 w 394"/>
              <a:gd name="T41" fmla="*/ 0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94" h="246">
                <a:moveTo>
                  <a:pt x="315" y="0"/>
                </a:moveTo>
                <a:cubicBezTo>
                  <a:pt x="341" y="28"/>
                  <a:pt x="363" y="61"/>
                  <a:pt x="374" y="103"/>
                </a:cubicBezTo>
                <a:cubicBezTo>
                  <a:pt x="367" y="107"/>
                  <a:pt x="356" y="108"/>
                  <a:pt x="348" y="111"/>
                </a:cubicBezTo>
                <a:cubicBezTo>
                  <a:pt x="359" y="130"/>
                  <a:pt x="380" y="149"/>
                  <a:pt x="394" y="169"/>
                </a:cubicBezTo>
                <a:cubicBezTo>
                  <a:pt x="388" y="176"/>
                  <a:pt x="374" y="187"/>
                  <a:pt x="357" y="192"/>
                </a:cubicBezTo>
                <a:cubicBezTo>
                  <a:pt x="329" y="200"/>
                  <a:pt x="297" y="200"/>
                  <a:pt x="286" y="181"/>
                </a:cubicBezTo>
                <a:cubicBezTo>
                  <a:pt x="253" y="184"/>
                  <a:pt x="220" y="186"/>
                  <a:pt x="200" y="202"/>
                </a:cubicBezTo>
                <a:cubicBezTo>
                  <a:pt x="192" y="200"/>
                  <a:pt x="188" y="192"/>
                  <a:pt x="181" y="188"/>
                </a:cubicBezTo>
                <a:cubicBezTo>
                  <a:pt x="149" y="209"/>
                  <a:pt x="99" y="212"/>
                  <a:pt x="59" y="226"/>
                </a:cubicBezTo>
                <a:cubicBezTo>
                  <a:pt x="60" y="234"/>
                  <a:pt x="58" y="238"/>
                  <a:pt x="58" y="246"/>
                </a:cubicBezTo>
                <a:cubicBezTo>
                  <a:pt x="47" y="242"/>
                  <a:pt x="35" y="239"/>
                  <a:pt x="24" y="235"/>
                </a:cubicBezTo>
                <a:cubicBezTo>
                  <a:pt x="23" y="200"/>
                  <a:pt x="8" y="179"/>
                  <a:pt x="0" y="151"/>
                </a:cubicBezTo>
                <a:cubicBezTo>
                  <a:pt x="8" y="143"/>
                  <a:pt x="18" y="138"/>
                  <a:pt x="28" y="132"/>
                </a:cubicBezTo>
                <a:cubicBezTo>
                  <a:pt x="40" y="135"/>
                  <a:pt x="53" y="140"/>
                  <a:pt x="69" y="143"/>
                </a:cubicBezTo>
                <a:cubicBezTo>
                  <a:pt x="81" y="145"/>
                  <a:pt x="102" y="152"/>
                  <a:pt x="113" y="149"/>
                </a:cubicBezTo>
                <a:cubicBezTo>
                  <a:pt x="120" y="148"/>
                  <a:pt x="131" y="131"/>
                  <a:pt x="138" y="122"/>
                </a:cubicBezTo>
                <a:cubicBezTo>
                  <a:pt x="147" y="111"/>
                  <a:pt x="153" y="98"/>
                  <a:pt x="161" y="93"/>
                </a:cubicBezTo>
                <a:cubicBezTo>
                  <a:pt x="176" y="82"/>
                  <a:pt x="203" y="78"/>
                  <a:pt x="218" y="65"/>
                </a:cubicBezTo>
                <a:cubicBezTo>
                  <a:pt x="222" y="62"/>
                  <a:pt x="223" y="55"/>
                  <a:pt x="227" y="53"/>
                </a:cubicBezTo>
                <a:cubicBezTo>
                  <a:pt x="236" y="48"/>
                  <a:pt x="244" y="53"/>
                  <a:pt x="254" y="52"/>
                </a:cubicBezTo>
                <a:cubicBezTo>
                  <a:pt x="287" y="49"/>
                  <a:pt x="299" y="21"/>
                  <a:pt x="31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39" name="Freeform 15"/>
          <p:cNvSpPr>
            <a:spLocks/>
          </p:cNvSpPr>
          <p:nvPr/>
        </p:nvSpPr>
        <p:spPr bwMode="auto">
          <a:xfrm>
            <a:off x="7901583" y="3678238"/>
            <a:ext cx="928688" cy="995363"/>
          </a:xfrm>
          <a:custGeom>
            <a:avLst/>
            <a:gdLst>
              <a:gd name="T0" fmla="*/ 275 w 584"/>
              <a:gd name="T1" fmla="*/ 0 h 509"/>
              <a:gd name="T2" fmla="*/ 284 w 584"/>
              <a:gd name="T3" fmla="*/ 61 h 509"/>
              <a:gd name="T4" fmla="*/ 317 w 584"/>
              <a:gd name="T5" fmla="*/ 101 h 509"/>
              <a:gd name="T6" fmla="*/ 354 w 584"/>
              <a:gd name="T7" fmla="*/ 79 h 509"/>
              <a:gd name="T8" fmla="*/ 393 w 584"/>
              <a:gd name="T9" fmla="*/ 60 h 509"/>
              <a:gd name="T10" fmla="*/ 455 w 584"/>
              <a:gd name="T11" fmla="*/ 70 h 509"/>
              <a:gd name="T12" fmla="*/ 584 w 584"/>
              <a:gd name="T13" fmla="*/ 297 h 509"/>
              <a:gd name="T14" fmla="*/ 545 w 584"/>
              <a:gd name="T15" fmla="*/ 460 h 509"/>
              <a:gd name="T16" fmla="*/ 435 w 584"/>
              <a:gd name="T17" fmla="*/ 509 h 509"/>
              <a:gd name="T18" fmla="*/ 307 w 584"/>
              <a:gd name="T19" fmla="*/ 481 h 509"/>
              <a:gd name="T20" fmla="*/ 244 w 584"/>
              <a:gd name="T21" fmla="*/ 480 h 509"/>
              <a:gd name="T22" fmla="*/ 172 w 584"/>
              <a:gd name="T23" fmla="*/ 462 h 509"/>
              <a:gd name="T24" fmla="*/ 97 w 584"/>
              <a:gd name="T25" fmla="*/ 448 h 509"/>
              <a:gd name="T26" fmla="*/ 52 w 584"/>
              <a:gd name="T27" fmla="*/ 405 h 509"/>
              <a:gd name="T28" fmla="*/ 71 w 584"/>
              <a:gd name="T29" fmla="*/ 379 h 509"/>
              <a:gd name="T30" fmla="*/ 9 w 584"/>
              <a:gd name="T31" fmla="*/ 323 h 509"/>
              <a:gd name="T32" fmla="*/ 8 w 584"/>
              <a:gd name="T33" fmla="*/ 246 h 509"/>
              <a:gd name="T34" fmla="*/ 34 w 584"/>
              <a:gd name="T35" fmla="*/ 177 h 509"/>
              <a:gd name="T36" fmla="*/ 29 w 584"/>
              <a:gd name="T37" fmla="*/ 174 h 509"/>
              <a:gd name="T38" fmla="*/ 46 w 584"/>
              <a:gd name="T39" fmla="*/ 178 h 509"/>
              <a:gd name="T40" fmla="*/ 96 w 584"/>
              <a:gd name="T41" fmla="*/ 177 h 509"/>
              <a:gd name="T42" fmla="*/ 139 w 584"/>
              <a:gd name="T43" fmla="*/ 176 h 509"/>
              <a:gd name="T44" fmla="*/ 158 w 584"/>
              <a:gd name="T45" fmla="*/ 155 h 509"/>
              <a:gd name="T46" fmla="*/ 191 w 584"/>
              <a:gd name="T47" fmla="*/ 111 h 509"/>
              <a:gd name="T48" fmla="*/ 205 w 584"/>
              <a:gd name="T49" fmla="*/ 110 h 509"/>
              <a:gd name="T50" fmla="*/ 242 w 584"/>
              <a:gd name="T51" fmla="*/ 44 h 509"/>
              <a:gd name="T52" fmla="*/ 275 w 584"/>
              <a:gd name="T53" fmla="*/ 0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84" h="509">
                <a:moveTo>
                  <a:pt x="275" y="0"/>
                </a:moveTo>
                <a:cubicBezTo>
                  <a:pt x="285" y="20"/>
                  <a:pt x="278" y="42"/>
                  <a:pt x="284" y="61"/>
                </a:cubicBezTo>
                <a:cubicBezTo>
                  <a:pt x="290" y="78"/>
                  <a:pt x="311" y="86"/>
                  <a:pt x="317" y="101"/>
                </a:cubicBezTo>
                <a:cubicBezTo>
                  <a:pt x="330" y="96"/>
                  <a:pt x="341" y="87"/>
                  <a:pt x="354" y="79"/>
                </a:cubicBezTo>
                <a:cubicBezTo>
                  <a:pt x="365" y="73"/>
                  <a:pt x="381" y="61"/>
                  <a:pt x="393" y="60"/>
                </a:cubicBezTo>
                <a:cubicBezTo>
                  <a:pt x="412" y="57"/>
                  <a:pt x="432" y="69"/>
                  <a:pt x="455" y="70"/>
                </a:cubicBezTo>
                <a:cubicBezTo>
                  <a:pt x="501" y="143"/>
                  <a:pt x="540" y="222"/>
                  <a:pt x="584" y="297"/>
                </a:cubicBezTo>
                <a:cubicBezTo>
                  <a:pt x="573" y="353"/>
                  <a:pt x="566" y="414"/>
                  <a:pt x="545" y="460"/>
                </a:cubicBezTo>
                <a:cubicBezTo>
                  <a:pt x="515" y="473"/>
                  <a:pt x="484" y="509"/>
                  <a:pt x="435" y="509"/>
                </a:cubicBezTo>
                <a:cubicBezTo>
                  <a:pt x="393" y="509"/>
                  <a:pt x="344" y="486"/>
                  <a:pt x="307" y="481"/>
                </a:cubicBezTo>
                <a:cubicBezTo>
                  <a:pt x="286" y="479"/>
                  <a:pt x="264" y="482"/>
                  <a:pt x="244" y="480"/>
                </a:cubicBezTo>
                <a:cubicBezTo>
                  <a:pt x="220" y="477"/>
                  <a:pt x="197" y="466"/>
                  <a:pt x="172" y="462"/>
                </a:cubicBezTo>
                <a:cubicBezTo>
                  <a:pt x="146" y="457"/>
                  <a:pt x="116" y="456"/>
                  <a:pt x="97" y="448"/>
                </a:cubicBezTo>
                <a:cubicBezTo>
                  <a:pt x="85" y="444"/>
                  <a:pt x="53" y="418"/>
                  <a:pt x="52" y="405"/>
                </a:cubicBezTo>
                <a:cubicBezTo>
                  <a:pt x="52" y="392"/>
                  <a:pt x="64" y="387"/>
                  <a:pt x="71" y="379"/>
                </a:cubicBezTo>
                <a:cubicBezTo>
                  <a:pt x="55" y="356"/>
                  <a:pt x="41" y="330"/>
                  <a:pt x="9" y="323"/>
                </a:cubicBezTo>
                <a:cubicBezTo>
                  <a:pt x="2" y="296"/>
                  <a:pt x="0" y="271"/>
                  <a:pt x="8" y="246"/>
                </a:cubicBezTo>
                <a:cubicBezTo>
                  <a:pt x="14" y="223"/>
                  <a:pt x="34" y="203"/>
                  <a:pt x="34" y="177"/>
                </a:cubicBezTo>
                <a:cubicBezTo>
                  <a:pt x="35" y="173"/>
                  <a:pt x="31" y="175"/>
                  <a:pt x="29" y="174"/>
                </a:cubicBezTo>
                <a:cubicBezTo>
                  <a:pt x="31" y="166"/>
                  <a:pt x="40" y="178"/>
                  <a:pt x="46" y="178"/>
                </a:cubicBezTo>
                <a:cubicBezTo>
                  <a:pt x="63" y="173"/>
                  <a:pt x="79" y="177"/>
                  <a:pt x="96" y="177"/>
                </a:cubicBezTo>
                <a:cubicBezTo>
                  <a:pt x="109" y="177"/>
                  <a:pt x="128" y="179"/>
                  <a:pt x="139" y="176"/>
                </a:cubicBezTo>
                <a:cubicBezTo>
                  <a:pt x="146" y="174"/>
                  <a:pt x="152" y="162"/>
                  <a:pt x="158" y="155"/>
                </a:cubicBezTo>
                <a:cubicBezTo>
                  <a:pt x="170" y="140"/>
                  <a:pt x="181" y="129"/>
                  <a:pt x="191" y="111"/>
                </a:cubicBezTo>
                <a:cubicBezTo>
                  <a:pt x="196" y="111"/>
                  <a:pt x="201" y="111"/>
                  <a:pt x="205" y="110"/>
                </a:cubicBezTo>
                <a:cubicBezTo>
                  <a:pt x="231" y="101"/>
                  <a:pt x="233" y="69"/>
                  <a:pt x="242" y="44"/>
                </a:cubicBezTo>
                <a:cubicBezTo>
                  <a:pt x="250" y="23"/>
                  <a:pt x="267" y="15"/>
                  <a:pt x="27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40" name="Freeform 16"/>
          <p:cNvSpPr>
            <a:spLocks/>
          </p:cNvSpPr>
          <p:nvPr/>
        </p:nvSpPr>
        <p:spPr bwMode="auto">
          <a:xfrm>
            <a:off x="6566596" y="3798888"/>
            <a:ext cx="504329" cy="860425"/>
          </a:xfrm>
          <a:custGeom>
            <a:avLst/>
            <a:gdLst>
              <a:gd name="T0" fmla="*/ 197 w 317"/>
              <a:gd name="T1" fmla="*/ 201 h 439"/>
              <a:gd name="T2" fmla="*/ 215 w 317"/>
              <a:gd name="T3" fmla="*/ 199 h 439"/>
              <a:gd name="T4" fmla="*/ 218 w 317"/>
              <a:gd name="T5" fmla="*/ 231 h 439"/>
              <a:gd name="T6" fmla="*/ 314 w 317"/>
              <a:gd name="T7" fmla="*/ 306 h 439"/>
              <a:gd name="T8" fmla="*/ 313 w 317"/>
              <a:gd name="T9" fmla="*/ 357 h 439"/>
              <a:gd name="T10" fmla="*/ 283 w 317"/>
              <a:gd name="T11" fmla="*/ 412 h 439"/>
              <a:gd name="T12" fmla="*/ 232 w 317"/>
              <a:gd name="T13" fmla="*/ 439 h 439"/>
              <a:gd name="T14" fmla="*/ 185 w 317"/>
              <a:gd name="T15" fmla="*/ 368 h 439"/>
              <a:gd name="T16" fmla="*/ 149 w 317"/>
              <a:gd name="T17" fmla="*/ 329 h 439"/>
              <a:gd name="T18" fmla="*/ 134 w 317"/>
              <a:gd name="T19" fmla="*/ 273 h 439"/>
              <a:gd name="T20" fmla="*/ 126 w 317"/>
              <a:gd name="T21" fmla="*/ 264 h 439"/>
              <a:gd name="T22" fmla="*/ 109 w 317"/>
              <a:gd name="T23" fmla="*/ 234 h 439"/>
              <a:gd name="T24" fmla="*/ 78 w 317"/>
              <a:gd name="T25" fmla="*/ 198 h 439"/>
              <a:gd name="T26" fmla="*/ 56 w 317"/>
              <a:gd name="T27" fmla="*/ 144 h 439"/>
              <a:gd name="T28" fmla="*/ 23 w 317"/>
              <a:gd name="T29" fmla="*/ 100 h 439"/>
              <a:gd name="T30" fmla="*/ 12 w 317"/>
              <a:gd name="T31" fmla="*/ 103 h 439"/>
              <a:gd name="T32" fmla="*/ 4 w 317"/>
              <a:gd name="T33" fmla="*/ 56 h 439"/>
              <a:gd name="T34" fmla="*/ 66 w 317"/>
              <a:gd name="T35" fmla="*/ 31 h 439"/>
              <a:gd name="T36" fmla="*/ 106 w 317"/>
              <a:gd name="T37" fmla="*/ 0 h 439"/>
              <a:gd name="T38" fmla="*/ 135 w 317"/>
              <a:gd name="T39" fmla="*/ 21 h 439"/>
              <a:gd name="T40" fmla="*/ 157 w 317"/>
              <a:gd name="T41" fmla="*/ 87 h 439"/>
              <a:gd name="T42" fmla="*/ 159 w 317"/>
              <a:gd name="T43" fmla="*/ 127 h 439"/>
              <a:gd name="T44" fmla="*/ 197 w 317"/>
              <a:gd name="T45" fmla="*/ 201 h 4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17" h="439">
                <a:moveTo>
                  <a:pt x="197" y="201"/>
                </a:moveTo>
                <a:cubicBezTo>
                  <a:pt x="201" y="198"/>
                  <a:pt x="209" y="200"/>
                  <a:pt x="215" y="199"/>
                </a:cubicBezTo>
                <a:cubicBezTo>
                  <a:pt x="215" y="211"/>
                  <a:pt x="218" y="220"/>
                  <a:pt x="218" y="231"/>
                </a:cubicBezTo>
                <a:cubicBezTo>
                  <a:pt x="238" y="262"/>
                  <a:pt x="301" y="269"/>
                  <a:pt x="314" y="306"/>
                </a:cubicBezTo>
                <a:cubicBezTo>
                  <a:pt x="317" y="315"/>
                  <a:pt x="316" y="346"/>
                  <a:pt x="313" y="357"/>
                </a:cubicBezTo>
                <a:cubicBezTo>
                  <a:pt x="308" y="378"/>
                  <a:pt x="292" y="396"/>
                  <a:pt x="283" y="412"/>
                </a:cubicBezTo>
                <a:cubicBezTo>
                  <a:pt x="255" y="410"/>
                  <a:pt x="248" y="429"/>
                  <a:pt x="232" y="439"/>
                </a:cubicBezTo>
                <a:cubicBezTo>
                  <a:pt x="225" y="407"/>
                  <a:pt x="206" y="390"/>
                  <a:pt x="185" y="368"/>
                </a:cubicBezTo>
                <a:cubicBezTo>
                  <a:pt x="173" y="355"/>
                  <a:pt x="156" y="341"/>
                  <a:pt x="149" y="329"/>
                </a:cubicBezTo>
                <a:cubicBezTo>
                  <a:pt x="141" y="311"/>
                  <a:pt x="141" y="290"/>
                  <a:pt x="134" y="273"/>
                </a:cubicBezTo>
                <a:cubicBezTo>
                  <a:pt x="132" y="269"/>
                  <a:pt x="128" y="267"/>
                  <a:pt x="126" y="264"/>
                </a:cubicBezTo>
                <a:cubicBezTo>
                  <a:pt x="119" y="253"/>
                  <a:pt x="116" y="243"/>
                  <a:pt x="109" y="234"/>
                </a:cubicBezTo>
                <a:cubicBezTo>
                  <a:pt x="100" y="223"/>
                  <a:pt x="85" y="213"/>
                  <a:pt x="78" y="198"/>
                </a:cubicBezTo>
                <a:cubicBezTo>
                  <a:pt x="70" y="180"/>
                  <a:pt x="67" y="161"/>
                  <a:pt x="56" y="144"/>
                </a:cubicBezTo>
                <a:cubicBezTo>
                  <a:pt x="46" y="128"/>
                  <a:pt x="34" y="116"/>
                  <a:pt x="23" y="100"/>
                </a:cubicBezTo>
                <a:cubicBezTo>
                  <a:pt x="18" y="100"/>
                  <a:pt x="16" y="106"/>
                  <a:pt x="12" y="103"/>
                </a:cubicBezTo>
                <a:cubicBezTo>
                  <a:pt x="0" y="94"/>
                  <a:pt x="14" y="68"/>
                  <a:pt x="4" y="56"/>
                </a:cubicBezTo>
                <a:cubicBezTo>
                  <a:pt x="34" y="60"/>
                  <a:pt x="45" y="46"/>
                  <a:pt x="66" y="31"/>
                </a:cubicBezTo>
                <a:cubicBezTo>
                  <a:pt x="82" y="19"/>
                  <a:pt x="95" y="9"/>
                  <a:pt x="106" y="0"/>
                </a:cubicBezTo>
                <a:cubicBezTo>
                  <a:pt x="117" y="6"/>
                  <a:pt x="125" y="15"/>
                  <a:pt x="135" y="21"/>
                </a:cubicBezTo>
                <a:cubicBezTo>
                  <a:pt x="137" y="44"/>
                  <a:pt x="153" y="62"/>
                  <a:pt x="157" y="87"/>
                </a:cubicBezTo>
                <a:cubicBezTo>
                  <a:pt x="159" y="100"/>
                  <a:pt x="157" y="113"/>
                  <a:pt x="159" y="127"/>
                </a:cubicBezTo>
                <a:cubicBezTo>
                  <a:pt x="163" y="154"/>
                  <a:pt x="182" y="183"/>
                  <a:pt x="197" y="201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41" name="Freeform 17"/>
          <p:cNvSpPr>
            <a:spLocks/>
          </p:cNvSpPr>
          <p:nvPr/>
        </p:nvSpPr>
        <p:spPr bwMode="auto">
          <a:xfrm>
            <a:off x="6842623" y="3921125"/>
            <a:ext cx="767457" cy="558800"/>
          </a:xfrm>
          <a:custGeom>
            <a:avLst/>
            <a:gdLst>
              <a:gd name="T0" fmla="*/ 305 w 483"/>
              <a:gd name="T1" fmla="*/ 19 h 286"/>
              <a:gd name="T2" fmla="*/ 331 w 483"/>
              <a:gd name="T3" fmla="*/ 41 h 286"/>
              <a:gd name="T4" fmla="*/ 371 w 483"/>
              <a:gd name="T5" fmla="*/ 45 h 286"/>
              <a:gd name="T6" fmla="*/ 385 w 483"/>
              <a:gd name="T7" fmla="*/ 60 h 286"/>
              <a:gd name="T8" fmla="*/ 418 w 483"/>
              <a:gd name="T9" fmla="*/ 79 h 286"/>
              <a:gd name="T10" fmla="*/ 439 w 483"/>
              <a:gd name="T11" fmla="*/ 11 h 286"/>
              <a:gd name="T12" fmla="*/ 475 w 483"/>
              <a:gd name="T13" fmla="*/ 53 h 286"/>
              <a:gd name="T14" fmla="*/ 475 w 483"/>
              <a:gd name="T15" fmla="*/ 103 h 286"/>
              <a:gd name="T16" fmla="*/ 465 w 483"/>
              <a:gd name="T17" fmla="*/ 162 h 286"/>
              <a:gd name="T18" fmla="*/ 480 w 483"/>
              <a:gd name="T19" fmla="*/ 193 h 286"/>
              <a:gd name="T20" fmla="*/ 463 w 483"/>
              <a:gd name="T21" fmla="*/ 236 h 286"/>
              <a:gd name="T22" fmla="*/ 435 w 483"/>
              <a:gd name="T23" fmla="*/ 243 h 286"/>
              <a:gd name="T24" fmla="*/ 403 w 483"/>
              <a:gd name="T25" fmla="*/ 235 h 286"/>
              <a:gd name="T26" fmla="*/ 363 w 483"/>
              <a:gd name="T27" fmla="*/ 235 h 286"/>
              <a:gd name="T28" fmla="*/ 336 w 483"/>
              <a:gd name="T29" fmla="*/ 209 h 286"/>
              <a:gd name="T30" fmla="*/ 237 w 483"/>
              <a:gd name="T31" fmla="*/ 191 h 286"/>
              <a:gd name="T32" fmla="*/ 177 w 483"/>
              <a:gd name="T33" fmla="*/ 286 h 286"/>
              <a:gd name="T34" fmla="*/ 154 w 483"/>
              <a:gd name="T35" fmla="*/ 286 h 286"/>
              <a:gd name="T36" fmla="*/ 58 w 483"/>
              <a:gd name="T37" fmla="*/ 165 h 286"/>
              <a:gd name="T38" fmla="*/ 54 w 483"/>
              <a:gd name="T39" fmla="*/ 124 h 286"/>
              <a:gd name="T40" fmla="*/ 0 w 483"/>
              <a:gd name="T41" fmla="*/ 60 h 286"/>
              <a:gd name="T42" fmla="*/ 45 w 483"/>
              <a:gd name="T43" fmla="*/ 73 h 286"/>
              <a:gd name="T44" fmla="*/ 46 w 483"/>
              <a:gd name="T45" fmla="*/ 48 h 286"/>
              <a:gd name="T46" fmla="*/ 153 w 483"/>
              <a:gd name="T47" fmla="*/ 13 h 286"/>
              <a:gd name="T48" fmla="*/ 173 w 483"/>
              <a:gd name="T49" fmla="*/ 28 h 286"/>
              <a:gd name="T50" fmla="*/ 253 w 483"/>
              <a:gd name="T51" fmla="*/ 4 h 286"/>
              <a:gd name="T52" fmla="*/ 276 w 483"/>
              <a:gd name="T53" fmla="*/ 20 h 286"/>
              <a:gd name="T54" fmla="*/ 305 w 483"/>
              <a:gd name="T55" fmla="*/ 19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83" h="286">
                <a:moveTo>
                  <a:pt x="305" y="19"/>
                </a:moveTo>
                <a:cubicBezTo>
                  <a:pt x="315" y="27"/>
                  <a:pt x="318" y="37"/>
                  <a:pt x="331" y="41"/>
                </a:cubicBezTo>
                <a:cubicBezTo>
                  <a:pt x="343" y="45"/>
                  <a:pt x="358" y="40"/>
                  <a:pt x="371" y="45"/>
                </a:cubicBezTo>
                <a:cubicBezTo>
                  <a:pt x="377" y="47"/>
                  <a:pt x="379" y="55"/>
                  <a:pt x="385" y="60"/>
                </a:cubicBezTo>
                <a:cubicBezTo>
                  <a:pt x="395" y="68"/>
                  <a:pt x="409" y="73"/>
                  <a:pt x="418" y="79"/>
                </a:cubicBezTo>
                <a:cubicBezTo>
                  <a:pt x="431" y="63"/>
                  <a:pt x="430" y="32"/>
                  <a:pt x="439" y="11"/>
                </a:cubicBezTo>
                <a:cubicBezTo>
                  <a:pt x="458" y="15"/>
                  <a:pt x="467" y="32"/>
                  <a:pt x="475" y="53"/>
                </a:cubicBezTo>
                <a:cubicBezTo>
                  <a:pt x="481" y="71"/>
                  <a:pt x="481" y="82"/>
                  <a:pt x="475" y="103"/>
                </a:cubicBezTo>
                <a:cubicBezTo>
                  <a:pt x="469" y="121"/>
                  <a:pt x="458" y="135"/>
                  <a:pt x="465" y="162"/>
                </a:cubicBezTo>
                <a:cubicBezTo>
                  <a:pt x="468" y="173"/>
                  <a:pt x="478" y="182"/>
                  <a:pt x="480" y="193"/>
                </a:cubicBezTo>
                <a:cubicBezTo>
                  <a:pt x="483" y="212"/>
                  <a:pt x="475" y="224"/>
                  <a:pt x="463" y="236"/>
                </a:cubicBezTo>
                <a:cubicBezTo>
                  <a:pt x="450" y="233"/>
                  <a:pt x="445" y="242"/>
                  <a:pt x="435" y="243"/>
                </a:cubicBezTo>
                <a:cubicBezTo>
                  <a:pt x="423" y="244"/>
                  <a:pt x="414" y="236"/>
                  <a:pt x="403" y="235"/>
                </a:cubicBezTo>
                <a:cubicBezTo>
                  <a:pt x="390" y="234"/>
                  <a:pt x="377" y="242"/>
                  <a:pt x="363" y="235"/>
                </a:cubicBezTo>
                <a:cubicBezTo>
                  <a:pt x="351" y="228"/>
                  <a:pt x="347" y="217"/>
                  <a:pt x="336" y="209"/>
                </a:cubicBezTo>
                <a:cubicBezTo>
                  <a:pt x="313" y="191"/>
                  <a:pt x="278" y="192"/>
                  <a:pt x="237" y="191"/>
                </a:cubicBezTo>
                <a:cubicBezTo>
                  <a:pt x="219" y="225"/>
                  <a:pt x="203" y="261"/>
                  <a:pt x="177" y="286"/>
                </a:cubicBezTo>
                <a:cubicBezTo>
                  <a:pt x="169" y="286"/>
                  <a:pt x="162" y="286"/>
                  <a:pt x="154" y="286"/>
                </a:cubicBezTo>
                <a:cubicBezTo>
                  <a:pt x="171" y="202"/>
                  <a:pt x="94" y="201"/>
                  <a:pt x="58" y="165"/>
                </a:cubicBezTo>
                <a:cubicBezTo>
                  <a:pt x="58" y="151"/>
                  <a:pt x="55" y="138"/>
                  <a:pt x="54" y="124"/>
                </a:cubicBezTo>
                <a:cubicBezTo>
                  <a:pt x="13" y="135"/>
                  <a:pt x="9" y="86"/>
                  <a:pt x="0" y="60"/>
                </a:cubicBezTo>
                <a:cubicBezTo>
                  <a:pt x="16" y="63"/>
                  <a:pt x="30" y="68"/>
                  <a:pt x="45" y="73"/>
                </a:cubicBezTo>
                <a:cubicBezTo>
                  <a:pt x="48" y="67"/>
                  <a:pt x="46" y="56"/>
                  <a:pt x="46" y="48"/>
                </a:cubicBezTo>
                <a:cubicBezTo>
                  <a:pt x="78" y="32"/>
                  <a:pt x="125" y="33"/>
                  <a:pt x="153" y="13"/>
                </a:cubicBezTo>
                <a:cubicBezTo>
                  <a:pt x="161" y="16"/>
                  <a:pt x="166" y="24"/>
                  <a:pt x="173" y="28"/>
                </a:cubicBezTo>
                <a:cubicBezTo>
                  <a:pt x="189" y="17"/>
                  <a:pt x="227" y="0"/>
                  <a:pt x="253" y="4"/>
                </a:cubicBezTo>
                <a:cubicBezTo>
                  <a:pt x="264" y="6"/>
                  <a:pt x="268" y="15"/>
                  <a:pt x="276" y="20"/>
                </a:cubicBezTo>
                <a:cubicBezTo>
                  <a:pt x="286" y="21"/>
                  <a:pt x="295" y="19"/>
                  <a:pt x="305" y="1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42" name="Freeform 18"/>
          <p:cNvSpPr>
            <a:spLocks/>
          </p:cNvSpPr>
          <p:nvPr/>
        </p:nvSpPr>
        <p:spPr bwMode="auto">
          <a:xfrm>
            <a:off x="7505602" y="4067176"/>
            <a:ext cx="887413" cy="1268413"/>
          </a:xfrm>
          <a:custGeom>
            <a:avLst/>
            <a:gdLst>
              <a:gd name="T0" fmla="*/ 246 w 558"/>
              <a:gd name="T1" fmla="*/ 134 h 648"/>
              <a:gd name="T2" fmla="*/ 301 w 558"/>
              <a:gd name="T3" fmla="*/ 176 h 648"/>
              <a:gd name="T4" fmla="*/ 288 w 558"/>
              <a:gd name="T5" fmla="*/ 205 h 648"/>
              <a:gd name="T6" fmla="*/ 344 w 558"/>
              <a:gd name="T7" fmla="*/ 263 h 648"/>
              <a:gd name="T8" fmla="*/ 555 w 558"/>
              <a:gd name="T9" fmla="*/ 296 h 648"/>
              <a:gd name="T10" fmla="*/ 545 w 558"/>
              <a:gd name="T11" fmla="*/ 300 h 648"/>
              <a:gd name="T12" fmla="*/ 514 w 558"/>
              <a:gd name="T13" fmla="*/ 369 h 648"/>
              <a:gd name="T14" fmla="*/ 481 w 558"/>
              <a:gd name="T15" fmla="*/ 420 h 648"/>
              <a:gd name="T16" fmla="*/ 475 w 558"/>
              <a:gd name="T17" fmla="*/ 471 h 648"/>
              <a:gd name="T18" fmla="*/ 456 w 558"/>
              <a:gd name="T19" fmla="*/ 504 h 648"/>
              <a:gd name="T20" fmla="*/ 437 w 558"/>
              <a:gd name="T21" fmla="*/ 538 h 648"/>
              <a:gd name="T22" fmla="*/ 433 w 558"/>
              <a:gd name="T23" fmla="*/ 648 h 648"/>
              <a:gd name="T24" fmla="*/ 432 w 558"/>
              <a:gd name="T25" fmla="*/ 588 h 648"/>
              <a:gd name="T26" fmla="*/ 396 w 558"/>
              <a:gd name="T27" fmla="*/ 586 h 648"/>
              <a:gd name="T28" fmla="*/ 336 w 558"/>
              <a:gd name="T29" fmla="*/ 584 h 648"/>
              <a:gd name="T30" fmla="*/ 319 w 558"/>
              <a:gd name="T31" fmla="*/ 538 h 648"/>
              <a:gd name="T32" fmla="*/ 295 w 558"/>
              <a:gd name="T33" fmla="*/ 525 h 648"/>
              <a:gd name="T34" fmla="*/ 291 w 558"/>
              <a:gd name="T35" fmla="*/ 554 h 648"/>
              <a:gd name="T36" fmla="*/ 232 w 558"/>
              <a:gd name="T37" fmla="*/ 533 h 648"/>
              <a:gd name="T38" fmla="*/ 234 w 558"/>
              <a:gd name="T39" fmla="*/ 510 h 648"/>
              <a:gd name="T40" fmla="*/ 287 w 558"/>
              <a:gd name="T41" fmla="*/ 472 h 648"/>
              <a:gd name="T42" fmla="*/ 290 w 558"/>
              <a:gd name="T43" fmla="*/ 402 h 648"/>
              <a:gd name="T44" fmla="*/ 201 w 558"/>
              <a:gd name="T45" fmla="*/ 346 h 648"/>
              <a:gd name="T46" fmla="*/ 145 w 558"/>
              <a:gd name="T47" fmla="*/ 329 h 648"/>
              <a:gd name="T48" fmla="*/ 118 w 558"/>
              <a:gd name="T49" fmla="*/ 327 h 648"/>
              <a:gd name="T50" fmla="*/ 93 w 558"/>
              <a:gd name="T51" fmla="*/ 305 h 648"/>
              <a:gd name="T52" fmla="*/ 50 w 558"/>
              <a:gd name="T53" fmla="*/ 239 h 648"/>
              <a:gd name="T54" fmla="*/ 0 w 558"/>
              <a:gd name="T55" fmla="*/ 180 h 648"/>
              <a:gd name="T56" fmla="*/ 54 w 558"/>
              <a:gd name="T57" fmla="*/ 173 h 648"/>
              <a:gd name="T58" fmla="*/ 76 w 558"/>
              <a:gd name="T59" fmla="*/ 143 h 648"/>
              <a:gd name="T60" fmla="*/ 59 w 558"/>
              <a:gd name="T61" fmla="*/ 57 h 648"/>
              <a:gd name="T62" fmla="*/ 72 w 558"/>
              <a:gd name="T63" fmla="*/ 23 h 648"/>
              <a:gd name="T64" fmla="*/ 125 w 558"/>
              <a:gd name="T65" fmla="*/ 10 h 648"/>
              <a:gd name="T66" fmla="*/ 189 w 558"/>
              <a:gd name="T67" fmla="*/ 33 h 648"/>
              <a:gd name="T68" fmla="*/ 224 w 558"/>
              <a:gd name="T69" fmla="*/ 32 h 648"/>
              <a:gd name="T70" fmla="*/ 262 w 558"/>
              <a:gd name="T71" fmla="*/ 0 h 648"/>
              <a:gd name="T72" fmla="*/ 265 w 558"/>
              <a:gd name="T73" fmla="*/ 3 h 648"/>
              <a:gd name="T74" fmla="*/ 246 w 558"/>
              <a:gd name="T75" fmla="*/ 134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58" h="648">
                <a:moveTo>
                  <a:pt x="246" y="134"/>
                </a:moveTo>
                <a:cubicBezTo>
                  <a:pt x="273" y="139"/>
                  <a:pt x="290" y="155"/>
                  <a:pt x="301" y="176"/>
                </a:cubicBezTo>
                <a:cubicBezTo>
                  <a:pt x="299" y="185"/>
                  <a:pt x="288" y="192"/>
                  <a:pt x="288" y="205"/>
                </a:cubicBezTo>
                <a:cubicBezTo>
                  <a:pt x="288" y="232"/>
                  <a:pt x="329" y="248"/>
                  <a:pt x="344" y="263"/>
                </a:cubicBezTo>
                <a:cubicBezTo>
                  <a:pt x="419" y="269"/>
                  <a:pt x="470" y="299"/>
                  <a:pt x="555" y="296"/>
                </a:cubicBezTo>
                <a:cubicBezTo>
                  <a:pt x="552" y="298"/>
                  <a:pt x="549" y="299"/>
                  <a:pt x="545" y="300"/>
                </a:cubicBezTo>
                <a:cubicBezTo>
                  <a:pt x="558" y="329"/>
                  <a:pt x="530" y="349"/>
                  <a:pt x="514" y="369"/>
                </a:cubicBezTo>
                <a:cubicBezTo>
                  <a:pt x="501" y="385"/>
                  <a:pt x="485" y="403"/>
                  <a:pt x="481" y="420"/>
                </a:cubicBezTo>
                <a:cubicBezTo>
                  <a:pt x="476" y="438"/>
                  <a:pt x="480" y="456"/>
                  <a:pt x="475" y="471"/>
                </a:cubicBezTo>
                <a:cubicBezTo>
                  <a:pt x="471" y="483"/>
                  <a:pt x="461" y="494"/>
                  <a:pt x="456" y="504"/>
                </a:cubicBezTo>
                <a:cubicBezTo>
                  <a:pt x="449" y="516"/>
                  <a:pt x="445" y="527"/>
                  <a:pt x="437" y="538"/>
                </a:cubicBezTo>
                <a:cubicBezTo>
                  <a:pt x="451" y="565"/>
                  <a:pt x="475" y="633"/>
                  <a:pt x="433" y="648"/>
                </a:cubicBezTo>
                <a:cubicBezTo>
                  <a:pt x="429" y="629"/>
                  <a:pt x="427" y="607"/>
                  <a:pt x="432" y="588"/>
                </a:cubicBezTo>
                <a:cubicBezTo>
                  <a:pt x="418" y="592"/>
                  <a:pt x="407" y="587"/>
                  <a:pt x="396" y="586"/>
                </a:cubicBezTo>
                <a:cubicBezTo>
                  <a:pt x="372" y="582"/>
                  <a:pt x="352" y="597"/>
                  <a:pt x="336" y="584"/>
                </a:cubicBezTo>
                <a:cubicBezTo>
                  <a:pt x="330" y="569"/>
                  <a:pt x="324" y="553"/>
                  <a:pt x="319" y="538"/>
                </a:cubicBezTo>
                <a:cubicBezTo>
                  <a:pt x="312" y="533"/>
                  <a:pt x="302" y="530"/>
                  <a:pt x="295" y="525"/>
                </a:cubicBezTo>
                <a:cubicBezTo>
                  <a:pt x="293" y="534"/>
                  <a:pt x="293" y="545"/>
                  <a:pt x="291" y="554"/>
                </a:cubicBezTo>
                <a:cubicBezTo>
                  <a:pt x="273" y="545"/>
                  <a:pt x="250" y="542"/>
                  <a:pt x="232" y="533"/>
                </a:cubicBezTo>
                <a:cubicBezTo>
                  <a:pt x="231" y="524"/>
                  <a:pt x="235" y="519"/>
                  <a:pt x="234" y="510"/>
                </a:cubicBezTo>
                <a:cubicBezTo>
                  <a:pt x="252" y="498"/>
                  <a:pt x="269" y="485"/>
                  <a:pt x="287" y="472"/>
                </a:cubicBezTo>
                <a:cubicBezTo>
                  <a:pt x="289" y="449"/>
                  <a:pt x="292" y="428"/>
                  <a:pt x="290" y="402"/>
                </a:cubicBezTo>
                <a:cubicBezTo>
                  <a:pt x="267" y="373"/>
                  <a:pt x="243" y="359"/>
                  <a:pt x="201" y="346"/>
                </a:cubicBezTo>
                <a:cubicBezTo>
                  <a:pt x="183" y="340"/>
                  <a:pt x="162" y="332"/>
                  <a:pt x="145" y="329"/>
                </a:cubicBezTo>
                <a:cubicBezTo>
                  <a:pt x="136" y="327"/>
                  <a:pt x="127" y="330"/>
                  <a:pt x="118" y="327"/>
                </a:cubicBezTo>
                <a:cubicBezTo>
                  <a:pt x="111" y="325"/>
                  <a:pt x="98" y="311"/>
                  <a:pt x="93" y="305"/>
                </a:cubicBezTo>
                <a:cubicBezTo>
                  <a:pt x="77" y="283"/>
                  <a:pt x="67" y="259"/>
                  <a:pt x="50" y="239"/>
                </a:cubicBezTo>
                <a:cubicBezTo>
                  <a:pt x="32" y="219"/>
                  <a:pt x="16" y="200"/>
                  <a:pt x="0" y="180"/>
                </a:cubicBezTo>
                <a:cubicBezTo>
                  <a:pt x="18" y="184"/>
                  <a:pt x="33" y="174"/>
                  <a:pt x="54" y="173"/>
                </a:cubicBezTo>
                <a:cubicBezTo>
                  <a:pt x="63" y="164"/>
                  <a:pt x="68" y="152"/>
                  <a:pt x="76" y="143"/>
                </a:cubicBezTo>
                <a:cubicBezTo>
                  <a:pt x="83" y="105"/>
                  <a:pt x="57" y="94"/>
                  <a:pt x="59" y="57"/>
                </a:cubicBezTo>
                <a:cubicBezTo>
                  <a:pt x="64" y="46"/>
                  <a:pt x="71" y="37"/>
                  <a:pt x="72" y="23"/>
                </a:cubicBezTo>
                <a:cubicBezTo>
                  <a:pt x="94" y="23"/>
                  <a:pt x="108" y="15"/>
                  <a:pt x="125" y="10"/>
                </a:cubicBezTo>
                <a:cubicBezTo>
                  <a:pt x="139" y="20"/>
                  <a:pt x="161" y="31"/>
                  <a:pt x="189" y="33"/>
                </a:cubicBezTo>
                <a:cubicBezTo>
                  <a:pt x="200" y="34"/>
                  <a:pt x="216" y="34"/>
                  <a:pt x="224" y="32"/>
                </a:cubicBezTo>
                <a:cubicBezTo>
                  <a:pt x="240" y="28"/>
                  <a:pt x="249" y="7"/>
                  <a:pt x="262" y="0"/>
                </a:cubicBezTo>
                <a:cubicBezTo>
                  <a:pt x="264" y="0"/>
                  <a:pt x="264" y="1"/>
                  <a:pt x="265" y="3"/>
                </a:cubicBezTo>
                <a:cubicBezTo>
                  <a:pt x="241" y="34"/>
                  <a:pt x="231" y="88"/>
                  <a:pt x="246" y="134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43" name="Freeform 19"/>
          <p:cNvSpPr>
            <a:spLocks/>
          </p:cNvSpPr>
          <p:nvPr/>
        </p:nvSpPr>
        <p:spPr bwMode="auto">
          <a:xfrm>
            <a:off x="7034809" y="4321175"/>
            <a:ext cx="361156" cy="609600"/>
          </a:xfrm>
          <a:custGeom>
            <a:avLst/>
            <a:gdLst>
              <a:gd name="T0" fmla="*/ 215 w 227"/>
              <a:gd name="T1" fmla="*/ 21 h 311"/>
              <a:gd name="T2" fmla="*/ 209 w 227"/>
              <a:gd name="T3" fmla="*/ 30 h 311"/>
              <a:gd name="T4" fmla="*/ 188 w 227"/>
              <a:gd name="T5" fmla="*/ 30 h 311"/>
              <a:gd name="T6" fmla="*/ 219 w 227"/>
              <a:gd name="T7" fmla="*/ 100 h 311"/>
              <a:gd name="T8" fmla="*/ 222 w 227"/>
              <a:gd name="T9" fmla="*/ 122 h 311"/>
              <a:gd name="T10" fmla="*/ 226 w 227"/>
              <a:gd name="T11" fmla="*/ 143 h 311"/>
              <a:gd name="T12" fmla="*/ 186 w 227"/>
              <a:gd name="T13" fmla="*/ 176 h 311"/>
              <a:gd name="T14" fmla="*/ 127 w 227"/>
              <a:gd name="T15" fmla="*/ 200 h 311"/>
              <a:gd name="T16" fmla="*/ 145 w 227"/>
              <a:gd name="T17" fmla="*/ 304 h 311"/>
              <a:gd name="T18" fmla="*/ 78 w 227"/>
              <a:gd name="T19" fmla="*/ 297 h 311"/>
              <a:gd name="T20" fmla="*/ 43 w 227"/>
              <a:gd name="T21" fmla="*/ 279 h 311"/>
              <a:gd name="T22" fmla="*/ 49 w 227"/>
              <a:gd name="T23" fmla="*/ 185 h 311"/>
              <a:gd name="T24" fmla="*/ 0 w 227"/>
              <a:gd name="T25" fmla="*/ 197 h 311"/>
              <a:gd name="T26" fmla="*/ 31 w 227"/>
              <a:gd name="T27" fmla="*/ 94 h 311"/>
              <a:gd name="T28" fmla="*/ 61 w 227"/>
              <a:gd name="T29" fmla="*/ 93 h 311"/>
              <a:gd name="T30" fmla="*/ 123 w 227"/>
              <a:gd name="T31" fmla="*/ 0 h 311"/>
              <a:gd name="T32" fmla="*/ 215 w 227"/>
              <a:gd name="T33" fmla="*/ 21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27" h="311">
                <a:moveTo>
                  <a:pt x="215" y="21"/>
                </a:moveTo>
                <a:cubicBezTo>
                  <a:pt x="211" y="22"/>
                  <a:pt x="206" y="22"/>
                  <a:pt x="209" y="30"/>
                </a:cubicBezTo>
                <a:cubicBezTo>
                  <a:pt x="202" y="30"/>
                  <a:pt x="195" y="30"/>
                  <a:pt x="188" y="30"/>
                </a:cubicBezTo>
                <a:cubicBezTo>
                  <a:pt x="176" y="62"/>
                  <a:pt x="211" y="75"/>
                  <a:pt x="219" y="100"/>
                </a:cubicBezTo>
                <a:cubicBezTo>
                  <a:pt x="221" y="105"/>
                  <a:pt x="221" y="114"/>
                  <a:pt x="222" y="122"/>
                </a:cubicBezTo>
                <a:cubicBezTo>
                  <a:pt x="223" y="127"/>
                  <a:pt x="227" y="138"/>
                  <a:pt x="226" y="143"/>
                </a:cubicBezTo>
                <a:cubicBezTo>
                  <a:pt x="224" y="153"/>
                  <a:pt x="196" y="171"/>
                  <a:pt x="186" y="176"/>
                </a:cubicBezTo>
                <a:cubicBezTo>
                  <a:pt x="165" y="187"/>
                  <a:pt x="144" y="189"/>
                  <a:pt x="127" y="200"/>
                </a:cubicBezTo>
                <a:cubicBezTo>
                  <a:pt x="133" y="235"/>
                  <a:pt x="143" y="266"/>
                  <a:pt x="145" y="304"/>
                </a:cubicBezTo>
                <a:cubicBezTo>
                  <a:pt x="117" y="311"/>
                  <a:pt x="100" y="305"/>
                  <a:pt x="78" y="297"/>
                </a:cubicBezTo>
                <a:cubicBezTo>
                  <a:pt x="62" y="292"/>
                  <a:pt x="49" y="291"/>
                  <a:pt x="43" y="279"/>
                </a:cubicBezTo>
                <a:cubicBezTo>
                  <a:pt x="47" y="250"/>
                  <a:pt x="51" y="221"/>
                  <a:pt x="49" y="185"/>
                </a:cubicBezTo>
                <a:cubicBezTo>
                  <a:pt x="38" y="189"/>
                  <a:pt x="13" y="222"/>
                  <a:pt x="0" y="197"/>
                </a:cubicBezTo>
                <a:cubicBezTo>
                  <a:pt x="13" y="165"/>
                  <a:pt x="26" y="134"/>
                  <a:pt x="31" y="94"/>
                </a:cubicBezTo>
                <a:cubicBezTo>
                  <a:pt x="40" y="94"/>
                  <a:pt x="53" y="96"/>
                  <a:pt x="61" y="93"/>
                </a:cubicBezTo>
                <a:cubicBezTo>
                  <a:pt x="88" y="68"/>
                  <a:pt x="107" y="35"/>
                  <a:pt x="123" y="0"/>
                </a:cubicBezTo>
                <a:cubicBezTo>
                  <a:pt x="161" y="0"/>
                  <a:pt x="197" y="1"/>
                  <a:pt x="215" y="21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44" name="Freeform 20"/>
          <p:cNvSpPr>
            <a:spLocks/>
          </p:cNvSpPr>
          <p:nvPr/>
        </p:nvSpPr>
        <p:spPr bwMode="auto">
          <a:xfrm>
            <a:off x="7212808" y="4383088"/>
            <a:ext cx="518517" cy="982663"/>
          </a:xfrm>
          <a:custGeom>
            <a:avLst/>
            <a:gdLst>
              <a:gd name="T0" fmla="*/ 110 w 326"/>
              <a:gd name="T1" fmla="*/ 0 h 502"/>
              <a:gd name="T2" fmla="*/ 165 w 326"/>
              <a:gd name="T3" fmla="*/ 13 h 502"/>
              <a:gd name="T4" fmla="*/ 223 w 326"/>
              <a:gd name="T5" fmla="*/ 87 h 502"/>
              <a:gd name="T6" fmla="*/ 292 w 326"/>
              <a:gd name="T7" fmla="*/ 178 h 502"/>
              <a:gd name="T8" fmla="*/ 196 w 326"/>
              <a:gd name="T9" fmla="*/ 144 h 502"/>
              <a:gd name="T10" fmla="*/ 184 w 326"/>
              <a:gd name="T11" fmla="*/ 174 h 502"/>
              <a:gd name="T12" fmla="*/ 209 w 326"/>
              <a:gd name="T13" fmla="*/ 233 h 502"/>
              <a:gd name="T14" fmla="*/ 227 w 326"/>
              <a:gd name="T15" fmla="*/ 299 h 502"/>
              <a:gd name="T16" fmla="*/ 226 w 326"/>
              <a:gd name="T17" fmla="*/ 363 h 502"/>
              <a:gd name="T18" fmla="*/ 238 w 326"/>
              <a:gd name="T19" fmla="*/ 398 h 502"/>
              <a:gd name="T20" fmla="*/ 326 w 326"/>
              <a:gd name="T21" fmla="*/ 381 h 502"/>
              <a:gd name="T22" fmla="*/ 288 w 326"/>
              <a:gd name="T23" fmla="*/ 473 h 502"/>
              <a:gd name="T24" fmla="*/ 247 w 326"/>
              <a:gd name="T25" fmla="*/ 483 h 502"/>
              <a:gd name="T26" fmla="*/ 196 w 326"/>
              <a:gd name="T27" fmla="*/ 472 h 502"/>
              <a:gd name="T28" fmla="*/ 160 w 326"/>
              <a:gd name="T29" fmla="*/ 502 h 502"/>
              <a:gd name="T30" fmla="*/ 157 w 326"/>
              <a:gd name="T31" fmla="*/ 473 h 502"/>
              <a:gd name="T32" fmla="*/ 126 w 326"/>
              <a:gd name="T33" fmla="*/ 484 h 502"/>
              <a:gd name="T34" fmla="*/ 99 w 326"/>
              <a:gd name="T35" fmla="*/ 450 h 502"/>
              <a:gd name="T36" fmla="*/ 58 w 326"/>
              <a:gd name="T37" fmla="*/ 436 h 502"/>
              <a:gd name="T38" fmla="*/ 44 w 326"/>
              <a:gd name="T39" fmla="*/ 365 h 502"/>
              <a:gd name="T40" fmla="*/ 19 w 326"/>
              <a:gd name="T41" fmla="*/ 347 h 502"/>
              <a:gd name="T42" fmla="*/ 3 w 326"/>
              <a:gd name="T43" fmla="*/ 356 h 502"/>
              <a:gd name="T44" fmla="*/ 4 w 326"/>
              <a:gd name="T45" fmla="*/ 289 h 502"/>
              <a:gd name="T46" fmla="*/ 47 w 326"/>
              <a:gd name="T47" fmla="*/ 285 h 502"/>
              <a:gd name="T48" fmla="*/ 31 w 326"/>
              <a:gd name="T49" fmla="*/ 178 h 502"/>
              <a:gd name="T50" fmla="*/ 127 w 326"/>
              <a:gd name="T51" fmla="*/ 116 h 502"/>
              <a:gd name="T52" fmla="*/ 120 w 326"/>
              <a:gd name="T53" fmla="*/ 67 h 502"/>
              <a:gd name="T54" fmla="*/ 86 w 326"/>
              <a:gd name="T55" fmla="*/ 12 h 502"/>
              <a:gd name="T56" fmla="*/ 109 w 326"/>
              <a:gd name="T57" fmla="*/ 11 h 502"/>
              <a:gd name="T58" fmla="*/ 110 w 326"/>
              <a:gd name="T59" fmla="*/ 0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26" h="502">
                <a:moveTo>
                  <a:pt x="110" y="0"/>
                </a:moveTo>
                <a:cubicBezTo>
                  <a:pt x="123" y="10"/>
                  <a:pt x="144" y="19"/>
                  <a:pt x="165" y="13"/>
                </a:cubicBezTo>
                <a:cubicBezTo>
                  <a:pt x="182" y="37"/>
                  <a:pt x="202" y="63"/>
                  <a:pt x="223" y="87"/>
                </a:cubicBezTo>
                <a:cubicBezTo>
                  <a:pt x="248" y="117"/>
                  <a:pt x="264" y="151"/>
                  <a:pt x="292" y="178"/>
                </a:cubicBezTo>
                <a:cubicBezTo>
                  <a:pt x="241" y="185"/>
                  <a:pt x="243" y="140"/>
                  <a:pt x="196" y="144"/>
                </a:cubicBezTo>
                <a:cubicBezTo>
                  <a:pt x="193" y="152"/>
                  <a:pt x="183" y="163"/>
                  <a:pt x="184" y="174"/>
                </a:cubicBezTo>
                <a:cubicBezTo>
                  <a:pt x="184" y="188"/>
                  <a:pt x="204" y="217"/>
                  <a:pt x="209" y="233"/>
                </a:cubicBezTo>
                <a:cubicBezTo>
                  <a:pt x="215" y="252"/>
                  <a:pt x="224" y="278"/>
                  <a:pt x="227" y="299"/>
                </a:cubicBezTo>
                <a:cubicBezTo>
                  <a:pt x="230" y="321"/>
                  <a:pt x="223" y="344"/>
                  <a:pt x="226" y="363"/>
                </a:cubicBezTo>
                <a:cubicBezTo>
                  <a:pt x="227" y="374"/>
                  <a:pt x="234" y="384"/>
                  <a:pt x="238" y="398"/>
                </a:cubicBezTo>
                <a:cubicBezTo>
                  <a:pt x="275" y="401"/>
                  <a:pt x="289" y="379"/>
                  <a:pt x="326" y="381"/>
                </a:cubicBezTo>
                <a:cubicBezTo>
                  <a:pt x="318" y="417"/>
                  <a:pt x="306" y="448"/>
                  <a:pt x="288" y="473"/>
                </a:cubicBezTo>
                <a:cubicBezTo>
                  <a:pt x="272" y="474"/>
                  <a:pt x="262" y="482"/>
                  <a:pt x="247" y="483"/>
                </a:cubicBezTo>
                <a:cubicBezTo>
                  <a:pt x="228" y="483"/>
                  <a:pt x="211" y="469"/>
                  <a:pt x="196" y="472"/>
                </a:cubicBezTo>
                <a:cubicBezTo>
                  <a:pt x="179" y="475"/>
                  <a:pt x="178" y="498"/>
                  <a:pt x="160" y="502"/>
                </a:cubicBezTo>
                <a:cubicBezTo>
                  <a:pt x="160" y="492"/>
                  <a:pt x="157" y="484"/>
                  <a:pt x="157" y="473"/>
                </a:cubicBezTo>
                <a:cubicBezTo>
                  <a:pt x="146" y="477"/>
                  <a:pt x="137" y="481"/>
                  <a:pt x="126" y="484"/>
                </a:cubicBezTo>
                <a:cubicBezTo>
                  <a:pt x="116" y="473"/>
                  <a:pt x="109" y="460"/>
                  <a:pt x="99" y="450"/>
                </a:cubicBezTo>
                <a:cubicBezTo>
                  <a:pt x="84" y="447"/>
                  <a:pt x="73" y="440"/>
                  <a:pt x="58" y="436"/>
                </a:cubicBezTo>
                <a:cubicBezTo>
                  <a:pt x="65" y="411"/>
                  <a:pt x="51" y="386"/>
                  <a:pt x="44" y="365"/>
                </a:cubicBezTo>
                <a:cubicBezTo>
                  <a:pt x="36" y="359"/>
                  <a:pt x="26" y="354"/>
                  <a:pt x="19" y="347"/>
                </a:cubicBezTo>
                <a:cubicBezTo>
                  <a:pt x="11" y="348"/>
                  <a:pt x="10" y="355"/>
                  <a:pt x="3" y="356"/>
                </a:cubicBezTo>
                <a:cubicBezTo>
                  <a:pt x="0" y="334"/>
                  <a:pt x="2" y="310"/>
                  <a:pt x="4" y="289"/>
                </a:cubicBezTo>
                <a:cubicBezTo>
                  <a:pt x="18" y="287"/>
                  <a:pt x="32" y="286"/>
                  <a:pt x="47" y="285"/>
                </a:cubicBezTo>
                <a:cubicBezTo>
                  <a:pt x="48" y="248"/>
                  <a:pt x="36" y="213"/>
                  <a:pt x="31" y="178"/>
                </a:cubicBezTo>
                <a:cubicBezTo>
                  <a:pt x="64" y="159"/>
                  <a:pt x="107" y="149"/>
                  <a:pt x="127" y="116"/>
                </a:cubicBezTo>
                <a:cubicBezTo>
                  <a:pt x="123" y="98"/>
                  <a:pt x="124" y="82"/>
                  <a:pt x="120" y="67"/>
                </a:cubicBezTo>
                <a:cubicBezTo>
                  <a:pt x="114" y="45"/>
                  <a:pt x="93" y="33"/>
                  <a:pt x="86" y="12"/>
                </a:cubicBezTo>
                <a:cubicBezTo>
                  <a:pt x="92" y="10"/>
                  <a:pt x="101" y="11"/>
                  <a:pt x="109" y="11"/>
                </a:cubicBezTo>
                <a:cubicBezTo>
                  <a:pt x="111" y="10"/>
                  <a:pt x="109" y="3"/>
                  <a:pt x="110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45" name="Freeform 21"/>
          <p:cNvSpPr>
            <a:spLocks/>
          </p:cNvSpPr>
          <p:nvPr/>
        </p:nvSpPr>
        <p:spPr bwMode="auto">
          <a:xfrm>
            <a:off x="6867130" y="4600575"/>
            <a:ext cx="421779" cy="692150"/>
          </a:xfrm>
          <a:custGeom>
            <a:avLst/>
            <a:gdLst>
              <a:gd name="T0" fmla="*/ 111 w 265"/>
              <a:gd name="T1" fmla="*/ 0 h 354"/>
              <a:gd name="T2" fmla="*/ 87 w 265"/>
              <a:gd name="T3" fmla="*/ 67 h 354"/>
              <a:gd name="T4" fmla="*/ 97 w 265"/>
              <a:gd name="T5" fmla="*/ 66 h 354"/>
              <a:gd name="T6" fmla="*/ 111 w 265"/>
              <a:gd name="T7" fmla="*/ 79 h 354"/>
              <a:gd name="T8" fmla="*/ 138 w 265"/>
              <a:gd name="T9" fmla="*/ 70 h 354"/>
              <a:gd name="T10" fmla="*/ 133 w 265"/>
              <a:gd name="T11" fmla="*/ 140 h 354"/>
              <a:gd name="T12" fmla="*/ 208 w 265"/>
              <a:gd name="T13" fmla="*/ 178 h 354"/>
              <a:gd name="T14" fmla="*/ 208 w 265"/>
              <a:gd name="T15" fmla="*/ 270 h 354"/>
              <a:gd name="T16" fmla="*/ 236 w 265"/>
              <a:gd name="T17" fmla="*/ 252 h 354"/>
              <a:gd name="T18" fmla="*/ 265 w 265"/>
              <a:gd name="T19" fmla="*/ 315 h 354"/>
              <a:gd name="T20" fmla="*/ 232 w 265"/>
              <a:gd name="T21" fmla="*/ 354 h 354"/>
              <a:gd name="T22" fmla="*/ 206 w 265"/>
              <a:gd name="T23" fmla="*/ 328 h 354"/>
              <a:gd name="T24" fmla="*/ 167 w 265"/>
              <a:gd name="T25" fmla="*/ 298 h 354"/>
              <a:gd name="T26" fmla="*/ 166 w 265"/>
              <a:gd name="T27" fmla="*/ 285 h 354"/>
              <a:gd name="T28" fmla="*/ 129 w 265"/>
              <a:gd name="T29" fmla="*/ 270 h 354"/>
              <a:gd name="T30" fmla="*/ 112 w 265"/>
              <a:gd name="T31" fmla="*/ 242 h 354"/>
              <a:gd name="T32" fmla="*/ 96 w 265"/>
              <a:gd name="T33" fmla="*/ 233 h 354"/>
              <a:gd name="T34" fmla="*/ 88 w 265"/>
              <a:gd name="T35" fmla="*/ 220 h 354"/>
              <a:gd name="T36" fmla="*/ 71 w 265"/>
              <a:gd name="T37" fmla="*/ 203 h 354"/>
              <a:gd name="T38" fmla="*/ 39 w 265"/>
              <a:gd name="T39" fmla="*/ 171 h 354"/>
              <a:gd name="T40" fmla="*/ 43 w 265"/>
              <a:gd name="T41" fmla="*/ 157 h 354"/>
              <a:gd name="T42" fmla="*/ 25 w 265"/>
              <a:gd name="T43" fmla="*/ 133 h 354"/>
              <a:gd name="T44" fmla="*/ 21 w 265"/>
              <a:gd name="T45" fmla="*/ 144 h 354"/>
              <a:gd name="T46" fmla="*/ 12 w 265"/>
              <a:gd name="T47" fmla="*/ 101 h 354"/>
              <a:gd name="T48" fmla="*/ 8 w 265"/>
              <a:gd name="T49" fmla="*/ 107 h 354"/>
              <a:gd name="T50" fmla="*/ 4 w 265"/>
              <a:gd name="T51" fmla="*/ 87 h 354"/>
              <a:gd name="T52" fmla="*/ 20 w 265"/>
              <a:gd name="T53" fmla="*/ 82 h 354"/>
              <a:gd name="T54" fmla="*/ 20 w 265"/>
              <a:gd name="T55" fmla="*/ 93 h 354"/>
              <a:gd name="T56" fmla="*/ 43 w 265"/>
              <a:gd name="T57" fmla="*/ 71 h 354"/>
              <a:gd name="T58" fmla="*/ 100 w 265"/>
              <a:gd name="T59" fmla="*/ 14 h 354"/>
              <a:gd name="T60" fmla="*/ 111 w 265"/>
              <a:gd name="T61" fmla="*/ 0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65" h="354">
                <a:moveTo>
                  <a:pt x="111" y="0"/>
                </a:moveTo>
                <a:cubicBezTo>
                  <a:pt x="107" y="21"/>
                  <a:pt x="94" y="44"/>
                  <a:pt x="87" y="67"/>
                </a:cubicBezTo>
                <a:cubicBezTo>
                  <a:pt x="88" y="70"/>
                  <a:pt x="94" y="65"/>
                  <a:pt x="97" y="66"/>
                </a:cubicBezTo>
                <a:cubicBezTo>
                  <a:pt x="101" y="71"/>
                  <a:pt x="106" y="75"/>
                  <a:pt x="111" y="79"/>
                </a:cubicBezTo>
                <a:cubicBezTo>
                  <a:pt x="124" y="80"/>
                  <a:pt x="132" y="75"/>
                  <a:pt x="138" y="70"/>
                </a:cubicBezTo>
                <a:cubicBezTo>
                  <a:pt x="143" y="94"/>
                  <a:pt x="135" y="117"/>
                  <a:pt x="133" y="140"/>
                </a:cubicBezTo>
                <a:cubicBezTo>
                  <a:pt x="147" y="163"/>
                  <a:pt x="180" y="168"/>
                  <a:pt x="208" y="178"/>
                </a:cubicBezTo>
                <a:cubicBezTo>
                  <a:pt x="204" y="208"/>
                  <a:pt x="207" y="239"/>
                  <a:pt x="208" y="270"/>
                </a:cubicBezTo>
                <a:cubicBezTo>
                  <a:pt x="217" y="269"/>
                  <a:pt x="225" y="255"/>
                  <a:pt x="236" y="252"/>
                </a:cubicBezTo>
                <a:cubicBezTo>
                  <a:pt x="256" y="262"/>
                  <a:pt x="260" y="289"/>
                  <a:pt x="265" y="315"/>
                </a:cubicBezTo>
                <a:cubicBezTo>
                  <a:pt x="255" y="329"/>
                  <a:pt x="244" y="342"/>
                  <a:pt x="232" y="354"/>
                </a:cubicBezTo>
                <a:cubicBezTo>
                  <a:pt x="217" y="354"/>
                  <a:pt x="214" y="338"/>
                  <a:pt x="206" y="328"/>
                </a:cubicBezTo>
                <a:cubicBezTo>
                  <a:pt x="194" y="315"/>
                  <a:pt x="178" y="310"/>
                  <a:pt x="167" y="298"/>
                </a:cubicBezTo>
                <a:cubicBezTo>
                  <a:pt x="168" y="293"/>
                  <a:pt x="167" y="288"/>
                  <a:pt x="166" y="285"/>
                </a:cubicBezTo>
                <a:cubicBezTo>
                  <a:pt x="155" y="278"/>
                  <a:pt x="145" y="264"/>
                  <a:pt x="129" y="270"/>
                </a:cubicBezTo>
                <a:cubicBezTo>
                  <a:pt x="122" y="262"/>
                  <a:pt x="121" y="251"/>
                  <a:pt x="112" y="242"/>
                </a:cubicBezTo>
                <a:cubicBezTo>
                  <a:pt x="108" y="238"/>
                  <a:pt x="101" y="238"/>
                  <a:pt x="96" y="233"/>
                </a:cubicBezTo>
                <a:cubicBezTo>
                  <a:pt x="93" y="230"/>
                  <a:pt x="91" y="224"/>
                  <a:pt x="88" y="220"/>
                </a:cubicBezTo>
                <a:cubicBezTo>
                  <a:pt x="84" y="215"/>
                  <a:pt x="76" y="210"/>
                  <a:pt x="71" y="203"/>
                </a:cubicBezTo>
                <a:cubicBezTo>
                  <a:pt x="60" y="188"/>
                  <a:pt x="59" y="175"/>
                  <a:pt x="39" y="171"/>
                </a:cubicBezTo>
                <a:cubicBezTo>
                  <a:pt x="40" y="164"/>
                  <a:pt x="35" y="157"/>
                  <a:pt x="43" y="157"/>
                </a:cubicBezTo>
                <a:cubicBezTo>
                  <a:pt x="37" y="150"/>
                  <a:pt x="33" y="134"/>
                  <a:pt x="25" y="133"/>
                </a:cubicBezTo>
                <a:cubicBezTo>
                  <a:pt x="19" y="132"/>
                  <a:pt x="25" y="143"/>
                  <a:pt x="21" y="144"/>
                </a:cubicBezTo>
                <a:cubicBezTo>
                  <a:pt x="4" y="138"/>
                  <a:pt x="28" y="107"/>
                  <a:pt x="12" y="101"/>
                </a:cubicBezTo>
                <a:cubicBezTo>
                  <a:pt x="8" y="101"/>
                  <a:pt x="8" y="104"/>
                  <a:pt x="8" y="107"/>
                </a:cubicBezTo>
                <a:cubicBezTo>
                  <a:pt x="0" y="105"/>
                  <a:pt x="3" y="95"/>
                  <a:pt x="4" y="87"/>
                </a:cubicBezTo>
                <a:cubicBezTo>
                  <a:pt x="9" y="85"/>
                  <a:pt x="14" y="83"/>
                  <a:pt x="20" y="82"/>
                </a:cubicBezTo>
                <a:cubicBezTo>
                  <a:pt x="20" y="86"/>
                  <a:pt x="20" y="90"/>
                  <a:pt x="20" y="93"/>
                </a:cubicBezTo>
                <a:cubicBezTo>
                  <a:pt x="32" y="90"/>
                  <a:pt x="31" y="74"/>
                  <a:pt x="43" y="71"/>
                </a:cubicBezTo>
                <a:cubicBezTo>
                  <a:pt x="46" y="36"/>
                  <a:pt x="65" y="18"/>
                  <a:pt x="100" y="14"/>
                </a:cubicBezTo>
                <a:cubicBezTo>
                  <a:pt x="104" y="10"/>
                  <a:pt x="108" y="5"/>
                  <a:pt x="111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46" name="Freeform 22"/>
          <p:cNvSpPr>
            <a:spLocks/>
          </p:cNvSpPr>
          <p:nvPr/>
        </p:nvSpPr>
        <p:spPr bwMode="auto">
          <a:xfrm>
            <a:off x="8224045" y="4619625"/>
            <a:ext cx="566242" cy="1657350"/>
          </a:xfrm>
          <a:custGeom>
            <a:avLst/>
            <a:gdLst>
              <a:gd name="T0" fmla="*/ 130 w 356"/>
              <a:gd name="T1" fmla="*/ 847 h 847"/>
              <a:gd name="T2" fmla="*/ 124 w 356"/>
              <a:gd name="T3" fmla="*/ 847 h 847"/>
              <a:gd name="T4" fmla="*/ 68 w 356"/>
              <a:gd name="T5" fmla="*/ 758 h 847"/>
              <a:gd name="T6" fmla="*/ 12 w 356"/>
              <a:gd name="T7" fmla="*/ 728 h 847"/>
              <a:gd name="T8" fmla="*/ 35 w 356"/>
              <a:gd name="T9" fmla="*/ 702 h 847"/>
              <a:gd name="T10" fmla="*/ 50 w 356"/>
              <a:gd name="T11" fmla="*/ 667 h 847"/>
              <a:gd name="T12" fmla="*/ 104 w 356"/>
              <a:gd name="T13" fmla="*/ 625 h 847"/>
              <a:gd name="T14" fmla="*/ 126 w 356"/>
              <a:gd name="T15" fmla="*/ 580 h 847"/>
              <a:gd name="T16" fmla="*/ 137 w 356"/>
              <a:gd name="T17" fmla="*/ 611 h 847"/>
              <a:gd name="T18" fmla="*/ 147 w 356"/>
              <a:gd name="T19" fmla="*/ 619 h 847"/>
              <a:gd name="T20" fmla="*/ 159 w 356"/>
              <a:gd name="T21" fmla="*/ 642 h 847"/>
              <a:gd name="T22" fmla="*/ 234 w 356"/>
              <a:gd name="T23" fmla="*/ 661 h 847"/>
              <a:gd name="T24" fmla="*/ 257 w 356"/>
              <a:gd name="T25" fmla="*/ 657 h 847"/>
              <a:gd name="T26" fmla="*/ 236 w 356"/>
              <a:gd name="T27" fmla="*/ 649 h 847"/>
              <a:gd name="T28" fmla="*/ 166 w 356"/>
              <a:gd name="T29" fmla="*/ 632 h 847"/>
              <a:gd name="T30" fmla="*/ 170 w 356"/>
              <a:gd name="T31" fmla="*/ 566 h 847"/>
              <a:gd name="T32" fmla="*/ 132 w 356"/>
              <a:gd name="T33" fmla="*/ 529 h 847"/>
              <a:gd name="T34" fmla="*/ 124 w 356"/>
              <a:gd name="T35" fmla="*/ 503 h 847"/>
              <a:gd name="T36" fmla="*/ 107 w 356"/>
              <a:gd name="T37" fmla="*/ 482 h 847"/>
              <a:gd name="T38" fmla="*/ 87 w 356"/>
              <a:gd name="T39" fmla="*/ 462 h 847"/>
              <a:gd name="T40" fmla="*/ 55 w 356"/>
              <a:gd name="T41" fmla="*/ 459 h 847"/>
              <a:gd name="T42" fmla="*/ 31 w 356"/>
              <a:gd name="T43" fmla="*/ 425 h 847"/>
              <a:gd name="T44" fmla="*/ 9 w 356"/>
              <a:gd name="T45" fmla="*/ 388 h 847"/>
              <a:gd name="T46" fmla="*/ 5 w 356"/>
              <a:gd name="T47" fmla="*/ 370 h 847"/>
              <a:gd name="T48" fmla="*/ 18 w 356"/>
              <a:gd name="T49" fmla="*/ 327 h 847"/>
              <a:gd name="T50" fmla="*/ 0 w 356"/>
              <a:gd name="T51" fmla="*/ 257 h 847"/>
              <a:gd name="T52" fmla="*/ 37 w 356"/>
              <a:gd name="T53" fmla="*/ 189 h 847"/>
              <a:gd name="T54" fmla="*/ 43 w 356"/>
              <a:gd name="T55" fmla="*/ 138 h 847"/>
              <a:gd name="T56" fmla="*/ 75 w 356"/>
              <a:gd name="T57" fmla="*/ 90 h 847"/>
              <a:gd name="T58" fmla="*/ 108 w 356"/>
              <a:gd name="T59" fmla="*/ 15 h 847"/>
              <a:gd name="T60" fmla="*/ 267 w 356"/>
              <a:gd name="T61" fmla="*/ 36 h 847"/>
              <a:gd name="T62" fmla="*/ 335 w 356"/>
              <a:gd name="T63" fmla="*/ 0 h 847"/>
              <a:gd name="T64" fmla="*/ 341 w 356"/>
              <a:gd name="T65" fmla="*/ 72 h 847"/>
              <a:gd name="T66" fmla="*/ 356 w 356"/>
              <a:gd name="T67" fmla="*/ 115 h 847"/>
              <a:gd name="T68" fmla="*/ 313 w 356"/>
              <a:gd name="T69" fmla="*/ 169 h 847"/>
              <a:gd name="T70" fmla="*/ 271 w 356"/>
              <a:gd name="T71" fmla="*/ 223 h 847"/>
              <a:gd name="T72" fmla="*/ 275 w 356"/>
              <a:gd name="T73" fmla="*/ 263 h 847"/>
              <a:gd name="T74" fmla="*/ 278 w 356"/>
              <a:gd name="T75" fmla="*/ 305 h 847"/>
              <a:gd name="T76" fmla="*/ 265 w 356"/>
              <a:gd name="T77" fmla="*/ 342 h 847"/>
              <a:gd name="T78" fmla="*/ 250 w 356"/>
              <a:gd name="T79" fmla="*/ 379 h 847"/>
              <a:gd name="T80" fmla="*/ 302 w 356"/>
              <a:gd name="T81" fmla="*/ 455 h 847"/>
              <a:gd name="T82" fmla="*/ 327 w 356"/>
              <a:gd name="T83" fmla="*/ 464 h 847"/>
              <a:gd name="T84" fmla="*/ 328 w 356"/>
              <a:gd name="T85" fmla="*/ 524 h 847"/>
              <a:gd name="T86" fmla="*/ 308 w 356"/>
              <a:gd name="T87" fmla="*/ 567 h 847"/>
              <a:gd name="T88" fmla="*/ 246 w 356"/>
              <a:gd name="T89" fmla="*/ 698 h 847"/>
              <a:gd name="T90" fmla="*/ 199 w 356"/>
              <a:gd name="T91" fmla="*/ 719 h 847"/>
              <a:gd name="T92" fmla="*/ 205 w 356"/>
              <a:gd name="T93" fmla="*/ 818 h 847"/>
              <a:gd name="T94" fmla="*/ 130 w 356"/>
              <a:gd name="T95" fmla="*/ 847 h 8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6" h="847">
                <a:moveTo>
                  <a:pt x="130" y="847"/>
                </a:moveTo>
                <a:cubicBezTo>
                  <a:pt x="128" y="847"/>
                  <a:pt x="126" y="847"/>
                  <a:pt x="124" y="847"/>
                </a:cubicBezTo>
                <a:cubicBezTo>
                  <a:pt x="104" y="819"/>
                  <a:pt x="81" y="793"/>
                  <a:pt x="68" y="758"/>
                </a:cubicBezTo>
                <a:cubicBezTo>
                  <a:pt x="50" y="748"/>
                  <a:pt x="28" y="741"/>
                  <a:pt x="12" y="728"/>
                </a:cubicBezTo>
                <a:cubicBezTo>
                  <a:pt x="18" y="717"/>
                  <a:pt x="29" y="714"/>
                  <a:pt x="35" y="702"/>
                </a:cubicBezTo>
                <a:cubicBezTo>
                  <a:pt x="41" y="691"/>
                  <a:pt x="42" y="677"/>
                  <a:pt x="50" y="667"/>
                </a:cubicBezTo>
                <a:cubicBezTo>
                  <a:pt x="64" y="649"/>
                  <a:pt x="88" y="642"/>
                  <a:pt x="104" y="625"/>
                </a:cubicBezTo>
                <a:cubicBezTo>
                  <a:pt x="102" y="601"/>
                  <a:pt x="107" y="584"/>
                  <a:pt x="126" y="580"/>
                </a:cubicBezTo>
                <a:cubicBezTo>
                  <a:pt x="131" y="590"/>
                  <a:pt x="133" y="601"/>
                  <a:pt x="137" y="611"/>
                </a:cubicBezTo>
                <a:cubicBezTo>
                  <a:pt x="142" y="615"/>
                  <a:pt x="143" y="613"/>
                  <a:pt x="147" y="619"/>
                </a:cubicBezTo>
                <a:cubicBezTo>
                  <a:pt x="152" y="625"/>
                  <a:pt x="152" y="637"/>
                  <a:pt x="159" y="642"/>
                </a:cubicBezTo>
                <a:cubicBezTo>
                  <a:pt x="179" y="653"/>
                  <a:pt x="205" y="657"/>
                  <a:pt x="234" y="661"/>
                </a:cubicBezTo>
                <a:cubicBezTo>
                  <a:pt x="244" y="662"/>
                  <a:pt x="257" y="667"/>
                  <a:pt x="257" y="657"/>
                </a:cubicBezTo>
                <a:cubicBezTo>
                  <a:pt x="256" y="648"/>
                  <a:pt x="243" y="650"/>
                  <a:pt x="236" y="649"/>
                </a:cubicBezTo>
                <a:cubicBezTo>
                  <a:pt x="207" y="645"/>
                  <a:pt x="185" y="641"/>
                  <a:pt x="166" y="632"/>
                </a:cubicBezTo>
                <a:cubicBezTo>
                  <a:pt x="152" y="610"/>
                  <a:pt x="160" y="587"/>
                  <a:pt x="170" y="566"/>
                </a:cubicBezTo>
                <a:cubicBezTo>
                  <a:pt x="156" y="550"/>
                  <a:pt x="142" y="547"/>
                  <a:pt x="132" y="529"/>
                </a:cubicBezTo>
                <a:cubicBezTo>
                  <a:pt x="127" y="521"/>
                  <a:pt x="128" y="511"/>
                  <a:pt x="124" y="503"/>
                </a:cubicBezTo>
                <a:cubicBezTo>
                  <a:pt x="121" y="497"/>
                  <a:pt x="112" y="488"/>
                  <a:pt x="107" y="482"/>
                </a:cubicBezTo>
                <a:cubicBezTo>
                  <a:pt x="101" y="474"/>
                  <a:pt x="94" y="464"/>
                  <a:pt x="87" y="462"/>
                </a:cubicBezTo>
                <a:cubicBezTo>
                  <a:pt x="78" y="458"/>
                  <a:pt x="67" y="461"/>
                  <a:pt x="55" y="459"/>
                </a:cubicBezTo>
                <a:cubicBezTo>
                  <a:pt x="45" y="451"/>
                  <a:pt x="39" y="438"/>
                  <a:pt x="31" y="425"/>
                </a:cubicBezTo>
                <a:cubicBezTo>
                  <a:pt x="24" y="411"/>
                  <a:pt x="13" y="403"/>
                  <a:pt x="9" y="388"/>
                </a:cubicBezTo>
                <a:cubicBezTo>
                  <a:pt x="8" y="384"/>
                  <a:pt x="4" y="373"/>
                  <a:pt x="5" y="370"/>
                </a:cubicBezTo>
                <a:cubicBezTo>
                  <a:pt x="9" y="355"/>
                  <a:pt x="18" y="344"/>
                  <a:pt x="18" y="327"/>
                </a:cubicBezTo>
                <a:cubicBezTo>
                  <a:pt x="19" y="302"/>
                  <a:pt x="10" y="282"/>
                  <a:pt x="0" y="257"/>
                </a:cubicBezTo>
                <a:cubicBezTo>
                  <a:pt x="8" y="232"/>
                  <a:pt x="29" y="216"/>
                  <a:pt x="37" y="189"/>
                </a:cubicBezTo>
                <a:cubicBezTo>
                  <a:pt x="41" y="173"/>
                  <a:pt x="37" y="156"/>
                  <a:pt x="43" y="138"/>
                </a:cubicBezTo>
                <a:cubicBezTo>
                  <a:pt x="48" y="121"/>
                  <a:pt x="63" y="105"/>
                  <a:pt x="75" y="90"/>
                </a:cubicBezTo>
                <a:cubicBezTo>
                  <a:pt x="94" y="68"/>
                  <a:pt x="119" y="49"/>
                  <a:pt x="108" y="15"/>
                </a:cubicBezTo>
                <a:cubicBezTo>
                  <a:pt x="156" y="23"/>
                  <a:pt x="213" y="52"/>
                  <a:pt x="267" y="36"/>
                </a:cubicBezTo>
                <a:cubicBezTo>
                  <a:pt x="293" y="28"/>
                  <a:pt x="312" y="6"/>
                  <a:pt x="335" y="0"/>
                </a:cubicBezTo>
                <a:cubicBezTo>
                  <a:pt x="318" y="27"/>
                  <a:pt x="332" y="46"/>
                  <a:pt x="341" y="72"/>
                </a:cubicBezTo>
                <a:cubicBezTo>
                  <a:pt x="347" y="87"/>
                  <a:pt x="350" y="102"/>
                  <a:pt x="356" y="115"/>
                </a:cubicBezTo>
                <a:cubicBezTo>
                  <a:pt x="342" y="134"/>
                  <a:pt x="329" y="151"/>
                  <a:pt x="313" y="169"/>
                </a:cubicBezTo>
                <a:cubicBezTo>
                  <a:pt x="304" y="181"/>
                  <a:pt x="274" y="209"/>
                  <a:pt x="271" y="223"/>
                </a:cubicBezTo>
                <a:cubicBezTo>
                  <a:pt x="269" y="236"/>
                  <a:pt x="274" y="251"/>
                  <a:pt x="275" y="263"/>
                </a:cubicBezTo>
                <a:cubicBezTo>
                  <a:pt x="276" y="276"/>
                  <a:pt x="280" y="291"/>
                  <a:pt x="278" y="305"/>
                </a:cubicBezTo>
                <a:cubicBezTo>
                  <a:pt x="276" y="318"/>
                  <a:pt x="269" y="331"/>
                  <a:pt x="265" y="342"/>
                </a:cubicBezTo>
                <a:cubicBezTo>
                  <a:pt x="260" y="354"/>
                  <a:pt x="255" y="365"/>
                  <a:pt x="250" y="379"/>
                </a:cubicBezTo>
                <a:cubicBezTo>
                  <a:pt x="268" y="404"/>
                  <a:pt x="284" y="430"/>
                  <a:pt x="302" y="455"/>
                </a:cubicBezTo>
                <a:cubicBezTo>
                  <a:pt x="308" y="460"/>
                  <a:pt x="321" y="459"/>
                  <a:pt x="327" y="464"/>
                </a:cubicBezTo>
                <a:cubicBezTo>
                  <a:pt x="325" y="485"/>
                  <a:pt x="332" y="503"/>
                  <a:pt x="328" y="524"/>
                </a:cubicBezTo>
                <a:cubicBezTo>
                  <a:pt x="325" y="537"/>
                  <a:pt x="315" y="553"/>
                  <a:pt x="308" y="567"/>
                </a:cubicBezTo>
                <a:cubicBezTo>
                  <a:pt x="287" y="612"/>
                  <a:pt x="266" y="655"/>
                  <a:pt x="246" y="698"/>
                </a:cubicBezTo>
                <a:cubicBezTo>
                  <a:pt x="230" y="704"/>
                  <a:pt x="215" y="713"/>
                  <a:pt x="199" y="719"/>
                </a:cubicBezTo>
                <a:cubicBezTo>
                  <a:pt x="200" y="753"/>
                  <a:pt x="203" y="785"/>
                  <a:pt x="205" y="818"/>
                </a:cubicBezTo>
                <a:cubicBezTo>
                  <a:pt x="181" y="828"/>
                  <a:pt x="154" y="836"/>
                  <a:pt x="130" y="847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47" name="Freeform 23"/>
          <p:cNvSpPr>
            <a:spLocks/>
          </p:cNvSpPr>
          <p:nvPr/>
        </p:nvSpPr>
        <p:spPr bwMode="auto">
          <a:xfrm>
            <a:off x="7526239" y="4689476"/>
            <a:ext cx="423069" cy="449263"/>
          </a:xfrm>
          <a:custGeom>
            <a:avLst/>
            <a:gdLst>
              <a:gd name="T0" fmla="*/ 8 w 266"/>
              <a:gd name="T1" fmla="*/ 0 h 229"/>
              <a:gd name="T2" fmla="*/ 68 w 266"/>
              <a:gd name="T3" fmla="*/ 34 h 229"/>
              <a:gd name="T4" fmla="*/ 124 w 266"/>
              <a:gd name="T5" fmla="*/ 22 h 229"/>
              <a:gd name="T6" fmla="*/ 263 w 266"/>
              <a:gd name="T7" fmla="*/ 88 h 229"/>
              <a:gd name="T8" fmla="*/ 261 w 266"/>
              <a:gd name="T9" fmla="*/ 146 h 229"/>
              <a:gd name="T10" fmla="*/ 205 w 266"/>
              <a:gd name="T11" fmla="*/ 210 h 229"/>
              <a:gd name="T12" fmla="*/ 141 w 266"/>
              <a:gd name="T13" fmla="*/ 212 h 229"/>
              <a:gd name="T14" fmla="*/ 53 w 266"/>
              <a:gd name="T15" fmla="*/ 229 h 229"/>
              <a:gd name="T16" fmla="*/ 42 w 266"/>
              <a:gd name="T17" fmla="*/ 138 h 229"/>
              <a:gd name="T18" fmla="*/ 25 w 266"/>
              <a:gd name="T19" fmla="*/ 74 h 229"/>
              <a:gd name="T20" fmla="*/ 0 w 266"/>
              <a:gd name="T21" fmla="*/ 17 h 229"/>
              <a:gd name="T22" fmla="*/ 8 w 266"/>
              <a:gd name="T23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66" h="229">
                <a:moveTo>
                  <a:pt x="8" y="0"/>
                </a:moveTo>
                <a:cubicBezTo>
                  <a:pt x="33" y="0"/>
                  <a:pt x="46" y="29"/>
                  <a:pt x="68" y="34"/>
                </a:cubicBezTo>
                <a:cubicBezTo>
                  <a:pt x="91" y="39"/>
                  <a:pt x="106" y="29"/>
                  <a:pt x="124" y="22"/>
                </a:cubicBezTo>
                <a:cubicBezTo>
                  <a:pt x="175" y="39"/>
                  <a:pt x="235" y="48"/>
                  <a:pt x="263" y="88"/>
                </a:cubicBezTo>
                <a:cubicBezTo>
                  <a:pt x="266" y="108"/>
                  <a:pt x="264" y="128"/>
                  <a:pt x="261" y="146"/>
                </a:cubicBezTo>
                <a:cubicBezTo>
                  <a:pt x="244" y="169"/>
                  <a:pt x="206" y="171"/>
                  <a:pt x="205" y="210"/>
                </a:cubicBezTo>
                <a:cubicBezTo>
                  <a:pt x="186" y="203"/>
                  <a:pt x="157" y="200"/>
                  <a:pt x="141" y="212"/>
                </a:cubicBezTo>
                <a:cubicBezTo>
                  <a:pt x="106" y="207"/>
                  <a:pt x="81" y="223"/>
                  <a:pt x="53" y="229"/>
                </a:cubicBezTo>
                <a:cubicBezTo>
                  <a:pt x="34" y="208"/>
                  <a:pt x="46" y="170"/>
                  <a:pt x="42" y="138"/>
                </a:cubicBezTo>
                <a:cubicBezTo>
                  <a:pt x="40" y="118"/>
                  <a:pt x="31" y="94"/>
                  <a:pt x="25" y="74"/>
                </a:cubicBezTo>
                <a:cubicBezTo>
                  <a:pt x="18" y="53"/>
                  <a:pt x="6" y="34"/>
                  <a:pt x="0" y="17"/>
                </a:cubicBezTo>
                <a:cubicBezTo>
                  <a:pt x="3" y="12"/>
                  <a:pt x="3" y="4"/>
                  <a:pt x="8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48" name="Freeform 24"/>
          <p:cNvSpPr>
            <a:spLocks/>
          </p:cNvSpPr>
          <p:nvPr/>
        </p:nvSpPr>
        <p:spPr bwMode="auto">
          <a:xfrm>
            <a:off x="7459168" y="5094288"/>
            <a:ext cx="824211" cy="804863"/>
          </a:xfrm>
          <a:custGeom>
            <a:avLst/>
            <a:gdLst>
              <a:gd name="T0" fmla="*/ 330 w 518"/>
              <a:gd name="T1" fmla="*/ 49 h 411"/>
              <a:gd name="T2" fmla="*/ 334 w 518"/>
              <a:gd name="T3" fmla="*/ 21 h 411"/>
              <a:gd name="T4" fmla="*/ 353 w 518"/>
              <a:gd name="T5" fmla="*/ 66 h 411"/>
              <a:gd name="T6" fmla="*/ 445 w 518"/>
              <a:gd name="T7" fmla="*/ 78 h 411"/>
              <a:gd name="T8" fmla="*/ 450 w 518"/>
              <a:gd name="T9" fmla="*/ 140 h 411"/>
              <a:gd name="T10" fmla="*/ 474 w 518"/>
              <a:gd name="T11" fmla="*/ 133 h 411"/>
              <a:gd name="T12" fmla="*/ 499 w 518"/>
              <a:gd name="T13" fmla="*/ 183 h 411"/>
              <a:gd name="T14" fmla="*/ 518 w 518"/>
              <a:gd name="T15" fmla="*/ 215 h 411"/>
              <a:gd name="T16" fmla="*/ 483 w 518"/>
              <a:gd name="T17" fmla="*/ 279 h 411"/>
              <a:gd name="T18" fmla="*/ 439 w 518"/>
              <a:gd name="T19" fmla="*/ 311 h 411"/>
              <a:gd name="T20" fmla="*/ 411 w 518"/>
              <a:gd name="T21" fmla="*/ 330 h 411"/>
              <a:gd name="T22" fmla="*/ 425 w 518"/>
              <a:gd name="T23" fmla="*/ 382 h 411"/>
              <a:gd name="T24" fmla="*/ 407 w 518"/>
              <a:gd name="T25" fmla="*/ 411 h 411"/>
              <a:gd name="T26" fmla="*/ 367 w 518"/>
              <a:gd name="T27" fmla="*/ 361 h 411"/>
              <a:gd name="T28" fmla="*/ 211 w 518"/>
              <a:gd name="T29" fmla="*/ 262 h 411"/>
              <a:gd name="T30" fmla="*/ 134 w 518"/>
              <a:gd name="T31" fmla="*/ 249 h 411"/>
              <a:gd name="T32" fmla="*/ 108 w 518"/>
              <a:gd name="T33" fmla="*/ 232 h 411"/>
              <a:gd name="T34" fmla="*/ 70 w 518"/>
              <a:gd name="T35" fmla="*/ 206 h 411"/>
              <a:gd name="T36" fmla="*/ 25 w 518"/>
              <a:gd name="T37" fmla="*/ 210 h 411"/>
              <a:gd name="T38" fmla="*/ 0 w 518"/>
              <a:gd name="T39" fmla="*/ 169 h 411"/>
              <a:gd name="T40" fmla="*/ 43 w 518"/>
              <a:gd name="T41" fmla="*/ 121 h 411"/>
              <a:gd name="T42" fmla="*/ 141 w 518"/>
              <a:gd name="T43" fmla="*/ 121 h 411"/>
              <a:gd name="T44" fmla="*/ 172 w 518"/>
              <a:gd name="T45" fmla="*/ 66 h 411"/>
              <a:gd name="T46" fmla="*/ 192 w 518"/>
              <a:gd name="T47" fmla="*/ 13 h 411"/>
              <a:gd name="T48" fmla="*/ 275 w 518"/>
              <a:gd name="T49" fmla="*/ 29 h 411"/>
              <a:gd name="T50" fmla="*/ 330 w 518"/>
              <a:gd name="T51" fmla="*/ 49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18" h="411">
                <a:moveTo>
                  <a:pt x="330" y="49"/>
                </a:moveTo>
                <a:cubicBezTo>
                  <a:pt x="333" y="41"/>
                  <a:pt x="334" y="31"/>
                  <a:pt x="334" y="21"/>
                </a:cubicBezTo>
                <a:cubicBezTo>
                  <a:pt x="343" y="33"/>
                  <a:pt x="347" y="51"/>
                  <a:pt x="353" y="66"/>
                </a:cubicBezTo>
                <a:cubicBezTo>
                  <a:pt x="374" y="89"/>
                  <a:pt x="412" y="68"/>
                  <a:pt x="445" y="78"/>
                </a:cubicBezTo>
                <a:cubicBezTo>
                  <a:pt x="442" y="99"/>
                  <a:pt x="449" y="119"/>
                  <a:pt x="450" y="140"/>
                </a:cubicBezTo>
                <a:cubicBezTo>
                  <a:pt x="460" y="139"/>
                  <a:pt x="466" y="135"/>
                  <a:pt x="474" y="133"/>
                </a:cubicBezTo>
                <a:cubicBezTo>
                  <a:pt x="473" y="158"/>
                  <a:pt x="490" y="167"/>
                  <a:pt x="499" y="183"/>
                </a:cubicBezTo>
                <a:cubicBezTo>
                  <a:pt x="506" y="194"/>
                  <a:pt x="507" y="207"/>
                  <a:pt x="518" y="215"/>
                </a:cubicBezTo>
                <a:cubicBezTo>
                  <a:pt x="508" y="238"/>
                  <a:pt x="486" y="249"/>
                  <a:pt x="483" y="279"/>
                </a:cubicBezTo>
                <a:cubicBezTo>
                  <a:pt x="455" y="277"/>
                  <a:pt x="445" y="292"/>
                  <a:pt x="439" y="311"/>
                </a:cubicBezTo>
                <a:cubicBezTo>
                  <a:pt x="430" y="319"/>
                  <a:pt x="415" y="319"/>
                  <a:pt x="411" y="330"/>
                </a:cubicBezTo>
                <a:cubicBezTo>
                  <a:pt x="404" y="346"/>
                  <a:pt x="421" y="367"/>
                  <a:pt x="425" y="382"/>
                </a:cubicBezTo>
                <a:cubicBezTo>
                  <a:pt x="420" y="393"/>
                  <a:pt x="412" y="401"/>
                  <a:pt x="407" y="411"/>
                </a:cubicBezTo>
                <a:cubicBezTo>
                  <a:pt x="392" y="396"/>
                  <a:pt x="380" y="379"/>
                  <a:pt x="367" y="361"/>
                </a:cubicBezTo>
                <a:cubicBezTo>
                  <a:pt x="312" y="331"/>
                  <a:pt x="255" y="303"/>
                  <a:pt x="211" y="262"/>
                </a:cubicBezTo>
                <a:cubicBezTo>
                  <a:pt x="184" y="255"/>
                  <a:pt x="157" y="258"/>
                  <a:pt x="134" y="249"/>
                </a:cubicBezTo>
                <a:cubicBezTo>
                  <a:pt x="126" y="246"/>
                  <a:pt x="118" y="238"/>
                  <a:pt x="108" y="232"/>
                </a:cubicBezTo>
                <a:cubicBezTo>
                  <a:pt x="92" y="223"/>
                  <a:pt x="79" y="218"/>
                  <a:pt x="70" y="206"/>
                </a:cubicBezTo>
                <a:cubicBezTo>
                  <a:pt x="55" y="207"/>
                  <a:pt x="38" y="207"/>
                  <a:pt x="25" y="210"/>
                </a:cubicBezTo>
                <a:cubicBezTo>
                  <a:pt x="21" y="191"/>
                  <a:pt x="9" y="181"/>
                  <a:pt x="0" y="169"/>
                </a:cubicBezTo>
                <a:cubicBezTo>
                  <a:pt x="13" y="151"/>
                  <a:pt x="29" y="137"/>
                  <a:pt x="43" y="121"/>
                </a:cubicBezTo>
                <a:cubicBezTo>
                  <a:pt x="76" y="132"/>
                  <a:pt x="108" y="131"/>
                  <a:pt x="141" y="121"/>
                </a:cubicBezTo>
                <a:cubicBezTo>
                  <a:pt x="149" y="104"/>
                  <a:pt x="165" y="86"/>
                  <a:pt x="172" y="66"/>
                </a:cubicBezTo>
                <a:cubicBezTo>
                  <a:pt x="179" y="47"/>
                  <a:pt x="176" y="25"/>
                  <a:pt x="192" y="13"/>
                </a:cubicBezTo>
                <a:cubicBezTo>
                  <a:pt x="225" y="0"/>
                  <a:pt x="248" y="21"/>
                  <a:pt x="275" y="29"/>
                </a:cubicBezTo>
                <a:cubicBezTo>
                  <a:pt x="296" y="35"/>
                  <a:pt x="315" y="39"/>
                  <a:pt x="330" y="4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49" name="Freeform 25"/>
          <p:cNvSpPr>
            <a:spLocks/>
          </p:cNvSpPr>
          <p:nvPr/>
        </p:nvSpPr>
        <p:spPr bwMode="auto">
          <a:xfrm>
            <a:off x="7256662" y="5249863"/>
            <a:ext cx="193477" cy="168275"/>
          </a:xfrm>
          <a:custGeom>
            <a:avLst/>
            <a:gdLst>
              <a:gd name="T0" fmla="*/ 23 w 121"/>
              <a:gd name="T1" fmla="*/ 0 h 86"/>
              <a:gd name="T2" fmla="*/ 24 w 121"/>
              <a:gd name="T3" fmla="*/ 1 h 86"/>
              <a:gd name="T4" fmla="*/ 65 w 121"/>
              <a:gd name="T5" fmla="*/ 19 h 86"/>
              <a:gd name="T6" fmla="*/ 90 w 121"/>
              <a:gd name="T7" fmla="*/ 58 h 86"/>
              <a:gd name="T8" fmla="*/ 116 w 121"/>
              <a:gd name="T9" fmla="*/ 48 h 86"/>
              <a:gd name="T10" fmla="*/ 121 w 121"/>
              <a:gd name="T11" fmla="*/ 86 h 86"/>
              <a:gd name="T12" fmla="*/ 102 w 121"/>
              <a:gd name="T13" fmla="*/ 86 h 86"/>
              <a:gd name="T14" fmla="*/ 81 w 121"/>
              <a:gd name="T15" fmla="*/ 62 h 86"/>
              <a:gd name="T16" fmla="*/ 49 w 121"/>
              <a:gd name="T17" fmla="*/ 53 h 86"/>
              <a:gd name="T18" fmla="*/ 0 w 121"/>
              <a:gd name="T19" fmla="*/ 30 h 86"/>
              <a:gd name="T20" fmla="*/ 23 w 121"/>
              <a:gd name="T21" fmla="*/ 0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1" h="86">
                <a:moveTo>
                  <a:pt x="23" y="0"/>
                </a:moveTo>
                <a:cubicBezTo>
                  <a:pt x="24" y="0"/>
                  <a:pt x="24" y="1"/>
                  <a:pt x="24" y="1"/>
                </a:cubicBezTo>
                <a:cubicBezTo>
                  <a:pt x="31" y="13"/>
                  <a:pt x="53" y="10"/>
                  <a:pt x="65" y="19"/>
                </a:cubicBezTo>
                <a:cubicBezTo>
                  <a:pt x="78" y="28"/>
                  <a:pt x="82" y="45"/>
                  <a:pt x="90" y="58"/>
                </a:cubicBezTo>
                <a:cubicBezTo>
                  <a:pt x="98" y="54"/>
                  <a:pt x="109" y="52"/>
                  <a:pt x="116" y="48"/>
                </a:cubicBezTo>
                <a:cubicBezTo>
                  <a:pt x="121" y="57"/>
                  <a:pt x="119" y="74"/>
                  <a:pt x="121" y="86"/>
                </a:cubicBezTo>
                <a:cubicBezTo>
                  <a:pt x="115" y="86"/>
                  <a:pt x="108" y="86"/>
                  <a:pt x="102" y="86"/>
                </a:cubicBezTo>
                <a:cubicBezTo>
                  <a:pt x="92" y="81"/>
                  <a:pt x="90" y="68"/>
                  <a:pt x="81" y="62"/>
                </a:cubicBezTo>
                <a:cubicBezTo>
                  <a:pt x="72" y="57"/>
                  <a:pt x="59" y="57"/>
                  <a:pt x="49" y="53"/>
                </a:cubicBezTo>
                <a:cubicBezTo>
                  <a:pt x="31" y="46"/>
                  <a:pt x="16" y="34"/>
                  <a:pt x="0" y="30"/>
                </a:cubicBezTo>
                <a:cubicBezTo>
                  <a:pt x="3" y="20"/>
                  <a:pt x="17" y="11"/>
                  <a:pt x="23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50" name="Freeform 26"/>
          <p:cNvSpPr>
            <a:spLocks/>
          </p:cNvSpPr>
          <p:nvPr/>
        </p:nvSpPr>
        <p:spPr bwMode="auto">
          <a:xfrm>
            <a:off x="8119567" y="5538787"/>
            <a:ext cx="350838" cy="482600"/>
          </a:xfrm>
          <a:custGeom>
            <a:avLst/>
            <a:gdLst>
              <a:gd name="T0" fmla="*/ 221 w 221"/>
              <a:gd name="T1" fmla="*/ 97 h 246"/>
              <a:gd name="T2" fmla="*/ 212 w 221"/>
              <a:gd name="T3" fmla="*/ 125 h 246"/>
              <a:gd name="T4" fmla="*/ 205 w 221"/>
              <a:gd name="T5" fmla="*/ 105 h 246"/>
              <a:gd name="T6" fmla="*/ 159 w 221"/>
              <a:gd name="T7" fmla="*/ 116 h 246"/>
              <a:gd name="T8" fmla="*/ 157 w 221"/>
              <a:gd name="T9" fmla="*/ 150 h 246"/>
              <a:gd name="T10" fmla="*/ 88 w 221"/>
              <a:gd name="T11" fmla="*/ 229 h 246"/>
              <a:gd name="T12" fmla="*/ 68 w 221"/>
              <a:gd name="T13" fmla="*/ 246 h 246"/>
              <a:gd name="T14" fmla="*/ 37 w 221"/>
              <a:gd name="T15" fmla="*/ 204 h 246"/>
              <a:gd name="T16" fmla="*/ 0 w 221"/>
              <a:gd name="T17" fmla="*/ 196 h 246"/>
              <a:gd name="T18" fmla="*/ 25 w 221"/>
              <a:gd name="T19" fmla="*/ 157 h 246"/>
              <a:gd name="T20" fmla="*/ 9 w 221"/>
              <a:gd name="T21" fmla="*/ 109 h 246"/>
              <a:gd name="T22" fmla="*/ 33 w 221"/>
              <a:gd name="T23" fmla="*/ 93 h 246"/>
              <a:gd name="T24" fmla="*/ 80 w 221"/>
              <a:gd name="T25" fmla="*/ 66 h 246"/>
              <a:gd name="T26" fmla="*/ 111 w 221"/>
              <a:gd name="T27" fmla="*/ 0 h 246"/>
              <a:gd name="T28" fmla="*/ 149 w 221"/>
              <a:gd name="T29" fmla="*/ 4 h 246"/>
              <a:gd name="T30" fmla="*/ 178 w 221"/>
              <a:gd name="T31" fmla="*/ 39 h 246"/>
              <a:gd name="T32" fmla="*/ 183 w 221"/>
              <a:gd name="T33" fmla="*/ 59 h 246"/>
              <a:gd name="T34" fmla="*/ 221 w 221"/>
              <a:gd name="T35" fmla="*/ 97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21" h="246">
                <a:moveTo>
                  <a:pt x="221" y="97"/>
                </a:moveTo>
                <a:cubicBezTo>
                  <a:pt x="219" y="107"/>
                  <a:pt x="214" y="115"/>
                  <a:pt x="212" y="125"/>
                </a:cubicBezTo>
                <a:cubicBezTo>
                  <a:pt x="207" y="119"/>
                  <a:pt x="209" y="110"/>
                  <a:pt x="205" y="105"/>
                </a:cubicBezTo>
                <a:cubicBezTo>
                  <a:pt x="192" y="86"/>
                  <a:pt x="172" y="108"/>
                  <a:pt x="159" y="116"/>
                </a:cubicBezTo>
                <a:cubicBezTo>
                  <a:pt x="159" y="128"/>
                  <a:pt x="157" y="138"/>
                  <a:pt x="157" y="150"/>
                </a:cubicBezTo>
                <a:cubicBezTo>
                  <a:pt x="129" y="171"/>
                  <a:pt x="96" y="188"/>
                  <a:pt x="88" y="229"/>
                </a:cubicBezTo>
                <a:cubicBezTo>
                  <a:pt x="81" y="234"/>
                  <a:pt x="77" y="243"/>
                  <a:pt x="68" y="246"/>
                </a:cubicBezTo>
                <a:cubicBezTo>
                  <a:pt x="59" y="231"/>
                  <a:pt x="46" y="219"/>
                  <a:pt x="37" y="204"/>
                </a:cubicBezTo>
                <a:cubicBezTo>
                  <a:pt x="22" y="209"/>
                  <a:pt x="3" y="213"/>
                  <a:pt x="0" y="196"/>
                </a:cubicBezTo>
                <a:cubicBezTo>
                  <a:pt x="7" y="182"/>
                  <a:pt x="18" y="171"/>
                  <a:pt x="25" y="157"/>
                </a:cubicBezTo>
                <a:cubicBezTo>
                  <a:pt x="20" y="141"/>
                  <a:pt x="10" y="129"/>
                  <a:pt x="9" y="109"/>
                </a:cubicBezTo>
                <a:cubicBezTo>
                  <a:pt x="15" y="102"/>
                  <a:pt x="24" y="98"/>
                  <a:pt x="33" y="93"/>
                </a:cubicBezTo>
                <a:cubicBezTo>
                  <a:pt x="39" y="75"/>
                  <a:pt x="50" y="60"/>
                  <a:pt x="80" y="66"/>
                </a:cubicBezTo>
                <a:cubicBezTo>
                  <a:pt x="81" y="34"/>
                  <a:pt x="100" y="21"/>
                  <a:pt x="111" y="0"/>
                </a:cubicBezTo>
                <a:cubicBezTo>
                  <a:pt x="123" y="2"/>
                  <a:pt x="135" y="3"/>
                  <a:pt x="149" y="4"/>
                </a:cubicBezTo>
                <a:cubicBezTo>
                  <a:pt x="156" y="16"/>
                  <a:pt x="171" y="24"/>
                  <a:pt x="178" y="39"/>
                </a:cubicBezTo>
                <a:cubicBezTo>
                  <a:pt x="181" y="45"/>
                  <a:pt x="180" y="53"/>
                  <a:pt x="183" y="59"/>
                </a:cubicBezTo>
                <a:cubicBezTo>
                  <a:pt x="191" y="76"/>
                  <a:pt x="204" y="90"/>
                  <a:pt x="221" y="97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51" name="Freeform 27"/>
          <p:cNvSpPr>
            <a:spLocks/>
          </p:cNvSpPr>
          <p:nvPr/>
        </p:nvSpPr>
        <p:spPr bwMode="auto">
          <a:xfrm>
            <a:off x="5631459" y="1898650"/>
            <a:ext cx="536575" cy="584200"/>
          </a:xfrm>
          <a:custGeom>
            <a:avLst/>
            <a:gdLst>
              <a:gd name="T0" fmla="*/ 28 w 337"/>
              <a:gd name="T1" fmla="*/ 112 h 298"/>
              <a:gd name="T2" fmla="*/ 41 w 337"/>
              <a:gd name="T3" fmla="*/ 107 h 298"/>
              <a:gd name="T4" fmla="*/ 4 w 337"/>
              <a:gd name="T5" fmla="*/ 46 h 298"/>
              <a:gd name="T6" fmla="*/ 2 w 337"/>
              <a:gd name="T7" fmla="*/ 0 h 298"/>
              <a:gd name="T8" fmla="*/ 61 w 337"/>
              <a:gd name="T9" fmla="*/ 26 h 298"/>
              <a:gd name="T10" fmla="*/ 115 w 337"/>
              <a:gd name="T11" fmla="*/ 21 h 298"/>
              <a:gd name="T12" fmla="*/ 128 w 337"/>
              <a:gd name="T13" fmla="*/ 6 h 298"/>
              <a:gd name="T14" fmla="*/ 161 w 337"/>
              <a:gd name="T15" fmla="*/ 1 h 298"/>
              <a:gd name="T16" fmla="*/ 275 w 337"/>
              <a:gd name="T17" fmla="*/ 22 h 298"/>
              <a:gd name="T18" fmla="*/ 326 w 337"/>
              <a:gd name="T19" fmla="*/ 95 h 298"/>
              <a:gd name="T20" fmla="*/ 337 w 337"/>
              <a:gd name="T21" fmla="*/ 101 h 298"/>
              <a:gd name="T22" fmla="*/ 297 w 337"/>
              <a:gd name="T23" fmla="*/ 178 h 298"/>
              <a:gd name="T24" fmla="*/ 300 w 337"/>
              <a:gd name="T25" fmla="*/ 224 h 298"/>
              <a:gd name="T26" fmla="*/ 292 w 337"/>
              <a:gd name="T27" fmla="*/ 245 h 298"/>
              <a:gd name="T28" fmla="*/ 296 w 337"/>
              <a:gd name="T29" fmla="*/ 285 h 298"/>
              <a:gd name="T30" fmla="*/ 255 w 337"/>
              <a:gd name="T31" fmla="*/ 273 h 298"/>
              <a:gd name="T32" fmla="*/ 222 w 337"/>
              <a:gd name="T33" fmla="*/ 207 h 298"/>
              <a:gd name="T34" fmla="*/ 207 w 337"/>
              <a:gd name="T35" fmla="*/ 242 h 298"/>
              <a:gd name="T36" fmla="*/ 192 w 337"/>
              <a:gd name="T37" fmla="*/ 256 h 298"/>
              <a:gd name="T38" fmla="*/ 160 w 337"/>
              <a:gd name="T39" fmla="*/ 294 h 298"/>
              <a:gd name="T40" fmla="*/ 138 w 337"/>
              <a:gd name="T41" fmla="*/ 298 h 298"/>
              <a:gd name="T42" fmla="*/ 36 w 337"/>
              <a:gd name="T43" fmla="*/ 254 h 298"/>
              <a:gd name="T44" fmla="*/ 47 w 337"/>
              <a:gd name="T45" fmla="*/ 203 h 298"/>
              <a:gd name="T46" fmla="*/ 52 w 337"/>
              <a:gd name="T47" fmla="*/ 217 h 298"/>
              <a:gd name="T48" fmla="*/ 84 w 337"/>
              <a:gd name="T49" fmla="*/ 172 h 298"/>
              <a:gd name="T50" fmla="*/ 32 w 337"/>
              <a:gd name="T51" fmla="*/ 134 h 298"/>
              <a:gd name="T52" fmla="*/ 28 w 337"/>
              <a:gd name="T53" fmla="*/ 112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37" h="298">
                <a:moveTo>
                  <a:pt x="28" y="112"/>
                </a:moveTo>
                <a:cubicBezTo>
                  <a:pt x="33" y="112"/>
                  <a:pt x="39" y="113"/>
                  <a:pt x="41" y="107"/>
                </a:cubicBezTo>
                <a:cubicBezTo>
                  <a:pt x="34" y="82"/>
                  <a:pt x="17" y="66"/>
                  <a:pt x="4" y="46"/>
                </a:cubicBezTo>
                <a:cubicBezTo>
                  <a:pt x="4" y="30"/>
                  <a:pt x="0" y="13"/>
                  <a:pt x="2" y="0"/>
                </a:cubicBezTo>
                <a:cubicBezTo>
                  <a:pt x="23" y="7"/>
                  <a:pt x="47" y="12"/>
                  <a:pt x="61" y="26"/>
                </a:cubicBezTo>
                <a:cubicBezTo>
                  <a:pt x="85" y="25"/>
                  <a:pt x="101" y="28"/>
                  <a:pt x="115" y="21"/>
                </a:cubicBezTo>
                <a:cubicBezTo>
                  <a:pt x="121" y="18"/>
                  <a:pt x="123" y="10"/>
                  <a:pt x="128" y="6"/>
                </a:cubicBezTo>
                <a:cubicBezTo>
                  <a:pt x="139" y="0"/>
                  <a:pt x="148" y="7"/>
                  <a:pt x="161" y="1"/>
                </a:cubicBezTo>
                <a:cubicBezTo>
                  <a:pt x="190" y="17"/>
                  <a:pt x="234" y="18"/>
                  <a:pt x="275" y="22"/>
                </a:cubicBezTo>
                <a:cubicBezTo>
                  <a:pt x="294" y="44"/>
                  <a:pt x="307" y="72"/>
                  <a:pt x="326" y="95"/>
                </a:cubicBezTo>
                <a:cubicBezTo>
                  <a:pt x="328" y="97"/>
                  <a:pt x="331" y="102"/>
                  <a:pt x="337" y="101"/>
                </a:cubicBezTo>
                <a:cubicBezTo>
                  <a:pt x="327" y="128"/>
                  <a:pt x="302" y="146"/>
                  <a:pt x="297" y="178"/>
                </a:cubicBezTo>
                <a:cubicBezTo>
                  <a:pt x="295" y="192"/>
                  <a:pt x="302" y="208"/>
                  <a:pt x="300" y="224"/>
                </a:cubicBezTo>
                <a:cubicBezTo>
                  <a:pt x="299" y="231"/>
                  <a:pt x="293" y="237"/>
                  <a:pt x="292" y="245"/>
                </a:cubicBezTo>
                <a:cubicBezTo>
                  <a:pt x="290" y="259"/>
                  <a:pt x="295" y="271"/>
                  <a:pt x="296" y="285"/>
                </a:cubicBezTo>
                <a:cubicBezTo>
                  <a:pt x="283" y="285"/>
                  <a:pt x="268" y="276"/>
                  <a:pt x="255" y="273"/>
                </a:cubicBezTo>
                <a:cubicBezTo>
                  <a:pt x="240" y="255"/>
                  <a:pt x="234" y="228"/>
                  <a:pt x="222" y="207"/>
                </a:cubicBezTo>
                <a:cubicBezTo>
                  <a:pt x="214" y="217"/>
                  <a:pt x="215" y="232"/>
                  <a:pt x="207" y="242"/>
                </a:cubicBezTo>
                <a:cubicBezTo>
                  <a:pt x="204" y="248"/>
                  <a:pt x="196" y="251"/>
                  <a:pt x="192" y="256"/>
                </a:cubicBezTo>
                <a:cubicBezTo>
                  <a:pt x="181" y="268"/>
                  <a:pt x="175" y="286"/>
                  <a:pt x="160" y="294"/>
                </a:cubicBezTo>
                <a:cubicBezTo>
                  <a:pt x="151" y="293"/>
                  <a:pt x="142" y="293"/>
                  <a:pt x="138" y="298"/>
                </a:cubicBezTo>
                <a:cubicBezTo>
                  <a:pt x="105" y="282"/>
                  <a:pt x="67" y="272"/>
                  <a:pt x="36" y="254"/>
                </a:cubicBezTo>
                <a:cubicBezTo>
                  <a:pt x="31" y="231"/>
                  <a:pt x="42" y="219"/>
                  <a:pt x="47" y="203"/>
                </a:cubicBezTo>
                <a:cubicBezTo>
                  <a:pt x="49" y="207"/>
                  <a:pt x="49" y="214"/>
                  <a:pt x="52" y="217"/>
                </a:cubicBezTo>
                <a:cubicBezTo>
                  <a:pt x="80" y="220"/>
                  <a:pt x="82" y="196"/>
                  <a:pt x="84" y="172"/>
                </a:cubicBezTo>
                <a:cubicBezTo>
                  <a:pt x="71" y="155"/>
                  <a:pt x="54" y="142"/>
                  <a:pt x="32" y="134"/>
                </a:cubicBezTo>
                <a:cubicBezTo>
                  <a:pt x="30" y="127"/>
                  <a:pt x="31" y="118"/>
                  <a:pt x="28" y="112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211395523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6613542" y="1463647"/>
            <a:ext cx="2330808" cy="3231060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423152190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6643750" y="1718548"/>
            <a:ext cx="2146608" cy="2941956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328861766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6406586" y="1251220"/>
            <a:ext cx="2777469" cy="4189495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</p:grpSp>
    </p:spTree>
    <p:extLst>
      <p:ext uri="{BB962C8B-B14F-4D97-AF65-F5344CB8AC3E}">
        <p14:creationId xmlns:p14="http://schemas.microsoft.com/office/powerpoint/2010/main" val="3692220181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183134" y="2390535"/>
            <a:ext cx="2800251" cy="1859181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</p:grpSp>
    </p:spTree>
    <p:extLst>
      <p:ext uri="{BB962C8B-B14F-4D97-AF65-F5344CB8AC3E}">
        <p14:creationId xmlns:p14="http://schemas.microsoft.com/office/powerpoint/2010/main" val="2282961009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389884" y="1477167"/>
            <a:ext cx="2525736" cy="3244850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</p:grpSp>
    </p:spTree>
    <p:extLst>
      <p:ext uri="{BB962C8B-B14F-4D97-AF65-F5344CB8AC3E}">
        <p14:creationId xmlns:p14="http://schemas.microsoft.com/office/powerpoint/2010/main" val="1906956363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5676876" y="1987007"/>
            <a:ext cx="3696693" cy="2373058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</p:grpSp>
    </p:spTree>
    <p:extLst>
      <p:ext uri="{BB962C8B-B14F-4D97-AF65-F5344CB8AC3E}">
        <p14:creationId xmlns:p14="http://schemas.microsoft.com/office/powerpoint/2010/main" val="4112324571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463"/>
          </a:p>
        </p:txBody>
      </p:sp>
      <p:pic>
        <p:nvPicPr>
          <p:cNvPr id="5" name="Gráfico 4">
            <a:extLst>
              <a:ext uri="{FF2B5EF4-FFF2-40B4-BE49-F238E27FC236}">
                <a16:creationId xmlns:a16="http://schemas.microsoft.com/office/drawing/2014/main" id="{56632B8B-2F9C-40E0-A33A-A16C7CD210E0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665773" y="3117549"/>
            <a:ext cx="2589291" cy="59995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60836104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80311" y="245534"/>
            <a:ext cx="6034260" cy="1241955"/>
          </a:xfrm>
        </p:spPr>
        <p:txBody>
          <a:bodyPr/>
          <a:lstStyle/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81038" y="6356351"/>
            <a:ext cx="2228850" cy="365125"/>
          </a:xfrm>
          <a:prstGeom prst="rect">
            <a:avLst/>
          </a:prstGeom>
        </p:spPr>
        <p:txBody>
          <a:bodyPr/>
          <a:lstStyle/>
          <a:p>
            <a:fld id="{6D8901A3-56EB-43A9-BDD2-2445F88D63E6}" type="datetimeFigureOut">
              <a:rPr lang="es-PE" smtClean="0"/>
              <a:t>18/10/2024</a:t>
            </a:fld>
            <a:endParaRPr lang="es-P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281363" y="6356351"/>
            <a:ext cx="3343275" cy="365125"/>
          </a:xfrm>
          <a:prstGeom prst="rect">
            <a:avLst/>
          </a:prstGeom>
        </p:spPr>
        <p:txBody>
          <a:bodyPr/>
          <a:lstStyle/>
          <a:p>
            <a:endParaRPr lang="es-P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996113" y="6356351"/>
            <a:ext cx="2228850" cy="365125"/>
          </a:xfrm>
          <a:prstGeom prst="rect">
            <a:avLst/>
          </a:prstGeom>
        </p:spPr>
        <p:txBody>
          <a:bodyPr/>
          <a:lstStyle/>
          <a:p>
            <a:fld id="{EF815629-7A0B-4A30-B46E-E1C674890D34}" type="slidenum">
              <a:rPr lang="es-PE" smtClean="0"/>
              <a:t>‹#›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409316934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>
  <p:cSld name="En bl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5347749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  <a:prstGeom prst="rect">
            <a:avLst/>
          </a:prstGeom>
        </p:spPr>
        <p:txBody>
          <a:bodyPr anchor="b"/>
          <a:lstStyle>
            <a:lvl1pPr algn="ctr">
              <a:defRPr sz="4875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950"/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>
          <a:xfrm>
            <a:off x="681038" y="6356351"/>
            <a:ext cx="2228850" cy="365125"/>
          </a:xfrm>
          <a:prstGeom prst="rect">
            <a:avLst/>
          </a:prstGeom>
        </p:spPr>
        <p:txBody>
          <a:bodyPr/>
          <a:lstStyle/>
          <a:p>
            <a:fld id="{6D8901A3-56EB-43A9-BDD2-2445F88D63E6}" type="datetimeFigureOut">
              <a:rPr lang="es-PE" smtClean="0"/>
              <a:t>18/10/2024</a:t>
            </a:fld>
            <a:endParaRPr lang="es-PE"/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>
          <a:xfrm>
            <a:off x="3281363" y="6356351"/>
            <a:ext cx="3343275" cy="365125"/>
          </a:xfrm>
          <a:prstGeom prst="rect">
            <a:avLst/>
          </a:prstGeom>
        </p:spPr>
        <p:txBody>
          <a:bodyPr/>
          <a:lstStyle/>
          <a:p>
            <a:endParaRPr lang="es-PE"/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>
          <a:xfrm>
            <a:off x="6996113" y="6356351"/>
            <a:ext cx="2228850" cy="365125"/>
          </a:xfrm>
          <a:prstGeom prst="rect">
            <a:avLst/>
          </a:prstGeom>
        </p:spPr>
        <p:txBody>
          <a:bodyPr/>
          <a:lstStyle/>
          <a:p>
            <a:fld id="{EF815629-7A0B-4A30-B46E-E1C674890D34}" type="slidenum">
              <a:rPr lang="es-PE" smtClean="0"/>
              <a:t>‹#›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22447647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pic>
        <p:nvPicPr>
          <p:cNvPr id="4" name="Gráfico 3">
            <a:extLst>
              <a:ext uri="{FF2B5EF4-FFF2-40B4-BE49-F238E27FC236}">
                <a16:creationId xmlns:a16="http://schemas.microsoft.com/office/drawing/2014/main" id="{34AA05F2-F8CD-4A28-90FC-BE6F4079979C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665773" y="3117549"/>
            <a:ext cx="2589291" cy="59995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16885629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559280677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742950" y="2468033"/>
            <a:ext cx="8801894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742951" y="3825477"/>
            <a:ext cx="3391429" cy="97737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742950" y="2125133"/>
            <a:ext cx="8801894" cy="343430"/>
          </a:xfrm>
        </p:spPr>
        <p:txBody>
          <a:bodyPr/>
          <a:lstStyle>
            <a:lvl1pPr marL="0" indent="0">
              <a:buNone/>
              <a:defRPr lang="es-ES" sz="1463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>
              <a:buNone/>
              <a:defRPr lang="es-ES" sz="1463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261026318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318917" y="448998"/>
            <a:ext cx="3014039" cy="5977202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4072467" y="2201333"/>
            <a:ext cx="5410464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4072467" y="3561554"/>
            <a:ext cx="5410464" cy="97737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73313820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37331" y="309298"/>
            <a:ext cx="6201569" cy="6180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6873535" y="1442612"/>
            <a:ext cx="2702266" cy="1325989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6873535" y="3819064"/>
            <a:ext cx="1825172" cy="97737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6873534" y="1099181"/>
            <a:ext cx="2084388" cy="343430"/>
          </a:xfrm>
        </p:spPr>
        <p:txBody>
          <a:bodyPr/>
          <a:lstStyle>
            <a:lvl1pPr marL="0" indent="0">
              <a:buNone/>
              <a:defRPr lang="es-ES" sz="1463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>
              <a:buNone/>
              <a:defRPr lang="es-ES" sz="1463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918477724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27013" y="283898"/>
            <a:ext cx="9495829" cy="6307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599734" y="4278468"/>
            <a:ext cx="4931115" cy="1325989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599735" y="5613400"/>
            <a:ext cx="3403940" cy="52070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885082821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dondear rectángulo de esquina diagonal 7"/>
          <p:cNvSpPr/>
          <p:nvPr/>
        </p:nvSpPr>
        <p:spPr>
          <a:xfrm>
            <a:off x="227013" y="283898"/>
            <a:ext cx="9495829" cy="630740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691356" y="2518833"/>
            <a:ext cx="7243763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742951" y="4401274"/>
            <a:ext cx="3391429" cy="97737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694794" y="2167468"/>
            <a:ext cx="8801894" cy="343430"/>
          </a:xfrm>
        </p:spPr>
        <p:txBody>
          <a:bodyPr/>
          <a:lstStyle>
            <a:lvl1pPr marL="0" indent="0">
              <a:buNone/>
              <a:defRPr lang="es-ES" sz="1463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>
              <a:buNone/>
              <a:defRPr lang="es-ES" sz="1463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802890015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78671817"/>
      </p:ext>
    </p:extLst>
  </p:cSld>
  <p:clrMapOvr>
    <a:masterClrMapping/>
  </p:clrMapOvr>
  <p:transition spd="slow">
    <p:push dir="u"/>
  </p:transition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8806564" cy="1193801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447678978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738279" y="1435100"/>
            <a:ext cx="4121852" cy="1778000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738279" y="3368898"/>
            <a:ext cx="4121852" cy="1241203"/>
          </a:xfrm>
        </p:spPr>
        <p:txBody>
          <a:bodyPr/>
          <a:lstStyle>
            <a:lvl1pPr marL="0" indent="0">
              <a:buNone/>
              <a:defRPr sz="1219" b="0"/>
            </a:lvl1pPr>
            <a:lvl2pPr marL="371475" indent="0">
              <a:buNone/>
              <a:defRPr/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738279" y="5243406"/>
            <a:ext cx="4121852" cy="542703"/>
          </a:xfrm>
        </p:spPr>
        <p:txBody>
          <a:bodyPr>
            <a:normAutofit/>
          </a:bodyPr>
          <a:lstStyle>
            <a:lvl1pPr marL="0" indent="0">
              <a:buNone/>
              <a:defRPr sz="975" b="0">
                <a:solidFill>
                  <a:srgbClr val="F29104"/>
                </a:solidFill>
              </a:defRPr>
            </a:lvl1pPr>
            <a:lvl2pPr marL="371475" indent="0">
              <a:buNone/>
              <a:defRPr/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738279" y="4925904"/>
            <a:ext cx="4121852" cy="239602"/>
          </a:xfrm>
        </p:spPr>
        <p:txBody>
          <a:bodyPr>
            <a:normAutofit/>
          </a:bodyPr>
          <a:lstStyle>
            <a:lvl1pPr marL="0" indent="0">
              <a:buNone/>
              <a:defRPr sz="975" b="1">
                <a:solidFill>
                  <a:srgbClr val="F29104"/>
                </a:solidFill>
              </a:defRPr>
            </a:lvl1pPr>
            <a:lvl2pPr marL="371475" indent="0">
              <a:buNone/>
              <a:defRPr/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5130999" y="1079500"/>
            <a:ext cx="4101703" cy="4559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577597740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6293886" y="2384426"/>
            <a:ext cx="3023394" cy="447675"/>
          </a:xfrm>
        </p:spPr>
        <p:txBody>
          <a:bodyPr/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93886" y="2841626"/>
            <a:ext cx="3023394" cy="447675"/>
          </a:xfrm>
        </p:spPr>
        <p:txBody>
          <a:bodyPr>
            <a:norm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93886" y="3548845"/>
            <a:ext cx="3023394" cy="447675"/>
          </a:xfrm>
        </p:spPr>
        <p:txBody>
          <a:bodyPr>
            <a:norm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975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679020622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1" y="2844800"/>
            <a:ext cx="2866056" cy="2501900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219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887413" y="2463800"/>
            <a:ext cx="4571206" cy="30988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38039120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1" y="3251200"/>
            <a:ext cx="2866056" cy="2095500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219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6080324" y="2438400"/>
            <a:ext cx="513358" cy="635000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480311" y="2438400"/>
            <a:ext cx="5205320" cy="2908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230481099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6282818" y="2171010"/>
            <a:ext cx="2611945" cy="33538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625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82818" y="2576653"/>
            <a:ext cx="2611945" cy="58467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82818" y="3309629"/>
            <a:ext cx="2611945" cy="58467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975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575600584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135175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336887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5252030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7245434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1374973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3396779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5293305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7276389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1374973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3396779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5298269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7276390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1374974" y="4630327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3410150" y="4630327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5293305" y="4630327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7276389" y="4630327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1374974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3410150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5293305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7276390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3505720523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6305383" y="2064632"/>
            <a:ext cx="2434413" cy="3422650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3807653" y="2077332"/>
            <a:ext cx="2434413" cy="3422650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1288293" y="2063750"/>
            <a:ext cx="2434413" cy="3422650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1475030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463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1475030" y="3727891"/>
            <a:ext cx="2064301" cy="155530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463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4044371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463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4044371" y="3727891"/>
            <a:ext cx="2064301" cy="155530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463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6490439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463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6490439" y="3727891"/>
            <a:ext cx="2064301" cy="155530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463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646311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2" y="1681164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2" y="2032001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604566" y="2884488"/>
            <a:ext cx="6588522" cy="2271712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111332482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2" y="1554164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2" y="1905001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344284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4068422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6588137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1344284" y="2610738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4068422" y="2610738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6588137" y="2610738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2878855457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1180360" y="1475049"/>
            <a:ext cx="7674569" cy="4664671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2163072" y="2367566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75" indent="0">
              <a:buNone/>
              <a:defRPr lang="es-ES" sz="813" b="0" smtClean="0">
                <a:solidFill>
                  <a:schemeClr val="bg1"/>
                </a:solidFill>
              </a:defRPr>
            </a:lvl2pPr>
            <a:lvl3pPr marL="742950" indent="0">
              <a:buNone/>
              <a:defRPr lang="es-ES" sz="813" b="0" smtClean="0">
                <a:solidFill>
                  <a:schemeClr val="bg1"/>
                </a:solidFill>
              </a:defRPr>
            </a:lvl3pPr>
            <a:lvl4pPr marL="1114425" indent="0">
              <a:buNone/>
              <a:defRPr lang="es-ES" sz="813" b="0" smtClean="0">
                <a:solidFill>
                  <a:schemeClr val="bg1"/>
                </a:solidFill>
              </a:defRPr>
            </a:lvl4pPr>
            <a:lvl5pPr marL="1485900" indent="0">
              <a:buNone/>
              <a:defRPr lang="es-PE" sz="813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3222360" y="3899068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75" indent="0">
              <a:buNone/>
              <a:defRPr lang="es-ES" sz="813" b="0" smtClean="0">
                <a:solidFill>
                  <a:schemeClr val="bg1"/>
                </a:solidFill>
              </a:defRPr>
            </a:lvl2pPr>
            <a:lvl3pPr marL="742950" indent="0">
              <a:buNone/>
              <a:defRPr lang="es-ES" sz="813" b="0" smtClean="0">
                <a:solidFill>
                  <a:schemeClr val="bg1"/>
                </a:solidFill>
              </a:defRPr>
            </a:lvl3pPr>
            <a:lvl4pPr marL="1114425" indent="0">
              <a:buNone/>
              <a:defRPr lang="es-ES" sz="813" b="0" smtClean="0">
                <a:solidFill>
                  <a:schemeClr val="bg1"/>
                </a:solidFill>
              </a:defRPr>
            </a:lvl4pPr>
            <a:lvl5pPr marL="1485900" indent="0">
              <a:buNone/>
              <a:defRPr lang="es-PE" sz="813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5612443" y="2443596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75" indent="0">
              <a:buNone/>
              <a:defRPr lang="es-ES" sz="813" b="0" smtClean="0">
                <a:solidFill>
                  <a:schemeClr val="bg1"/>
                </a:solidFill>
              </a:defRPr>
            </a:lvl2pPr>
            <a:lvl3pPr marL="742950" indent="0">
              <a:buNone/>
              <a:defRPr lang="es-ES" sz="813" b="0" smtClean="0">
                <a:solidFill>
                  <a:schemeClr val="bg1"/>
                </a:solidFill>
              </a:defRPr>
            </a:lvl3pPr>
            <a:lvl4pPr marL="1114425" indent="0">
              <a:buNone/>
              <a:defRPr lang="es-ES" sz="813" b="0" smtClean="0">
                <a:solidFill>
                  <a:schemeClr val="bg1"/>
                </a:solidFill>
              </a:defRPr>
            </a:lvl4pPr>
            <a:lvl5pPr marL="1485900" indent="0">
              <a:buNone/>
              <a:defRPr lang="es-PE" sz="813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6838820" y="2679885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75" indent="0">
              <a:buNone/>
              <a:defRPr lang="es-ES" sz="813" b="0" smtClean="0">
                <a:solidFill>
                  <a:schemeClr val="bg1"/>
                </a:solidFill>
              </a:defRPr>
            </a:lvl2pPr>
            <a:lvl3pPr marL="742950" indent="0">
              <a:buNone/>
              <a:defRPr lang="es-ES" sz="813" b="0" smtClean="0">
                <a:solidFill>
                  <a:schemeClr val="bg1"/>
                </a:solidFill>
              </a:defRPr>
            </a:lvl3pPr>
            <a:lvl4pPr marL="1114425" indent="0">
              <a:buNone/>
              <a:defRPr lang="es-ES" sz="813" b="0" smtClean="0">
                <a:solidFill>
                  <a:schemeClr val="bg1"/>
                </a:solidFill>
              </a:defRPr>
            </a:lvl4pPr>
            <a:lvl5pPr marL="1485900" indent="0">
              <a:buNone/>
              <a:defRPr lang="es-PE" sz="813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3761753947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964613" y="2215635"/>
            <a:ext cx="4770365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964613" y="2566472"/>
            <a:ext cx="4786015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5481000" y="108468"/>
            <a:ext cx="3654151" cy="6239620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978130" y="3368004"/>
            <a:ext cx="4772498" cy="2715297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000480503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grpSp>
        <p:nvGrpSpPr>
          <p:cNvPr id="58" name="Grupo 57"/>
          <p:cNvGrpSpPr/>
          <p:nvPr/>
        </p:nvGrpSpPr>
        <p:grpSpPr>
          <a:xfrm>
            <a:off x="5783659" y="519113"/>
            <a:ext cx="3198813" cy="5657850"/>
            <a:chOff x="7118350" y="519113"/>
            <a:chExt cx="3937000" cy="5657850"/>
          </a:xfrm>
          <a:solidFill>
            <a:srgbClr val="C9C9C9"/>
          </a:solidFill>
        </p:grpSpPr>
        <p:sp>
          <p:nvSpPr>
            <p:cNvPr id="56" name="Freeform 31"/>
            <p:cNvSpPr>
              <a:spLocks/>
            </p:cNvSpPr>
            <p:nvPr/>
          </p:nvSpPr>
          <p:spPr bwMode="auto">
            <a:xfrm>
              <a:off x="7670801" y="2681288"/>
              <a:ext cx="801688" cy="546100"/>
            </a:xfrm>
            <a:custGeom>
              <a:avLst/>
              <a:gdLst>
                <a:gd name="T0" fmla="*/ 408 w 410"/>
                <a:gd name="T1" fmla="*/ 183 h 278"/>
                <a:gd name="T2" fmla="*/ 330 w 410"/>
                <a:gd name="T3" fmla="*/ 155 h 278"/>
                <a:gd name="T4" fmla="*/ 307 w 410"/>
                <a:gd name="T5" fmla="*/ 94 h 278"/>
                <a:gd name="T6" fmla="*/ 292 w 410"/>
                <a:gd name="T7" fmla="*/ 25 h 278"/>
                <a:gd name="T8" fmla="*/ 278 w 410"/>
                <a:gd name="T9" fmla="*/ 4 h 278"/>
                <a:gd name="T10" fmla="*/ 278 w 410"/>
                <a:gd name="T11" fmla="*/ 4 h 278"/>
                <a:gd name="T12" fmla="*/ 278 w 410"/>
                <a:gd name="T13" fmla="*/ 3 h 278"/>
                <a:gd name="T14" fmla="*/ 278 w 410"/>
                <a:gd name="T15" fmla="*/ 3 h 278"/>
                <a:gd name="T16" fmla="*/ 278 w 410"/>
                <a:gd name="T17" fmla="*/ 0 h 278"/>
                <a:gd name="T18" fmla="*/ 268 w 410"/>
                <a:gd name="T19" fmla="*/ 5 h 278"/>
                <a:gd name="T20" fmla="*/ 285 w 410"/>
                <a:gd name="T21" fmla="*/ 70 h 278"/>
                <a:gd name="T22" fmla="*/ 219 w 410"/>
                <a:gd name="T23" fmla="*/ 123 h 278"/>
                <a:gd name="T24" fmla="*/ 185 w 410"/>
                <a:gd name="T25" fmla="*/ 83 h 278"/>
                <a:gd name="T26" fmla="*/ 133 w 410"/>
                <a:gd name="T27" fmla="*/ 97 h 278"/>
                <a:gd name="T28" fmla="*/ 128 w 410"/>
                <a:gd name="T29" fmla="*/ 72 h 278"/>
                <a:gd name="T30" fmla="*/ 107 w 410"/>
                <a:gd name="T31" fmla="*/ 94 h 278"/>
                <a:gd name="T32" fmla="*/ 79 w 410"/>
                <a:gd name="T33" fmla="*/ 100 h 278"/>
                <a:gd name="T34" fmla="*/ 19 w 410"/>
                <a:gd name="T35" fmla="*/ 39 h 278"/>
                <a:gd name="T36" fmla="*/ 25 w 410"/>
                <a:gd name="T37" fmla="*/ 7 h 278"/>
                <a:gd name="T38" fmla="*/ 0 w 410"/>
                <a:gd name="T39" fmla="*/ 9 h 278"/>
                <a:gd name="T40" fmla="*/ 23 w 410"/>
                <a:gd name="T41" fmla="*/ 59 h 278"/>
                <a:gd name="T42" fmla="*/ 58 w 410"/>
                <a:gd name="T43" fmla="*/ 87 h 278"/>
                <a:gd name="T44" fmla="*/ 79 w 410"/>
                <a:gd name="T45" fmla="*/ 134 h 278"/>
                <a:gd name="T46" fmla="*/ 102 w 410"/>
                <a:gd name="T47" fmla="*/ 182 h 278"/>
                <a:gd name="T48" fmla="*/ 120 w 410"/>
                <a:gd name="T49" fmla="*/ 192 h 278"/>
                <a:gd name="T50" fmla="*/ 123 w 410"/>
                <a:gd name="T51" fmla="*/ 236 h 278"/>
                <a:gd name="T52" fmla="*/ 156 w 410"/>
                <a:gd name="T53" fmla="*/ 278 h 278"/>
                <a:gd name="T54" fmla="*/ 216 w 410"/>
                <a:gd name="T55" fmla="*/ 249 h 278"/>
                <a:gd name="T56" fmla="*/ 269 w 410"/>
                <a:gd name="T57" fmla="*/ 166 h 278"/>
                <a:gd name="T58" fmla="*/ 319 w 410"/>
                <a:gd name="T59" fmla="*/ 194 h 278"/>
                <a:gd name="T60" fmla="*/ 348 w 410"/>
                <a:gd name="T61" fmla="*/ 233 h 278"/>
                <a:gd name="T62" fmla="*/ 408 w 410"/>
                <a:gd name="T63" fmla="*/ 183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10" h="278">
                  <a:moveTo>
                    <a:pt x="408" y="183"/>
                  </a:moveTo>
                  <a:cubicBezTo>
                    <a:pt x="381" y="170"/>
                    <a:pt x="345" y="177"/>
                    <a:pt x="330" y="155"/>
                  </a:cubicBezTo>
                  <a:cubicBezTo>
                    <a:pt x="319" y="140"/>
                    <a:pt x="312" y="115"/>
                    <a:pt x="307" y="94"/>
                  </a:cubicBezTo>
                  <a:cubicBezTo>
                    <a:pt x="302" y="70"/>
                    <a:pt x="301" y="44"/>
                    <a:pt x="292" y="25"/>
                  </a:cubicBezTo>
                  <a:cubicBezTo>
                    <a:pt x="287" y="17"/>
                    <a:pt x="279" y="13"/>
                    <a:pt x="278" y="4"/>
                  </a:cubicBezTo>
                  <a:cubicBezTo>
                    <a:pt x="278" y="4"/>
                    <a:pt x="278" y="4"/>
                    <a:pt x="278" y="4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0"/>
                    <a:pt x="278" y="0"/>
                    <a:pt x="278" y="0"/>
                  </a:cubicBezTo>
                  <a:cubicBezTo>
                    <a:pt x="275" y="2"/>
                    <a:pt x="272" y="4"/>
                    <a:pt x="268" y="5"/>
                  </a:cubicBezTo>
                  <a:cubicBezTo>
                    <a:pt x="268" y="32"/>
                    <a:pt x="279" y="49"/>
                    <a:pt x="285" y="70"/>
                  </a:cubicBezTo>
                  <a:cubicBezTo>
                    <a:pt x="259" y="83"/>
                    <a:pt x="238" y="102"/>
                    <a:pt x="219" y="123"/>
                  </a:cubicBezTo>
                  <a:cubicBezTo>
                    <a:pt x="191" y="126"/>
                    <a:pt x="174" y="107"/>
                    <a:pt x="185" y="83"/>
                  </a:cubicBezTo>
                  <a:cubicBezTo>
                    <a:pt x="167" y="86"/>
                    <a:pt x="149" y="96"/>
                    <a:pt x="133" y="97"/>
                  </a:cubicBezTo>
                  <a:cubicBezTo>
                    <a:pt x="133" y="88"/>
                    <a:pt x="134" y="77"/>
                    <a:pt x="128" y="72"/>
                  </a:cubicBezTo>
                  <a:cubicBezTo>
                    <a:pt x="118" y="76"/>
                    <a:pt x="115" y="87"/>
                    <a:pt x="107" y="94"/>
                  </a:cubicBezTo>
                  <a:cubicBezTo>
                    <a:pt x="97" y="95"/>
                    <a:pt x="88" y="98"/>
                    <a:pt x="79" y="100"/>
                  </a:cubicBezTo>
                  <a:cubicBezTo>
                    <a:pt x="57" y="82"/>
                    <a:pt x="31" y="68"/>
                    <a:pt x="19" y="39"/>
                  </a:cubicBezTo>
                  <a:cubicBezTo>
                    <a:pt x="21" y="29"/>
                    <a:pt x="27" y="21"/>
                    <a:pt x="25" y="7"/>
                  </a:cubicBezTo>
                  <a:cubicBezTo>
                    <a:pt x="19" y="10"/>
                    <a:pt x="6" y="6"/>
                    <a:pt x="0" y="9"/>
                  </a:cubicBezTo>
                  <a:cubicBezTo>
                    <a:pt x="9" y="25"/>
                    <a:pt x="16" y="42"/>
                    <a:pt x="23" y="59"/>
                  </a:cubicBezTo>
                  <a:cubicBezTo>
                    <a:pt x="33" y="70"/>
                    <a:pt x="49" y="74"/>
                    <a:pt x="58" y="87"/>
                  </a:cubicBezTo>
                  <a:cubicBezTo>
                    <a:pt x="67" y="99"/>
                    <a:pt x="72" y="119"/>
                    <a:pt x="79" y="134"/>
                  </a:cubicBezTo>
                  <a:cubicBezTo>
                    <a:pt x="87" y="151"/>
                    <a:pt x="95" y="167"/>
                    <a:pt x="102" y="182"/>
                  </a:cubicBezTo>
                  <a:cubicBezTo>
                    <a:pt x="108" y="185"/>
                    <a:pt x="115" y="188"/>
                    <a:pt x="120" y="192"/>
                  </a:cubicBezTo>
                  <a:cubicBezTo>
                    <a:pt x="122" y="206"/>
                    <a:pt x="126" y="221"/>
                    <a:pt x="123" y="236"/>
                  </a:cubicBezTo>
                  <a:cubicBezTo>
                    <a:pt x="134" y="250"/>
                    <a:pt x="144" y="264"/>
                    <a:pt x="156" y="278"/>
                  </a:cubicBezTo>
                  <a:cubicBezTo>
                    <a:pt x="171" y="263"/>
                    <a:pt x="182" y="241"/>
                    <a:pt x="216" y="249"/>
                  </a:cubicBezTo>
                  <a:cubicBezTo>
                    <a:pt x="238" y="232"/>
                    <a:pt x="247" y="181"/>
                    <a:pt x="269" y="166"/>
                  </a:cubicBezTo>
                  <a:cubicBezTo>
                    <a:pt x="291" y="151"/>
                    <a:pt x="309" y="179"/>
                    <a:pt x="319" y="194"/>
                  </a:cubicBezTo>
                  <a:cubicBezTo>
                    <a:pt x="330" y="209"/>
                    <a:pt x="336" y="223"/>
                    <a:pt x="348" y="233"/>
                  </a:cubicBezTo>
                  <a:cubicBezTo>
                    <a:pt x="376" y="225"/>
                    <a:pt x="410" y="222"/>
                    <a:pt x="408" y="18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32"/>
            <p:cNvSpPr>
              <a:spLocks/>
            </p:cNvSpPr>
            <p:nvPr/>
          </p:nvSpPr>
          <p:spPr bwMode="auto">
            <a:xfrm>
              <a:off x="8224838" y="2205038"/>
              <a:ext cx="674688" cy="971550"/>
            </a:xfrm>
            <a:custGeom>
              <a:avLst/>
              <a:gdLst>
                <a:gd name="T0" fmla="*/ 230 w 345"/>
                <a:gd name="T1" fmla="*/ 110 h 495"/>
                <a:gd name="T2" fmla="*/ 216 w 345"/>
                <a:gd name="T3" fmla="*/ 93 h 495"/>
                <a:gd name="T4" fmla="*/ 142 w 345"/>
                <a:gd name="T5" fmla="*/ 72 h 495"/>
                <a:gd name="T6" fmla="*/ 108 w 345"/>
                <a:gd name="T7" fmla="*/ 43 h 495"/>
                <a:gd name="T8" fmla="*/ 35 w 345"/>
                <a:gd name="T9" fmla="*/ 29 h 495"/>
                <a:gd name="T10" fmla="*/ 13 w 345"/>
                <a:gd name="T11" fmla="*/ 0 h 495"/>
                <a:gd name="T12" fmla="*/ 4 w 345"/>
                <a:gd name="T13" fmla="*/ 45 h 495"/>
                <a:gd name="T14" fmla="*/ 27 w 345"/>
                <a:gd name="T15" fmla="*/ 83 h 495"/>
                <a:gd name="T16" fmla="*/ 104 w 345"/>
                <a:gd name="T17" fmla="*/ 137 h 495"/>
                <a:gd name="T18" fmla="*/ 50 w 345"/>
                <a:gd name="T19" fmla="*/ 199 h 495"/>
                <a:gd name="T20" fmla="*/ 17 w 345"/>
                <a:gd name="T21" fmla="*/ 203 h 495"/>
                <a:gd name="T22" fmla="*/ 0 w 345"/>
                <a:gd name="T23" fmla="*/ 237 h 495"/>
                <a:gd name="T24" fmla="*/ 0 w 345"/>
                <a:gd name="T25" fmla="*/ 241 h 495"/>
                <a:gd name="T26" fmla="*/ 1 w 345"/>
                <a:gd name="T27" fmla="*/ 240 h 495"/>
                <a:gd name="T28" fmla="*/ 59 w 345"/>
                <a:gd name="T29" fmla="*/ 395 h 495"/>
                <a:gd name="T30" fmla="*/ 138 w 345"/>
                <a:gd name="T31" fmla="*/ 418 h 495"/>
                <a:gd name="T32" fmla="*/ 137 w 345"/>
                <a:gd name="T33" fmla="*/ 447 h 495"/>
                <a:gd name="T34" fmla="*/ 124 w 345"/>
                <a:gd name="T35" fmla="*/ 468 h 495"/>
                <a:gd name="T36" fmla="*/ 188 w 345"/>
                <a:gd name="T37" fmla="*/ 485 h 495"/>
                <a:gd name="T38" fmla="*/ 222 w 345"/>
                <a:gd name="T39" fmla="*/ 454 h 495"/>
                <a:gd name="T40" fmla="*/ 245 w 345"/>
                <a:gd name="T41" fmla="*/ 495 h 495"/>
                <a:gd name="T42" fmla="*/ 254 w 345"/>
                <a:gd name="T43" fmla="*/ 453 h 495"/>
                <a:gd name="T44" fmla="*/ 291 w 345"/>
                <a:gd name="T45" fmla="*/ 422 h 495"/>
                <a:gd name="T46" fmla="*/ 294 w 345"/>
                <a:gd name="T47" fmla="*/ 395 h 495"/>
                <a:gd name="T48" fmla="*/ 251 w 345"/>
                <a:gd name="T49" fmla="*/ 355 h 495"/>
                <a:gd name="T50" fmla="*/ 262 w 345"/>
                <a:gd name="T51" fmla="*/ 250 h 495"/>
                <a:gd name="T52" fmla="*/ 269 w 345"/>
                <a:gd name="T53" fmla="*/ 206 h 495"/>
                <a:gd name="T54" fmla="*/ 295 w 345"/>
                <a:gd name="T55" fmla="*/ 190 h 495"/>
                <a:gd name="T56" fmla="*/ 337 w 345"/>
                <a:gd name="T57" fmla="*/ 205 h 495"/>
                <a:gd name="T58" fmla="*/ 345 w 345"/>
                <a:gd name="T59" fmla="*/ 128 h 495"/>
                <a:gd name="T60" fmla="*/ 230 w 345"/>
                <a:gd name="T61" fmla="*/ 11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45" h="495">
                  <a:moveTo>
                    <a:pt x="230" y="110"/>
                  </a:moveTo>
                  <a:cubicBezTo>
                    <a:pt x="224" y="105"/>
                    <a:pt x="223" y="96"/>
                    <a:pt x="216" y="93"/>
                  </a:cubicBezTo>
                  <a:cubicBezTo>
                    <a:pt x="187" y="106"/>
                    <a:pt x="161" y="86"/>
                    <a:pt x="142" y="72"/>
                  </a:cubicBezTo>
                  <a:cubicBezTo>
                    <a:pt x="130" y="63"/>
                    <a:pt x="120" y="48"/>
                    <a:pt x="108" y="43"/>
                  </a:cubicBezTo>
                  <a:cubicBezTo>
                    <a:pt x="87" y="33"/>
                    <a:pt x="63" y="36"/>
                    <a:pt x="35" y="29"/>
                  </a:cubicBezTo>
                  <a:cubicBezTo>
                    <a:pt x="29" y="19"/>
                    <a:pt x="24" y="6"/>
                    <a:pt x="13" y="0"/>
                  </a:cubicBezTo>
                  <a:cubicBezTo>
                    <a:pt x="12" y="17"/>
                    <a:pt x="2" y="31"/>
                    <a:pt x="4" y="45"/>
                  </a:cubicBezTo>
                  <a:cubicBezTo>
                    <a:pt x="6" y="61"/>
                    <a:pt x="23" y="70"/>
                    <a:pt x="27" y="83"/>
                  </a:cubicBezTo>
                  <a:cubicBezTo>
                    <a:pt x="65" y="89"/>
                    <a:pt x="79" y="119"/>
                    <a:pt x="104" y="137"/>
                  </a:cubicBezTo>
                  <a:cubicBezTo>
                    <a:pt x="95" y="167"/>
                    <a:pt x="62" y="173"/>
                    <a:pt x="50" y="199"/>
                  </a:cubicBezTo>
                  <a:cubicBezTo>
                    <a:pt x="38" y="200"/>
                    <a:pt x="28" y="202"/>
                    <a:pt x="17" y="203"/>
                  </a:cubicBezTo>
                  <a:cubicBezTo>
                    <a:pt x="12" y="215"/>
                    <a:pt x="8" y="228"/>
                    <a:pt x="0" y="237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1" y="241"/>
                    <a:pt x="1" y="240"/>
                    <a:pt x="1" y="240"/>
                  </a:cubicBezTo>
                  <a:cubicBezTo>
                    <a:pt x="40" y="272"/>
                    <a:pt x="29" y="354"/>
                    <a:pt x="59" y="395"/>
                  </a:cubicBezTo>
                  <a:cubicBezTo>
                    <a:pt x="83" y="405"/>
                    <a:pt x="116" y="406"/>
                    <a:pt x="138" y="418"/>
                  </a:cubicBezTo>
                  <a:cubicBezTo>
                    <a:pt x="139" y="429"/>
                    <a:pt x="138" y="438"/>
                    <a:pt x="137" y="447"/>
                  </a:cubicBezTo>
                  <a:cubicBezTo>
                    <a:pt x="133" y="453"/>
                    <a:pt x="120" y="464"/>
                    <a:pt x="124" y="468"/>
                  </a:cubicBezTo>
                  <a:cubicBezTo>
                    <a:pt x="142" y="468"/>
                    <a:pt x="171" y="489"/>
                    <a:pt x="188" y="485"/>
                  </a:cubicBezTo>
                  <a:cubicBezTo>
                    <a:pt x="205" y="482"/>
                    <a:pt x="207" y="455"/>
                    <a:pt x="222" y="454"/>
                  </a:cubicBezTo>
                  <a:cubicBezTo>
                    <a:pt x="230" y="468"/>
                    <a:pt x="235" y="483"/>
                    <a:pt x="245" y="495"/>
                  </a:cubicBezTo>
                  <a:cubicBezTo>
                    <a:pt x="247" y="479"/>
                    <a:pt x="252" y="467"/>
                    <a:pt x="254" y="453"/>
                  </a:cubicBezTo>
                  <a:cubicBezTo>
                    <a:pt x="260" y="444"/>
                    <a:pt x="286" y="438"/>
                    <a:pt x="291" y="422"/>
                  </a:cubicBezTo>
                  <a:cubicBezTo>
                    <a:pt x="293" y="417"/>
                    <a:pt x="295" y="402"/>
                    <a:pt x="294" y="395"/>
                  </a:cubicBezTo>
                  <a:cubicBezTo>
                    <a:pt x="290" y="378"/>
                    <a:pt x="264" y="368"/>
                    <a:pt x="251" y="355"/>
                  </a:cubicBezTo>
                  <a:cubicBezTo>
                    <a:pt x="218" y="321"/>
                    <a:pt x="255" y="284"/>
                    <a:pt x="262" y="250"/>
                  </a:cubicBezTo>
                  <a:cubicBezTo>
                    <a:pt x="265" y="234"/>
                    <a:pt x="261" y="218"/>
                    <a:pt x="269" y="206"/>
                  </a:cubicBezTo>
                  <a:cubicBezTo>
                    <a:pt x="272" y="201"/>
                    <a:pt x="285" y="192"/>
                    <a:pt x="295" y="190"/>
                  </a:cubicBezTo>
                  <a:cubicBezTo>
                    <a:pt x="314" y="187"/>
                    <a:pt x="321" y="201"/>
                    <a:pt x="337" y="205"/>
                  </a:cubicBezTo>
                  <a:cubicBezTo>
                    <a:pt x="340" y="180"/>
                    <a:pt x="343" y="155"/>
                    <a:pt x="345" y="128"/>
                  </a:cubicBezTo>
                  <a:cubicBezTo>
                    <a:pt x="316" y="110"/>
                    <a:pt x="263" y="124"/>
                    <a:pt x="230" y="11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" name="Freeform 5"/>
            <p:cNvSpPr>
              <a:spLocks/>
            </p:cNvSpPr>
            <p:nvPr/>
          </p:nvSpPr>
          <p:spPr bwMode="auto">
            <a:xfrm>
              <a:off x="7929563" y="1462088"/>
              <a:ext cx="461963" cy="1211263"/>
            </a:xfrm>
            <a:custGeom>
              <a:avLst/>
              <a:gdLst>
                <a:gd name="T0" fmla="*/ 169 w 236"/>
                <a:gd name="T1" fmla="*/ 476 h 619"/>
                <a:gd name="T2" fmla="*/ 139 w 236"/>
                <a:gd name="T3" fmla="*/ 428 h 619"/>
                <a:gd name="T4" fmla="*/ 151 w 236"/>
                <a:gd name="T5" fmla="*/ 372 h 619"/>
                <a:gd name="T6" fmla="*/ 143 w 236"/>
                <a:gd name="T7" fmla="*/ 325 h 619"/>
                <a:gd name="T8" fmla="*/ 136 w 236"/>
                <a:gd name="T9" fmla="*/ 276 h 619"/>
                <a:gd name="T10" fmla="*/ 160 w 236"/>
                <a:gd name="T11" fmla="*/ 221 h 619"/>
                <a:gd name="T12" fmla="*/ 181 w 236"/>
                <a:gd name="T13" fmla="*/ 163 h 619"/>
                <a:gd name="T14" fmla="*/ 167 w 236"/>
                <a:gd name="T15" fmla="*/ 127 h 619"/>
                <a:gd name="T16" fmla="*/ 134 w 236"/>
                <a:gd name="T17" fmla="*/ 11 h 619"/>
                <a:gd name="T18" fmla="*/ 127 w 236"/>
                <a:gd name="T19" fmla="*/ 0 h 619"/>
                <a:gd name="T20" fmla="*/ 116 w 236"/>
                <a:gd name="T21" fmla="*/ 14 h 619"/>
                <a:gd name="T22" fmla="*/ 81 w 236"/>
                <a:gd name="T23" fmla="*/ 31 h 619"/>
                <a:gd name="T24" fmla="*/ 40 w 236"/>
                <a:gd name="T25" fmla="*/ 219 h 619"/>
                <a:gd name="T26" fmla="*/ 11 w 236"/>
                <a:gd name="T27" fmla="*/ 255 h 619"/>
                <a:gd name="T28" fmla="*/ 14 w 236"/>
                <a:gd name="T29" fmla="*/ 321 h 619"/>
                <a:gd name="T30" fmla="*/ 0 w 236"/>
                <a:gd name="T31" fmla="*/ 344 h 619"/>
                <a:gd name="T32" fmla="*/ 20 w 236"/>
                <a:gd name="T33" fmla="*/ 404 h 619"/>
                <a:gd name="T34" fmla="*/ 4 w 236"/>
                <a:gd name="T35" fmla="*/ 442 h 619"/>
                <a:gd name="T36" fmla="*/ 10 w 236"/>
                <a:gd name="T37" fmla="*/ 468 h 619"/>
                <a:gd name="T38" fmla="*/ 95 w 236"/>
                <a:gd name="T39" fmla="*/ 565 h 619"/>
                <a:gd name="T40" fmla="*/ 127 w 236"/>
                <a:gd name="T41" fmla="*/ 619 h 619"/>
                <a:gd name="T42" fmla="*/ 160 w 236"/>
                <a:gd name="T43" fmla="*/ 573 h 619"/>
                <a:gd name="T44" fmla="*/ 192 w 236"/>
                <a:gd name="T45" fmla="*/ 569 h 619"/>
                <a:gd name="T46" fmla="*/ 236 w 236"/>
                <a:gd name="T47" fmla="*/ 521 h 619"/>
                <a:gd name="T48" fmla="*/ 169 w 236"/>
                <a:gd name="T49" fmla="*/ 476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6" h="619">
                  <a:moveTo>
                    <a:pt x="169" y="476"/>
                  </a:moveTo>
                  <a:cubicBezTo>
                    <a:pt x="165" y="460"/>
                    <a:pt x="140" y="443"/>
                    <a:pt x="139" y="428"/>
                  </a:cubicBezTo>
                  <a:cubicBezTo>
                    <a:pt x="137" y="411"/>
                    <a:pt x="151" y="389"/>
                    <a:pt x="151" y="372"/>
                  </a:cubicBezTo>
                  <a:cubicBezTo>
                    <a:pt x="151" y="357"/>
                    <a:pt x="145" y="340"/>
                    <a:pt x="143" y="325"/>
                  </a:cubicBezTo>
                  <a:cubicBezTo>
                    <a:pt x="140" y="309"/>
                    <a:pt x="134" y="291"/>
                    <a:pt x="136" y="276"/>
                  </a:cubicBezTo>
                  <a:cubicBezTo>
                    <a:pt x="139" y="259"/>
                    <a:pt x="153" y="240"/>
                    <a:pt x="160" y="221"/>
                  </a:cubicBezTo>
                  <a:cubicBezTo>
                    <a:pt x="165" y="206"/>
                    <a:pt x="181" y="176"/>
                    <a:pt x="181" y="163"/>
                  </a:cubicBezTo>
                  <a:cubicBezTo>
                    <a:pt x="181" y="152"/>
                    <a:pt x="171" y="138"/>
                    <a:pt x="167" y="127"/>
                  </a:cubicBezTo>
                  <a:cubicBezTo>
                    <a:pt x="152" y="90"/>
                    <a:pt x="137" y="57"/>
                    <a:pt x="134" y="11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4" y="4"/>
                    <a:pt x="120" y="9"/>
                    <a:pt x="116" y="14"/>
                  </a:cubicBezTo>
                  <a:cubicBezTo>
                    <a:pt x="106" y="27"/>
                    <a:pt x="100" y="33"/>
                    <a:pt x="81" y="31"/>
                  </a:cubicBezTo>
                  <a:cubicBezTo>
                    <a:pt x="71" y="97"/>
                    <a:pt x="55" y="158"/>
                    <a:pt x="40" y="219"/>
                  </a:cubicBezTo>
                  <a:cubicBezTo>
                    <a:pt x="34" y="234"/>
                    <a:pt x="15" y="238"/>
                    <a:pt x="11" y="255"/>
                  </a:cubicBezTo>
                  <a:cubicBezTo>
                    <a:pt x="6" y="275"/>
                    <a:pt x="17" y="302"/>
                    <a:pt x="14" y="321"/>
                  </a:cubicBezTo>
                  <a:cubicBezTo>
                    <a:pt x="12" y="332"/>
                    <a:pt x="2" y="334"/>
                    <a:pt x="0" y="344"/>
                  </a:cubicBezTo>
                  <a:cubicBezTo>
                    <a:pt x="13" y="363"/>
                    <a:pt x="23" y="379"/>
                    <a:pt x="20" y="404"/>
                  </a:cubicBezTo>
                  <a:cubicBezTo>
                    <a:pt x="18" y="418"/>
                    <a:pt x="5" y="430"/>
                    <a:pt x="4" y="442"/>
                  </a:cubicBezTo>
                  <a:cubicBezTo>
                    <a:pt x="4" y="451"/>
                    <a:pt x="11" y="460"/>
                    <a:pt x="10" y="468"/>
                  </a:cubicBezTo>
                  <a:cubicBezTo>
                    <a:pt x="44" y="494"/>
                    <a:pt x="76" y="525"/>
                    <a:pt x="95" y="565"/>
                  </a:cubicBezTo>
                  <a:cubicBezTo>
                    <a:pt x="104" y="583"/>
                    <a:pt x="109" y="606"/>
                    <a:pt x="127" y="619"/>
                  </a:cubicBezTo>
                  <a:cubicBezTo>
                    <a:pt x="147" y="612"/>
                    <a:pt x="148" y="587"/>
                    <a:pt x="160" y="573"/>
                  </a:cubicBezTo>
                  <a:cubicBezTo>
                    <a:pt x="170" y="571"/>
                    <a:pt x="180" y="569"/>
                    <a:pt x="192" y="569"/>
                  </a:cubicBezTo>
                  <a:cubicBezTo>
                    <a:pt x="201" y="547"/>
                    <a:pt x="229" y="544"/>
                    <a:pt x="236" y="521"/>
                  </a:cubicBezTo>
                  <a:cubicBezTo>
                    <a:pt x="217" y="503"/>
                    <a:pt x="204" y="479"/>
                    <a:pt x="169" y="47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8194675" y="519113"/>
              <a:ext cx="2422525" cy="2646363"/>
            </a:xfrm>
            <a:custGeom>
              <a:avLst/>
              <a:gdLst>
                <a:gd name="T0" fmla="*/ 1090 w 1237"/>
                <a:gd name="T1" fmla="*/ 339 h 1352"/>
                <a:gd name="T2" fmla="*/ 962 w 1237"/>
                <a:gd name="T3" fmla="*/ 339 h 1352"/>
                <a:gd name="T4" fmla="*/ 887 w 1237"/>
                <a:gd name="T5" fmla="*/ 374 h 1352"/>
                <a:gd name="T6" fmla="*/ 799 w 1237"/>
                <a:gd name="T7" fmla="*/ 351 h 1352"/>
                <a:gd name="T8" fmla="*/ 758 w 1237"/>
                <a:gd name="T9" fmla="*/ 278 h 1352"/>
                <a:gd name="T10" fmla="*/ 707 w 1237"/>
                <a:gd name="T11" fmla="*/ 206 h 1352"/>
                <a:gd name="T12" fmla="*/ 617 w 1237"/>
                <a:gd name="T13" fmla="*/ 136 h 1352"/>
                <a:gd name="T14" fmla="*/ 551 w 1237"/>
                <a:gd name="T15" fmla="*/ 47 h 1352"/>
                <a:gd name="T16" fmla="*/ 440 w 1237"/>
                <a:gd name="T17" fmla="*/ 0 h 1352"/>
                <a:gd name="T18" fmla="*/ 372 w 1237"/>
                <a:gd name="T19" fmla="*/ 57 h 1352"/>
                <a:gd name="T20" fmla="*/ 426 w 1237"/>
                <a:gd name="T21" fmla="*/ 107 h 1352"/>
                <a:gd name="T22" fmla="*/ 381 w 1237"/>
                <a:gd name="T23" fmla="*/ 140 h 1352"/>
                <a:gd name="T24" fmla="*/ 336 w 1237"/>
                <a:gd name="T25" fmla="*/ 249 h 1352"/>
                <a:gd name="T26" fmla="*/ 181 w 1237"/>
                <a:gd name="T27" fmla="*/ 382 h 1352"/>
                <a:gd name="T28" fmla="*/ 27 w 1237"/>
                <a:gd name="T29" fmla="*/ 439 h 1352"/>
                <a:gd name="T30" fmla="*/ 6 w 1237"/>
                <a:gd name="T31" fmla="*/ 489 h 1352"/>
                <a:gd name="T32" fmla="*/ 27 w 1237"/>
                <a:gd name="T33" fmla="*/ 571 h 1352"/>
                <a:gd name="T34" fmla="*/ 58 w 1237"/>
                <a:gd name="T35" fmla="*/ 646 h 1352"/>
                <a:gd name="T36" fmla="*/ 37 w 1237"/>
                <a:gd name="T37" fmla="*/ 704 h 1352"/>
                <a:gd name="T38" fmla="*/ 27 w 1237"/>
                <a:gd name="T39" fmla="*/ 848 h 1352"/>
                <a:gd name="T40" fmla="*/ 129 w 1237"/>
                <a:gd name="T41" fmla="*/ 894 h 1352"/>
                <a:gd name="T42" fmla="*/ 235 w 1237"/>
                <a:gd name="T43" fmla="*/ 937 h 1352"/>
                <a:gd name="T44" fmla="*/ 373 w 1237"/>
                <a:gd name="T45" fmla="*/ 986 h 1352"/>
                <a:gd name="T46" fmla="*/ 311 w 1237"/>
                <a:gd name="T47" fmla="*/ 1065 h 1352"/>
                <a:gd name="T48" fmla="*/ 289 w 1237"/>
                <a:gd name="T49" fmla="*/ 1115 h 1352"/>
                <a:gd name="T50" fmla="*/ 321 w 1237"/>
                <a:gd name="T51" fmla="*/ 1254 h 1352"/>
                <a:gd name="T52" fmla="*/ 310 w 1237"/>
                <a:gd name="T53" fmla="*/ 1301 h 1352"/>
                <a:gd name="T54" fmla="*/ 369 w 1237"/>
                <a:gd name="T55" fmla="*/ 1319 h 1352"/>
                <a:gd name="T56" fmla="*/ 495 w 1237"/>
                <a:gd name="T57" fmla="*/ 1252 h 1352"/>
                <a:gd name="T58" fmla="*/ 589 w 1237"/>
                <a:gd name="T59" fmla="*/ 1167 h 1352"/>
                <a:gd name="T60" fmla="*/ 609 w 1237"/>
                <a:gd name="T61" fmla="*/ 1148 h 1352"/>
                <a:gd name="T62" fmla="*/ 667 w 1237"/>
                <a:gd name="T63" fmla="*/ 1035 h 1352"/>
                <a:gd name="T64" fmla="*/ 742 w 1237"/>
                <a:gd name="T65" fmla="*/ 936 h 1352"/>
                <a:gd name="T66" fmla="*/ 790 w 1237"/>
                <a:gd name="T67" fmla="*/ 809 h 1352"/>
                <a:gd name="T68" fmla="*/ 854 w 1237"/>
                <a:gd name="T69" fmla="*/ 750 h 1352"/>
                <a:gd name="T70" fmla="*/ 966 w 1237"/>
                <a:gd name="T71" fmla="*/ 692 h 1352"/>
                <a:gd name="T72" fmla="*/ 1086 w 1237"/>
                <a:gd name="T73" fmla="*/ 675 h 1352"/>
                <a:gd name="T74" fmla="*/ 1154 w 1237"/>
                <a:gd name="T75" fmla="*/ 651 h 1352"/>
                <a:gd name="T76" fmla="*/ 1193 w 1237"/>
                <a:gd name="T77" fmla="*/ 623 h 1352"/>
                <a:gd name="T78" fmla="*/ 1214 w 1237"/>
                <a:gd name="T79" fmla="*/ 440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37" h="1352">
                  <a:moveTo>
                    <a:pt x="1122" y="364"/>
                  </a:moveTo>
                  <a:cubicBezTo>
                    <a:pt x="1111" y="355"/>
                    <a:pt x="1100" y="340"/>
                    <a:pt x="1090" y="339"/>
                  </a:cubicBezTo>
                  <a:cubicBezTo>
                    <a:pt x="1073" y="336"/>
                    <a:pt x="1049" y="352"/>
                    <a:pt x="1030" y="352"/>
                  </a:cubicBezTo>
                  <a:cubicBezTo>
                    <a:pt x="1007" y="352"/>
                    <a:pt x="984" y="336"/>
                    <a:pt x="962" y="339"/>
                  </a:cubicBezTo>
                  <a:cubicBezTo>
                    <a:pt x="951" y="340"/>
                    <a:pt x="935" y="351"/>
                    <a:pt x="924" y="356"/>
                  </a:cubicBezTo>
                  <a:cubicBezTo>
                    <a:pt x="911" y="362"/>
                    <a:pt x="900" y="370"/>
                    <a:pt x="887" y="374"/>
                  </a:cubicBezTo>
                  <a:cubicBezTo>
                    <a:pt x="872" y="369"/>
                    <a:pt x="862" y="350"/>
                    <a:pt x="845" y="347"/>
                  </a:cubicBezTo>
                  <a:cubicBezTo>
                    <a:pt x="832" y="344"/>
                    <a:pt x="817" y="353"/>
                    <a:pt x="799" y="351"/>
                  </a:cubicBezTo>
                  <a:cubicBezTo>
                    <a:pt x="788" y="342"/>
                    <a:pt x="776" y="334"/>
                    <a:pt x="767" y="323"/>
                  </a:cubicBezTo>
                  <a:cubicBezTo>
                    <a:pt x="764" y="309"/>
                    <a:pt x="762" y="292"/>
                    <a:pt x="758" y="278"/>
                  </a:cubicBezTo>
                  <a:cubicBezTo>
                    <a:pt x="747" y="268"/>
                    <a:pt x="733" y="261"/>
                    <a:pt x="723" y="250"/>
                  </a:cubicBezTo>
                  <a:cubicBezTo>
                    <a:pt x="715" y="237"/>
                    <a:pt x="716" y="219"/>
                    <a:pt x="707" y="206"/>
                  </a:cubicBezTo>
                  <a:cubicBezTo>
                    <a:pt x="699" y="194"/>
                    <a:pt x="677" y="183"/>
                    <a:pt x="662" y="171"/>
                  </a:cubicBezTo>
                  <a:cubicBezTo>
                    <a:pt x="647" y="160"/>
                    <a:pt x="627" y="148"/>
                    <a:pt x="617" y="136"/>
                  </a:cubicBezTo>
                  <a:cubicBezTo>
                    <a:pt x="601" y="116"/>
                    <a:pt x="594" y="88"/>
                    <a:pt x="578" y="69"/>
                  </a:cubicBezTo>
                  <a:cubicBezTo>
                    <a:pt x="571" y="61"/>
                    <a:pt x="560" y="55"/>
                    <a:pt x="551" y="47"/>
                  </a:cubicBezTo>
                  <a:cubicBezTo>
                    <a:pt x="543" y="40"/>
                    <a:pt x="535" y="29"/>
                    <a:pt x="526" y="25"/>
                  </a:cubicBezTo>
                  <a:cubicBezTo>
                    <a:pt x="498" y="12"/>
                    <a:pt x="466" y="14"/>
                    <a:pt x="440" y="0"/>
                  </a:cubicBezTo>
                  <a:cubicBezTo>
                    <a:pt x="421" y="9"/>
                    <a:pt x="400" y="17"/>
                    <a:pt x="380" y="26"/>
                  </a:cubicBezTo>
                  <a:cubicBezTo>
                    <a:pt x="376" y="35"/>
                    <a:pt x="375" y="47"/>
                    <a:pt x="372" y="57"/>
                  </a:cubicBezTo>
                  <a:cubicBezTo>
                    <a:pt x="379" y="64"/>
                    <a:pt x="389" y="71"/>
                    <a:pt x="400" y="80"/>
                  </a:cubicBezTo>
                  <a:cubicBezTo>
                    <a:pt x="407" y="87"/>
                    <a:pt x="424" y="98"/>
                    <a:pt x="426" y="107"/>
                  </a:cubicBezTo>
                  <a:cubicBezTo>
                    <a:pt x="428" y="116"/>
                    <a:pt x="423" y="127"/>
                    <a:pt x="423" y="140"/>
                  </a:cubicBezTo>
                  <a:cubicBezTo>
                    <a:pt x="381" y="140"/>
                    <a:pt x="381" y="140"/>
                    <a:pt x="381" y="140"/>
                  </a:cubicBezTo>
                  <a:cubicBezTo>
                    <a:pt x="370" y="169"/>
                    <a:pt x="389" y="189"/>
                    <a:pt x="397" y="211"/>
                  </a:cubicBezTo>
                  <a:cubicBezTo>
                    <a:pt x="379" y="225"/>
                    <a:pt x="372" y="252"/>
                    <a:pt x="336" y="249"/>
                  </a:cubicBezTo>
                  <a:cubicBezTo>
                    <a:pt x="303" y="277"/>
                    <a:pt x="272" y="312"/>
                    <a:pt x="237" y="343"/>
                  </a:cubicBezTo>
                  <a:cubicBezTo>
                    <a:pt x="221" y="357"/>
                    <a:pt x="201" y="368"/>
                    <a:pt x="181" y="382"/>
                  </a:cubicBezTo>
                  <a:cubicBezTo>
                    <a:pt x="164" y="394"/>
                    <a:pt x="142" y="415"/>
                    <a:pt x="124" y="422"/>
                  </a:cubicBezTo>
                  <a:cubicBezTo>
                    <a:pt x="95" y="434"/>
                    <a:pt x="62" y="433"/>
                    <a:pt x="27" y="439"/>
                  </a:cubicBezTo>
                  <a:cubicBezTo>
                    <a:pt x="18" y="447"/>
                    <a:pt x="9" y="459"/>
                    <a:pt x="0" y="471"/>
                  </a:cubicBezTo>
                  <a:cubicBezTo>
                    <a:pt x="6" y="489"/>
                    <a:pt x="6" y="489"/>
                    <a:pt x="6" y="489"/>
                  </a:cubicBezTo>
                  <a:cubicBezTo>
                    <a:pt x="6" y="489"/>
                    <a:pt x="7" y="489"/>
                    <a:pt x="8" y="489"/>
                  </a:cubicBezTo>
                  <a:cubicBezTo>
                    <a:pt x="18" y="518"/>
                    <a:pt x="16" y="543"/>
                    <a:pt x="27" y="571"/>
                  </a:cubicBezTo>
                  <a:cubicBezTo>
                    <a:pt x="31" y="581"/>
                    <a:pt x="38" y="593"/>
                    <a:pt x="44" y="606"/>
                  </a:cubicBezTo>
                  <a:cubicBezTo>
                    <a:pt x="49" y="619"/>
                    <a:pt x="58" y="635"/>
                    <a:pt x="58" y="646"/>
                  </a:cubicBezTo>
                  <a:cubicBezTo>
                    <a:pt x="58" y="654"/>
                    <a:pt x="51" y="665"/>
                    <a:pt x="48" y="675"/>
                  </a:cubicBezTo>
                  <a:cubicBezTo>
                    <a:pt x="44" y="685"/>
                    <a:pt x="40" y="695"/>
                    <a:pt x="37" y="704"/>
                  </a:cubicBezTo>
                  <a:cubicBezTo>
                    <a:pt x="31" y="720"/>
                    <a:pt x="15" y="745"/>
                    <a:pt x="13" y="761"/>
                  </a:cubicBezTo>
                  <a:cubicBezTo>
                    <a:pt x="10" y="789"/>
                    <a:pt x="24" y="815"/>
                    <a:pt x="27" y="848"/>
                  </a:cubicBezTo>
                  <a:cubicBezTo>
                    <a:pt x="41" y="855"/>
                    <a:pt x="50" y="866"/>
                    <a:pt x="57" y="881"/>
                  </a:cubicBezTo>
                  <a:cubicBezTo>
                    <a:pt x="82" y="884"/>
                    <a:pt x="106" y="889"/>
                    <a:pt x="129" y="894"/>
                  </a:cubicBezTo>
                  <a:cubicBezTo>
                    <a:pt x="151" y="908"/>
                    <a:pt x="179" y="951"/>
                    <a:pt x="214" y="948"/>
                  </a:cubicBezTo>
                  <a:cubicBezTo>
                    <a:pt x="225" y="947"/>
                    <a:pt x="227" y="939"/>
                    <a:pt x="235" y="937"/>
                  </a:cubicBezTo>
                  <a:cubicBezTo>
                    <a:pt x="242" y="946"/>
                    <a:pt x="244" y="957"/>
                    <a:pt x="255" y="962"/>
                  </a:cubicBezTo>
                  <a:cubicBezTo>
                    <a:pt x="287" y="978"/>
                    <a:pt x="352" y="958"/>
                    <a:pt x="373" y="986"/>
                  </a:cubicBezTo>
                  <a:cubicBezTo>
                    <a:pt x="369" y="1022"/>
                    <a:pt x="366" y="1059"/>
                    <a:pt x="361" y="1094"/>
                  </a:cubicBezTo>
                  <a:cubicBezTo>
                    <a:pt x="348" y="1081"/>
                    <a:pt x="333" y="1070"/>
                    <a:pt x="311" y="1065"/>
                  </a:cubicBezTo>
                  <a:cubicBezTo>
                    <a:pt x="306" y="1069"/>
                    <a:pt x="300" y="1072"/>
                    <a:pt x="294" y="1076"/>
                  </a:cubicBezTo>
                  <a:cubicBezTo>
                    <a:pt x="289" y="1091"/>
                    <a:pt x="292" y="1103"/>
                    <a:pt x="289" y="1115"/>
                  </a:cubicBezTo>
                  <a:cubicBezTo>
                    <a:pt x="284" y="1140"/>
                    <a:pt x="264" y="1158"/>
                    <a:pt x="264" y="1181"/>
                  </a:cubicBezTo>
                  <a:cubicBezTo>
                    <a:pt x="263" y="1219"/>
                    <a:pt x="315" y="1226"/>
                    <a:pt x="321" y="1254"/>
                  </a:cubicBezTo>
                  <a:cubicBezTo>
                    <a:pt x="322" y="1261"/>
                    <a:pt x="320" y="1278"/>
                    <a:pt x="318" y="1287"/>
                  </a:cubicBezTo>
                  <a:cubicBezTo>
                    <a:pt x="316" y="1292"/>
                    <a:pt x="311" y="1296"/>
                    <a:pt x="310" y="1301"/>
                  </a:cubicBezTo>
                  <a:cubicBezTo>
                    <a:pt x="306" y="1317"/>
                    <a:pt x="307" y="1333"/>
                    <a:pt x="309" y="1352"/>
                  </a:cubicBezTo>
                  <a:cubicBezTo>
                    <a:pt x="337" y="1349"/>
                    <a:pt x="347" y="1329"/>
                    <a:pt x="369" y="1319"/>
                  </a:cubicBezTo>
                  <a:cubicBezTo>
                    <a:pt x="382" y="1286"/>
                    <a:pt x="402" y="1264"/>
                    <a:pt x="438" y="1258"/>
                  </a:cubicBezTo>
                  <a:cubicBezTo>
                    <a:pt x="457" y="1254"/>
                    <a:pt x="476" y="1260"/>
                    <a:pt x="495" y="1252"/>
                  </a:cubicBezTo>
                  <a:cubicBezTo>
                    <a:pt x="534" y="1235"/>
                    <a:pt x="482" y="1180"/>
                    <a:pt x="509" y="1156"/>
                  </a:cubicBezTo>
                  <a:cubicBezTo>
                    <a:pt x="524" y="1142"/>
                    <a:pt x="571" y="1157"/>
                    <a:pt x="589" y="1167"/>
                  </a:cubicBezTo>
                  <a:cubicBezTo>
                    <a:pt x="596" y="1170"/>
                    <a:pt x="600" y="1178"/>
                    <a:pt x="607" y="1176"/>
                  </a:cubicBezTo>
                  <a:cubicBezTo>
                    <a:pt x="609" y="1168"/>
                    <a:pt x="608" y="1157"/>
                    <a:pt x="609" y="1148"/>
                  </a:cubicBezTo>
                  <a:cubicBezTo>
                    <a:pt x="622" y="1146"/>
                    <a:pt x="631" y="1141"/>
                    <a:pt x="643" y="1139"/>
                  </a:cubicBezTo>
                  <a:cubicBezTo>
                    <a:pt x="642" y="1094"/>
                    <a:pt x="659" y="1069"/>
                    <a:pt x="667" y="1035"/>
                  </a:cubicBezTo>
                  <a:cubicBezTo>
                    <a:pt x="693" y="1022"/>
                    <a:pt x="716" y="1006"/>
                    <a:pt x="741" y="993"/>
                  </a:cubicBezTo>
                  <a:cubicBezTo>
                    <a:pt x="751" y="974"/>
                    <a:pt x="754" y="954"/>
                    <a:pt x="742" y="936"/>
                  </a:cubicBezTo>
                  <a:cubicBezTo>
                    <a:pt x="749" y="917"/>
                    <a:pt x="765" y="904"/>
                    <a:pt x="773" y="883"/>
                  </a:cubicBezTo>
                  <a:cubicBezTo>
                    <a:pt x="782" y="860"/>
                    <a:pt x="781" y="832"/>
                    <a:pt x="790" y="809"/>
                  </a:cubicBezTo>
                  <a:cubicBezTo>
                    <a:pt x="792" y="804"/>
                    <a:pt x="799" y="796"/>
                    <a:pt x="803" y="790"/>
                  </a:cubicBezTo>
                  <a:cubicBezTo>
                    <a:pt x="818" y="768"/>
                    <a:pt x="831" y="763"/>
                    <a:pt x="854" y="750"/>
                  </a:cubicBezTo>
                  <a:cubicBezTo>
                    <a:pt x="867" y="743"/>
                    <a:pt x="881" y="738"/>
                    <a:pt x="893" y="732"/>
                  </a:cubicBezTo>
                  <a:cubicBezTo>
                    <a:pt x="915" y="720"/>
                    <a:pt x="944" y="699"/>
                    <a:pt x="966" y="692"/>
                  </a:cubicBezTo>
                  <a:cubicBezTo>
                    <a:pt x="985" y="686"/>
                    <a:pt x="1007" y="687"/>
                    <a:pt x="1027" y="684"/>
                  </a:cubicBezTo>
                  <a:cubicBezTo>
                    <a:pt x="1047" y="681"/>
                    <a:pt x="1066" y="677"/>
                    <a:pt x="1086" y="675"/>
                  </a:cubicBezTo>
                  <a:cubicBezTo>
                    <a:pt x="1090" y="667"/>
                    <a:pt x="1092" y="659"/>
                    <a:pt x="1097" y="652"/>
                  </a:cubicBezTo>
                  <a:cubicBezTo>
                    <a:pt x="1103" y="642"/>
                    <a:pt x="1125" y="641"/>
                    <a:pt x="1154" y="651"/>
                  </a:cubicBezTo>
                  <a:cubicBezTo>
                    <a:pt x="1190" y="663"/>
                    <a:pt x="1234" y="689"/>
                    <a:pt x="1235" y="687"/>
                  </a:cubicBezTo>
                  <a:cubicBezTo>
                    <a:pt x="1237" y="680"/>
                    <a:pt x="1220" y="646"/>
                    <a:pt x="1193" y="623"/>
                  </a:cubicBezTo>
                  <a:cubicBezTo>
                    <a:pt x="1164" y="597"/>
                    <a:pt x="1139" y="571"/>
                    <a:pt x="1143" y="564"/>
                  </a:cubicBezTo>
                  <a:cubicBezTo>
                    <a:pt x="1167" y="522"/>
                    <a:pt x="1191" y="482"/>
                    <a:pt x="1214" y="440"/>
                  </a:cubicBezTo>
                  <a:cubicBezTo>
                    <a:pt x="1188" y="414"/>
                    <a:pt x="1153" y="390"/>
                    <a:pt x="1122" y="3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7132638" y="1485900"/>
              <a:ext cx="395288" cy="350838"/>
            </a:xfrm>
            <a:custGeom>
              <a:avLst/>
              <a:gdLst>
                <a:gd name="T0" fmla="*/ 162 w 202"/>
                <a:gd name="T1" fmla="*/ 0 h 179"/>
                <a:gd name="T2" fmla="*/ 191 w 202"/>
                <a:gd name="T3" fmla="*/ 79 h 179"/>
                <a:gd name="T4" fmla="*/ 144 w 202"/>
                <a:gd name="T5" fmla="*/ 127 h 179"/>
                <a:gd name="T6" fmla="*/ 144 w 202"/>
                <a:gd name="T7" fmla="*/ 135 h 179"/>
                <a:gd name="T8" fmla="*/ 133 w 202"/>
                <a:gd name="T9" fmla="*/ 143 h 179"/>
                <a:gd name="T10" fmla="*/ 132 w 202"/>
                <a:gd name="T11" fmla="*/ 155 h 179"/>
                <a:gd name="T12" fmla="*/ 120 w 202"/>
                <a:gd name="T13" fmla="*/ 152 h 179"/>
                <a:gd name="T14" fmla="*/ 61 w 202"/>
                <a:gd name="T15" fmla="*/ 173 h 179"/>
                <a:gd name="T16" fmla="*/ 44 w 202"/>
                <a:gd name="T17" fmla="*/ 162 h 179"/>
                <a:gd name="T18" fmla="*/ 0 w 202"/>
                <a:gd name="T19" fmla="*/ 148 h 179"/>
                <a:gd name="T20" fmla="*/ 11 w 202"/>
                <a:gd name="T21" fmla="*/ 120 h 179"/>
                <a:gd name="T22" fmla="*/ 62 w 202"/>
                <a:gd name="T23" fmla="*/ 75 h 179"/>
                <a:gd name="T24" fmla="*/ 98 w 202"/>
                <a:gd name="T25" fmla="*/ 60 h 179"/>
                <a:gd name="T26" fmla="*/ 162 w 202"/>
                <a:gd name="T2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2" h="179">
                  <a:moveTo>
                    <a:pt x="162" y="0"/>
                  </a:moveTo>
                  <a:cubicBezTo>
                    <a:pt x="172" y="25"/>
                    <a:pt x="202" y="45"/>
                    <a:pt x="191" y="79"/>
                  </a:cubicBezTo>
                  <a:cubicBezTo>
                    <a:pt x="186" y="97"/>
                    <a:pt x="154" y="111"/>
                    <a:pt x="144" y="127"/>
                  </a:cubicBezTo>
                  <a:cubicBezTo>
                    <a:pt x="144" y="129"/>
                    <a:pt x="144" y="132"/>
                    <a:pt x="144" y="135"/>
                  </a:cubicBezTo>
                  <a:cubicBezTo>
                    <a:pt x="138" y="135"/>
                    <a:pt x="136" y="139"/>
                    <a:pt x="133" y="143"/>
                  </a:cubicBezTo>
                  <a:cubicBezTo>
                    <a:pt x="131" y="145"/>
                    <a:pt x="132" y="150"/>
                    <a:pt x="132" y="155"/>
                  </a:cubicBezTo>
                  <a:cubicBezTo>
                    <a:pt x="127" y="155"/>
                    <a:pt x="124" y="153"/>
                    <a:pt x="120" y="152"/>
                  </a:cubicBezTo>
                  <a:cubicBezTo>
                    <a:pt x="106" y="167"/>
                    <a:pt x="89" y="179"/>
                    <a:pt x="61" y="173"/>
                  </a:cubicBezTo>
                  <a:cubicBezTo>
                    <a:pt x="54" y="172"/>
                    <a:pt x="50" y="166"/>
                    <a:pt x="44" y="162"/>
                  </a:cubicBezTo>
                  <a:cubicBezTo>
                    <a:pt x="29" y="156"/>
                    <a:pt x="11" y="153"/>
                    <a:pt x="0" y="148"/>
                  </a:cubicBezTo>
                  <a:cubicBezTo>
                    <a:pt x="3" y="138"/>
                    <a:pt x="7" y="130"/>
                    <a:pt x="11" y="120"/>
                  </a:cubicBezTo>
                  <a:cubicBezTo>
                    <a:pt x="31" y="109"/>
                    <a:pt x="54" y="100"/>
                    <a:pt x="62" y="75"/>
                  </a:cubicBezTo>
                  <a:cubicBezTo>
                    <a:pt x="75" y="71"/>
                    <a:pt x="85" y="64"/>
                    <a:pt x="98" y="60"/>
                  </a:cubicBezTo>
                  <a:cubicBezTo>
                    <a:pt x="105" y="25"/>
                    <a:pt x="148" y="27"/>
                    <a:pt x="162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7705725" y="1989138"/>
              <a:ext cx="487363" cy="909638"/>
            </a:xfrm>
            <a:custGeom>
              <a:avLst/>
              <a:gdLst>
                <a:gd name="T0" fmla="*/ 110 w 249"/>
                <a:gd name="T1" fmla="*/ 0 h 465"/>
                <a:gd name="T2" fmla="*/ 114 w 249"/>
                <a:gd name="T3" fmla="*/ 48 h 465"/>
                <a:gd name="T4" fmla="*/ 101 w 249"/>
                <a:gd name="T5" fmla="*/ 73 h 465"/>
                <a:gd name="T6" fmla="*/ 118 w 249"/>
                <a:gd name="T7" fmla="*/ 106 h 465"/>
                <a:gd name="T8" fmla="*/ 104 w 249"/>
                <a:gd name="T9" fmla="*/ 172 h 465"/>
                <a:gd name="T10" fmla="*/ 112 w 249"/>
                <a:gd name="T11" fmla="*/ 205 h 465"/>
                <a:gd name="T12" fmla="*/ 191 w 249"/>
                <a:gd name="T13" fmla="*/ 286 h 465"/>
                <a:gd name="T14" fmla="*/ 234 w 249"/>
                <a:gd name="T15" fmla="*/ 363 h 465"/>
                <a:gd name="T16" fmla="*/ 249 w 249"/>
                <a:gd name="T17" fmla="*/ 418 h 465"/>
                <a:gd name="T18" fmla="*/ 195 w 249"/>
                <a:gd name="T19" fmla="*/ 463 h 465"/>
                <a:gd name="T20" fmla="*/ 176 w 249"/>
                <a:gd name="T21" fmla="*/ 460 h 465"/>
                <a:gd name="T22" fmla="*/ 175 w 249"/>
                <a:gd name="T23" fmla="*/ 421 h 465"/>
                <a:gd name="T24" fmla="*/ 126 w 249"/>
                <a:gd name="T25" fmla="*/ 437 h 465"/>
                <a:gd name="T26" fmla="*/ 122 w 249"/>
                <a:gd name="T27" fmla="*/ 412 h 465"/>
                <a:gd name="T28" fmla="*/ 63 w 249"/>
                <a:gd name="T29" fmla="*/ 441 h 465"/>
                <a:gd name="T30" fmla="*/ 13 w 249"/>
                <a:gd name="T31" fmla="*/ 394 h 465"/>
                <a:gd name="T32" fmla="*/ 20 w 249"/>
                <a:gd name="T33" fmla="*/ 352 h 465"/>
                <a:gd name="T34" fmla="*/ 39 w 249"/>
                <a:gd name="T35" fmla="*/ 318 h 465"/>
                <a:gd name="T36" fmla="*/ 9 w 249"/>
                <a:gd name="T37" fmla="*/ 248 h 465"/>
                <a:gd name="T38" fmla="*/ 42 w 249"/>
                <a:gd name="T39" fmla="*/ 209 h 465"/>
                <a:gd name="T40" fmla="*/ 9 w 249"/>
                <a:gd name="T41" fmla="*/ 193 h 465"/>
                <a:gd name="T42" fmla="*/ 5 w 249"/>
                <a:gd name="T43" fmla="*/ 152 h 465"/>
                <a:gd name="T44" fmla="*/ 14 w 249"/>
                <a:gd name="T45" fmla="*/ 128 h 465"/>
                <a:gd name="T46" fmla="*/ 10 w 249"/>
                <a:gd name="T47" fmla="*/ 81 h 465"/>
                <a:gd name="T48" fmla="*/ 30 w 249"/>
                <a:gd name="T49" fmla="*/ 48 h 465"/>
                <a:gd name="T50" fmla="*/ 47 w 249"/>
                <a:gd name="T51" fmla="*/ 14 h 465"/>
                <a:gd name="T52" fmla="*/ 43 w 249"/>
                <a:gd name="T53" fmla="*/ 4 h 465"/>
                <a:gd name="T54" fmla="*/ 110 w 249"/>
                <a:gd name="T55" fmla="*/ 0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9" h="465">
                  <a:moveTo>
                    <a:pt x="110" y="0"/>
                  </a:moveTo>
                  <a:cubicBezTo>
                    <a:pt x="112" y="18"/>
                    <a:pt x="117" y="31"/>
                    <a:pt x="114" y="48"/>
                  </a:cubicBezTo>
                  <a:cubicBezTo>
                    <a:pt x="113" y="57"/>
                    <a:pt x="102" y="64"/>
                    <a:pt x="101" y="73"/>
                  </a:cubicBezTo>
                  <a:cubicBezTo>
                    <a:pt x="101" y="85"/>
                    <a:pt x="115" y="93"/>
                    <a:pt x="118" y="106"/>
                  </a:cubicBezTo>
                  <a:cubicBezTo>
                    <a:pt x="126" y="134"/>
                    <a:pt x="114" y="150"/>
                    <a:pt x="104" y="172"/>
                  </a:cubicBezTo>
                  <a:cubicBezTo>
                    <a:pt x="107" y="182"/>
                    <a:pt x="109" y="194"/>
                    <a:pt x="112" y="205"/>
                  </a:cubicBezTo>
                  <a:cubicBezTo>
                    <a:pt x="141" y="231"/>
                    <a:pt x="171" y="251"/>
                    <a:pt x="191" y="286"/>
                  </a:cubicBezTo>
                  <a:cubicBezTo>
                    <a:pt x="205" y="312"/>
                    <a:pt x="211" y="346"/>
                    <a:pt x="234" y="363"/>
                  </a:cubicBezTo>
                  <a:cubicBezTo>
                    <a:pt x="235" y="386"/>
                    <a:pt x="242" y="401"/>
                    <a:pt x="249" y="418"/>
                  </a:cubicBezTo>
                  <a:cubicBezTo>
                    <a:pt x="229" y="431"/>
                    <a:pt x="211" y="446"/>
                    <a:pt x="195" y="463"/>
                  </a:cubicBezTo>
                  <a:cubicBezTo>
                    <a:pt x="188" y="463"/>
                    <a:pt x="179" y="465"/>
                    <a:pt x="176" y="460"/>
                  </a:cubicBezTo>
                  <a:cubicBezTo>
                    <a:pt x="173" y="447"/>
                    <a:pt x="184" y="433"/>
                    <a:pt x="175" y="421"/>
                  </a:cubicBezTo>
                  <a:cubicBezTo>
                    <a:pt x="158" y="426"/>
                    <a:pt x="142" y="430"/>
                    <a:pt x="126" y="437"/>
                  </a:cubicBezTo>
                  <a:cubicBezTo>
                    <a:pt x="124" y="429"/>
                    <a:pt x="123" y="420"/>
                    <a:pt x="122" y="412"/>
                  </a:cubicBezTo>
                  <a:cubicBezTo>
                    <a:pt x="91" y="409"/>
                    <a:pt x="91" y="439"/>
                    <a:pt x="63" y="441"/>
                  </a:cubicBezTo>
                  <a:cubicBezTo>
                    <a:pt x="44" y="428"/>
                    <a:pt x="24" y="415"/>
                    <a:pt x="13" y="394"/>
                  </a:cubicBezTo>
                  <a:cubicBezTo>
                    <a:pt x="21" y="382"/>
                    <a:pt x="16" y="367"/>
                    <a:pt x="20" y="352"/>
                  </a:cubicBezTo>
                  <a:cubicBezTo>
                    <a:pt x="23" y="339"/>
                    <a:pt x="37" y="330"/>
                    <a:pt x="39" y="318"/>
                  </a:cubicBezTo>
                  <a:cubicBezTo>
                    <a:pt x="28" y="297"/>
                    <a:pt x="0" y="283"/>
                    <a:pt x="9" y="248"/>
                  </a:cubicBezTo>
                  <a:cubicBezTo>
                    <a:pt x="13" y="232"/>
                    <a:pt x="34" y="224"/>
                    <a:pt x="42" y="209"/>
                  </a:cubicBezTo>
                  <a:cubicBezTo>
                    <a:pt x="32" y="202"/>
                    <a:pt x="23" y="195"/>
                    <a:pt x="9" y="193"/>
                  </a:cubicBezTo>
                  <a:cubicBezTo>
                    <a:pt x="11" y="178"/>
                    <a:pt x="4" y="167"/>
                    <a:pt x="5" y="152"/>
                  </a:cubicBezTo>
                  <a:cubicBezTo>
                    <a:pt x="6" y="143"/>
                    <a:pt x="13" y="137"/>
                    <a:pt x="14" y="128"/>
                  </a:cubicBezTo>
                  <a:cubicBezTo>
                    <a:pt x="16" y="112"/>
                    <a:pt x="7" y="97"/>
                    <a:pt x="10" y="81"/>
                  </a:cubicBezTo>
                  <a:cubicBezTo>
                    <a:pt x="13" y="70"/>
                    <a:pt x="24" y="59"/>
                    <a:pt x="30" y="48"/>
                  </a:cubicBezTo>
                  <a:cubicBezTo>
                    <a:pt x="37" y="35"/>
                    <a:pt x="41" y="24"/>
                    <a:pt x="47" y="14"/>
                  </a:cubicBezTo>
                  <a:cubicBezTo>
                    <a:pt x="49" y="8"/>
                    <a:pt x="40" y="7"/>
                    <a:pt x="43" y="4"/>
                  </a:cubicBezTo>
                  <a:cubicBezTo>
                    <a:pt x="65" y="2"/>
                    <a:pt x="96" y="1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" name="Freeform 10"/>
            <p:cNvSpPr>
              <a:spLocks/>
            </p:cNvSpPr>
            <p:nvPr/>
          </p:nvSpPr>
          <p:spPr bwMode="auto">
            <a:xfrm>
              <a:off x="7421563" y="2268538"/>
              <a:ext cx="328613" cy="406400"/>
            </a:xfrm>
            <a:custGeom>
              <a:avLst/>
              <a:gdLst>
                <a:gd name="T0" fmla="*/ 67 w 168"/>
                <a:gd name="T1" fmla="*/ 0 h 208"/>
                <a:gd name="T2" fmla="*/ 92 w 168"/>
                <a:gd name="T3" fmla="*/ 43 h 208"/>
                <a:gd name="T4" fmla="*/ 166 w 168"/>
                <a:gd name="T5" fmla="*/ 67 h 208"/>
                <a:gd name="T6" fmla="*/ 141 w 168"/>
                <a:gd name="T7" fmla="*/ 100 h 208"/>
                <a:gd name="T8" fmla="*/ 168 w 168"/>
                <a:gd name="T9" fmla="*/ 175 h 208"/>
                <a:gd name="T10" fmla="*/ 150 w 168"/>
                <a:gd name="T11" fmla="*/ 205 h 208"/>
                <a:gd name="T12" fmla="*/ 120 w 168"/>
                <a:gd name="T13" fmla="*/ 207 h 208"/>
                <a:gd name="T14" fmla="*/ 100 w 168"/>
                <a:gd name="T15" fmla="*/ 151 h 208"/>
                <a:gd name="T16" fmla="*/ 85 w 168"/>
                <a:gd name="T17" fmla="*/ 135 h 208"/>
                <a:gd name="T18" fmla="*/ 39 w 168"/>
                <a:gd name="T19" fmla="*/ 96 h 208"/>
                <a:gd name="T20" fmla="*/ 0 w 168"/>
                <a:gd name="T21" fmla="*/ 68 h 208"/>
                <a:gd name="T22" fmla="*/ 8 w 168"/>
                <a:gd name="T23" fmla="*/ 68 h 208"/>
                <a:gd name="T24" fmla="*/ 64 w 168"/>
                <a:gd name="T25" fmla="*/ 9 h 208"/>
                <a:gd name="T26" fmla="*/ 67 w 168"/>
                <a:gd name="T27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208">
                  <a:moveTo>
                    <a:pt x="67" y="0"/>
                  </a:moveTo>
                  <a:cubicBezTo>
                    <a:pt x="74" y="15"/>
                    <a:pt x="80" y="32"/>
                    <a:pt x="92" y="43"/>
                  </a:cubicBezTo>
                  <a:cubicBezTo>
                    <a:pt x="115" y="53"/>
                    <a:pt x="141" y="59"/>
                    <a:pt x="166" y="67"/>
                  </a:cubicBezTo>
                  <a:cubicBezTo>
                    <a:pt x="163" y="78"/>
                    <a:pt x="148" y="89"/>
                    <a:pt x="141" y="100"/>
                  </a:cubicBezTo>
                  <a:cubicBezTo>
                    <a:pt x="135" y="140"/>
                    <a:pt x="153" y="156"/>
                    <a:pt x="168" y="175"/>
                  </a:cubicBezTo>
                  <a:cubicBezTo>
                    <a:pt x="164" y="187"/>
                    <a:pt x="158" y="197"/>
                    <a:pt x="150" y="205"/>
                  </a:cubicBezTo>
                  <a:cubicBezTo>
                    <a:pt x="140" y="205"/>
                    <a:pt x="131" y="208"/>
                    <a:pt x="120" y="207"/>
                  </a:cubicBezTo>
                  <a:cubicBezTo>
                    <a:pt x="113" y="188"/>
                    <a:pt x="100" y="176"/>
                    <a:pt x="100" y="151"/>
                  </a:cubicBezTo>
                  <a:cubicBezTo>
                    <a:pt x="97" y="144"/>
                    <a:pt x="91" y="140"/>
                    <a:pt x="85" y="135"/>
                  </a:cubicBezTo>
                  <a:cubicBezTo>
                    <a:pt x="57" y="135"/>
                    <a:pt x="43" y="121"/>
                    <a:pt x="39" y="96"/>
                  </a:cubicBezTo>
                  <a:cubicBezTo>
                    <a:pt x="27" y="86"/>
                    <a:pt x="13" y="78"/>
                    <a:pt x="0" y="68"/>
                  </a:cubicBezTo>
                  <a:cubicBezTo>
                    <a:pt x="1" y="65"/>
                    <a:pt x="4" y="70"/>
                    <a:pt x="8" y="68"/>
                  </a:cubicBezTo>
                  <a:cubicBezTo>
                    <a:pt x="32" y="54"/>
                    <a:pt x="41" y="25"/>
                    <a:pt x="64" y="9"/>
                  </a:cubicBezTo>
                  <a:cubicBezTo>
                    <a:pt x="63" y="4"/>
                    <a:pt x="67" y="4"/>
                    <a:pt x="67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" name="Freeform 11"/>
            <p:cNvSpPr>
              <a:spLocks/>
            </p:cNvSpPr>
            <p:nvPr/>
          </p:nvSpPr>
          <p:spPr bwMode="auto">
            <a:xfrm>
              <a:off x="8796338" y="2795588"/>
              <a:ext cx="1655763" cy="1212850"/>
            </a:xfrm>
            <a:custGeom>
              <a:avLst/>
              <a:gdLst>
                <a:gd name="T0" fmla="*/ 327 w 846"/>
                <a:gd name="T1" fmla="*/ 48 h 620"/>
                <a:gd name="T2" fmla="*/ 371 w 846"/>
                <a:gd name="T3" fmla="*/ 121 h 620"/>
                <a:gd name="T4" fmla="*/ 443 w 846"/>
                <a:gd name="T5" fmla="*/ 188 h 620"/>
                <a:gd name="T6" fmla="*/ 447 w 846"/>
                <a:gd name="T7" fmla="*/ 222 h 620"/>
                <a:gd name="T8" fmla="*/ 459 w 846"/>
                <a:gd name="T9" fmla="*/ 251 h 620"/>
                <a:gd name="T10" fmla="*/ 431 w 846"/>
                <a:gd name="T11" fmla="*/ 307 h 620"/>
                <a:gd name="T12" fmla="*/ 447 w 846"/>
                <a:gd name="T13" fmla="*/ 328 h 620"/>
                <a:gd name="T14" fmla="*/ 489 w 846"/>
                <a:gd name="T15" fmla="*/ 324 h 620"/>
                <a:gd name="T16" fmla="*/ 530 w 846"/>
                <a:gd name="T17" fmla="*/ 320 h 620"/>
                <a:gd name="T18" fmla="*/ 549 w 846"/>
                <a:gd name="T19" fmla="*/ 344 h 620"/>
                <a:gd name="T20" fmla="*/ 608 w 846"/>
                <a:gd name="T21" fmla="*/ 410 h 620"/>
                <a:gd name="T22" fmla="*/ 673 w 846"/>
                <a:gd name="T23" fmla="*/ 408 h 620"/>
                <a:gd name="T24" fmla="*/ 745 w 846"/>
                <a:gd name="T25" fmla="*/ 377 h 620"/>
                <a:gd name="T26" fmla="*/ 756 w 846"/>
                <a:gd name="T27" fmla="*/ 334 h 620"/>
                <a:gd name="T28" fmla="*/ 783 w 846"/>
                <a:gd name="T29" fmla="*/ 309 h 620"/>
                <a:gd name="T30" fmla="*/ 816 w 846"/>
                <a:gd name="T31" fmla="*/ 262 h 620"/>
                <a:gd name="T32" fmla="*/ 836 w 846"/>
                <a:gd name="T33" fmla="*/ 263 h 620"/>
                <a:gd name="T34" fmla="*/ 827 w 846"/>
                <a:gd name="T35" fmla="*/ 296 h 620"/>
                <a:gd name="T36" fmla="*/ 818 w 846"/>
                <a:gd name="T37" fmla="*/ 328 h 620"/>
                <a:gd name="T38" fmla="*/ 841 w 846"/>
                <a:gd name="T39" fmla="*/ 356 h 620"/>
                <a:gd name="T40" fmla="*/ 845 w 846"/>
                <a:gd name="T41" fmla="*/ 383 h 620"/>
                <a:gd name="T42" fmla="*/ 799 w 846"/>
                <a:gd name="T43" fmla="*/ 443 h 620"/>
                <a:gd name="T44" fmla="*/ 771 w 846"/>
                <a:gd name="T45" fmla="*/ 498 h 620"/>
                <a:gd name="T46" fmla="*/ 758 w 846"/>
                <a:gd name="T47" fmla="*/ 499 h 620"/>
                <a:gd name="T48" fmla="*/ 704 w 846"/>
                <a:gd name="T49" fmla="*/ 564 h 620"/>
                <a:gd name="T50" fmla="*/ 595 w 846"/>
                <a:gd name="T51" fmla="*/ 553 h 620"/>
                <a:gd name="T52" fmla="*/ 542 w 846"/>
                <a:gd name="T53" fmla="*/ 618 h 620"/>
                <a:gd name="T54" fmla="*/ 472 w 846"/>
                <a:gd name="T55" fmla="*/ 611 h 620"/>
                <a:gd name="T56" fmla="*/ 449 w 846"/>
                <a:gd name="T57" fmla="*/ 595 h 620"/>
                <a:gd name="T58" fmla="*/ 397 w 846"/>
                <a:gd name="T59" fmla="*/ 609 h 620"/>
                <a:gd name="T60" fmla="*/ 336 w 846"/>
                <a:gd name="T61" fmla="*/ 516 h 620"/>
                <a:gd name="T62" fmla="*/ 318 w 846"/>
                <a:gd name="T63" fmla="*/ 585 h 620"/>
                <a:gd name="T64" fmla="*/ 281 w 846"/>
                <a:gd name="T65" fmla="*/ 557 h 620"/>
                <a:gd name="T66" fmla="*/ 226 w 846"/>
                <a:gd name="T67" fmla="*/ 540 h 620"/>
                <a:gd name="T68" fmla="*/ 293 w 846"/>
                <a:gd name="T69" fmla="*/ 506 h 620"/>
                <a:gd name="T70" fmla="*/ 248 w 846"/>
                <a:gd name="T71" fmla="*/ 453 h 620"/>
                <a:gd name="T72" fmla="*/ 269 w 846"/>
                <a:gd name="T73" fmla="*/ 446 h 620"/>
                <a:gd name="T74" fmla="*/ 199 w 846"/>
                <a:gd name="T75" fmla="*/ 320 h 620"/>
                <a:gd name="T76" fmla="*/ 211 w 846"/>
                <a:gd name="T77" fmla="*/ 189 h 620"/>
                <a:gd name="T78" fmla="*/ 194 w 846"/>
                <a:gd name="T79" fmla="*/ 184 h 620"/>
                <a:gd name="T80" fmla="*/ 136 w 846"/>
                <a:gd name="T81" fmla="*/ 242 h 620"/>
                <a:gd name="T82" fmla="*/ 119 w 846"/>
                <a:gd name="T83" fmla="*/ 270 h 620"/>
                <a:gd name="T84" fmla="*/ 19 w 846"/>
                <a:gd name="T85" fmla="*/ 288 h 620"/>
                <a:gd name="T86" fmla="*/ 7 w 846"/>
                <a:gd name="T87" fmla="*/ 201 h 620"/>
                <a:gd name="T88" fmla="*/ 73 w 846"/>
                <a:gd name="T89" fmla="*/ 164 h 620"/>
                <a:gd name="T90" fmla="*/ 135 w 846"/>
                <a:gd name="T91" fmla="*/ 106 h 620"/>
                <a:gd name="T92" fmla="*/ 193 w 846"/>
                <a:gd name="T93" fmla="*/ 101 h 620"/>
                <a:gd name="T94" fmla="*/ 219 w 846"/>
                <a:gd name="T95" fmla="*/ 73 h 620"/>
                <a:gd name="T96" fmla="*/ 217 w 846"/>
                <a:gd name="T97" fmla="*/ 0 h 620"/>
                <a:gd name="T98" fmla="*/ 278 w 846"/>
                <a:gd name="T99" fmla="*/ 15 h 620"/>
                <a:gd name="T100" fmla="*/ 327 w 846"/>
                <a:gd name="T101" fmla="*/ 48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46" h="620">
                  <a:moveTo>
                    <a:pt x="327" y="48"/>
                  </a:moveTo>
                  <a:cubicBezTo>
                    <a:pt x="332" y="81"/>
                    <a:pt x="350" y="99"/>
                    <a:pt x="371" y="121"/>
                  </a:cubicBezTo>
                  <a:cubicBezTo>
                    <a:pt x="394" y="146"/>
                    <a:pt x="415" y="169"/>
                    <a:pt x="443" y="188"/>
                  </a:cubicBezTo>
                  <a:cubicBezTo>
                    <a:pt x="445" y="201"/>
                    <a:pt x="444" y="211"/>
                    <a:pt x="447" y="222"/>
                  </a:cubicBezTo>
                  <a:cubicBezTo>
                    <a:pt x="450" y="233"/>
                    <a:pt x="459" y="243"/>
                    <a:pt x="459" y="251"/>
                  </a:cubicBezTo>
                  <a:cubicBezTo>
                    <a:pt x="459" y="270"/>
                    <a:pt x="435" y="289"/>
                    <a:pt x="431" y="307"/>
                  </a:cubicBezTo>
                  <a:cubicBezTo>
                    <a:pt x="434" y="316"/>
                    <a:pt x="442" y="321"/>
                    <a:pt x="447" y="328"/>
                  </a:cubicBezTo>
                  <a:cubicBezTo>
                    <a:pt x="462" y="327"/>
                    <a:pt x="476" y="325"/>
                    <a:pt x="489" y="324"/>
                  </a:cubicBezTo>
                  <a:cubicBezTo>
                    <a:pt x="503" y="323"/>
                    <a:pt x="520" y="317"/>
                    <a:pt x="530" y="320"/>
                  </a:cubicBezTo>
                  <a:cubicBezTo>
                    <a:pt x="537" y="322"/>
                    <a:pt x="543" y="337"/>
                    <a:pt x="549" y="344"/>
                  </a:cubicBezTo>
                  <a:cubicBezTo>
                    <a:pt x="567" y="367"/>
                    <a:pt x="591" y="389"/>
                    <a:pt x="608" y="410"/>
                  </a:cubicBezTo>
                  <a:cubicBezTo>
                    <a:pt x="631" y="406"/>
                    <a:pt x="653" y="411"/>
                    <a:pt x="673" y="408"/>
                  </a:cubicBezTo>
                  <a:cubicBezTo>
                    <a:pt x="700" y="404"/>
                    <a:pt x="721" y="382"/>
                    <a:pt x="745" y="377"/>
                  </a:cubicBezTo>
                  <a:cubicBezTo>
                    <a:pt x="750" y="361"/>
                    <a:pt x="749" y="346"/>
                    <a:pt x="756" y="334"/>
                  </a:cubicBezTo>
                  <a:cubicBezTo>
                    <a:pt x="761" y="323"/>
                    <a:pt x="775" y="319"/>
                    <a:pt x="783" y="309"/>
                  </a:cubicBezTo>
                  <a:cubicBezTo>
                    <a:pt x="797" y="294"/>
                    <a:pt x="802" y="275"/>
                    <a:pt x="816" y="262"/>
                  </a:cubicBezTo>
                  <a:cubicBezTo>
                    <a:pt x="823" y="263"/>
                    <a:pt x="832" y="261"/>
                    <a:pt x="836" y="263"/>
                  </a:cubicBezTo>
                  <a:cubicBezTo>
                    <a:pt x="833" y="274"/>
                    <a:pt x="830" y="285"/>
                    <a:pt x="827" y="296"/>
                  </a:cubicBezTo>
                  <a:cubicBezTo>
                    <a:pt x="824" y="306"/>
                    <a:pt x="817" y="320"/>
                    <a:pt x="818" y="328"/>
                  </a:cubicBezTo>
                  <a:cubicBezTo>
                    <a:pt x="819" y="339"/>
                    <a:pt x="836" y="343"/>
                    <a:pt x="841" y="356"/>
                  </a:cubicBezTo>
                  <a:cubicBezTo>
                    <a:pt x="846" y="366"/>
                    <a:pt x="841" y="371"/>
                    <a:pt x="845" y="383"/>
                  </a:cubicBezTo>
                  <a:cubicBezTo>
                    <a:pt x="831" y="401"/>
                    <a:pt x="808" y="417"/>
                    <a:pt x="799" y="443"/>
                  </a:cubicBezTo>
                  <a:cubicBezTo>
                    <a:pt x="792" y="464"/>
                    <a:pt x="791" y="487"/>
                    <a:pt x="771" y="498"/>
                  </a:cubicBezTo>
                  <a:cubicBezTo>
                    <a:pt x="768" y="500"/>
                    <a:pt x="763" y="497"/>
                    <a:pt x="758" y="499"/>
                  </a:cubicBezTo>
                  <a:cubicBezTo>
                    <a:pt x="738" y="518"/>
                    <a:pt x="724" y="544"/>
                    <a:pt x="704" y="564"/>
                  </a:cubicBezTo>
                  <a:cubicBezTo>
                    <a:pt x="663" y="561"/>
                    <a:pt x="619" y="572"/>
                    <a:pt x="595" y="553"/>
                  </a:cubicBezTo>
                  <a:cubicBezTo>
                    <a:pt x="583" y="581"/>
                    <a:pt x="566" y="603"/>
                    <a:pt x="542" y="618"/>
                  </a:cubicBezTo>
                  <a:cubicBezTo>
                    <a:pt x="515" y="619"/>
                    <a:pt x="493" y="620"/>
                    <a:pt x="472" y="611"/>
                  </a:cubicBezTo>
                  <a:cubicBezTo>
                    <a:pt x="464" y="608"/>
                    <a:pt x="457" y="596"/>
                    <a:pt x="449" y="595"/>
                  </a:cubicBezTo>
                  <a:cubicBezTo>
                    <a:pt x="430" y="594"/>
                    <a:pt x="420" y="611"/>
                    <a:pt x="397" y="609"/>
                  </a:cubicBezTo>
                  <a:cubicBezTo>
                    <a:pt x="397" y="562"/>
                    <a:pt x="374" y="529"/>
                    <a:pt x="336" y="516"/>
                  </a:cubicBezTo>
                  <a:cubicBezTo>
                    <a:pt x="328" y="536"/>
                    <a:pt x="322" y="560"/>
                    <a:pt x="318" y="585"/>
                  </a:cubicBezTo>
                  <a:cubicBezTo>
                    <a:pt x="302" y="580"/>
                    <a:pt x="293" y="567"/>
                    <a:pt x="281" y="557"/>
                  </a:cubicBezTo>
                  <a:cubicBezTo>
                    <a:pt x="260" y="555"/>
                    <a:pt x="229" y="556"/>
                    <a:pt x="226" y="540"/>
                  </a:cubicBezTo>
                  <a:cubicBezTo>
                    <a:pt x="255" y="535"/>
                    <a:pt x="273" y="520"/>
                    <a:pt x="293" y="506"/>
                  </a:cubicBezTo>
                  <a:cubicBezTo>
                    <a:pt x="278" y="488"/>
                    <a:pt x="263" y="471"/>
                    <a:pt x="248" y="453"/>
                  </a:cubicBezTo>
                  <a:cubicBezTo>
                    <a:pt x="254" y="449"/>
                    <a:pt x="263" y="449"/>
                    <a:pt x="269" y="446"/>
                  </a:cubicBezTo>
                  <a:cubicBezTo>
                    <a:pt x="257" y="393"/>
                    <a:pt x="230" y="355"/>
                    <a:pt x="199" y="320"/>
                  </a:cubicBezTo>
                  <a:cubicBezTo>
                    <a:pt x="203" y="278"/>
                    <a:pt x="232" y="230"/>
                    <a:pt x="211" y="189"/>
                  </a:cubicBezTo>
                  <a:cubicBezTo>
                    <a:pt x="206" y="188"/>
                    <a:pt x="199" y="187"/>
                    <a:pt x="194" y="184"/>
                  </a:cubicBezTo>
                  <a:cubicBezTo>
                    <a:pt x="171" y="197"/>
                    <a:pt x="153" y="221"/>
                    <a:pt x="136" y="242"/>
                  </a:cubicBezTo>
                  <a:cubicBezTo>
                    <a:pt x="129" y="251"/>
                    <a:pt x="125" y="261"/>
                    <a:pt x="119" y="270"/>
                  </a:cubicBezTo>
                  <a:cubicBezTo>
                    <a:pt x="102" y="293"/>
                    <a:pt x="41" y="324"/>
                    <a:pt x="19" y="288"/>
                  </a:cubicBezTo>
                  <a:cubicBezTo>
                    <a:pt x="6" y="268"/>
                    <a:pt x="0" y="228"/>
                    <a:pt x="7" y="201"/>
                  </a:cubicBezTo>
                  <a:cubicBezTo>
                    <a:pt x="36" y="196"/>
                    <a:pt x="49" y="175"/>
                    <a:pt x="73" y="164"/>
                  </a:cubicBezTo>
                  <a:cubicBezTo>
                    <a:pt x="83" y="133"/>
                    <a:pt x="101" y="113"/>
                    <a:pt x="135" y="106"/>
                  </a:cubicBezTo>
                  <a:cubicBezTo>
                    <a:pt x="154" y="103"/>
                    <a:pt x="174" y="108"/>
                    <a:pt x="193" y="101"/>
                  </a:cubicBezTo>
                  <a:cubicBezTo>
                    <a:pt x="201" y="98"/>
                    <a:pt x="218" y="79"/>
                    <a:pt x="219" y="73"/>
                  </a:cubicBezTo>
                  <a:cubicBezTo>
                    <a:pt x="222" y="59"/>
                    <a:pt x="193" y="0"/>
                    <a:pt x="217" y="0"/>
                  </a:cubicBezTo>
                  <a:cubicBezTo>
                    <a:pt x="238" y="0"/>
                    <a:pt x="265" y="8"/>
                    <a:pt x="278" y="15"/>
                  </a:cubicBezTo>
                  <a:cubicBezTo>
                    <a:pt x="298" y="26"/>
                    <a:pt x="303" y="45"/>
                    <a:pt x="327" y="4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" name="Freeform 12"/>
            <p:cNvSpPr>
              <a:spLocks/>
            </p:cNvSpPr>
            <p:nvPr/>
          </p:nvSpPr>
          <p:spPr bwMode="auto">
            <a:xfrm>
              <a:off x="7985125" y="3024188"/>
              <a:ext cx="523875" cy="771525"/>
            </a:xfrm>
            <a:custGeom>
              <a:avLst/>
              <a:gdLst>
                <a:gd name="T0" fmla="*/ 267 w 267"/>
                <a:gd name="T1" fmla="*/ 178 h 394"/>
                <a:gd name="T2" fmla="*/ 227 w 267"/>
                <a:gd name="T3" fmla="*/ 244 h 394"/>
                <a:gd name="T4" fmla="*/ 250 w 267"/>
                <a:gd name="T5" fmla="*/ 275 h 394"/>
                <a:gd name="T6" fmla="*/ 252 w 267"/>
                <a:gd name="T7" fmla="*/ 322 h 394"/>
                <a:gd name="T8" fmla="*/ 214 w 267"/>
                <a:gd name="T9" fmla="*/ 357 h 394"/>
                <a:gd name="T10" fmla="*/ 148 w 267"/>
                <a:gd name="T11" fmla="*/ 385 h 394"/>
                <a:gd name="T12" fmla="*/ 140 w 267"/>
                <a:gd name="T13" fmla="*/ 357 h 394"/>
                <a:gd name="T14" fmla="*/ 128 w 267"/>
                <a:gd name="T15" fmla="*/ 360 h 394"/>
                <a:gd name="T16" fmla="*/ 95 w 267"/>
                <a:gd name="T17" fmla="*/ 295 h 394"/>
                <a:gd name="T18" fmla="*/ 60 w 267"/>
                <a:gd name="T19" fmla="*/ 253 h 394"/>
                <a:gd name="T20" fmla="*/ 48 w 267"/>
                <a:gd name="T21" fmla="*/ 199 h 394"/>
                <a:gd name="T22" fmla="*/ 25 w 267"/>
                <a:gd name="T23" fmla="*/ 155 h 394"/>
                <a:gd name="T24" fmla="*/ 0 w 267"/>
                <a:gd name="T25" fmla="*/ 116 h 394"/>
                <a:gd name="T26" fmla="*/ 57 w 267"/>
                <a:gd name="T27" fmla="*/ 90 h 394"/>
                <a:gd name="T28" fmla="*/ 86 w 267"/>
                <a:gd name="T29" fmla="*/ 47 h 394"/>
                <a:gd name="T30" fmla="*/ 119 w 267"/>
                <a:gd name="T31" fmla="*/ 0 h 394"/>
                <a:gd name="T32" fmla="*/ 153 w 267"/>
                <a:gd name="T33" fmla="*/ 41 h 394"/>
                <a:gd name="T34" fmla="*/ 186 w 267"/>
                <a:gd name="T35" fmla="*/ 83 h 394"/>
                <a:gd name="T36" fmla="*/ 238 w 267"/>
                <a:gd name="T37" fmla="*/ 157 h 394"/>
                <a:gd name="T38" fmla="*/ 267 w 267"/>
                <a:gd name="T39" fmla="*/ 178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67" h="394">
                  <a:moveTo>
                    <a:pt x="267" y="178"/>
                  </a:moveTo>
                  <a:cubicBezTo>
                    <a:pt x="254" y="188"/>
                    <a:pt x="224" y="218"/>
                    <a:pt x="227" y="244"/>
                  </a:cubicBezTo>
                  <a:cubicBezTo>
                    <a:pt x="229" y="257"/>
                    <a:pt x="245" y="266"/>
                    <a:pt x="250" y="275"/>
                  </a:cubicBezTo>
                  <a:cubicBezTo>
                    <a:pt x="255" y="287"/>
                    <a:pt x="256" y="309"/>
                    <a:pt x="252" y="322"/>
                  </a:cubicBezTo>
                  <a:cubicBezTo>
                    <a:pt x="247" y="337"/>
                    <a:pt x="227" y="348"/>
                    <a:pt x="214" y="357"/>
                  </a:cubicBezTo>
                  <a:cubicBezTo>
                    <a:pt x="194" y="372"/>
                    <a:pt x="179" y="394"/>
                    <a:pt x="148" y="385"/>
                  </a:cubicBezTo>
                  <a:cubicBezTo>
                    <a:pt x="145" y="376"/>
                    <a:pt x="146" y="363"/>
                    <a:pt x="140" y="357"/>
                  </a:cubicBezTo>
                  <a:cubicBezTo>
                    <a:pt x="136" y="353"/>
                    <a:pt x="134" y="361"/>
                    <a:pt x="128" y="360"/>
                  </a:cubicBezTo>
                  <a:cubicBezTo>
                    <a:pt x="116" y="340"/>
                    <a:pt x="110" y="318"/>
                    <a:pt x="95" y="295"/>
                  </a:cubicBezTo>
                  <a:cubicBezTo>
                    <a:pt x="86" y="280"/>
                    <a:pt x="66" y="268"/>
                    <a:pt x="60" y="253"/>
                  </a:cubicBezTo>
                  <a:cubicBezTo>
                    <a:pt x="52" y="235"/>
                    <a:pt x="54" y="216"/>
                    <a:pt x="48" y="199"/>
                  </a:cubicBezTo>
                  <a:cubicBezTo>
                    <a:pt x="43" y="183"/>
                    <a:pt x="33" y="169"/>
                    <a:pt x="25" y="155"/>
                  </a:cubicBezTo>
                  <a:cubicBezTo>
                    <a:pt x="18" y="142"/>
                    <a:pt x="12" y="127"/>
                    <a:pt x="0" y="116"/>
                  </a:cubicBezTo>
                  <a:cubicBezTo>
                    <a:pt x="13" y="99"/>
                    <a:pt x="26" y="80"/>
                    <a:pt x="57" y="90"/>
                  </a:cubicBezTo>
                  <a:cubicBezTo>
                    <a:pt x="67" y="81"/>
                    <a:pt x="76" y="65"/>
                    <a:pt x="86" y="47"/>
                  </a:cubicBezTo>
                  <a:cubicBezTo>
                    <a:pt x="94" y="33"/>
                    <a:pt x="109" y="0"/>
                    <a:pt x="119" y="0"/>
                  </a:cubicBezTo>
                  <a:cubicBezTo>
                    <a:pt x="130" y="0"/>
                    <a:pt x="146" y="30"/>
                    <a:pt x="153" y="41"/>
                  </a:cubicBezTo>
                  <a:cubicBezTo>
                    <a:pt x="164" y="56"/>
                    <a:pt x="178" y="70"/>
                    <a:pt x="186" y="83"/>
                  </a:cubicBezTo>
                  <a:cubicBezTo>
                    <a:pt x="204" y="112"/>
                    <a:pt x="210" y="140"/>
                    <a:pt x="238" y="157"/>
                  </a:cubicBezTo>
                  <a:cubicBezTo>
                    <a:pt x="251" y="165"/>
                    <a:pt x="263" y="161"/>
                    <a:pt x="267" y="17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7" name="Freeform 13"/>
            <p:cNvSpPr>
              <a:spLocks/>
            </p:cNvSpPr>
            <p:nvPr/>
          </p:nvSpPr>
          <p:spPr bwMode="auto">
            <a:xfrm>
              <a:off x="8366125" y="3089275"/>
              <a:ext cx="844550" cy="631825"/>
            </a:xfrm>
            <a:custGeom>
              <a:avLst/>
              <a:gdLst>
                <a:gd name="T0" fmla="*/ 421 w 432"/>
                <a:gd name="T1" fmla="*/ 49 h 323"/>
                <a:gd name="T2" fmla="*/ 415 w 432"/>
                <a:gd name="T3" fmla="*/ 128 h 323"/>
                <a:gd name="T4" fmla="*/ 405 w 432"/>
                <a:gd name="T5" fmla="*/ 177 h 323"/>
                <a:gd name="T6" fmla="*/ 359 w 432"/>
                <a:gd name="T7" fmla="*/ 223 h 323"/>
                <a:gd name="T8" fmla="*/ 306 w 432"/>
                <a:gd name="T9" fmla="*/ 241 h 323"/>
                <a:gd name="T10" fmla="*/ 252 w 432"/>
                <a:gd name="T11" fmla="*/ 267 h 323"/>
                <a:gd name="T12" fmla="*/ 208 w 432"/>
                <a:gd name="T13" fmla="*/ 320 h 323"/>
                <a:gd name="T14" fmla="*/ 165 w 432"/>
                <a:gd name="T15" fmla="*/ 314 h 323"/>
                <a:gd name="T16" fmla="*/ 125 w 432"/>
                <a:gd name="T17" fmla="*/ 303 h 323"/>
                <a:gd name="T18" fmla="*/ 94 w 432"/>
                <a:gd name="T19" fmla="*/ 323 h 323"/>
                <a:gd name="T20" fmla="*/ 66 w 432"/>
                <a:gd name="T21" fmla="*/ 303 h 323"/>
                <a:gd name="T22" fmla="*/ 67 w 432"/>
                <a:gd name="T23" fmla="*/ 237 h 323"/>
                <a:gd name="T24" fmla="*/ 46 w 432"/>
                <a:gd name="T25" fmla="*/ 209 h 323"/>
                <a:gd name="T26" fmla="*/ 67 w 432"/>
                <a:gd name="T27" fmla="*/ 165 h 323"/>
                <a:gd name="T28" fmla="*/ 86 w 432"/>
                <a:gd name="T29" fmla="*/ 149 h 323"/>
                <a:gd name="T30" fmla="*/ 49 w 432"/>
                <a:gd name="T31" fmla="*/ 112 h 323"/>
                <a:gd name="T32" fmla="*/ 0 w 432"/>
                <a:gd name="T33" fmla="*/ 37 h 323"/>
                <a:gd name="T34" fmla="*/ 29 w 432"/>
                <a:gd name="T35" fmla="*/ 28 h 323"/>
                <a:gd name="T36" fmla="*/ 73 w 432"/>
                <a:gd name="T37" fmla="*/ 38 h 323"/>
                <a:gd name="T38" fmla="*/ 115 w 432"/>
                <a:gd name="T39" fmla="*/ 50 h 323"/>
                <a:gd name="T40" fmla="*/ 145 w 432"/>
                <a:gd name="T41" fmla="*/ 25 h 323"/>
                <a:gd name="T42" fmla="*/ 174 w 432"/>
                <a:gd name="T43" fmla="*/ 82 h 323"/>
                <a:gd name="T44" fmla="*/ 193 w 432"/>
                <a:gd name="T45" fmla="*/ 10 h 323"/>
                <a:gd name="T46" fmla="*/ 207 w 432"/>
                <a:gd name="T47" fmla="*/ 0 h 323"/>
                <a:gd name="T48" fmla="*/ 208 w 432"/>
                <a:gd name="T49" fmla="*/ 1 h 323"/>
                <a:gd name="T50" fmla="*/ 212 w 432"/>
                <a:gd name="T51" fmla="*/ 55 h 323"/>
                <a:gd name="T52" fmla="*/ 210 w 432"/>
                <a:gd name="T53" fmla="*/ 71 h 323"/>
                <a:gd name="T54" fmla="*/ 251 w 432"/>
                <a:gd name="T55" fmla="*/ 166 h 323"/>
                <a:gd name="T56" fmla="*/ 307 w 432"/>
                <a:gd name="T57" fmla="*/ 159 h 323"/>
                <a:gd name="T58" fmla="*/ 348 w 432"/>
                <a:gd name="T59" fmla="*/ 129 h 323"/>
                <a:gd name="T60" fmla="*/ 363 w 432"/>
                <a:gd name="T61" fmla="*/ 101 h 323"/>
                <a:gd name="T62" fmla="*/ 386 w 432"/>
                <a:gd name="T63" fmla="*/ 79 h 323"/>
                <a:gd name="T64" fmla="*/ 421 w 432"/>
                <a:gd name="T65" fmla="*/ 49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2" h="323">
                  <a:moveTo>
                    <a:pt x="421" y="49"/>
                  </a:moveTo>
                  <a:cubicBezTo>
                    <a:pt x="432" y="73"/>
                    <a:pt x="421" y="100"/>
                    <a:pt x="415" y="128"/>
                  </a:cubicBezTo>
                  <a:cubicBezTo>
                    <a:pt x="412" y="145"/>
                    <a:pt x="410" y="165"/>
                    <a:pt x="405" y="177"/>
                  </a:cubicBezTo>
                  <a:cubicBezTo>
                    <a:pt x="399" y="192"/>
                    <a:pt x="375" y="219"/>
                    <a:pt x="359" y="223"/>
                  </a:cubicBezTo>
                  <a:cubicBezTo>
                    <a:pt x="339" y="227"/>
                    <a:pt x="314" y="218"/>
                    <a:pt x="306" y="241"/>
                  </a:cubicBezTo>
                  <a:cubicBezTo>
                    <a:pt x="289" y="253"/>
                    <a:pt x="268" y="256"/>
                    <a:pt x="252" y="267"/>
                  </a:cubicBezTo>
                  <a:cubicBezTo>
                    <a:pt x="233" y="280"/>
                    <a:pt x="226" y="306"/>
                    <a:pt x="208" y="320"/>
                  </a:cubicBezTo>
                  <a:cubicBezTo>
                    <a:pt x="194" y="318"/>
                    <a:pt x="180" y="317"/>
                    <a:pt x="165" y="314"/>
                  </a:cubicBezTo>
                  <a:cubicBezTo>
                    <a:pt x="151" y="311"/>
                    <a:pt x="135" y="302"/>
                    <a:pt x="125" y="303"/>
                  </a:cubicBezTo>
                  <a:cubicBezTo>
                    <a:pt x="112" y="304"/>
                    <a:pt x="106" y="318"/>
                    <a:pt x="94" y="323"/>
                  </a:cubicBezTo>
                  <a:cubicBezTo>
                    <a:pt x="83" y="317"/>
                    <a:pt x="77" y="308"/>
                    <a:pt x="66" y="303"/>
                  </a:cubicBezTo>
                  <a:cubicBezTo>
                    <a:pt x="76" y="280"/>
                    <a:pt x="76" y="255"/>
                    <a:pt x="67" y="237"/>
                  </a:cubicBezTo>
                  <a:cubicBezTo>
                    <a:pt x="62" y="226"/>
                    <a:pt x="47" y="218"/>
                    <a:pt x="46" y="209"/>
                  </a:cubicBezTo>
                  <a:cubicBezTo>
                    <a:pt x="45" y="196"/>
                    <a:pt x="61" y="171"/>
                    <a:pt x="67" y="165"/>
                  </a:cubicBezTo>
                  <a:cubicBezTo>
                    <a:pt x="73" y="159"/>
                    <a:pt x="84" y="157"/>
                    <a:pt x="86" y="149"/>
                  </a:cubicBezTo>
                  <a:cubicBezTo>
                    <a:pt x="90" y="127"/>
                    <a:pt x="62" y="120"/>
                    <a:pt x="49" y="112"/>
                  </a:cubicBezTo>
                  <a:cubicBezTo>
                    <a:pt x="24" y="96"/>
                    <a:pt x="13" y="62"/>
                    <a:pt x="0" y="37"/>
                  </a:cubicBezTo>
                  <a:cubicBezTo>
                    <a:pt x="12" y="38"/>
                    <a:pt x="19" y="28"/>
                    <a:pt x="29" y="28"/>
                  </a:cubicBezTo>
                  <a:cubicBezTo>
                    <a:pt x="42" y="27"/>
                    <a:pt x="59" y="35"/>
                    <a:pt x="73" y="38"/>
                  </a:cubicBezTo>
                  <a:cubicBezTo>
                    <a:pt x="88" y="42"/>
                    <a:pt x="102" y="46"/>
                    <a:pt x="115" y="50"/>
                  </a:cubicBezTo>
                  <a:cubicBezTo>
                    <a:pt x="129" y="45"/>
                    <a:pt x="135" y="33"/>
                    <a:pt x="145" y="25"/>
                  </a:cubicBezTo>
                  <a:cubicBezTo>
                    <a:pt x="155" y="44"/>
                    <a:pt x="166" y="61"/>
                    <a:pt x="174" y="82"/>
                  </a:cubicBezTo>
                  <a:cubicBezTo>
                    <a:pt x="182" y="59"/>
                    <a:pt x="187" y="34"/>
                    <a:pt x="193" y="10"/>
                  </a:cubicBezTo>
                  <a:cubicBezTo>
                    <a:pt x="197" y="7"/>
                    <a:pt x="202" y="3"/>
                    <a:pt x="207" y="0"/>
                  </a:cubicBezTo>
                  <a:cubicBezTo>
                    <a:pt x="208" y="0"/>
                    <a:pt x="208" y="0"/>
                    <a:pt x="208" y="1"/>
                  </a:cubicBezTo>
                  <a:cubicBezTo>
                    <a:pt x="203" y="19"/>
                    <a:pt x="212" y="38"/>
                    <a:pt x="212" y="55"/>
                  </a:cubicBezTo>
                  <a:cubicBezTo>
                    <a:pt x="213" y="61"/>
                    <a:pt x="210" y="66"/>
                    <a:pt x="210" y="71"/>
                  </a:cubicBezTo>
                  <a:cubicBezTo>
                    <a:pt x="208" y="112"/>
                    <a:pt x="226" y="148"/>
                    <a:pt x="251" y="166"/>
                  </a:cubicBezTo>
                  <a:cubicBezTo>
                    <a:pt x="275" y="166"/>
                    <a:pt x="291" y="167"/>
                    <a:pt x="307" y="159"/>
                  </a:cubicBezTo>
                  <a:cubicBezTo>
                    <a:pt x="321" y="153"/>
                    <a:pt x="340" y="139"/>
                    <a:pt x="348" y="129"/>
                  </a:cubicBezTo>
                  <a:cubicBezTo>
                    <a:pt x="354" y="121"/>
                    <a:pt x="356" y="110"/>
                    <a:pt x="363" y="101"/>
                  </a:cubicBezTo>
                  <a:cubicBezTo>
                    <a:pt x="369" y="94"/>
                    <a:pt x="379" y="88"/>
                    <a:pt x="386" y="79"/>
                  </a:cubicBezTo>
                  <a:cubicBezTo>
                    <a:pt x="396" y="67"/>
                    <a:pt x="401" y="49"/>
                    <a:pt x="421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8" name="Freeform 14"/>
            <p:cNvSpPr>
              <a:spLocks/>
            </p:cNvSpPr>
            <p:nvPr/>
          </p:nvSpPr>
          <p:spPr bwMode="auto">
            <a:xfrm>
              <a:off x="8559800" y="3448050"/>
              <a:ext cx="771525" cy="482600"/>
            </a:xfrm>
            <a:custGeom>
              <a:avLst/>
              <a:gdLst>
                <a:gd name="T0" fmla="*/ 315 w 394"/>
                <a:gd name="T1" fmla="*/ 0 h 246"/>
                <a:gd name="T2" fmla="*/ 374 w 394"/>
                <a:gd name="T3" fmla="*/ 103 h 246"/>
                <a:gd name="T4" fmla="*/ 348 w 394"/>
                <a:gd name="T5" fmla="*/ 111 h 246"/>
                <a:gd name="T6" fmla="*/ 394 w 394"/>
                <a:gd name="T7" fmla="*/ 169 h 246"/>
                <a:gd name="T8" fmla="*/ 357 w 394"/>
                <a:gd name="T9" fmla="*/ 192 h 246"/>
                <a:gd name="T10" fmla="*/ 286 w 394"/>
                <a:gd name="T11" fmla="*/ 181 h 246"/>
                <a:gd name="T12" fmla="*/ 200 w 394"/>
                <a:gd name="T13" fmla="*/ 202 h 246"/>
                <a:gd name="T14" fmla="*/ 181 w 394"/>
                <a:gd name="T15" fmla="*/ 188 h 246"/>
                <a:gd name="T16" fmla="*/ 59 w 394"/>
                <a:gd name="T17" fmla="*/ 226 h 246"/>
                <a:gd name="T18" fmla="*/ 58 w 394"/>
                <a:gd name="T19" fmla="*/ 246 h 246"/>
                <a:gd name="T20" fmla="*/ 24 w 394"/>
                <a:gd name="T21" fmla="*/ 235 h 246"/>
                <a:gd name="T22" fmla="*/ 0 w 394"/>
                <a:gd name="T23" fmla="*/ 151 h 246"/>
                <a:gd name="T24" fmla="*/ 28 w 394"/>
                <a:gd name="T25" fmla="*/ 132 h 246"/>
                <a:gd name="T26" fmla="*/ 69 w 394"/>
                <a:gd name="T27" fmla="*/ 143 h 246"/>
                <a:gd name="T28" fmla="*/ 113 w 394"/>
                <a:gd name="T29" fmla="*/ 149 h 246"/>
                <a:gd name="T30" fmla="*/ 138 w 394"/>
                <a:gd name="T31" fmla="*/ 122 h 246"/>
                <a:gd name="T32" fmla="*/ 161 w 394"/>
                <a:gd name="T33" fmla="*/ 93 h 246"/>
                <a:gd name="T34" fmla="*/ 218 w 394"/>
                <a:gd name="T35" fmla="*/ 65 h 246"/>
                <a:gd name="T36" fmla="*/ 227 w 394"/>
                <a:gd name="T37" fmla="*/ 53 h 246"/>
                <a:gd name="T38" fmla="*/ 254 w 394"/>
                <a:gd name="T39" fmla="*/ 52 h 246"/>
                <a:gd name="T40" fmla="*/ 315 w 394"/>
                <a:gd name="T41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4" h="246">
                  <a:moveTo>
                    <a:pt x="315" y="0"/>
                  </a:moveTo>
                  <a:cubicBezTo>
                    <a:pt x="341" y="28"/>
                    <a:pt x="363" y="61"/>
                    <a:pt x="374" y="103"/>
                  </a:cubicBezTo>
                  <a:cubicBezTo>
                    <a:pt x="367" y="107"/>
                    <a:pt x="356" y="108"/>
                    <a:pt x="348" y="111"/>
                  </a:cubicBezTo>
                  <a:cubicBezTo>
                    <a:pt x="359" y="130"/>
                    <a:pt x="380" y="149"/>
                    <a:pt x="394" y="169"/>
                  </a:cubicBezTo>
                  <a:cubicBezTo>
                    <a:pt x="388" y="176"/>
                    <a:pt x="374" y="187"/>
                    <a:pt x="357" y="192"/>
                  </a:cubicBezTo>
                  <a:cubicBezTo>
                    <a:pt x="329" y="200"/>
                    <a:pt x="297" y="200"/>
                    <a:pt x="286" y="181"/>
                  </a:cubicBezTo>
                  <a:cubicBezTo>
                    <a:pt x="253" y="184"/>
                    <a:pt x="220" y="186"/>
                    <a:pt x="200" y="202"/>
                  </a:cubicBezTo>
                  <a:cubicBezTo>
                    <a:pt x="192" y="200"/>
                    <a:pt x="188" y="192"/>
                    <a:pt x="181" y="188"/>
                  </a:cubicBezTo>
                  <a:cubicBezTo>
                    <a:pt x="149" y="209"/>
                    <a:pt x="99" y="212"/>
                    <a:pt x="59" y="226"/>
                  </a:cubicBezTo>
                  <a:cubicBezTo>
                    <a:pt x="60" y="234"/>
                    <a:pt x="58" y="238"/>
                    <a:pt x="58" y="246"/>
                  </a:cubicBezTo>
                  <a:cubicBezTo>
                    <a:pt x="47" y="242"/>
                    <a:pt x="35" y="239"/>
                    <a:pt x="24" y="235"/>
                  </a:cubicBezTo>
                  <a:cubicBezTo>
                    <a:pt x="23" y="200"/>
                    <a:pt x="8" y="179"/>
                    <a:pt x="0" y="151"/>
                  </a:cubicBezTo>
                  <a:cubicBezTo>
                    <a:pt x="8" y="143"/>
                    <a:pt x="18" y="138"/>
                    <a:pt x="28" y="132"/>
                  </a:cubicBezTo>
                  <a:cubicBezTo>
                    <a:pt x="40" y="135"/>
                    <a:pt x="53" y="140"/>
                    <a:pt x="69" y="143"/>
                  </a:cubicBezTo>
                  <a:cubicBezTo>
                    <a:pt x="81" y="145"/>
                    <a:pt x="102" y="152"/>
                    <a:pt x="113" y="149"/>
                  </a:cubicBezTo>
                  <a:cubicBezTo>
                    <a:pt x="120" y="148"/>
                    <a:pt x="131" y="131"/>
                    <a:pt x="138" y="122"/>
                  </a:cubicBezTo>
                  <a:cubicBezTo>
                    <a:pt x="147" y="111"/>
                    <a:pt x="153" y="98"/>
                    <a:pt x="161" y="93"/>
                  </a:cubicBezTo>
                  <a:cubicBezTo>
                    <a:pt x="176" y="82"/>
                    <a:pt x="203" y="78"/>
                    <a:pt x="218" y="65"/>
                  </a:cubicBezTo>
                  <a:cubicBezTo>
                    <a:pt x="222" y="62"/>
                    <a:pt x="223" y="55"/>
                    <a:pt x="227" y="53"/>
                  </a:cubicBezTo>
                  <a:cubicBezTo>
                    <a:pt x="236" y="48"/>
                    <a:pt x="244" y="53"/>
                    <a:pt x="254" y="52"/>
                  </a:cubicBezTo>
                  <a:cubicBezTo>
                    <a:pt x="287" y="49"/>
                    <a:pt x="299" y="21"/>
                    <a:pt x="31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9" name="Freeform 15"/>
            <p:cNvSpPr>
              <a:spLocks/>
            </p:cNvSpPr>
            <p:nvPr/>
          </p:nvSpPr>
          <p:spPr bwMode="auto">
            <a:xfrm>
              <a:off x="9912350" y="3578225"/>
              <a:ext cx="1143000" cy="995363"/>
            </a:xfrm>
            <a:custGeom>
              <a:avLst/>
              <a:gdLst>
                <a:gd name="T0" fmla="*/ 275 w 584"/>
                <a:gd name="T1" fmla="*/ 0 h 509"/>
                <a:gd name="T2" fmla="*/ 284 w 584"/>
                <a:gd name="T3" fmla="*/ 61 h 509"/>
                <a:gd name="T4" fmla="*/ 317 w 584"/>
                <a:gd name="T5" fmla="*/ 101 h 509"/>
                <a:gd name="T6" fmla="*/ 354 w 584"/>
                <a:gd name="T7" fmla="*/ 79 h 509"/>
                <a:gd name="T8" fmla="*/ 393 w 584"/>
                <a:gd name="T9" fmla="*/ 60 h 509"/>
                <a:gd name="T10" fmla="*/ 455 w 584"/>
                <a:gd name="T11" fmla="*/ 70 h 509"/>
                <a:gd name="T12" fmla="*/ 584 w 584"/>
                <a:gd name="T13" fmla="*/ 297 h 509"/>
                <a:gd name="T14" fmla="*/ 545 w 584"/>
                <a:gd name="T15" fmla="*/ 460 h 509"/>
                <a:gd name="T16" fmla="*/ 435 w 584"/>
                <a:gd name="T17" fmla="*/ 509 h 509"/>
                <a:gd name="T18" fmla="*/ 307 w 584"/>
                <a:gd name="T19" fmla="*/ 481 h 509"/>
                <a:gd name="T20" fmla="*/ 244 w 584"/>
                <a:gd name="T21" fmla="*/ 480 h 509"/>
                <a:gd name="T22" fmla="*/ 172 w 584"/>
                <a:gd name="T23" fmla="*/ 462 h 509"/>
                <a:gd name="T24" fmla="*/ 97 w 584"/>
                <a:gd name="T25" fmla="*/ 448 h 509"/>
                <a:gd name="T26" fmla="*/ 52 w 584"/>
                <a:gd name="T27" fmla="*/ 405 h 509"/>
                <a:gd name="T28" fmla="*/ 71 w 584"/>
                <a:gd name="T29" fmla="*/ 379 h 509"/>
                <a:gd name="T30" fmla="*/ 9 w 584"/>
                <a:gd name="T31" fmla="*/ 323 h 509"/>
                <a:gd name="T32" fmla="*/ 8 w 584"/>
                <a:gd name="T33" fmla="*/ 246 h 509"/>
                <a:gd name="T34" fmla="*/ 34 w 584"/>
                <a:gd name="T35" fmla="*/ 177 h 509"/>
                <a:gd name="T36" fmla="*/ 29 w 584"/>
                <a:gd name="T37" fmla="*/ 174 h 509"/>
                <a:gd name="T38" fmla="*/ 46 w 584"/>
                <a:gd name="T39" fmla="*/ 178 h 509"/>
                <a:gd name="T40" fmla="*/ 96 w 584"/>
                <a:gd name="T41" fmla="*/ 177 h 509"/>
                <a:gd name="T42" fmla="*/ 139 w 584"/>
                <a:gd name="T43" fmla="*/ 176 h 509"/>
                <a:gd name="T44" fmla="*/ 158 w 584"/>
                <a:gd name="T45" fmla="*/ 155 h 509"/>
                <a:gd name="T46" fmla="*/ 191 w 584"/>
                <a:gd name="T47" fmla="*/ 111 h 509"/>
                <a:gd name="T48" fmla="*/ 205 w 584"/>
                <a:gd name="T49" fmla="*/ 110 h 509"/>
                <a:gd name="T50" fmla="*/ 242 w 584"/>
                <a:gd name="T51" fmla="*/ 44 h 509"/>
                <a:gd name="T52" fmla="*/ 275 w 584"/>
                <a:gd name="T53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4" h="509">
                  <a:moveTo>
                    <a:pt x="275" y="0"/>
                  </a:moveTo>
                  <a:cubicBezTo>
                    <a:pt x="285" y="20"/>
                    <a:pt x="278" y="42"/>
                    <a:pt x="284" y="61"/>
                  </a:cubicBezTo>
                  <a:cubicBezTo>
                    <a:pt x="290" y="78"/>
                    <a:pt x="311" y="86"/>
                    <a:pt x="317" y="101"/>
                  </a:cubicBezTo>
                  <a:cubicBezTo>
                    <a:pt x="330" y="96"/>
                    <a:pt x="341" y="87"/>
                    <a:pt x="354" y="79"/>
                  </a:cubicBezTo>
                  <a:cubicBezTo>
                    <a:pt x="365" y="73"/>
                    <a:pt x="381" y="61"/>
                    <a:pt x="393" y="60"/>
                  </a:cubicBezTo>
                  <a:cubicBezTo>
                    <a:pt x="412" y="57"/>
                    <a:pt x="432" y="69"/>
                    <a:pt x="455" y="70"/>
                  </a:cubicBezTo>
                  <a:cubicBezTo>
                    <a:pt x="501" y="143"/>
                    <a:pt x="540" y="222"/>
                    <a:pt x="584" y="297"/>
                  </a:cubicBezTo>
                  <a:cubicBezTo>
                    <a:pt x="573" y="353"/>
                    <a:pt x="566" y="414"/>
                    <a:pt x="545" y="460"/>
                  </a:cubicBezTo>
                  <a:cubicBezTo>
                    <a:pt x="515" y="473"/>
                    <a:pt x="484" y="509"/>
                    <a:pt x="435" y="509"/>
                  </a:cubicBezTo>
                  <a:cubicBezTo>
                    <a:pt x="393" y="509"/>
                    <a:pt x="344" y="486"/>
                    <a:pt x="307" y="481"/>
                  </a:cubicBezTo>
                  <a:cubicBezTo>
                    <a:pt x="286" y="479"/>
                    <a:pt x="264" y="482"/>
                    <a:pt x="244" y="480"/>
                  </a:cubicBezTo>
                  <a:cubicBezTo>
                    <a:pt x="220" y="477"/>
                    <a:pt x="197" y="466"/>
                    <a:pt x="172" y="462"/>
                  </a:cubicBezTo>
                  <a:cubicBezTo>
                    <a:pt x="146" y="457"/>
                    <a:pt x="116" y="456"/>
                    <a:pt x="97" y="448"/>
                  </a:cubicBezTo>
                  <a:cubicBezTo>
                    <a:pt x="85" y="444"/>
                    <a:pt x="53" y="418"/>
                    <a:pt x="52" y="405"/>
                  </a:cubicBezTo>
                  <a:cubicBezTo>
                    <a:pt x="52" y="392"/>
                    <a:pt x="64" y="387"/>
                    <a:pt x="71" y="379"/>
                  </a:cubicBezTo>
                  <a:cubicBezTo>
                    <a:pt x="55" y="356"/>
                    <a:pt x="41" y="330"/>
                    <a:pt x="9" y="323"/>
                  </a:cubicBezTo>
                  <a:cubicBezTo>
                    <a:pt x="2" y="296"/>
                    <a:pt x="0" y="271"/>
                    <a:pt x="8" y="246"/>
                  </a:cubicBezTo>
                  <a:cubicBezTo>
                    <a:pt x="14" y="223"/>
                    <a:pt x="34" y="203"/>
                    <a:pt x="34" y="177"/>
                  </a:cubicBezTo>
                  <a:cubicBezTo>
                    <a:pt x="35" y="173"/>
                    <a:pt x="31" y="175"/>
                    <a:pt x="29" y="174"/>
                  </a:cubicBezTo>
                  <a:cubicBezTo>
                    <a:pt x="31" y="166"/>
                    <a:pt x="40" y="178"/>
                    <a:pt x="46" y="178"/>
                  </a:cubicBezTo>
                  <a:cubicBezTo>
                    <a:pt x="63" y="173"/>
                    <a:pt x="79" y="177"/>
                    <a:pt x="96" y="177"/>
                  </a:cubicBezTo>
                  <a:cubicBezTo>
                    <a:pt x="109" y="177"/>
                    <a:pt x="128" y="179"/>
                    <a:pt x="139" y="176"/>
                  </a:cubicBezTo>
                  <a:cubicBezTo>
                    <a:pt x="146" y="174"/>
                    <a:pt x="152" y="162"/>
                    <a:pt x="158" y="155"/>
                  </a:cubicBezTo>
                  <a:cubicBezTo>
                    <a:pt x="170" y="140"/>
                    <a:pt x="181" y="129"/>
                    <a:pt x="191" y="111"/>
                  </a:cubicBezTo>
                  <a:cubicBezTo>
                    <a:pt x="196" y="111"/>
                    <a:pt x="201" y="111"/>
                    <a:pt x="205" y="110"/>
                  </a:cubicBezTo>
                  <a:cubicBezTo>
                    <a:pt x="231" y="101"/>
                    <a:pt x="233" y="69"/>
                    <a:pt x="242" y="44"/>
                  </a:cubicBezTo>
                  <a:cubicBezTo>
                    <a:pt x="250" y="23"/>
                    <a:pt x="267" y="15"/>
                    <a:pt x="27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0" name="Freeform 16"/>
            <p:cNvSpPr>
              <a:spLocks/>
            </p:cNvSpPr>
            <p:nvPr/>
          </p:nvSpPr>
          <p:spPr bwMode="auto">
            <a:xfrm>
              <a:off x="8269288" y="3698875"/>
              <a:ext cx="620713" cy="860425"/>
            </a:xfrm>
            <a:custGeom>
              <a:avLst/>
              <a:gdLst>
                <a:gd name="T0" fmla="*/ 197 w 317"/>
                <a:gd name="T1" fmla="*/ 201 h 439"/>
                <a:gd name="T2" fmla="*/ 215 w 317"/>
                <a:gd name="T3" fmla="*/ 199 h 439"/>
                <a:gd name="T4" fmla="*/ 218 w 317"/>
                <a:gd name="T5" fmla="*/ 231 h 439"/>
                <a:gd name="T6" fmla="*/ 314 w 317"/>
                <a:gd name="T7" fmla="*/ 306 h 439"/>
                <a:gd name="T8" fmla="*/ 313 w 317"/>
                <a:gd name="T9" fmla="*/ 357 h 439"/>
                <a:gd name="T10" fmla="*/ 283 w 317"/>
                <a:gd name="T11" fmla="*/ 412 h 439"/>
                <a:gd name="T12" fmla="*/ 232 w 317"/>
                <a:gd name="T13" fmla="*/ 439 h 439"/>
                <a:gd name="T14" fmla="*/ 185 w 317"/>
                <a:gd name="T15" fmla="*/ 368 h 439"/>
                <a:gd name="T16" fmla="*/ 149 w 317"/>
                <a:gd name="T17" fmla="*/ 329 h 439"/>
                <a:gd name="T18" fmla="*/ 134 w 317"/>
                <a:gd name="T19" fmla="*/ 273 h 439"/>
                <a:gd name="T20" fmla="*/ 126 w 317"/>
                <a:gd name="T21" fmla="*/ 264 h 439"/>
                <a:gd name="T22" fmla="*/ 109 w 317"/>
                <a:gd name="T23" fmla="*/ 234 h 439"/>
                <a:gd name="T24" fmla="*/ 78 w 317"/>
                <a:gd name="T25" fmla="*/ 198 h 439"/>
                <a:gd name="T26" fmla="*/ 56 w 317"/>
                <a:gd name="T27" fmla="*/ 144 h 439"/>
                <a:gd name="T28" fmla="*/ 23 w 317"/>
                <a:gd name="T29" fmla="*/ 100 h 439"/>
                <a:gd name="T30" fmla="*/ 12 w 317"/>
                <a:gd name="T31" fmla="*/ 103 h 439"/>
                <a:gd name="T32" fmla="*/ 4 w 317"/>
                <a:gd name="T33" fmla="*/ 56 h 439"/>
                <a:gd name="T34" fmla="*/ 66 w 317"/>
                <a:gd name="T35" fmla="*/ 31 h 439"/>
                <a:gd name="T36" fmla="*/ 106 w 317"/>
                <a:gd name="T37" fmla="*/ 0 h 439"/>
                <a:gd name="T38" fmla="*/ 135 w 317"/>
                <a:gd name="T39" fmla="*/ 21 h 439"/>
                <a:gd name="T40" fmla="*/ 157 w 317"/>
                <a:gd name="T41" fmla="*/ 87 h 439"/>
                <a:gd name="T42" fmla="*/ 159 w 317"/>
                <a:gd name="T43" fmla="*/ 127 h 439"/>
                <a:gd name="T44" fmla="*/ 197 w 317"/>
                <a:gd name="T45" fmla="*/ 201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7" h="439">
                  <a:moveTo>
                    <a:pt x="197" y="201"/>
                  </a:moveTo>
                  <a:cubicBezTo>
                    <a:pt x="201" y="198"/>
                    <a:pt x="209" y="200"/>
                    <a:pt x="215" y="199"/>
                  </a:cubicBezTo>
                  <a:cubicBezTo>
                    <a:pt x="215" y="211"/>
                    <a:pt x="218" y="220"/>
                    <a:pt x="218" y="231"/>
                  </a:cubicBezTo>
                  <a:cubicBezTo>
                    <a:pt x="238" y="262"/>
                    <a:pt x="301" y="269"/>
                    <a:pt x="314" y="306"/>
                  </a:cubicBezTo>
                  <a:cubicBezTo>
                    <a:pt x="317" y="315"/>
                    <a:pt x="316" y="346"/>
                    <a:pt x="313" y="357"/>
                  </a:cubicBezTo>
                  <a:cubicBezTo>
                    <a:pt x="308" y="378"/>
                    <a:pt x="292" y="396"/>
                    <a:pt x="283" y="412"/>
                  </a:cubicBezTo>
                  <a:cubicBezTo>
                    <a:pt x="255" y="410"/>
                    <a:pt x="248" y="429"/>
                    <a:pt x="232" y="439"/>
                  </a:cubicBezTo>
                  <a:cubicBezTo>
                    <a:pt x="225" y="407"/>
                    <a:pt x="206" y="390"/>
                    <a:pt x="185" y="368"/>
                  </a:cubicBezTo>
                  <a:cubicBezTo>
                    <a:pt x="173" y="355"/>
                    <a:pt x="156" y="341"/>
                    <a:pt x="149" y="329"/>
                  </a:cubicBezTo>
                  <a:cubicBezTo>
                    <a:pt x="141" y="311"/>
                    <a:pt x="141" y="290"/>
                    <a:pt x="134" y="273"/>
                  </a:cubicBezTo>
                  <a:cubicBezTo>
                    <a:pt x="132" y="269"/>
                    <a:pt x="128" y="267"/>
                    <a:pt x="126" y="264"/>
                  </a:cubicBezTo>
                  <a:cubicBezTo>
                    <a:pt x="119" y="253"/>
                    <a:pt x="116" y="243"/>
                    <a:pt x="109" y="234"/>
                  </a:cubicBezTo>
                  <a:cubicBezTo>
                    <a:pt x="100" y="223"/>
                    <a:pt x="85" y="213"/>
                    <a:pt x="78" y="198"/>
                  </a:cubicBezTo>
                  <a:cubicBezTo>
                    <a:pt x="70" y="180"/>
                    <a:pt x="67" y="161"/>
                    <a:pt x="56" y="144"/>
                  </a:cubicBezTo>
                  <a:cubicBezTo>
                    <a:pt x="46" y="128"/>
                    <a:pt x="34" y="116"/>
                    <a:pt x="23" y="100"/>
                  </a:cubicBezTo>
                  <a:cubicBezTo>
                    <a:pt x="18" y="100"/>
                    <a:pt x="16" y="106"/>
                    <a:pt x="12" y="103"/>
                  </a:cubicBezTo>
                  <a:cubicBezTo>
                    <a:pt x="0" y="94"/>
                    <a:pt x="14" y="68"/>
                    <a:pt x="4" y="56"/>
                  </a:cubicBezTo>
                  <a:cubicBezTo>
                    <a:pt x="34" y="60"/>
                    <a:pt x="45" y="46"/>
                    <a:pt x="66" y="31"/>
                  </a:cubicBezTo>
                  <a:cubicBezTo>
                    <a:pt x="82" y="19"/>
                    <a:pt x="95" y="9"/>
                    <a:pt x="106" y="0"/>
                  </a:cubicBezTo>
                  <a:cubicBezTo>
                    <a:pt x="117" y="6"/>
                    <a:pt x="125" y="15"/>
                    <a:pt x="135" y="21"/>
                  </a:cubicBezTo>
                  <a:cubicBezTo>
                    <a:pt x="137" y="44"/>
                    <a:pt x="153" y="62"/>
                    <a:pt x="157" y="87"/>
                  </a:cubicBezTo>
                  <a:cubicBezTo>
                    <a:pt x="159" y="100"/>
                    <a:pt x="157" y="113"/>
                    <a:pt x="159" y="127"/>
                  </a:cubicBezTo>
                  <a:cubicBezTo>
                    <a:pt x="163" y="154"/>
                    <a:pt x="182" y="183"/>
                    <a:pt x="197" y="20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1" name="Freeform 17"/>
            <p:cNvSpPr>
              <a:spLocks/>
            </p:cNvSpPr>
            <p:nvPr/>
          </p:nvSpPr>
          <p:spPr bwMode="auto">
            <a:xfrm>
              <a:off x="8609013" y="3821113"/>
              <a:ext cx="944563" cy="558800"/>
            </a:xfrm>
            <a:custGeom>
              <a:avLst/>
              <a:gdLst>
                <a:gd name="T0" fmla="*/ 305 w 483"/>
                <a:gd name="T1" fmla="*/ 19 h 286"/>
                <a:gd name="T2" fmla="*/ 331 w 483"/>
                <a:gd name="T3" fmla="*/ 41 h 286"/>
                <a:gd name="T4" fmla="*/ 371 w 483"/>
                <a:gd name="T5" fmla="*/ 45 h 286"/>
                <a:gd name="T6" fmla="*/ 385 w 483"/>
                <a:gd name="T7" fmla="*/ 60 h 286"/>
                <a:gd name="T8" fmla="*/ 418 w 483"/>
                <a:gd name="T9" fmla="*/ 79 h 286"/>
                <a:gd name="T10" fmla="*/ 439 w 483"/>
                <a:gd name="T11" fmla="*/ 11 h 286"/>
                <a:gd name="T12" fmla="*/ 475 w 483"/>
                <a:gd name="T13" fmla="*/ 53 h 286"/>
                <a:gd name="T14" fmla="*/ 475 w 483"/>
                <a:gd name="T15" fmla="*/ 103 h 286"/>
                <a:gd name="T16" fmla="*/ 465 w 483"/>
                <a:gd name="T17" fmla="*/ 162 h 286"/>
                <a:gd name="T18" fmla="*/ 480 w 483"/>
                <a:gd name="T19" fmla="*/ 193 h 286"/>
                <a:gd name="T20" fmla="*/ 463 w 483"/>
                <a:gd name="T21" fmla="*/ 236 h 286"/>
                <a:gd name="T22" fmla="*/ 435 w 483"/>
                <a:gd name="T23" fmla="*/ 243 h 286"/>
                <a:gd name="T24" fmla="*/ 403 w 483"/>
                <a:gd name="T25" fmla="*/ 235 h 286"/>
                <a:gd name="T26" fmla="*/ 363 w 483"/>
                <a:gd name="T27" fmla="*/ 235 h 286"/>
                <a:gd name="T28" fmla="*/ 336 w 483"/>
                <a:gd name="T29" fmla="*/ 209 h 286"/>
                <a:gd name="T30" fmla="*/ 237 w 483"/>
                <a:gd name="T31" fmla="*/ 191 h 286"/>
                <a:gd name="T32" fmla="*/ 177 w 483"/>
                <a:gd name="T33" fmla="*/ 286 h 286"/>
                <a:gd name="T34" fmla="*/ 154 w 483"/>
                <a:gd name="T35" fmla="*/ 286 h 286"/>
                <a:gd name="T36" fmla="*/ 58 w 483"/>
                <a:gd name="T37" fmla="*/ 165 h 286"/>
                <a:gd name="T38" fmla="*/ 54 w 483"/>
                <a:gd name="T39" fmla="*/ 124 h 286"/>
                <a:gd name="T40" fmla="*/ 0 w 483"/>
                <a:gd name="T41" fmla="*/ 60 h 286"/>
                <a:gd name="T42" fmla="*/ 45 w 483"/>
                <a:gd name="T43" fmla="*/ 73 h 286"/>
                <a:gd name="T44" fmla="*/ 46 w 483"/>
                <a:gd name="T45" fmla="*/ 48 h 286"/>
                <a:gd name="T46" fmla="*/ 153 w 483"/>
                <a:gd name="T47" fmla="*/ 13 h 286"/>
                <a:gd name="T48" fmla="*/ 173 w 483"/>
                <a:gd name="T49" fmla="*/ 28 h 286"/>
                <a:gd name="T50" fmla="*/ 253 w 483"/>
                <a:gd name="T51" fmla="*/ 4 h 286"/>
                <a:gd name="T52" fmla="*/ 276 w 483"/>
                <a:gd name="T53" fmla="*/ 20 h 286"/>
                <a:gd name="T54" fmla="*/ 305 w 483"/>
                <a:gd name="T55" fmla="*/ 19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83" h="286">
                  <a:moveTo>
                    <a:pt x="305" y="19"/>
                  </a:moveTo>
                  <a:cubicBezTo>
                    <a:pt x="315" y="27"/>
                    <a:pt x="318" y="37"/>
                    <a:pt x="331" y="41"/>
                  </a:cubicBezTo>
                  <a:cubicBezTo>
                    <a:pt x="343" y="45"/>
                    <a:pt x="358" y="40"/>
                    <a:pt x="371" y="45"/>
                  </a:cubicBezTo>
                  <a:cubicBezTo>
                    <a:pt x="377" y="47"/>
                    <a:pt x="379" y="55"/>
                    <a:pt x="385" y="60"/>
                  </a:cubicBezTo>
                  <a:cubicBezTo>
                    <a:pt x="395" y="68"/>
                    <a:pt x="409" y="73"/>
                    <a:pt x="418" y="79"/>
                  </a:cubicBezTo>
                  <a:cubicBezTo>
                    <a:pt x="431" y="63"/>
                    <a:pt x="430" y="32"/>
                    <a:pt x="439" y="11"/>
                  </a:cubicBezTo>
                  <a:cubicBezTo>
                    <a:pt x="458" y="15"/>
                    <a:pt x="467" y="32"/>
                    <a:pt x="475" y="53"/>
                  </a:cubicBezTo>
                  <a:cubicBezTo>
                    <a:pt x="481" y="71"/>
                    <a:pt x="481" y="82"/>
                    <a:pt x="475" y="103"/>
                  </a:cubicBezTo>
                  <a:cubicBezTo>
                    <a:pt x="469" y="121"/>
                    <a:pt x="458" y="135"/>
                    <a:pt x="465" y="162"/>
                  </a:cubicBezTo>
                  <a:cubicBezTo>
                    <a:pt x="468" y="173"/>
                    <a:pt x="478" y="182"/>
                    <a:pt x="480" y="193"/>
                  </a:cubicBezTo>
                  <a:cubicBezTo>
                    <a:pt x="483" y="212"/>
                    <a:pt x="475" y="224"/>
                    <a:pt x="463" y="236"/>
                  </a:cubicBezTo>
                  <a:cubicBezTo>
                    <a:pt x="450" y="233"/>
                    <a:pt x="445" y="242"/>
                    <a:pt x="435" y="243"/>
                  </a:cubicBezTo>
                  <a:cubicBezTo>
                    <a:pt x="423" y="244"/>
                    <a:pt x="414" y="236"/>
                    <a:pt x="403" y="235"/>
                  </a:cubicBezTo>
                  <a:cubicBezTo>
                    <a:pt x="390" y="234"/>
                    <a:pt x="377" y="242"/>
                    <a:pt x="363" y="235"/>
                  </a:cubicBezTo>
                  <a:cubicBezTo>
                    <a:pt x="351" y="228"/>
                    <a:pt x="347" y="217"/>
                    <a:pt x="336" y="209"/>
                  </a:cubicBezTo>
                  <a:cubicBezTo>
                    <a:pt x="313" y="191"/>
                    <a:pt x="278" y="192"/>
                    <a:pt x="237" y="191"/>
                  </a:cubicBezTo>
                  <a:cubicBezTo>
                    <a:pt x="219" y="225"/>
                    <a:pt x="203" y="261"/>
                    <a:pt x="177" y="286"/>
                  </a:cubicBezTo>
                  <a:cubicBezTo>
                    <a:pt x="169" y="286"/>
                    <a:pt x="162" y="286"/>
                    <a:pt x="154" y="286"/>
                  </a:cubicBezTo>
                  <a:cubicBezTo>
                    <a:pt x="171" y="202"/>
                    <a:pt x="94" y="201"/>
                    <a:pt x="58" y="165"/>
                  </a:cubicBezTo>
                  <a:cubicBezTo>
                    <a:pt x="58" y="151"/>
                    <a:pt x="55" y="138"/>
                    <a:pt x="54" y="124"/>
                  </a:cubicBezTo>
                  <a:cubicBezTo>
                    <a:pt x="13" y="135"/>
                    <a:pt x="9" y="86"/>
                    <a:pt x="0" y="60"/>
                  </a:cubicBezTo>
                  <a:cubicBezTo>
                    <a:pt x="16" y="63"/>
                    <a:pt x="30" y="68"/>
                    <a:pt x="45" y="73"/>
                  </a:cubicBezTo>
                  <a:cubicBezTo>
                    <a:pt x="48" y="67"/>
                    <a:pt x="46" y="56"/>
                    <a:pt x="46" y="48"/>
                  </a:cubicBezTo>
                  <a:cubicBezTo>
                    <a:pt x="78" y="32"/>
                    <a:pt x="125" y="33"/>
                    <a:pt x="153" y="13"/>
                  </a:cubicBezTo>
                  <a:cubicBezTo>
                    <a:pt x="161" y="16"/>
                    <a:pt x="166" y="24"/>
                    <a:pt x="173" y="28"/>
                  </a:cubicBezTo>
                  <a:cubicBezTo>
                    <a:pt x="189" y="17"/>
                    <a:pt x="227" y="0"/>
                    <a:pt x="253" y="4"/>
                  </a:cubicBezTo>
                  <a:cubicBezTo>
                    <a:pt x="264" y="6"/>
                    <a:pt x="268" y="15"/>
                    <a:pt x="276" y="20"/>
                  </a:cubicBezTo>
                  <a:cubicBezTo>
                    <a:pt x="286" y="21"/>
                    <a:pt x="295" y="19"/>
                    <a:pt x="305" y="1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2" name="Freeform 18"/>
            <p:cNvSpPr>
              <a:spLocks/>
            </p:cNvSpPr>
            <p:nvPr/>
          </p:nvSpPr>
          <p:spPr bwMode="auto">
            <a:xfrm>
              <a:off x="9424988" y="3967163"/>
              <a:ext cx="1092200" cy="1268413"/>
            </a:xfrm>
            <a:custGeom>
              <a:avLst/>
              <a:gdLst>
                <a:gd name="T0" fmla="*/ 246 w 558"/>
                <a:gd name="T1" fmla="*/ 134 h 648"/>
                <a:gd name="T2" fmla="*/ 301 w 558"/>
                <a:gd name="T3" fmla="*/ 176 h 648"/>
                <a:gd name="T4" fmla="*/ 288 w 558"/>
                <a:gd name="T5" fmla="*/ 205 h 648"/>
                <a:gd name="T6" fmla="*/ 344 w 558"/>
                <a:gd name="T7" fmla="*/ 263 h 648"/>
                <a:gd name="T8" fmla="*/ 555 w 558"/>
                <a:gd name="T9" fmla="*/ 296 h 648"/>
                <a:gd name="T10" fmla="*/ 545 w 558"/>
                <a:gd name="T11" fmla="*/ 300 h 648"/>
                <a:gd name="T12" fmla="*/ 514 w 558"/>
                <a:gd name="T13" fmla="*/ 369 h 648"/>
                <a:gd name="T14" fmla="*/ 481 w 558"/>
                <a:gd name="T15" fmla="*/ 420 h 648"/>
                <a:gd name="T16" fmla="*/ 475 w 558"/>
                <a:gd name="T17" fmla="*/ 471 h 648"/>
                <a:gd name="T18" fmla="*/ 456 w 558"/>
                <a:gd name="T19" fmla="*/ 504 h 648"/>
                <a:gd name="T20" fmla="*/ 437 w 558"/>
                <a:gd name="T21" fmla="*/ 538 h 648"/>
                <a:gd name="T22" fmla="*/ 433 w 558"/>
                <a:gd name="T23" fmla="*/ 648 h 648"/>
                <a:gd name="T24" fmla="*/ 432 w 558"/>
                <a:gd name="T25" fmla="*/ 588 h 648"/>
                <a:gd name="T26" fmla="*/ 396 w 558"/>
                <a:gd name="T27" fmla="*/ 586 h 648"/>
                <a:gd name="T28" fmla="*/ 336 w 558"/>
                <a:gd name="T29" fmla="*/ 584 h 648"/>
                <a:gd name="T30" fmla="*/ 319 w 558"/>
                <a:gd name="T31" fmla="*/ 538 h 648"/>
                <a:gd name="T32" fmla="*/ 295 w 558"/>
                <a:gd name="T33" fmla="*/ 525 h 648"/>
                <a:gd name="T34" fmla="*/ 291 w 558"/>
                <a:gd name="T35" fmla="*/ 554 h 648"/>
                <a:gd name="T36" fmla="*/ 232 w 558"/>
                <a:gd name="T37" fmla="*/ 533 h 648"/>
                <a:gd name="T38" fmla="*/ 234 w 558"/>
                <a:gd name="T39" fmla="*/ 510 h 648"/>
                <a:gd name="T40" fmla="*/ 287 w 558"/>
                <a:gd name="T41" fmla="*/ 472 h 648"/>
                <a:gd name="T42" fmla="*/ 290 w 558"/>
                <a:gd name="T43" fmla="*/ 402 h 648"/>
                <a:gd name="T44" fmla="*/ 201 w 558"/>
                <a:gd name="T45" fmla="*/ 346 h 648"/>
                <a:gd name="T46" fmla="*/ 145 w 558"/>
                <a:gd name="T47" fmla="*/ 329 h 648"/>
                <a:gd name="T48" fmla="*/ 118 w 558"/>
                <a:gd name="T49" fmla="*/ 327 h 648"/>
                <a:gd name="T50" fmla="*/ 93 w 558"/>
                <a:gd name="T51" fmla="*/ 305 h 648"/>
                <a:gd name="T52" fmla="*/ 50 w 558"/>
                <a:gd name="T53" fmla="*/ 239 h 648"/>
                <a:gd name="T54" fmla="*/ 0 w 558"/>
                <a:gd name="T55" fmla="*/ 180 h 648"/>
                <a:gd name="T56" fmla="*/ 54 w 558"/>
                <a:gd name="T57" fmla="*/ 173 h 648"/>
                <a:gd name="T58" fmla="*/ 76 w 558"/>
                <a:gd name="T59" fmla="*/ 143 h 648"/>
                <a:gd name="T60" fmla="*/ 59 w 558"/>
                <a:gd name="T61" fmla="*/ 57 h 648"/>
                <a:gd name="T62" fmla="*/ 72 w 558"/>
                <a:gd name="T63" fmla="*/ 23 h 648"/>
                <a:gd name="T64" fmla="*/ 125 w 558"/>
                <a:gd name="T65" fmla="*/ 10 h 648"/>
                <a:gd name="T66" fmla="*/ 189 w 558"/>
                <a:gd name="T67" fmla="*/ 33 h 648"/>
                <a:gd name="T68" fmla="*/ 224 w 558"/>
                <a:gd name="T69" fmla="*/ 32 h 648"/>
                <a:gd name="T70" fmla="*/ 262 w 558"/>
                <a:gd name="T71" fmla="*/ 0 h 648"/>
                <a:gd name="T72" fmla="*/ 265 w 558"/>
                <a:gd name="T73" fmla="*/ 3 h 648"/>
                <a:gd name="T74" fmla="*/ 246 w 558"/>
                <a:gd name="T75" fmla="*/ 134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8" h="648">
                  <a:moveTo>
                    <a:pt x="246" y="134"/>
                  </a:moveTo>
                  <a:cubicBezTo>
                    <a:pt x="273" y="139"/>
                    <a:pt x="290" y="155"/>
                    <a:pt x="301" y="176"/>
                  </a:cubicBezTo>
                  <a:cubicBezTo>
                    <a:pt x="299" y="185"/>
                    <a:pt x="288" y="192"/>
                    <a:pt x="288" y="205"/>
                  </a:cubicBezTo>
                  <a:cubicBezTo>
                    <a:pt x="288" y="232"/>
                    <a:pt x="329" y="248"/>
                    <a:pt x="344" y="263"/>
                  </a:cubicBezTo>
                  <a:cubicBezTo>
                    <a:pt x="419" y="269"/>
                    <a:pt x="470" y="299"/>
                    <a:pt x="555" y="296"/>
                  </a:cubicBezTo>
                  <a:cubicBezTo>
                    <a:pt x="552" y="298"/>
                    <a:pt x="549" y="299"/>
                    <a:pt x="545" y="300"/>
                  </a:cubicBezTo>
                  <a:cubicBezTo>
                    <a:pt x="558" y="329"/>
                    <a:pt x="530" y="349"/>
                    <a:pt x="514" y="369"/>
                  </a:cubicBezTo>
                  <a:cubicBezTo>
                    <a:pt x="501" y="385"/>
                    <a:pt x="485" y="403"/>
                    <a:pt x="481" y="420"/>
                  </a:cubicBezTo>
                  <a:cubicBezTo>
                    <a:pt x="476" y="438"/>
                    <a:pt x="480" y="456"/>
                    <a:pt x="475" y="471"/>
                  </a:cubicBezTo>
                  <a:cubicBezTo>
                    <a:pt x="471" y="483"/>
                    <a:pt x="461" y="494"/>
                    <a:pt x="456" y="504"/>
                  </a:cubicBezTo>
                  <a:cubicBezTo>
                    <a:pt x="449" y="516"/>
                    <a:pt x="445" y="527"/>
                    <a:pt x="437" y="538"/>
                  </a:cubicBezTo>
                  <a:cubicBezTo>
                    <a:pt x="451" y="565"/>
                    <a:pt x="475" y="633"/>
                    <a:pt x="433" y="648"/>
                  </a:cubicBezTo>
                  <a:cubicBezTo>
                    <a:pt x="429" y="629"/>
                    <a:pt x="427" y="607"/>
                    <a:pt x="432" y="588"/>
                  </a:cubicBezTo>
                  <a:cubicBezTo>
                    <a:pt x="418" y="592"/>
                    <a:pt x="407" y="587"/>
                    <a:pt x="396" y="586"/>
                  </a:cubicBezTo>
                  <a:cubicBezTo>
                    <a:pt x="372" y="582"/>
                    <a:pt x="352" y="597"/>
                    <a:pt x="336" y="584"/>
                  </a:cubicBezTo>
                  <a:cubicBezTo>
                    <a:pt x="330" y="569"/>
                    <a:pt x="324" y="553"/>
                    <a:pt x="319" y="538"/>
                  </a:cubicBezTo>
                  <a:cubicBezTo>
                    <a:pt x="312" y="533"/>
                    <a:pt x="302" y="530"/>
                    <a:pt x="295" y="525"/>
                  </a:cubicBezTo>
                  <a:cubicBezTo>
                    <a:pt x="293" y="534"/>
                    <a:pt x="293" y="545"/>
                    <a:pt x="291" y="554"/>
                  </a:cubicBezTo>
                  <a:cubicBezTo>
                    <a:pt x="273" y="545"/>
                    <a:pt x="250" y="542"/>
                    <a:pt x="232" y="533"/>
                  </a:cubicBezTo>
                  <a:cubicBezTo>
                    <a:pt x="231" y="524"/>
                    <a:pt x="235" y="519"/>
                    <a:pt x="234" y="510"/>
                  </a:cubicBezTo>
                  <a:cubicBezTo>
                    <a:pt x="252" y="498"/>
                    <a:pt x="269" y="485"/>
                    <a:pt x="287" y="472"/>
                  </a:cubicBezTo>
                  <a:cubicBezTo>
                    <a:pt x="289" y="449"/>
                    <a:pt x="292" y="428"/>
                    <a:pt x="290" y="402"/>
                  </a:cubicBezTo>
                  <a:cubicBezTo>
                    <a:pt x="267" y="373"/>
                    <a:pt x="243" y="359"/>
                    <a:pt x="201" y="346"/>
                  </a:cubicBezTo>
                  <a:cubicBezTo>
                    <a:pt x="183" y="340"/>
                    <a:pt x="162" y="332"/>
                    <a:pt x="145" y="329"/>
                  </a:cubicBezTo>
                  <a:cubicBezTo>
                    <a:pt x="136" y="327"/>
                    <a:pt x="127" y="330"/>
                    <a:pt x="118" y="327"/>
                  </a:cubicBezTo>
                  <a:cubicBezTo>
                    <a:pt x="111" y="325"/>
                    <a:pt x="98" y="311"/>
                    <a:pt x="93" y="305"/>
                  </a:cubicBezTo>
                  <a:cubicBezTo>
                    <a:pt x="77" y="283"/>
                    <a:pt x="67" y="259"/>
                    <a:pt x="50" y="239"/>
                  </a:cubicBezTo>
                  <a:cubicBezTo>
                    <a:pt x="32" y="219"/>
                    <a:pt x="16" y="200"/>
                    <a:pt x="0" y="180"/>
                  </a:cubicBezTo>
                  <a:cubicBezTo>
                    <a:pt x="18" y="184"/>
                    <a:pt x="33" y="174"/>
                    <a:pt x="54" y="173"/>
                  </a:cubicBezTo>
                  <a:cubicBezTo>
                    <a:pt x="63" y="164"/>
                    <a:pt x="68" y="152"/>
                    <a:pt x="76" y="143"/>
                  </a:cubicBezTo>
                  <a:cubicBezTo>
                    <a:pt x="83" y="105"/>
                    <a:pt x="57" y="94"/>
                    <a:pt x="59" y="57"/>
                  </a:cubicBezTo>
                  <a:cubicBezTo>
                    <a:pt x="64" y="46"/>
                    <a:pt x="71" y="37"/>
                    <a:pt x="72" y="23"/>
                  </a:cubicBezTo>
                  <a:cubicBezTo>
                    <a:pt x="94" y="23"/>
                    <a:pt x="108" y="15"/>
                    <a:pt x="125" y="10"/>
                  </a:cubicBezTo>
                  <a:cubicBezTo>
                    <a:pt x="139" y="20"/>
                    <a:pt x="161" y="31"/>
                    <a:pt x="189" y="33"/>
                  </a:cubicBezTo>
                  <a:cubicBezTo>
                    <a:pt x="200" y="34"/>
                    <a:pt x="216" y="34"/>
                    <a:pt x="224" y="32"/>
                  </a:cubicBezTo>
                  <a:cubicBezTo>
                    <a:pt x="240" y="28"/>
                    <a:pt x="249" y="7"/>
                    <a:pt x="262" y="0"/>
                  </a:cubicBezTo>
                  <a:cubicBezTo>
                    <a:pt x="264" y="0"/>
                    <a:pt x="264" y="1"/>
                    <a:pt x="265" y="3"/>
                  </a:cubicBezTo>
                  <a:cubicBezTo>
                    <a:pt x="241" y="34"/>
                    <a:pt x="231" y="88"/>
                    <a:pt x="246" y="1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3" name="Freeform 19"/>
            <p:cNvSpPr>
              <a:spLocks/>
            </p:cNvSpPr>
            <p:nvPr/>
          </p:nvSpPr>
          <p:spPr bwMode="auto">
            <a:xfrm>
              <a:off x="8845550" y="4221163"/>
              <a:ext cx="444500" cy="609600"/>
            </a:xfrm>
            <a:custGeom>
              <a:avLst/>
              <a:gdLst>
                <a:gd name="T0" fmla="*/ 215 w 227"/>
                <a:gd name="T1" fmla="*/ 21 h 311"/>
                <a:gd name="T2" fmla="*/ 209 w 227"/>
                <a:gd name="T3" fmla="*/ 30 h 311"/>
                <a:gd name="T4" fmla="*/ 188 w 227"/>
                <a:gd name="T5" fmla="*/ 30 h 311"/>
                <a:gd name="T6" fmla="*/ 219 w 227"/>
                <a:gd name="T7" fmla="*/ 100 h 311"/>
                <a:gd name="T8" fmla="*/ 222 w 227"/>
                <a:gd name="T9" fmla="*/ 122 h 311"/>
                <a:gd name="T10" fmla="*/ 226 w 227"/>
                <a:gd name="T11" fmla="*/ 143 h 311"/>
                <a:gd name="T12" fmla="*/ 186 w 227"/>
                <a:gd name="T13" fmla="*/ 176 h 311"/>
                <a:gd name="T14" fmla="*/ 127 w 227"/>
                <a:gd name="T15" fmla="*/ 200 h 311"/>
                <a:gd name="T16" fmla="*/ 145 w 227"/>
                <a:gd name="T17" fmla="*/ 304 h 311"/>
                <a:gd name="T18" fmla="*/ 78 w 227"/>
                <a:gd name="T19" fmla="*/ 297 h 311"/>
                <a:gd name="T20" fmla="*/ 43 w 227"/>
                <a:gd name="T21" fmla="*/ 279 h 311"/>
                <a:gd name="T22" fmla="*/ 49 w 227"/>
                <a:gd name="T23" fmla="*/ 185 h 311"/>
                <a:gd name="T24" fmla="*/ 0 w 227"/>
                <a:gd name="T25" fmla="*/ 197 h 311"/>
                <a:gd name="T26" fmla="*/ 31 w 227"/>
                <a:gd name="T27" fmla="*/ 94 h 311"/>
                <a:gd name="T28" fmla="*/ 61 w 227"/>
                <a:gd name="T29" fmla="*/ 93 h 311"/>
                <a:gd name="T30" fmla="*/ 123 w 227"/>
                <a:gd name="T31" fmla="*/ 0 h 311"/>
                <a:gd name="T32" fmla="*/ 215 w 227"/>
                <a:gd name="T33" fmla="*/ 2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7" h="311">
                  <a:moveTo>
                    <a:pt x="215" y="21"/>
                  </a:moveTo>
                  <a:cubicBezTo>
                    <a:pt x="211" y="22"/>
                    <a:pt x="206" y="22"/>
                    <a:pt x="209" y="30"/>
                  </a:cubicBezTo>
                  <a:cubicBezTo>
                    <a:pt x="202" y="30"/>
                    <a:pt x="195" y="30"/>
                    <a:pt x="188" y="30"/>
                  </a:cubicBezTo>
                  <a:cubicBezTo>
                    <a:pt x="176" y="62"/>
                    <a:pt x="211" y="75"/>
                    <a:pt x="219" y="100"/>
                  </a:cubicBezTo>
                  <a:cubicBezTo>
                    <a:pt x="221" y="105"/>
                    <a:pt x="221" y="114"/>
                    <a:pt x="222" y="122"/>
                  </a:cubicBezTo>
                  <a:cubicBezTo>
                    <a:pt x="223" y="127"/>
                    <a:pt x="227" y="138"/>
                    <a:pt x="226" y="143"/>
                  </a:cubicBezTo>
                  <a:cubicBezTo>
                    <a:pt x="224" y="153"/>
                    <a:pt x="196" y="171"/>
                    <a:pt x="186" y="176"/>
                  </a:cubicBezTo>
                  <a:cubicBezTo>
                    <a:pt x="165" y="187"/>
                    <a:pt x="144" y="189"/>
                    <a:pt x="127" y="200"/>
                  </a:cubicBezTo>
                  <a:cubicBezTo>
                    <a:pt x="133" y="235"/>
                    <a:pt x="143" y="266"/>
                    <a:pt x="145" y="304"/>
                  </a:cubicBezTo>
                  <a:cubicBezTo>
                    <a:pt x="117" y="311"/>
                    <a:pt x="100" y="305"/>
                    <a:pt x="78" y="297"/>
                  </a:cubicBezTo>
                  <a:cubicBezTo>
                    <a:pt x="62" y="292"/>
                    <a:pt x="49" y="291"/>
                    <a:pt x="43" y="279"/>
                  </a:cubicBezTo>
                  <a:cubicBezTo>
                    <a:pt x="47" y="250"/>
                    <a:pt x="51" y="221"/>
                    <a:pt x="49" y="185"/>
                  </a:cubicBezTo>
                  <a:cubicBezTo>
                    <a:pt x="38" y="189"/>
                    <a:pt x="13" y="222"/>
                    <a:pt x="0" y="197"/>
                  </a:cubicBezTo>
                  <a:cubicBezTo>
                    <a:pt x="13" y="165"/>
                    <a:pt x="26" y="134"/>
                    <a:pt x="31" y="94"/>
                  </a:cubicBezTo>
                  <a:cubicBezTo>
                    <a:pt x="40" y="94"/>
                    <a:pt x="53" y="96"/>
                    <a:pt x="61" y="93"/>
                  </a:cubicBezTo>
                  <a:cubicBezTo>
                    <a:pt x="88" y="68"/>
                    <a:pt x="107" y="35"/>
                    <a:pt x="123" y="0"/>
                  </a:cubicBezTo>
                  <a:cubicBezTo>
                    <a:pt x="161" y="0"/>
                    <a:pt x="197" y="1"/>
                    <a:pt x="215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4" name="Freeform 20"/>
            <p:cNvSpPr>
              <a:spLocks/>
            </p:cNvSpPr>
            <p:nvPr/>
          </p:nvSpPr>
          <p:spPr bwMode="auto">
            <a:xfrm>
              <a:off x="9064625" y="4283075"/>
              <a:ext cx="638175" cy="982663"/>
            </a:xfrm>
            <a:custGeom>
              <a:avLst/>
              <a:gdLst>
                <a:gd name="T0" fmla="*/ 110 w 326"/>
                <a:gd name="T1" fmla="*/ 0 h 502"/>
                <a:gd name="T2" fmla="*/ 165 w 326"/>
                <a:gd name="T3" fmla="*/ 13 h 502"/>
                <a:gd name="T4" fmla="*/ 223 w 326"/>
                <a:gd name="T5" fmla="*/ 87 h 502"/>
                <a:gd name="T6" fmla="*/ 292 w 326"/>
                <a:gd name="T7" fmla="*/ 178 h 502"/>
                <a:gd name="T8" fmla="*/ 196 w 326"/>
                <a:gd name="T9" fmla="*/ 144 h 502"/>
                <a:gd name="T10" fmla="*/ 184 w 326"/>
                <a:gd name="T11" fmla="*/ 174 h 502"/>
                <a:gd name="T12" fmla="*/ 209 w 326"/>
                <a:gd name="T13" fmla="*/ 233 h 502"/>
                <a:gd name="T14" fmla="*/ 227 w 326"/>
                <a:gd name="T15" fmla="*/ 299 h 502"/>
                <a:gd name="T16" fmla="*/ 226 w 326"/>
                <a:gd name="T17" fmla="*/ 363 h 502"/>
                <a:gd name="T18" fmla="*/ 238 w 326"/>
                <a:gd name="T19" fmla="*/ 398 h 502"/>
                <a:gd name="T20" fmla="*/ 326 w 326"/>
                <a:gd name="T21" fmla="*/ 381 h 502"/>
                <a:gd name="T22" fmla="*/ 288 w 326"/>
                <a:gd name="T23" fmla="*/ 473 h 502"/>
                <a:gd name="T24" fmla="*/ 247 w 326"/>
                <a:gd name="T25" fmla="*/ 483 h 502"/>
                <a:gd name="T26" fmla="*/ 196 w 326"/>
                <a:gd name="T27" fmla="*/ 472 h 502"/>
                <a:gd name="T28" fmla="*/ 160 w 326"/>
                <a:gd name="T29" fmla="*/ 502 h 502"/>
                <a:gd name="T30" fmla="*/ 157 w 326"/>
                <a:gd name="T31" fmla="*/ 473 h 502"/>
                <a:gd name="T32" fmla="*/ 126 w 326"/>
                <a:gd name="T33" fmla="*/ 484 h 502"/>
                <a:gd name="T34" fmla="*/ 99 w 326"/>
                <a:gd name="T35" fmla="*/ 450 h 502"/>
                <a:gd name="T36" fmla="*/ 58 w 326"/>
                <a:gd name="T37" fmla="*/ 436 h 502"/>
                <a:gd name="T38" fmla="*/ 44 w 326"/>
                <a:gd name="T39" fmla="*/ 365 h 502"/>
                <a:gd name="T40" fmla="*/ 19 w 326"/>
                <a:gd name="T41" fmla="*/ 347 h 502"/>
                <a:gd name="T42" fmla="*/ 3 w 326"/>
                <a:gd name="T43" fmla="*/ 356 h 502"/>
                <a:gd name="T44" fmla="*/ 4 w 326"/>
                <a:gd name="T45" fmla="*/ 289 h 502"/>
                <a:gd name="T46" fmla="*/ 47 w 326"/>
                <a:gd name="T47" fmla="*/ 285 h 502"/>
                <a:gd name="T48" fmla="*/ 31 w 326"/>
                <a:gd name="T49" fmla="*/ 178 h 502"/>
                <a:gd name="T50" fmla="*/ 127 w 326"/>
                <a:gd name="T51" fmla="*/ 116 h 502"/>
                <a:gd name="T52" fmla="*/ 120 w 326"/>
                <a:gd name="T53" fmla="*/ 67 h 502"/>
                <a:gd name="T54" fmla="*/ 86 w 326"/>
                <a:gd name="T55" fmla="*/ 12 h 502"/>
                <a:gd name="T56" fmla="*/ 109 w 326"/>
                <a:gd name="T57" fmla="*/ 11 h 502"/>
                <a:gd name="T58" fmla="*/ 110 w 326"/>
                <a:gd name="T5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6" h="502">
                  <a:moveTo>
                    <a:pt x="110" y="0"/>
                  </a:moveTo>
                  <a:cubicBezTo>
                    <a:pt x="123" y="10"/>
                    <a:pt x="144" y="19"/>
                    <a:pt x="165" y="13"/>
                  </a:cubicBezTo>
                  <a:cubicBezTo>
                    <a:pt x="182" y="37"/>
                    <a:pt x="202" y="63"/>
                    <a:pt x="223" y="87"/>
                  </a:cubicBezTo>
                  <a:cubicBezTo>
                    <a:pt x="248" y="117"/>
                    <a:pt x="264" y="151"/>
                    <a:pt x="292" y="178"/>
                  </a:cubicBezTo>
                  <a:cubicBezTo>
                    <a:pt x="241" y="185"/>
                    <a:pt x="243" y="140"/>
                    <a:pt x="196" y="144"/>
                  </a:cubicBezTo>
                  <a:cubicBezTo>
                    <a:pt x="193" y="152"/>
                    <a:pt x="183" y="163"/>
                    <a:pt x="184" y="174"/>
                  </a:cubicBezTo>
                  <a:cubicBezTo>
                    <a:pt x="184" y="188"/>
                    <a:pt x="204" y="217"/>
                    <a:pt x="209" y="233"/>
                  </a:cubicBezTo>
                  <a:cubicBezTo>
                    <a:pt x="215" y="252"/>
                    <a:pt x="224" y="278"/>
                    <a:pt x="227" y="299"/>
                  </a:cubicBezTo>
                  <a:cubicBezTo>
                    <a:pt x="230" y="321"/>
                    <a:pt x="223" y="344"/>
                    <a:pt x="226" y="363"/>
                  </a:cubicBezTo>
                  <a:cubicBezTo>
                    <a:pt x="227" y="374"/>
                    <a:pt x="234" y="384"/>
                    <a:pt x="238" y="398"/>
                  </a:cubicBezTo>
                  <a:cubicBezTo>
                    <a:pt x="275" y="401"/>
                    <a:pt x="289" y="379"/>
                    <a:pt x="326" y="381"/>
                  </a:cubicBezTo>
                  <a:cubicBezTo>
                    <a:pt x="318" y="417"/>
                    <a:pt x="306" y="448"/>
                    <a:pt x="288" y="473"/>
                  </a:cubicBezTo>
                  <a:cubicBezTo>
                    <a:pt x="272" y="474"/>
                    <a:pt x="262" y="482"/>
                    <a:pt x="247" y="483"/>
                  </a:cubicBezTo>
                  <a:cubicBezTo>
                    <a:pt x="228" y="483"/>
                    <a:pt x="211" y="469"/>
                    <a:pt x="196" y="472"/>
                  </a:cubicBezTo>
                  <a:cubicBezTo>
                    <a:pt x="179" y="475"/>
                    <a:pt x="178" y="498"/>
                    <a:pt x="160" y="502"/>
                  </a:cubicBezTo>
                  <a:cubicBezTo>
                    <a:pt x="160" y="492"/>
                    <a:pt x="157" y="484"/>
                    <a:pt x="157" y="473"/>
                  </a:cubicBezTo>
                  <a:cubicBezTo>
                    <a:pt x="146" y="477"/>
                    <a:pt x="137" y="481"/>
                    <a:pt x="126" y="484"/>
                  </a:cubicBezTo>
                  <a:cubicBezTo>
                    <a:pt x="116" y="473"/>
                    <a:pt x="109" y="460"/>
                    <a:pt x="99" y="450"/>
                  </a:cubicBezTo>
                  <a:cubicBezTo>
                    <a:pt x="84" y="447"/>
                    <a:pt x="73" y="440"/>
                    <a:pt x="58" y="436"/>
                  </a:cubicBezTo>
                  <a:cubicBezTo>
                    <a:pt x="65" y="411"/>
                    <a:pt x="51" y="386"/>
                    <a:pt x="44" y="365"/>
                  </a:cubicBezTo>
                  <a:cubicBezTo>
                    <a:pt x="36" y="359"/>
                    <a:pt x="26" y="354"/>
                    <a:pt x="19" y="347"/>
                  </a:cubicBezTo>
                  <a:cubicBezTo>
                    <a:pt x="11" y="348"/>
                    <a:pt x="10" y="355"/>
                    <a:pt x="3" y="356"/>
                  </a:cubicBezTo>
                  <a:cubicBezTo>
                    <a:pt x="0" y="334"/>
                    <a:pt x="2" y="310"/>
                    <a:pt x="4" y="289"/>
                  </a:cubicBezTo>
                  <a:cubicBezTo>
                    <a:pt x="18" y="287"/>
                    <a:pt x="32" y="286"/>
                    <a:pt x="47" y="285"/>
                  </a:cubicBezTo>
                  <a:cubicBezTo>
                    <a:pt x="48" y="248"/>
                    <a:pt x="36" y="213"/>
                    <a:pt x="31" y="178"/>
                  </a:cubicBezTo>
                  <a:cubicBezTo>
                    <a:pt x="64" y="159"/>
                    <a:pt x="107" y="149"/>
                    <a:pt x="127" y="116"/>
                  </a:cubicBezTo>
                  <a:cubicBezTo>
                    <a:pt x="123" y="98"/>
                    <a:pt x="124" y="82"/>
                    <a:pt x="120" y="67"/>
                  </a:cubicBezTo>
                  <a:cubicBezTo>
                    <a:pt x="114" y="45"/>
                    <a:pt x="93" y="33"/>
                    <a:pt x="86" y="12"/>
                  </a:cubicBezTo>
                  <a:cubicBezTo>
                    <a:pt x="92" y="10"/>
                    <a:pt x="101" y="11"/>
                    <a:pt x="109" y="11"/>
                  </a:cubicBezTo>
                  <a:cubicBezTo>
                    <a:pt x="111" y="10"/>
                    <a:pt x="109" y="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5" name="Freeform 21"/>
            <p:cNvSpPr>
              <a:spLocks/>
            </p:cNvSpPr>
            <p:nvPr/>
          </p:nvSpPr>
          <p:spPr bwMode="auto">
            <a:xfrm>
              <a:off x="8639175" y="4500563"/>
              <a:ext cx="519113" cy="692150"/>
            </a:xfrm>
            <a:custGeom>
              <a:avLst/>
              <a:gdLst>
                <a:gd name="T0" fmla="*/ 111 w 265"/>
                <a:gd name="T1" fmla="*/ 0 h 354"/>
                <a:gd name="T2" fmla="*/ 87 w 265"/>
                <a:gd name="T3" fmla="*/ 67 h 354"/>
                <a:gd name="T4" fmla="*/ 97 w 265"/>
                <a:gd name="T5" fmla="*/ 66 h 354"/>
                <a:gd name="T6" fmla="*/ 111 w 265"/>
                <a:gd name="T7" fmla="*/ 79 h 354"/>
                <a:gd name="T8" fmla="*/ 138 w 265"/>
                <a:gd name="T9" fmla="*/ 70 h 354"/>
                <a:gd name="T10" fmla="*/ 133 w 265"/>
                <a:gd name="T11" fmla="*/ 140 h 354"/>
                <a:gd name="T12" fmla="*/ 208 w 265"/>
                <a:gd name="T13" fmla="*/ 178 h 354"/>
                <a:gd name="T14" fmla="*/ 208 w 265"/>
                <a:gd name="T15" fmla="*/ 270 h 354"/>
                <a:gd name="T16" fmla="*/ 236 w 265"/>
                <a:gd name="T17" fmla="*/ 252 h 354"/>
                <a:gd name="T18" fmla="*/ 265 w 265"/>
                <a:gd name="T19" fmla="*/ 315 h 354"/>
                <a:gd name="T20" fmla="*/ 232 w 265"/>
                <a:gd name="T21" fmla="*/ 354 h 354"/>
                <a:gd name="T22" fmla="*/ 206 w 265"/>
                <a:gd name="T23" fmla="*/ 328 h 354"/>
                <a:gd name="T24" fmla="*/ 167 w 265"/>
                <a:gd name="T25" fmla="*/ 298 h 354"/>
                <a:gd name="T26" fmla="*/ 166 w 265"/>
                <a:gd name="T27" fmla="*/ 285 h 354"/>
                <a:gd name="T28" fmla="*/ 129 w 265"/>
                <a:gd name="T29" fmla="*/ 270 h 354"/>
                <a:gd name="T30" fmla="*/ 112 w 265"/>
                <a:gd name="T31" fmla="*/ 242 h 354"/>
                <a:gd name="T32" fmla="*/ 96 w 265"/>
                <a:gd name="T33" fmla="*/ 233 h 354"/>
                <a:gd name="T34" fmla="*/ 88 w 265"/>
                <a:gd name="T35" fmla="*/ 220 h 354"/>
                <a:gd name="T36" fmla="*/ 71 w 265"/>
                <a:gd name="T37" fmla="*/ 203 h 354"/>
                <a:gd name="T38" fmla="*/ 39 w 265"/>
                <a:gd name="T39" fmla="*/ 171 h 354"/>
                <a:gd name="T40" fmla="*/ 43 w 265"/>
                <a:gd name="T41" fmla="*/ 157 h 354"/>
                <a:gd name="T42" fmla="*/ 25 w 265"/>
                <a:gd name="T43" fmla="*/ 133 h 354"/>
                <a:gd name="T44" fmla="*/ 21 w 265"/>
                <a:gd name="T45" fmla="*/ 144 h 354"/>
                <a:gd name="T46" fmla="*/ 12 w 265"/>
                <a:gd name="T47" fmla="*/ 101 h 354"/>
                <a:gd name="T48" fmla="*/ 8 w 265"/>
                <a:gd name="T49" fmla="*/ 107 h 354"/>
                <a:gd name="T50" fmla="*/ 4 w 265"/>
                <a:gd name="T51" fmla="*/ 87 h 354"/>
                <a:gd name="T52" fmla="*/ 20 w 265"/>
                <a:gd name="T53" fmla="*/ 82 h 354"/>
                <a:gd name="T54" fmla="*/ 20 w 265"/>
                <a:gd name="T55" fmla="*/ 93 h 354"/>
                <a:gd name="T56" fmla="*/ 43 w 265"/>
                <a:gd name="T57" fmla="*/ 71 h 354"/>
                <a:gd name="T58" fmla="*/ 100 w 265"/>
                <a:gd name="T59" fmla="*/ 14 h 354"/>
                <a:gd name="T60" fmla="*/ 111 w 265"/>
                <a:gd name="T61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5" h="354">
                  <a:moveTo>
                    <a:pt x="111" y="0"/>
                  </a:moveTo>
                  <a:cubicBezTo>
                    <a:pt x="107" y="21"/>
                    <a:pt x="94" y="44"/>
                    <a:pt x="87" y="67"/>
                  </a:cubicBezTo>
                  <a:cubicBezTo>
                    <a:pt x="88" y="70"/>
                    <a:pt x="94" y="65"/>
                    <a:pt x="97" y="66"/>
                  </a:cubicBezTo>
                  <a:cubicBezTo>
                    <a:pt x="101" y="71"/>
                    <a:pt x="106" y="75"/>
                    <a:pt x="111" y="79"/>
                  </a:cubicBezTo>
                  <a:cubicBezTo>
                    <a:pt x="124" y="80"/>
                    <a:pt x="132" y="75"/>
                    <a:pt x="138" y="70"/>
                  </a:cubicBezTo>
                  <a:cubicBezTo>
                    <a:pt x="143" y="94"/>
                    <a:pt x="135" y="117"/>
                    <a:pt x="133" y="140"/>
                  </a:cubicBezTo>
                  <a:cubicBezTo>
                    <a:pt x="147" y="163"/>
                    <a:pt x="180" y="168"/>
                    <a:pt x="208" y="178"/>
                  </a:cubicBezTo>
                  <a:cubicBezTo>
                    <a:pt x="204" y="208"/>
                    <a:pt x="207" y="239"/>
                    <a:pt x="208" y="270"/>
                  </a:cubicBezTo>
                  <a:cubicBezTo>
                    <a:pt x="217" y="269"/>
                    <a:pt x="225" y="255"/>
                    <a:pt x="236" y="252"/>
                  </a:cubicBezTo>
                  <a:cubicBezTo>
                    <a:pt x="256" y="262"/>
                    <a:pt x="260" y="289"/>
                    <a:pt x="265" y="315"/>
                  </a:cubicBezTo>
                  <a:cubicBezTo>
                    <a:pt x="255" y="329"/>
                    <a:pt x="244" y="342"/>
                    <a:pt x="232" y="354"/>
                  </a:cubicBezTo>
                  <a:cubicBezTo>
                    <a:pt x="217" y="354"/>
                    <a:pt x="214" y="338"/>
                    <a:pt x="206" y="328"/>
                  </a:cubicBezTo>
                  <a:cubicBezTo>
                    <a:pt x="194" y="315"/>
                    <a:pt x="178" y="310"/>
                    <a:pt x="167" y="298"/>
                  </a:cubicBezTo>
                  <a:cubicBezTo>
                    <a:pt x="168" y="293"/>
                    <a:pt x="167" y="288"/>
                    <a:pt x="166" y="285"/>
                  </a:cubicBezTo>
                  <a:cubicBezTo>
                    <a:pt x="155" y="278"/>
                    <a:pt x="145" y="264"/>
                    <a:pt x="129" y="270"/>
                  </a:cubicBezTo>
                  <a:cubicBezTo>
                    <a:pt x="122" y="262"/>
                    <a:pt x="121" y="251"/>
                    <a:pt x="112" y="242"/>
                  </a:cubicBezTo>
                  <a:cubicBezTo>
                    <a:pt x="108" y="238"/>
                    <a:pt x="101" y="238"/>
                    <a:pt x="96" y="233"/>
                  </a:cubicBezTo>
                  <a:cubicBezTo>
                    <a:pt x="93" y="230"/>
                    <a:pt x="91" y="224"/>
                    <a:pt x="88" y="220"/>
                  </a:cubicBezTo>
                  <a:cubicBezTo>
                    <a:pt x="84" y="215"/>
                    <a:pt x="76" y="210"/>
                    <a:pt x="71" y="203"/>
                  </a:cubicBezTo>
                  <a:cubicBezTo>
                    <a:pt x="60" y="188"/>
                    <a:pt x="59" y="175"/>
                    <a:pt x="39" y="171"/>
                  </a:cubicBezTo>
                  <a:cubicBezTo>
                    <a:pt x="40" y="164"/>
                    <a:pt x="35" y="157"/>
                    <a:pt x="43" y="157"/>
                  </a:cubicBezTo>
                  <a:cubicBezTo>
                    <a:pt x="37" y="150"/>
                    <a:pt x="33" y="134"/>
                    <a:pt x="25" y="133"/>
                  </a:cubicBezTo>
                  <a:cubicBezTo>
                    <a:pt x="19" y="132"/>
                    <a:pt x="25" y="143"/>
                    <a:pt x="21" y="144"/>
                  </a:cubicBezTo>
                  <a:cubicBezTo>
                    <a:pt x="4" y="138"/>
                    <a:pt x="28" y="107"/>
                    <a:pt x="12" y="101"/>
                  </a:cubicBezTo>
                  <a:cubicBezTo>
                    <a:pt x="8" y="101"/>
                    <a:pt x="8" y="104"/>
                    <a:pt x="8" y="107"/>
                  </a:cubicBezTo>
                  <a:cubicBezTo>
                    <a:pt x="0" y="105"/>
                    <a:pt x="3" y="95"/>
                    <a:pt x="4" y="87"/>
                  </a:cubicBezTo>
                  <a:cubicBezTo>
                    <a:pt x="9" y="85"/>
                    <a:pt x="14" y="83"/>
                    <a:pt x="20" y="82"/>
                  </a:cubicBezTo>
                  <a:cubicBezTo>
                    <a:pt x="20" y="86"/>
                    <a:pt x="20" y="90"/>
                    <a:pt x="20" y="93"/>
                  </a:cubicBezTo>
                  <a:cubicBezTo>
                    <a:pt x="32" y="90"/>
                    <a:pt x="31" y="74"/>
                    <a:pt x="43" y="71"/>
                  </a:cubicBezTo>
                  <a:cubicBezTo>
                    <a:pt x="46" y="36"/>
                    <a:pt x="65" y="18"/>
                    <a:pt x="100" y="14"/>
                  </a:cubicBezTo>
                  <a:cubicBezTo>
                    <a:pt x="104" y="10"/>
                    <a:pt x="108" y="5"/>
                    <a:pt x="111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6" name="Freeform 22"/>
            <p:cNvSpPr>
              <a:spLocks/>
            </p:cNvSpPr>
            <p:nvPr/>
          </p:nvSpPr>
          <p:spPr bwMode="auto">
            <a:xfrm>
              <a:off x="10309225" y="4519613"/>
              <a:ext cx="696913" cy="1657350"/>
            </a:xfrm>
            <a:custGeom>
              <a:avLst/>
              <a:gdLst>
                <a:gd name="T0" fmla="*/ 130 w 356"/>
                <a:gd name="T1" fmla="*/ 847 h 847"/>
                <a:gd name="T2" fmla="*/ 124 w 356"/>
                <a:gd name="T3" fmla="*/ 847 h 847"/>
                <a:gd name="T4" fmla="*/ 68 w 356"/>
                <a:gd name="T5" fmla="*/ 758 h 847"/>
                <a:gd name="T6" fmla="*/ 12 w 356"/>
                <a:gd name="T7" fmla="*/ 728 h 847"/>
                <a:gd name="T8" fmla="*/ 35 w 356"/>
                <a:gd name="T9" fmla="*/ 702 h 847"/>
                <a:gd name="T10" fmla="*/ 50 w 356"/>
                <a:gd name="T11" fmla="*/ 667 h 847"/>
                <a:gd name="T12" fmla="*/ 104 w 356"/>
                <a:gd name="T13" fmla="*/ 625 h 847"/>
                <a:gd name="T14" fmla="*/ 126 w 356"/>
                <a:gd name="T15" fmla="*/ 580 h 847"/>
                <a:gd name="T16" fmla="*/ 137 w 356"/>
                <a:gd name="T17" fmla="*/ 611 h 847"/>
                <a:gd name="T18" fmla="*/ 147 w 356"/>
                <a:gd name="T19" fmla="*/ 619 h 847"/>
                <a:gd name="T20" fmla="*/ 159 w 356"/>
                <a:gd name="T21" fmla="*/ 642 h 847"/>
                <a:gd name="T22" fmla="*/ 234 w 356"/>
                <a:gd name="T23" fmla="*/ 661 h 847"/>
                <a:gd name="T24" fmla="*/ 257 w 356"/>
                <a:gd name="T25" fmla="*/ 657 h 847"/>
                <a:gd name="T26" fmla="*/ 236 w 356"/>
                <a:gd name="T27" fmla="*/ 649 h 847"/>
                <a:gd name="T28" fmla="*/ 166 w 356"/>
                <a:gd name="T29" fmla="*/ 632 h 847"/>
                <a:gd name="T30" fmla="*/ 170 w 356"/>
                <a:gd name="T31" fmla="*/ 566 h 847"/>
                <a:gd name="T32" fmla="*/ 132 w 356"/>
                <a:gd name="T33" fmla="*/ 529 h 847"/>
                <a:gd name="T34" fmla="*/ 124 w 356"/>
                <a:gd name="T35" fmla="*/ 503 h 847"/>
                <a:gd name="T36" fmla="*/ 107 w 356"/>
                <a:gd name="T37" fmla="*/ 482 h 847"/>
                <a:gd name="T38" fmla="*/ 87 w 356"/>
                <a:gd name="T39" fmla="*/ 462 h 847"/>
                <a:gd name="T40" fmla="*/ 55 w 356"/>
                <a:gd name="T41" fmla="*/ 459 h 847"/>
                <a:gd name="T42" fmla="*/ 31 w 356"/>
                <a:gd name="T43" fmla="*/ 425 h 847"/>
                <a:gd name="T44" fmla="*/ 9 w 356"/>
                <a:gd name="T45" fmla="*/ 388 h 847"/>
                <a:gd name="T46" fmla="*/ 5 w 356"/>
                <a:gd name="T47" fmla="*/ 370 h 847"/>
                <a:gd name="T48" fmla="*/ 18 w 356"/>
                <a:gd name="T49" fmla="*/ 327 h 847"/>
                <a:gd name="T50" fmla="*/ 0 w 356"/>
                <a:gd name="T51" fmla="*/ 257 h 847"/>
                <a:gd name="T52" fmla="*/ 37 w 356"/>
                <a:gd name="T53" fmla="*/ 189 h 847"/>
                <a:gd name="T54" fmla="*/ 43 w 356"/>
                <a:gd name="T55" fmla="*/ 138 h 847"/>
                <a:gd name="T56" fmla="*/ 75 w 356"/>
                <a:gd name="T57" fmla="*/ 90 h 847"/>
                <a:gd name="T58" fmla="*/ 108 w 356"/>
                <a:gd name="T59" fmla="*/ 15 h 847"/>
                <a:gd name="T60" fmla="*/ 267 w 356"/>
                <a:gd name="T61" fmla="*/ 36 h 847"/>
                <a:gd name="T62" fmla="*/ 335 w 356"/>
                <a:gd name="T63" fmla="*/ 0 h 847"/>
                <a:gd name="T64" fmla="*/ 341 w 356"/>
                <a:gd name="T65" fmla="*/ 72 h 847"/>
                <a:gd name="T66" fmla="*/ 356 w 356"/>
                <a:gd name="T67" fmla="*/ 115 h 847"/>
                <a:gd name="T68" fmla="*/ 313 w 356"/>
                <a:gd name="T69" fmla="*/ 169 h 847"/>
                <a:gd name="T70" fmla="*/ 271 w 356"/>
                <a:gd name="T71" fmla="*/ 223 h 847"/>
                <a:gd name="T72" fmla="*/ 275 w 356"/>
                <a:gd name="T73" fmla="*/ 263 h 847"/>
                <a:gd name="T74" fmla="*/ 278 w 356"/>
                <a:gd name="T75" fmla="*/ 305 h 847"/>
                <a:gd name="T76" fmla="*/ 265 w 356"/>
                <a:gd name="T77" fmla="*/ 342 h 847"/>
                <a:gd name="T78" fmla="*/ 250 w 356"/>
                <a:gd name="T79" fmla="*/ 379 h 847"/>
                <a:gd name="T80" fmla="*/ 302 w 356"/>
                <a:gd name="T81" fmla="*/ 455 h 847"/>
                <a:gd name="T82" fmla="*/ 327 w 356"/>
                <a:gd name="T83" fmla="*/ 464 h 847"/>
                <a:gd name="T84" fmla="*/ 328 w 356"/>
                <a:gd name="T85" fmla="*/ 524 h 847"/>
                <a:gd name="T86" fmla="*/ 308 w 356"/>
                <a:gd name="T87" fmla="*/ 567 h 847"/>
                <a:gd name="T88" fmla="*/ 246 w 356"/>
                <a:gd name="T89" fmla="*/ 698 h 847"/>
                <a:gd name="T90" fmla="*/ 199 w 356"/>
                <a:gd name="T91" fmla="*/ 719 h 847"/>
                <a:gd name="T92" fmla="*/ 205 w 356"/>
                <a:gd name="T93" fmla="*/ 818 h 847"/>
                <a:gd name="T94" fmla="*/ 130 w 356"/>
                <a:gd name="T95" fmla="*/ 847 h 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6" h="847">
                  <a:moveTo>
                    <a:pt x="130" y="847"/>
                  </a:moveTo>
                  <a:cubicBezTo>
                    <a:pt x="128" y="847"/>
                    <a:pt x="126" y="847"/>
                    <a:pt x="124" y="847"/>
                  </a:cubicBezTo>
                  <a:cubicBezTo>
                    <a:pt x="104" y="819"/>
                    <a:pt x="81" y="793"/>
                    <a:pt x="68" y="758"/>
                  </a:cubicBezTo>
                  <a:cubicBezTo>
                    <a:pt x="50" y="748"/>
                    <a:pt x="28" y="741"/>
                    <a:pt x="12" y="728"/>
                  </a:cubicBezTo>
                  <a:cubicBezTo>
                    <a:pt x="18" y="717"/>
                    <a:pt x="29" y="714"/>
                    <a:pt x="35" y="702"/>
                  </a:cubicBezTo>
                  <a:cubicBezTo>
                    <a:pt x="41" y="691"/>
                    <a:pt x="42" y="677"/>
                    <a:pt x="50" y="667"/>
                  </a:cubicBezTo>
                  <a:cubicBezTo>
                    <a:pt x="64" y="649"/>
                    <a:pt x="88" y="642"/>
                    <a:pt x="104" y="625"/>
                  </a:cubicBezTo>
                  <a:cubicBezTo>
                    <a:pt x="102" y="601"/>
                    <a:pt x="107" y="584"/>
                    <a:pt x="126" y="580"/>
                  </a:cubicBezTo>
                  <a:cubicBezTo>
                    <a:pt x="131" y="590"/>
                    <a:pt x="133" y="601"/>
                    <a:pt x="137" y="611"/>
                  </a:cubicBezTo>
                  <a:cubicBezTo>
                    <a:pt x="142" y="615"/>
                    <a:pt x="143" y="613"/>
                    <a:pt x="147" y="619"/>
                  </a:cubicBezTo>
                  <a:cubicBezTo>
                    <a:pt x="152" y="625"/>
                    <a:pt x="152" y="637"/>
                    <a:pt x="159" y="642"/>
                  </a:cubicBezTo>
                  <a:cubicBezTo>
                    <a:pt x="179" y="653"/>
                    <a:pt x="205" y="657"/>
                    <a:pt x="234" y="661"/>
                  </a:cubicBezTo>
                  <a:cubicBezTo>
                    <a:pt x="244" y="662"/>
                    <a:pt x="257" y="667"/>
                    <a:pt x="257" y="657"/>
                  </a:cubicBezTo>
                  <a:cubicBezTo>
                    <a:pt x="256" y="648"/>
                    <a:pt x="243" y="650"/>
                    <a:pt x="236" y="649"/>
                  </a:cubicBezTo>
                  <a:cubicBezTo>
                    <a:pt x="207" y="645"/>
                    <a:pt x="185" y="641"/>
                    <a:pt x="166" y="632"/>
                  </a:cubicBezTo>
                  <a:cubicBezTo>
                    <a:pt x="152" y="610"/>
                    <a:pt x="160" y="587"/>
                    <a:pt x="170" y="566"/>
                  </a:cubicBezTo>
                  <a:cubicBezTo>
                    <a:pt x="156" y="550"/>
                    <a:pt x="142" y="547"/>
                    <a:pt x="132" y="529"/>
                  </a:cubicBezTo>
                  <a:cubicBezTo>
                    <a:pt x="127" y="521"/>
                    <a:pt x="128" y="511"/>
                    <a:pt x="124" y="503"/>
                  </a:cubicBezTo>
                  <a:cubicBezTo>
                    <a:pt x="121" y="497"/>
                    <a:pt x="112" y="488"/>
                    <a:pt x="107" y="482"/>
                  </a:cubicBezTo>
                  <a:cubicBezTo>
                    <a:pt x="101" y="474"/>
                    <a:pt x="94" y="464"/>
                    <a:pt x="87" y="462"/>
                  </a:cubicBezTo>
                  <a:cubicBezTo>
                    <a:pt x="78" y="458"/>
                    <a:pt x="67" y="461"/>
                    <a:pt x="55" y="459"/>
                  </a:cubicBezTo>
                  <a:cubicBezTo>
                    <a:pt x="45" y="451"/>
                    <a:pt x="39" y="438"/>
                    <a:pt x="31" y="425"/>
                  </a:cubicBezTo>
                  <a:cubicBezTo>
                    <a:pt x="24" y="411"/>
                    <a:pt x="13" y="403"/>
                    <a:pt x="9" y="388"/>
                  </a:cubicBezTo>
                  <a:cubicBezTo>
                    <a:pt x="8" y="384"/>
                    <a:pt x="4" y="373"/>
                    <a:pt x="5" y="370"/>
                  </a:cubicBezTo>
                  <a:cubicBezTo>
                    <a:pt x="9" y="355"/>
                    <a:pt x="18" y="344"/>
                    <a:pt x="18" y="327"/>
                  </a:cubicBezTo>
                  <a:cubicBezTo>
                    <a:pt x="19" y="302"/>
                    <a:pt x="10" y="282"/>
                    <a:pt x="0" y="257"/>
                  </a:cubicBezTo>
                  <a:cubicBezTo>
                    <a:pt x="8" y="232"/>
                    <a:pt x="29" y="216"/>
                    <a:pt x="37" y="189"/>
                  </a:cubicBezTo>
                  <a:cubicBezTo>
                    <a:pt x="41" y="173"/>
                    <a:pt x="37" y="156"/>
                    <a:pt x="43" y="138"/>
                  </a:cubicBezTo>
                  <a:cubicBezTo>
                    <a:pt x="48" y="121"/>
                    <a:pt x="63" y="105"/>
                    <a:pt x="75" y="90"/>
                  </a:cubicBezTo>
                  <a:cubicBezTo>
                    <a:pt x="94" y="68"/>
                    <a:pt x="119" y="49"/>
                    <a:pt x="108" y="15"/>
                  </a:cubicBezTo>
                  <a:cubicBezTo>
                    <a:pt x="156" y="23"/>
                    <a:pt x="213" y="52"/>
                    <a:pt x="267" y="36"/>
                  </a:cubicBezTo>
                  <a:cubicBezTo>
                    <a:pt x="293" y="28"/>
                    <a:pt x="312" y="6"/>
                    <a:pt x="335" y="0"/>
                  </a:cubicBezTo>
                  <a:cubicBezTo>
                    <a:pt x="318" y="27"/>
                    <a:pt x="332" y="46"/>
                    <a:pt x="341" y="72"/>
                  </a:cubicBezTo>
                  <a:cubicBezTo>
                    <a:pt x="347" y="87"/>
                    <a:pt x="350" y="102"/>
                    <a:pt x="356" y="115"/>
                  </a:cubicBezTo>
                  <a:cubicBezTo>
                    <a:pt x="342" y="134"/>
                    <a:pt x="329" y="151"/>
                    <a:pt x="313" y="169"/>
                  </a:cubicBezTo>
                  <a:cubicBezTo>
                    <a:pt x="304" y="181"/>
                    <a:pt x="274" y="209"/>
                    <a:pt x="271" y="223"/>
                  </a:cubicBezTo>
                  <a:cubicBezTo>
                    <a:pt x="269" y="236"/>
                    <a:pt x="274" y="251"/>
                    <a:pt x="275" y="263"/>
                  </a:cubicBezTo>
                  <a:cubicBezTo>
                    <a:pt x="276" y="276"/>
                    <a:pt x="280" y="291"/>
                    <a:pt x="278" y="305"/>
                  </a:cubicBezTo>
                  <a:cubicBezTo>
                    <a:pt x="276" y="318"/>
                    <a:pt x="269" y="331"/>
                    <a:pt x="265" y="342"/>
                  </a:cubicBezTo>
                  <a:cubicBezTo>
                    <a:pt x="260" y="354"/>
                    <a:pt x="255" y="365"/>
                    <a:pt x="250" y="379"/>
                  </a:cubicBezTo>
                  <a:cubicBezTo>
                    <a:pt x="268" y="404"/>
                    <a:pt x="284" y="430"/>
                    <a:pt x="302" y="455"/>
                  </a:cubicBezTo>
                  <a:cubicBezTo>
                    <a:pt x="308" y="460"/>
                    <a:pt x="321" y="459"/>
                    <a:pt x="327" y="464"/>
                  </a:cubicBezTo>
                  <a:cubicBezTo>
                    <a:pt x="325" y="485"/>
                    <a:pt x="332" y="503"/>
                    <a:pt x="328" y="524"/>
                  </a:cubicBezTo>
                  <a:cubicBezTo>
                    <a:pt x="325" y="537"/>
                    <a:pt x="315" y="553"/>
                    <a:pt x="308" y="567"/>
                  </a:cubicBezTo>
                  <a:cubicBezTo>
                    <a:pt x="287" y="612"/>
                    <a:pt x="266" y="655"/>
                    <a:pt x="246" y="698"/>
                  </a:cubicBezTo>
                  <a:cubicBezTo>
                    <a:pt x="230" y="704"/>
                    <a:pt x="215" y="713"/>
                    <a:pt x="199" y="719"/>
                  </a:cubicBezTo>
                  <a:cubicBezTo>
                    <a:pt x="200" y="753"/>
                    <a:pt x="203" y="785"/>
                    <a:pt x="205" y="818"/>
                  </a:cubicBezTo>
                  <a:cubicBezTo>
                    <a:pt x="181" y="828"/>
                    <a:pt x="154" y="836"/>
                    <a:pt x="130" y="8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7" name="Freeform 23"/>
            <p:cNvSpPr>
              <a:spLocks/>
            </p:cNvSpPr>
            <p:nvPr/>
          </p:nvSpPr>
          <p:spPr bwMode="auto">
            <a:xfrm>
              <a:off x="9450388" y="4589463"/>
              <a:ext cx="520700" cy="449263"/>
            </a:xfrm>
            <a:custGeom>
              <a:avLst/>
              <a:gdLst>
                <a:gd name="T0" fmla="*/ 8 w 266"/>
                <a:gd name="T1" fmla="*/ 0 h 229"/>
                <a:gd name="T2" fmla="*/ 68 w 266"/>
                <a:gd name="T3" fmla="*/ 34 h 229"/>
                <a:gd name="T4" fmla="*/ 124 w 266"/>
                <a:gd name="T5" fmla="*/ 22 h 229"/>
                <a:gd name="T6" fmla="*/ 263 w 266"/>
                <a:gd name="T7" fmla="*/ 88 h 229"/>
                <a:gd name="T8" fmla="*/ 261 w 266"/>
                <a:gd name="T9" fmla="*/ 146 h 229"/>
                <a:gd name="T10" fmla="*/ 205 w 266"/>
                <a:gd name="T11" fmla="*/ 210 h 229"/>
                <a:gd name="T12" fmla="*/ 141 w 266"/>
                <a:gd name="T13" fmla="*/ 212 h 229"/>
                <a:gd name="T14" fmla="*/ 53 w 266"/>
                <a:gd name="T15" fmla="*/ 229 h 229"/>
                <a:gd name="T16" fmla="*/ 42 w 266"/>
                <a:gd name="T17" fmla="*/ 138 h 229"/>
                <a:gd name="T18" fmla="*/ 25 w 266"/>
                <a:gd name="T19" fmla="*/ 74 h 229"/>
                <a:gd name="T20" fmla="*/ 0 w 266"/>
                <a:gd name="T21" fmla="*/ 17 h 229"/>
                <a:gd name="T22" fmla="*/ 8 w 266"/>
                <a:gd name="T23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6" h="229">
                  <a:moveTo>
                    <a:pt x="8" y="0"/>
                  </a:moveTo>
                  <a:cubicBezTo>
                    <a:pt x="33" y="0"/>
                    <a:pt x="46" y="29"/>
                    <a:pt x="68" y="34"/>
                  </a:cubicBezTo>
                  <a:cubicBezTo>
                    <a:pt x="91" y="39"/>
                    <a:pt x="106" y="29"/>
                    <a:pt x="124" y="22"/>
                  </a:cubicBezTo>
                  <a:cubicBezTo>
                    <a:pt x="175" y="39"/>
                    <a:pt x="235" y="48"/>
                    <a:pt x="263" y="88"/>
                  </a:cubicBezTo>
                  <a:cubicBezTo>
                    <a:pt x="266" y="108"/>
                    <a:pt x="264" y="128"/>
                    <a:pt x="261" y="146"/>
                  </a:cubicBezTo>
                  <a:cubicBezTo>
                    <a:pt x="244" y="169"/>
                    <a:pt x="206" y="171"/>
                    <a:pt x="205" y="210"/>
                  </a:cubicBezTo>
                  <a:cubicBezTo>
                    <a:pt x="186" y="203"/>
                    <a:pt x="157" y="200"/>
                    <a:pt x="141" y="212"/>
                  </a:cubicBezTo>
                  <a:cubicBezTo>
                    <a:pt x="106" y="207"/>
                    <a:pt x="81" y="223"/>
                    <a:pt x="53" y="229"/>
                  </a:cubicBezTo>
                  <a:cubicBezTo>
                    <a:pt x="34" y="208"/>
                    <a:pt x="46" y="170"/>
                    <a:pt x="42" y="138"/>
                  </a:cubicBezTo>
                  <a:cubicBezTo>
                    <a:pt x="40" y="118"/>
                    <a:pt x="31" y="94"/>
                    <a:pt x="25" y="74"/>
                  </a:cubicBezTo>
                  <a:cubicBezTo>
                    <a:pt x="18" y="53"/>
                    <a:pt x="6" y="34"/>
                    <a:pt x="0" y="17"/>
                  </a:cubicBezTo>
                  <a:cubicBezTo>
                    <a:pt x="3" y="12"/>
                    <a:pt x="3" y="4"/>
                    <a:pt x="8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8" name="Freeform 24"/>
            <p:cNvSpPr>
              <a:spLocks/>
            </p:cNvSpPr>
            <p:nvPr/>
          </p:nvSpPr>
          <p:spPr bwMode="auto">
            <a:xfrm>
              <a:off x="9367838" y="4994275"/>
              <a:ext cx="1014413" cy="804863"/>
            </a:xfrm>
            <a:custGeom>
              <a:avLst/>
              <a:gdLst>
                <a:gd name="T0" fmla="*/ 330 w 518"/>
                <a:gd name="T1" fmla="*/ 49 h 411"/>
                <a:gd name="T2" fmla="*/ 334 w 518"/>
                <a:gd name="T3" fmla="*/ 21 h 411"/>
                <a:gd name="T4" fmla="*/ 353 w 518"/>
                <a:gd name="T5" fmla="*/ 66 h 411"/>
                <a:gd name="T6" fmla="*/ 445 w 518"/>
                <a:gd name="T7" fmla="*/ 78 h 411"/>
                <a:gd name="T8" fmla="*/ 450 w 518"/>
                <a:gd name="T9" fmla="*/ 140 h 411"/>
                <a:gd name="T10" fmla="*/ 474 w 518"/>
                <a:gd name="T11" fmla="*/ 133 h 411"/>
                <a:gd name="T12" fmla="*/ 499 w 518"/>
                <a:gd name="T13" fmla="*/ 183 h 411"/>
                <a:gd name="T14" fmla="*/ 518 w 518"/>
                <a:gd name="T15" fmla="*/ 215 h 411"/>
                <a:gd name="T16" fmla="*/ 483 w 518"/>
                <a:gd name="T17" fmla="*/ 279 h 411"/>
                <a:gd name="T18" fmla="*/ 439 w 518"/>
                <a:gd name="T19" fmla="*/ 311 h 411"/>
                <a:gd name="T20" fmla="*/ 411 w 518"/>
                <a:gd name="T21" fmla="*/ 330 h 411"/>
                <a:gd name="T22" fmla="*/ 425 w 518"/>
                <a:gd name="T23" fmla="*/ 382 h 411"/>
                <a:gd name="T24" fmla="*/ 407 w 518"/>
                <a:gd name="T25" fmla="*/ 411 h 411"/>
                <a:gd name="T26" fmla="*/ 367 w 518"/>
                <a:gd name="T27" fmla="*/ 361 h 411"/>
                <a:gd name="T28" fmla="*/ 211 w 518"/>
                <a:gd name="T29" fmla="*/ 262 h 411"/>
                <a:gd name="T30" fmla="*/ 134 w 518"/>
                <a:gd name="T31" fmla="*/ 249 h 411"/>
                <a:gd name="T32" fmla="*/ 108 w 518"/>
                <a:gd name="T33" fmla="*/ 232 h 411"/>
                <a:gd name="T34" fmla="*/ 70 w 518"/>
                <a:gd name="T35" fmla="*/ 206 h 411"/>
                <a:gd name="T36" fmla="*/ 25 w 518"/>
                <a:gd name="T37" fmla="*/ 210 h 411"/>
                <a:gd name="T38" fmla="*/ 0 w 518"/>
                <a:gd name="T39" fmla="*/ 169 h 411"/>
                <a:gd name="T40" fmla="*/ 43 w 518"/>
                <a:gd name="T41" fmla="*/ 121 h 411"/>
                <a:gd name="T42" fmla="*/ 141 w 518"/>
                <a:gd name="T43" fmla="*/ 121 h 411"/>
                <a:gd name="T44" fmla="*/ 172 w 518"/>
                <a:gd name="T45" fmla="*/ 66 h 411"/>
                <a:gd name="T46" fmla="*/ 192 w 518"/>
                <a:gd name="T47" fmla="*/ 13 h 411"/>
                <a:gd name="T48" fmla="*/ 275 w 518"/>
                <a:gd name="T49" fmla="*/ 29 h 411"/>
                <a:gd name="T50" fmla="*/ 330 w 518"/>
                <a:gd name="T51" fmla="*/ 4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18" h="411">
                  <a:moveTo>
                    <a:pt x="330" y="49"/>
                  </a:moveTo>
                  <a:cubicBezTo>
                    <a:pt x="333" y="41"/>
                    <a:pt x="334" y="31"/>
                    <a:pt x="334" y="21"/>
                  </a:cubicBezTo>
                  <a:cubicBezTo>
                    <a:pt x="343" y="33"/>
                    <a:pt x="347" y="51"/>
                    <a:pt x="353" y="66"/>
                  </a:cubicBezTo>
                  <a:cubicBezTo>
                    <a:pt x="374" y="89"/>
                    <a:pt x="412" y="68"/>
                    <a:pt x="445" y="78"/>
                  </a:cubicBezTo>
                  <a:cubicBezTo>
                    <a:pt x="442" y="99"/>
                    <a:pt x="449" y="119"/>
                    <a:pt x="450" y="140"/>
                  </a:cubicBezTo>
                  <a:cubicBezTo>
                    <a:pt x="460" y="139"/>
                    <a:pt x="466" y="135"/>
                    <a:pt x="474" y="133"/>
                  </a:cubicBezTo>
                  <a:cubicBezTo>
                    <a:pt x="473" y="158"/>
                    <a:pt x="490" y="167"/>
                    <a:pt x="499" y="183"/>
                  </a:cubicBezTo>
                  <a:cubicBezTo>
                    <a:pt x="506" y="194"/>
                    <a:pt x="507" y="207"/>
                    <a:pt x="518" y="215"/>
                  </a:cubicBezTo>
                  <a:cubicBezTo>
                    <a:pt x="508" y="238"/>
                    <a:pt x="486" y="249"/>
                    <a:pt x="483" y="279"/>
                  </a:cubicBezTo>
                  <a:cubicBezTo>
                    <a:pt x="455" y="277"/>
                    <a:pt x="445" y="292"/>
                    <a:pt x="439" y="311"/>
                  </a:cubicBezTo>
                  <a:cubicBezTo>
                    <a:pt x="430" y="319"/>
                    <a:pt x="415" y="319"/>
                    <a:pt x="411" y="330"/>
                  </a:cubicBezTo>
                  <a:cubicBezTo>
                    <a:pt x="404" y="346"/>
                    <a:pt x="421" y="367"/>
                    <a:pt x="425" y="382"/>
                  </a:cubicBezTo>
                  <a:cubicBezTo>
                    <a:pt x="420" y="393"/>
                    <a:pt x="412" y="401"/>
                    <a:pt x="407" y="411"/>
                  </a:cubicBezTo>
                  <a:cubicBezTo>
                    <a:pt x="392" y="396"/>
                    <a:pt x="380" y="379"/>
                    <a:pt x="367" y="361"/>
                  </a:cubicBezTo>
                  <a:cubicBezTo>
                    <a:pt x="312" y="331"/>
                    <a:pt x="255" y="303"/>
                    <a:pt x="211" y="262"/>
                  </a:cubicBezTo>
                  <a:cubicBezTo>
                    <a:pt x="184" y="255"/>
                    <a:pt x="157" y="258"/>
                    <a:pt x="134" y="249"/>
                  </a:cubicBezTo>
                  <a:cubicBezTo>
                    <a:pt x="126" y="246"/>
                    <a:pt x="118" y="238"/>
                    <a:pt x="108" y="232"/>
                  </a:cubicBezTo>
                  <a:cubicBezTo>
                    <a:pt x="92" y="223"/>
                    <a:pt x="79" y="218"/>
                    <a:pt x="70" y="206"/>
                  </a:cubicBezTo>
                  <a:cubicBezTo>
                    <a:pt x="55" y="207"/>
                    <a:pt x="38" y="207"/>
                    <a:pt x="25" y="210"/>
                  </a:cubicBezTo>
                  <a:cubicBezTo>
                    <a:pt x="21" y="191"/>
                    <a:pt x="9" y="181"/>
                    <a:pt x="0" y="169"/>
                  </a:cubicBezTo>
                  <a:cubicBezTo>
                    <a:pt x="13" y="151"/>
                    <a:pt x="29" y="137"/>
                    <a:pt x="43" y="121"/>
                  </a:cubicBezTo>
                  <a:cubicBezTo>
                    <a:pt x="76" y="132"/>
                    <a:pt x="108" y="131"/>
                    <a:pt x="141" y="121"/>
                  </a:cubicBezTo>
                  <a:cubicBezTo>
                    <a:pt x="149" y="104"/>
                    <a:pt x="165" y="86"/>
                    <a:pt x="172" y="66"/>
                  </a:cubicBezTo>
                  <a:cubicBezTo>
                    <a:pt x="179" y="47"/>
                    <a:pt x="176" y="25"/>
                    <a:pt x="192" y="13"/>
                  </a:cubicBezTo>
                  <a:cubicBezTo>
                    <a:pt x="225" y="0"/>
                    <a:pt x="248" y="21"/>
                    <a:pt x="275" y="29"/>
                  </a:cubicBezTo>
                  <a:cubicBezTo>
                    <a:pt x="296" y="35"/>
                    <a:pt x="315" y="39"/>
                    <a:pt x="330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9" name="Freeform 25"/>
            <p:cNvSpPr>
              <a:spLocks/>
            </p:cNvSpPr>
            <p:nvPr/>
          </p:nvSpPr>
          <p:spPr bwMode="auto">
            <a:xfrm>
              <a:off x="9118600" y="5149850"/>
              <a:ext cx="238125" cy="168275"/>
            </a:xfrm>
            <a:custGeom>
              <a:avLst/>
              <a:gdLst>
                <a:gd name="T0" fmla="*/ 23 w 121"/>
                <a:gd name="T1" fmla="*/ 0 h 86"/>
                <a:gd name="T2" fmla="*/ 24 w 121"/>
                <a:gd name="T3" fmla="*/ 1 h 86"/>
                <a:gd name="T4" fmla="*/ 65 w 121"/>
                <a:gd name="T5" fmla="*/ 19 h 86"/>
                <a:gd name="T6" fmla="*/ 90 w 121"/>
                <a:gd name="T7" fmla="*/ 58 h 86"/>
                <a:gd name="T8" fmla="*/ 116 w 121"/>
                <a:gd name="T9" fmla="*/ 48 h 86"/>
                <a:gd name="T10" fmla="*/ 121 w 121"/>
                <a:gd name="T11" fmla="*/ 86 h 86"/>
                <a:gd name="T12" fmla="*/ 102 w 121"/>
                <a:gd name="T13" fmla="*/ 86 h 86"/>
                <a:gd name="T14" fmla="*/ 81 w 121"/>
                <a:gd name="T15" fmla="*/ 62 h 86"/>
                <a:gd name="T16" fmla="*/ 49 w 121"/>
                <a:gd name="T17" fmla="*/ 53 h 86"/>
                <a:gd name="T18" fmla="*/ 0 w 121"/>
                <a:gd name="T19" fmla="*/ 30 h 86"/>
                <a:gd name="T20" fmla="*/ 23 w 12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1" h="86">
                  <a:moveTo>
                    <a:pt x="23" y="0"/>
                  </a:moveTo>
                  <a:cubicBezTo>
                    <a:pt x="24" y="0"/>
                    <a:pt x="24" y="1"/>
                    <a:pt x="24" y="1"/>
                  </a:cubicBezTo>
                  <a:cubicBezTo>
                    <a:pt x="31" y="13"/>
                    <a:pt x="53" y="10"/>
                    <a:pt x="65" y="19"/>
                  </a:cubicBezTo>
                  <a:cubicBezTo>
                    <a:pt x="78" y="28"/>
                    <a:pt x="82" y="45"/>
                    <a:pt x="90" y="58"/>
                  </a:cubicBezTo>
                  <a:cubicBezTo>
                    <a:pt x="98" y="54"/>
                    <a:pt x="109" y="52"/>
                    <a:pt x="116" y="48"/>
                  </a:cubicBezTo>
                  <a:cubicBezTo>
                    <a:pt x="121" y="57"/>
                    <a:pt x="119" y="74"/>
                    <a:pt x="121" y="86"/>
                  </a:cubicBezTo>
                  <a:cubicBezTo>
                    <a:pt x="115" y="86"/>
                    <a:pt x="108" y="86"/>
                    <a:pt x="102" y="86"/>
                  </a:cubicBezTo>
                  <a:cubicBezTo>
                    <a:pt x="92" y="81"/>
                    <a:pt x="90" y="68"/>
                    <a:pt x="81" y="62"/>
                  </a:cubicBezTo>
                  <a:cubicBezTo>
                    <a:pt x="72" y="57"/>
                    <a:pt x="59" y="57"/>
                    <a:pt x="49" y="53"/>
                  </a:cubicBezTo>
                  <a:cubicBezTo>
                    <a:pt x="31" y="46"/>
                    <a:pt x="16" y="34"/>
                    <a:pt x="0" y="30"/>
                  </a:cubicBezTo>
                  <a:cubicBezTo>
                    <a:pt x="3" y="20"/>
                    <a:pt x="17" y="11"/>
                    <a:pt x="23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0" name="Freeform 26"/>
            <p:cNvSpPr>
              <a:spLocks/>
            </p:cNvSpPr>
            <p:nvPr/>
          </p:nvSpPr>
          <p:spPr bwMode="auto">
            <a:xfrm>
              <a:off x="10180638" y="5438775"/>
              <a:ext cx="431800" cy="482600"/>
            </a:xfrm>
            <a:custGeom>
              <a:avLst/>
              <a:gdLst>
                <a:gd name="T0" fmla="*/ 221 w 221"/>
                <a:gd name="T1" fmla="*/ 97 h 246"/>
                <a:gd name="T2" fmla="*/ 212 w 221"/>
                <a:gd name="T3" fmla="*/ 125 h 246"/>
                <a:gd name="T4" fmla="*/ 205 w 221"/>
                <a:gd name="T5" fmla="*/ 105 h 246"/>
                <a:gd name="T6" fmla="*/ 159 w 221"/>
                <a:gd name="T7" fmla="*/ 116 h 246"/>
                <a:gd name="T8" fmla="*/ 157 w 221"/>
                <a:gd name="T9" fmla="*/ 150 h 246"/>
                <a:gd name="T10" fmla="*/ 88 w 221"/>
                <a:gd name="T11" fmla="*/ 229 h 246"/>
                <a:gd name="T12" fmla="*/ 68 w 221"/>
                <a:gd name="T13" fmla="*/ 246 h 246"/>
                <a:gd name="T14" fmla="*/ 37 w 221"/>
                <a:gd name="T15" fmla="*/ 204 h 246"/>
                <a:gd name="T16" fmla="*/ 0 w 221"/>
                <a:gd name="T17" fmla="*/ 196 h 246"/>
                <a:gd name="T18" fmla="*/ 25 w 221"/>
                <a:gd name="T19" fmla="*/ 157 h 246"/>
                <a:gd name="T20" fmla="*/ 9 w 221"/>
                <a:gd name="T21" fmla="*/ 109 h 246"/>
                <a:gd name="T22" fmla="*/ 33 w 221"/>
                <a:gd name="T23" fmla="*/ 93 h 246"/>
                <a:gd name="T24" fmla="*/ 80 w 221"/>
                <a:gd name="T25" fmla="*/ 66 h 246"/>
                <a:gd name="T26" fmla="*/ 111 w 221"/>
                <a:gd name="T27" fmla="*/ 0 h 246"/>
                <a:gd name="T28" fmla="*/ 149 w 221"/>
                <a:gd name="T29" fmla="*/ 4 h 246"/>
                <a:gd name="T30" fmla="*/ 178 w 221"/>
                <a:gd name="T31" fmla="*/ 39 h 246"/>
                <a:gd name="T32" fmla="*/ 183 w 221"/>
                <a:gd name="T33" fmla="*/ 59 h 246"/>
                <a:gd name="T34" fmla="*/ 221 w 221"/>
                <a:gd name="T35" fmla="*/ 97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1" h="246">
                  <a:moveTo>
                    <a:pt x="221" y="97"/>
                  </a:moveTo>
                  <a:cubicBezTo>
                    <a:pt x="219" y="107"/>
                    <a:pt x="214" y="115"/>
                    <a:pt x="212" y="125"/>
                  </a:cubicBezTo>
                  <a:cubicBezTo>
                    <a:pt x="207" y="119"/>
                    <a:pt x="209" y="110"/>
                    <a:pt x="205" y="105"/>
                  </a:cubicBezTo>
                  <a:cubicBezTo>
                    <a:pt x="192" y="86"/>
                    <a:pt x="172" y="108"/>
                    <a:pt x="159" y="116"/>
                  </a:cubicBezTo>
                  <a:cubicBezTo>
                    <a:pt x="159" y="128"/>
                    <a:pt x="157" y="138"/>
                    <a:pt x="157" y="150"/>
                  </a:cubicBezTo>
                  <a:cubicBezTo>
                    <a:pt x="129" y="171"/>
                    <a:pt x="96" y="188"/>
                    <a:pt x="88" y="229"/>
                  </a:cubicBezTo>
                  <a:cubicBezTo>
                    <a:pt x="81" y="234"/>
                    <a:pt x="77" y="243"/>
                    <a:pt x="68" y="246"/>
                  </a:cubicBezTo>
                  <a:cubicBezTo>
                    <a:pt x="59" y="231"/>
                    <a:pt x="46" y="219"/>
                    <a:pt x="37" y="204"/>
                  </a:cubicBezTo>
                  <a:cubicBezTo>
                    <a:pt x="22" y="209"/>
                    <a:pt x="3" y="213"/>
                    <a:pt x="0" y="196"/>
                  </a:cubicBezTo>
                  <a:cubicBezTo>
                    <a:pt x="7" y="182"/>
                    <a:pt x="18" y="171"/>
                    <a:pt x="25" y="157"/>
                  </a:cubicBezTo>
                  <a:cubicBezTo>
                    <a:pt x="20" y="141"/>
                    <a:pt x="10" y="129"/>
                    <a:pt x="9" y="109"/>
                  </a:cubicBezTo>
                  <a:cubicBezTo>
                    <a:pt x="15" y="102"/>
                    <a:pt x="24" y="98"/>
                    <a:pt x="33" y="93"/>
                  </a:cubicBezTo>
                  <a:cubicBezTo>
                    <a:pt x="39" y="75"/>
                    <a:pt x="50" y="60"/>
                    <a:pt x="80" y="66"/>
                  </a:cubicBezTo>
                  <a:cubicBezTo>
                    <a:pt x="81" y="34"/>
                    <a:pt x="100" y="21"/>
                    <a:pt x="111" y="0"/>
                  </a:cubicBezTo>
                  <a:cubicBezTo>
                    <a:pt x="123" y="2"/>
                    <a:pt x="135" y="3"/>
                    <a:pt x="149" y="4"/>
                  </a:cubicBezTo>
                  <a:cubicBezTo>
                    <a:pt x="156" y="16"/>
                    <a:pt x="171" y="24"/>
                    <a:pt x="178" y="39"/>
                  </a:cubicBezTo>
                  <a:cubicBezTo>
                    <a:pt x="181" y="45"/>
                    <a:pt x="180" y="53"/>
                    <a:pt x="183" y="59"/>
                  </a:cubicBezTo>
                  <a:cubicBezTo>
                    <a:pt x="191" y="76"/>
                    <a:pt x="204" y="90"/>
                    <a:pt x="221" y="9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1" name="Freeform 27"/>
            <p:cNvSpPr>
              <a:spLocks/>
            </p:cNvSpPr>
            <p:nvPr/>
          </p:nvSpPr>
          <p:spPr bwMode="auto">
            <a:xfrm>
              <a:off x="7118350" y="1798638"/>
              <a:ext cx="660400" cy="584200"/>
            </a:xfrm>
            <a:custGeom>
              <a:avLst/>
              <a:gdLst>
                <a:gd name="T0" fmla="*/ 28 w 337"/>
                <a:gd name="T1" fmla="*/ 112 h 298"/>
                <a:gd name="T2" fmla="*/ 41 w 337"/>
                <a:gd name="T3" fmla="*/ 107 h 298"/>
                <a:gd name="T4" fmla="*/ 4 w 337"/>
                <a:gd name="T5" fmla="*/ 46 h 298"/>
                <a:gd name="T6" fmla="*/ 2 w 337"/>
                <a:gd name="T7" fmla="*/ 0 h 298"/>
                <a:gd name="T8" fmla="*/ 61 w 337"/>
                <a:gd name="T9" fmla="*/ 26 h 298"/>
                <a:gd name="T10" fmla="*/ 115 w 337"/>
                <a:gd name="T11" fmla="*/ 21 h 298"/>
                <a:gd name="T12" fmla="*/ 128 w 337"/>
                <a:gd name="T13" fmla="*/ 6 h 298"/>
                <a:gd name="T14" fmla="*/ 161 w 337"/>
                <a:gd name="T15" fmla="*/ 1 h 298"/>
                <a:gd name="T16" fmla="*/ 275 w 337"/>
                <a:gd name="T17" fmla="*/ 22 h 298"/>
                <a:gd name="T18" fmla="*/ 326 w 337"/>
                <a:gd name="T19" fmla="*/ 95 h 298"/>
                <a:gd name="T20" fmla="*/ 337 w 337"/>
                <a:gd name="T21" fmla="*/ 101 h 298"/>
                <a:gd name="T22" fmla="*/ 297 w 337"/>
                <a:gd name="T23" fmla="*/ 178 h 298"/>
                <a:gd name="T24" fmla="*/ 300 w 337"/>
                <a:gd name="T25" fmla="*/ 224 h 298"/>
                <a:gd name="T26" fmla="*/ 292 w 337"/>
                <a:gd name="T27" fmla="*/ 245 h 298"/>
                <a:gd name="T28" fmla="*/ 296 w 337"/>
                <a:gd name="T29" fmla="*/ 285 h 298"/>
                <a:gd name="T30" fmla="*/ 255 w 337"/>
                <a:gd name="T31" fmla="*/ 273 h 298"/>
                <a:gd name="T32" fmla="*/ 222 w 337"/>
                <a:gd name="T33" fmla="*/ 207 h 298"/>
                <a:gd name="T34" fmla="*/ 207 w 337"/>
                <a:gd name="T35" fmla="*/ 242 h 298"/>
                <a:gd name="T36" fmla="*/ 192 w 337"/>
                <a:gd name="T37" fmla="*/ 256 h 298"/>
                <a:gd name="T38" fmla="*/ 160 w 337"/>
                <a:gd name="T39" fmla="*/ 294 h 298"/>
                <a:gd name="T40" fmla="*/ 138 w 337"/>
                <a:gd name="T41" fmla="*/ 298 h 298"/>
                <a:gd name="T42" fmla="*/ 36 w 337"/>
                <a:gd name="T43" fmla="*/ 254 h 298"/>
                <a:gd name="T44" fmla="*/ 47 w 337"/>
                <a:gd name="T45" fmla="*/ 203 h 298"/>
                <a:gd name="T46" fmla="*/ 52 w 337"/>
                <a:gd name="T47" fmla="*/ 217 h 298"/>
                <a:gd name="T48" fmla="*/ 84 w 337"/>
                <a:gd name="T49" fmla="*/ 172 h 298"/>
                <a:gd name="T50" fmla="*/ 32 w 337"/>
                <a:gd name="T51" fmla="*/ 134 h 298"/>
                <a:gd name="T52" fmla="*/ 28 w 337"/>
                <a:gd name="T53" fmla="*/ 112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37" h="298">
                  <a:moveTo>
                    <a:pt x="28" y="112"/>
                  </a:moveTo>
                  <a:cubicBezTo>
                    <a:pt x="33" y="112"/>
                    <a:pt x="39" y="113"/>
                    <a:pt x="41" y="107"/>
                  </a:cubicBezTo>
                  <a:cubicBezTo>
                    <a:pt x="34" y="82"/>
                    <a:pt x="17" y="66"/>
                    <a:pt x="4" y="46"/>
                  </a:cubicBezTo>
                  <a:cubicBezTo>
                    <a:pt x="4" y="30"/>
                    <a:pt x="0" y="13"/>
                    <a:pt x="2" y="0"/>
                  </a:cubicBezTo>
                  <a:cubicBezTo>
                    <a:pt x="23" y="7"/>
                    <a:pt x="47" y="12"/>
                    <a:pt x="61" y="26"/>
                  </a:cubicBezTo>
                  <a:cubicBezTo>
                    <a:pt x="85" y="25"/>
                    <a:pt x="101" y="28"/>
                    <a:pt x="115" y="21"/>
                  </a:cubicBezTo>
                  <a:cubicBezTo>
                    <a:pt x="121" y="18"/>
                    <a:pt x="123" y="10"/>
                    <a:pt x="128" y="6"/>
                  </a:cubicBezTo>
                  <a:cubicBezTo>
                    <a:pt x="139" y="0"/>
                    <a:pt x="148" y="7"/>
                    <a:pt x="161" y="1"/>
                  </a:cubicBezTo>
                  <a:cubicBezTo>
                    <a:pt x="190" y="17"/>
                    <a:pt x="234" y="18"/>
                    <a:pt x="275" y="22"/>
                  </a:cubicBezTo>
                  <a:cubicBezTo>
                    <a:pt x="294" y="44"/>
                    <a:pt x="307" y="72"/>
                    <a:pt x="326" y="95"/>
                  </a:cubicBezTo>
                  <a:cubicBezTo>
                    <a:pt x="328" y="97"/>
                    <a:pt x="331" y="102"/>
                    <a:pt x="337" y="101"/>
                  </a:cubicBezTo>
                  <a:cubicBezTo>
                    <a:pt x="327" y="128"/>
                    <a:pt x="302" y="146"/>
                    <a:pt x="297" y="178"/>
                  </a:cubicBezTo>
                  <a:cubicBezTo>
                    <a:pt x="295" y="192"/>
                    <a:pt x="302" y="208"/>
                    <a:pt x="300" y="224"/>
                  </a:cubicBezTo>
                  <a:cubicBezTo>
                    <a:pt x="299" y="231"/>
                    <a:pt x="293" y="237"/>
                    <a:pt x="292" y="245"/>
                  </a:cubicBezTo>
                  <a:cubicBezTo>
                    <a:pt x="290" y="259"/>
                    <a:pt x="295" y="271"/>
                    <a:pt x="296" y="285"/>
                  </a:cubicBezTo>
                  <a:cubicBezTo>
                    <a:pt x="283" y="285"/>
                    <a:pt x="268" y="276"/>
                    <a:pt x="255" y="273"/>
                  </a:cubicBezTo>
                  <a:cubicBezTo>
                    <a:pt x="240" y="255"/>
                    <a:pt x="234" y="228"/>
                    <a:pt x="222" y="207"/>
                  </a:cubicBezTo>
                  <a:cubicBezTo>
                    <a:pt x="214" y="217"/>
                    <a:pt x="215" y="232"/>
                    <a:pt x="207" y="242"/>
                  </a:cubicBezTo>
                  <a:cubicBezTo>
                    <a:pt x="204" y="248"/>
                    <a:pt x="196" y="251"/>
                    <a:pt x="192" y="256"/>
                  </a:cubicBezTo>
                  <a:cubicBezTo>
                    <a:pt x="181" y="268"/>
                    <a:pt x="175" y="286"/>
                    <a:pt x="160" y="294"/>
                  </a:cubicBezTo>
                  <a:cubicBezTo>
                    <a:pt x="151" y="293"/>
                    <a:pt x="142" y="293"/>
                    <a:pt x="138" y="298"/>
                  </a:cubicBezTo>
                  <a:cubicBezTo>
                    <a:pt x="105" y="282"/>
                    <a:pt x="67" y="272"/>
                    <a:pt x="36" y="254"/>
                  </a:cubicBezTo>
                  <a:cubicBezTo>
                    <a:pt x="31" y="231"/>
                    <a:pt x="42" y="219"/>
                    <a:pt x="47" y="203"/>
                  </a:cubicBezTo>
                  <a:cubicBezTo>
                    <a:pt x="49" y="207"/>
                    <a:pt x="49" y="214"/>
                    <a:pt x="52" y="217"/>
                  </a:cubicBezTo>
                  <a:cubicBezTo>
                    <a:pt x="80" y="220"/>
                    <a:pt x="82" y="196"/>
                    <a:pt x="84" y="172"/>
                  </a:cubicBezTo>
                  <a:cubicBezTo>
                    <a:pt x="71" y="155"/>
                    <a:pt x="54" y="142"/>
                    <a:pt x="32" y="134"/>
                  </a:cubicBezTo>
                  <a:cubicBezTo>
                    <a:pt x="30" y="127"/>
                    <a:pt x="31" y="118"/>
                    <a:pt x="28" y="11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267508671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6613542" y="1463647"/>
            <a:ext cx="2330808" cy="3231060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185543985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6643750" y="1718548"/>
            <a:ext cx="2146608" cy="2941956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198352270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6406586" y="1251220"/>
            <a:ext cx="2777469" cy="4189495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01247144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183134" y="2390535"/>
            <a:ext cx="2800251" cy="1859181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70546105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389884" y="1477167"/>
            <a:ext cx="2525736" cy="3244850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74331123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5676876" y="1987007"/>
            <a:ext cx="3696693" cy="2373058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93900492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pic>
        <p:nvPicPr>
          <p:cNvPr id="4" name="Gráfico 3">
            <a:extLst>
              <a:ext uri="{FF2B5EF4-FFF2-40B4-BE49-F238E27FC236}">
                <a16:creationId xmlns:a16="http://schemas.microsoft.com/office/drawing/2014/main" id="{1A45A038-956F-4B52-B161-E0E311EE182C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665773" y="3117549"/>
            <a:ext cx="2589291" cy="59995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4726910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4875"/>
            </a:lvl1pPr>
          </a:lstStyle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1950"/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81038" y="6356351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742950">
              <a:defRPr/>
            </a:pPr>
            <a:fld id="{CB9A75FB-65AC-AC41-84B9-6C116412F2AC}" type="datetimeFigureOut">
              <a:rPr lang="es-ES_tradnl" sz="1463" smtClean="0">
                <a:solidFill>
                  <a:srgbClr val="595959"/>
                </a:solidFill>
              </a:rPr>
              <a:pPr defTabSz="742950">
                <a:defRPr/>
              </a:pPr>
              <a:t>18/10/2024</a:t>
            </a:fld>
            <a:endParaRPr lang="es-ES_tradnl" sz="1463">
              <a:solidFill>
                <a:srgbClr val="59595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281363" y="6356351"/>
            <a:ext cx="3343275" cy="365125"/>
          </a:xfrm>
          <a:prstGeom prst="rect">
            <a:avLst/>
          </a:prstGeom>
        </p:spPr>
        <p:txBody>
          <a:bodyPr/>
          <a:lstStyle/>
          <a:p>
            <a:pPr defTabSz="742950">
              <a:defRPr/>
            </a:pPr>
            <a:endParaRPr lang="es-ES_tradnl" sz="1463">
              <a:solidFill>
                <a:srgbClr val="59595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996113" y="6356351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742950">
              <a:defRPr/>
            </a:pPr>
            <a:fld id="{CDE6F2AA-4381-1D4B-B554-52F8CA63EE4B}" type="slidenum">
              <a:rPr lang="es-ES_tradnl" sz="1463" smtClean="0">
                <a:solidFill>
                  <a:srgbClr val="595959"/>
                </a:solidFill>
              </a:rPr>
              <a:pPr defTabSz="742950">
                <a:defRPr/>
              </a:pPr>
              <a:t>‹#›</a:t>
            </a:fld>
            <a:endParaRPr lang="es-ES_tradnl" sz="1463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95357979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81038" y="6356351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742950">
              <a:defRPr/>
            </a:pPr>
            <a:fld id="{CB9A75FB-65AC-AC41-84B9-6C116412F2AC}" type="datetimeFigureOut">
              <a:rPr lang="es-ES_tradnl" sz="1463" smtClean="0">
                <a:solidFill>
                  <a:srgbClr val="595959"/>
                </a:solidFill>
              </a:rPr>
              <a:pPr defTabSz="742950">
                <a:defRPr/>
              </a:pPr>
              <a:t>18/10/2024</a:t>
            </a:fld>
            <a:endParaRPr lang="es-ES_tradnl" sz="1463">
              <a:solidFill>
                <a:srgbClr val="59595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281363" y="6356351"/>
            <a:ext cx="3343275" cy="365125"/>
          </a:xfrm>
          <a:prstGeom prst="rect">
            <a:avLst/>
          </a:prstGeom>
        </p:spPr>
        <p:txBody>
          <a:bodyPr/>
          <a:lstStyle/>
          <a:p>
            <a:pPr defTabSz="742950">
              <a:defRPr/>
            </a:pPr>
            <a:endParaRPr lang="es-ES_tradnl" sz="1463">
              <a:solidFill>
                <a:srgbClr val="59595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996113" y="6356351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742950">
              <a:defRPr/>
            </a:pPr>
            <a:fld id="{CDE6F2AA-4381-1D4B-B554-52F8CA63EE4B}" type="slidenum">
              <a:rPr lang="es-ES_tradnl" sz="1463" smtClean="0">
                <a:solidFill>
                  <a:srgbClr val="595959"/>
                </a:solidFill>
              </a:rPr>
              <a:pPr defTabSz="742950">
                <a:defRPr/>
              </a:pPr>
              <a:t>‹#›</a:t>
            </a:fld>
            <a:endParaRPr lang="es-ES_tradnl" sz="1463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27564473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 preserve="1">
  <p:cSld name="Blank">
    <p:spTree>
      <p:nvGrpSpPr>
        <p:cNvPr id="1" name="Shape 5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5" name="Google Shape;555;p43"/>
          <p:cNvSpPr txBox="1">
            <a:spLocks noGrp="1"/>
          </p:cNvSpPr>
          <p:nvPr>
            <p:ph type="sldNum" idx="12"/>
          </p:nvPr>
        </p:nvSpPr>
        <p:spPr>
          <a:xfrm>
            <a:off x="9178496" y="6217622"/>
            <a:ext cx="594506" cy="5247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algn="r" defTabSz="742950">
              <a:defRPr/>
            </a:pPr>
            <a:fld id="{00000000-1234-1234-1234-123412341234}" type="slidenum">
              <a:rPr lang="es-PE" sz="1463" smtClean="0">
                <a:solidFill>
                  <a:srgbClr val="595959"/>
                </a:solidFill>
              </a:rPr>
              <a:pPr algn="r" defTabSz="742950">
                <a:defRPr/>
              </a:pPr>
              <a:t>‹#›</a:t>
            </a:fld>
            <a:endParaRPr lang="es-PE" sz="1463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3488667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pic>
        <p:nvPicPr>
          <p:cNvPr id="4" name="Gráfico 3">
            <a:extLst>
              <a:ext uri="{FF2B5EF4-FFF2-40B4-BE49-F238E27FC236}">
                <a16:creationId xmlns:a16="http://schemas.microsoft.com/office/drawing/2014/main" id="{3DFFB58A-523E-4DA8-87C7-6BC05BA5F7D8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665773" y="3117549"/>
            <a:ext cx="2589291" cy="59995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15930510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531830719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742950" y="2468033"/>
            <a:ext cx="8801894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742951" y="3825477"/>
            <a:ext cx="3391429" cy="97737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742950" y="2125133"/>
            <a:ext cx="8801894" cy="343430"/>
          </a:xfrm>
        </p:spPr>
        <p:txBody>
          <a:bodyPr/>
          <a:lstStyle>
            <a:lvl1pPr marL="0" indent="0">
              <a:buNone/>
              <a:defRPr lang="es-ES" sz="1463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>
              <a:buNone/>
              <a:defRPr lang="es-ES" sz="1463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567423616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318917" y="448998"/>
            <a:ext cx="3014039" cy="5977202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4072467" y="2201333"/>
            <a:ext cx="5410464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4072467" y="3561554"/>
            <a:ext cx="5410464" cy="97737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568075983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37331" y="309298"/>
            <a:ext cx="6201569" cy="6180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6873535" y="1442612"/>
            <a:ext cx="2702266" cy="1325989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6873535" y="3819064"/>
            <a:ext cx="1825172" cy="97737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6873534" y="1099181"/>
            <a:ext cx="2084388" cy="343430"/>
          </a:xfrm>
        </p:spPr>
        <p:txBody>
          <a:bodyPr/>
          <a:lstStyle>
            <a:lvl1pPr marL="0" indent="0">
              <a:buNone/>
              <a:defRPr lang="es-ES" sz="1463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>
              <a:buNone/>
              <a:defRPr lang="es-ES" sz="1463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757364744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27013" y="283898"/>
            <a:ext cx="9495829" cy="6307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599734" y="4278468"/>
            <a:ext cx="4931115" cy="1325989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599735" y="5613400"/>
            <a:ext cx="3403940" cy="52070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249569822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8619596" y="6316133"/>
            <a:ext cx="1155700" cy="4318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8" name="Redondear rectángulo de esquina diagonal 7"/>
          <p:cNvSpPr/>
          <p:nvPr/>
        </p:nvSpPr>
        <p:spPr>
          <a:xfrm>
            <a:off x="227013" y="283898"/>
            <a:ext cx="9495829" cy="630740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691356" y="2518833"/>
            <a:ext cx="7243763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742951" y="4401274"/>
            <a:ext cx="3391429" cy="97737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694794" y="2167468"/>
            <a:ext cx="8801894" cy="343430"/>
          </a:xfrm>
        </p:spPr>
        <p:txBody>
          <a:bodyPr/>
          <a:lstStyle>
            <a:lvl1pPr marL="0" indent="0">
              <a:buNone/>
              <a:defRPr lang="es-ES" sz="1463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>
              <a:buNone/>
              <a:defRPr lang="es-ES" sz="1463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068695052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10619696"/>
      </p:ext>
    </p:extLst>
  </p:cSld>
  <p:clrMapOvr>
    <a:masterClrMapping/>
  </p:clrMapOvr>
  <p:transition spd="slow">
    <p:push dir="u"/>
  </p:transition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8806564" cy="1193801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29007299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738279" y="1435100"/>
            <a:ext cx="4121852" cy="1778000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738279" y="3368898"/>
            <a:ext cx="4121852" cy="1241203"/>
          </a:xfrm>
        </p:spPr>
        <p:txBody>
          <a:bodyPr/>
          <a:lstStyle>
            <a:lvl1pPr marL="0" indent="0">
              <a:buNone/>
              <a:defRPr sz="1219" b="0"/>
            </a:lvl1pPr>
            <a:lvl2pPr marL="371475" indent="0">
              <a:buNone/>
              <a:defRPr/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738279" y="5243406"/>
            <a:ext cx="4121852" cy="542703"/>
          </a:xfrm>
        </p:spPr>
        <p:txBody>
          <a:bodyPr>
            <a:normAutofit/>
          </a:bodyPr>
          <a:lstStyle>
            <a:lvl1pPr marL="0" indent="0">
              <a:buNone/>
              <a:defRPr sz="975" b="0">
                <a:solidFill>
                  <a:srgbClr val="F29104"/>
                </a:solidFill>
              </a:defRPr>
            </a:lvl1pPr>
            <a:lvl2pPr marL="371475" indent="0">
              <a:buNone/>
              <a:defRPr/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738279" y="4925904"/>
            <a:ext cx="4121852" cy="239602"/>
          </a:xfrm>
        </p:spPr>
        <p:txBody>
          <a:bodyPr>
            <a:normAutofit/>
          </a:bodyPr>
          <a:lstStyle>
            <a:lvl1pPr marL="0" indent="0">
              <a:buNone/>
              <a:defRPr sz="975" b="1">
                <a:solidFill>
                  <a:srgbClr val="F29104"/>
                </a:solidFill>
              </a:defRPr>
            </a:lvl1pPr>
            <a:lvl2pPr marL="371475" indent="0">
              <a:buNone/>
              <a:defRPr/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5130999" y="1079500"/>
            <a:ext cx="4101703" cy="4559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411508709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6293886" y="2384426"/>
            <a:ext cx="3023394" cy="447675"/>
          </a:xfrm>
        </p:spPr>
        <p:txBody>
          <a:bodyPr/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93886" y="2841626"/>
            <a:ext cx="3023394" cy="447675"/>
          </a:xfrm>
        </p:spPr>
        <p:txBody>
          <a:bodyPr>
            <a:norm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93886" y="3548845"/>
            <a:ext cx="3023394" cy="447675"/>
          </a:xfrm>
        </p:spPr>
        <p:txBody>
          <a:bodyPr>
            <a:norm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975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979038174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1" y="2844800"/>
            <a:ext cx="2866056" cy="2501900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219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887413" y="2463800"/>
            <a:ext cx="4571206" cy="30988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275870006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1" y="3251200"/>
            <a:ext cx="2866056" cy="2095500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219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6080324" y="2438400"/>
            <a:ext cx="513358" cy="635000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480311" y="2438400"/>
            <a:ext cx="5205320" cy="2908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278146503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6282818" y="2171010"/>
            <a:ext cx="2611945" cy="33538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625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82818" y="2576653"/>
            <a:ext cx="2611945" cy="58467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82818" y="3309629"/>
            <a:ext cx="2611945" cy="58467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975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863178348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135175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336887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5252030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7245434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1374973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3396779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5293305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7276389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1374973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3396779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5298269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7276390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1374974" y="4630327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3410150" y="4630327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5293305" y="4630327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7276389" y="4630327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1374974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3410150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5293305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7276390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3702243746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6305383" y="2064632"/>
            <a:ext cx="2434413" cy="3422650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3807653" y="2077332"/>
            <a:ext cx="2434413" cy="3422650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1288293" y="2063750"/>
            <a:ext cx="2434413" cy="3422650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1475030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463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1475030" y="3727891"/>
            <a:ext cx="2064301" cy="155530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463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4044371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463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4044371" y="3727891"/>
            <a:ext cx="2064301" cy="155530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463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6490439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463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6490439" y="3727891"/>
            <a:ext cx="2064301" cy="155530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463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207102070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2" y="1681164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2" y="2032001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604566" y="2884488"/>
            <a:ext cx="6588522" cy="2271712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038595630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2" y="1554164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2" y="1905001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344284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4068422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6588137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1344284" y="2610738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4068422" y="2610738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6588137" y="2610738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3803506711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1180360" y="1475049"/>
            <a:ext cx="7674569" cy="4664671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2163072" y="2367566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75" indent="0">
              <a:buNone/>
              <a:defRPr lang="es-ES" sz="813" b="0" smtClean="0">
                <a:solidFill>
                  <a:schemeClr val="bg1"/>
                </a:solidFill>
              </a:defRPr>
            </a:lvl2pPr>
            <a:lvl3pPr marL="742950" indent="0">
              <a:buNone/>
              <a:defRPr lang="es-ES" sz="813" b="0" smtClean="0">
                <a:solidFill>
                  <a:schemeClr val="bg1"/>
                </a:solidFill>
              </a:defRPr>
            </a:lvl3pPr>
            <a:lvl4pPr marL="1114425" indent="0">
              <a:buNone/>
              <a:defRPr lang="es-ES" sz="813" b="0" smtClean="0">
                <a:solidFill>
                  <a:schemeClr val="bg1"/>
                </a:solidFill>
              </a:defRPr>
            </a:lvl4pPr>
            <a:lvl5pPr marL="1485900" indent="0">
              <a:buNone/>
              <a:defRPr lang="es-PE" sz="813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3222360" y="3899068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75" indent="0">
              <a:buNone/>
              <a:defRPr lang="es-ES" sz="813" b="0" smtClean="0">
                <a:solidFill>
                  <a:schemeClr val="bg1"/>
                </a:solidFill>
              </a:defRPr>
            </a:lvl2pPr>
            <a:lvl3pPr marL="742950" indent="0">
              <a:buNone/>
              <a:defRPr lang="es-ES" sz="813" b="0" smtClean="0">
                <a:solidFill>
                  <a:schemeClr val="bg1"/>
                </a:solidFill>
              </a:defRPr>
            </a:lvl3pPr>
            <a:lvl4pPr marL="1114425" indent="0">
              <a:buNone/>
              <a:defRPr lang="es-ES" sz="813" b="0" smtClean="0">
                <a:solidFill>
                  <a:schemeClr val="bg1"/>
                </a:solidFill>
              </a:defRPr>
            </a:lvl4pPr>
            <a:lvl5pPr marL="1485900" indent="0">
              <a:buNone/>
              <a:defRPr lang="es-PE" sz="813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5612443" y="2443596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75" indent="0">
              <a:buNone/>
              <a:defRPr lang="es-ES" sz="813" b="0" smtClean="0">
                <a:solidFill>
                  <a:schemeClr val="bg1"/>
                </a:solidFill>
              </a:defRPr>
            </a:lvl2pPr>
            <a:lvl3pPr marL="742950" indent="0">
              <a:buNone/>
              <a:defRPr lang="es-ES" sz="813" b="0" smtClean="0">
                <a:solidFill>
                  <a:schemeClr val="bg1"/>
                </a:solidFill>
              </a:defRPr>
            </a:lvl3pPr>
            <a:lvl4pPr marL="1114425" indent="0">
              <a:buNone/>
              <a:defRPr lang="es-ES" sz="813" b="0" smtClean="0">
                <a:solidFill>
                  <a:schemeClr val="bg1"/>
                </a:solidFill>
              </a:defRPr>
            </a:lvl4pPr>
            <a:lvl5pPr marL="1485900" indent="0">
              <a:buNone/>
              <a:defRPr lang="es-PE" sz="813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6838820" y="2679885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75" indent="0">
              <a:buNone/>
              <a:defRPr lang="es-ES" sz="813" b="0" smtClean="0">
                <a:solidFill>
                  <a:schemeClr val="bg1"/>
                </a:solidFill>
              </a:defRPr>
            </a:lvl2pPr>
            <a:lvl3pPr marL="742950" indent="0">
              <a:buNone/>
              <a:defRPr lang="es-ES" sz="813" b="0" smtClean="0">
                <a:solidFill>
                  <a:schemeClr val="bg1"/>
                </a:solidFill>
              </a:defRPr>
            </a:lvl3pPr>
            <a:lvl4pPr marL="1114425" indent="0">
              <a:buNone/>
              <a:defRPr lang="es-ES" sz="813" b="0" smtClean="0">
                <a:solidFill>
                  <a:schemeClr val="bg1"/>
                </a:solidFill>
              </a:defRPr>
            </a:lvl4pPr>
            <a:lvl5pPr marL="1485900" indent="0">
              <a:buNone/>
              <a:defRPr lang="es-PE" sz="813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1880251308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964613" y="2215635"/>
            <a:ext cx="4770365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964613" y="2566472"/>
            <a:ext cx="4786015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5481000" y="108468"/>
            <a:ext cx="3654151" cy="6239620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978130" y="3368004"/>
            <a:ext cx="4772498" cy="2715297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703243556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6" name="Freeform 31"/>
          <p:cNvSpPr>
            <a:spLocks/>
          </p:cNvSpPr>
          <p:nvPr/>
        </p:nvSpPr>
        <p:spPr bwMode="auto">
          <a:xfrm>
            <a:off x="6080325" y="2781300"/>
            <a:ext cx="651372" cy="546100"/>
          </a:xfrm>
          <a:custGeom>
            <a:avLst/>
            <a:gdLst>
              <a:gd name="T0" fmla="*/ 408 w 410"/>
              <a:gd name="T1" fmla="*/ 183 h 278"/>
              <a:gd name="T2" fmla="*/ 330 w 410"/>
              <a:gd name="T3" fmla="*/ 155 h 278"/>
              <a:gd name="T4" fmla="*/ 307 w 410"/>
              <a:gd name="T5" fmla="*/ 94 h 278"/>
              <a:gd name="T6" fmla="*/ 292 w 410"/>
              <a:gd name="T7" fmla="*/ 25 h 278"/>
              <a:gd name="T8" fmla="*/ 278 w 410"/>
              <a:gd name="T9" fmla="*/ 4 h 278"/>
              <a:gd name="T10" fmla="*/ 278 w 410"/>
              <a:gd name="T11" fmla="*/ 4 h 278"/>
              <a:gd name="T12" fmla="*/ 278 w 410"/>
              <a:gd name="T13" fmla="*/ 3 h 278"/>
              <a:gd name="T14" fmla="*/ 278 w 410"/>
              <a:gd name="T15" fmla="*/ 3 h 278"/>
              <a:gd name="T16" fmla="*/ 278 w 410"/>
              <a:gd name="T17" fmla="*/ 0 h 278"/>
              <a:gd name="T18" fmla="*/ 268 w 410"/>
              <a:gd name="T19" fmla="*/ 5 h 278"/>
              <a:gd name="T20" fmla="*/ 285 w 410"/>
              <a:gd name="T21" fmla="*/ 70 h 278"/>
              <a:gd name="T22" fmla="*/ 219 w 410"/>
              <a:gd name="T23" fmla="*/ 123 h 278"/>
              <a:gd name="T24" fmla="*/ 185 w 410"/>
              <a:gd name="T25" fmla="*/ 83 h 278"/>
              <a:gd name="T26" fmla="*/ 133 w 410"/>
              <a:gd name="T27" fmla="*/ 97 h 278"/>
              <a:gd name="T28" fmla="*/ 128 w 410"/>
              <a:gd name="T29" fmla="*/ 72 h 278"/>
              <a:gd name="T30" fmla="*/ 107 w 410"/>
              <a:gd name="T31" fmla="*/ 94 h 278"/>
              <a:gd name="T32" fmla="*/ 79 w 410"/>
              <a:gd name="T33" fmla="*/ 100 h 278"/>
              <a:gd name="T34" fmla="*/ 19 w 410"/>
              <a:gd name="T35" fmla="*/ 39 h 278"/>
              <a:gd name="T36" fmla="*/ 25 w 410"/>
              <a:gd name="T37" fmla="*/ 7 h 278"/>
              <a:gd name="T38" fmla="*/ 0 w 410"/>
              <a:gd name="T39" fmla="*/ 9 h 278"/>
              <a:gd name="T40" fmla="*/ 23 w 410"/>
              <a:gd name="T41" fmla="*/ 59 h 278"/>
              <a:gd name="T42" fmla="*/ 58 w 410"/>
              <a:gd name="T43" fmla="*/ 87 h 278"/>
              <a:gd name="T44" fmla="*/ 79 w 410"/>
              <a:gd name="T45" fmla="*/ 134 h 278"/>
              <a:gd name="T46" fmla="*/ 102 w 410"/>
              <a:gd name="T47" fmla="*/ 182 h 278"/>
              <a:gd name="T48" fmla="*/ 120 w 410"/>
              <a:gd name="T49" fmla="*/ 192 h 278"/>
              <a:gd name="T50" fmla="*/ 123 w 410"/>
              <a:gd name="T51" fmla="*/ 236 h 278"/>
              <a:gd name="T52" fmla="*/ 156 w 410"/>
              <a:gd name="T53" fmla="*/ 278 h 278"/>
              <a:gd name="T54" fmla="*/ 216 w 410"/>
              <a:gd name="T55" fmla="*/ 249 h 278"/>
              <a:gd name="T56" fmla="*/ 269 w 410"/>
              <a:gd name="T57" fmla="*/ 166 h 278"/>
              <a:gd name="T58" fmla="*/ 319 w 410"/>
              <a:gd name="T59" fmla="*/ 194 h 278"/>
              <a:gd name="T60" fmla="*/ 348 w 410"/>
              <a:gd name="T61" fmla="*/ 233 h 278"/>
              <a:gd name="T62" fmla="*/ 408 w 410"/>
              <a:gd name="T63" fmla="*/ 183 h 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10" h="278">
                <a:moveTo>
                  <a:pt x="408" y="183"/>
                </a:moveTo>
                <a:cubicBezTo>
                  <a:pt x="381" y="170"/>
                  <a:pt x="345" y="177"/>
                  <a:pt x="330" y="155"/>
                </a:cubicBezTo>
                <a:cubicBezTo>
                  <a:pt x="319" y="140"/>
                  <a:pt x="312" y="115"/>
                  <a:pt x="307" y="94"/>
                </a:cubicBezTo>
                <a:cubicBezTo>
                  <a:pt x="302" y="70"/>
                  <a:pt x="301" y="44"/>
                  <a:pt x="292" y="25"/>
                </a:cubicBezTo>
                <a:cubicBezTo>
                  <a:pt x="287" y="17"/>
                  <a:pt x="279" y="13"/>
                  <a:pt x="278" y="4"/>
                </a:cubicBezTo>
                <a:cubicBezTo>
                  <a:pt x="278" y="4"/>
                  <a:pt x="278" y="4"/>
                  <a:pt x="278" y="4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0"/>
                  <a:pt x="278" y="0"/>
                  <a:pt x="278" y="0"/>
                </a:cubicBezTo>
                <a:cubicBezTo>
                  <a:pt x="275" y="2"/>
                  <a:pt x="272" y="4"/>
                  <a:pt x="268" y="5"/>
                </a:cubicBezTo>
                <a:cubicBezTo>
                  <a:pt x="268" y="32"/>
                  <a:pt x="279" y="49"/>
                  <a:pt x="285" y="70"/>
                </a:cubicBezTo>
                <a:cubicBezTo>
                  <a:pt x="259" y="83"/>
                  <a:pt x="238" y="102"/>
                  <a:pt x="219" y="123"/>
                </a:cubicBezTo>
                <a:cubicBezTo>
                  <a:pt x="191" y="126"/>
                  <a:pt x="174" y="107"/>
                  <a:pt x="185" y="83"/>
                </a:cubicBezTo>
                <a:cubicBezTo>
                  <a:pt x="167" y="86"/>
                  <a:pt x="149" y="96"/>
                  <a:pt x="133" y="97"/>
                </a:cubicBezTo>
                <a:cubicBezTo>
                  <a:pt x="133" y="88"/>
                  <a:pt x="134" y="77"/>
                  <a:pt x="128" y="72"/>
                </a:cubicBezTo>
                <a:cubicBezTo>
                  <a:pt x="118" y="76"/>
                  <a:pt x="115" y="87"/>
                  <a:pt x="107" y="94"/>
                </a:cubicBezTo>
                <a:cubicBezTo>
                  <a:pt x="97" y="95"/>
                  <a:pt x="88" y="98"/>
                  <a:pt x="79" y="100"/>
                </a:cubicBezTo>
                <a:cubicBezTo>
                  <a:pt x="57" y="82"/>
                  <a:pt x="31" y="68"/>
                  <a:pt x="19" y="39"/>
                </a:cubicBezTo>
                <a:cubicBezTo>
                  <a:pt x="21" y="29"/>
                  <a:pt x="27" y="21"/>
                  <a:pt x="25" y="7"/>
                </a:cubicBezTo>
                <a:cubicBezTo>
                  <a:pt x="19" y="10"/>
                  <a:pt x="6" y="6"/>
                  <a:pt x="0" y="9"/>
                </a:cubicBezTo>
                <a:cubicBezTo>
                  <a:pt x="9" y="25"/>
                  <a:pt x="16" y="42"/>
                  <a:pt x="23" y="59"/>
                </a:cubicBezTo>
                <a:cubicBezTo>
                  <a:pt x="33" y="70"/>
                  <a:pt x="49" y="74"/>
                  <a:pt x="58" y="87"/>
                </a:cubicBezTo>
                <a:cubicBezTo>
                  <a:pt x="67" y="99"/>
                  <a:pt x="72" y="119"/>
                  <a:pt x="79" y="134"/>
                </a:cubicBezTo>
                <a:cubicBezTo>
                  <a:pt x="87" y="151"/>
                  <a:pt x="95" y="167"/>
                  <a:pt x="102" y="182"/>
                </a:cubicBezTo>
                <a:cubicBezTo>
                  <a:pt x="108" y="185"/>
                  <a:pt x="115" y="188"/>
                  <a:pt x="120" y="192"/>
                </a:cubicBezTo>
                <a:cubicBezTo>
                  <a:pt x="122" y="206"/>
                  <a:pt x="126" y="221"/>
                  <a:pt x="123" y="236"/>
                </a:cubicBezTo>
                <a:cubicBezTo>
                  <a:pt x="134" y="250"/>
                  <a:pt x="144" y="264"/>
                  <a:pt x="156" y="278"/>
                </a:cubicBezTo>
                <a:cubicBezTo>
                  <a:pt x="171" y="263"/>
                  <a:pt x="182" y="241"/>
                  <a:pt x="216" y="249"/>
                </a:cubicBezTo>
                <a:cubicBezTo>
                  <a:pt x="238" y="232"/>
                  <a:pt x="247" y="181"/>
                  <a:pt x="269" y="166"/>
                </a:cubicBezTo>
                <a:cubicBezTo>
                  <a:pt x="291" y="151"/>
                  <a:pt x="309" y="179"/>
                  <a:pt x="319" y="194"/>
                </a:cubicBezTo>
                <a:cubicBezTo>
                  <a:pt x="330" y="209"/>
                  <a:pt x="336" y="223"/>
                  <a:pt x="348" y="233"/>
                </a:cubicBezTo>
                <a:cubicBezTo>
                  <a:pt x="376" y="225"/>
                  <a:pt x="410" y="222"/>
                  <a:pt x="408" y="183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7" name="Freeform 32"/>
          <p:cNvSpPr>
            <a:spLocks/>
          </p:cNvSpPr>
          <p:nvPr/>
        </p:nvSpPr>
        <p:spPr bwMode="auto">
          <a:xfrm>
            <a:off x="6530480" y="2305050"/>
            <a:ext cx="548184" cy="971550"/>
          </a:xfrm>
          <a:custGeom>
            <a:avLst/>
            <a:gdLst>
              <a:gd name="T0" fmla="*/ 230 w 345"/>
              <a:gd name="T1" fmla="*/ 110 h 495"/>
              <a:gd name="T2" fmla="*/ 216 w 345"/>
              <a:gd name="T3" fmla="*/ 93 h 495"/>
              <a:gd name="T4" fmla="*/ 142 w 345"/>
              <a:gd name="T5" fmla="*/ 72 h 495"/>
              <a:gd name="T6" fmla="*/ 108 w 345"/>
              <a:gd name="T7" fmla="*/ 43 h 495"/>
              <a:gd name="T8" fmla="*/ 35 w 345"/>
              <a:gd name="T9" fmla="*/ 29 h 495"/>
              <a:gd name="T10" fmla="*/ 13 w 345"/>
              <a:gd name="T11" fmla="*/ 0 h 495"/>
              <a:gd name="T12" fmla="*/ 4 w 345"/>
              <a:gd name="T13" fmla="*/ 45 h 495"/>
              <a:gd name="T14" fmla="*/ 27 w 345"/>
              <a:gd name="T15" fmla="*/ 83 h 495"/>
              <a:gd name="T16" fmla="*/ 104 w 345"/>
              <a:gd name="T17" fmla="*/ 137 h 495"/>
              <a:gd name="T18" fmla="*/ 50 w 345"/>
              <a:gd name="T19" fmla="*/ 199 h 495"/>
              <a:gd name="T20" fmla="*/ 17 w 345"/>
              <a:gd name="T21" fmla="*/ 203 h 495"/>
              <a:gd name="T22" fmla="*/ 0 w 345"/>
              <a:gd name="T23" fmla="*/ 237 h 495"/>
              <a:gd name="T24" fmla="*/ 0 w 345"/>
              <a:gd name="T25" fmla="*/ 241 h 495"/>
              <a:gd name="T26" fmla="*/ 1 w 345"/>
              <a:gd name="T27" fmla="*/ 240 h 495"/>
              <a:gd name="T28" fmla="*/ 59 w 345"/>
              <a:gd name="T29" fmla="*/ 395 h 495"/>
              <a:gd name="T30" fmla="*/ 138 w 345"/>
              <a:gd name="T31" fmla="*/ 418 h 495"/>
              <a:gd name="T32" fmla="*/ 137 w 345"/>
              <a:gd name="T33" fmla="*/ 447 h 495"/>
              <a:gd name="T34" fmla="*/ 124 w 345"/>
              <a:gd name="T35" fmla="*/ 468 h 495"/>
              <a:gd name="T36" fmla="*/ 188 w 345"/>
              <a:gd name="T37" fmla="*/ 485 h 495"/>
              <a:gd name="T38" fmla="*/ 222 w 345"/>
              <a:gd name="T39" fmla="*/ 454 h 495"/>
              <a:gd name="T40" fmla="*/ 245 w 345"/>
              <a:gd name="T41" fmla="*/ 495 h 495"/>
              <a:gd name="T42" fmla="*/ 254 w 345"/>
              <a:gd name="T43" fmla="*/ 453 h 495"/>
              <a:gd name="T44" fmla="*/ 291 w 345"/>
              <a:gd name="T45" fmla="*/ 422 h 495"/>
              <a:gd name="T46" fmla="*/ 294 w 345"/>
              <a:gd name="T47" fmla="*/ 395 h 495"/>
              <a:gd name="T48" fmla="*/ 251 w 345"/>
              <a:gd name="T49" fmla="*/ 355 h 495"/>
              <a:gd name="T50" fmla="*/ 262 w 345"/>
              <a:gd name="T51" fmla="*/ 250 h 495"/>
              <a:gd name="T52" fmla="*/ 269 w 345"/>
              <a:gd name="T53" fmla="*/ 206 h 495"/>
              <a:gd name="T54" fmla="*/ 295 w 345"/>
              <a:gd name="T55" fmla="*/ 190 h 495"/>
              <a:gd name="T56" fmla="*/ 337 w 345"/>
              <a:gd name="T57" fmla="*/ 205 h 495"/>
              <a:gd name="T58" fmla="*/ 345 w 345"/>
              <a:gd name="T59" fmla="*/ 128 h 495"/>
              <a:gd name="T60" fmla="*/ 230 w 345"/>
              <a:gd name="T61" fmla="*/ 110 h 4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45" h="495">
                <a:moveTo>
                  <a:pt x="230" y="110"/>
                </a:moveTo>
                <a:cubicBezTo>
                  <a:pt x="224" y="105"/>
                  <a:pt x="223" y="96"/>
                  <a:pt x="216" y="93"/>
                </a:cubicBezTo>
                <a:cubicBezTo>
                  <a:pt x="187" y="106"/>
                  <a:pt x="161" y="86"/>
                  <a:pt x="142" y="72"/>
                </a:cubicBezTo>
                <a:cubicBezTo>
                  <a:pt x="130" y="63"/>
                  <a:pt x="120" y="48"/>
                  <a:pt x="108" y="43"/>
                </a:cubicBezTo>
                <a:cubicBezTo>
                  <a:pt x="87" y="33"/>
                  <a:pt x="63" y="36"/>
                  <a:pt x="35" y="29"/>
                </a:cubicBezTo>
                <a:cubicBezTo>
                  <a:pt x="29" y="19"/>
                  <a:pt x="24" y="6"/>
                  <a:pt x="13" y="0"/>
                </a:cubicBezTo>
                <a:cubicBezTo>
                  <a:pt x="12" y="17"/>
                  <a:pt x="2" y="31"/>
                  <a:pt x="4" y="45"/>
                </a:cubicBezTo>
                <a:cubicBezTo>
                  <a:pt x="6" y="61"/>
                  <a:pt x="23" y="70"/>
                  <a:pt x="27" y="83"/>
                </a:cubicBezTo>
                <a:cubicBezTo>
                  <a:pt x="65" y="89"/>
                  <a:pt x="79" y="119"/>
                  <a:pt x="104" y="137"/>
                </a:cubicBezTo>
                <a:cubicBezTo>
                  <a:pt x="95" y="167"/>
                  <a:pt x="62" y="173"/>
                  <a:pt x="50" y="199"/>
                </a:cubicBezTo>
                <a:cubicBezTo>
                  <a:pt x="38" y="200"/>
                  <a:pt x="28" y="202"/>
                  <a:pt x="17" y="203"/>
                </a:cubicBezTo>
                <a:cubicBezTo>
                  <a:pt x="12" y="215"/>
                  <a:pt x="8" y="228"/>
                  <a:pt x="0" y="237"/>
                </a:cubicBezTo>
                <a:cubicBezTo>
                  <a:pt x="0" y="241"/>
                  <a:pt x="0" y="241"/>
                  <a:pt x="0" y="241"/>
                </a:cubicBezTo>
                <a:cubicBezTo>
                  <a:pt x="1" y="241"/>
                  <a:pt x="1" y="240"/>
                  <a:pt x="1" y="240"/>
                </a:cubicBezTo>
                <a:cubicBezTo>
                  <a:pt x="40" y="272"/>
                  <a:pt x="29" y="354"/>
                  <a:pt x="59" y="395"/>
                </a:cubicBezTo>
                <a:cubicBezTo>
                  <a:pt x="83" y="405"/>
                  <a:pt x="116" y="406"/>
                  <a:pt x="138" y="418"/>
                </a:cubicBezTo>
                <a:cubicBezTo>
                  <a:pt x="139" y="429"/>
                  <a:pt x="138" y="438"/>
                  <a:pt x="137" y="447"/>
                </a:cubicBezTo>
                <a:cubicBezTo>
                  <a:pt x="133" y="453"/>
                  <a:pt x="120" y="464"/>
                  <a:pt x="124" y="468"/>
                </a:cubicBezTo>
                <a:cubicBezTo>
                  <a:pt x="142" y="468"/>
                  <a:pt x="171" y="489"/>
                  <a:pt x="188" y="485"/>
                </a:cubicBezTo>
                <a:cubicBezTo>
                  <a:pt x="205" y="482"/>
                  <a:pt x="207" y="455"/>
                  <a:pt x="222" y="454"/>
                </a:cubicBezTo>
                <a:cubicBezTo>
                  <a:pt x="230" y="468"/>
                  <a:pt x="235" y="483"/>
                  <a:pt x="245" y="495"/>
                </a:cubicBezTo>
                <a:cubicBezTo>
                  <a:pt x="247" y="479"/>
                  <a:pt x="252" y="467"/>
                  <a:pt x="254" y="453"/>
                </a:cubicBezTo>
                <a:cubicBezTo>
                  <a:pt x="260" y="444"/>
                  <a:pt x="286" y="438"/>
                  <a:pt x="291" y="422"/>
                </a:cubicBezTo>
                <a:cubicBezTo>
                  <a:pt x="293" y="417"/>
                  <a:pt x="295" y="402"/>
                  <a:pt x="294" y="395"/>
                </a:cubicBezTo>
                <a:cubicBezTo>
                  <a:pt x="290" y="378"/>
                  <a:pt x="264" y="368"/>
                  <a:pt x="251" y="355"/>
                </a:cubicBezTo>
                <a:cubicBezTo>
                  <a:pt x="218" y="321"/>
                  <a:pt x="255" y="284"/>
                  <a:pt x="262" y="250"/>
                </a:cubicBezTo>
                <a:cubicBezTo>
                  <a:pt x="265" y="234"/>
                  <a:pt x="261" y="218"/>
                  <a:pt x="269" y="206"/>
                </a:cubicBezTo>
                <a:cubicBezTo>
                  <a:pt x="272" y="201"/>
                  <a:pt x="285" y="192"/>
                  <a:pt x="295" y="190"/>
                </a:cubicBezTo>
                <a:cubicBezTo>
                  <a:pt x="314" y="187"/>
                  <a:pt x="321" y="201"/>
                  <a:pt x="337" y="205"/>
                </a:cubicBezTo>
                <a:cubicBezTo>
                  <a:pt x="340" y="180"/>
                  <a:pt x="343" y="155"/>
                  <a:pt x="345" y="128"/>
                </a:cubicBezTo>
                <a:cubicBezTo>
                  <a:pt x="316" y="110"/>
                  <a:pt x="263" y="124"/>
                  <a:pt x="230" y="11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29" name="Freeform 5"/>
          <p:cNvSpPr>
            <a:spLocks/>
          </p:cNvSpPr>
          <p:nvPr/>
        </p:nvSpPr>
        <p:spPr bwMode="auto">
          <a:xfrm>
            <a:off x="6290570" y="1562101"/>
            <a:ext cx="375345" cy="1211263"/>
          </a:xfrm>
          <a:custGeom>
            <a:avLst/>
            <a:gdLst>
              <a:gd name="T0" fmla="*/ 169 w 236"/>
              <a:gd name="T1" fmla="*/ 476 h 619"/>
              <a:gd name="T2" fmla="*/ 139 w 236"/>
              <a:gd name="T3" fmla="*/ 428 h 619"/>
              <a:gd name="T4" fmla="*/ 151 w 236"/>
              <a:gd name="T5" fmla="*/ 372 h 619"/>
              <a:gd name="T6" fmla="*/ 143 w 236"/>
              <a:gd name="T7" fmla="*/ 325 h 619"/>
              <a:gd name="T8" fmla="*/ 136 w 236"/>
              <a:gd name="T9" fmla="*/ 276 h 619"/>
              <a:gd name="T10" fmla="*/ 160 w 236"/>
              <a:gd name="T11" fmla="*/ 221 h 619"/>
              <a:gd name="T12" fmla="*/ 181 w 236"/>
              <a:gd name="T13" fmla="*/ 163 h 619"/>
              <a:gd name="T14" fmla="*/ 167 w 236"/>
              <a:gd name="T15" fmla="*/ 127 h 619"/>
              <a:gd name="T16" fmla="*/ 134 w 236"/>
              <a:gd name="T17" fmla="*/ 11 h 619"/>
              <a:gd name="T18" fmla="*/ 127 w 236"/>
              <a:gd name="T19" fmla="*/ 0 h 619"/>
              <a:gd name="T20" fmla="*/ 116 w 236"/>
              <a:gd name="T21" fmla="*/ 14 h 619"/>
              <a:gd name="T22" fmla="*/ 81 w 236"/>
              <a:gd name="T23" fmla="*/ 31 h 619"/>
              <a:gd name="T24" fmla="*/ 40 w 236"/>
              <a:gd name="T25" fmla="*/ 219 h 619"/>
              <a:gd name="T26" fmla="*/ 11 w 236"/>
              <a:gd name="T27" fmla="*/ 255 h 619"/>
              <a:gd name="T28" fmla="*/ 14 w 236"/>
              <a:gd name="T29" fmla="*/ 321 h 619"/>
              <a:gd name="T30" fmla="*/ 0 w 236"/>
              <a:gd name="T31" fmla="*/ 344 h 619"/>
              <a:gd name="T32" fmla="*/ 20 w 236"/>
              <a:gd name="T33" fmla="*/ 404 h 619"/>
              <a:gd name="T34" fmla="*/ 4 w 236"/>
              <a:gd name="T35" fmla="*/ 442 h 619"/>
              <a:gd name="T36" fmla="*/ 10 w 236"/>
              <a:gd name="T37" fmla="*/ 468 h 619"/>
              <a:gd name="T38" fmla="*/ 95 w 236"/>
              <a:gd name="T39" fmla="*/ 565 h 619"/>
              <a:gd name="T40" fmla="*/ 127 w 236"/>
              <a:gd name="T41" fmla="*/ 619 h 619"/>
              <a:gd name="T42" fmla="*/ 160 w 236"/>
              <a:gd name="T43" fmla="*/ 573 h 619"/>
              <a:gd name="T44" fmla="*/ 192 w 236"/>
              <a:gd name="T45" fmla="*/ 569 h 619"/>
              <a:gd name="T46" fmla="*/ 236 w 236"/>
              <a:gd name="T47" fmla="*/ 521 h 619"/>
              <a:gd name="T48" fmla="*/ 169 w 236"/>
              <a:gd name="T49" fmla="*/ 476 h 6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36" h="619">
                <a:moveTo>
                  <a:pt x="169" y="476"/>
                </a:moveTo>
                <a:cubicBezTo>
                  <a:pt x="165" y="460"/>
                  <a:pt x="140" y="443"/>
                  <a:pt x="139" y="428"/>
                </a:cubicBezTo>
                <a:cubicBezTo>
                  <a:pt x="137" y="411"/>
                  <a:pt x="151" y="389"/>
                  <a:pt x="151" y="372"/>
                </a:cubicBezTo>
                <a:cubicBezTo>
                  <a:pt x="151" y="357"/>
                  <a:pt x="145" y="340"/>
                  <a:pt x="143" y="325"/>
                </a:cubicBezTo>
                <a:cubicBezTo>
                  <a:pt x="140" y="309"/>
                  <a:pt x="134" y="291"/>
                  <a:pt x="136" y="276"/>
                </a:cubicBezTo>
                <a:cubicBezTo>
                  <a:pt x="139" y="259"/>
                  <a:pt x="153" y="240"/>
                  <a:pt x="160" y="221"/>
                </a:cubicBezTo>
                <a:cubicBezTo>
                  <a:pt x="165" y="206"/>
                  <a:pt x="181" y="176"/>
                  <a:pt x="181" y="163"/>
                </a:cubicBezTo>
                <a:cubicBezTo>
                  <a:pt x="181" y="152"/>
                  <a:pt x="171" y="138"/>
                  <a:pt x="167" y="127"/>
                </a:cubicBezTo>
                <a:cubicBezTo>
                  <a:pt x="152" y="90"/>
                  <a:pt x="137" y="57"/>
                  <a:pt x="134" y="11"/>
                </a:cubicBezTo>
                <a:cubicBezTo>
                  <a:pt x="127" y="0"/>
                  <a:pt x="127" y="0"/>
                  <a:pt x="127" y="0"/>
                </a:cubicBezTo>
                <a:cubicBezTo>
                  <a:pt x="124" y="4"/>
                  <a:pt x="120" y="9"/>
                  <a:pt x="116" y="14"/>
                </a:cubicBezTo>
                <a:cubicBezTo>
                  <a:pt x="106" y="27"/>
                  <a:pt x="100" y="33"/>
                  <a:pt x="81" y="31"/>
                </a:cubicBezTo>
                <a:cubicBezTo>
                  <a:pt x="71" y="97"/>
                  <a:pt x="55" y="158"/>
                  <a:pt x="40" y="219"/>
                </a:cubicBezTo>
                <a:cubicBezTo>
                  <a:pt x="34" y="234"/>
                  <a:pt x="15" y="238"/>
                  <a:pt x="11" y="255"/>
                </a:cubicBezTo>
                <a:cubicBezTo>
                  <a:pt x="6" y="275"/>
                  <a:pt x="17" y="302"/>
                  <a:pt x="14" y="321"/>
                </a:cubicBezTo>
                <a:cubicBezTo>
                  <a:pt x="12" y="332"/>
                  <a:pt x="2" y="334"/>
                  <a:pt x="0" y="344"/>
                </a:cubicBezTo>
                <a:cubicBezTo>
                  <a:pt x="13" y="363"/>
                  <a:pt x="23" y="379"/>
                  <a:pt x="20" y="404"/>
                </a:cubicBezTo>
                <a:cubicBezTo>
                  <a:pt x="18" y="418"/>
                  <a:pt x="5" y="430"/>
                  <a:pt x="4" y="442"/>
                </a:cubicBezTo>
                <a:cubicBezTo>
                  <a:pt x="4" y="451"/>
                  <a:pt x="11" y="460"/>
                  <a:pt x="10" y="468"/>
                </a:cubicBezTo>
                <a:cubicBezTo>
                  <a:pt x="44" y="494"/>
                  <a:pt x="76" y="525"/>
                  <a:pt x="95" y="565"/>
                </a:cubicBezTo>
                <a:cubicBezTo>
                  <a:pt x="104" y="583"/>
                  <a:pt x="109" y="606"/>
                  <a:pt x="127" y="619"/>
                </a:cubicBezTo>
                <a:cubicBezTo>
                  <a:pt x="147" y="612"/>
                  <a:pt x="148" y="587"/>
                  <a:pt x="160" y="573"/>
                </a:cubicBezTo>
                <a:cubicBezTo>
                  <a:pt x="170" y="571"/>
                  <a:pt x="180" y="569"/>
                  <a:pt x="192" y="569"/>
                </a:cubicBezTo>
                <a:cubicBezTo>
                  <a:pt x="201" y="547"/>
                  <a:pt x="229" y="544"/>
                  <a:pt x="236" y="521"/>
                </a:cubicBezTo>
                <a:cubicBezTo>
                  <a:pt x="217" y="503"/>
                  <a:pt x="204" y="479"/>
                  <a:pt x="169" y="476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0" name="Freeform 6"/>
          <p:cNvSpPr>
            <a:spLocks/>
          </p:cNvSpPr>
          <p:nvPr/>
        </p:nvSpPr>
        <p:spPr bwMode="auto">
          <a:xfrm>
            <a:off x="6505973" y="619126"/>
            <a:ext cx="1968302" cy="2646363"/>
          </a:xfrm>
          <a:custGeom>
            <a:avLst/>
            <a:gdLst>
              <a:gd name="T0" fmla="*/ 1090 w 1237"/>
              <a:gd name="T1" fmla="*/ 339 h 1352"/>
              <a:gd name="T2" fmla="*/ 962 w 1237"/>
              <a:gd name="T3" fmla="*/ 339 h 1352"/>
              <a:gd name="T4" fmla="*/ 887 w 1237"/>
              <a:gd name="T5" fmla="*/ 374 h 1352"/>
              <a:gd name="T6" fmla="*/ 799 w 1237"/>
              <a:gd name="T7" fmla="*/ 351 h 1352"/>
              <a:gd name="T8" fmla="*/ 758 w 1237"/>
              <a:gd name="T9" fmla="*/ 278 h 1352"/>
              <a:gd name="T10" fmla="*/ 707 w 1237"/>
              <a:gd name="T11" fmla="*/ 206 h 1352"/>
              <a:gd name="T12" fmla="*/ 617 w 1237"/>
              <a:gd name="T13" fmla="*/ 136 h 1352"/>
              <a:gd name="T14" fmla="*/ 551 w 1237"/>
              <a:gd name="T15" fmla="*/ 47 h 1352"/>
              <a:gd name="T16" fmla="*/ 440 w 1237"/>
              <a:gd name="T17" fmla="*/ 0 h 1352"/>
              <a:gd name="T18" fmla="*/ 372 w 1237"/>
              <a:gd name="T19" fmla="*/ 57 h 1352"/>
              <a:gd name="T20" fmla="*/ 426 w 1237"/>
              <a:gd name="T21" fmla="*/ 107 h 1352"/>
              <a:gd name="T22" fmla="*/ 381 w 1237"/>
              <a:gd name="T23" fmla="*/ 140 h 1352"/>
              <a:gd name="T24" fmla="*/ 336 w 1237"/>
              <a:gd name="T25" fmla="*/ 249 h 1352"/>
              <a:gd name="T26" fmla="*/ 181 w 1237"/>
              <a:gd name="T27" fmla="*/ 382 h 1352"/>
              <a:gd name="T28" fmla="*/ 27 w 1237"/>
              <a:gd name="T29" fmla="*/ 439 h 1352"/>
              <a:gd name="T30" fmla="*/ 6 w 1237"/>
              <a:gd name="T31" fmla="*/ 489 h 1352"/>
              <a:gd name="T32" fmla="*/ 27 w 1237"/>
              <a:gd name="T33" fmla="*/ 571 h 1352"/>
              <a:gd name="T34" fmla="*/ 58 w 1237"/>
              <a:gd name="T35" fmla="*/ 646 h 1352"/>
              <a:gd name="T36" fmla="*/ 37 w 1237"/>
              <a:gd name="T37" fmla="*/ 704 h 1352"/>
              <a:gd name="T38" fmla="*/ 27 w 1237"/>
              <a:gd name="T39" fmla="*/ 848 h 1352"/>
              <a:gd name="T40" fmla="*/ 129 w 1237"/>
              <a:gd name="T41" fmla="*/ 894 h 1352"/>
              <a:gd name="T42" fmla="*/ 235 w 1237"/>
              <a:gd name="T43" fmla="*/ 937 h 1352"/>
              <a:gd name="T44" fmla="*/ 373 w 1237"/>
              <a:gd name="T45" fmla="*/ 986 h 1352"/>
              <a:gd name="T46" fmla="*/ 311 w 1237"/>
              <a:gd name="T47" fmla="*/ 1065 h 1352"/>
              <a:gd name="T48" fmla="*/ 289 w 1237"/>
              <a:gd name="T49" fmla="*/ 1115 h 1352"/>
              <a:gd name="T50" fmla="*/ 321 w 1237"/>
              <a:gd name="T51" fmla="*/ 1254 h 1352"/>
              <a:gd name="T52" fmla="*/ 310 w 1237"/>
              <a:gd name="T53" fmla="*/ 1301 h 1352"/>
              <a:gd name="T54" fmla="*/ 369 w 1237"/>
              <a:gd name="T55" fmla="*/ 1319 h 1352"/>
              <a:gd name="T56" fmla="*/ 495 w 1237"/>
              <a:gd name="T57" fmla="*/ 1252 h 1352"/>
              <a:gd name="T58" fmla="*/ 589 w 1237"/>
              <a:gd name="T59" fmla="*/ 1167 h 1352"/>
              <a:gd name="T60" fmla="*/ 609 w 1237"/>
              <a:gd name="T61" fmla="*/ 1148 h 1352"/>
              <a:gd name="T62" fmla="*/ 667 w 1237"/>
              <a:gd name="T63" fmla="*/ 1035 h 1352"/>
              <a:gd name="T64" fmla="*/ 742 w 1237"/>
              <a:gd name="T65" fmla="*/ 936 h 1352"/>
              <a:gd name="T66" fmla="*/ 790 w 1237"/>
              <a:gd name="T67" fmla="*/ 809 h 1352"/>
              <a:gd name="T68" fmla="*/ 854 w 1237"/>
              <a:gd name="T69" fmla="*/ 750 h 1352"/>
              <a:gd name="T70" fmla="*/ 966 w 1237"/>
              <a:gd name="T71" fmla="*/ 692 h 1352"/>
              <a:gd name="T72" fmla="*/ 1086 w 1237"/>
              <a:gd name="T73" fmla="*/ 675 h 1352"/>
              <a:gd name="T74" fmla="*/ 1154 w 1237"/>
              <a:gd name="T75" fmla="*/ 651 h 1352"/>
              <a:gd name="T76" fmla="*/ 1193 w 1237"/>
              <a:gd name="T77" fmla="*/ 623 h 1352"/>
              <a:gd name="T78" fmla="*/ 1214 w 1237"/>
              <a:gd name="T79" fmla="*/ 440 h 1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237" h="1352">
                <a:moveTo>
                  <a:pt x="1122" y="364"/>
                </a:moveTo>
                <a:cubicBezTo>
                  <a:pt x="1111" y="355"/>
                  <a:pt x="1100" y="340"/>
                  <a:pt x="1090" y="339"/>
                </a:cubicBezTo>
                <a:cubicBezTo>
                  <a:pt x="1073" y="336"/>
                  <a:pt x="1049" y="352"/>
                  <a:pt x="1030" y="352"/>
                </a:cubicBezTo>
                <a:cubicBezTo>
                  <a:pt x="1007" y="352"/>
                  <a:pt x="984" y="336"/>
                  <a:pt x="962" y="339"/>
                </a:cubicBezTo>
                <a:cubicBezTo>
                  <a:pt x="951" y="340"/>
                  <a:pt x="935" y="351"/>
                  <a:pt x="924" y="356"/>
                </a:cubicBezTo>
                <a:cubicBezTo>
                  <a:pt x="911" y="362"/>
                  <a:pt x="900" y="370"/>
                  <a:pt x="887" y="374"/>
                </a:cubicBezTo>
                <a:cubicBezTo>
                  <a:pt x="872" y="369"/>
                  <a:pt x="862" y="350"/>
                  <a:pt x="845" y="347"/>
                </a:cubicBezTo>
                <a:cubicBezTo>
                  <a:pt x="832" y="344"/>
                  <a:pt x="817" y="353"/>
                  <a:pt x="799" y="351"/>
                </a:cubicBezTo>
                <a:cubicBezTo>
                  <a:pt x="788" y="342"/>
                  <a:pt x="776" y="334"/>
                  <a:pt x="767" y="323"/>
                </a:cubicBezTo>
                <a:cubicBezTo>
                  <a:pt x="764" y="309"/>
                  <a:pt x="762" y="292"/>
                  <a:pt x="758" y="278"/>
                </a:cubicBezTo>
                <a:cubicBezTo>
                  <a:pt x="747" y="268"/>
                  <a:pt x="733" y="261"/>
                  <a:pt x="723" y="250"/>
                </a:cubicBezTo>
                <a:cubicBezTo>
                  <a:pt x="715" y="237"/>
                  <a:pt x="716" y="219"/>
                  <a:pt x="707" y="206"/>
                </a:cubicBezTo>
                <a:cubicBezTo>
                  <a:pt x="699" y="194"/>
                  <a:pt x="677" y="183"/>
                  <a:pt x="662" y="171"/>
                </a:cubicBezTo>
                <a:cubicBezTo>
                  <a:pt x="647" y="160"/>
                  <a:pt x="627" y="148"/>
                  <a:pt x="617" y="136"/>
                </a:cubicBezTo>
                <a:cubicBezTo>
                  <a:pt x="601" y="116"/>
                  <a:pt x="594" y="88"/>
                  <a:pt x="578" y="69"/>
                </a:cubicBezTo>
                <a:cubicBezTo>
                  <a:pt x="571" y="61"/>
                  <a:pt x="560" y="55"/>
                  <a:pt x="551" y="47"/>
                </a:cubicBezTo>
                <a:cubicBezTo>
                  <a:pt x="543" y="40"/>
                  <a:pt x="535" y="29"/>
                  <a:pt x="526" y="25"/>
                </a:cubicBezTo>
                <a:cubicBezTo>
                  <a:pt x="498" y="12"/>
                  <a:pt x="466" y="14"/>
                  <a:pt x="440" y="0"/>
                </a:cubicBezTo>
                <a:cubicBezTo>
                  <a:pt x="421" y="9"/>
                  <a:pt x="400" y="17"/>
                  <a:pt x="380" y="26"/>
                </a:cubicBezTo>
                <a:cubicBezTo>
                  <a:pt x="376" y="35"/>
                  <a:pt x="375" y="47"/>
                  <a:pt x="372" y="57"/>
                </a:cubicBezTo>
                <a:cubicBezTo>
                  <a:pt x="379" y="64"/>
                  <a:pt x="389" y="71"/>
                  <a:pt x="400" y="80"/>
                </a:cubicBezTo>
                <a:cubicBezTo>
                  <a:pt x="407" y="87"/>
                  <a:pt x="424" y="98"/>
                  <a:pt x="426" y="107"/>
                </a:cubicBezTo>
                <a:cubicBezTo>
                  <a:pt x="428" y="116"/>
                  <a:pt x="423" y="127"/>
                  <a:pt x="423" y="140"/>
                </a:cubicBezTo>
                <a:cubicBezTo>
                  <a:pt x="381" y="140"/>
                  <a:pt x="381" y="140"/>
                  <a:pt x="381" y="140"/>
                </a:cubicBezTo>
                <a:cubicBezTo>
                  <a:pt x="370" y="169"/>
                  <a:pt x="389" y="189"/>
                  <a:pt x="397" y="211"/>
                </a:cubicBezTo>
                <a:cubicBezTo>
                  <a:pt x="379" y="225"/>
                  <a:pt x="372" y="252"/>
                  <a:pt x="336" y="249"/>
                </a:cubicBezTo>
                <a:cubicBezTo>
                  <a:pt x="303" y="277"/>
                  <a:pt x="272" y="312"/>
                  <a:pt x="237" y="343"/>
                </a:cubicBezTo>
                <a:cubicBezTo>
                  <a:pt x="221" y="357"/>
                  <a:pt x="201" y="368"/>
                  <a:pt x="181" y="382"/>
                </a:cubicBezTo>
                <a:cubicBezTo>
                  <a:pt x="164" y="394"/>
                  <a:pt x="142" y="415"/>
                  <a:pt x="124" y="422"/>
                </a:cubicBezTo>
                <a:cubicBezTo>
                  <a:pt x="95" y="434"/>
                  <a:pt x="62" y="433"/>
                  <a:pt x="27" y="439"/>
                </a:cubicBezTo>
                <a:cubicBezTo>
                  <a:pt x="18" y="447"/>
                  <a:pt x="9" y="459"/>
                  <a:pt x="0" y="471"/>
                </a:cubicBezTo>
                <a:cubicBezTo>
                  <a:pt x="6" y="489"/>
                  <a:pt x="6" y="489"/>
                  <a:pt x="6" y="489"/>
                </a:cubicBezTo>
                <a:cubicBezTo>
                  <a:pt x="6" y="489"/>
                  <a:pt x="7" y="489"/>
                  <a:pt x="8" y="489"/>
                </a:cubicBezTo>
                <a:cubicBezTo>
                  <a:pt x="18" y="518"/>
                  <a:pt x="16" y="543"/>
                  <a:pt x="27" y="571"/>
                </a:cubicBezTo>
                <a:cubicBezTo>
                  <a:pt x="31" y="581"/>
                  <a:pt x="38" y="593"/>
                  <a:pt x="44" y="606"/>
                </a:cubicBezTo>
                <a:cubicBezTo>
                  <a:pt x="49" y="619"/>
                  <a:pt x="58" y="635"/>
                  <a:pt x="58" y="646"/>
                </a:cubicBezTo>
                <a:cubicBezTo>
                  <a:pt x="58" y="654"/>
                  <a:pt x="51" y="665"/>
                  <a:pt x="48" y="675"/>
                </a:cubicBezTo>
                <a:cubicBezTo>
                  <a:pt x="44" y="685"/>
                  <a:pt x="40" y="695"/>
                  <a:pt x="37" y="704"/>
                </a:cubicBezTo>
                <a:cubicBezTo>
                  <a:pt x="31" y="720"/>
                  <a:pt x="15" y="745"/>
                  <a:pt x="13" y="761"/>
                </a:cubicBezTo>
                <a:cubicBezTo>
                  <a:pt x="10" y="789"/>
                  <a:pt x="24" y="815"/>
                  <a:pt x="27" y="848"/>
                </a:cubicBezTo>
                <a:cubicBezTo>
                  <a:pt x="41" y="855"/>
                  <a:pt x="50" y="866"/>
                  <a:pt x="57" y="881"/>
                </a:cubicBezTo>
                <a:cubicBezTo>
                  <a:pt x="82" y="884"/>
                  <a:pt x="106" y="889"/>
                  <a:pt x="129" y="894"/>
                </a:cubicBezTo>
                <a:cubicBezTo>
                  <a:pt x="151" y="908"/>
                  <a:pt x="179" y="951"/>
                  <a:pt x="214" y="948"/>
                </a:cubicBezTo>
                <a:cubicBezTo>
                  <a:pt x="225" y="947"/>
                  <a:pt x="227" y="939"/>
                  <a:pt x="235" y="937"/>
                </a:cubicBezTo>
                <a:cubicBezTo>
                  <a:pt x="242" y="946"/>
                  <a:pt x="244" y="957"/>
                  <a:pt x="255" y="962"/>
                </a:cubicBezTo>
                <a:cubicBezTo>
                  <a:pt x="287" y="978"/>
                  <a:pt x="352" y="958"/>
                  <a:pt x="373" y="986"/>
                </a:cubicBezTo>
                <a:cubicBezTo>
                  <a:pt x="369" y="1022"/>
                  <a:pt x="366" y="1059"/>
                  <a:pt x="361" y="1094"/>
                </a:cubicBezTo>
                <a:cubicBezTo>
                  <a:pt x="348" y="1081"/>
                  <a:pt x="333" y="1070"/>
                  <a:pt x="311" y="1065"/>
                </a:cubicBezTo>
                <a:cubicBezTo>
                  <a:pt x="306" y="1069"/>
                  <a:pt x="300" y="1072"/>
                  <a:pt x="294" y="1076"/>
                </a:cubicBezTo>
                <a:cubicBezTo>
                  <a:pt x="289" y="1091"/>
                  <a:pt x="292" y="1103"/>
                  <a:pt x="289" y="1115"/>
                </a:cubicBezTo>
                <a:cubicBezTo>
                  <a:pt x="284" y="1140"/>
                  <a:pt x="264" y="1158"/>
                  <a:pt x="264" y="1181"/>
                </a:cubicBezTo>
                <a:cubicBezTo>
                  <a:pt x="263" y="1219"/>
                  <a:pt x="315" y="1226"/>
                  <a:pt x="321" y="1254"/>
                </a:cubicBezTo>
                <a:cubicBezTo>
                  <a:pt x="322" y="1261"/>
                  <a:pt x="320" y="1278"/>
                  <a:pt x="318" y="1287"/>
                </a:cubicBezTo>
                <a:cubicBezTo>
                  <a:pt x="316" y="1292"/>
                  <a:pt x="311" y="1296"/>
                  <a:pt x="310" y="1301"/>
                </a:cubicBezTo>
                <a:cubicBezTo>
                  <a:pt x="306" y="1317"/>
                  <a:pt x="307" y="1333"/>
                  <a:pt x="309" y="1352"/>
                </a:cubicBezTo>
                <a:cubicBezTo>
                  <a:pt x="337" y="1349"/>
                  <a:pt x="347" y="1329"/>
                  <a:pt x="369" y="1319"/>
                </a:cubicBezTo>
                <a:cubicBezTo>
                  <a:pt x="382" y="1286"/>
                  <a:pt x="402" y="1264"/>
                  <a:pt x="438" y="1258"/>
                </a:cubicBezTo>
                <a:cubicBezTo>
                  <a:pt x="457" y="1254"/>
                  <a:pt x="476" y="1260"/>
                  <a:pt x="495" y="1252"/>
                </a:cubicBezTo>
                <a:cubicBezTo>
                  <a:pt x="534" y="1235"/>
                  <a:pt x="482" y="1180"/>
                  <a:pt x="509" y="1156"/>
                </a:cubicBezTo>
                <a:cubicBezTo>
                  <a:pt x="524" y="1142"/>
                  <a:pt x="571" y="1157"/>
                  <a:pt x="589" y="1167"/>
                </a:cubicBezTo>
                <a:cubicBezTo>
                  <a:pt x="596" y="1170"/>
                  <a:pt x="600" y="1178"/>
                  <a:pt x="607" y="1176"/>
                </a:cubicBezTo>
                <a:cubicBezTo>
                  <a:pt x="609" y="1168"/>
                  <a:pt x="608" y="1157"/>
                  <a:pt x="609" y="1148"/>
                </a:cubicBezTo>
                <a:cubicBezTo>
                  <a:pt x="622" y="1146"/>
                  <a:pt x="631" y="1141"/>
                  <a:pt x="643" y="1139"/>
                </a:cubicBezTo>
                <a:cubicBezTo>
                  <a:pt x="642" y="1094"/>
                  <a:pt x="659" y="1069"/>
                  <a:pt x="667" y="1035"/>
                </a:cubicBezTo>
                <a:cubicBezTo>
                  <a:pt x="693" y="1022"/>
                  <a:pt x="716" y="1006"/>
                  <a:pt x="741" y="993"/>
                </a:cubicBezTo>
                <a:cubicBezTo>
                  <a:pt x="751" y="974"/>
                  <a:pt x="754" y="954"/>
                  <a:pt x="742" y="936"/>
                </a:cubicBezTo>
                <a:cubicBezTo>
                  <a:pt x="749" y="917"/>
                  <a:pt x="765" y="904"/>
                  <a:pt x="773" y="883"/>
                </a:cubicBezTo>
                <a:cubicBezTo>
                  <a:pt x="782" y="860"/>
                  <a:pt x="781" y="832"/>
                  <a:pt x="790" y="809"/>
                </a:cubicBezTo>
                <a:cubicBezTo>
                  <a:pt x="792" y="804"/>
                  <a:pt x="799" y="796"/>
                  <a:pt x="803" y="790"/>
                </a:cubicBezTo>
                <a:cubicBezTo>
                  <a:pt x="818" y="768"/>
                  <a:pt x="831" y="763"/>
                  <a:pt x="854" y="750"/>
                </a:cubicBezTo>
                <a:cubicBezTo>
                  <a:pt x="867" y="743"/>
                  <a:pt x="881" y="738"/>
                  <a:pt x="893" y="732"/>
                </a:cubicBezTo>
                <a:cubicBezTo>
                  <a:pt x="915" y="720"/>
                  <a:pt x="944" y="699"/>
                  <a:pt x="966" y="692"/>
                </a:cubicBezTo>
                <a:cubicBezTo>
                  <a:pt x="985" y="686"/>
                  <a:pt x="1007" y="687"/>
                  <a:pt x="1027" y="684"/>
                </a:cubicBezTo>
                <a:cubicBezTo>
                  <a:pt x="1047" y="681"/>
                  <a:pt x="1066" y="677"/>
                  <a:pt x="1086" y="675"/>
                </a:cubicBezTo>
                <a:cubicBezTo>
                  <a:pt x="1090" y="667"/>
                  <a:pt x="1092" y="659"/>
                  <a:pt x="1097" y="652"/>
                </a:cubicBezTo>
                <a:cubicBezTo>
                  <a:pt x="1103" y="642"/>
                  <a:pt x="1125" y="641"/>
                  <a:pt x="1154" y="651"/>
                </a:cubicBezTo>
                <a:cubicBezTo>
                  <a:pt x="1190" y="663"/>
                  <a:pt x="1234" y="689"/>
                  <a:pt x="1235" y="687"/>
                </a:cubicBezTo>
                <a:cubicBezTo>
                  <a:pt x="1237" y="680"/>
                  <a:pt x="1220" y="646"/>
                  <a:pt x="1193" y="623"/>
                </a:cubicBezTo>
                <a:cubicBezTo>
                  <a:pt x="1164" y="597"/>
                  <a:pt x="1139" y="571"/>
                  <a:pt x="1143" y="564"/>
                </a:cubicBezTo>
                <a:cubicBezTo>
                  <a:pt x="1167" y="522"/>
                  <a:pt x="1191" y="482"/>
                  <a:pt x="1214" y="440"/>
                </a:cubicBezTo>
                <a:cubicBezTo>
                  <a:pt x="1188" y="414"/>
                  <a:pt x="1153" y="390"/>
                  <a:pt x="1122" y="364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1" name="Freeform 7"/>
          <p:cNvSpPr>
            <a:spLocks/>
          </p:cNvSpPr>
          <p:nvPr/>
        </p:nvSpPr>
        <p:spPr bwMode="auto">
          <a:xfrm>
            <a:off x="5643067" y="1585912"/>
            <a:ext cx="321172" cy="350838"/>
          </a:xfrm>
          <a:custGeom>
            <a:avLst/>
            <a:gdLst>
              <a:gd name="T0" fmla="*/ 162 w 202"/>
              <a:gd name="T1" fmla="*/ 0 h 179"/>
              <a:gd name="T2" fmla="*/ 191 w 202"/>
              <a:gd name="T3" fmla="*/ 79 h 179"/>
              <a:gd name="T4" fmla="*/ 144 w 202"/>
              <a:gd name="T5" fmla="*/ 127 h 179"/>
              <a:gd name="T6" fmla="*/ 144 w 202"/>
              <a:gd name="T7" fmla="*/ 135 h 179"/>
              <a:gd name="T8" fmla="*/ 133 w 202"/>
              <a:gd name="T9" fmla="*/ 143 h 179"/>
              <a:gd name="T10" fmla="*/ 132 w 202"/>
              <a:gd name="T11" fmla="*/ 155 h 179"/>
              <a:gd name="T12" fmla="*/ 120 w 202"/>
              <a:gd name="T13" fmla="*/ 152 h 179"/>
              <a:gd name="T14" fmla="*/ 61 w 202"/>
              <a:gd name="T15" fmla="*/ 173 h 179"/>
              <a:gd name="T16" fmla="*/ 44 w 202"/>
              <a:gd name="T17" fmla="*/ 162 h 179"/>
              <a:gd name="T18" fmla="*/ 0 w 202"/>
              <a:gd name="T19" fmla="*/ 148 h 179"/>
              <a:gd name="T20" fmla="*/ 11 w 202"/>
              <a:gd name="T21" fmla="*/ 120 h 179"/>
              <a:gd name="T22" fmla="*/ 62 w 202"/>
              <a:gd name="T23" fmla="*/ 75 h 179"/>
              <a:gd name="T24" fmla="*/ 98 w 202"/>
              <a:gd name="T25" fmla="*/ 60 h 179"/>
              <a:gd name="T26" fmla="*/ 162 w 202"/>
              <a:gd name="T27" fmla="*/ 0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02" h="179">
                <a:moveTo>
                  <a:pt x="162" y="0"/>
                </a:moveTo>
                <a:cubicBezTo>
                  <a:pt x="172" y="25"/>
                  <a:pt x="202" y="45"/>
                  <a:pt x="191" y="79"/>
                </a:cubicBezTo>
                <a:cubicBezTo>
                  <a:pt x="186" y="97"/>
                  <a:pt x="154" y="111"/>
                  <a:pt x="144" y="127"/>
                </a:cubicBezTo>
                <a:cubicBezTo>
                  <a:pt x="144" y="129"/>
                  <a:pt x="144" y="132"/>
                  <a:pt x="144" y="135"/>
                </a:cubicBezTo>
                <a:cubicBezTo>
                  <a:pt x="138" y="135"/>
                  <a:pt x="136" y="139"/>
                  <a:pt x="133" y="143"/>
                </a:cubicBezTo>
                <a:cubicBezTo>
                  <a:pt x="131" y="145"/>
                  <a:pt x="132" y="150"/>
                  <a:pt x="132" y="155"/>
                </a:cubicBezTo>
                <a:cubicBezTo>
                  <a:pt x="127" y="155"/>
                  <a:pt x="124" y="153"/>
                  <a:pt x="120" y="152"/>
                </a:cubicBezTo>
                <a:cubicBezTo>
                  <a:pt x="106" y="167"/>
                  <a:pt x="89" y="179"/>
                  <a:pt x="61" y="173"/>
                </a:cubicBezTo>
                <a:cubicBezTo>
                  <a:pt x="54" y="172"/>
                  <a:pt x="50" y="166"/>
                  <a:pt x="44" y="162"/>
                </a:cubicBezTo>
                <a:cubicBezTo>
                  <a:pt x="29" y="156"/>
                  <a:pt x="11" y="153"/>
                  <a:pt x="0" y="148"/>
                </a:cubicBezTo>
                <a:cubicBezTo>
                  <a:pt x="3" y="138"/>
                  <a:pt x="7" y="130"/>
                  <a:pt x="11" y="120"/>
                </a:cubicBezTo>
                <a:cubicBezTo>
                  <a:pt x="31" y="109"/>
                  <a:pt x="54" y="100"/>
                  <a:pt x="62" y="75"/>
                </a:cubicBezTo>
                <a:cubicBezTo>
                  <a:pt x="75" y="71"/>
                  <a:pt x="85" y="64"/>
                  <a:pt x="98" y="60"/>
                </a:cubicBezTo>
                <a:cubicBezTo>
                  <a:pt x="105" y="25"/>
                  <a:pt x="148" y="27"/>
                  <a:pt x="162" y="0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2" name="Freeform 8"/>
          <p:cNvSpPr>
            <a:spLocks/>
          </p:cNvSpPr>
          <p:nvPr/>
        </p:nvSpPr>
        <p:spPr bwMode="auto">
          <a:xfrm>
            <a:off x="6108701" y="2089150"/>
            <a:ext cx="395982" cy="909638"/>
          </a:xfrm>
          <a:custGeom>
            <a:avLst/>
            <a:gdLst>
              <a:gd name="T0" fmla="*/ 110 w 249"/>
              <a:gd name="T1" fmla="*/ 0 h 465"/>
              <a:gd name="T2" fmla="*/ 114 w 249"/>
              <a:gd name="T3" fmla="*/ 48 h 465"/>
              <a:gd name="T4" fmla="*/ 101 w 249"/>
              <a:gd name="T5" fmla="*/ 73 h 465"/>
              <a:gd name="T6" fmla="*/ 118 w 249"/>
              <a:gd name="T7" fmla="*/ 106 h 465"/>
              <a:gd name="T8" fmla="*/ 104 w 249"/>
              <a:gd name="T9" fmla="*/ 172 h 465"/>
              <a:gd name="T10" fmla="*/ 112 w 249"/>
              <a:gd name="T11" fmla="*/ 205 h 465"/>
              <a:gd name="T12" fmla="*/ 191 w 249"/>
              <a:gd name="T13" fmla="*/ 286 h 465"/>
              <a:gd name="T14" fmla="*/ 234 w 249"/>
              <a:gd name="T15" fmla="*/ 363 h 465"/>
              <a:gd name="T16" fmla="*/ 249 w 249"/>
              <a:gd name="T17" fmla="*/ 418 h 465"/>
              <a:gd name="T18" fmla="*/ 195 w 249"/>
              <a:gd name="T19" fmla="*/ 463 h 465"/>
              <a:gd name="T20" fmla="*/ 176 w 249"/>
              <a:gd name="T21" fmla="*/ 460 h 465"/>
              <a:gd name="T22" fmla="*/ 175 w 249"/>
              <a:gd name="T23" fmla="*/ 421 h 465"/>
              <a:gd name="T24" fmla="*/ 126 w 249"/>
              <a:gd name="T25" fmla="*/ 437 h 465"/>
              <a:gd name="T26" fmla="*/ 122 w 249"/>
              <a:gd name="T27" fmla="*/ 412 h 465"/>
              <a:gd name="T28" fmla="*/ 63 w 249"/>
              <a:gd name="T29" fmla="*/ 441 h 465"/>
              <a:gd name="T30" fmla="*/ 13 w 249"/>
              <a:gd name="T31" fmla="*/ 394 h 465"/>
              <a:gd name="T32" fmla="*/ 20 w 249"/>
              <a:gd name="T33" fmla="*/ 352 h 465"/>
              <a:gd name="T34" fmla="*/ 39 w 249"/>
              <a:gd name="T35" fmla="*/ 318 h 465"/>
              <a:gd name="T36" fmla="*/ 9 w 249"/>
              <a:gd name="T37" fmla="*/ 248 h 465"/>
              <a:gd name="T38" fmla="*/ 42 w 249"/>
              <a:gd name="T39" fmla="*/ 209 h 465"/>
              <a:gd name="T40" fmla="*/ 9 w 249"/>
              <a:gd name="T41" fmla="*/ 193 h 465"/>
              <a:gd name="T42" fmla="*/ 5 w 249"/>
              <a:gd name="T43" fmla="*/ 152 h 465"/>
              <a:gd name="T44" fmla="*/ 14 w 249"/>
              <a:gd name="T45" fmla="*/ 128 h 465"/>
              <a:gd name="T46" fmla="*/ 10 w 249"/>
              <a:gd name="T47" fmla="*/ 81 h 465"/>
              <a:gd name="T48" fmla="*/ 30 w 249"/>
              <a:gd name="T49" fmla="*/ 48 h 465"/>
              <a:gd name="T50" fmla="*/ 47 w 249"/>
              <a:gd name="T51" fmla="*/ 14 h 465"/>
              <a:gd name="T52" fmla="*/ 43 w 249"/>
              <a:gd name="T53" fmla="*/ 4 h 465"/>
              <a:gd name="T54" fmla="*/ 110 w 249"/>
              <a:gd name="T55" fmla="*/ 0 h 4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49" h="465">
                <a:moveTo>
                  <a:pt x="110" y="0"/>
                </a:moveTo>
                <a:cubicBezTo>
                  <a:pt x="112" y="18"/>
                  <a:pt x="117" y="31"/>
                  <a:pt x="114" y="48"/>
                </a:cubicBezTo>
                <a:cubicBezTo>
                  <a:pt x="113" y="57"/>
                  <a:pt x="102" y="64"/>
                  <a:pt x="101" y="73"/>
                </a:cubicBezTo>
                <a:cubicBezTo>
                  <a:pt x="101" y="85"/>
                  <a:pt x="115" y="93"/>
                  <a:pt x="118" y="106"/>
                </a:cubicBezTo>
                <a:cubicBezTo>
                  <a:pt x="126" y="134"/>
                  <a:pt x="114" y="150"/>
                  <a:pt x="104" y="172"/>
                </a:cubicBezTo>
                <a:cubicBezTo>
                  <a:pt x="107" y="182"/>
                  <a:pt x="109" y="194"/>
                  <a:pt x="112" y="205"/>
                </a:cubicBezTo>
                <a:cubicBezTo>
                  <a:pt x="141" y="231"/>
                  <a:pt x="171" y="251"/>
                  <a:pt x="191" y="286"/>
                </a:cubicBezTo>
                <a:cubicBezTo>
                  <a:pt x="205" y="312"/>
                  <a:pt x="211" y="346"/>
                  <a:pt x="234" y="363"/>
                </a:cubicBezTo>
                <a:cubicBezTo>
                  <a:pt x="235" y="386"/>
                  <a:pt x="242" y="401"/>
                  <a:pt x="249" y="418"/>
                </a:cubicBezTo>
                <a:cubicBezTo>
                  <a:pt x="229" y="431"/>
                  <a:pt x="211" y="446"/>
                  <a:pt x="195" y="463"/>
                </a:cubicBezTo>
                <a:cubicBezTo>
                  <a:pt x="188" y="463"/>
                  <a:pt x="179" y="465"/>
                  <a:pt x="176" y="460"/>
                </a:cubicBezTo>
                <a:cubicBezTo>
                  <a:pt x="173" y="447"/>
                  <a:pt x="184" y="433"/>
                  <a:pt x="175" y="421"/>
                </a:cubicBezTo>
                <a:cubicBezTo>
                  <a:pt x="158" y="426"/>
                  <a:pt x="142" y="430"/>
                  <a:pt x="126" y="437"/>
                </a:cubicBezTo>
                <a:cubicBezTo>
                  <a:pt x="124" y="429"/>
                  <a:pt x="123" y="420"/>
                  <a:pt x="122" y="412"/>
                </a:cubicBezTo>
                <a:cubicBezTo>
                  <a:pt x="91" y="409"/>
                  <a:pt x="91" y="439"/>
                  <a:pt x="63" y="441"/>
                </a:cubicBezTo>
                <a:cubicBezTo>
                  <a:pt x="44" y="428"/>
                  <a:pt x="24" y="415"/>
                  <a:pt x="13" y="394"/>
                </a:cubicBezTo>
                <a:cubicBezTo>
                  <a:pt x="21" y="382"/>
                  <a:pt x="16" y="367"/>
                  <a:pt x="20" y="352"/>
                </a:cubicBezTo>
                <a:cubicBezTo>
                  <a:pt x="23" y="339"/>
                  <a:pt x="37" y="330"/>
                  <a:pt x="39" y="318"/>
                </a:cubicBezTo>
                <a:cubicBezTo>
                  <a:pt x="28" y="297"/>
                  <a:pt x="0" y="283"/>
                  <a:pt x="9" y="248"/>
                </a:cubicBezTo>
                <a:cubicBezTo>
                  <a:pt x="13" y="232"/>
                  <a:pt x="34" y="224"/>
                  <a:pt x="42" y="209"/>
                </a:cubicBezTo>
                <a:cubicBezTo>
                  <a:pt x="32" y="202"/>
                  <a:pt x="23" y="195"/>
                  <a:pt x="9" y="193"/>
                </a:cubicBezTo>
                <a:cubicBezTo>
                  <a:pt x="11" y="178"/>
                  <a:pt x="4" y="167"/>
                  <a:pt x="5" y="152"/>
                </a:cubicBezTo>
                <a:cubicBezTo>
                  <a:pt x="6" y="143"/>
                  <a:pt x="13" y="137"/>
                  <a:pt x="14" y="128"/>
                </a:cubicBezTo>
                <a:cubicBezTo>
                  <a:pt x="16" y="112"/>
                  <a:pt x="7" y="97"/>
                  <a:pt x="10" y="81"/>
                </a:cubicBezTo>
                <a:cubicBezTo>
                  <a:pt x="13" y="70"/>
                  <a:pt x="24" y="59"/>
                  <a:pt x="30" y="48"/>
                </a:cubicBezTo>
                <a:cubicBezTo>
                  <a:pt x="37" y="35"/>
                  <a:pt x="41" y="24"/>
                  <a:pt x="47" y="14"/>
                </a:cubicBezTo>
                <a:cubicBezTo>
                  <a:pt x="49" y="8"/>
                  <a:pt x="40" y="7"/>
                  <a:pt x="43" y="4"/>
                </a:cubicBezTo>
                <a:cubicBezTo>
                  <a:pt x="65" y="2"/>
                  <a:pt x="96" y="13"/>
                  <a:pt x="110" y="0"/>
                </a:cubicBezTo>
                <a:close/>
              </a:path>
            </a:pathLst>
          </a:custGeom>
          <a:solidFill>
            <a:srgbClr val="F2910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4" name="Freeform 10"/>
          <p:cNvSpPr>
            <a:spLocks/>
          </p:cNvSpPr>
          <p:nvPr/>
        </p:nvSpPr>
        <p:spPr bwMode="auto">
          <a:xfrm>
            <a:off x="5877820" y="2368550"/>
            <a:ext cx="266998" cy="406400"/>
          </a:xfrm>
          <a:custGeom>
            <a:avLst/>
            <a:gdLst>
              <a:gd name="T0" fmla="*/ 67 w 168"/>
              <a:gd name="T1" fmla="*/ 0 h 208"/>
              <a:gd name="T2" fmla="*/ 92 w 168"/>
              <a:gd name="T3" fmla="*/ 43 h 208"/>
              <a:gd name="T4" fmla="*/ 166 w 168"/>
              <a:gd name="T5" fmla="*/ 67 h 208"/>
              <a:gd name="T6" fmla="*/ 141 w 168"/>
              <a:gd name="T7" fmla="*/ 100 h 208"/>
              <a:gd name="T8" fmla="*/ 168 w 168"/>
              <a:gd name="T9" fmla="*/ 175 h 208"/>
              <a:gd name="T10" fmla="*/ 150 w 168"/>
              <a:gd name="T11" fmla="*/ 205 h 208"/>
              <a:gd name="T12" fmla="*/ 120 w 168"/>
              <a:gd name="T13" fmla="*/ 207 h 208"/>
              <a:gd name="T14" fmla="*/ 100 w 168"/>
              <a:gd name="T15" fmla="*/ 151 h 208"/>
              <a:gd name="T16" fmla="*/ 85 w 168"/>
              <a:gd name="T17" fmla="*/ 135 h 208"/>
              <a:gd name="T18" fmla="*/ 39 w 168"/>
              <a:gd name="T19" fmla="*/ 96 h 208"/>
              <a:gd name="T20" fmla="*/ 0 w 168"/>
              <a:gd name="T21" fmla="*/ 68 h 208"/>
              <a:gd name="T22" fmla="*/ 8 w 168"/>
              <a:gd name="T23" fmla="*/ 68 h 208"/>
              <a:gd name="T24" fmla="*/ 64 w 168"/>
              <a:gd name="T25" fmla="*/ 9 h 208"/>
              <a:gd name="T26" fmla="*/ 67 w 168"/>
              <a:gd name="T27" fmla="*/ 0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68" h="208">
                <a:moveTo>
                  <a:pt x="67" y="0"/>
                </a:moveTo>
                <a:cubicBezTo>
                  <a:pt x="74" y="15"/>
                  <a:pt x="80" y="32"/>
                  <a:pt x="92" y="43"/>
                </a:cubicBezTo>
                <a:cubicBezTo>
                  <a:pt x="115" y="53"/>
                  <a:pt x="141" y="59"/>
                  <a:pt x="166" y="67"/>
                </a:cubicBezTo>
                <a:cubicBezTo>
                  <a:pt x="163" y="78"/>
                  <a:pt x="148" y="89"/>
                  <a:pt x="141" y="100"/>
                </a:cubicBezTo>
                <a:cubicBezTo>
                  <a:pt x="135" y="140"/>
                  <a:pt x="153" y="156"/>
                  <a:pt x="168" y="175"/>
                </a:cubicBezTo>
                <a:cubicBezTo>
                  <a:pt x="164" y="187"/>
                  <a:pt x="158" y="197"/>
                  <a:pt x="150" y="205"/>
                </a:cubicBezTo>
                <a:cubicBezTo>
                  <a:pt x="140" y="205"/>
                  <a:pt x="131" y="208"/>
                  <a:pt x="120" y="207"/>
                </a:cubicBezTo>
                <a:cubicBezTo>
                  <a:pt x="113" y="188"/>
                  <a:pt x="100" y="176"/>
                  <a:pt x="100" y="151"/>
                </a:cubicBezTo>
                <a:cubicBezTo>
                  <a:pt x="97" y="144"/>
                  <a:pt x="91" y="140"/>
                  <a:pt x="85" y="135"/>
                </a:cubicBezTo>
                <a:cubicBezTo>
                  <a:pt x="57" y="135"/>
                  <a:pt x="43" y="121"/>
                  <a:pt x="39" y="96"/>
                </a:cubicBezTo>
                <a:cubicBezTo>
                  <a:pt x="27" y="86"/>
                  <a:pt x="13" y="78"/>
                  <a:pt x="0" y="68"/>
                </a:cubicBezTo>
                <a:cubicBezTo>
                  <a:pt x="1" y="65"/>
                  <a:pt x="4" y="70"/>
                  <a:pt x="8" y="68"/>
                </a:cubicBezTo>
                <a:cubicBezTo>
                  <a:pt x="32" y="54"/>
                  <a:pt x="41" y="25"/>
                  <a:pt x="64" y="9"/>
                </a:cubicBezTo>
                <a:cubicBezTo>
                  <a:pt x="63" y="4"/>
                  <a:pt x="67" y="4"/>
                  <a:pt x="67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5" name="Freeform 11"/>
          <p:cNvSpPr>
            <a:spLocks/>
          </p:cNvSpPr>
          <p:nvPr/>
        </p:nvSpPr>
        <p:spPr bwMode="auto">
          <a:xfrm>
            <a:off x="6994825" y="2895600"/>
            <a:ext cx="1345307" cy="1212850"/>
          </a:xfrm>
          <a:custGeom>
            <a:avLst/>
            <a:gdLst>
              <a:gd name="T0" fmla="*/ 327 w 846"/>
              <a:gd name="T1" fmla="*/ 48 h 620"/>
              <a:gd name="T2" fmla="*/ 371 w 846"/>
              <a:gd name="T3" fmla="*/ 121 h 620"/>
              <a:gd name="T4" fmla="*/ 443 w 846"/>
              <a:gd name="T5" fmla="*/ 188 h 620"/>
              <a:gd name="T6" fmla="*/ 447 w 846"/>
              <a:gd name="T7" fmla="*/ 222 h 620"/>
              <a:gd name="T8" fmla="*/ 459 w 846"/>
              <a:gd name="T9" fmla="*/ 251 h 620"/>
              <a:gd name="T10" fmla="*/ 431 w 846"/>
              <a:gd name="T11" fmla="*/ 307 h 620"/>
              <a:gd name="T12" fmla="*/ 447 w 846"/>
              <a:gd name="T13" fmla="*/ 328 h 620"/>
              <a:gd name="T14" fmla="*/ 489 w 846"/>
              <a:gd name="T15" fmla="*/ 324 h 620"/>
              <a:gd name="T16" fmla="*/ 530 w 846"/>
              <a:gd name="T17" fmla="*/ 320 h 620"/>
              <a:gd name="T18" fmla="*/ 549 w 846"/>
              <a:gd name="T19" fmla="*/ 344 h 620"/>
              <a:gd name="T20" fmla="*/ 608 w 846"/>
              <a:gd name="T21" fmla="*/ 410 h 620"/>
              <a:gd name="T22" fmla="*/ 673 w 846"/>
              <a:gd name="T23" fmla="*/ 408 h 620"/>
              <a:gd name="T24" fmla="*/ 745 w 846"/>
              <a:gd name="T25" fmla="*/ 377 h 620"/>
              <a:gd name="T26" fmla="*/ 756 w 846"/>
              <a:gd name="T27" fmla="*/ 334 h 620"/>
              <a:gd name="T28" fmla="*/ 783 w 846"/>
              <a:gd name="T29" fmla="*/ 309 h 620"/>
              <a:gd name="T30" fmla="*/ 816 w 846"/>
              <a:gd name="T31" fmla="*/ 262 h 620"/>
              <a:gd name="T32" fmla="*/ 836 w 846"/>
              <a:gd name="T33" fmla="*/ 263 h 620"/>
              <a:gd name="T34" fmla="*/ 827 w 846"/>
              <a:gd name="T35" fmla="*/ 296 h 620"/>
              <a:gd name="T36" fmla="*/ 818 w 846"/>
              <a:gd name="T37" fmla="*/ 328 h 620"/>
              <a:gd name="T38" fmla="*/ 841 w 846"/>
              <a:gd name="T39" fmla="*/ 356 h 620"/>
              <a:gd name="T40" fmla="*/ 845 w 846"/>
              <a:gd name="T41" fmla="*/ 383 h 620"/>
              <a:gd name="T42" fmla="*/ 799 w 846"/>
              <a:gd name="T43" fmla="*/ 443 h 620"/>
              <a:gd name="T44" fmla="*/ 771 w 846"/>
              <a:gd name="T45" fmla="*/ 498 h 620"/>
              <a:gd name="T46" fmla="*/ 758 w 846"/>
              <a:gd name="T47" fmla="*/ 499 h 620"/>
              <a:gd name="T48" fmla="*/ 704 w 846"/>
              <a:gd name="T49" fmla="*/ 564 h 620"/>
              <a:gd name="T50" fmla="*/ 595 w 846"/>
              <a:gd name="T51" fmla="*/ 553 h 620"/>
              <a:gd name="T52" fmla="*/ 542 w 846"/>
              <a:gd name="T53" fmla="*/ 618 h 620"/>
              <a:gd name="T54" fmla="*/ 472 w 846"/>
              <a:gd name="T55" fmla="*/ 611 h 620"/>
              <a:gd name="T56" fmla="*/ 449 w 846"/>
              <a:gd name="T57" fmla="*/ 595 h 620"/>
              <a:gd name="T58" fmla="*/ 397 w 846"/>
              <a:gd name="T59" fmla="*/ 609 h 620"/>
              <a:gd name="T60" fmla="*/ 336 w 846"/>
              <a:gd name="T61" fmla="*/ 516 h 620"/>
              <a:gd name="T62" fmla="*/ 318 w 846"/>
              <a:gd name="T63" fmla="*/ 585 h 620"/>
              <a:gd name="T64" fmla="*/ 281 w 846"/>
              <a:gd name="T65" fmla="*/ 557 h 620"/>
              <a:gd name="T66" fmla="*/ 226 w 846"/>
              <a:gd name="T67" fmla="*/ 540 h 620"/>
              <a:gd name="T68" fmla="*/ 293 w 846"/>
              <a:gd name="T69" fmla="*/ 506 h 620"/>
              <a:gd name="T70" fmla="*/ 248 w 846"/>
              <a:gd name="T71" fmla="*/ 453 h 620"/>
              <a:gd name="T72" fmla="*/ 269 w 846"/>
              <a:gd name="T73" fmla="*/ 446 h 620"/>
              <a:gd name="T74" fmla="*/ 199 w 846"/>
              <a:gd name="T75" fmla="*/ 320 h 620"/>
              <a:gd name="T76" fmla="*/ 211 w 846"/>
              <a:gd name="T77" fmla="*/ 189 h 620"/>
              <a:gd name="T78" fmla="*/ 194 w 846"/>
              <a:gd name="T79" fmla="*/ 184 h 620"/>
              <a:gd name="T80" fmla="*/ 136 w 846"/>
              <a:gd name="T81" fmla="*/ 242 h 620"/>
              <a:gd name="T82" fmla="*/ 119 w 846"/>
              <a:gd name="T83" fmla="*/ 270 h 620"/>
              <a:gd name="T84" fmla="*/ 19 w 846"/>
              <a:gd name="T85" fmla="*/ 288 h 620"/>
              <a:gd name="T86" fmla="*/ 7 w 846"/>
              <a:gd name="T87" fmla="*/ 201 h 620"/>
              <a:gd name="T88" fmla="*/ 73 w 846"/>
              <a:gd name="T89" fmla="*/ 164 h 620"/>
              <a:gd name="T90" fmla="*/ 135 w 846"/>
              <a:gd name="T91" fmla="*/ 106 h 620"/>
              <a:gd name="T92" fmla="*/ 193 w 846"/>
              <a:gd name="T93" fmla="*/ 101 h 620"/>
              <a:gd name="T94" fmla="*/ 219 w 846"/>
              <a:gd name="T95" fmla="*/ 73 h 620"/>
              <a:gd name="T96" fmla="*/ 217 w 846"/>
              <a:gd name="T97" fmla="*/ 0 h 620"/>
              <a:gd name="T98" fmla="*/ 278 w 846"/>
              <a:gd name="T99" fmla="*/ 15 h 620"/>
              <a:gd name="T100" fmla="*/ 327 w 846"/>
              <a:gd name="T101" fmla="*/ 48 h 6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46" h="620">
                <a:moveTo>
                  <a:pt x="327" y="48"/>
                </a:moveTo>
                <a:cubicBezTo>
                  <a:pt x="332" y="81"/>
                  <a:pt x="350" y="99"/>
                  <a:pt x="371" y="121"/>
                </a:cubicBezTo>
                <a:cubicBezTo>
                  <a:pt x="394" y="146"/>
                  <a:pt x="415" y="169"/>
                  <a:pt x="443" y="188"/>
                </a:cubicBezTo>
                <a:cubicBezTo>
                  <a:pt x="445" y="201"/>
                  <a:pt x="444" y="211"/>
                  <a:pt x="447" y="222"/>
                </a:cubicBezTo>
                <a:cubicBezTo>
                  <a:pt x="450" y="233"/>
                  <a:pt x="459" y="243"/>
                  <a:pt x="459" y="251"/>
                </a:cubicBezTo>
                <a:cubicBezTo>
                  <a:pt x="459" y="270"/>
                  <a:pt x="435" y="289"/>
                  <a:pt x="431" y="307"/>
                </a:cubicBezTo>
                <a:cubicBezTo>
                  <a:pt x="434" y="316"/>
                  <a:pt x="442" y="321"/>
                  <a:pt x="447" y="328"/>
                </a:cubicBezTo>
                <a:cubicBezTo>
                  <a:pt x="462" y="327"/>
                  <a:pt x="476" y="325"/>
                  <a:pt x="489" y="324"/>
                </a:cubicBezTo>
                <a:cubicBezTo>
                  <a:pt x="503" y="323"/>
                  <a:pt x="520" y="317"/>
                  <a:pt x="530" y="320"/>
                </a:cubicBezTo>
                <a:cubicBezTo>
                  <a:pt x="537" y="322"/>
                  <a:pt x="543" y="337"/>
                  <a:pt x="549" y="344"/>
                </a:cubicBezTo>
                <a:cubicBezTo>
                  <a:pt x="567" y="367"/>
                  <a:pt x="591" y="389"/>
                  <a:pt x="608" y="410"/>
                </a:cubicBezTo>
                <a:cubicBezTo>
                  <a:pt x="631" y="406"/>
                  <a:pt x="653" y="411"/>
                  <a:pt x="673" y="408"/>
                </a:cubicBezTo>
                <a:cubicBezTo>
                  <a:pt x="700" y="404"/>
                  <a:pt x="721" y="382"/>
                  <a:pt x="745" y="377"/>
                </a:cubicBezTo>
                <a:cubicBezTo>
                  <a:pt x="750" y="361"/>
                  <a:pt x="749" y="346"/>
                  <a:pt x="756" y="334"/>
                </a:cubicBezTo>
                <a:cubicBezTo>
                  <a:pt x="761" y="323"/>
                  <a:pt x="775" y="319"/>
                  <a:pt x="783" y="309"/>
                </a:cubicBezTo>
                <a:cubicBezTo>
                  <a:pt x="797" y="294"/>
                  <a:pt x="802" y="275"/>
                  <a:pt x="816" y="262"/>
                </a:cubicBezTo>
                <a:cubicBezTo>
                  <a:pt x="823" y="263"/>
                  <a:pt x="832" y="261"/>
                  <a:pt x="836" y="263"/>
                </a:cubicBezTo>
                <a:cubicBezTo>
                  <a:pt x="833" y="274"/>
                  <a:pt x="830" y="285"/>
                  <a:pt x="827" y="296"/>
                </a:cubicBezTo>
                <a:cubicBezTo>
                  <a:pt x="824" y="306"/>
                  <a:pt x="817" y="320"/>
                  <a:pt x="818" y="328"/>
                </a:cubicBezTo>
                <a:cubicBezTo>
                  <a:pt x="819" y="339"/>
                  <a:pt x="836" y="343"/>
                  <a:pt x="841" y="356"/>
                </a:cubicBezTo>
                <a:cubicBezTo>
                  <a:pt x="846" y="366"/>
                  <a:pt x="841" y="371"/>
                  <a:pt x="845" y="383"/>
                </a:cubicBezTo>
                <a:cubicBezTo>
                  <a:pt x="831" y="401"/>
                  <a:pt x="808" y="417"/>
                  <a:pt x="799" y="443"/>
                </a:cubicBezTo>
                <a:cubicBezTo>
                  <a:pt x="792" y="464"/>
                  <a:pt x="791" y="487"/>
                  <a:pt x="771" y="498"/>
                </a:cubicBezTo>
                <a:cubicBezTo>
                  <a:pt x="768" y="500"/>
                  <a:pt x="763" y="497"/>
                  <a:pt x="758" y="499"/>
                </a:cubicBezTo>
                <a:cubicBezTo>
                  <a:pt x="738" y="518"/>
                  <a:pt x="724" y="544"/>
                  <a:pt x="704" y="564"/>
                </a:cubicBezTo>
                <a:cubicBezTo>
                  <a:pt x="663" y="561"/>
                  <a:pt x="619" y="572"/>
                  <a:pt x="595" y="553"/>
                </a:cubicBezTo>
                <a:cubicBezTo>
                  <a:pt x="583" y="581"/>
                  <a:pt x="566" y="603"/>
                  <a:pt x="542" y="618"/>
                </a:cubicBezTo>
                <a:cubicBezTo>
                  <a:pt x="515" y="619"/>
                  <a:pt x="493" y="620"/>
                  <a:pt x="472" y="611"/>
                </a:cubicBezTo>
                <a:cubicBezTo>
                  <a:pt x="464" y="608"/>
                  <a:pt x="457" y="596"/>
                  <a:pt x="449" y="595"/>
                </a:cubicBezTo>
                <a:cubicBezTo>
                  <a:pt x="430" y="594"/>
                  <a:pt x="420" y="611"/>
                  <a:pt x="397" y="609"/>
                </a:cubicBezTo>
                <a:cubicBezTo>
                  <a:pt x="397" y="562"/>
                  <a:pt x="374" y="529"/>
                  <a:pt x="336" y="516"/>
                </a:cubicBezTo>
                <a:cubicBezTo>
                  <a:pt x="328" y="536"/>
                  <a:pt x="322" y="560"/>
                  <a:pt x="318" y="585"/>
                </a:cubicBezTo>
                <a:cubicBezTo>
                  <a:pt x="302" y="580"/>
                  <a:pt x="293" y="567"/>
                  <a:pt x="281" y="557"/>
                </a:cubicBezTo>
                <a:cubicBezTo>
                  <a:pt x="260" y="555"/>
                  <a:pt x="229" y="556"/>
                  <a:pt x="226" y="540"/>
                </a:cubicBezTo>
                <a:cubicBezTo>
                  <a:pt x="255" y="535"/>
                  <a:pt x="273" y="520"/>
                  <a:pt x="293" y="506"/>
                </a:cubicBezTo>
                <a:cubicBezTo>
                  <a:pt x="278" y="488"/>
                  <a:pt x="263" y="471"/>
                  <a:pt x="248" y="453"/>
                </a:cubicBezTo>
                <a:cubicBezTo>
                  <a:pt x="254" y="449"/>
                  <a:pt x="263" y="449"/>
                  <a:pt x="269" y="446"/>
                </a:cubicBezTo>
                <a:cubicBezTo>
                  <a:pt x="257" y="393"/>
                  <a:pt x="230" y="355"/>
                  <a:pt x="199" y="320"/>
                </a:cubicBezTo>
                <a:cubicBezTo>
                  <a:pt x="203" y="278"/>
                  <a:pt x="232" y="230"/>
                  <a:pt x="211" y="189"/>
                </a:cubicBezTo>
                <a:cubicBezTo>
                  <a:pt x="206" y="188"/>
                  <a:pt x="199" y="187"/>
                  <a:pt x="194" y="184"/>
                </a:cubicBezTo>
                <a:cubicBezTo>
                  <a:pt x="171" y="197"/>
                  <a:pt x="153" y="221"/>
                  <a:pt x="136" y="242"/>
                </a:cubicBezTo>
                <a:cubicBezTo>
                  <a:pt x="129" y="251"/>
                  <a:pt x="125" y="261"/>
                  <a:pt x="119" y="270"/>
                </a:cubicBezTo>
                <a:cubicBezTo>
                  <a:pt x="102" y="293"/>
                  <a:pt x="41" y="324"/>
                  <a:pt x="19" y="288"/>
                </a:cubicBezTo>
                <a:cubicBezTo>
                  <a:pt x="6" y="268"/>
                  <a:pt x="0" y="228"/>
                  <a:pt x="7" y="201"/>
                </a:cubicBezTo>
                <a:cubicBezTo>
                  <a:pt x="36" y="196"/>
                  <a:pt x="49" y="175"/>
                  <a:pt x="73" y="164"/>
                </a:cubicBezTo>
                <a:cubicBezTo>
                  <a:pt x="83" y="133"/>
                  <a:pt x="101" y="113"/>
                  <a:pt x="135" y="106"/>
                </a:cubicBezTo>
                <a:cubicBezTo>
                  <a:pt x="154" y="103"/>
                  <a:pt x="174" y="108"/>
                  <a:pt x="193" y="101"/>
                </a:cubicBezTo>
                <a:cubicBezTo>
                  <a:pt x="201" y="98"/>
                  <a:pt x="218" y="79"/>
                  <a:pt x="219" y="73"/>
                </a:cubicBezTo>
                <a:cubicBezTo>
                  <a:pt x="222" y="59"/>
                  <a:pt x="193" y="0"/>
                  <a:pt x="217" y="0"/>
                </a:cubicBezTo>
                <a:cubicBezTo>
                  <a:pt x="238" y="0"/>
                  <a:pt x="265" y="8"/>
                  <a:pt x="278" y="15"/>
                </a:cubicBezTo>
                <a:cubicBezTo>
                  <a:pt x="298" y="26"/>
                  <a:pt x="303" y="45"/>
                  <a:pt x="327" y="48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6" name="Freeform 12"/>
          <p:cNvSpPr>
            <a:spLocks/>
          </p:cNvSpPr>
          <p:nvPr/>
        </p:nvSpPr>
        <p:spPr bwMode="auto">
          <a:xfrm>
            <a:off x="6335714" y="3124200"/>
            <a:ext cx="425648" cy="771525"/>
          </a:xfrm>
          <a:custGeom>
            <a:avLst/>
            <a:gdLst>
              <a:gd name="T0" fmla="*/ 267 w 267"/>
              <a:gd name="T1" fmla="*/ 178 h 394"/>
              <a:gd name="T2" fmla="*/ 227 w 267"/>
              <a:gd name="T3" fmla="*/ 244 h 394"/>
              <a:gd name="T4" fmla="*/ 250 w 267"/>
              <a:gd name="T5" fmla="*/ 275 h 394"/>
              <a:gd name="T6" fmla="*/ 252 w 267"/>
              <a:gd name="T7" fmla="*/ 322 h 394"/>
              <a:gd name="T8" fmla="*/ 214 w 267"/>
              <a:gd name="T9" fmla="*/ 357 h 394"/>
              <a:gd name="T10" fmla="*/ 148 w 267"/>
              <a:gd name="T11" fmla="*/ 385 h 394"/>
              <a:gd name="T12" fmla="*/ 140 w 267"/>
              <a:gd name="T13" fmla="*/ 357 h 394"/>
              <a:gd name="T14" fmla="*/ 128 w 267"/>
              <a:gd name="T15" fmla="*/ 360 h 394"/>
              <a:gd name="T16" fmla="*/ 95 w 267"/>
              <a:gd name="T17" fmla="*/ 295 h 394"/>
              <a:gd name="T18" fmla="*/ 60 w 267"/>
              <a:gd name="T19" fmla="*/ 253 h 394"/>
              <a:gd name="T20" fmla="*/ 48 w 267"/>
              <a:gd name="T21" fmla="*/ 199 h 394"/>
              <a:gd name="T22" fmla="*/ 25 w 267"/>
              <a:gd name="T23" fmla="*/ 155 h 394"/>
              <a:gd name="T24" fmla="*/ 0 w 267"/>
              <a:gd name="T25" fmla="*/ 116 h 394"/>
              <a:gd name="T26" fmla="*/ 57 w 267"/>
              <a:gd name="T27" fmla="*/ 90 h 394"/>
              <a:gd name="T28" fmla="*/ 86 w 267"/>
              <a:gd name="T29" fmla="*/ 47 h 394"/>
              <a:gd name="T30" fmla="*/ 119 w 267"/>
              <a:gd name="T31" fmla="*/ 0 h 394"/>
              <a:gd name="T32" fmla="*/ 153 w 267"/>
              <a:gd name="T33" fmla="*/ 41 h 394"/>
              <a:gd name="T34" fmla="*/ 186 w 267"/>
              <a:gd name="T35" fmla="*/ 83 h 394"/>
              <a:gd name="T36" fmla="*/ 238 w 267"/>
              <a:gd name="T37" fmla="*/ 157 h 394"/>
              <a:gd name="T38" fmla="*/ 267 w 267"/>
              <a:gd name="T39" fmla="*/ 178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67" h="394">
                <a:moveTo>
                  <a:pt x="267" y="178"/>
                </a:moveTo>
                <a:cubicBezTo>
                  <a:pt x="254" y="188"/>
                  <a:pt x="224" y="218"/>
                  <a:pt x="227" y="244"/>
                </a:cubicBezTo>
                <a:cubicBezTo>
                  <a:pt x="229" y="257"/>
                  <a:pt x="245" y="266"/>
                  <a:pt x="250" y="275"/>
                </a:cubicBezTo>
                <a:cubicBezTo>
                  <a:pt x="255" y="287"/>
                  <a:pt x="256" y="309"/>
                  <a:pt x="252" y="322"/>
                </a:cubicBezTo>
                <a:cubicBezTo>
                  <a:pt x="247" y="337"/>
                  <a:pt x="227" y="348"/>
                  <a:pt x="214" y="357"/>
                </a:cubicBezTo>
                <a:cubicBezTo>
                  <a:pt x="194" y="372"/>
                  <a:pt x="179" y="394"/>
                  <a:pt x="148" y="385"/>
                </a:cubicBezTo>
                <a:cubicBezTo>
                  <a:pt x="145" y="376"/>
                  <a:pt x="146" y="363"/>
                  <a:pt x="140" y="357"/>
                </a:cubicBezTo>
                <a:cubicBezTo>
                  <a:pt x="136" y="353"/>
                  <a:pt x="134" y="361"/>
                  <a:pt x="128" y="360"/>
                </a:cubicBezTo>
                <a:cubicBezTo>
                  <a:pt x="116" y="340"/>
                  <a:pt x="110" y="318"/>
                  <a:pt x="95" y="295"/>
                </a:cubicBezTo>
                <a:cubicBezTo>
                  <a:pt x="86" y="280"/>
                  <a:pt x="66" y="268"/>
                  <a:pt x="60" y="253"/>
                </a:cubicBezTo>
                <a:cubicBezTo>
                  <a:pt x="52" y="235"/>
                  <a:pt x="54" y="216"/>
                  <a:pt x="48" y="199"/>
                </a:cubicBezTo>
                <a:cubicBezTo>
                  <a:pt x="43" y="183"/>
                  <a:pt x="33" y="169"/>
                  <a:pt x="25" y="155"/>
                </a:cubicBezTo>
                <a:cubicBezTo>
                  <a:pt x="18" y="142"/>
                  <a:pt x="12" y="127"/>
                  <a:pt x="0" y="116"/>
                </a:cubicBezTo>
                <a:cubicBezTo>
                  <a:pt x="13" y="99"/>
                  <a:pt x="26" y="80"/>
                  <a:pt x="57" y="90"/>
                </a:cubicBezTo>
                <a:cubicBezTo>
                  <a:pt x="67" y="81"/>
                  <a:pt x="76" y="65"/>
                  <a:pt x="86" y="47"/>
                </a:cubicBezTo>
                <a:cubicBezTo>
                  <a:pt x="94" y="33"/>
                  <a:pt x="109" y="0"/>
                  <a:pt x="119" y="0"/>
                </a:cubicBezTo>
                <a:cubicBezTo>
                  <a:pt x="130" y="0"/>
                  <a:pt x="146" y="30"/>
                  <a:pt x="153" y="41"/>
                </a:cubicBezTo>
                <a:cubicBezTo>
                  <a:pt x="164" y="56"/>
                  <a:pt x="178" y="70"/>
                  <a:pt x="186" y="83"/>
                </a:cubicBezTo>
                <a:cubicBezTo>
                  <a:pt x="204" y="112"/>
                  <a:pt x="210" y="140"/>
                  <a:pt x="238" y="157"/>
                </a:cubicBezTo>
                <a:cubicBezTo>
                  <a:pt x="251" y="165"/>
                  <a:pt x="263" y="161"/>
                  <a:pt x="267" y="178"/>
                </a:cubicBezTo>
                <a:close/>
              </a:path>
            </a:pathLst>
          </a:custGeom>
          <a:solidFill>
            <a:srgbClr val="CE602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7" name="Freeform 13"/>
          <p:cNvSpPr>
            <a:spLocks/>
          </p:cNvSpPr>
          <p:nvPr/>
        </p:nvSpPr>
        <p:spPr bwMode="auto">
          <a:xfrm>
            <a:off x="6645276" y="3189287"/>
            <a:ext cx="686197" cy="631825"/>
          </a:xfrm>
          <a:custGeom>
            <a:avLst/>
            <a:gdLst>
              <a:gd name="T0" fmla="*/ 421 w 432"/>
              <a:gd name="T1" fmla="*/ 49 h 323"/>
              <a:gd name="T2" fmla="*/ 415 w 432"/>
              <a:gd name="T3" fmla="*/ 128 h 323"/>
              <a:gd name="T4" fmla="*/ 405 w 432"/>
              <a:gd name="T5" fmla="*/ 177 h 323"/>
              <a:gd name="T6" fmla="*/ 359 w 432"/>
              <a:gd name="T7" fmla="*/ 223 h 323"/>
              <a:gd name="T8" fmla="*/ 306 w 432"/>
              <a:gd name="T9" fmla="*/ 241 h 323"/>
              <a:gd name="T10" fmla="*/ 252 w 432"/>
              <a:gd name="T11" fmla="*/ 267 h 323"/>
              <a:gd name="T12" fmla="*/ 208 w 432"/>
              <a:gd name="T13" fmla="*/ 320 h 323"/>
              <a:gd name="T14" fmla="*/ 165 w 432"/>
              <a:gd name="T15" fmla="*/ 314 h 323"/>
              <a:gd name="T16" fmla="*/ 125 w 432"/>
              <a:gd name="T17" fmla="*/ 303 h 323"/>
              <a:gd name="T18" fmla="*/ 94 w 432"/>
              <a:gd name="T19" fmla="*/ 323 h 323"/>
              <a:gd name="T20" fmla="*/ 66 w 432"/>
              <a:gd name="T21" fmla="*/ 303 h 323"/>
              <a:gd name="T22" fmla="*/ 67 w 432"/>
              <a:gd name="T23" fmla="*/ 237 h 323"/>
              <a:gd name="T24" fmla="*/ 46 w 432"/>
              <a:gd name="T25" fmla="*/ 209 h 323"/>
              <a:gd name="T26" fmla="*/ 67 w 432"/>
              <a:gd name="T27" fmla="*/ 165 h 323"/>
              <a:gd name="T28" fmla="*/ 86 w 432"/>
              <a:gd name="T29" fmla="*/ 149 h 323"/>
              <a:gd name="T30" fmla="*/ 49 w 432"/>
              <a:gd name="T31" fmla="*/ 112 h 323"/>
              <a:gd name="T32" fmla="*/ 0 w 432"/>
              <a:gd name="T33" fmla="*/ 37 h 323"/>
              <a:gd name="T34" fmla="*/ 29 w 432"/>
              <a:gd name="T35" fmla="*/ 28 h 323"/>
              <a:gd name="T36" fmla="*/ 73 w 432"/>
              <a:gd name="T37" fmla="*/ 38 h 323"/>
              <a:gd name="T38" fmla="*/ 115 w 432"/>
              <a:gd name="T39" fmla="*/ 50 h 323"/>
              <a:gd name="T40" fmla="*/ 145 w 432"/>
              <a:gd name="T41" fmla="*/ 25 h 323"/>
              <a:gd name="T42" fmla="*/ 174 w 432"/>
              <a:gd name="T43" fmla="*/ 82 h 323"/>
              <a:gd name="T44" fmla="*/ 193 w 432"/>
              <a:gd name="T45" fmla="*/ 10 h 323"/>
              <a:gd name="T46" fmla="*/ 207 w 432"/>
              <a:gd name="T47" fmla="*/ 0 h 323"/>
              <a:gd name="T48" fmla="*/ 208 w 432"/>
              <a:gd name="T49" fmla="*/ 1 h 323"/>
              <a:gd name="T50" fmla="*/ 212 w 432"/>
              <a:gd name="T51" fmla="*/ 55 h 323"/>
              <a:gd name="T52" fmla="*/ 210 w 432"/>
              <a:gd name="T53" fmla="*/ 71 h 323"/>
              <a:gd name="T54" fmla="*/ 251 w 432"/>
              <a:gd name="T55" fmla="*/ 166 h 323"/>
              <a:gd name="T56" fmla="*/ 307 w 432"/>
              <a:gd name="T57" fmla="*/ 159 h 323"/>
              <a:gd name="T58" fmla="*/ 348 w 432"/>
              <a:gd name="T59" fmla="*/ 129 h 323"/>
              <a:gd name="T60" fmla="*/ 363 w 432"/>
              <a:gd name="T61" fmla="*/ 101 h 323"/>
              <a:gd name="T62" fmla="*/ 386 w 432"/>
              <a:gd name="T63" fmla="*/ 79 h 323"/>
              <a:gd name="T64" fmla="*/ 421 w 432"/>
              <a:gd name="T65" fmla="*/ 49 h 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32" h="323">
                <a:moveTo>
                  <a:pt x="421" y="49"/>
                </a:moveTo>
                <a:cubicBezTo>
                  <a:pt x="432" y="73"/>
                  <a:pt x="421" y="100"/>
                  <a:pt x="415" y="128"/>
                </a:cubicBezTo>
                <a:cubicBezTo>
                  <a:pt x="412" y="145"/>
                  <a:pt x="410" y="165"/>
                  <a:pt x="405" y="177"/>
                </a:cubicBezTo>
                <a:cubicBezTo>
                  <a:pt x="399" y="192"/>
                  <a:pt x="375" y="219"/>
                  <a:pt x="359" y="223"/>
                </a:cubicBezTo>
                <a:cubicBezTo>
                  <a:pt x="339" y="227"/>
                  <a:pt x="314" y="218"/>
                  <a:pt x="306" y="241"/>
                </a:cubicBezTo>
                <a:cubicBezTo>
                  <a:pt x="289" y="253"/>
                  <a:pt x="268" y="256"/>
                  <a:pt x="252" y="267"/>
                </a:cubicBezTo>
                <a:cubicBezTo>
                  <a:pt x="233" y="280"/>
                  <a:pt x="226" y="306"/>
                  <a:pt x="208" y="320"/>
                </a:cubicBezTo>
                <a:cubicBezTo>
                  <a:pt x="194" y="318"/>
                  <a:pt x="180" y="317"/>
                  <a:pt x="165" y="314"/>
                </a:cubicBezTo>
                <a:cubicBezTo>
                  <a:pt x="151" y="311"/>
                  <a:pt x="135" y="302"/>
                  <a:pt x="125" y="303"/>
                </a:cubicBezTo>
                <a:cubicBezTo>
                  <a:pt x="112" y="304"/>
                  <a:pt x="106" y="318"/>
                  <a:pt x="94" y="323"/>
                </a:cubicBezTo>
                <a:cubicBezTo>
                  <a:pt x="83" y="317"/>
                  <a:pt x="77" y="308"/>
                  <a:pt x="66" y="303"/>
                </a:cubicBezTo>
                <a:cubicBezTo>
                  <a:pt x="76" y="280"/>
                  <a:pt x="76" y="255"/>
                  <a:pt x="67" y="237"/>
                </a:cubicBezTo>
                <a:cubicBezTo>
                  <a:pt x="62" y="226"/>
                  <a:pt x="47" y="218"/>
                  <a:pt x="46" y="209"/>
                </a:cubicBezTo>
                <a:cubicBezTo>
                  <a:pt x="45" y="196"/>
                  <a:pt x="61" y="171"/>
                  <a:pt x="67" y="165"/>
                </a:cubicBezTo>
                <a:cubicBezTo>
                  <a:pt x="73" y="159"/>
                  <a:pt x="84" y="157"/>
                  <a:pt x="86" y="149"/>
                </a:cubicBezTo>
                <a:cubicBezTo>
                  <a:pt x="90" y="127"/>
                  <a:pt x="62" y="120"/>
                  <a:pt x="49" y="112"/>
                </a:cubicBezTo>
                <a:cubicBezTo>
                  <a:pt x="24" y="96"/>
                  <a:pt x="13" y="62"/>
                  <a:pt x="0" y="37"/>
                </a:cubicBezTo>
                <a:cubicBezTo>
                  <a:pt x="12" y="38"/>
                  <a:pt x="19" y="28"/>
                  <a:pt x="29" y="28"/>
                </a:cubicBezTo>
                <a:cubicBezTo>
                  <a:pt x="42" y="27"/>
                  <a:pt x="59" y="35"/>
                  <a:pt x="73" y="38"/>
                </a:cubicBezTo>
                <a:cubicBezTo>
                  <a:pt x="88" y="42"/>
                  <a:pt x="102" y="46"/>
                  <a:pt x="115" y="50"/>
                </a:cubicBezTo>
                <a:cubicBezTo>
                  <a:pt x="129" y="45"/>
                  <a:pt x="135" y="33"/>
                  <a:pt x="145" y="25"/>
                </a:cubicBezTo>
                <a:cubicBezTo>
                  <a:pt x="155" y="44"/>
                  <a:pt x="166" y="61"/>
                  <a:pt x="174" y="82"/>
                </a:cubicBezTo>
                <a:cubicBezTo>
                  <a:pt x="182" y="59"/>
                  <a:pt x="187" y="34"/>
                  <a:pt x="193" y="10"/>
                </a:cubicBezTo>
                <a:cubicBezTo>
                  <a:pt x="197" y="7"/>
                  <a:pt x="202" y="3"/>
                  <a:pt x="207" y="0"/>
                </a:cubicBezTo>
                <a:cubicBezTo>
                  <a:pt x="208" y="0"/>
                  <a:pt x="208" y="0"/>
                  <a:pt x="208" y="1"/>
                </a:cubicBezTo>
                <a:cubicBezTo>
                  <a:pt x="203" y="19"/>
                  <a:pt x="212" y="38"/>
                  <a:pt x="212" y="55"/>
                </a:cubicBezTo>
                <a:cubicBezTo>
                  <a:pt x="213" y="61"/>
                  <a:pt x="210" y="66"/>
                  <a:pt x="210" y="71"/>
                </a:cubicBezTo>
                <a:cubicBezTo>
                  <a:pt x="208" y="112"/>
                  <a:pt x="226" y="148"/>
                  <a:pt x="251" y="166"/>
                </a:cubicBezTo>
                <a:cubicBezTo>
                  <a:pt x="275" y="166"/>
                  <a:pt x="291" y="167"/>
                  <a:pt x="307" y="159"/>
                </a:cubicBezTo>
                <a:cubicBezTo>
                  <a:pt x="321" y="153"/>
                  <a:pt x="340" y="139"/>
                  <a:pt x="348" y="129"/>
                </a:cubicBezTo>
                <a:cubicBezTo>
                  <a:pt x="354" y="121"/>
                  <a:pt x="356" y="110"/>
                  <a:pt x="363" y="101"/>
                </a:cubicBezTo>
                <a:cubicBezTo>
                  <a:pt x="369" y="94"/>
                  <a:pt x="379" y="88"/>
                  <a:pt x="386" y="79"/>
                </a:cubicBezTo>
                <a:cubicBezTo>
                  <a:pt x="396" y="67"/>
                  <a:pt x="401" y="49"/>
                  <a:pt x="421" y="49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8" name="Freeform 14"/>
          <p:cNvSpPr>
            <a:spLocks/>
          </p:cNvSpPr>
          <p:nvPr/>
        </p:nvSpPr>
        <p:spPr bwMode="auto">
          <a:xfrm>
            <a:off x="6802637" y="3548062"/>
            <a:ext cx="626864" cy="482600"/>
          </a:xfrm>
          <a:custGeom>
            <a:avLst/>
            <a:gdLst>
              <a:gd name="T0" fmla="*/ 315 w 394"/>
              <a:gd name="T1" fmla="*/ 0 h 246"/>
              <a:gd name="T2" fmla="*/ 374 w 394"/>
              <a:gd name="T3" fmla="*/ 103 h 246"/>
              <a:gd name="T4" fmla="*/ 348 w 394"/>
              <a:gd name="T5" fmla="*/ 111 h 246"/>
              <a:gd name="T6" fmla="*/ 394 w 394"/>
              <a:gd name="T7" fmla="*/ 169 h 246"/>
              <a:gd name="T8" fmla="*/ 357 w 394"/>
              <a:gd name="T9" fmla="*/ 192 h 246"/>
              <a:gd name="T10" fmla="*/ 286 w 394"/>
              <a:gd name="T11" fmla="*/ 181 h 246"/>
              <a:gd name="T12" fmla="*/ 200 w 394"/>
              <a:gd name="T13" fmla="*/ 202 h 246"/>
              <a:gd name="T14" fmla="*/ 181 w 394"/>
              <a:gd name="T15" fmla="*/ 188 h 246"/>
              <a:gd name="T16" fmla="*/ 59 w 394"/>
              <a:gd name="T17" fmla="*/ 226 h 246"/>
              <a:gd name="T18" fmla="*/ 58 w 394"/>
              <a:gd name="T19" fmla="*/ 246 h 246"/>
              <a:gd name="T20" fmla="*/ 24 w 394"/>
              <a:gd name="T21" fmla="*/ 235 h 246"/>
              <a:gd name="T22" fmla="*/ 0 w 394"/>
              <a:gd name="T23" fmla="*/ 151 h 246"/>
              <a:gd name="T24" fmla="*/ 28 w 394"/>
              <a:gd name="T25" fmla="*/ 132 h 246"/>
              <a:gd name="T26" fmla="*/ 69 w 394"/>
              <a:gd name="T27" fmla="*/ 143 h 246"/>
              <a:gd name="T28" fmla="*/ 113 w 394"/>
              <a:gd name="T29" fmla="*/ 149 h 246"/>
              <a:gd name="T30" fmla="*/ 138 w 394"/>
              <a:gd name="T31" fmla="*/ 122 h 246"/>
              <a:gd name="T32" fmla="*/ 161 w 394"/>
              <a:gd name="T33" fmla="*/ 93 h 246"/>
              <a:gd name="T34" fmla="*/ 218 w 394"/>
              <a:gd name="T35" fmla="*/ 65 h 246"/>
              <a:gd name="T36" fmla="*/ 227 w 394"/>
              <a:gd name="T37" fmla="*/ 53 h 246"/>
              <a:gd name="T38" fmla="*/ 254 w 394"/>
              <a:gd name="T39" fmla="*/ 52 h 246"/>
              <a:gd name="T40" fmla="*/ 315 w 394"/>
              <a:gd name="T41" fmla="*/ 0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94" h="246">
                <a:moveTo>
                  <a:pt x="315" y="0"/>
                </a:moveTo>
                <a:cubicBezTo>
                  <a:pt x="341" y="28"/>
                  <a:pt x="363" y="61"/>
                  <a:pt x="374" y="103"/>
                </a:cubicBezTo>
                <a:cubicBezTo>
                  <a:pt x="367" y="107"/>
                  <a:pt x="356" y="108"/>
                  <a:pt x="348" y="111"/>
                </a:cubicBezTo>
                <a:cubicBezTo>
                  <a:pt x="359" y="130"/>
                  <a:pt x="380" y="149"/>
                  <a:pt x="394" y="169"/>
                </a:cubicBezTo>
                <a:cubicBezTo>
                  <a:pt x="388" y="176"/>
                  <a:pt x="374" y="187"/>
                  <a:pt x="357" y="192"/>
                </a:cubicBezTo>
                <a:cubicBezTo>
                  <a:pt x="329" y="200"/>
                  <a:pt x="297" y="200"/>
                  <a:pt x="286" y="181"/>
                </a:cubicBezTo>
                <a:cubicBezTo>
                  <a:pt x="253" y="184"/>
                  <a:pt x="220" y="186"/>
                  <a:pt x="200" y="202"/>
                </a:cubicBezTo>
                <a:cubicBezTo>
                  <a:pt x="192" y="200"/>
                  <a:pt x="188" y="192"/>
                  <a:pt x="181" y="188"/>
                </a:cubicBezTo>
                <a:cubicBezTo>
                  <a:pt x="149" y="209"/>
                  <a:pt x="99" y="212"/>
                  <a:pt x="59" y="226"/>
                </a:cubicBezTo>
                <a:cubicBezTo>
                  <a:pt x="60" y="234"/>
                  <a:pt x="58" y="238"/>
                  <a:pt x="58" y="246"/>
                </a:cubicBezTo>
                <a:cubicBezTo>
                  <a:pt x="47" y="242"/>
                  <a:pt x="35" y="239"/>
                  <a:pt x="24" y="235"/>
                </a:cubicBezTo>
                <a:cubicBezTo>
                  <a:pt x="23" y="200"/>
                  <a:pt x="8" y="179"/>
                  <a:pt x="0" y="151"/>
                </a:cubicBezTo>
                <a:cubicBezTo>
                  <a:pt x="8" y="143"/>
                  <a:pt x="18" y="138"/>
                  <a:pt x="28" y="132"/>
                </a:cubicBezTo>
                <a:cubicBezTo>
                  <a:pt x="40" y="135"/>
                  <a:pt x="53" y="140"/>
                  <a:pt x="69" y="143"/>
                </a:cubicBezTo>
                <a:cubicBezTo>
                  <a:pt x="81" y="145"/>
                  <a:pt x="102" y="152"/>
                  <a:pt x="113" y="149"/>
                </a:cubicBezTo>
                <a:cubicBezTo>
                  <a:pt x="120" y="148"/>
                  <a:pt x="131" y="131"/>
                  <a:pt x="138" y="122"/>
                </a:cubicBezTo>
                <a:cubicBezTo>
                  <a:pt x="147" y="111"/>
                  <a:pt x="153" y="98"/>
                  <a:pt x="161" y="93"/>
                </a:cubicBezTo>
                <a:cubicBezTo>
                  <a:pt x="176" y="82"/>
                  <a:pt x="203" y="78"/>
                  <a:pt x="218" y="65"/>
                </a:cubicBezTo>
                <a:cubicBezTo>
                  <a:pt x="222" y="62"/>
                  <a:pt x="223" y="55"/>
                  <a:pt x="227" y="53"/>
                </a:cubicBezTo>
                <a:cubicBezTo>
                  <a:pt x="236" y="48"/>
                  <a:pt x="244" y="53"/>
                  <a:pt x="254" y="52"/>
                </a:cubicBezTo>
                <a:cubicBezTo>
                  <a:pt x="287" y="49"/>
                  <a:pt x="299" y="21"/>
                  <a:pt x="31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9" name="Freeform 15"/>
          <p:cNvSpPr>
            <a:spLocks/>
          </p:cNvSpPr>
          <p:nvPr/>
        </p:nvSpPr>
        <p:spPr bwMode="auto">
          <a:xfrm>
            <a:off x="7901583" y="3678238"/>
            <a:ext cx="928688" cy="995363"/>
          </a:xfrm>
          <a:custGeom>
            <a:avLst/>
            <a:gdLst>
              <a:gd name="T0" fmla="*/ 275 w 584"/>
              <a:gd name="T1" fmla="*/ 0 h 509"/>
              <a:gd name="T2" fmla="*/ 284 w 584"/>
              <a:gd name="T3" fmla="*/ 61 h 509"/>
              <a:gd name="T4" fmla="*/ 317 w 584"/>
              <a:gd name="T5" fmla="*/ 101 h 509"/>
              <a:gd name="T6" fmla="*/ 354 w 584"/>
              <a:gd name="T7" fmla="*/ 79 h 509"/>
              <a:gd name="T8" fmla="*/ 393 w 584"/>
              <a:gd name="T9" fmla="*/ 60 h 509"/>
              <a:gd name="T10" fmla="*/ 455 w 584"/>
              <a:gd name="T11" fmla="*/ 70 h 509"/>
              <a:gd name="T12" fmla="*/ 584 w 584"/>
              <a:gd name="T13" fmla="*/ 297 h 509"/>
              <a:gd name="T14" fmla="*/ 545 w 584"/>
              <a:gd name="T15" fmla="*/ 460 h 509"/>
              <a:gd name="T16" fmla="*/ 435 w 584"/>
              <a:gd name="T17" fmla="*/ 509 h 509"/>
              <a:gd name="T18" fmla="*/ 307 w 584"/>
              <a:gd name="T19" fmla="*/ 481 h 509"/>
              <a:gd name="T20" fmla="*/ 244 w 584"/>
              <a:gd name="T21" fmla="*/ 480 h 509"/>
              <a:gd name="T22" fmla="*/ 172 w 584"/>
              <a:gd name="T23" fmla="*/ 462 h 509"/>
              <a:gd name="T24" fmla="*/ 97 w 584"/>
              <a:gd name="T25" fmla="*/ 448 h 509"/>
              <a:gd name="T26" fmla="*/ 52 w 584"/>
              <a:gd name="T27" fmla="*/ 405 h 509"/>
              <a:gd name="T28" fmla="*/ 71 w 584"/>
              <a:gd name="T29" fmla="*/ 379 h 509"/>
              <a:gd name="T30" fmla="*/ 9 w 584"/>
              <a:gd name="T31" fmla="*/ 323 h 509"/>
              <a:gd name="T32" fmla="*/ 8 w 584"/>
              <a:gd name="T33" fmla="*/ 246 h 509"/>
              <a:gd name="T34" fmla="*/ 34 w 584"/>
              <a:gd name="T35" fmla="*/ 177 h 509"/>
              <a:gd name="T36" fmla="*/ 29 w 584"/>
              <a:gd name="T37" fmla="*/ 174 h 509"/>
              <a:gd name="T38" fmla="*/ 46 w 584"/>
              <a:gd name="T39" fmla="*/ 178 h 509"/>
              <a:gd name="T40" fmla="*/ 96 w 584"/>
              <a:gd name="T41" fmla="*/ 177 h 509"/>
              <a:gd name="T42" fmla="*/ 139 w 584"/>
              <a:gd name="T43" fmla="*/ 176 h 509"/>
              <a:gd name="T44" fmla="*/ 158 w 584"/>
              <a:gd name="T45" fmla="*/ 155 h 509"/>
              <a:gd name="T46" fmla="*/ 191 w 584"/>
              <a:gd name="T47" fmla="*/ 111 h 509"/>
              <a:gd name="T48" fmla="*/ 205 w 584"/>
              <a:gd name="T49" fmla="*/ 110 h 509"/>
              <a:gd name="T50" fmla="*/ 242 w 584"/>
              <a:gd name="T51" fmla="*/ 44 h 509"/>
              <a:gd name="T52" fmla="*/ 275 w 584"/>
              <a:gd name="T53" fmla="*/ 0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84" h="509">
                <a:moveTo>
                  <a:pt x="275" y="0"/>
                </a:moveTo>
                <a:cubicBezTo>
                  <a:pt x="285" y="20"/>
                  <a:pt x="278" y="42"/>
                  <a:pt x="284" y="61"/>
                </a:cubicBezTo>
                <a:cubicBezTo>
                  <a:pt x="290" y="78"/>
                  <a:pt x="311" y="86"/>
                  <a:pt x="317" y="101"/>
                </a:cubicBezTo>
                <a:cubicBezTo>
                  <a:pt x="330" y="96"/>
                  <a:pt x="341" y="87"/>
                  <a:pt x="354" y="79"/>
                </a:cubicBezTo>
                <a:cubicBezTo>
                  <a:pt x="365" y="73"/>
                  <a:pt x="381" y="61"/>
                  <a:pt x="393" y="60"/>
                </a:cubicBezTo>
                <a:cubicBezTo>
                  <a:pt x="412" y="57"/>
                  <a:pt x="432" y="69"/>
                  <a:pt x="455" y="70"/>
                </a:cubicBezTo>
                <a:cubicBezTo>
                  <a:pt x="501" y="143"/>
                  <a:pt x="540" y="222"/>
                  <a:pt x="584" y="297"/>
                </a:cubicBezTo>
                <a:cubicBezTo>
                  <a:pt x="573" y="353"/>
                  <a:pt x="566" y="414"/>
                  <a:pt x="545" y="460"/>
                </a:cubicBezTo>
                <a:cubicBezTo>
                  <a:pt x="515" y="473"/>
                  <a:pt x="484" y="509"/>
                  <a:pt x="435" y="509"/>
                </a:cubicBezTo>
                <a:cubicBezTo>
                  <a:pt x="393" y="509"/>
                  <a:pt x="344" y="486"/>
                  <a:pt x="307" y="481"/>
                </a:cubicBezTo>
                <a:cubicBezTo>
                  <a:pt x="286" y="479"/>
                  <a:pt x="264" y="482"/>
                  <a:pt x="244" y="480"/>
                </a:cubicBezTo>
                <a:cubicBezTo>
                  <a:pt x="220" y="477"/>
                  <a:pt x="197" y="466"/>
                  <a:pt x="172" y="462"/>
                </a:cubicBezTo>
                <a:cubicBezTo>
                  <a:pt x="146" y="457"/>
                  <a:pt x="116" y="456"/>
                  <a:pt x="97" y="448"/>
                </a:cubicBezTo>
                <a:cubicBezTo>
                  <a:pt x="85" y="444"/>
                  <a:pt x="53" y="418"/>
                  <a:pt x="52" y="405"/>
                </a:cubicBezTo>
                <a:cubicBezTo>
                  <a:pt x="52" y="392"/>
                  <a:pt x="64" y="387"/>
                  <a:pt x="71" y="379"/>
                </a:cubicBezTo>
                <a:cubicBezTo>
                  <a:pt x="55" y="356"/>
                  <a:pt x="41" y="330"/>
                  <a:pt x="9" y="323"/>
                </a:cubicBezTo>
                <a:cubicBezTo>
                  <a:pt x="2" y="296"/>
                  <a:pt x="0" y="271"/>
                  <a:pt x="8" y="246"/>
                </a:cubicBezTo>
                <a:cubicBezTo>
                  <a:pt x="14" y="223"/>
                  <a:pt x="34" y="203"/>
                  <a:pt x="34" y="177"/>
                </a:cubicBezTo>
                <a:cubicBezTo>
                  <a:pt x="35" y="173"/>
                  <a:pt x="31" y="175"/>
                  <a:pt x="29" y="174"/>
                </a:cubicBezTo>
                <a:cubicBezTo>
                  <a:pt x="31" y="166"/>
                  <a:pt x="40" y="178"/>
                  <a:pt x="46" y="178"/>
                </a:cubicBezTo>
                <a:cubicBezTo>
                  <a:pt x="63" y="173"/>
                  <a:pt x="79" y="177"/>
                  <a:pt x="96" y="177"/>
                </a:cubicBezTo>
                <a:cubicBezTo>
                  <a:pt x="109" y="177"/>
                  <a:pt x="128" y="179"/>
                  <a:pt x="139" y="176"/>
                </a:cubicBezTo>
                <a:cubicBezTo>
                  <a:pt x="146" y="174"/>
                  <a:pt x="152" y="162"/>
                  <a:pt x="158" y="155"/>
                </a:cubicBezTo>
                <a:cubicBezTo>
                  <a:pt x="170" y="140"/>
                  <a:pt x="181" y="129"/>
                  <a:pt x="191" y="111"/>
                </a:cubicBezTo>
                <a:cubicBezTo>
                  <a:pt x="196" y="111"/>
                  <a:pt x="201" y="111"/>
                  <a:pt x="205" y="110"/>
                </a:cubicBezTo>
                <a:cubicBezTo>
                  <a:pt x="231" y="101"/>
                  <a:pt x="233" y="69"/>
                  <a:pt x="242" y="44"/>
                </a:cubicBezTo>
                <a:cubicBezTo>
                  <a:pt x="250" y="23"/>
                  <a:pt x="267" y="15"/>
                  <a:pt x="27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0" name="Freeform 16"/>
          <p:cNvSpPr>
            <a:spLocks/>
          </p:cNvSpPr>
          <p:nvPr/>
        </p:nvSpPr>
        <p:spPr bwMode="auto">
          <a:xfrm>
            <a:off x="6566596" y="3798888"/>
            <a:ext cx="504329" cy="860425"/>
          </a:xfrm>
          <a:custGeom>
            <a:avLst/>
            <a:gdLst>
              <a:gd name="T0" fmla="*/ 197 w 317"/>
              <a:gd name="T1" fmla="*/ 201 h 439"/>
              <a:gd name="T2" fmla="*/ 215 w 317"/>
              <a:gd name="T3" fmla="*/ 199 h 439"/>
              <a:gd name="T4" fmla="*/ 218 w 317"/>
              <a:gd name="T5" fmla="*/ 231 h 439"/>
              <a:gd name="T6" fmla="*/ 314 w 317"/>
              <a:gd name="T7" fmla="*/ 306 h 439"/>
              <a:gd name="T8" fmla="*/ 313 w 317"/>
              <a:gd name="T9" fmla="*/ 357 h 439"/>
              <a:gd name="T10" fmla="*/ 283 w 317"/>
              <a:gd name="T11" fmla="*/ 412 h 439"/>
              <a:gd name="T12" fmla="*/ 232 w 317"/>
              <a:gd name="T13" fmla="*/ 439 h 439"/>
              <a:gd name="T14" fmla="*/ 185 w 317"/>
              <a:gd name="T15" fmla="*/ 368 h 439"/>
              <a:gd name="T16" fmla="*/ 149 w 317"/>
              <a:gd name="T17" fmla="*/ 329 h 439"/>
              <a:gd name="T18" fmla="*/ 134 w 317"/>
              <a:gd name="T19" fmla="*/ 273 h 439"/>
              <a:gd name="T20" fmla="*/ 126 w 317"/>
              <a:gd name="T21" fmla="*/ 264 h 439"/>
              <a:gd name="T22" fmla="*/ 109 w 317"/>
              <a:gd name="T23" fmla="*/ 234 h 439"/>
              <a:gd name="T24" fmla="*/ 78 w 317"/>
              <a:gd name="T25" fmla="*/ 198 h 439"/>
              <a:gd name="T26" fmla="*/ 56 w 317"/>
              <a:gd name="T27" fmla="*/ 144 h 439"/>
              <a:gd name="T28" fmla="*/ 23 w 317"/>
              <a:gd name="T29" fmla="*/ 100 h 439"/>
              <a:gd name="T30" fmla="*/ 12 w 317"/>
              <a:gd name="T31" fmla="*/ 103 h 439"/>
              <a:gd name="T32" fmla="*/ 4 w 317"/>
              <a:gd name="T33" fmla="*/ 56 h 439"/>
              <a:gd name="T34" fmla="*/ 66 w 317"/>
              <a:gd name="T35" fmla="*/ 31 h 439"/>
              <a:gd name="T36" fmla="*/ 106 w 317"/>
              <a:gd name="T37" fmla="*/ 0 h 439"/>
              <a:gd name="T38" fmla="*/ 135 w 317"/>
              <a:gd name="T39" fmla="*/ 21 h 439"/>
              <a:gd name="T40" fmla="*/ 157 w 317"/>
              <a:gd name="T41" fmla="*/ 87 h 439"/>
              <a:gd name="T42" fmla="*/ 159 w 317"/>
              <a:gd name="T43" fmla="*/ 127 h 439"/>
              <a:gd name="T44" fmla="*/ 197 w 317"/>
              <a:gd name="T45" fmla="*/ 201 h 4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17" h="439">
                <a:moveTo>
                  <a:pt x="197" y="201"/>
                </a:moveTo>
                <a:cubicBezTo>
                  <a:pt x="201" y="198"/>
                  <a:pt x="209" y="200"/>
                  <a:pt x="215" y="199"/>
                </a:cubicBezTo>
                <a:cubicBezTo>
                  <a:pt x="215" y="211"/>
                  <a:pt x="218" y="220"/>
                  <a:pt x="218" y="231"/>
                </a:cubicBezTo>
                <a:cubicBezTo>
                  <a:pt x="238" y="262"/>
                  <a:pt x="301" y="269"/>
                  <a:pt x="314" y="306"/>
                </a:cubicBezTo>
                <a:cubicBezTo>
                  <a:pt x="317" y="315"/>
                  <a:pt x="316" y="346"/>
                  <a:pt x="313" y="357"/>
                </a:cubicBezTo>
                <a:cubicBezTo>
                  <a:pt x="308" y="378"/>
                  <a:pt x="292" y="396"/>
                  <a:pt x="283" y="412"/>
                </a:cubicBezTo>
                <a:cubicBezTo>
                  <a:pt x="255" y="410"/>
                  <a:pt x="248" y="429"/>
                  <a:pt x="232" y="439"/>
                </a:cubicBezTo>
                <a:cubicBezTo>
                  <a:pt x="225" y="407"/>
                  <a:pt x="206" y="390"/>
                  <a:pt x="185" y="368"/>
                </a:cubicBezTo>
                <a:cubicBezTo>
                  <a:pt x="173" y="355"/>
                  <a:pt x="156" y="341"/>
                  <a:pt x="149" y="329"/>
                </a:cubicBezTo>
                <a:cubicBezTo>
                  <a:pt x="141" y="311"/>
                  <a:pt x="141" y="290"/>
                  <a:pt x="134" y="273"/>
                </a:cubicBezTo>
                <a:cubicBezTo>
                  <a:pt x="132" y="269"/>
                  <a:pt x="128" y="267"/>
                  <a:pt x="126" y="264"/>
                </a:cubicBezTo>
                <a:cubicBezTo>
                  <a:pt x="119" y="253"/>
                  <a:pt x="116" y="243"/>
                  <a:pt x="109" y="234"/>
                </a:cubicBezTo>
                <a:cubicBezTo>
                  <a:pt x="100" y="223"/>
                  <a:pt x="85" y="213"/>
                  <a:pt x="78" y="198"/>
                </a:cubicBezTo>
                <a:cubicBezTo>
                  <a:pt x="70" y="180"/>
                  <a:pt x="67" y="161"/>
                  <a:pt x="56" y="144"/>
                </a:cubicBezTo>
                <a:cubicBezTo>
                  <a:pt x="46" y="128"/>
                  <a:pt x="34" y="116"/>
                  <a:pt x="23" y="100"/>
                </a:cubicBezTo>
                <a:cubicBezTo>
                  <a:pt x="18" y="100"/>
                  <a:pt x="16" y="106"/>
                  <a:pt x="12" y="103"/>
                </a:cubicBezTo>
                <a:cubicBezTo>
                  <a:pt x="0" y="94"/>
                  <a:pt x="14" y="68"/>
                  <a:pt x="4" y="56"/>
                </a:cubicBezTo>
                <a:cubicBezTo>
                  <a:pt x="34" y="60"/>
                  <a:pt x="45" y="46"/>
                  <a:pt x="66" y="31"/>
                </a:cubicBezTo>
                <a:cubicBezTo>
                  <a:pt x="82" y="19"/>
                  <a:pt x="95" y="9"/>
                  <a:pt x="106" y="0"/>
                </a:cubicBezTo>
                <a:cubicBezTo>
                  <a:pt x="117" y="6"/>
                  <a:pt x="125" y="15"/>
                  <a:pt x="135" y="21"/>
                </a:cubicBezTo>
                <a:cubicBezTo>
                  <a:pt x="137" y="44"/>
                  <a:pt x="153" y="62"/>
                  <a:pt x="157" y="87"/>
                </a:cubicBezTo>
                <a:cubicBezTo>
                  <a:pt x="159" y="100"/>
                  <a:pt x="157" y="113"/>
                  <a:pt x="159" y="127"/>
                </a:cubicBezTo>
                <a:cubicBezTo>
                  <a:pt x="163" y="154"/>
                  <a:pt x="182" y="183"/>
                  <a:pt x="197" y="201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1" name="Freeform 17"/>
          <p:cNvSpPr>
            <a:spLocks/>
          </p:cNvSpPr>
          <p:nvPr/>
        </p:nvSpPr>
        <p:spPr bwMode="auto">
          <a:xfrm>
            <a:off x="6842623" y="3921125"/>
            <a:ext cx="767457" cy="558800"/>
          </a:xfrm>
          <a:custGeom>
            <a:avLst/>
            <a:gdLst>
              <a:gd name="T0" fmla="*/ 305 w 483"/>
              <a:gd name="T1" fmla="*/ 19 h 286"/>
              <a:gd name="T2" fmla="*/ 331 w 483"/>
              <a:gd name="T3" fmla="*/ 41 h 286"/>
              <a:gd name="T4" fmla="*/ 371 w 483"/>
              <a:gd name="T5" fmla="*/ 45 h 286"/>
              <a:gd name="T6" fmla="*/ 385 w 483"/>
              <a:gd name="T7" fmla="*/ 60 h 286"/>
              <a:gd name="T8" fmla="*/ 418 w 483"/>
              <a:gd name="T9" fmla="*/ 79 h 286"/>
              <a:gd name="T10" fmla="*/ 439 w 483"/>
              <a:gd name="T11" fmla="*/ 11 h 286"/>
              <a:gd name="T12" fmla="*/ 475 w 483"/>
              <a:gd name="T13" fmla="*/ 53 h 286"/>
              <a:gd name="T14" fmla="*/ 475 w 483"/>
              <a:gd name="T15" fmla="*/ 103 h 286"/>
              <a:gd name="T16" fmla="*/ 465 w 483"/>
              <a:gd name="T17" fmla="*/ 162 h 286"/>
              <a:gd name="T18" fmla="*/ 480 w 483"/>
              <a:gd name="T19" fmla="*/ 193 h 286"/>
              <a:gd name="T20" fmla="*/ 463 w 483"/>
              <a:gd name="T21" fmla="*/ 236 h 286"/>
              <a:gd name="T22" fmla="*/ 435 w 483"/>
              <a:gd name="T23" fmla="*/ 243 h 286"/>
              <a:gd name="T24" fmla="*/ 403 w 483"/>
              <a:gd name="T25" fmla="*/ 235 h 286"/>
              <a:gd name="T26" fmla="*/ 363 w 483"/>
              <a:gd name="T27" fmla="*/ 235 h 286"/>
              <a:gd name="T28" fmla="*/ 336 w 483"/>
              <a:gd name="T29" fmla="*/ 209 h 286"/>
              <a:gd name="T30" fmla="*/ 237 w 483"/>
              <a:gd name="T31" fmla="*/ 191 h 286"/>
              <a:gd name="T32" fmla="*/ 177 w 483"/>
              <a:gd name="T33" fmla="*/ 286 h 286"/>
              <a:gd name="T34" fmla="*/ 154 w 483"/>
              <a:gd name="T35" fmla="*/ 286 h 286"/>
              <a:gd name="T36" fmla="*/ 58 w 483"/>
              <a:gd name="T37" fmla="*/ 165 h 286"/>
              <a:gd name="T38" fmla="*/ 54 w 483"/>
              <a:gd name="T39" fmla="*/ 124 h 286"/>
              <a:gd name="T40" fmla="*/ 0 w 483"/>
              <a:gd name="T41" fmla="*/ 60 h 286"/>
              <a:gd name="T42" fmla="*/ 45 w 483"/>
              <a:gd name="T43" fmla="*/ 73 h 286"/>
              <a:gd name="T44" fmla="*/ 46 w 483"/>
              <a:gd name="T45" fmla="*/ 48 h 286"/>
              <a:gd name="T46" fmla="*/ 153 w 483"/>
              <a:gd name="T47" fmla="*/ 13 h 286"/>
              <a:gd name="T48" fmla="*/ 173 w 483"/>
              <a:gd name="T49" fmla="*/ 28 h 286"/>
              <a:gd name="T50" fmla="*/ 253 w 483"/>
              <a:gd name="T51" fmla="*/ 4 h 286"/>
              <a:gd name="T52" fmla="*/ 276 w 483"/>
              <a:gd name="T53" fmla="*/ 20 h 286"/>
              <a:gd name="T54" fmla="*/ 305 w 483"/>
              <a:gd name="T55" fmla="*/ 19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83" h="286">
                <a:moveTo>
                  <a:pt x="305" y="19"/>
                </a:moveTo>
                <a:cubicBezTo>
                  <a:pt x="315" y="27"/>
                  <a:pt x="318" y="37"/>
                  <a:pt x="331" y="41"/>
                </a:cubicBezTo>
                <a:cubicBezTo>
                  <a:pt x="343" y="45"/>
                  <a:pt x="358" y="40"/>
                  <a:pt x="371" y="45"/>
                </a:cubicBezTo>
                <a:cubicBezTo>
                  <a:pt x="377" y="47"/>
                  <a:pt x="379" y="55"/>
                  <a:pt x="385" y="60"/>
                </a:cubicBezTo>
                <a:cubicBezTo>
                  <a:pt x="395" y="68"/>
                  <a:pt x="409" y="73"/>
                  <a:pt x="418" y="79"/>
                </a:cubicBezTo>
                <a:cubicBezTo>
                  <a:pt x="431" y="63"/>
                  <a:pt x="430" y="32"/>
                  <a:pt x="439" y="11"/>
                </a:cubicBezTo>
                <a:cubicBezTo>
                  <a:pt x="458" y="15"/>
                  <a:pt x="467" y="32"/>
                  <a:pt x="475" y="53"/>
                </a:cubicBezTo>
                <a:cubicBezTo>
                  <a:pt x="481" y="71"/>
                  <a:pt x="481" y="82"/>
                  <a:pt x="475" y="103"/>
                </a:cubicBezTo>
                <a:cubicBezTo>
                  <a:pt x="469" y="121"/>
                  <a:pt x="458" y="135"/>
                  <a:pt x="465" y="162"/>
                </a:cubicBezTo>
                <a:cubicBezTo>
                  <a:pt x="468" y="173"/>
                  <a:pt x="478" y="182"/>
                  <a:pt x="480" y="193"/>
                </a:cubicBezTo>
                <a:cubicBezTo>
                  <a:pt x="483" y="212"/>
                  <a:pt x="475" y="224"/>
                  <a:pt x="463" y="236"/>
                </a:cubicBezTo>
                <a:cubicBezTo>
                  <a:pt x="450" y="233"/>
                  <a:pt x="445" y="242"/>
                  <a:pt x="435" y="243"/>
                </a:cubicBezTo>
                <a:cubicBezTo>
                  <a:pt x="423" y="244"/>
                  <a:pt x="414" y="236"/>
                  <a:pt x="403" y="235"/>
                </a:cubicBezTo>
                <a:cubicBezTo>
                  <a:pt x="390" y="234"/>
                  <a:pt x="377" y="242"/>
                  <a:pt x="363" y="235"/>
                </a:cubicBezTo>
                <a:cubicBezTo>
                  <a:pt x="351" y="228"/>
                  <a:pt x="347" y="217"/>
                  <a:pt x="336" y="209"/>
                </a:cubicBezTo>
                <a:cubicBezTo>
                  <a:pt x="313" y="191"/>
                  <a:pt x="278" y="192"/>
                  <a:pt x="237" y="191"/>
                </a:cubicBezTo>
                <a:cubicBezTo>
                  <a:pt x="219" y="225"/>
                  <a:pt x="203" y="261"/>
                  <a:pt x="177" y="286"/>
                </a:cubicBezTo>
                <a:cubicBezTo>
                  <a:pt x="169" y="286"/>
                  <a:pt x="162" y="286"/>
                  <a:pt x="154" y="286"/>
                </a:cubicBezTo>
                <a:cubicBezTo>
                  <a:pt x="171" y="202"/>
                  <a:pt x="94" y="201"/>
                  <a:pt x="58" y="165"/>
                </a:cubicBezTo>
                <a:cubicBezTo>
                  <a:pt x="58" y="151"/>
                  <a:pt x="55" y="138"/>
                  <a:pt x="54" y="124"/>
                </a:cubicBezTo>
                <a:cubicBezTo>
                  <a:pt x="13" y="135"/>
                  <a:pt x="9" y="86"/>
                  <a:pt x="0" y="60"/>
                </a:cubicBezTo>
                <a:cubicBezTo>
                  <a:pt x="16" y="63"/>
                  <a:pt x="30" y="68"/>
                  <a:pt x="45" y="73"/>
                </a:cubicBezTo>
                <a:cubicBezTo>
                  <a:pt x="48" y="67"/>
                  <a:pt x="46" y="56"/>
                  <a:pt x="46" y="48"/>
                </a:cubicBezTo>
                <a:cubicBezTo>
                  <a:pt x="78" y="32"/>
                  <a:pt x="125" y="33"/>
                  <a:pt x="153" y="13"/>
                </a:cubicBezTo>
                <a:cubicBezTo>
                  <a:pt x="161" y="16"/>
                  <a:pt x="166" y="24"/>
                  <a:pt x="173" y="28"/>
                </a:cubicBezTo>
                <a:cubicBezTo>
                  <a:pt x="189" y="17"/>
                  <a:pt x="227" y="0"/>
                  <a:pt x="253" y="4"/>
                </a:cubicBezTo>
                <a:cubicBezTo>
                  <a:pt x="264" y="6"/>
                  <a:pt x="268" y="15"/>
                  <a:pt x="276" y="20"/>
                </a:cubicBezTo>
                <a:cubicBezTo>
                  <a:pt x="286" y="21"/>
                  <a:pt x="295" y="19"/>
                  <a:pt x="305" y="1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2" name="Freeform 18"/>
          <p:cNvSpPr>
            <a:spLocks/>
          </p:cNvSpPr>
          <p:nvPr/>
        </p:nvSpPr>
        <p:spPr bwMode="auto">
          <a:xfrm>
            <a:off x="7505602" y="4067176"/>
            <a:ext cx="887413" cy="1268413"/>
          </a:xfrm>
          <a:custGeom>
            <a:avLst/>
            <a:gdLst>
              <a:gd name="T0" fmla="*/ 246 w 558"/>
              <a:gd name="T1" fmla="*/ 134 h 648"/>
              <a:gd name="T2" fmla="*/ 301 w 558"/>
              <a:gd name="T3" fmla="*/ 176 h 648"/>
              <a:gd name="T4" fmla="*/ 288 w 558"/>
              <a:gd name="T5" fmla="*/ 205 h 648"/>
              <a:gd name="T6" fmla="*/ 344 w 558"/>
              <a:gd name="T7" fmla="*/ 263 h 648"/>
              <a:gd name="T8" fmla="*/ 555 w 558"/>
              <a:gd name="T9" fmla="*/ 296 h 648"/>
              <a:gd name="T10" fmla="*/ 545 w 558"/>
              <a:gd name="T11" fmla="*/ 300 h 648"/>
              <a:gd name="T12" fmla="*/ 514 w 558"/>
              <a:gd name="T13" fmla="*/ 369 h 648"/>
              <a:gd name="T14" fmla="*/ 481 w 558"/>
              <a:gd name="T15" fmla="*/ 420 h 648"/>
              <a:gd name="T16" fmla="*/ 475 w 558"/>
              <a:gd name="T17" fmla="*/ 471 h 648"/>
              <a:gd name="T18" fmla="*/ 456 w 558"/>
              <a:gd name="T19" fmla="*/ 504 h 648"/>
              <a:gd name="T20" fmla="*/ 437 w 558"/>
              <a:gd name="T21" fmla="*/ 538 h 648"/>
              <a:gd name="T22" fmla="*/ 433 w 558"/>
              <a:gd name="T23" fmla="*/ 648 h 648"/>
              <a:gd name="T24" fmla="*/ 432 w 558"/>
              <a:gd name="T25" fmla="*/ 588 h 648"/>
              <a:gd name="T26" fmla="*/ 396 w 558"/>
              <a:gd name="T27" fmla="*/ 586 h 648"/>
              <a:gd name="T28" fmla="*/ 336 w 558"/>
              <a:gd name="T29" fmla="*/ 584 h 648"/>
              <a:gd name="T30" fmla="*/ 319 w 558"/>
              <a:gd name="T31" fmla="*/ 538 h 648"/>
              <a:gd name="T32" fmla="*/ 295 w 558"/>
              <a:gd name="T33" fmla="*/ 525 h 648"/>
              <a:gd name="T34" fmla="*/ 291 w 558"/>
              <a:gd name="T35" fmla="*/ 554 h 648"/>
              <a:gd name="T36" fmla="*/ 232 w 558"/>
              <a:gd name="T37" fmla="*/ 533 h 648"/>
              <a:gd name="T38" fmla="*/ 234 w 558"/>
              <a:gd name="T39" fmla="*/ 510 h 648"/>
              <a:gd name="T40" fmla="*/ 287 w 558"/>
              <a:gd name="T41" fmla="*/ 472 h 648"/>
              <a:gd name="T42" fmla="*/ 290 w 558"/>
              <a:gd name="T43" fmla="*/ 402 h 648"/>
              <a:gd name="T44" fmla="*/ 201 w 558"/>
              <a:gd name="T45" fmla="*/ 346 h 648"/>
              <a:gd name="T46" fmla="*/ 145 w 558"/>
              <a:gd name="T47" fmla="*/ 329 h 648"/>
              <a:gd name="T48" fmla="*/ 118 w 558"/>
              <a:gd name="T49" fmla="*/ 327 h 648"/>
              <a:gd name="T50" fmla="*/ 93 w 558"/>
              <a:gd name="T51" fmla="*/ 305 h 648"/>
              <a:gd name="T52" fmla="*/ 50 w 558"/>
              <a:gd name="T53" fmla="*/ 239 h 648"/>
              <a:gd name="T54" fmla="*/ 0 w 558"/>
              <a:gd name="T55" fmla="*/ 180 h 648"/>
              <a:gd name="T56" fmla="*/ 54 w 558"/>
              <a:gd name="T57" fmla="*/ 173 h 648"/>
              <a:gd name="T58" fmla="*/ 76 w 558"/>
              <a:gd name="T59" fmla="*/ 143 h 648"/>
              <a:gd name="T60" fmla="*/ 59 w 558"/>
              <a:gd name="T61" fmla="*/ 57 h 648"/>
              <a:gd name="T62" fmla="*/ 72 w 558"/>
              <a:gd name="T63" fmla="*/ 23 h 648"/>
              <a:gd name="T64" fmla="*/ 125 w 558"/>
              <a:gd name="T65" fmla="*/ 10 h 648"/>
              <a:gd name="T66" fmla="*/ 189 w 558"/>
              <a:gd name="T67" fmla="*/ 33 h 648"/>
              <a:gd name="T68" fmla="*/ 224 w 558"/>
              <a:gd name="T69" fmla="*/ 32 h 648"/>
              <a:gd name="T70" fmla="*/ 262 w 558"/>
              <a:gd name="T71" fmla="*/ 0 h 648"/>
              <a:gd name="T72" fmla="*/ 265 w 558"/>
              <a:gd name="T73" fmla="*/ 3 h 648"/>
              <a:gd name="T74" fmla="*/ 246 w 558"/>
              <a:gd name="T75" fmla="*/ 134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58" h="648">
                <a:moveTo>
                  <a:pt x="246" y="134"/>
                </a:moveTo>
                <a:cubicBezTo>
                  <a:pt x="273" y="139"/>
                  <a:pt x="290" y="155"/>
                  <a:pt x="301" y="176"/>
                </a:cubicBezTo>
                <a:cubicBezTo>
                  <a:pt x="299" y="185"/>
                  <a:pt x="288" y="192"/>
                  <a:pt x="288" y="205"/>
                </a:cubicBezTo>
                <a:cubicBezTo>
                  <a:pt x="288" y="232"/>
                  <a:pt x="329" y="248"/>
                  <a:pt x="344" y="263"/>
                </a:cubicBezTo>
                <a:cubicBezTo>
                  <a:pt x="419" y="269"/>
                  <a:pt x="470" y="299"/>
                  <a:pt x="555" y="296"/>
                </a:cubicBezTo>
                <a:cubicBezTo>
                  <a:pt x="552" y="298"/>
                  <a:pt x="549" y="299"/>
                  <a:pt x="545" y="300"/>
                </a:cubicBezTo>
                <a:cubicBezTo>
                  <a:pt x="558" y="329"/>
                  <a:pt x="530" y="349"/>
                  <a:pt x="514" y="369"/>
                </a:cubicBezTo>
                <a:cubicBezTo>
                  <a:pt x="501" y="385"/>
                  <a:pt x="485" y="403"/>
                  <a:pt x="481" y="420"/>
                </a:cubicBezTo>
                <a:cubicBezTo>
                  <a:pt x="476" y="438"/>
                  <a:pt x="480" y="456"/>
                  <a:pt x="475" y="471"/>
                </a:cubicBezTo>
                <a:cubicBezTo>
                  <a:pt x="471" y="483"/>
                  <a:pt x="461" y="494"/>
                  <a:pt x="456" y="504"/>
                </a:cubicBezTo>
                <a:cubicBezTo>
                  <a:pt x="449" y="516"/>
                  <a:pt x="445" y="527"/>
                  <a:pt x="437" y="538"/>
                </a:cubicBezTo>
                <a:cubicBezTo>
                  <a:pt x="451" y="565"/>
                  <a:pt x="475" y="633"/>
                  <a:pt x="433" y="648"/>
                </a:cubicBezTo>
                <a:cubicBezTo>
                  <a:pt x="429" y="629"/>
                  <a:pt x="427" y="607"/>
                  <a:pt x="432" y="588"/>
                </a:cubicBezTo>
                <a:cubicBezTo>
                  <a:pt x="418" y="592"/>
                  <a:pt x="407" y="587"/>
                  <a:pt x="396" y="586"/>
                </a:cubicBezTo>
                <a:cubicBezTo>
                  <a:pt x="372" y="582"/>
                  <a:pt x="352" y="597"/>
                  <a:pt x="336" y="584"/>
                </a:cubicBezTo>
                <a:cubicBezTo>
                  <a:pt x="330" y="569"/>
                  <a:pt x="324" y="553"/>
                  <a:pt x="319" y="538"/>
                </a:cubicBezTo>
                <a:cubicBezTo>
                  <a:pt x="312" y="533"/>
                  <a:pt x="302" y="530"/>
                  <a:pt x="295" y="525"/>
                </a:cubicBezTo>
                <a:cubicBezTo>
                  <a:pt x="293" y="534"/>
                  <a:pt x="293" y="545"/>
                  <a:pt x="291" y="554"/>
                </a:cubicBezTo>
                <a:cubicBezTo>
                  <a:pt x="273" y="545"/>
                  <a:pt x="250" y="542"/>
                  <a:pt x="232" y="533"/>
                </a:cubicBezTo>
                <a:cubicBezTo>
                  <a:pt x="231" y="524"/>
                  <a:pt x="235" y="519"/>
                  <a:pt x="234" y="510"/>
                </a:cubicBezTo>
                <a:cubicBezTo>
                  <a:pt x="252" y="498"/>
                  <a:pt x="269" y="485"/>
                  <a:pt x="287" y="472"/>
                </a:cubicBezTo>
                <a:cubicBezTo>
                  <a:pt x="289" y="449"/>
                  <a:pt x="292" y="428"/>
                  <a:pt x="290" y="402"/>
                </a:cubicBezTo>
                <a:cubicBezTo>
                  <a:pt x="267" y="373"/>
                  <a:pt x="243" y="359"/>
                  <a:pt x="201" y="346"/>
                </a:cubicBezTo>
                <a:cubicBezTo>
                  <a:pt x="183" y="340"/>
                  <a:pt x="162" y="332"/>
                  <a:pt x="145" y="329"/>
                </a:cubicBezTo>
                <a:cubicBezTo>
                  <a:pt x="136" y="327"/>
                  <a:pt x="127" y="330"/>
                  <a:pt x="118" y="327"/>
                </a:cubicBezTo>
                <a:cubicBezTo>
                  <a:pt x="111" y="325"/>
                  <a:pt x="98" y="311"/>
                  <a:pt x="93" y="305"/>
                </a:cubicBezTo>
                <a:cubicBezTo>
                  <a:pt x="77" y="283"/>
                  <a:pt x="67" y="259"/>
                  <a:pt x="50" y="239"/>
                </a:cubicBezTo>
                <a:cubicBezTo>
                  <a:pt x="32" y="219"/>
                  <a:pt x="16" y="200"/>
                  <a:pt x="0" y="180"/>
                </a:cubicBezTo>
                <a:cubicBezTo>
                  <a:pt x="18" y="184"/>
                  <a:pt x="33" y="174"/>
                  <a:pt x="54" y="173"/>
                </a:cubicBezTo>
                <a:cubicBezTo>
                  <a:pt x="63" y="164"/>
                  <a:pt x="68" y="152"/>
                  <a:pt x="76" y="143"/>
                </a:cubicBezTo>
                <a:cubicBezTo>
                  <a:pt x="83" y="105"/>
                  <a:pt x="57" y="94"/>
                  <a:pt x="59" y="57"/>
                </a:cubicBezTo>
                <a:cubicBezTo>
                  <a:pt x="64" y="46"/>
                  <a:pt x="71" y="37"/>
                  <a:pt x="72" y="23"/>
                </a:cubicBezTo>
                <a:cubicBezTo>
                  <a:pt x="94" y="23"/>
                  <a:pt x="108" y="15"/>
                  <a:pt x="125" y="10"/>
                </a:cubicBezTo>
                <a:cubicBezTo>
                  <a:pt x="139" y="20"/>
                  <a:pt x="161" y="31"/>
                  <a:pt x="189" y="33"/>
                </a:cubicBezTo>
                <a:cubicBezTo>
                  <a:pt x="200" y="34"/>
                  <a:pt x="216" y="34"/>
                  <a:pt x="224" y="32"/>
                </a:cubicBezTo>
                <a:cubicBezTo>
                  <a:pt x="240" y="28"/>
                  <a:pt x="249" y="7"/>
                  <a:pt x="262" y="0"/>
                </a:cubicBezTo>
                <a:cubicBezTo>
                  <a:pt x="264" y="0"/>
                  <a:pt x="264" y="1"/>
                  <a:pt x="265" y="3"/>
                </a:cubicBezTo>
                <a:cubicBezTo>
                  <a:pt x="241" y="34"/>
                  <a:pt x="231" y="88"/>
                  <a:pt x="246" y="134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3" name="Freeform 19"/>
          <p:cNvSpPr>
            <a:spLocks/>
          </p:cNvSpPr>
          <p:nvPr/>
        </p:nvSpPr>
        <p:spPr bwMode="auto">
          <a:xfrm>
            <a:off x="7034809" y="4321175"/>
            <a:ext cx="361156" cy="609600"/>
          </a:xfrm>
          <a:custGeom>
            <a:avLst/>
            <a:gdLst>
              <a:gd name="T0" fmla="*/ 215 w 227"/>
              <a:gd name="T1" fmla="*/ 21 h 311"/>
              <a:gd name="T2" fmla="*/ 209 w 227"/>
              <a:gd name="T3" fmla="*/ 30 h 311"/>
              <a:gd name="T4" fmla="*/ 188 w 227"/>
              <a:gd name="T5" fmla="*/ 30 h 311"/>
              <a:gd name="T6" fmla="*/ 219 w 227"/>
              <a:gd name="T7" fmla="*/ 100 h 311"/>
              <a:gd name="T8" fmla="*/ 222 w 227"/>
              <a:gd name="T9" fmla="*/ 122 h 311"/>
              <a:gd name="T10" fmla="*/ 226 w 227"/>
              <a:gd name="T11" fmla="*/ 143 h 311"/>
              <a:gd name="T12" fmla="*/ 186 w 227"/>
              <a:gd name="T13" fmla="*/ 176 h 311"/>
              <a:gd name="T14" fmla="*/ 127 w 227"/>
              <a:gd name="T15" fmla="*/ 200 h 311"/>
              <a:gd name="T16" fmla="*/ 145 w 227"/>
              <a:gd name="T17" fmla="*/ 304 h 311"/>
              <a:gd name="T18" fmla="*/ 78 w 227"/>
              <a:gd name="T19" fmla="*/ 297 h 311"/>
              <a:gd name="T20" fmla="*/ 43 w 227"/>
              <a:gd name="T21" fmla="*/ 279 h 311"/>
              <a:gd name="T22" fmla="*/ 49 w 227"/>
              <a:gd name="T23" fmla="*/ 185 h 311"/>
              <a:gd name="T24" fmla="*/ 0 w 227"/>
              <a:gd name="T25" fmla="*/ 197 h 311"/>
              <a:gd name="T26" fmla="*/ 31 w 227"/>
              <a:gd name="T27" fmla="*/ 94 h 311"/>
              <a:gd name="T28" fmla="*/ 61 w 227"/>
              <a:gd name="T29" fmla="*/ 93 h 311"/>
              <a:gd name="T30" fmla="*/ 123 w 227"/>
              <a:gd name="T31" fmla="*/ 0 h 311"/>
              <a:gd name="T32" fmla="*/ 215 w 227"/>
              <a:gd name="T33" fmla="*/ 21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27" h="311">
                <a:moveTo>
                  <a:pt x="215" y="21"/>
                </a:moveTo>
                <a:cubicBezTo>
                  <a:pt x="211" y="22"/>
                  <a:pt x="206" y="22"/>
                  <a:pt x="209" y="30"/>
                </a:cubicBezTo>
                <a:cubicBezTo>
                  <a:pt x="202" y="30"/>
                  <a:pt x="195" y="30"/>
                  <a:pt x="188" y="30"/>
                </a:cubicBezTo>
                <a:cubicBezTo>
                  <a:pt x="176" y="62"/>
                  <a:pt x="211" y="75"/>
                  <a:pt x="219" y="100"/>
                </a:cubicBezTo>
                <a:cubicBezTo>
                  <a:pt x="221" y="105"/>
                  <a:pt x="221" y="114"/>
                  <a:pt x="222" y="122"/>
                </a:cubicBezTo>
                <a:cubicBezTo>
                  <a:pt x="223" y="127"/>
                  <a:pt x="227" y="138"/>
                  <a:pt x="226" y="143"/>
                </a:cubicBezTo>
                <a:cubicBezTo>
                  <a:pt x="224" y="153"/>
                  <a:pt x="196" y="171"/>
                  <a:pt x="186" y="176"/>
                </a:cubicBezTo>
                <a:cubicBezTo>
                  <a:pt x="165" y="187"/>
                  <a:pt x="144" y="189"/>
                  <a:pt x="127" y="200"/>
                </a:cubicBezTo>
                <a:cubicBezTo>
                  <a:pt x="133" y="235"/>
                  <a:pt x="143" y="266"/>
                  <a:pt x="145" y="304"/>
                </a:cubicBezTo>
                <a:cubicBezTo>
                  <a:pt x="117" y="311"/>
                  <a:pt x="100" y="305"/>
                  <a:pt x="78" y="297"/>
                </a:cubicBezTo>
                <a:cubicBezTo>
                  <a:pt x="62" y="292"/>
                  <a:pt x="49" y="291"/>
                  <a:pt x="43" y="279"/>
                </a:cubicBezTo>
                <a:cubicBezTo>
                  <a:pt x="47" y="250"/>
                  <a:pt x="51" y="221"/>
                  <a:pt x="49" y="185"/>
                </a:cubicBezTo>
                <a:cubicBezTo>
                  <a:pt x="38" y="189"/>
                  <a:pt x="13" y="222"/>
                  <a:pt x="0" y="197"/>
                </a:cubicBezTo>
                <a:cubicBezTo>
                  <a:pt x="13" y="165"/>
                  <a:pt x="26" y="134"/>
                  <a:pt x="31" y="94"/>
                </a:cubicBezTo>
                <a:cubicBezTo>
                  <a:pt x="40" y="94"/>
                  <a:pt x="53" y="96"/>
                  <a:pt x="61" y="93"/>
                </a:cubicBezTo>
                <a:cubicBezTo>
                  <a:pt x="88" y="68"/>
                  <a:pt x="107" y="35"/>
                  <a:pt x="123" y="0"/>
                </a:cubicBezTo>
                <a:cubicBezTo>
                  <a:pt x="161" y="0"/>
                  <a:pt x="197" y="1"/>
                  <a:pt x="215" y="21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4" name="Freeform 20"/>
          <p:cNvSpPr>
            <a:spLocks/>
          </p:cNvSpPr>
          <p:nvPr/>
        </p:nvSpPr>
        <p:spPr bwMode="auto">
          <a:xfrm>
            <a:off x="7212808" y="4383088"/>
            <a:ext cx="518517" cy="982663"/>
          </a:xfrm>
          <a:custGeom>
            <a:avLst/>
            <a:gdLst>
              <a:gd name="T0" fmla="*/ 110 w 326"/>
              <a:gd name="T1" fmla="*/ 0 h 502"/>
              <a:gd name="T2" fmla="*/ 165 w 326"/>
              <a:gd name="T3" fmla="*/ 13 h 502"/>
              <a:gd name="T4" fmla="*/ 223 w 326"/>
              <a:gd name="T5" fmla="*/ 87 h 502"/>
              <a:gd name="T6" fmla="*/ 292 w 326"/>
              <a:gd name="T7" fmla="*/ 178 h 502"/>
              <a:gd name="T8" fmla="*/ 196 w 326"/>
              <a:gd name="T9" fmla="*/ 144 h 502"/>
              <a:gd name="T10" fmla="*/ 184 w 326"/>
              <a:gd name="T11" fmla="*/ 174 h 502"/>
              <a:gd name="T12" fmla="*/ 209 w 326"/>
              <a:gd name="T13" fmla="*/ 233 h 502"/>
              <a:gd name="T14" fmla="*/ 227 w 326"/>
              <a:gd name="T15" fmla="*/ 299 h 502"/>
              <a:gd name="T16" fmla="*/ 226 w 326"/>
              <a:gd name="T17" fmla="*/ 363 h 502"/>
              <a:gd name="T18" fmla="*/ 238 w 326"/>
              <a:gd name="T19" fmla="*/ 398 h 502"/>
              <a:gd name="T20" fmla="*/ 326 w 326"/>
              <a:gd name="T21" fmla="*/ 381 h 502"/>
              <a:gd name="T22" fmla="*/ 288 w 326"/>
              <a:gd name="T23" fmla="*/ 473 h 502"/>
              <a:gd name="T24" fmla="*/ 247 w 326"/>
              <a:gd name="T25" fmla="*/ 483 h 502"/>
              <a:gd name="T26" fmla="*/ 196 w 326"/>
              <a:gd name="T27" fmla="*/ 472 h 502"/>
              <a:gd name="T28" fmla="*/ 160 w 326"/>
              <a:gd name="T29" fmla="*/ 502 h 502"/>
              <a:gd name="T30" fmla="*/ 157 w 326"/>
              <a:gd name="T31" fmla="*/ 473 h 502"/>
              <a:gd name="T32" fmla="*/ 126 w 326"/>
              <a:gd name="T33" fmla="*/ 484 h 502"/>
              <a:gd name="T34" fmla="*/ 99 w 326"/>
              <a:gd name="T35" fmla="*/ 450 h 502"/>
              <a:gd name="T36" fmla="*/ 58 w 326"/>
              <a:gd name="T37" fmla="*/ 436 h 502"/>
              <a:gd name="T38" fmla="*/ 44 w 326"/>
              <a:gd name="T39" fmla="*/ 365 h 502"/>
              <a:gd name="T40" fmla="*/ 19 w 326"/>
              <a:gd name="T41" fmla="*/ 347 h 502"/>
              <a:gd name="T42" fmla="*/ 3 w 326"/>
              <a:gd name="T43" fmla="*/ 356 h 502"/>
              <a:gd name="T44" fmla="*/ 4 w 326"/>
              <a:gd name="T45" fmla="*/ 289 h 502"/>
              <a:gd name="T46" fmla="*/ 47 w 326"/>
              <a:gd name="T47" fmla="*/ 285 h 502"/>
              <a:gd name="T48" fmla="*/ 31 w 326"/>
              <a:gd name="T49" fmla="*/ 178 h 502"/>
              <a:gd name="T50" fmla="*/ 127 w 326"/>
              <a:gd name="T51" fmla="*/ 116 h 502"/>
              <a:gd name="T52" fmla="*/ 120 w 326"/>
              <a:gd name="T53" fmla="*/ 67 h 502"/>
              <a:gd name="T54" fmla="*/ 86 w 326"/>
              <a:gd name="T55" fmla="*/ 12 h 502"/>
              <a:gd name="T56" fmla="*/ 109 w 326"/>
              <a:gd name="T57" fmla="*/ 11 h 502"/>
              <a:gd name="T58" fmla="*/ 110 w 326"/>
              <a:gd name="T59" fmla="*/ 0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26" h="502">
                <a:moveTo>
                  <a:pt x="110" y="0"/>
                </a:moveTo>
                <a:cubicBezTo>
                  <a:pt x="123" y="10"/>
                  <a:pt x="144" y="19"/>
                  <a:pt x="165" y="13"/>
                </a:cubicBezTo>
                <a:cubicBezTo>
                  <a:pt x="182" y="37"/>
                  <a:pt x="202" y="63"/>
                  <a:pt x="223" y="87"/>
                </a:cubicBezTo>
                <a:cubicBezTo>
                  <a:pt x="248" y="117"/>
                  <a:pt x="264" y="151"/>
                  <a:pt x="292" y="178"/>
                </a:cubicBezTo>
                <a:cubicBezTo>
                  <a:pt x="241" y="185"/>
                  <a:pt x="243" y="140"/>
                  <a:pt x="196" y="144"/>
                </a:cubicBezTo>
                <a:cubicBezTo>
                  <a:pt x="193" y="152"/>
                  <a:pt x="183" y="163"/>
                  <a:pt x="184" y="174"/>
                </a:cubicBezTo>
                <a:cubicBezTo>
                  <a:pt x="184" y="188"/>
                  <a:pt x="204" y="217"/>
                  <a:pt x="209" y="233"/>
                </a:cubicBezTo>
                <a:cubicBezTo>
                  <a:pt x="215" y="252"/>
                  <a:pt x="224" y="278"/>
                  <a:pt x="227" y="299"/>
                </a:cubicBezTo>
                <a:cubicBezTo>
                  <a:pt x="230" y="321"/>
                  <a:pt x="223" y="344"/>
                  <a:pt x="226" y="363"/>
                </a:cubicBezTo>
                <a:cubicBezTo>
                  <a:pt x="227" y="374"/>
                  <a:pt x="234" y="384"/>
                  <a:pt x="238" y="398"/>
                </a:cubicBezTo>
                <a:cubicBezTo>
                  <a:pt x="275" y="401"/>
                  <a:pt x="289" y="379"/>
                  <a:pt x="326" y="381"/>
                </a:cubicBezTo>
                <a:cubicBezTo>
                  <a:pt x="318" y="417"/>
                  <a:pt x="306" y="448"/>
                  <a:pt x="288" y="473"/>
                </a:cubicBezTo>
                <a:cubicBezTo>
                  <a:pt x="272" y="474"/>
                  <a:pt x="262" y="482"/>
                  <a:pt x="247" y="483"/>
                </a:cubicBezTo>
                <a:cubicBezTo>
                  <a:pt x="228" y="483"/>
                  <a:pt x="211" y="469"/>
                  <a:pt x="196" y="472"/>
                </a:cubicBezTo>
                <a:cubicBezTo>
                  <a:pt x="179" y="475"/>
                  <a:pt x="178" y="498"/>
                  <a:pt x="160" y="502"/>
                </a:cubicBezTo>
                <a:cubicBezTo>
                  <a:pt x="160" y="492"/>
                  <a:pt x="157" y="484"/>
                  <a:pt x="157" y="473"/>
                </a:cubicBezTo>
                <a:cubicBezTo>
                  <a:pt x="146" y="477"/>
                  <a:pt x="137" y="481"/>
                  <a:pt x="126" y="484"/>
                </a:cubicBezTo>
                <a:cubicBezTo>
                  <a:pt x="116" y="473"/>
                  <a:pt x="109" y="460"/>
                  <a:pt x="99" y="450"/>
                </a:cubicBezTo>
                <a:cubicBezTo>
                  <a:pt x="84" y="447"/>
                  <a:pt x="73" y="440"/>
                  <a:pt x="58" y="436"/>
                </a:cubicBezTo>
                <a:cubicBezTo>
                  <a:pt x="65" y="411"/>
                  <a:pt x="51" y="386"/>
                  <a:pt x="44" y="365"/>
                </a:cubicBezTo>
                <a:cubicBezTo>
                  <a:pt x="36" y="359"/>
                  <a:pt x="26" y="354"/>
                  <a:pt x="19" y="347"/>
                </a:cubicBezTo>
                <a:cubicBezTo>
                  <a:pt x="11" y="348"/>
                  <a:pt x="10" y="355"/>
                  <a:pt x="3" y="356"/>
                </a:cubicBezTo>
                <a:cubicBezTo>
                  <a:pt x="0" y="334"/>
                  <a:pt x="2" y="310"/>
                  <a:pt x="4" y="289"/>
                </a:cubicBezTo>
                <a:cubicBezTo>
                  <a:pt x="18" y="287"/>
                  <a:pt x="32" y="286"/>
                  <a:pt x="47" y="285"/>
                </a:cubicBezTo>
                <a:cubicBezTo>
                  <a:pt x="48" y="248"/>
                  <a:pt x="36" y="213"/>
                  <a:pt x="31" y="178"/>
                </a:cubicBezTo>
                <a:cubicBezTo>
                  <a:pt x="64" y="159"/>
                  <a:pt x="107" y="149"/>
                  <a:pt x="127" y="116"/>
                </a:cubicBezTo>
                <a:cubicBezTo>
                  <a:pt x="123" y="98"/>
                  <a:pt x="124" y="82"/>
                  <a:pt x="120" y="67"/>
                </a:cubicBezTo>
                <a:cubicBezTo>
                  <a:pt x="114" y="45"/>
                  <a:pt x="93" y="33"/>
                  <a:pt x="86" y="12"/>
                </a:cubicBezTo>
                <a:cubicBezTo>
                  <a:pt x="92" y="10"/>
                  <a:pt x="101" y="11"/>
                  <a:pt x="109" y="11"/>
                </a:cubicBezTo>
                <a:cubicBezTo>
                  <a:pt x="111" y="10"/>
                  <a:pt x="109" y="3"/>
                  <a:pt x="110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5" name="Freeform 21"/>
          <p:cNvSpPr>
            <a:spLocks/>
          </p:cNvSpPr>
          <p:nvPr/>
        </p:nvSpPr>
        <p:spPr bwMode="auto">
          <a:xfrm>
            <a:off x="6867130" y="4600575"/>
            <a:ext cx="421779" cy="692150"/>
          </a:xfrm>
          <a:custGeom>
            <a:avLst/>
            <a:gdLst>
              <a:gd name="T0" fmla="*/ 111 w 265"/>
              <a:gd name="T1" fmla="*/ 0 h 354"/>
              <a:gd name="T2" fmla="*/ 87 w 265"/>
              <a:gd name="T3" fmla="*/ 67 h 354"/>
              <a:gd name="T4" fmla="*/ 97 w 265"/>
              <a:gd name="T5" fmla="*/ 66 h 354"/>
              <a:gd name="T6" fmla="*/ 111 w 265"/>
              <a:gd name="T7" fmla="*/ 79 h 354"/>
              <a:gd name="T8" fmla="*/ 138 w 265"/>
              <a:gd name="T9" fmla="*/ 70 h 354"/>
              <a:gd name="T10" fmla="*/ 133 w 265"/>
              <a:gd name="T11" fmla="*/ 140 h 354"/>
              <a:gd name="T12" fmla="*/ 208 w 265"/>
              <a:gd name="T13" fmla="*/ 178 h 354"/>
              <a:gd name="T14" fmla="*/ 208 w 265"/>
              <a:gd name="T15" fmla="*/ 270 h 354"/>
              <a:gd name="T16" fmla="*/ 236 w 265"/>
              <a:gd name="T17" fmla="*/ 252 h 354"/>
              <a:gd name="T18" fmla="*/ 265 w 265"/>
              <a:gd name="T19" fmla="*/ 315 h 354"/>
              <a:gd name="T20" fmla="*/ 232 w 265"/>
              <a:gd name="T21" fmla="*/ 354 h 354"/>
              <a:gd name="T22" fmla="*/ 206 w 265"/>
              <a:gd name="T23" fmla="*/ 328 h 354"/>
              <a:gd name="T24" fmla="*/ 167 w 265"/>
              <a:gd name="T25" fmla="*/ 298 h 354"/>
              <a:gd name="T26" fmla="*/ 166 w 265"/>
              <a:gd name="T27" fmla="*/ 285 h 354"/>
              <a:gd name="T28" fmla="*/ 129 w 265"/>
              <a:gd name="T29" fmla="*/ 270 h 354"/>
              <a:gd name="T30" fmla="*/ 112 w 265"/>
              <a:gd name="T31" fmla="*/ 242 h 354"/>
              <a:gd name="T32" fmla="*/ 96 w 265"/>
              <a:gd name="T33" fmla="*/ 233 h 354"/>
              <a:gd name="T34" fmla="*/ 88 w 265"/>
              <a:gd name="T35" fmla="*/ 220 h 354"/>
              <a:gd name="T36" fmla="*/ 71 w 265"/>
              <a:gd name="T37" fmla="*/ 203 h 354"/>
              <a:gd name="T38" fmla="*/ 39 w 265"/>
              <a:gd name="T39" fmla="*/ 171 h 354"/>
              <a:gd name="T40" fmla="*/ 43 w 265"/>
              <a:gd name="T41" fmla="*/ 157 h 354"/>
              <a:gd name="T42" fmla="*/ 25 w 265"/>
              <a:gd name="T43" fmla="*/ 133 h 354"/>
              <a:gd name="T44" fmla="*/ 21 w 265"/>
              <a:gd name="T45" fmla="*/ 144 h 354"/>
              <a:gd name="T46" fmla="*/ 12 w 265"/>
              <a:gd name="T47" fmla="*/ 101 h 354"/>
              <a:gd name="T48" fmla="*/ 8 w 265"/>
              <a:gd name="T49" fmla="*/ 107 h 354"/>
              <a:gd name="T50" fmla="*/ 4 w 265"/>
              <a:gd name="T51" fmla="*/ 87 h 354"/>
              <a:gd name="T52" fmla="*/ 20 w 265"/>
              <a:gd name="T53" fmla="*/ 82 h 354"/>
              <a:gd name="T54" fmla="*/ 20 w 265"/>
              <a:gd name="T55" fmla="*/ 93 h 354"/>
              <a:gd name="T56" fmla="*/ 43 w 265"/>
              <a:gd name="T57" fmla="*/ 71 h 354"/>
              <a:gd name="T58" fmla="*/ 100 w 265"/>
              <a:gd name="T59" fmla="*/ 14 h 354"/>
              <a:gd name="T60" fmla="*/ 111 w 265"/>
              <a:gd name="T61" fmla="*/ 0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65" h="354">
                <a:moveTo>
                  <a:pt x="111" y="0"/>
                </a:moveTo>
                <a:cubicBezTo>
                  <a:pt x="107" y="21"/>
                  <a:pt x="94" y="44"/>
                  <a:pt x="87" y="67"/>
                </a:cubicBezTo>
                <a:cubicBezTo>
                  <a:pt x="88" y="70"/>
                  <a:pt x="94" y="65"/>
                  <a:pt x="97" y="66"/>
                </a:cubicBezTo>
                <a:cubicBezTo>
                  <a:pt x="101" y="71"/>
                  <a:pt x="106" y="75"/>
                  <a:pt x="111" y="79"/>
                </a:cubicBezTo>
                <a:cubicBezTo>
                  <a:pt x="124" y="80"/>
                  <a:pt x="132" y="75"/>
                  <a:pt x="138" y="70"/>
                </a:cubicBezTo>
                <a:cubicBezTo>
                  <a:pt x="143" y="94"/>
                  <a:pt x="135" y="117"/>
                  <a:pt x="133" y="140"/>
                </a:cubicBezTo>
                <a:cubicBezTo>
                  <a:pt x="147" y="163"/>
                  <a:pt x="180" y="168"/>
                  <a:pt x="208" y="178"/>
                </a:cubicBezTo>
                <a:cubicBezTo>
                  <a:pt x="204" y="208"/>
                  <a:pt x="207" y="239"/>
                  <a:pt x="208" y="270"/>
                </a:cubicBezTo>
                <a:cubicBezTo>
                  <a:pt x="217" y="269"/>
                  <a:pt x="225" y="255"/>
                  <a:pt x="236" y="252"/>
                </a:cubicBezTo>
                <a:cubicBezTo>
                  <a:pt x="256" y="262"/>
                  <a:pt x="260" y="289"/>
                  <a:pt x="265" y="315"/>
                </a:cubicBezTo>
                <a:cubicBezTo>
                  <a:pt x="255" y="329"/>
                  <a:pt x="244" y="342"/>
                  <a:pt x="232" y="354"/>
                </a:cubicBezTo>
                <a:cubicBezTo>
                  <a:pt x="217" y="354"/>
                  <a:pt x="214" y="338"/>
                  <a:pt x="206" y="328"/>
                </a:cubicBezTo>
                <a:cubicBezTo>
                  <a:pt x="194" y="315"/>
                  <a:pt x="178" y="310"/>
                  <a:pt x="167" y="298"/>
                </a:cubicBezTo>
                <a:cubicBezTo>
                  <a:pt x="168" y="293"/>
                  <a:pt x="167" y="288"/>
                  <a:pt x="166" y="285"/>
                </a:cubicBezTo>
                <a:cubicBezTo>
                  <a:pt x="155" y="278"/>
                  <a:pt x="145" y="264"/>
                  <a:pt x="129" y="270"/>
                </a:cubicBezTo>
                <a:cubicBezTo>
                  <a:pt x="122" y="262"/>
                  <a:pt x="121" y="251"/>
                  <a:pt x="112" y="242"/>
                </a:cubicBezTo>
                <a:cubicBezTo>
                  <a:pt x="108" y="238"/>
                  <a:pt x="101" y="238"/>
                  <a:pt x="96" y="233"/>
                </a:cubicBezTo>
                <a:cubicBezTo>
                  <a:pt x="93" y="230"/>
                  <a:pt x="91" y="224"/>
                  <a:pt x="88" y="220"/>
                </a:cubicBezTo>
                <a:cubicBezTo>
                  <a:pt x="84" y="215"/>
                  <a:pt x="76" y="210"/>
                  <a:pt x="71" y="203"/>
                </a:cubicBezTo>
                <a:cubicBezTo>
                  <a:pt x="60" y="188"/>
                  <a:pt x="59" y="175"/>
                  <a:pt x="39" y="171"/>
                </a:cubicBezTo>
                <a:cubicBezTo>
                  <a:pt x="40" y="164"/>
                  <a:pt x="35" y="157"/>
                  <a:pt x="43" y="157"/>
                </a:cubicBezTo>
                <a:cubicBezTo>
                  <a:pt x="37" y="150"/>
                  <a:pt x="33" y="134"/>
                  <a:pt x="25" y="133"/>
                </a:cubicBezTo>
                <a:cubicBezTo>
                  <a:pt x="19" y="132"/>
                  <a:pt x="25" y="143"/>
                  <a:pt x="21" y="144"/>
                </a:cubicBezTo>
                <a:cubicBezTo>
                  <a:pt x="4" y="138"/>
                  <a:pt x="28" y="107"/>
                  <a:pt x="12" y="101"/>
                </a:cubicBezTo>
                <a:cubicBezTo>
                  <a:pt x="8" y="101"/>
                  <a:pt x="8" y="104"/>
                  <a:pt x="8" y="107"/>
                </a:cubicBezTo>
                <a:cubicBezTo>
                  <a:pt x="0" y="105"/>
                  <a:pt x="3" y="95"/>
                  <a:pt x="4" y="87"/>
                </a:cubicBezTo>
                <a:cubicBezTo>
                  <a:pt x="9" y="85"/>
                  <a:pt x="14" y="83"/>
                  <a:pt x="20" y="82"/>
                </a:cubicBezTo>
                <a:cubicBezTo>
                  <a:pt x="20" y="86"/>
                  <a:pt x="20" y="90"/>
                  <a:pt x="20" y="93"/>
                </a:cubicBezTo>
                <a:cubicBezTo>
                  <a:pt x="32" y="90"/>
                  <a:pt x="31" y="74"/>
                  <a:pt x="43" y="71"/>
                </a:cubicBezTo>
                <a:cubicBezTo>
                  <a:pt x="46" y="36"/>
                  <a:pt x="65" y="18"/>
                  <a:pt x="100" y="14"/>
                </a:cubicBezTo>
                <a:cubicBezTo>
                  <a:pt x="104" y="10"/>
                  <a:pt x="108" y="5"/>
                  <a:pt x="111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6" name="Freeform 22"/>
          <p:cNvSpPr>
            <a:spLocks/>
          </p:cNvSpPr>
          <p:nvPr/>
        </p:nvSpPr>
        <p:spPr bwMode="auto">
          <a:xfrm>
            <a:off x="8224045" y="4619625"/>
            <a:ext cx="566242" cy="1657350"/>
          </a:xfrm>
          <a:custGeom>
            <a:avLst/>
            <a:gdLst>
              <a:gd name="T0" fmla="*/ 130 w 356"/>
              <a:gd name="T1" fmla="*/ 847 h 847"/>
              <a:gd name="T2" fmla="*/ 124 w 356"/>
              <a:gd name="T3" fmla="*/ 847 h 847"/>
              <a:gd name="T4" fmla="*/ 68 w 356"/>
              <a:gd name="T5" fmla="*/ 758 h 847"/>
              <a:gd name="T6" fmla="*/ 12 w 356"/>
              <a:gd name="T7" fmla="*/ 728 h 847"/>
              <a:gd name="T8" fmla="*/ 35 w 356"/>
              <a:gd name="T9" fmla="*/ 702 h 847"/>
              <a:gd name="T10" fmla="*/ 50 w 356"/>
              <a:gd name="T11" fmla="*/ 667 h 847"/>
              <a:gd name="T12" fmla="*/ 104 w 356"/>
              <a:gd name="T13" fmla="*/ 625 h 847"/>
              <a:gd name="T14" fmla="*/ 126 w 356"/>
              <a:gd name="T15" fmla="*/ 580 h 847"/>
              <a:gd name="T16" fmla="*/ 137 w 356"/>
              <a:gd name="T17" fmla="*/ 611 h 847"/>
              <a:gd name="T18" fmla="*/ 147 w 356"/>
              <a:gd name="T19" fmla="*/ 619 h 847"/>
              <a:gd name="T20" fmla="*/ 159 w 356"/>
              <a:gd name="T21" fmla="*/ 642 h 847"/>
              <a:gd name="T22" fmla="*/ 234 w 356"/>
              <a:gd name="T23" fmla="*/ 661 h 847"/>
              <a:gd name="T24" fmla="*/ 257 w 356"/>
              <a:gd name="T25" fmla="*/ 657 h 847"/>
              <a:gd name="T26" fmla="*/ 236 w 356"/>
              <a:gd name="T27" fmla="*/ 649 h 847"/>
              <a:gd name="T28" fmla="*/ 166 w 356"/>
              <a:gd name="T29" fmla="*/ 632 h 847"/>
              <a:gd name="T30" fmla="*/ 170 w 356"/>
              <a:gd name="T31" fmla="*/ 566 h 847"/>
              <a:gd name="T32" fmla="*/ 132 w 356"/>
              <a:gd name="T33" fmla="*/ 529 h 847"/>
              <a:gd name="T34" fmla="*/ 124 w 356"/>
              <a:gd name="T35" fmla="*/ 503 h 847"/>
              <a:gd name="T36" fmla="*/ 107 w 356"/>
              <a:gd name="T37" fmla="*/ 482 h 847"/>
              <a:gd name="T38" fmla="*/ 87 w 356"/>
              <a:gd name="T39" fmla="*/ 462 h 847"/>
              <a:gd name="T40" fmla="*/ 55 w 356"/>
              <a:gd name="T41" fmla="*/ 459 h 847"/>
              <a:gd name="T42" fmla="*/ 31 w 356"/>
              <a:gd name="T43" fmla="*/ 425 h 847"/>
              <a:gd name="T44" fmla="*/ 9 w 356"/>
              <a:gd name="T45" fmla="*/ 388 h 847"/>
              <a:gd name="T46" fmla="*/ 5 w 356"/>
              <a:gd name="T47" fmla="*/ 370 h 847"/>
              <a:gd name="T48" fmla="*/ 18 w 356"/>
              <a:gd name="T49" fmla="*/ 327 h 847"/>
              <a:gd name="T50" fmla="*/ 0 w 356"/>
              <a:gd name="T51" fmla="*/ 257 h 847"/>
              <a:gd name="T52" fmla="*/ 37 w 356"/>
              <a:gd name="T53" fmla="*/ 189 h 847"/>
              <a:gd name="T54" fmla="*/ 43 w 356"/>
              <a:gd name="T55" fmla="*/ 138 h 847"/>
              <a:gd name="T56" fmla="*/ 75 w 356"/>
              <a:gd name="T57" fmla="*/ 90 h 847"/>
              <a:gd name="T58" fmla="*/ 108 w 356"/>
              <a:gd name="T59" fmla="*/ 15 h 847"/>
              <a:gd name="T60" fmla="*/ 267 w 356"/>
              <a:gd name="T61" fmla="*/ 36 h 847"/>
              <a:gd name="T62" fmla="*/ 335 w 356"/>
              <a:gd name="T63" fmla="*/ 0 h 847"/>
              <a:gd name="T64" fmla="*/ 341 w 356"/>
              <a:gd name="T65" fmla="*/ 72 h 847"/>
              <a:gd name="T66" fmla="*/ 356 w 356"/>
              <a:gd name="T67" fmla="*/ 115 h 847"/>
              <a:gd name="T68" fmla="*/ 313 w 356"/>
              <a:gd name="T69" fmla="*/ 169 h 847"/>
              <a:gd name="T70" fmla="*/ 271 w 356"/>
              <a:gd name="T71" fmla="*/ 223 h 847"/>
              <a:gd name="T72" fmla="*/ 275 w 356"/>
              <a:gd name="T73" fmla="*/ 263 h 847"/>
              <a:gd name="T74" fmla="*/ 278 w 356"/>
              <a:gd name="T75" fmla="*/ 305 h 847"/>
              <a:gd name="T76" fmla="*/ 265 w 356"/>
              <a:gd name="T77" fmla="*/ 342 h 847"/>
              <a:gd name="T78" fmla="*/ 250 w 356"/>
              <a:gd name="T79" fmla="*/ 379 h 847"/>
              <a:gd name="T80" fmla="*/ 302 w 356"/>
              <a:gd name="T81" fmla="*/ 455 h 847"/>
              <a:gd name="T82" fmla="*/ 327 w 356"/>
              <a:gd name="T83" fmla="*/ 464 h 847"/>
              <a:gd name="T84" fmla="*/ 328 w 356"/>
              <a:gd name="T85" fmla="*/ 524 h 847"/>
              <a:gd name="T86" fmla="*/ 308 w 356"/>
              <a:gd name="T87" fmla="*/ 567 h 847"/>
              <a:gd name="T88" fmla="*/ 246 w 356"/>
              <a:gd name="T89" fmla="*/ 698 h 847"/>
              <a:gd name="T90" fmla="*/ 199 w 356"/>
              <a:gd name="T91" fmla="*/ 719 h 847"/>
              <a:gd name="T92" fmla="*/ 205 w 356"/>
              <a:gd name="T93" fmla="*/ 818 h 847"/>
              <a:gd name="T94" fmla="*/ 130 w 356"/>
              <a:gd name="T95" fmla="*/ 847 h 8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6" h="847">
                <a:moveTo>
                  <a:pt x="130" y="847"/>
                </a:moveTo>
                <a:cubicBezTo>
                  <a:pt x="128" y="847"/>
                  <a:pt x="126" y="847"/>
                  <a:pt x="124" y="847"/>
                </a:cubicBezTo>
                <a:cubicBezTo>
                  <a:pt x="104" y="819"/>
                  <a:pt x="81" y="793"/>
                  <a:pt x="68" y="758"/>
                </a:cubicBezTo>
                <a:cubicBezTo>
                  <a:pt x="50" y="748"/>
                  <a:pt x="28" y="741"/>
                  <a:pt x="12" y="728"/>
                </a:cubicBezTo>
                <a:cubicBezTo>
                  <a:pt x="18" y="717"/>
                  <a:pt x="29" y="714"/>
                  <a:pt x="35" y="702"/>
                </a:cubicBezTo>
                <a:cubicBezTo>
                  <a:pt x="41" y="691"/>
                  <a:pt x="42" y="677"/>
                  <a:pt x="50" y="667"/>
                </a:cubicBezTo>
                <a:cubicBezTo>
                  <a:pt x="64" y="649"/>
                  <a:pt x="88" y="642"/>
                  <a:pt x="104" y="625"/>
                </a:cubicBezTo>
                <a:cubicBezTo>
                  <a:pt x="102" y="601"/>
                  <a:pt x="107" y="584"/>
                  <a:pt x="126" y="580"/>
                </a:cubicBezTo>
                <a:cubicBezTo>
                  <a:pt x="131" y="590"/>
                  <a:pt x="133" y="601"/>
                  <a:pt x="137" y="611"/>
                </a:cubicBezTo>
                <a:cubicBezTo>
                  <a:pt x="142" y="615"/>
                  <a:pt x="143" y="613"/>
                  <a:pt x="147" y="619"/>
                </a:cubicBezTo>
                <a:cubicBezTo>
                  <a:pt x="152" y="625"/>
                  <a:pt x="152" y="637"/>
                  <a:pt x="159" y="642"/>
                </a:cubicBezTo>
                <a:cubicBezTo>
                  <a:pt x="179" y="653"/>
                  <a:pt x="205" y="657"/>
                  <a:pt x="234" y="661"/>
                </a:cubicBezTo>
                <a:cubicBezTo>
                  <a:pt x="244" y="662"/>
                  <a:pt x="257" y="667"/>
                  <a:pt x="257" y="657"/>
                </a:cubicBezTo>
                <a:cubicBezTo>
                  <a:pt x="256" y="648"/>
                  <a:pt x="243" y="650"/>
                  <a:pt x="236" y="649"/>
                </a:cubicBezTo>
                <a:cubicBezTo>
                  <a:pt x="207" y="645"/>
                  <a:pt x="185" y="641"/>
                  <a:pt x="166" y="632"/>
                </a:cubicBezTo>
                <a:cubicBezTo>
                  <a:pt x="152" y="610"/>
                  <a:pt x="160" y="587"/>
                  <a:pt x="170" y="566"/>
                </a:cubicBezTo>
                <a:cubicBezTo>
                  <a:pt x="156" y="550"/>
                  <a:pt x="142" y="547"/>
                  <a:pt x="132" y="529"/>
                </a:cubicBezTo>
                <a:cubicBezTo>
                  <a:pt x="127" y="521"/>
                  <a:pt x="128" y="511"/>
                  <a:pt x="124" y="503"/>
                </a:cubicBezTo>
                <a:cubicBezTo>
                  <a:pt x="121" y="497"/>
                  <a:pt x="112" y="488"/>
                  <a:pt x="107" y="482"/>
                </a:cubicBezTo>
                <a:cubicBezTo>
                  <a:pt x="101" y="474"/>
                  <a:pt x="94" y="464"/>
                  <a:pt x="87" y="462"/>
                </a:cubicBezTo>
                <a:cubicBezTo>
                  <a:pt x="78" y="458"/>
                  <a:pt x="67" y="461"/>
                  <a:pt x="55" y="459"/>
                </a:cubicBezTo>
                <a:cubicBezTo>
                  <a:pt x="45" y="451"/>
                  <a:pt x="39" y="438"/>
                  <a:pt x="31" y="425"/>
                </a:cubicBezTo>
                <a:cubicBezTo>
                  <a:pt x="24" y="411"/>
                  <a:pt x="13" y="403"/>
                  <a:pt x="9" y="388"/>
                </a:cubicBezTo>
                <a:cubicBezTo>
                  <a:pt x="8" y="384"/>
                  <a:pt x="4" y="373"/>
                  <a:pt x="5" y="370"/>
                </a:cubicBezTo>
                <a:cubicBezTo>
                  <a:pt x="9" y="355"/>
                  <a:pt x="18" y="344"/>
                  <a:pt x="18" y="327"/>
                </a:cubicBezTo>
                <a:cubicBezTo>
                  <a:pt x="19" y="302"/>
                  <a:pt x="10" y="282"/>
                  <a:pt x="0" y="257"/>
                </a:cubicBezTo>
                <a:cubicBezTo>
                  <a:pt x="8" y="232"/>
                  <a:pt x="29" y="216"/>
                  <a:pt x="37" y="189"/>
                </a:cubicBezTo>
                <a:cubicBezTo>
                  <a:pt x="41" y="173"/>
                  <a:pt x="37" y="156"/>
                  <a:pt x="43" y="138"/>
                </a:cubicBezTo>
                <a:cubicBezTo>
                  <a:pt x="48" y="121"/>
                  <a:pt x="63" y="105"/>
                  <a:pt x="75" y="90"/>
                </a:cubicBezTo>
                <a:cubicBezTo>
                  <a:pt x="94" y="68"/>
                  <a:pt x="119" y="49"/>
                  <a:pt x="108" y="15"/>
                </a:cubicBezTo>
                <a:cubicBezTo>
                  <a:pt x="156" y="23"/>
                  <a:pt x="213" y="52"/>
                  <a:pt x="267" y="36"/>
                </a:cubicBezTo>
                <a:cubicBezTo>
                  <a:pt x="293" y="28"/>
                  <a:pt x="312" y="6"/>
                  <a:pt x="335" y="0"/>
                </a:cubicBezTo>
                <a:cubicBezTo>
                  <a:pt x="318" y="27"/>
                  <a:pt x="332" y="46"/>
                  <a:pt x="341" y="72"/>
                </a:cubicBezTo>
                <a:cubicBezTo>
                  <a:pt x="347" y="87"/>
                  <a:pt x="350" y="102"/>
                  <a:pt x="356" y="115"/>
                </a:cubicBezTo>
                <a:cubicBezTo>
                  <a:pt x="342" y="134"/>
                  <a:pt x="329" y="151"/>
                  <a:pt x="313" y="169"/>
                </a:cubicBezTo>
                <a:cubicBezTo>
                  <a:pt x="304" y="181"/>
                  <a:pt x="274" y="209"/>
                  <a:pt x="271" y="223"/>
                </a:cubicBezTo>
                <a:cubicBezTo>
                  <a:pt x="269" y="236"/>
                  <a:pt x="274" y="251"/>
                  <a:pt x="275" y="263"/>
                </a:cubicBezTo>
                <a:cubicBezTo>
                  <a:pt x="276" y="276"/>
                  <a:pt x="280" y="291"/>
                  <a:pt x="278" y="305"/>
                </a:cubicBezTo>
                <a:cubicBezTo>
                  <a:pt x="276" y="318"/>
                  <a:pt x="269" y="331"/>
                  <a:pt x="265" y="342"/>
                </a:cubicBezTo>
                <a:cubicBezTo>
                  <a:pt x="260" y="354"/>
                  <a:pt x="255" y="365"/>
                  <a:pt x="250" y="379"/>
                </a:cubicBezTo>
                <a:cubicBezTo>
                  <a:pt x="268" y="404"/>
                  <a:pt x="284" y="430"/>
                  <a:pt x="302" y="455"/>
                </a:cubicBezTo>
                <a:cubicBezTo>
                  <a:pt x="308" y="460"/>
                  <a:pt x="321" y="459"/>
                  <a:pt x="327" y="464"/>
                </a:cubicBezTo>
                <a:cubicBezTo>
                  <a:pt x="325" y="485"/>
                  <a:pt x="332" y="503"/>
                  <a:pt x="328" y="524"/>
                </a:cubicBezTo>
                <a:cubicBezTo>
                  <a:pt x="325" y="537"/>
                  <a:pt x="315" y="553"/>
                  <a:pt x="308" y="567"/>
                </a:cubicBezTo>
                <a:cubicBezTo>
                  <a:pt x="287" y="612"/>
                  <a:pt x="266" y="655"/>
                  <a:pt x="246" y="698"/>
                </a:cubicBezTo>
                <a:cubicBezTo>
                  <a:pt x="230" y="704"/>
                  <a:pt x="215" y="713"/>
                  <a:pt x="199" y="719"/>
                </a:cubicBezTo>
                <a:cubicBezTo>
                  <a:pt x="200" y="753"/>
                  <a:pt x="203" y="785"/>
                  <a:pt x="205" y="818"/>
                </a:cubicBezTo>
                <a:cubicBezTo>
                  <a:pt x="181" y="828"/>
                  <a:pt x="154" y="836"/>
                  <a:pt x="130" y="847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7" name="Freeform 23"/>
          <p:cNvSpPr>
            <a:spLocks/>
          </p:cNvSpPr>
          <p:nvPr/>
        </p:nvSpPr>
        <p:spPr bwMode="auto">
          <a:xfrm>
            <a:off x="7526239" y="4689476"/>
            <a:ext cx="423069" cy="449263"/>
          </a:xfrm>
          <a:custGeom>
            <a:avLst/>
            <a:gdLst>
              <a:gd name="T0" fmla="*/ 8 w 266"/>
              <a:gd name="T1" fmla="*/ 0 h 229"/>
              <a:gd name="T2" fmla="*/ 68 w 266"/>
              <a:gd name="T3" fmla="*/ 34 h 229"/>
              <a:gd name="T4" fmla="*/ 124 w 266"/>
              <a:gd name="T5" fmla="*/ 22 h 229"/>
              <a:gd name="T6" fmla="*/ 263 w 266"/>
              <a:gd name="T7" fmla="*/ 88 h 229"/>
              <a:gd name="T8" fmla="*/ 261 w 266"/>
              <a:gd name="T9" fmla="*/ 146 h 229"/>
              <a:gd name="T10" fmla="*/ 205 w 266"/>
              <a:gd name="T11" fmla="*/ 210 h 229"/>
              <a:gd name="T12" fmla="*/ 141 w 266"/>
              <a:gd name="T13" fmla="*/ 212 h 229"/>
              <a:gd name="T14" fmla="*/ 53 w 266"/>
              <a:gd name="T15" fmla="*/ 229 h 229"/>
              <a:gd name="T16" fmla="*/ 42 w 266"/>
              <a:gd name="T17" fmla="*/ 138 h 229"/>
              <a:gd name="T18" fmla="*/ 25 w 266"/>
              <a:gd name="T19" fmla="*/ 74 h 229"/>
              <a:gd name="T20" fmla="*/ 0 w 266"/>
              <a:gd name="T21" fmla="*/ 17 h 229"/>
              <a:gd name="T22" fmla="*/ 8 w 266"/>
              <a:gd name="T23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66" h="229">
                <a:moveTo>
                  <a:pt x="8" y="0"/>
                </a:moveTo>
                <a:cubicBezTo>
                  <a:pt x="33" y="0"/>
                  <a:pt x="46" y="29"/>
                  <a:pt x="68" y="34"/>
                </a:cubicBezTo>
                <a:cubicBezTo>
                  <a:pt x="91" y="39"/>
                  <a:pt x="106" y="29"/>
                  <a:pt x="124" y="22"/>
                </a:cubicBezTo>
                <a:cubicBezTo>
                  <a:pt x="175" y="39"/>
                  <a:pt x="235" y="48"/>
                  <a:pt x="263" y="88"/>
                </a:cubicBezTo>
                <a:cubicBezTo>
                  <a:pt x="266" y="108"/>
                  <a:pt x="264" y="128"/>
                  <a:pt x="261" y="146"/>
                </a:cubicBezTo>
                <a:cubicBezTo>
                  <a:pt x="244" y="169"/>
                  <a:pt x="206" y="171"/>
                  <a:pt x="205" y="210"/>
                </a:cubicBezTo>
                <a:cubicBezTo>
                  <a:pt x="186" y="203"/>
                  <a:pt x="157" y="200"/>
                  <a:pt x="141" y="212"/>
                </a:cubicBezTo>
                <a:cubicBezTo>
                  <a:pt x="106" y="207"/>
                  <a:pt x="81" y="223"/>
                  <a:pt x="53" y="229"/>
                </a:cubicBezTo>
                <a:cubicBezTo>
                  <a:pt x="34" y="208"/>
                  <a:pt x="46" y="170"/>
                  <a:pt x="42" y="138"/>
                </a:cubicBezTo>
                <a:cubicBezTo>
                  <a:pt x="40" y="118"/>
                  <a:pt x="31" y="94"/>
                  <a:pt x="25" y="74"/>
                </a:cubicBezTo>
                <a:cubicBezTo>
                  <a:pt x="18" y="53"/>
                  <a:pt x="6" y="34"/>
                  <a:pt x="0" y="17"/>
                </a:cubicBezTo>
                <a:cubicBezTo>
                  <a:pt x="3" y="12"/>
                  <a:pt x="3" y="4"/>
                  <a:pt x="8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8" name="Freeform 24"/>
          <p:cNvSpPr>
            <a:spLocks/>
          </p:cNvSpPr>
          <p:nvPr/>
        </p:nvSpPr>
        <p:spPr bwMode="auto">
          <a:xfrm>
            <a:off x="7459168" y="5094288"/>
            <a:ext cx="824211" cy="804863"/>
          </a:xfrm>
          <a:custGeom>
            <a:avLst/>
            <a:gdLst>
              <a:gd name="T0" fmla="*/ 330 w 518"/>
              <a:gd name="T1" fmla="*/ 49 h 411"/>
              <a:gd name="T2" fmla="*/ 334 w 518"/>
              <a:gd name="T3" fmla="*/ 21 h 411"/>
              <a:gd name="T4" fmla="*/ 353 w 518"/>
              <a:gd name="T5" fmla="*/ 66 h 411"/>
              <a:gd name="T6" fmla="*/ 445 w 518"/>
              <a:gd name="T7" fmla="*/ 78 h 411"/>
              <a:gd name="T8" fmla="*/ 450 w 518"/>
              <a:gd name="T9" fmla="*/ 140 h 411"/>
              <a:gd name="T10" fmla="*/ 474 w 518"/>
              <a:gd name="T11" fmla="*/ 133 h 411"/>
              <a:gd name="T12" fmla="*/ 499 w 518"/>
              <a:gd name="T13" fmla="*/ 183 h 411"/>
              <a:gd name="T14" fmla="*/ 518 w 518"/>
              <a:gd name="T15" fmla="*/ 215 h 411"/>
              <a:gd name="T16" fmla="*/ 483 w 518"/>
              <a:gd name="T17" fmla="*/ 279 h 411"/>
              <a:gd name="T18" fmla="*/ 439 w 518"/>
              <a:gd name="T19" fmla="*/ 311 h 411"/>
              <a:gd name="T20" fmla="*/ 411 w 518"/>
              <a:gd name="T21" fmla="*/ 330 h 411"/>
              <a:gd name="T22" fmla="*/ 425 w 518"/>
              <a:gd name="T23" fmla="*/ 382 h 411"/>
              <a:gd name="T24" fmla="*/ 407 w 518"/>
              <a:gd name="T25" fmla="*/ 411 h 411"/>
              <a:gd name="T26" fmla="*/ 367 w 518"/>
              <a:gd name="T27" fmla="*/ 361 h 411"/>
              <a:gd name="T28" fmla="*/ 211 w 518"/>
              <a:gd name="T29" fmla="*/ 262 h 411"/>
              <a:gd name="T30" fmla="*/ 134 w 518"/>
              <a:gd name="T31" fmla="*/ 249 h 411"/>
              <a:gd name="T32" fmla="*/ 108 w 518"/>
              <a:gd name="T33" fmla="*/ 232 h 411"/>
              <a:gd name="T34" fmla="*/ 70 w 518"/>
              <a:gd name="T35" fmla="*/ 206 h 411"/>
              <a:gd name="T36" fmla="*/ 25 w 518"/>
              <a:gd name="T37" fmla="*/ 210 h 411"/>
              <a:gd name="T38" fmla="*/ 0 w 518"/>
              <a:gd name="T39" fmla="*/ 169 h 411"/>
              <a:gd name="T40" fmla="*/ 43 w 518"/>
              <a:gd name="T41" fmla="*/ 121 h 411"/>
              <a:gd name="T42" fmla="*/ 141 w 518"/>
              <a:gd name="T43" fmla="*/ 121 h 411"/>
              <a:gd name="T44" fmla="*/ 172 w 518"/>
              <a:gd name="T45" fmla="*/ 66 h 411"/>
              <a:gd name="T46" fmla="*/ 192 w 518"/>
              <a:gd name="T47" fmla="*/ 13 h 411"/>
              <a:gd name="T48" fmla="*/ 275 w 518"/>
              <a:gd name="T49" fmla="*/ 29 h 411"/>
              <a:gd name="T50" fmla="*/ 330 w 518"/>
              <a:gd name="T51" fmla="*/ 49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18" h="411">
                <a:moveTo>
                  <a:pt x="330" y="49"/>
                </a:moveTo>
                <a:cubicBezTo>
                  <a:pt x="333" y="41"/>
                  <a:pt x="334" y="31"/>
                  <a:pt x="334" y="21"/>
                </a:cubicBezTo>
                <a:cubicBezTo>
                  <a:pt x="343" y="33"/>
                  <a:pt x="347" y="51"/>
                  <a:pt x="353" y="66"/>
                </a:cubicBezTo>
                <a:cubicBezTo>
                  <a:pt x="374" y="89"/>
                  <a:pt x="412" y="68"/>
                  <a:pt x="445" y="78"/>
                </a:cubicBezTo>
                <a:cubicBezTo>
                  <a:pt x="442" y="99"/>
                  <a:pt x="449" y="119"/>
                  <a:pt x="450" y="140"/>
                </a:cubicBezTo>
                <a:cubicBezTo>
                  <a:pt x="460" y="139"/>
                  <a:pt x="466" y="135"/>
                  <a:pt x="474" y="133"/>
                </a:cubicBezTo>
                <a:cubicBezTo>
                  <a:pt x="473" y="158"/>
                  <a:pt x="490" y="167"/>
                  <a:pt x="499" y="183"/>
                </a:cubicBezTo>
                <a:cubicBezTo>
                  <a:pt x="506" y="194"/>
                  <a:pt x="507" y="207"/>
                  <a:pt x="518" y="215"/>
                </a:cubicBezTo>
                <a:cubicBezTo>
                  <a:pt x="508" y="238"/>
                  <a:pt x="486" y="249"/>
                  <a:pt x="483" y="279"/>
                </a:cubicBezTo>
                <a:cubicBezTo>
                  <a:pt x="455" y="277"/>
                  <a:pt x="445" y="292"/>
                  <a:pt x="439" y="311"/>
                </a:cubicBezTo>
                <a:cubicBezTo>
                  <a:pt x="430" y="319"/>
                  <a:pt x="415" y="319"/>
                  <a:pt x="411" y="330"/>
                </a:cubicBezTo>
                <a:cubicBezTo>
                  <a:pt x="404" y="346"/>
                  <a:pt x="421" y="367"/>
                  <a:pt x="425" y="382"/>
                </a:cubicBezTo>
                <a:cubicBezTo>
                  <a:pt x="420" y="393"/>
                  <a:pt x="412" y="401"/>
                  <a:pt x="407" y="411"/>
                </a:cubicBezTo>
                <a:cubicBezTo>
                  <a:pt x="392" y="396"/>
                  <a:pt x="380" y="379"/>
                  <a:pt x="367" y="361"/>
                </a:cubicBezTo>
                <a:cubicBezTo>
                  <a:pt x="312" y="331"/>
                  <a:pt x="255" y="303"/>
                  <a:pt x="211" y="262"/>
                </a:cubicBezTo>
                <a:cubicBezTo>
                  <a:pt x="184" y="255"/>
                  <a:pt x="157" y="258"/>
                  <a:pt x="134" y="249"/>
                </a:cubicBezTo>
                <a:cubicBezTo>
                  <a:pt x="126" y="246"/>
                  <a:pt x="118" y="238"/>
                  <a:pt x="108" y="232"/>
                </a:cubicBezTo>
                <a:cubicBezTo>
                  <a:pt x="92" y="223"/>
                  <a:pt x="79" y="218"/>
                  <a:pt x="70" y="206"/>
                </a:cubicBezTo>
                <a:cubicBezTo>
                  <a:pt x="55" y="207"/>
                  <a:pt x="38" y="207"/>
                  <a:pt x="25" y="210"/>
                </a:cubicBezTo>
                <a:cubicBezTo>
                  <a:pt x="21" y="191"/>
                  <a:pt x="9" y="181"/>
                  <a:pt x="0" y="169"/>
                </a:cubicBezTo>
                <a:cubicBezTo>
                  <a:pt x="13" y="151"/>
                  <a:pt x="29" y="137"/>
                  <a:pt x="43" y="121"/>
                </a:cubicBezTo>
                <a:cubicBezTo>
                  <a:pt x="76" y="132"/>
                  <a:pt x="108" y="131"/>
                  <a:pt x="141" y="121"/>
                </a:cubicBezTo>
                <a:cubicBezTo>
                  <a:pt x="149" y="104"/>
                  <a:pt x="165" y="86"/>
                  <a:pt x="172" y="66"/>
                </a:cubicBezTo>
                <a:cubicBezTo>
                  <a:pt x="179" y="47"/>
                  <a:pt x="176" y="25"/>
                  <a:pt x="192" y="13"/>
                </a:cubicBezTo>
                <a:cubicBezTo>
                  <a:pt x="225" y="0"/>
                  <a:pt x="248" y="21"/>
                  <a:pt x="275" y="29"/>
                </a:cubicBezTo>
                <a:cubicBezTo>
                  <a:pt x="296" y="35"/>
                  <a:pt x="315" y="39"/>
                  <a:pt x="330" y="4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9" name="Freeform 25"/>
          <p:cNvSpPr>
            <a:spLocks/>
          </p:cNvSpPr>
          <p:nvPr/>
        </p:nvSpPr>
        <p:spPr bwMode="auto">
          <a:xfrm>
            <a:off x="7256662" y="5249863"/>
            <a:ext cx="193477" cy="168275"/>
          </a:xfrm>
          <a:custGeom>
            <a:avLst/>
            <a:gdLst>
              <a:gd name="T0" fmla="*/ 23 w 121"/>
              <a:gd name="T1" fmla="*/ 0 h 86"/>
              <a:gd name="T2" fmla="*/ 24 w 121"/>
              <a:gd name="T3" fmla="*/ 1 h 86"/>
              <a:gd name="T4" fmla="*/ 65 w 121"/>
              <a:gd name="T5" fmla="*/ 19 h 86"/>
              <a:gd name="T6" fmla="*/ 90 w 121"/>
              <a:gd name="T7" fmla="*/ 58 h 86"/>
              <a:gd name="T8" fmla="*/ 116 w 121"/>
              <a:gd name="T9" fmla="*/ 48 h 86"/>
              <a:gd name="T10" fmla="*/ 121 w 121"/>
              <a:gd name="T11" fmla="*/ 86 h 86"/>
              <a:gd name="T12" fmla="*/ 102 w 121"/>
              <a:gd name="T13" fmla="*/ 86 h 86"/>
              <a:gd name="T14" fmla="*/ 81 w 121"/>
              <a:gd name="T15" fmla="*/ 62 h 86"/>
              <a:gd name="T16" fmla="*/ 49 w 121"/>
              <a:gd name="T17" fmla="*/ 53 h 86"/>
              <a:gd name="T18" fmla="*/ 0 w 121"/>
              <a:gd name="T19" fmla="*/ 30 h 86"/>
              <a:gd name="T20" fmla="*/ 23 w 121"/>
              <a:gd name="T21" fmla="*/ 0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1" h="86">
                <a:moveTo>
                  <a:pt x="23" y="0"/>
                </a:moveTo>
                <a:cubicBezTo>
                  <a:pt x="24" y="0"/>
                  <a:pt x="24" y="1"/>
                  <a:pt x="24" y="1"/>
                </a:cubicBezTo>
                <a:cubicBezTo>
                  <a:pt x="31" y="13"/>
                  <a:pt x="53" y="10"/>
                  <a:pt x="65" y="19"/>
                </a:cubicBezTo>
                <a:cubicBezTo>
                  <a:pt x="78" y="28"/>
                  <a:pt x="82" y="45"/>
                  <a:pt x="90" y="58"/>
                </a:cubicBezTo>
                <a:cubicBezTo>
                  <a:pt x="98" y="54"/>
                  <a:pt x="109" y="52"/>
                  <a:pt x="116" y="48"/>
                </a:cubicBezTo>
                <a:cubicBezTo>
                  <a:pt x="121" y="57"/>
                  <a:pt x="119" y="74"/>
                  <a:pt x="121" y="86"/>
                </a:cubicBezTo>
                <a:cubicBezTo>
                  <a:pt x="115" y="86"/>
                  <a:pt x="108" y="86"/>
                  <a:pt x="102" y="86"/>
                </a:cubicBezTo>
                <a:cubicBezTo>
                  <a:pt x="92" y="81"/>
                  <a:pt x="90" y="68"/>
                  <a:pt x="81" y="62"/>
                </a:cubicBezTo>
                <a:cubicBezTo>
                  <a:pt x="72" y="57"/>
                  <a:pt x="59" y="57"/>
                  <a:pt x="49" y="53"/>
                </a:cubicBezTo>
                <a:cubicBezTo>
                  <a:pt x="31" y="46"/>
                  <a:pt x="16" y="34"/>
                  <a:pt x="0" y="30"/>
                </a:cubicBezTo>
                <a:cubicBezTo>
                  <a:pt x="3" y="20"/>
                  <a:pt x="17" y="11"/>
                  <a:pt x="23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0" name="Freeform 26"/>
          <p:cNvSpPr>
            <a:spLocks/>
          </p:cNvSpPr>
          <p:nvPr/>
        </p:nvSpPr>
        <p:spPr bwMode="auto">
          <a:xfrm>
            <a:off x="8119567" y="5538787"/>
            <a:ext cx="350838" cy="482600"/>
          </a:xfrm>
          <a:custGeom>
            <a:avLst/>
            <a:gdLst>
              <a:gd name="T0" fmla="*/ 221 w 221"/>
              <a:gd name="T1" fmla="*/ 97 h 246"/>
              <a:gd name="T2" fmla="*/ 212 w 221"/>
              <a:gd name="T3" fmla="*/ 125 h 246"/>
              <a:gd name="T4" fmla="*/ 205 w 221"/>
              <a:gd name="T5" fmla="*/ 105 h 246"/>
              <a:gd name="T6" fmla="*/ 159 w 221"/>
              <a:gd name="T7" fmla="*/ 116 h 246"/>
              <a:gd name="T8" fmla="*/ 157 w 221"/>
              <a:gd name="T9" fmla="*/ 150 h 246"/>
              <a:gd name="T10" fmla="*/ 88 w 221"/>
              <a:gd name="T11" fmla="*/ 229 h 246"/>
              <a:gd name="T12" fmla="*/ 68 w 221"/>
              <a:gd name="T13" fmla="*/ 246 h 246"/>
              <a:gd name="T14" fmla="*/ 37 w 221"/>
              <a:gd name="T15" fmla="*/ 204 h 246"/>
              <a:gd name="T16" fmla="*/ 0 w 221"/>
              <a:gd name="T17" fmla="*/ 196 h 246"/>
              <a:gd name="T18" fmla="*/ 25 w 221"/>
              <a:gd name="T19" fmla="*/ 157 h 246"/>
              <a:gd name="T20" fmla="*/ 9 w 221"/>
              <a:gd name="T21" fmla="*/ 109 h 246"/>
              <a:gd name="T22" fmla="*/ 33 w 221"/>
              <a:gd name="T23" fmla="*/ 93 h 246"/>
              <a:gd name="T24" fmla="*/ 80 w 221"/>
              <a:gd name="T25" fmla="*/ 66 h 246"/>
              <a:gd name="T26" fmla="*/ 111 w 221"/>
              <a:gd name="T27" fmla="*/ 0 h 246"/>
              <a:gd name="T28" fmla="*/ 149 w 221"/>
              <a:gd name="T29" fmla="*/ 4 h 246"/>
              <a:gd name="T30" fmla="*/ 178 w 221"/>
              <a:gd name="T31" fmla="*/ 39 h 246"/>
              <a:gd name="T32" fmla="*/ 183 w 221"/>
              <a:gd name="T33" fmla="*/ 59 h 246"/>
              <a:gd name="T34" fmla="*/ 221 w 221"/>
              <a:gd name="T35" fmla="*/ 97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21" h="246">
                <a:moveTo>
                  <a:pt x="221" y="97"/>
                </a:moveTo>
                <a:cubicBezTo>
                  <a:pt x="219" y="107"/>
                  <a:pt x="214" y="115"/>
                  <a:pt x="212" y="125"/>
                </a:cubicBezTo>
                <a:cubicBezTo>
                  <a:pt x="207" y="119"/>
                  <a:pt x="209" y="110"/>
                  <a:pt x="205" y="105"/>
                </a:cubicBezTo>
                <a:cubicBezTo>
                  <a:pt x="192" y="86"/>
                  <a:pt x="172" y="108"/>
                  <a:pt x="159" y="116"/>
                </a:cubicBezTo>
                <a:cubicBezTo>
                  <a:pt x="159" y="128"/>
                  <a:pt x="157" y="138"/>
                  <a:pt x="157" y="150"/>
                </a:cubicBezTo>
                <a:cubicBezTo>
                  <a:pt x="129" y="171"/>
                  <a:pt x="96" y="188"/>
                  <a:pt x="88" y="229"/>
                </a:cubicBezTo>
                <a:cubicBezTo>
                  <a:pt x="81" y="234"/>
                  <a:pt x="77" y="243"/>
                  <a:pt x="68" y="246"/>
                </a:cubicBezTo>
                <a:cubicBezTo>
                  <a:pt x="59" y="231"/>
                  <a:pt x="46" y="219"/>
                  <a:pt x="37" y="204"/>
                </a:cubicBezTo>
                <a:cubicBezTo>
                  <a:pt x="22" y="209"/>
                  <a:pt x="3" y="213"/>
                  <a:pt x="0" y="196"/>
                </a:cubicBezTo>
                <a:cubicBezTo>
                  <a:pt x="7" y="182"/>
                  <a:pt x="18" y="171"/>
                  <a:pt x="25" y="157"/>
                </a:cubicBezTo>
                <a:cubicBezTo>
                  <a:pt x="20" y="141"/>
                  <a:pt x="10" y="129"/>
                  <a:pt x="9" y="109"/>
                </a:cubicBezTo>
                <a:cubicBezTo>
                  <a:pt x="15" y="102"/>
                  <a:pt x="24" y="98"/>
                  <a:pt x="33" y="93"/>
                </a:cubicBezTo>
                <a:cubicBezTo>
                  <a:pt x="39" y="75"/>
                  <a:pt x="50" y="60"/>
                  <a:pt x="80" y="66"/>
                </a:cubicBezTo>
                <a:cubicBezTo>
                  <a:pt x="81" y="34"/>
                  <a:pt x="100" y="21"/>
                  <a:pt x="111" y="0"/>
                </a:cubicBezTo>
                <a:cubicBezTo>
                  <a:pt x="123" y="2"/>
                  <a:pt x="135" y="3"/>
                  <a:pt x="149" y="4"/>
                </a:cubicBezTo>
                <a:cubicBezTo>
                  <a:pt x="156" y="16"/>
                  <a:pt x="171" y="24"/>
                  <a:pt x="178" y="39"/>
                </a:cubicBezTo>
                <a:cubicBezTo>
                  <a:pt x="181" y="45"/>
                  <a:pt x="180" y="53"/>
                  <a:pt x="183" y="59"/>
                </a:cubicBezTo>
                <a:cubicBezTo>
                  <a:pt x="191" y="76"/>
                  <a:pt x="204" y="90"/>
                  <a:pt x="221" y="97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1" name="Freeform 27"/>
          <p:cNvSpPr>
            <a:spLocks/>
          </p:cNvSpPr>
          <p:nvPr/>
        </p:nvSpPr>
        <p:spPr bwMode="auto">
          <a:xfrm>
            <a:off x="5631459" y="1898650"/>
            <a:ext cx="536575" cy="584200"/>
          </a:xfrm>
          <a:custGeom>
            <a:avLst/>
            <a:gdLst>
              <a:gd name="T0" fmla="*/ 28 w 337"/>
              <a:gd name="T1" fmla="*/ 112 h 298"/>
              <a:gd name="T2" fmla="*/ 41 w 337"/>
              <a:gd name="T3" fmla="*/ 107 h 298"/>
              <a:gd name="T4" fmla="*/ 4 w 337"/>
              <a:gd name="T5" fmla="*/ 46 h 298"/>
              <a:gd name="T6" fmla="*/ 2 w 337"/>
              <a:gd name="T7" fmla="*/ 0 h 298"/>
              <a:gd name="T8" fmla="*/ 61 w 337"/>
              <a:gd name="T9" fmla="*/ 26 h 298"/>
              <a:gd name="T10" fmla="*/ 115 w 337"/>
              <a:gd name="T11" fmla="*/ 21 h 298"/>
              <a:gd name="T12" fmla="*/ 128 w 337"/>
              <a:gd name="T13" fmla="*/ 6 h 298"/>
              <a:gd name="T14" fmla="*/ 161 w 337"/>
              <a:gd name="T15" fmla="*/ 1 h 298"/>
              <a:gd name="T16" fmla="*/ 275 w 337"/>
              <a:gd name="T17" fmla="*/ 22 h 298"/>
              <a:gd name="T18" fmla="*/ 326 w 337"/>
              <a:gd name="T19" fmla="*/ 95 h 298"/>
              <a:gd name="T20" fmla="*/ 337 w 337"/>
              <a:gd name="T21" fmla="*/ 101 h 298"/>
              <a:gd name="T22" fmla="*/ 297 w 337"/>
              <a:gd name="T23" fmla="*/ 178 h 298"/>
              <a:gd name="T24" fmla="*/ 300 w 337"/>
              <a:gd name="T25" fmla="*/ 224 h 298"/>
              <a:gd name="T26" fmla="*/ 292 w 337"/>
              <a:gd name="T27" fmla="*/ 245 h 298"/>
              <a:gd name="T28" fmla="*/ 296 w 337"/>
              <a:gd name="T29" fmla="*/ 285 h 298"/>
              <a:gd name="T30" fmla="*/ 255 w 337"/>
              <a:gd name="T31" fmla="*/ 273 h 298"/>
              <a:gd name="T32" fmla="*/ 222 w 337"/>
              <a:gd name="T33" fmla="*/ 207 h 298"/>
              <a:gd name="T34" fmla="*/ 207 w 337"/>
              <a:gd name="T35" fmla="*/ 242 h 298"/>
              <a:gd name="T36" fmla="*/ 192 w 337"/>
              <a:gd name="T37" fmla="*/ 256 h 298"/>
              <a:gd name="T38" fmla="*/ 160 w 337"/>
              <a:gd name="T39" fmla="*/ 294 h 298"/>
              <a:gd name="T40" fmla="*/ 138 w 337"/>
              <a:gd name="T41" fmla="*/ 298 h 298"/>
              <a:gd name="T42" fmla="*/ 36 w 337"/>
              <a:gd name="T43" fmla="*/ 254 h 298"/>
              <a:gd name="T44" fmla="*/ 47 w 337"/>
              <a:gd name="T45" fmla="*/ 203 h 298"/>
              <a:gd name="T46" fmla="*/ 52 w 337"/>
              <a:gd name="T47" fmla="*/ 217 h 298"/>
              <a:gd name="T48" fmla="*/ 84 w 337"/>
              <a:gd name="T49" fmla="*/ 172 h 298"/>
              <a:gd name="T50" fmla="*/ 32 w 337"/>
              <a:gd name="T51" fmla="*/ 134 h 298"/>
              <a:gd name="T52" fmla="*/ 28 w 337"/>
              <a:gd name="T53" fmla="*/ 112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37" h="298">
                <a:moveTo>
                  <a:pt x="28" y="112"/>
                </a:moveTo>
                <a:cubicBezTo>
                  <a:pt x="33" y="112"/>
                  <a:pt x="39" y="113"/>
                  <a:pt x="41" y="107"/>
                </a:cubicBezTo>
                <a:cubicBezTo>
                  <a:pt x="34" y="82"/>
                  <a:pt x="17" y="66"/>
                  <a:pt x="4" y="46"/>
                </a:cubicBezTo>
                <a:cubicBezTo>
                  <a:pt x="4" y="30"/>
                  <a:pt x="0" y="13"/>
                  <a:pt x="2" y="0"/>
                </a:cubicBezTo>
                <a:cubicBezTo>
                  <a:pt x="23" y="7"/>
                  <a:pt x="47" y="12"/>
                  <a:pt x="61" y="26"/>
                </a:cubicBezTo>
                <a:cubicBezTo>
                  <a:pt x="85" y="25"/>
                  <a:pt x="101" y="28"/>
                  <a:pt x="115" y="21"/>
                </a:cubicBezTo>
                <a:cubicBezTo>
                  <a:pt x="121" y="18"/>
                  <a:pt x="123" y="10"/>
                  <a:pt x="128" y="6"/>
                </a:cubicBezTo>
                <a:cubicBezTo>
                  <a:pt x="139" y="0"/>
                  <a:pt x="148" y="7"/>
                  <a:pt x="161" y="1"/>
                </a:cubicBezTo>
                <a:cubicBezTo>
                  <a:pt x="190" y="17"/>
                  <a:pt x="234" y="18"/>
                  <a:pt x="275" y="22"/>
                </a:cubicBezTo>
                <a:cubicBezTo>
                  <a:pt x="294" y="44"/>
                  <a:pt x="307" y="72"/>
                  <a:pt x="326" y="95"/>
                </a:cubicBezTo>
                <a:cubicBezTo>
                  <a:pt x="328" y="97"/>
                  <a:pt x="331" y="102"/>
                  <a:pt x="337" y="101"/>
                </a:cubicBezTo>
                <a:cubicBezTo>
                  <a:pt x="327" y="128"/>
                  <a:pt x="302" y="146"/>
                  <a:pt x="297" y="178"/>
                </a:cubicBezTo>
                <a:cubicBezTo>
                  <a:pt x="295" y="192"/>
                  <a:pt x="302" y="208"/>
                  <a:pt x="300" y="224"/>
                </a:cubicBezTo>
                <a:cubicBezTo>
                  <a:pt x="299" y="231"/>
                  <a:pt x="293" y="237"/>
                  <a:pt x="292" y="245"/>
                </a:cubicBezTo>
                <a:cubicBezTo>
                  <a:pt x="290" y="259"/>
                  <a:pt x="295" y="271"/>
                  <a:pt x="296" y="285"/>
                </a:cubicBezTo>
                <a:cubicBezTo>
                  <a:pt x="283" y="285"/>
                  <a:pt x="268" y="276"/>
                  <a:pt x="255" y="273"/>
                </a:cubicBezTo>
                <a:cubicBezTo>
                  <a:pt x="240" y="255"/>
                  <a:pt x="234" y="228"/>
                  <a:pt x="222" y="207"/>
                </a:cubicBezTo>
                <a:cubicBezTo>
                  <a:pt x="214" y="217"/>
                  <a:pt x="215" y="232"/>
                  <a:pt x="207" y="242"/>
                </a:cubicBezTo>
                <a:cubicBezTo>
                  <a:pt x="204" y="248"/>
                  <a:pt x="196" y="251"/>
                  <a:pt x="192" y="256"/>
                </a:cubicBezTo>
                <a:cubicBezTo>
                  <a:pt x="181" y="268"/>
                  <a:pt x="175" y="286"/>
                  <a:pt x="160" y="294"/>
                </a:cubicBezTo>
                <a:cubicBezTo>
                  <a:pt x="151" y="293"/>
                  <a:pt x="142" y="293"/>
                  <a:pt x="138" y="298"/>
                </a:cubicBezTo>
                <a:cubicBezTo>
                  <a:pt x="105" y="282"/>
                  <a:pt x="67" y="272"/>
                  <a:pt x="36" y="254"/>
                </a:cubicBezTo>
                <a:cubicBezTo>
                  <a:pt x="31" y="231"/>
                  <a:pt x="42" y="219"/>
                  <a:pt x="47" y="203"/>
                </a:cubicBezTo>
                <a:cubicBezTo>
                  <a:pt x="49" y="207"/>
                  <a:pt x="49" y="214"/>
                  <a:pt x="52" y="217"/>
                </a:cubicBezTo>
                <a:cubicBezTo>
                  <a:pt x="80" y="220"/>
                  <a:pt x="82" y="196"/>
                  <a:pt x="84" y="172"/>
                </a:cubicBezTo>
                <a:cubicBezTo>
                  <a:pt x="71" y="155"/>
                  <a:pt x="54" y="142"/>
                  <a:pt x="32" y="134"/>
                </a:cubicBezTo>
                <a:cubicBezTo>
                  <a:pt x="30" y="127"/>
                  <a:pt x="31" y="118"/>
                  <a:pt x="28" y="112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242382460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6613542" y="1463647"/>
            <a:ext cx="2330808" cy="3231060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11553589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6643750" y="1718548"/>
            <a:ext cx="2146608" cy="2941956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293049672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6406586" y="1251220"/>
            <a:ext cx="2777469" cy="4189495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38437777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183134" y="2390535"/>
            <a:ext cx="2800251" cy="1859181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59140666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389884" y="1477167"/>
            <a:ext cx="2525736" cy="3244850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59130683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5676876" y="1987007"/>
            <a:ext cx="3696693" cy="2373058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10896891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65773" y="3117548"/>
            <a:ext cx="2574455" cy="622904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84343779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>
          <a:xfrm>
            <a:off x="681038" y="6356351"/>
            <a:ext cx="222885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defTabSz="742950">
              <a:defRPr/>
            </a:pPr>
            <a:fld id="{CB9A75FB-65AC-AC41-84B9-6C116412F2AC}" type="datetimeFigureOut">
              <a:rPr lang="es-ES_tradnl" sz="1463" smtClean="0">
                <a:solidFill>
                  <a:srgbClr val="595959"/>
                </a:solidFill>
              </a:rPr>
              <a:pPr defTabSz="742950">
                <a:defRPr/>
              </a:pPr>
              <a:t>18/10/2024</a:t>
            </a:fld>
            <a:endParaRPr lang="es-ES_tradnl" sz="1463">
              <a:solidFill>
                <a:srgbClr val="595959"/>
              </a:solidFill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>
          <a:xfrm>
            <a:off x="3281363" y="6356351"/>
            <a:ext cx="3343275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defTabSz="742950">
              <a:defRPr/>
            </a:pPr>
            <a:endParaRPr lang="es-ES_tradnl" sz="1463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57248367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ina Contenido - Continu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9"/>
          <p:cNvSpPr>
            <a:spLocks noGrp="1"/>
          </p:cNvSpPr>
          <p:nvPr>
            <p:ph type="body" sz="quarter" idx="15" hasCustomPrompt="1"/>
          </p:nvPr>
        </p:nvSpPr>
        <p:spPr>
          <a:xfrm>
            <a:off x="838721" y="1272730"/>
            <a:ext cx="8038483" cy="3227487"/>
          </a:xfrm>
          <a:prstGeom prst="rect">
            <a:avLst/>
          </a:prstGeom>
        </p:spPr>
        <p:txBody>
          <a:bodyPr vert="horz" wrap="square" lIns="0" tIns="0" rIns="0" bIns="0">
            <a:spAutoFit/>
          </a:bodyPr>
          <a:lstStyle>
            <a:lvl1pPr marL="0" indent="0">
              <a:lnSpc>
                <a:spcPts val="1690"/>
              </a:lnSpc>
              <a:spcBef>
                <a:spcPts val="1463"/>
              </a:spcBef>
              <a:buNone/>
              <a:defRPr sz="1138" b="0" i="0" baseline="0">
                <a:solidFill>
                  <a:schemeClr val="tx1"/>
                </a:solidFill>
                <a:latin typeface="+mj-lt"/>
                <a:cs typeface="Aleo"/>
              </a:defRPr>
            </a:lvl1pPr>
            <a:lvl2pPr marL="371475" indent="0">
              <a:buNone/>
              <a:defRPr>
                <a:latin typeface="Aleo"/>
                <a:cs typeface="Aleo"/>
              </a:defRPr>
            </a:lvl2pPr>
            <a:lvl3pPr marL="742950" indent="0">
              <a:buNone/>
              <a:defRPr>
                <a:latin typeface="Aleo"/>
                <a:cs typeface="Aleo"/>
              </a:defRPr>
            </a:lvl3pPr>
            <a:lvl4pPr marL="1114425" indent="0">
              <a:buNone/>
              <a:defRPr>
                <a:latin typeface="Aleo"/>
                <a:cs typeface="Aleo"/>
              </a:defRPr>
            </a:lvl4pPr>
            <a:lvl5pPr marL="1485900" indent="0">
              <a:buNone/>
              <a:defRPr>
                <a:latin typeface="Aleo"/>
                <a:cs typeface="Aleo"/>
              </a:defRPr>
            </a:lvl5pPr>
          </a:lstStyle>
          <a:p>
            <a:pPr lvl="0"/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dolor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consectetur</a:t>
            </a:r>
            <a:r>
              <a:rPr lang="fr-FR"/>
              <a:t> </a:t>
            </a:r>
            <a:r>
              <a:rPr lang="fr-FR" err="1"/>
              <a:t>adipiscing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non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</a:t>
            </a:r>
            <a:r>
              <a:rPr lang="fr-FR" err="1"/>
              <a:t>feugiat</a:t>
            </a:r>
            <a:r>
              <a:rPr lang="fr-FR"/>
              <a:t> ante a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accumsan</a:t>
            </a:r>
            <a:r>
              <a:rPr lang="fr-FR"/>
              <a:t>. </a:t>
            </a:r>
            <a:r>
              <a:rPr lang="fr-FR" err="1"/>
              <a:t>Cras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,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fermentum</a:t>
            </a:r>
            <a:r>
              <a:rPr lang="fr-FR"/>
              <a:t> </a:t>
            </a:r>
            <a:r>
              <a:rPr lang="fr-FR" err="1"/>
              <a:t>eget</a:t>
            </a:r>
            <a:r>
              <a:rPr lang="fr-FR"/>
              <a:t>, </a:t>
            </a:r>
            <a:r>
              <a:rPr lang="fr-FR" err="1"/>
              <a:t>laoreet</a:t>
            </a:r>
            <a:r>
              <a:rPr lang="fr-FR"/>
              <a:t> ut </a:t>
            </a:r>
            <a:r>
              <a:rPr lang="fr-FR" err="1"/>
              <a:t>risus</a:t>
            </a:r>
            <a:r>
              <a:rPr lang="fr-FR"/>
              <a:t>. Suspendisse </a:t>
            </a:r>
            <a:r>
              <a:rPr lang="fr-FR" err="1"/>
              <a:t>volutpat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arcu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auctor</a:t>
            </a:r>
            <a:r>
              <a:rPr lang="fr-FR"/>
              <a:t>. Ut in </a:t>
            </a:r>
            <a:r>
              <a:rPr lang="fr-FR" err="1"/>
              <a:t>facilisis</a:t>
            </a:r>
            <a:r>
              <a:rPr lang="fr-FR"/>
              <a:t> </a:t>
            </a:r>
            <a:r>
              <a:rPr lang="fr-FR" err="1"/>
              <a:t>mauris</a:t>
            </a:r>
            <a:r>
              <a:rPr lang="fr-FR"/>
              <a:t>. </a:t>
            </a:r>
            <a:r>
              <a:rPr lang="fr-FR" err="1"/>
              <a:t>Fusce</a:t>
            </a:r>
            <a:r>
              <a:rPr lang="fr-FR"/>
              <a:t> </a:t>
            </a:r>
            <a:r>
              <a:rPr lang="fr-FR" err="1"/>
              <a:t>pharetra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orci</a:t>
            </a:r>
            <a:r>
              <a:rPr lang="fr-FR"/>
              <a:t>, </a:t>
            </a:r>
            <a:r>
              <a:rPr lang="fr-FR" err="1"/>
              <a:t>placerat</a:t>
            </a:r>
            <a:r>
              <a:rPr lang="fr-FR"/>
              <a:t> </a:t>
            </a:r>
            <a:r>
              <a:rPr lang="fr-FR" err="1"/>
              <a:t>suscipit</a:t>
            </a:r>
            <a:r>
              <a:rPr lang="fr-FR"/>
              <a:t> nunc </a:t>
            </a:r>
            <a:r>
              <a:rPr lang="fr-FR" err="1"/>
              <a:t>auctor</a:t>
            </a:r>
            <a:r>
              <a:rPr lang="fr-FR"/>
              <a:t> non. </a:t>
            </a:r>
            <a:r>
              <a:rPr lang="fr-FR" err="1"/>
              <a:t>Integer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, </a:t>
            </a:r>
            <a:r>
              <a:rPr lang="fr-FR" err="1"/>
              <a:t>varius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sed</a:t>
            </a:r>
            <a:r>
              <a:rPr lang="fr-FR"/>
              <a:t>, </a:t>
            </a:r>
            <a:r>
              <a:rPr lang="fr-FR" err="1"/>
              <a:t>sodales</a:t>
            </a:r>
            <a:r>
              <a:rPr lang="fr-FR"/>
              <a:t> bibendum </a:t>
            </a:r>
            <a:r>
              <a:rPr lang="fr-FR" err="1"/>
              <a:t>risus</a:t>
            </a:r>
            <a:r>
              <a:rPr lang="fr-FR"/>
              <a:t>. </a:t>
            </a:r>
            <a:r>
              <a:rPr lang="fr-FR" err="1"/>
              <a:t>Integer</a:t>
            </a:r>
            <a:r>
              <a:rPr lang="fr-FR"/>
              <a:t> et </a:t>
            </a:r>
            <a:r>
              <a:rPr lang="fr-FR" err="1"/>
              <a:t>congue</a:t>
            </a:r>
            <a:r>
              <a:rPr lang="fr-FR"/>
              <a:t> mi. </a:t>
            </a:r>
            <a:r>
              <a:rPr lang="fr-FR" err="1"/>
              <a:t>Fusce</a:t>
            </a:r>
            <a:r>
              <a:rPr lang="fr-FR"/>
              <a:t> ut </a:t>
            </a:r>
            <a:r>
              <a:rPr lang="fr-FR" err="1"/>
              <a:t>dapibus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. </a:t>
            </a:r>
            <a:r>
              <a:rPr lang="fr-FR" err="1"/>
              <a:t>Morbi</a:t>
            </a:r>
            <a:r>
              <a:rPr lang="fr-FR"/>
              <a:t> cursus </a:t>
            </a:r>
            <a:r>
              <a:rPr lang="fr-FR" err="1"/>
              <a:t>dictum</a:t>
            </a:r>
            <a:r>
              <a:rPr lang="fr-FR"/>
              <a:t> </a:t>
            </a:r>
            <a:r>
              <a:rPr lang="fr-FR" err="1"/>
              <a:t>lacinia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posuere</a:t>
            </a:r>
            <a:r>
              <a:rPr lang="fr-FR"/>
              <a:t>, </a:t>
            </a:r>
            <a:r>
              <a:rPr lang="fr-FR" err="1"/>
              <a:t>accumsan</a:t>
            </a:r>
            <a:r>
              <a:rPr lang="fr-FR"/>
              <a:t> erat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lacus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tempor</a:t>
            </a:r>
            <a:r>
              <a:rPr lang="fr-FR"/>
              <a:t>, </a:t>
            </a:r>
            <a:r>
              <a:rPr lang="fr-FR" err="1"/>
              <a:t>nisi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iaculis</a:t>
            </a:r>
            <a:r>
              <a:rPr lang="fr-FR"/>
              <a:t>, magna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, eu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augue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</a:t>
            </a:r>
            <a:r>
              <a:rPr lang="fr-FR" err="1"/>
              <a:t>velit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habitant </a:t>
            </a:r>
            <a:r>
              <a:rPr lang="fr-FR" err="1"/>
              <a:t>morbi</a:t>
            </a:r>
            <a:r>
              <a:rPr lang="fr-FR"/>
              <a:t> tristique </a:t>
            </a:r>
            <a:r>
              <a:rPr lang="fr-FR" err="1"/>
              <a:t>senectus</a:t>
            </a:r>
            <a:r>
              <a:rPr lang="fr-FR"/>
              <a:t> et </a:t>
            </a:r>
            <a:r>
              <a:rPr lang="fr-FR" err="1"/>
              <a:t>netus</a:t>
            </a:r>
            <a:r>
              <a:rPr lang="fr-FR"/>
              <a:t> et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fames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egestas</a:t>
            </a:r>
            <a:r>
              <a:rPr lang="fr-FR"/>
              <a:t>. Sed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 </a:t>
            </a:r>
            <a:r>
              <a:rPr lang="fr-FR" err="1"/>
              <a:t>quis</a:t>
            </a:r>
            <a:r>
              <a:rPr lang="fr-FR"/>
              <a:t> </a:t>
            </a:r>
            <a:r>
              <a:rPr lang="fr-FR" err="1"/>
              <a:t>enim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viverra</a:t>
            </a:r>
            <a:r>
              <a:rPr lang="fr-FR"/>
              <a:t> ut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</a:t>
            </a:r>
          </a:p>
          <a:p>
            <a:pPr lvl="0"/>
            <a:r>
              <a:rPr lang="fr-FR"/>
              <a:t>Duis </a:t>
            </a:r>
            <a:r>
              <a:rPr lang="fr-FR" err="1"/>
              <a:t>feugiat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in </a:t>
            </a:r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consequat</a:t>
            </a:r>
            <a:r>
              <a:rPr lang="fr-FR"/>
              <a:t> bibendum. Sed nec </a:t>
            </a:r>
            <a:r>
              <a:rPr lang="fr-FR" err="1"/>
              <a:t>purus</a:t>
            </a:r>
            <a:r>
              <a:rPr lang="fr-FR"/>
              <a:t> ut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 </a:t>
            </a:r>
            <a:r>
              <a:rPr lang="fr-FR" err="1"/>
              <a:t>aliquet</a:t>
            </a:r>
            <a:r>
              <a:rPr lang="fr-FR"/>
              <a:t> in </a:t>
            </a:r>
            <a:r>
              <a:rPr lang="fr-FR" err="1"/>
              <a:t>posuere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. </a:t>
            </a:r>
            <a:r>
              <a:rPr lang="fr-FR" err="1"/>
              <a:t>Aliquam</a:t>
            </a:r>
            <a:r>
              <a:rPr lang="fr-FR"/>
              <a:t> et </a:t>
            </a:r>
            <a:r>
              <a:rPr lang="fr-FR" err="1"/>
              <a:t>eros</a:t>
            </a:r>
            <a:r>
              <a:rPr lang="fr-FR"/>
              <a:t> id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pellentesque</a:t>
            </a:r>
            <a:r>
              <a:rPr lang="fr-FR"/>
              <a:t> bibendum nec ante.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 </a:t>
            </a:r>
            <a:r>
              <a:rPr lang="fr-FR" err="1"/>
              <a:t>venenatis</a:t>
            </a:r>
            <a:r>
              <a:rPr lang="fr-FR"/>
              <a:t>, </a:t>
            </a:r>
            <a:r>
              <a:rPr lang="fr-FR" err="1"/>
              <a:t>iaculis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, </a:t>
            </a:r>
            <a:r>
              <a:rPr lang="fr-FR" err="1"/>
              <a:t>vulputate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. Ut ut </a:t>
            </a:r>
            <a:r>
              <a:rPr lang="fr-FR" err="1"/>
              <a:t>elit</a:t>
            </a:r>
            <a:r>
              <a:rPr lang="fr-FR"/>
              <a:t> non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finibus</a:t>
            </a:r>
            <a:r>
              <a:rPr lang="fr-FR"/>
              <a:t> </a:t>
            </a:r>
            <a:r>
              <a:rPr lang="fr-FR" err="1"/>
              <a:t>rutrum</a:t>
            </a:r>
            <a:r>
              <a:rPr lang="fr-FR"/>
              <a:t>. Ut et mi </a:t>
            </a:r>
            <a:r>
              <a:rPr lang="fr-FR" err="1"/>
              <a:t>hendrerit</a:t>
            </a:r>
            <a:r>
              <a:rPr lang="fr-FR"/>
              <a:t>, </a:t>
            </a:r>
            <a:r>
              <a:rPr lang="fr-FR" err="1"/>
              <a:t>facilisis</a:t>
            </a:r>
            <a:r>
              <a:rPr lang="fr-FR"/>
              <a:t> nunc ut, </a:t>
            </a:r>
            <a:r>
              <a:rPr lang="fr-FR" err="1"/>
              <a:t>accumsan</a:t>
            </a:r>
            <a:r>
              <a:rPr lang="fr-FR"/>
              <a:t> ante. </a:t>
            </a:r>
            <a:r>
              <a:rPr lang="fr-FR" err="1"/>
              <a:t>Praesent</a:t>
            </a:r>
            <a:r>
              <a:rPr lang="fr-FR"/>
              <a:t>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</a:t>
            </a:r>
            <a:r>
              <a:rPr lang="fr-FR" err="1"/>
              <a:t>leo</a:t>
            </a:r>
            <a:r>
              <a:rPr lang="fr-FR"/>
              <a:t>,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bibendum </a:t>
            </a:r>
            <a:r>
              <a:rPr lang="fr-FR" err="1"/>
              <a:t>tortor</a:t>
            </a:r>
            <a:r>
              <a:rPr lang="fr-FR"/>
              <a:t> </a:t>
            </a:r>
            <a:r>
              <a:rPr lang="fr-FR" err="1"/>
              <a:t>consectetur</a:t>
            </a:r>
            <a:r>
              <a:rPr lang="fr-FR"/>
              <a:t> in. </a:t>
            </a:r>
            <a:r>
              <a:rPr lang="fr-FR" err="1"/>
              <a:t>Etiam</a:t>
            </a:r>
            <a:r>
              <a:rPr lang="fr-FR"/>
              <a:t> in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,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ut,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nibh</a:t>
            </a:r>
            <a:r>
              <a:rPr lang="fr-FR"/>
              <a:t>.</a:t>
            </a:r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2436539596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>
          <a:xfrm>
            <a:off x="681038" y="6356351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742950">
              <a:defRPr/>
            </a:pPr>
            <a:fld id="{CB9A75FB-65AC-AC41-84B9-6C116412F2AC}" type="datetimeFigureOut">
              <a:rPr lang="es-ES_tradnl" sz="1463" smtClean="0">
                <a:solidFill>
                  <a:srgbClr val="595959"/>
                </a:solidFill>
              </a:rPr>
              <a:pPr defTabSz="742950">
                <a:defRPr/>
              </a:pPr>
              <a:t>18/10/2024</a:t>
            </a:fld>
            <a:endParaRPr lang="es-ES_tradnl" sz="1463">
              <a:solidFill>
                <a:srgbClr val="595959"/>
              </a:solidFill>
            </a:endParaRPr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>
          <a:xfrm>
            <a:off x="3281363" y="6356351"/>
            <a:ext cx="3343275" cy="365125"/>
          </a:xfrm>
          <a:prstGeom prst="rect">
            <a:avLst/>
          </a:prstGeom>
        </p:spPr>
        <p:txBody>
          <a:bodyPr/>
          <a:lstStyle/>
          <a:p>
            <a:pPr defTabSz="742950">
              <a:defRPr/>
            </a:pPr>
            <a:endParaRPr lang="es-ES_tradnl" sz="1463">
              <a:solidFill>
                <a:srgbClr val="595959"/>
              </a:solidFill>
            </a:endParaRPr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>
          <a:xfrm>
            <a:off x="6996113" y="6356351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742950">
              <a:defRPr/>
            </a:pPr>
            <a:fld id="{CDE6F2AA-4381-1D4B-B554-52F8CA63EE4B}" type="slidenum">
              <a:rPr lang="es-ES_tradnl" sz="1463" smtClean="0">
                <a:solidFill>
                  <a:srgbClr val="595959"/>
                </a:solidFill>
              </a:rPr>
              <a:pPr defTabSz="742950">
                <a:defRPr/>
              </a:pPr>
              <a:t>‹#›</a:t>
            </a:fld>
            <a:endParaRPr lang="es-ES_tradnl" sz="1463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41477524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1_En bl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k object 16"/>
          <p:cNvSpPr/>
          <p:nvPr/>
        </p:nvSpPr>
        <p:spPr>
          <a:xfrm>
            <a:off x="770191" y="618744"/>
            <a:ext cx="179545" cy="0"/>
          </a:xfrm>
          <a:custGeom>
            <a:avLst/>
            <a:gdLst/>
            <a:ahLst/>
            <a:cxnLst/>
            <a:rect l="l" t="t" r="r" b="b"/>
            <a:pathLst>
              <a:path w="220980">
                <a:moveTo>
                  <a:pt x="0" y="0"/>
                </a:moveTo>
                <a:lnTo>
                  <a:pt x="220764" y="0"/>
                </a:lnTo>
              </a:path>
            </a:pathLst>
          </a:custGeom>
          <a:ln w="9144">
            <a:solidFill>
              <a:srgbClr val="00B050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46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17" name="bk object 17"/>
          <p:cNvSpPr/>
          <p:nvPr/>
        </p:nvSpPr>
        <p:spPr>
          <a:xfrm>
            <a:off x="8915400" y="6324601"/>
            <a:ext cx="765238" cy="348995"/>
          </a:xfrm>
          <a:prstGeom prst="rect">
            <a:avLst/>
          </a:prstGeom>
          <a:blipFill>
            <a:blip r:embed="rId2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46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>
          <a:xfrm>
            <a:off x="3281363" y="6356351"/>
            <a:ext cx="3343275" cy="365125"/>
          </a:xfrm>
          <a:prstGeom prst="rect">
            <a:avLst/>
          </a:prstGeo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742950">
              <a:defRPr/>
            </a:pPr>
            <a:endParaRPr lang="es-ES_tradnl" sz="1463">
              <a:solidFill>
                <a:srgbClr val="595959">
                  <a:tint val="75000"/>
                </a:srgbClr>
              </a:solidFill>
            </a:endParaRPr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>
          <a:xfrm>
            <a:off x="681038" y="6356351"/>
            <a:ext cx="2228850" cy="365125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742950">
              <a:defRPr/>
            </a:pPr>
            <a:fld id="{CB9A75FB-65AC-AC41-84B9-6C116412F2AC}" type="datetimeFigureOut">
              <a:rPr lang="es-ES_tradnl" sz="1463" smtClean="0">
                <a:solidFill>
                  <a:srgbClr val="595959">
                    <a:tint val="75000"/>
                  </a:srgbClr>
                </a:solidFill>
              </a:rPr>
              <a:pPr defTabSz="742950">
                <a:defRPr/>
              </a:pPr>
              <a:t>18/10/2024</a:t>
            </a:fld>
            <a:endParaRPr lang="es-ES_tradnl" sz="1463">
              <a:solidFill>
                <a:srgbClr val="595959">
                  <a:tint val="75000"/>
                </a:srgbClr>
              </a:solidFill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>
          <a:xfrm>
            <a:off x="6996113" y="6356351"/>
            <a:ext cx="2228850" cy="365125"/>
          </a:xfrm>
          <a:prstGeom prst="rect">
            <a:avLst/>
          </a:prstGeom>
        </p:spPr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742950">
              <a:defRPr/>
            </a:pPr>
            <a:fld id="{CDE6F2AA-4381-1D4B-B554-52F8CA63EE4B}" type="slidenum">
              <a:rPr lang="es-ES_tradnl" sz="1463" smtClean="0">
                <a:solidFill>
                  <a:srgbClr val="595959">
                    <a:tint val="75000"/>
                  </a:srgbClr>
                </a:solidFill>
              </a:rPr>
              <a:pPr defTabSz="742950">
                <a:defRPr/>
              </a:pPr>
              <a:t>‹#›</a:t>
            </a:fld>
            <a:endParaRPr lang="es-ES_tradnl" sz="1463">
              <a:solidFill>
                <a:srgbClr val="595959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85831564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742950">
              <a:defRPr/>
            </a:pPr>
            <a:fld id="{CB9A75FB-65AC-AC41-84B9-6C116412F2AC}" type="datetimeFigureOut">
              <a:rPr lang="es-ES_tradnl" sz="1463" smtClean="0">
                <a:solidFill>
                  <a:srgbClr val="595959"/>
                </a:solidFill>
              </a:rPr>
              <a:pPr defTabSz="742950">
                <a:defRPr/>
              </a:pPr>
              <a:t>18/10/2024</a:t>
            </a:fld>
            <a:endParaRPr lang="es-ES_tradnl" sz="1463">
              <a:solidFill>
                <a:srgbClr val="59595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742950">
              <a:defRPr/>
            </a:pPr>
            <a:endParaRPr lang="es-ES_tradnl" sz="1463">
              <a:solidFill>
                <a:srgbClr val="59595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742950">
              <a:defRPr/>
            </a:pPr>
            <a:fld id="{CDE6F2AA-4381-1D4B-B554-52F8CA63EE4B}" type="slidenum">
              <a:rPr lang="es-ES_tradnl" sz="1463" smtClean="0">
                <a:solidFill>
                  <a:srgbClr val="595959"/>
                </a:solidFill>
              </a:rPr>
              <a:pPr defTabSz="742950">
                <a:defRPr/>
              </a:pPr>
              <a:t>‹#›</a:t>
            </a:fld>
            <a:endParaRPr lang="es-ES_tradnl" sz="1463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22805382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Hoja en blanco" preserve="1">
  <p:cSld name="1_Hoja en blanco">
    <p:spTree>
      <p:nvGrpSpPr>
        <p:cNvPr id="1" name="Shape 5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48164710"/>
      </p:ext>
    </p:extLst>
  </p:cSld>
  <p:clrMapOvr>
    <a:masterClrMapping/>
  </p:clrMapOvr>
  <p:transition spd="slow">
    <p:push/>
  </p:transition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742950">
              <a:defRPr/>
            </a:pPr>
            <a:fld id="{63007C26-0251-49EA-B8BA-6B1FDBAFA8B3}" type="datetimeFigureOut">
              <a:rPr lang="es-PE" sz="1463" smtClean="0">
                <a:solidFill>
                  <a:srgbClr val="595959"/>
                </a:solidFill>
              </a:rPr>
              <a:pPr defTabSz="742950">
                <a:defRPr/>
              </a:pPr>
              <a:t>18/10/2024</a:t>
            </a:fld>
            <a:endParaRPr lang="es-PE" sz="1463">
              <a:solidFill>
                <a:srgbClr val="595959"/>
              </a:solidFill>
            </a:endParaRPr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742950">
              <a:defRPr/>
            </a:pPr>
            <a:endParaRPr lang="es-PE" sz="1463">
              <a:solidFill>
                <a:srgbClr val="595959"/>
              </a:solidFill>
            </a:endParaRPr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742950">
              <a:defRPr/>
            </a:pPr>
            <a:fld id="{C2A1D255-952F-4787-8804-9374832BB6A0}" type="slidenum">
              <a:rPr lang="es-PE" sz="1463" smtClean="0">
                <a:solidFill>
                  <a:srgbClr val="595959"/>
                </a:solidFill>
              </a:rPr>
              <a:pPr defTabSz="742950">
                <a:defRPr/>
              </a:pPr>
              <a:t>‹#›</a:t>
            </a:fld>
            <a:endParaRPr lang="es-PE" sz="1463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76291442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51209287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pic>
        <p:nvPicPr>
          <p:cNvPr id="4" name="Gráfico 3">
            <a:extLst>
              <a:ext uri="{FF2B5EF4-FFF2-40B4-BE49-F238E27FC236}">
                <a16:creationId xmlns:a16="http://schemas.microsoft.com/office/drawing/2014/main" id="{6EEC0605-B847-4757-BA5E-6D16C4A80A16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665772" y="3117548"/>
            <a:ext cx="2688350" cy="6229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82119234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027884384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742950" y="2468033"/>
            <a:ext cx="8801894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742951" y="3825477"/>
            <a:ext cx="3391429" cy="97737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742950" y="2125133"/>
            <a:ext cx="8801894" cy="343430"/>
          </a:xfrm>
        </p:spPr>
        <p:txBody>
          <a:bodyPr/>
          <a:lstStyle>
            <a:lvl1pPr marL="0" indent="0">
              <a:buNone/>
              <a:defRPr lang="es-ES" sz="1463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>
              <a:buNone/>
              <a:defRPr lang="es-ES" sz="1463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400991851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318917" y="448998"/>
            <a:ext cx="3014039" cy="5977202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4072467" y="2201333"/>
            <a:ext cx="5410464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4072467" y="3561554"/>
            <a:ext cx="5410464" cy="97737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622305011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37331" y="309298"/>
            <a:ext cx="6201569" cy="6180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6873535" y="1442612"/>
            <a:ext cx="2702266" cy="1325989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6873535" y="3819064"/>
            <a:ext cx="1825172" cy="97737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6873534" y="1099181"/>
            <a:ext cx="2084388" cy="343430"/>
          </a:xfrm>
        </p:spPr>
        <p:txBody>
          <a:bodyPr/>
          <a:lstStyle>
            <a:lvl1pPr marL="0" indent="0">
              <a:buNone/>
              <a:defRPr lang="es-ES" sz="1463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>
              <a:buNone/>
              <a:defRPr lang="es-ES" sz="1463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07260121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27013" y="283898"/>
            <a:ext cx="9495829" cy="6307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599734" y="4278468"/>
            <a:ext cx="4931115" cy="1325989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599735" y="5613400"/>
            <a:ext cx="3403940" cy="52070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36383114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8619596" y="6316133"/>
            <a:ext cx="1155700" cy="4318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8" name="Redondear rectángulo de esquina diagonal 7"/>
          <p:cNvSpPr/>
          <p:nvPr/>
        </p:nvSpPr>
        <p:spPr>
          <a:xfrm>
            <a:off x="227013" y="283898"/>
            <a:ext cx="9495829" cy="630740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691356" y="2518833"/>
            <a:ext cx="7243763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742951" y="4401274"/>
            <a:ext cx="3391429" cy="97737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694794" y="2167468"/>
            <a:ext cx="8801894" cy="343430"/>
          </a:xfrm>
        </p:spPr>
        <p:txBody>
          <a:bodyPr/>
          <a:lstStyle>
            <a:lvl1pPr marL="0" indent="0">
              <a:buNone/>
              <a:defRPr lang="es-ES" sz="1463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>
              <a:buNone/>
              <a:defRPr lang="es-ES" sz="1463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007699948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86305089"/>
      </p:ext>
    </p:extLst>
  </p:cSld>
  <p:clrMapOvr>
    <a:masterClrMapping/>
  </p:clrMapOvr>
  <p:transition spd="slow">
    <p:push dir="u"/>
  </p:transition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8806564" cy="1193801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22215405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738279" y="1435100"/>
            <a:ext cx="4121852" cy="1778000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738279" y="3368898"/>
            <a:ext cx="4121852" cy="1241203"/>
          </a:xfrm>
        </p:spPr>
        <p:txBody>
          <a:bodyPr/>
          <a:lstStyle>
            <a:lvl1pPr marL="0" indent="0">
              <a:buNone/>
              <a:defRPr sz="1219" b="0"/>
            </a:lvl1pPr>
            <a:lvl2pPr marL="371475" indent="0">
              <a:buNone/>
              <a:defRPr/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738279" y="5243406"/>
            <a:ext cx="4121852" cy="542703"/>
          </a:xfrm>
        </p:spPr>
        <p:txBody>
          <a:bodyPr>
            <a:normAutofit/>
          </a:bodyPr>
          <a:lstStyle>
            <a:lvl1pPr marL="0" indent="0">
              <a:buNone/>
              <a:defRPr sz="975" b="0">
                <a:solidFill>
                  <a:srgbClr val="F29104"/>
                </a:solidFill>
              </a:defRPr>
            </a:lvl1pPr>
            <a:lvl2pPr marL="371475" indent="0">
              <a:buNone/>
              <a:defRPr/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738279" y="4925904"/>
            <a:ext cx="4121852" cy="239602"/>
          </a:xfrm>
        </p:spPr>
        <p:txBody>
          <a:bodyPr>
            <a:normAutofit/>
          </a:bodyPr>
          <a:lstStyle>
            <a:lvl1pPr marL="0" indent="0">
              <a:buNone/>
              <a:defRPr sz="975" b="1">
                <a:solidFill>
                  <a:srgbClr val="F29104"/>
                </a:solidFill>
              </a:defRPr>
            </a:lvl1pPr>
            <a:lvl2pPr marL="371475" indent="0">
              <a:buNone/>
              <a:defRPr/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5130999" y="1079500"/>
            <a:ext cx="4101703" cy="4559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989064208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6293886" y="2384426"/>
            <a:ext cx="3023394" cy="447675"/>
          </a:xfrm>
        </p:spPr>
        <p:txBody>
          <a:bodyPr/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93886" y="2841626"/>
            <a:ext cx="3023394" cy="447675"/>
          </a:xfrm>
        </p:spPr>
        <p:txBody>
          <a:bodyPr>
            <a:norm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93886" y="3548845"/>
            <a:ext cx="3023394" cy="447675"/>
          </a:xfrm>
        </p:spPr>
        <p:txBody>
          <a:bodyPr>
            <a:norm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975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359187958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1" y="2844800"/>
            <a:ext cx="2866056" cy="2501900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219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887413" y="2463800"/>
            <a:ext cx="4571206" cy="30988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066512432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1" y="3251200"/>
            <a:ext cx="2866056" cy="2095500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219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6080324" y="2438400"/>
            <a:ext cx="513358" cy="635000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480311" y="2438400"/>
            <a:ext cx="5205320" cy="2908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321480998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6282818" y="2171010"/>
            <a:ext cx="2611945" cy="33538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625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82818" y="2576653"/>
            <a:ext cx="2611945" cy="58467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82818" y="3309629"/>
            <a:ext cx="2611945" cy="58467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975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853073920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135175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336887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5252030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7245434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1374973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3396779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5293305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7276389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1374973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3396779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5298269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7276390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1374974" y="4630327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3410150" y="4630327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5293305" y="4630327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7276389" y="4630327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1374974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3410150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5293305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7276390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3177348793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6305383" y="2064632"/>
            <a:ext cx="2434413" cy="3422650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3807653" y="2077332"/>
            <a:ext cx="2434413" cy="3422650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1288293" y="2063750"/>
            <a:ext cx="2434413" cy="3422650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1475030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463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1475030" y="3727891"/>
            <a:ext cx="2064301" cy="155530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463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4044371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463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4044371" y="3727891"/>
            <a:ext cx="2064301" cy="155530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463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6490439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463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6490439" y="3727891"/>
            <a:ext cx="2064301" cy="155530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463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788477063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2" y="1681164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2" y="2032001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604566" y="2884488"/>
            <a:ext cx="6588522" cy="2271712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214770323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2" y="1554164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2" y="1905001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344284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4068422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6588137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1344284" y="2610738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4068422" y="2610738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6588137" y="2610738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1319684055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1180360" y="1475049"/>
            <a:ext cx="7674569" cy="4664671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2163072" y="2367566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75" indent="0">
              <a:buNone/>
              <a:defRPr lang="es-ES" sz="813" b="0" smtClean="0">
                <a:solidFill>
                  <a:schemeClr val="bg1"/>
                </a:solidFill>
              </a:defRPr>
            </a:lvl2pPr>
            <a:lvl3pPr marL="742950" indent="0">
              <a:buNone/>
              <a:defRPr lang="es-ES" sz="813" b="0" smtClean="0">
                <a:solidFill>
                  <a:schemeClr val="bg1"/>
                </a:solidFill>
              </a:defRPr>
            </a:lvl3pPr>
            <a:lvl4pPr marL="1114425" indent="0">
              <a:buNone/>
              <a:defRPr lang="es-ES" sz="813" b="0" smtClean="0">
                <a:solidFill>
                  <a:schemeClr val="bg1"/>
                </a:solidFill>
              </a:defRPr>
            </a:lvl4pPr>
            <a:lvl5pPr marL="1485900" indent="0">
              <a:buNone/>
              <a:defRPr lang="es-PE" sz="813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3222360" y="3899068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75" indent="0">
              <a:buNone/>
              <a:defRPr lang="es-ES" sz="813" b="0" smtClean="0">
                <a:solidFill>
                  <a:schemeClr val="bg1"/>
                </a:solidFill>
              </a:defRPr>
            </a:lvl2pPr>
            <a:lvl3pPr marL="742950" indent="0">
              <a:buNone/>
              <a:defRPr lang="es-ES" sz="813" b="0" smtClean="0">
                <a:solidFill>
                  <a:schemeClr val="bg1"/>
                </a:solidFill>
              </a:defRPr>
            </a:lvl3pPr>
            <a:lvl4pPr marL="1114425" indent="0">
              <a:buNone/>
              <a:defRPr lang="es-ES" sz="813" b="0" smtClean="0">
                <a:solidFill>
                  <a:schemeClr val="bg1"/>
                </a:solidFill>
              </a:defRPr>
            </a:lvl4pPr>
            <a:lvl5pPr marL="1485900" indent="0">
              <a:buNone/>
              <a:defRPr lang="es-PE" sz="813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5612443" y="2443596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75" indent="0">
              <a:buNone/>
              <a:defRPr lang="es-ES" sz="813" b="0" smtClean="0">
                <a:solidFill>
                  <a:schemeClr val="bg1"/>
                </a:solidFill>
              </a:defRPr>
            </a:lvl2pPr>
            <a:lvl3pPr marL="742950" indent="0">
              <a:buNone/>
              <a:defRPr lang="es-ES" sz="813" b="0" smtClean="0">
                <a:solidFill>
                  <a:schemeClr val="bg1"/>
                </a:solidFill>
              </a:defRPr>
            </a:lvl3pPr>
            <a:lvl4pPr marL="1114425" indent="0">
              <a:buNone/>
              <a:defRPr lang="es-ES" sz="813" b="0" smtClean="0">
                <a:solidFill>
                  <a:schemeClr val="bg1"/>
                </a:solidFill>
              </a:defRPr>
            </a:lvl4pPr>
            <a:lvl5pPr marL="1485900" indent="0">
              <a:buNone/>
              <a:defRPr lang="es-PE" sz="813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6838820" y="2679885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75" indent="0">
              <a:buNone/>
              <a:defRPr lang="es-ES" sz="813" b="0" smtClean="0">
                <a:solidFill>
                  <a:schemeClr val="bg1"/>
                </a:solidFill>
              </a:defRPr>
            </a:lvl2pPr>
            <a:lvl3pPr marL="742950" indent="0">
              <a:buNone/>
              <a:defRPr lang="es-ES" sz="813" b="0" smtClean="0">
                <a:solidFill>
                  <a:schemeClr val="bg1"/>
                </a:solidFill>
              </a:defRPr>
            </a:lvl3pPr>
            <a:lvl4pPr marL="1114425" indent="0">
              <a:buNone/>
              <a:defRPr lang="es-ES" sz="813" b="0" smtClean="0">
                <a:solidFill>
                  <a:schemeClr val="bg1"/>
                </a:solidFill>
              </a:defRPr>
            </a:lvl4pPr>
            <a:lvl5pPr marL="1485900" indent="0">
              <a:buNone/>
              <a:defRPr lang="es-PE" sz="813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3552789965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964613" y="2215635"/>
            <a:ext cx="4770365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964613" y="2566472"/>
            <a:ext cx="4786015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5481000" y="108468"/>
            <a:ext cx="3654151" cy="6239620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978130" y="3368004"/>
            <a:ext cx="4772498" cy="2715297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746234793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6" name="Freeform 31"/>
          <p:cNvSpPr>
            <a:spLocks/>
          </p:cNvSpPr>
          <p:nvPr/>
        </p:nvSpPr>
        <p:spPr bwMode="auto">
          <a:xfrm>
            <a:off x="6080325" y="2781300"/>
            <a:ext cx="651372" cy="546100"/>
          </a:xfrm>
          <a:custGeom>
            <a:avLst/>
            <a:gdLst>
              <a:gd name="T0" fmla="*/ 408 w 410"/>
              <a:gd name="T1" fmla="*/ 183 h 278"/>
              <a:gd name="T2" fmla="*/ 330 w 410"/>
              <a:gd name="T3" fmla="*/ 155 h 278"/>
              <a:gd name="T4" fmla="*/ 307 w 410"/>
              <a:gd name="T5" fmla="*/ 94 h 278"/>
              <a:gd name="T6" fmla="*/ 292 w 410"/>
              <a:gd name="T7" fmla="*/ 25 h 278"/>
              <a:gd name="T8" fmla="*/ 278 w 410"/>
              <a:gd name="T9" fmla="*/ 4 h 278"/>
              <a:gd name="T10" fmla="*/ 278 w 410"/>
              <a:gd name="T11" fmla="*/ 4 h 278"/>
              <a:gd name="T12" fmla="*/ 278 w 410"/>
              <a:gd name="T13" fmla="*/ 3 h 278"/>
              <a:gd name="T14" fmla="*/ 278 w 410"/>
              <a:gd name="T15" fmla="*/ 3 h 278"/>
              <a:gd name="T16" fmla="*/ 278 w 410"/>
              <a:gd name="T17" fmla="*/ 0 h 278"/>
              <a:gd name="T18" fmla="*/ 268 w 410"/>
              <a:gd name="T19" fmla="*/ 5 h 278"/>
              <a:gd name="T20" fmla="*/ 285 w 410"/>
              <a:gd name="T21" fmla="*/ 70 h 278"/>
              <a:gd name="T22" fmla="*/ 219 w 410"/>
              <a:gd name="T23" fmla="*/ 123 h 278"/>
              <a:gd name="T24" fmla="*/ 185 w 410"/>
              <a:gd name="T25" fmla="*/ 83 h 278"/>
              <a:gd name="T26" fmla="*/ 133 w 410"/>
              <a:gd name="T27" fmla="*/ 97 h 278"/>
              <a:gd name="T28" fmla="*/ 128 w 410"/>
              <a:gd name="T29" fmla="*/ 72 h 278"/>
              <a:gd name="T30" fmla="*/ 107 w 410"/>
              <a:gd name="T31" fmla="*/ 94 h 278"/>
              <a:gd name="T32" fmla="*/ 79 w 410"/>
              <a:gd name="T33" fmla="*/ 100 h 278"/>
              <a:gd name="T34" fmla="*/ 19 w 410"/>
              <a:gd name="T35" fmla="*/ 39 h 278"/>
              <a:gd name="T36" fmla="*/ 25 w 410"/>
              <a:gd name="T37" fmla="*/ 7 h 278"/>
              <a:gd name="T38" fmla="*/ 0 w 410"/>
              <a:gd name="T39" fmla="*/ 9 h 278"/>
              <a:gd name="T40" fmla="*/ 23 w 410"/>
              <a:gd name="T41" fmla="*/ 59 h 278"/>
              <a:gd name="T42" fmla="*/ 58 w 410"/>
              <a:gd name="T43" fmla="*/ 87 h 278"/>
              <a:gd name="T44" fmla="*/ 79 w 410"/>
              <a:gd name="T45" fmla="*/ 134 h 278"/>
              <a:gd name="T46" fmla="*/ 102 w 410"/>
              <a:gd name="T47" fmla="*/ 182 h 278"/>
              <a:gd name="T48" fmla="*/ 120 w 410"/>
              <a:gd name="T49" fmla="*/ 192 h 278"/>
              <a:gd name="T50" fmla="*/ 123 w 410"/>
              <a:gd name="T51" fmla="*/ 236 h 278"/>
              <a:gd name="T52" fmla="*/ 156 w 410"/>
              <a:gd name="T53" fmla="*/ 278 h 278"/>
              <a:gd name="T54" fmla="*/ 216 w 410"/>
              <a:gd name="T55" fmla="*/ 249 h 278"/>
              <a:gd name="T56" fmla="*/ 269 w 410"/>
              <a:gd name="T57" fmla="*/ 166 h 278"/>
              <a:gd name="T58" fmla="*/ 319 w 410"/>
              <a:gd name="T59" fmla="*/ 194 h 278"/>
              <a:gd name="T60" fmla="*/ 348 w 410"/>
              <a:gd name="T61" fmla="*/ 233 h 278"/>
              <a:gd name="T62" fmla="*/ 408 w 410"/>
              <a:gd name="T63" fmla="*/ 183 h 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10" h="278">
                <a:moveTo>
                  <a:pt x="408" y="183"/>
                </a:moveTo>
                <a:cubicBezTo>
                  <a:pt x="381" y="170"/>
                  <a:pt x="345" y="177"/>
                  <a:pt x="330" y="155"/>
                </a:cubicBezTo>
                <a:cubicBezTo>
                  <a:pt x="319" y="140"/>
                  <a:pt x="312" y="115"/>
                  <a:pt x="307" y="94"/>
                </a:cubicBezTo>
                <a:cubicBezTo>
                  <a:pt x="302" y="70"/>
                  <a:pt x="301" y="44"/>
                  <a:pt x="292" y="25"/>
                </a:cubicBezTo>
                <a:cubicBezTo>
                  <a:pt x="287" y="17"/>
                  <a:pt x="279" y="13"/>
                  <a:pt x="278" y="4"/>
                </a:cubicBezTo>
                <a:cubicBezTo>
                  <a:pt x="278" y="4"/>
                  <a:pt x="278" y="4"/>
                  <a:pt x="278" y="4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0"/>
                  <a:pt x="278" y="0"/>
                  <a:pt x="278" y="0"/>
                </a:cubicBezTo>
                <a:cubicBezTo>
                  <a:pt x="275" y="2"/>
                  <a:pt x="272" y="4"/>
                  <a:pt x="268" y="5"/>
                </a:cubicBezTo>
                <a:cubicBezTo>
                  <a:pt x="268" y="32"/>
                  <a:pt x="279" y="49"/>
                  <a:pt x="285" y="70"/>
                </a:cubicBezTo>
                <a:cubicBezTo>
                  <a:pt x="259" y="83"/>
                  <a:pt x="238" y="102"/>
                  <a:pt x="219" y="123"/>
                </a:cubicBezTo>
                <a:cubicBezTo>
                  <a:pt x="191" y="126"/>
                  <a:pt x="174" y="107"/>
                  <a:pt x="185" y="83"/>
                </a:cubicBezTo>
                <a:cubicBezTo>
                  <a:pt x="167" y="86"/>
                  <a:pt x="149" y="96"/>
                  <a:pt x="133" y="97"/>
                </a:cubicBezTo>
                <a:cubicBezTo>
                  <a:pt x="133" y="88"/>
                  <a:pt x="134" y="77"/>
                  <a:pt x="128" y="72"/>
                </a:cubicBezTo>
                <a:cubicBezTo>
                  <a:pt x="118" y="76"/>
                  <a:pt x="115" y="87"/>
                  <a:pt x="107" y="94"/>
                </a:cubicBezTo>
                <a:cubicBezTo>
                  <a:pt x="97" y="95"/>
                  <a:pt x="88" y="98"/>
                  <a:pt x="79" y="100"/>
                </a:cubicBezTo>
                <a:cubicBezTo>
                  <a:pt x="57" y="82"/>
                  <a:pt x="31" y="68"/>
                  <a:pt x="19" y="39"/>
                </a:cubicBezTo>
                <a:cubicBezTo>
                  <a:pt x="21" y="29"/>
                  <a:pt x="27" y="21"/>
                  <a:pt x="25" y="7"/>
                </a:cubicBezTo>
                <a:cubicBezTo>
                  <a:pt x="19" y="10"/>
                  <a:pt x="6" y="6"/>
                  <a:pt x="0" y="9"/>
                </a:cubicBezTo>
                <a:cubicBezTo>
                  <a:pt x="9" y="25"/>
                  <a:pt x="16" y="42"/>
                  <a:pt x="23" y="59"/>
                </a:cubicBezTo>
                <a:cubicBezTo>
                  <a:pt x="33" y="70"/>
                  <a:pt x="49" y="74"/>
                  <a:pt x="58" y="87"/>
                </a:cubicBezTo>
                <a:cubicBezTo>
                  <a:pt x="67" y="99"/>
                  <a:pt x="72" y="119"/>
                  <a:pt x="79" y="134"/>
                </a:cubicBezTo>
                <a:cubicBezTo>
                  <a:pt x="87" y="151"/>
                  <a:pt x="95" y="167"/>
                  <a:pt x="102" y="182"/>
                </a:cubicBezTo>
                <a:cubicBezTo>
                  <a:pt x="108" y="185"/>
                  <a:pt x="115" y="188"/>
                  <a:pt x="120" y="192"/>
                </a:cubicBezTo>
                <a:cubicBezTo>
                  <a:pt x="122" y="206"/>
                  <a:pt x="126" y="221"/>
                  <a:pt x="123" y="236"/>
                </a:cubicBezTo>
                <a:cubicBezTo>
                  <a:pt x="134" y="250"/>
                  <a:pt x="144" y="264"/>
                  <a:pt x="156" y="278"/>
                </a:cubicBezTo>
                <a:cubicBezTo>
                  <a:pt x="171" y="263"/>
                  <a:pt x="182" y="241"/>
                  <a:pt x="216" y="249"/>
                </a:cubicBezTo>
                <a:cubicBezTo>
                  <a:pt x="238" y="232"/>
                  <a:pt x="247" y="181"/>
                  <a:pt x="269" y="166"/>
                </a:cubicBezTo>
                <a:cubicBezTo>
                  <a:pt x="291" y="151"/>
                  <a:pt x="309" y="179"/>
                  <a:pt x="319" y="194"/>
                </a:cubicBezTo>
                <a:cubicBezTo>
                  <a:pt x="330" y="209"/>
                  <a:pt x="336" y="223"/>
                  <a:pt x="348" y="233"/>
                </a:cubicBezTo>
                <a:cubicBezTo>
                  <a:pt x="376" y="225"/>
                  <a:pt x="410" y="222"/>
                  <a:pt x="408" y="183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7" name="Freeform 32"/>
          <p:cNvSpPr>
            <a:spLocks/>
          </p:cNvSpPr>
          <p:nvPr/>
        </p:nvSpPr>
        <p:spPr bwMode="auto">
          <a:xfrm>
            <a:off x="6530480" y="2305050"/>
            <a:ext cx="548184" cy="971550"/>
          </a:xfrm>
          <a:custGeom>
            <a:avLst/>
            <a:gdLst>
              <a:gd name="T0" fmla="*/ 230 w 345"/>
              <a:gd name="T1" fmla="*/ 110 h 495"/>
              <a:gd name="T2" fmla="*/ 216 w 345"/>
              <a:gd name="T3" fmla="*/ 93 h 495"/>
              <a:gd name="T4" fmla="*/ 142 w 345"/>
              <a:gd name="T5" fmla="*/ 72 h 495"/>
              <a:gd name="T6" fmla="*/ 108 w 345"/>
              <a:gd name="T7" fmla="*/ 43 h 495"/>
              <a:gd name="T8" fmla="*/ 35 w 345"/>
              <a:gd name="T9" fmla="*/ 29 h 495"/>
              <a:gd name="T10" fmla="*/ 13 w 345"/>
              <a:gd name="T11" fmla="*/ 0 h 495"/>
              <a:gd name="T12" fmla="*/ 4 w 345"/>
              <a:gd name="T13" fmla="*/ 45 h 495"/>
              <a:gd name="T14" fmla="*/ 27 w 345"/>
              <a:gd name="T15" fmla="*/ 83 h 495"/>
              <a:gd name="T16" fmla="*/ 104 w 345"/>
              <a:gd name="T17" fmla="*/ 137 h 495"/>
              <a:gd name="T18" fmla="*/ 50 w 345"/>
              <a:gd name="T19" fmla="*/ 199 h 495"/>
              <a:gd name="T20" fmla="*/ 17 w 345"/>
              <a:gd name="T21" fmla="*/ 203 h 495"/>
              <a:gd name="T22" fmla="*/ 0 w 345"/>
              <a:gd name="T23" fmla="*/ 237 h 495"/>
              <a:gd name="T24" fmla="*/ 0 w 345"/>
              <a:gd name="T25" fmla="*/ 241 h 495"/>
              <a:gd name="T26" fmla="*/ 1 w 345"/>
              <a:gd name="T27" fmla="*/ 240 h 495"/>
              <a:gd name="T28" fmla="*/ 59 w 345"/>
              <a:gd name="T29" fmla="*/ 395 h 495"/>
              <a:gd name="T30" fmla="*/ 138 w 345"/>
              <a:gd name="T31" fmla="*/ 418 h 495"/>
              <a:gd name="T32" fmla="*/ 137 w 345"/>
              <a:gd name="T33" fmla="*/ 447 h 495"/>
              <a:gd name="T34" fmla="*/ 124 w 345"/>
              <a:gd name="T35" fmla="*/ 468 h 495"/>
              <a:gd name="T36" fmla="*/ 188 w 345"/>
              <a:gd name="T37" fmla="*/ 485 h 495"/>
              <a:gd name="T38" fmla="*/ 222 w 345"/>
              <a:gd name="T39" fmla="*/ 454 h 495"/>
              <a:gd name="T40" fmla="*/ 245 w 345"/>
              <a:gd name="T41" fmla="*/ 495 h 495"/>
              <a:gd name="T42" fmla="*/ 254 w 345"/>
              <a:gd name="T43" fmla="*/ 453 h 495"/>
              <a:gd name="T44" fmla="*/ 291 w 345"/>
              <a:gd name="T45" fmla="*/ 422 h 495"/>
              <a:gd name="T46" fmla="*/ 294 w 345"/>
              <a:gd name="T47" fmla="*/ 395 h 495"/>
              <a:gd name="T48" fmla="*/ 251 w 345"/>
              <a:gd name="T49" fmla="*/ 355 h 495"/>
              <a:gd name="T50" fmla="*/ 262 w 345"/>
              <a:gd name="T51" fmla="*/ 250 h 495"/>
              <a:gd name="T52" fmla="*/ 269 w 345"/>
              <a:gd name="T53" fmla="*/ 206 h 495"/>
              <a:gd name="T54" fmla="*/ 295 w 345"/>
              <a:gd name="T55" fmla="*/ 190 h 495"/>
              <a:gd name="T56" fmla="*/ 337 w 345"/>
              <a:gd name="T57" fmla="*/ 205 h 495"/>
              <a:gd name="T58" fmla="*/ 345 w 345"/>
              <a:gd name="T59" fmla="*/ 128 h 495"/>
              <a:gd name="T60" fmla="*/ 230 w 345"/>
              <a:gd name="T61" fmla="*/ 110 h 4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45" h="495">
                <a:moveTo>
                  <a:pt x="230" y="110"/>
                </a:moveTo>
                <a:cubicBezTo>
                  <a:pt x="224" y="105"/>
                  <a:pt x="223" y="96"/>
                  <a:pt x="216" y="93"/>
                </a:cubicBezTo>
                <a:cubicBezTo>
                  <a:pt x="187" y="106"/>
                  <a:pt x="161" y="86"/>
                  <a:pt x="142" y="72"/>
                </a:cubicBezTo>
                <a:cubicBezTo>
                  <a:pt x="130" y="63"/>
                  <a:pt x="120" y="48"/>
                  <a:pt x="108" y="43"/>
                </a:cubicBezTo>
                <a:cubicBezTo>
                  <a:pt x="87" y="33"/>
                  <a:pt x="63" y="36"/>
                  <a:pt x="35" y="29"/>
                </a:cubicBezTo>
                <a:cubicBezTo>
                  <a:pt x="29" y="19"/>
                  <a:pt x="24" y="6"/>
                  <a:pt x="13" y="0"/>
                </a:cubicBezTo>
                <a:cubicBezTo>
                  <a:pt x="12" y="17"/>
                  <a:pt x="2" y="31"/>
                  <a:pt x="4" y="45"/>
                </a:cubicBezTo>
                <a:cubicBezTo>
                  <a:pt x="6" y="61"/>
                  <a:pt x="23" y="70"/>
                  <a:pt x="27" y="83"/>
                </a:cubicBezTo>
                <a:cubicBezTo>
                  <a:pt x="65" y="89"/>
                  <a:pt x="79" y="119"/>
                  <a:pt x="104" y="137"/>
                </a:cubicBezTo>
                <a:cubicBezTo>
                  <a:pt x="95" y="167"/>
                  <a:pt x="62" y="173"/>
                  <a:pt x="50" y="199"/>
                </a:cubicBezTo>
                <a:cubicBezTo>
                  <a:pt x="38" y="200"/>
                  <a:pt x="28" y="202"/>
                  <a:pt x="17" y="203"/>
                </a:cubicBezTo>
                <a:cubicBezTo>
                  <a:pt x="12" y="215"/>
                  <a:pt x="8" y="228"/>
                  <a:pt x="0" y="237"/>
                </a:cubicBezTo>
                <a:cubicBezTo>
                  <a:pt x="0" y="241"/>
                  <a:pt x="0" y="241"/>
                  <a:pt x="0" y="241"/>
                </a:cubicBezTo>
                <a:cubicBezTo>
                  <a:pt x="1" y="241"/>
                  <a:pt x="1" y="240"/>
                  <a:pt x="1" y="240"/>
                </a:cubicBezTo>
                <a:cubicBezTo>
                  <a:pt x="40" y="272"/>
                  <a:pt x="29" y="354"/>
                  <a:pt x="59" y="395"/>
                </a:cubicBezTo>
                <a:cubicBezTo>
                  <a:pt x="83" y="405"/>
                  <a:pt x="116" y="406"/>
                  <a:pt x="138" y="418"/>
                </a:cubicBezTo>
                <a:cubicBezTo>
                  <a:pt x="139" y="429"/>
                  <a:pt x="138" y="438"/>
                  <a:pt x="137" y="447"/>
                </a:cubicBezTo>
                <a:cubicBezTo>
                  <a:pt x="133" y="453"/>
                  <a:pt x="120" y="464"/>
                  <a:pt x="124" y="468"/>
                </a:cubicBezTo>
                <a:cubicBezTo>
                  <a:pt x="142" y="468"/>
                  <a:pt x="171" y="489"/>
                  <a:pt x="188" y="485"/>
                </a:cubicBezTo>
                <a:cubicBezTo>
                  <a:pt x="205" y="482"/>
                  <a:pt x="207" y="455"/>
                  <a:pt x="222" y="454"/>
                </a:cubicBezTo>
                <a:cubicBezTo>
                  <a:pt x="230" y="468"/>
                  <a:pt x="235" y="483"/>
                  <a:pt x="245" y="495"/>
                </a:cubicBezTo>
                <a:cubicBezTo>
                  <a:pt x="247" y="479"/>
                  <a:pt x="252" y="467"/>
                  <a:pt x="254" y="453"/>
                </a:cubicBezTo>
                <a:cubicBezTo>
                  <a:pt x="260" y="444"/>
                  <a:pt x="286" y="438"/>
                  <a:pt x="291" y="422"/>
                </a:cubicBezTo>
                <a:cubicBezTo>
                  <a:pt x="293" y="417"/>
                  <a:pt x="295" y="402"/>
                  <a:pt x="294" y="395"/>
                </a:cubicBezTo>
                <a:cubicBezTo>
                  <a:pt x="290" y="378"/>
                  <a:pt x="264" y="368"/>
                  <a:pt x="251" y="355"/>
                </a:cubicBezTo>
                <a:cubicBezTo>
                  <a:pt x="218" y="321"/>
                  <a:pt x="255" y="284"/>
                  <a:pt x="262" y="250"/>
                </a:cubicBezTo>
                <a:cubicBezTo>
                  <a:pt x="265" y="234"/>
                  <a:pt x="261" y="218"/>
                  <a:pt x="269" y="206"/>
                </a:cubicBezTo>
                <a:cubicBezTo>
                  <a:pt x="272" y="201"/>
                  <a:pt x="285" y="192"/>
                  <a:pt x="295" y="190"/>
                </a:cubicBezTo>
                <a:cubicBezTo>
                  <a:pt x="314" y="187"/>
                  <a:pt x="321" y="201"/>
                  <a:pt x="337" y="205"/>
                </a:cubicBezTo>
                <a:cubicBezTo>
                  <a:pt x="340" y="180"/>
                  <a:pt x="343" y="155"/>
                  <a:pt x="345" y="128"/>
                </a:cubicBezTo>
                <a:cubicBezTo>
                  <a:pt x="316" y="110"/>
                  <a:pt x="263" y="124"/>
                  <a:pt x="230" y="11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29" name="Freeform 5"/>
          <p:cNvSpPr>
            <a:spLocks/>
          </p:cNvSpPr>
          <p:nvPr/>
        </p:nvSpPr>
        <p:spPr bwMode="auto">
          <a:xfrm>
            <a:off x="6290570" y="1562101"/>
            <a:ext cx="375345" cy="1211263"/>
          </a:xfrm>
          <a:custGeom>
            <a:avLst/>
            <a:gdLst>
              <a:gd name="T0" fmla="*/ 169 w 236"/>
              <a:gd name="T1" fmla="*/ 476 h 619"/>
              <a:gd name="T2" fmla="*/ 139 w 236"/>
              <a:gd name="T3" fmla="*/ 428 h 619"/>
              <a:gd name="T4" fmla="*/ 151 w 236"/>
              <a:gd name="T5" fmla="*/ 372 h 619"/>
              <a:gd name="T6" fmla="*/ 143 w 236"/>
              <a:gd name="T7" fmla="*/ 325 h 619"/>
              <a:gd name="T8" fmla="*/ 136 w 236"/>
              <a:gd name="T9" fmla="*/ 276 h 619"/>
              <a:gd name="T10" fmla="*/ 160 w 236"/>
              <a:gd name="T11" fmla="*/ 221 h 619"/>
              <a:gd name="T12" fmla="*/ 181 w 236"/>
              <a:gd name="T13" fmla="*/ 163 h 619"/>
              <a:gd name="T14" fmla="*/ 167 w 236"/>
              <a:gd name="T15" fmla="*/ 127 h 619"/>
              <a:gd name="T16" fmla="*/ 134 w 236"/>
              <a:gd name="T17" fmla="*/ 11 h 619"/>
              <a:gd name="T18" fmla="*/ 127 w 236"/>
              <a:gd name="T19" fmla="*/ 0 h 619"/>
              <a:gd name="T20" fmla="*/ 116 w 236"/>
              <a:gd name="T21" fmla="*/ 14 h 619"/>
              <a:gd name="T22" fmla="*/ 81 w 236"/>
              <a:gd name="T23" fmla="*/ 31 h 619"/>
              <a:gd name="T24" fmla="*/ 40 w 236"/>
              <a:gd name="T25" fmla="*/ 219 h 619"/>
              <a:gd name="T26" fmla="*/ 11 w 236"/>
              <a:gd name="T27" fmla="*/ 255 h 619"/>
              <a:gd name="T28" fmla="*/ 14 w 236"/>
              <a:gd name="T29" fmla="*/ 321 h 619"/>
              <a:gd name="T30" fmla="*/ 0 w 236"/>
              <a:gd name="T31" fmla="*/ 344 h 619"/>
              <a:gd name="T32" fmla="*/ 20 w 236"/>
              <a:gd name="T33" fmla="*/ 404 h 619"/>
              <a:gd name="T34" fmla="*/ 4 w 236"/>
              <a:gd name="T35" fmla="*/ 442 h 619"/>
              <a:gd name="T36" fmla="*/ 10 w 236"/>
              <a:gd name="T37" fmla="*/ 468 h 619"/>
              <a:gd name="T38" fmla="*/ 95 w 236"/>
              <a:gd name="T39" fmla="*/ 565 h 619"/>
              <a:gd name="T40" fmla="*/ 127 w 236"/>
              <a:gd name="T41" fmla="*/ 619 h 619"/>
              <a:gd name="T42" fmla="*/ 160 w 236"/>
              <a:gd name="T43" fmla="*/ 573 h 619"/>
              <a:gd name="T44" fmla="*/ 192 w 236"/>
              <a:gd name="T45" fmla="*/ 569 h 619"/>
              <a:gd name="T46" fmla="*/ 236 w 236"/>
              <a:gd name="T47" fmla="*/ 521 h 619"/>
              <a:gd name="T48" fmla="*/ 169 w 236"/>
              <a:gd name="T49" fmla="*/ 476 h 6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36" h="619">
                <a:moveTo>
                  <a:pt x="169" y="476"/>
                </a:moveTo>
                <a:cubicBezTo>
                  <a:pt x="165" y="460"/>
                  <a:pt x="140" y="443"/>
                  <a:pt x="139" y="428"/>
                </a:cubicBezTo>
                <a:cubicBezTo>
                  <a:pt x="137" y="411"/>
                  <a:pt x="151" y="389"/>
                  <a:pt x="151" y="372"/>
                </a:cubicBezTo>
                <a:cubicBezTo>
                  <a:pt x="151" y="357"/>
                  <a:pt x="145" y="340"/>
                  <a:pt x="143" y="325"/>
                </a:cubicBezTo>
                <a:cubicBezTo>
                  <a:pt x="140" y="309"/>
                  <a:pt x="134" y="291"/>
                  <a:pt x="136" y="276"/>
                </a:cubicBezTo>
                <a:cubicBezTo>
                  <a:pt x="139" y="259"/>
                  <a:pt x="153" y="240"/>
                  <a:pt x="160" y="221"/>
                </a:cubicBezTo>
                <a:cubicBezTo>
                  <a:pt x="165" y="206"/>
                  <a:pt x="181" y="176"/>
                  <a:pt x="181" y="163"/>
                </a:cubicBezTo>
                <a:cubicBezTo>
                  <a:pt x="181" y="152"/>
                  <a:pt x="171" y="138"/>
                  <a:pt x="167" y="127"/>
                </a:cubicBezTo>
                <a:cubicBezTo>
                  <a:pt x="152" y="90"/>
                  <a:pt x="137" y="57"/>
                  <a:pt x="134" y="11"/>
                </a:cubicBezTo>
                <a:cubicBezTo>
                  <a:pt x="127" y="0"/>
                  <a:pt x="127" y="0"/>
                  <a:pt x="127" y="0"/>
                </a:cubicBezTo>
                <a:cubicBezTo>
                  <a:pt x="124" y="4"/>
                  <a:pt x="120" y="9"/>
                  <a:pt x="116" y="14"/>
                </a:cubicBezTo>
                <a:cubicBezTo>
                  <a:pt x="106" y="27"/>
                  <a:pt x="100" y="33"/>
                  <a:pt x="81" y="31"/>
                </a:cubicBezTo>
                <a:cubicBezTo>
                  <a:pt x="71" y="97"/>
                  <a:pt x="55" y="158"/>
                  <a:pt x="40" y="219"/>
                </a:cubicBezTo>
                <a:cubicBezTo>
                  <a:pt x="34" y="234"/>
                  <a:pt x="15" y="238"/>
                  <a:pt x="11" y="255"/>
                </a:cubicBezTo>
                <a:cubicBezTo>
                  <a:pt x="6" y="275"/>
                  <a:pt x="17" y="302"/>
                  <a:pt x="14" y="321"/>
                </a:cubicBezTo>
                <a:cubicBezTo>
                  <a:pt x="12" y="332"/>
                  <a:pt x="2" y="334"/>
                  <a:pt x="0" y="344"/>
                </a:cubicBezTo>
                <a:cubicBezTo>
                  <a:pt x="13" y="363"/>
                  <a:pt x="23" y="379"/>
                  <a:pt x="20" y="404"/>
                </a:cubicBezTo>
                <a:cubicBezTo>
                  <a:pt x="18" y="418"/>
                  <a:pt x="5" y="430"/>
                  <a:pt x="4" y="442"/>
                </a:cubicBezTo>
                <a:cubicBezTo>
                  <a:pt x="4" y="451"/>
                  <a:pt x="11" y="460"/>
                  <a:pt x="10" y="468"/>
                </a:cubicBezTo>
                <a:cubicBezTo>
                  <a:pt x="44" y="494"/>
                  <a:pt x="76" y="525"/>
                  <a:pt x="95" y="565"/>
                </a:cubicBezTo>
                <a:cubicBezTo>
                  <a:pt x="104" y="583"/>
                  <a:pt x="109" y="606"/>
                  <a:pt x="127" y="619"/>
                </a:cubicBezTo>
                <a:cubicBezTo>
                  <a:pt x="147" y="612"/>
                  <a:pt x="148" y="587"/>
                  <a:pt x="160" y="573"/>
                </a:cubicBezTo>
                <a:cubicBezTo>
                  <a:pt x="170" y="571"/>
                  <a:pt x="180" y="569"/>
                  <a:pt x="192" y="569"/>
                </a:cubicBezTo>
                <a:cubicBezTo>
                  <a:pt x="201" y="547"/>
                  <a:pt x="229" y="544"/>
                  <a:pt x="236" y="521"/>
                </a:cubicBezTo>
                <a:cubicBezTo>
                  <a:pt x="217" y="503"/>
                  <a:pt x="204" y="479"/>
                  <a:pt x="169" y="476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0" name="Freeform 6"/>
          <p:cNvSpPr>
            <a:spLocks/>
          </p:cNvSpPr>
          <p:nvPr/>
        </p:nvSpPr>
        <p:spPr bwMode="auto">
          <a:xfrm>
            <a:off x="6505973" y="619126"/>
            <a:ext cx="1968302" cy="2646363"/>
          </a:xfrm>
          <a:custGeom>
            <a:avLst/>
            <a:gdLst>
              <a:gd name="T0" fmla="*/ 1090 w 1237"/>
              <a:gd name="T1" fmla="*/ 339 h 1352"/>
              <a:gd name="T2" fmla="*/ 962 w 1237"/>
              <a:gd name="T3" fmla="*/ 339 h 1352"/>
              <a:gd name="T4" fmla="*/ 887 w 1237"/>
              <a:gd name="T5" fmla="*/ 374 h 1352"/>
              <a:gd name="T6" fmla="*/ 799 w 1237"/>
              <a:gd name="T7" fmla="*/ 351 h 1352"/>
              <a:gd name="T8" fmla="*/ 758 w 1237"/>
              <a:gd name="T9" fmla="*/ 278 h 1352"/>
              <a:gd name="T10" fmla="*/ 707 w 1237"/>
              <a:gd name="T11" fmla="*/ 206 h 1352"/>
              <a:gd name="T12" fmla="*/ 617 w 1237"/>
              <a:gd name="T13" fmla="*/ 136 h 1352"/>
              <a:gd name="T14" fmla="*/ 551 w 1237"/>
              <a:gd name="T15" fmla="*/ 47 h 1352"/>
              <a:gd name="T16" fmla="*/ 440 w 1237"/>
              <a:gd name="T17" fmla="*/ 0 h 1352"/>
              <a:gd name="T18" fmla="*/ 372 w 1237"/>
              <a:gd name="T19" fmla="*/ 57 h 1352"/>
              <a:gd name="T20" fmla="*/ 426 w 1237"/>
              <a:gd name="T21" fmla="*/ 107 h 1352"/>
              <a:gd name="T22" fmla="*/ 381 w 1237"/>
              <a:gd name="T23" fmla="*/ 140 h 1352"/>
              <a:gd name="T24" fmla="*/ 336 w 1237"/>
              <a:gd name="T25" fmla="*/ 249 h 1352"/>
              <a:gd name="T26" fmla="*/ 181 w 1237"/>
              <a:gd name="T27" fmla="*/ 382 h 1352"/>
              <a:gd name="T28" fmla="*/ 27 w 1237"/>
              <a:gd name="T29" fmla="*/ 439 h 1352"/>
              <a:gd name="T30" fmla="*/ 6 w 1237"/>
              <a:gd name="T31" fmla="*/ 489 h 1352"/>
              <a:gd name="T32" fmla="*/ 27 w 1237"/>
              <a:gd name="T33" fmla="*/ 571 h 1352"/>
              <a:gd name="T34" fmla="*/ 58 w 1237"/>
              <a:gd name="T35" fmla="*/ 646 h 1352"/>
              <a:gd name="T36" fmla="*/ 37 w 1237"/>
              <a:gd name="T37" fmla="*/ 704 h 1352"/>
              <a:gd name="T38" fmla="*/ 27 w 1237"/>
              <a:gd name="T39" fmla="*/ 848 h 1352"/>
              <a:gd name="T40" fmla="*/ 129 w 1237"/>
              <a:gd name="T41" fmla="*/ 894 h 1352"/>
              <a:gd name="T42" fmla="*/ 235 w 1237"/>
              <a:gd name="T43" fmla="*/ 937 h 1352"/>
              <a:gd name="T44" fmla="*/ 373 w 1237"/>
              <a:gd name="T45" fmla="*/ 986 h 1352"/>
              <a:gd name="T46" fmla="*/ 311 w 1237"/>
              <a:gd name="T47" fmla="*/ 1065 h 1352"/>
              <a:gd name="T48" fmla="*/ 289 w 1237"/>
              <a:gd name="T49" fmla="*/ 1115 h 1352"/>
              <a:gd name="T50" fmla="*/ 321 w 1237"/>
              <a:gd name="T51" fmla="*/ 1254 h 1352"/>
              <a:gd name="T52" fmla="*/ 310 w 1237"/>
              <a:gd name="T53" fmla="*/ 1301 h 1352"/>
              <a:gd name="T54" fmla="*/ 369 w 1237"/>
              <a:gd name="T55" fmla="*/ 1319 h 1352"/>
              <a:gd name="T56" fmla="*/ 495 w 1237"/>
              <a:gd name="T57" fmla="*/ 1252 h 1352"/>
              <a:gd name="T58" fmla="*/ 589 w 1237"/>
              <a:gd name="T59" fmla="*/ 1167 h 1352"/>
              <a:gd name="T60" fmla="*/ 609 w 1237"/>
              <a:gd name="T61" fmla="*/ 1148 h 1352"/>
              <a:gd name="T62" fmla="*/ 667 w 1237"/>
              <a:gd name="T63" fmla="*/ 1035 h 1352"/>
              <a:gd name="T64" fmla="*/ 742 w 1237"/>
              <a:gd name="T65" fmla="*/ 936 h 1352"/>
              <a:gd name="T66" fmla="*/ 790 w 1237"/>
              <a:gd name="T67" fmla="*/ 809 h 1352"/>
              <a:gd name="T68" fmla="*/ 854 w 1237"/>
              <a:gd name="T69" fmla="*/ 750 h 1352"/>
              <a:gd name="T70" fmla="*/ 966 w 1237"/>
              <a:gd name="T71" fmla="*/ 692 h 1352"/>
              <a:gd name="T72" fmla="*/ 1086 w 1237"/>
              <a:gd name="T73" fmla="*/ 675 h 1352"/>
              <a:gd name="T74" fmla="*/ 1154 w 1237"/>
              <a:gd name="T75" fmla="*/ 651 h 1352"/>
              <a:gd name="T76" fmla="*/ 1193 w 1237"/>
              <a:gd name="T77" fmla="*/ 623 h 1352"/>
              <a:gd name="T78" fmla="*/ 1214 w 1237"/>
              <a:gd name="T79" fmla="*/ 440 h 1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237" h="1352">
                <a:moveTo>
                  <a:pt x="1122" y="364"/>
                </a:moveTo>
                <a:cubicBezTo>
                  <a:pt x="1111" y="355"/>
                  <a:pt x="1100" y="340"/>
                  <a:pt x="1090" y="339"/>
                </a:cubicBezTo>
                <a:cubicBezTo>
                  <a:pt x="1073" y="336"/>
                  <a:pt x="1049" y="352"/>
                  <a:pt x="1030" y="352"/>
                </a:cubicBezTo>
                <a:cubicBezTo>
                  <a:pt x="1007" y="352"/>
                  <a:pt x="984" y="336"/>
                  <a:pt x="962" y="339"/>
                </a:cubicBezTo>
                <a:cubicBezTo>
                  <a:pt x="951" y="340"/>
                  <a:pt x="935" y="351"/>
                  <a:pt x="924" y="356"/>
                </a:cubicBezTo>
                <a:cubicBezTo>
                  <a:pt x="911" y="362"/>
                  <a:pt x="900" y="370"/>
                  <a:pt x="887" y="374"/>
                </a:cubicBezTo>
                <a:cubicBezTo>
                  <a:pt x="872" y="369"/>
                  <a:pt x="862" y="350"/>
                  <a:pt x="845" y="347"/>
                </a:cubicBezTo>
                <a:cubicBezTo>
                  <a:pt x="832" y="344"/>
                  <a:pt x="817" y="353"/>
                  <a:pt x="799" y="351"/>
                </a:cubicBezTo>
                <a:cubicBezTo>
                  <a:pt x="788" y="342"/>
                  <a:pt x="776" y="334"/>
                  <a:pt x="767" y="323"/>
                </a:cubicBezTo>
                <a:cubicBezTo>
                  <a:pt x="764" y="309"/>
                  <a:pt x="762" y="292"/>
                  <a:pt x="758" y="278"/>
                </a:cubicBezTo>
                <a:cubicBezTo>
                  <a:pt x="747" y="268"/>
                  <a:pt x="733" y="261"/>
                  <a:pt x="723" y="250"/>
                </a:cubicBezTo>
                <a:cubicBezTo>
                  <a:pt x="715" y="237"/>
                  <a:pt x="716" y="219"/>
                  <a:pt x="707" y="206"/>
                </a:cubicBezTo>
                <a:cubicBezTo>
                  <a:pt x="699" y="194"/>
                  <a:pt x="677" y="183"/>
                  <a:pt x="662" y="171"/>
                </a:cubicBezTo>
                <a:cubicBezTo>
                  <a:pt x="647" y="160"/>
                  <a:pt x="627" y="148"/>
                  <a:pt x="617" y="136"/>
                </a:cubicBezTo>
                <a:cubicBezTo>
                  <a:pt x="601" y="116"/>
                  <a:pt x="594" y="88"/>
                  <a:pt x="578" y="69"/>
                </a:cubicBezTo>
                <a:cubicBezTo>
                  <a:pt x="571" y="61"/>
                  <a:pt x="560" y="55"/>
                  <a:pt x="551" y="47"/>
                </a:cubicBezTo>
                <a:cubicBezTo>
                  <a:pt x="543" y="40"/>
                  <a:pt x="535" y="29"/>
                  <a:pt x="526" y="25"/>
                </a:cubicBezTo>
                <a:cubicBezTo>
                  <a:pt x="498" y="12"/>
                  <a:pt x="466" y="14"/>
                  <a:pt x="440" y="0"/>
                </a:cubicBezTo>
                <a:cubicBezTo>
                  <a:pt x="421" y="9"/>
                  <a:pt x="400" y="17"/>
                  <a:pt x="380" y="26"/>
                </a:cubicBezTo>
                <a:cubicBezTo>
                  <a:pt x="376" y="35"/>
                  <a:pt x="375" y="47"/>
                  <a:pt x="372" y="57"/>
                </a:cubicBezTo>
                <a:cubicBezTo>
                  <a:pt x="379" y="64"/>
                  <a:pt x="389" y="71"/>
                  <a:pt x="400" y="80"/>
                </a:cubicBezTo>
                <a:cubicBezTo>
                  <a:pt x="407" y="87"/>
                  <a:pt x="424" y="98"/>
                  <a:pt x="426" y="107"/>
                </a:cubicBezTo>
                <a:cubicBezTo>
                  <a:pt x="428" y="116"/>
                  <a:pt x="423" y="127"/>
                  <a:pt x="423" y="140"/>
                </a:cubicBezTo>
                <a:cubicBezTo>
                  <a:pt x="381" y="140"/>
                  <a:pt x="381" y="140"/>
                  <a:pt x="381" y="140"/>
                </a:cubicBezTo>
                <a:cubicBezTo>
                  <a:pt x="370" y="169"/>
                  <a:pt x="389" y="189"/>
                  <a:pt x="397" y="211"/>
                </a:cubicBezTo>
                <a:cubicBezTo>
                  <a:pt x="379" y="225"/>
                  <a:pt x="372" y="252"/>
                  <a:pt x="336" y="249"/>
                </a:cubicBezTo>
                <a:cubicBezTo>
                  <a:pt x="303" y="277"/>
                  <a:pt x="272" y="312"/>
                  <a:pt x="237" y="343"/>
                </a:cubicBezTo>
                <a:cubicBezTo>
                  <a:pt x="221" y="357"/>
                  <a:pt x="201" y="368"/>
                  <a:pt x="181" y="382"/>
                </a:cubicBezTo>
                <a:cubicBezTo>
                  <a:pt x="164" y="394"/>
                  <a:pt x="142" y="415"/>
                  <a:pt x="124" y="422"/>
                </a:cubicBezTo>
                <a:cubicBezTo>
                  <a:pt x="95" y="434"/>
                  <a:pt x="62" y="433"/>
                  <a:pt x="27" y="439"/>
                </a:cubicBezTo>
                <a:cubicBezTo>
                  <a:pt x="18" y="447"/>
                  <a:pt x="9" y="459"/>
                  <a:pt x="0" y="471"/>
                </a:cubicBezTo>
                <a:cubicBezTo>
                  <a:pt x="6" y="489"/>
                  <a:pt x="6" y="489"/>
                  <a:pt x="6" y="489"/>
                </a:cubicBezTo>
                <a:cubicBezTo>
                  <a:pt x="6" y="489"/>
                  <a:pt x="7" y="489"/>
                  <a:pt x="8" y="489"/>
                </a:cubicBezTo>
                <a:cubicBezTo>
                  <a:pt x="18" y="518"/>
                  <a:pt x="16" y="543"/>
                  <a:pt x="27" y="571"/>
                </a:cubicBezTo>
                <a:cubicBezTo>
                  <a:pt x="31" y="581"/>
                  <a:pt x="38" y="593"/>
                  <a:pt x="44" y="606"/>
                </a:cubicBezTo>
                <a:cubicBezTo>
                  <a:pt x="49" y="619"/>
                  <a:pt x="58" y="635"/>
                  <a:pt x="58" y="646"/>
                </a:cubicBezTo>
                <a:cubicBezTo>
                  <a:pt x="58" y="654"/>
                  <a:pt x="51" y="665"/>
                  <a:pt x="48" y="675"/>
                </a:cubicBezTo>
                <a:cubicBezTo>
                  <a:pt x="44" y="685"/>
                  <a:pt x="40" y="695"/>
                  <a:pt x="37" y="704"/>
                </a:cubicBezTo>
                <a:cubicBezTo>
                  <a:pt x="31" y="720"/>
                  <a:pt x="15" y="745"/>
                  <a:pt x="13" y="761"/>
                </a:cubicBezTo>
                <a:cubicBezTo>
                  <a:pt x="10" y="789"/>
                  <a:pt x="24" y="815"/>
                  <a:pt x="27" y="848"/>
                </a:cubicBezTo>
                <a:cubicBezTo>
                  <a:pt x="41" y="855"/>
                  <a:pt x="50" y="866"/>
                  <a:pt x="57" y="881"/>
                </a:cubicBezTo>
                <a:cubicBezTo>
                  <a:pt x="82" y="884"/>
                  <a:pt x="106" y="889"/>
                  <a:pt x="129" y="894"/>
                </a:cubicBezTo>
                <a:cubicBezTo>
                  <a:pt x="151" y="908"/>
                  <a:pt x="179" y="951"/>
                  <a:pt x="214" y="948"/>
                </a:cubicBezTo>
                <a:cubicBezTo>
                  <a:pt x="225" y="947"/>
                  <a:pt x="227" y="939"/>
                  <a:pt x="235" y="937"/>
                </a:cubicBezTo>
                <a:cubicBezTo>
                  <a:pt x="242" y="946"/>
                  <a:pt x="244" y="957"/>
                  <a:pt x="255" y="962"/>
                </a:cubicBezTo>
                <a:cubicBezTo>
                  <a:pt x="287" y="978"/>
                  <a:pt x="352" y="958"/>
                  <a:pt x="373" y="986"/>
                </a:cubicBezTo>
                <a:cubicBezTo>
                  <a:pt x="369" y="1022"/>
                  <a:pt x="366" y="1059"/>
                  <a:pt x="361" y="1094"/>
                </a:cubicBezTo>
                <a:cubicBezTo>
                  <a:pt x="348" y="1081"/>
                  <a:pt x="333" y="1070"/>
                  <a:pt x="311" y="1065"/>
                </a:cubicBezTo>
                <a:cubicBezTo>
                  <a:pt x="306" y="1069"/>
                  <a:pt x="300" y="1072"/>
                  <a:pt x="294" y="1076"/>
                </a:cubicBezTo>
                <a:cubicBezTo>
                  <a:pt x="289" y="1091"/>
                  <a:pt x="292" y="1103"/>
                  <a:pt x="289" y="1115"/>
                </a:cubicBezTo>
                <a:cubicBezTo>
                  <a:pt x="284" y="1140"/>
                  <a:pt x="264" y="1158"/>
                  <a:pt x="264" y="1181"/>
                </a:cubicBezTo>
                <a:cubicBezTo>
                  <a:pt x="263" y="1219"/>
                  <a:pt x="315" y="1226"/>
                  <a:pt x="321" y="1254"/>
                </a:cubicBezTo>
                <a:cubicBezTo>
                  <a:pt x="322" y="1261"/>
                  <a:pt x="320" y="1278"/>
                  <a:pt x="318" y="1287"/>
                </a:cubicBezTo>
                <a:cubicBezTo>
                  <a:pt x="316" y="1292"/>
                  <a:pt x="311" y="1296"/>
                  <a:pt x="310" y="1301"/>
                </a:cubicBezTo>
                <a:cubicBezTo>
                  <a:pt x="306" y="1317"/>
                  <a:pt x="307" y="1333"/>
                  <a:pt x="309" y="1352"/>
                </a:cubicBezTo>
                <a:cubicBezTo>
                  <a:pt x="337" y="1349"/>
                  <a:pt x="347" y="1329"/>
                  <a:pt x="369" y="1319"/>
                </a:cubicBezTo>
                <a:cubicBezTo>
                  <a:pt x="382" y="1286"/>
                  <a:pt x="402" y="1264"/>
                  <a:pt x="438" y="1258"/>
                </a:cubicBezTo>
                <a:cubicBezTo>
                  <a:pt x="457" y="1254"/>
                  <a:pt x="476" y="1260"/>
                  <a:pt x="495" y="1252"/>
                </a:cubicBezTo>
                <a:cubicBezTo>
                  <a:pt x="534" y="1235"/>
                  <a:pt x="482" y="1180"/>
                  <a:pt x="509" y="1156"/>
                </a:cubicBezTo>
                <a:cubicBezTo>
                  <a:pt x="524" y="1142"/>
                  <a:pt x="571" y="1157"/>
                  <a:pt x="589" y="1167"/>
                </a:cubicBezTo>
                <a:cubicBezTo>
                  <a:pt x="596" y="1170"/>
                  <a:pt x="600" y="1178"/>
                  <a:pt x="607" y="1176"/>
                </a:cubicBezTo>
                <a:cubicBezTo>
                  <a:pt x="609" y="1168"/>
                  <a:pt x="608" y="1157"/>
                  <a:pt x="609" y="1148"/>
                </a:cubicBezTo>
                <a:cubicBezTo>
                  <a:pt x="622" y="1146"/>
                  <a:pt x="631" y="1141"/>
                  <a:pt x="643" y="1139"/>
                </a:cubicBezTo>
                <a:cubicBezTo>
                  <a:pt x="642" y="1094"/>
                  <a:pt x="659" y="1069"/>
                  <a:pt x="667" y="1035"/>
                </a:cubicBezTo>
                <a:cubicBezTo>
                  <a:pt x="693" y="1022"/>
                  <a:pt x="716" y="1006"/>
                  <a:pt x="741" y="993"/>
                </a:cubicBezTo>
                <a:cubicBezTo>
                  <a:pt x="751" y="974"/>
                  <a:pt x="754" y="954"/>
                  <a:pt x="742" y="936"/>
                </a:cubicBezTo>
                <a:cubicBezTo>
                  <a:pt x="749" y="917"/>
                  <a:pt x="765" y="904"/>
                  <a:pt x="773" y="883"/>
                </a:cubicBezTo>
                <a:cubicBezTo>
                  <a:pt x="782" y="860"/>
                  <a:pt x="781" y="832"/>
                  <a:pt x="790" y="809"/>
                </a:cubicBezTo>
                <a:cubicBezTo>
                  <a:pt x="792" y="804"/>
                  <a:pt x="799" y="796"/>
                  <a:pt x="803" y="790"/>
                </a:cubicBezTo>
                <a:cubicBezTo>
                  <a:pt x="818" y="768"/>
                  <a:pt x="831" y="763"/>
                  <a:pt x="854" y="750"/>
                </a:cubicBezTo>
                <a:cubicBezTo>
                  <a:pt x="867" y="743"/>
                  <a:pt x="881" y="738"/>
                  <a:pt x="893" y="732"/>
                </a:cubicBezTo>
                <a:cubicBezTo>
                  <a:pt x="915" y="720"/>
                  <a:pt x="944" y="699"/>
                  <a:pt x="966" y="692"/>
                </a:cubicBezTo>
                <a:cubicBezTo>
                  <a:pt x="985" y="686"/>
                  <a:pt x="1007" y="687"/>
                  <a:pt x="1027" y="684"/>
                </a:cubicBezTo>
                <a:cubicBezTo>
                  <a:pt x="1047" y="681"/>
                  <a:pt x="1066" y="677"/>
                  <a:pt x="1086" y="675"/>
                </a:cubicBezTo>
                <a:cubicBezTo>
                  <a:pt x="1090" y="667"/>
                  <a:pt x="1092" y="659"/>
                  <a:pt x="1097" y="652"/>
                </a:cubicBezTo>
                <a:cubicBezTo>
                  <a:pt x="1103" y="642"/>
                  <a:pt x="1125" y="641"/>
                  <a:pt x="1154" y="651"/>
                </a:cubicBezTo>
                <a:cubicBezTo>
                  <a:pt x="1190" y="663"/>
                  <a:pt x="1234" y="689"/>
                  <a:pt x="1235" y="687"/>
                </a:cubicBezTo>
                <a:cubicBezTo>
                  <a:pt x="1237" y="680"/>
                  <a:pt x="1220" y="646"/>
                  <a:pt x="1193" y="623"/>
                </a:cubicBezTo>
                <a:cubicBezTo>
                  <a:pt x="1164" y="597"/>
                  <a:pt x="1139" y="571"/>
                  <a:pt x="1143" y="564"/>
                </a:cubicBezTo>
                <a:cubicBezTo>
                  <a:pt x="1167" y="522"/>
                  <a:pt x="1191" y="482"/>
                  <a:pt x="1214" y="440"/>
                </a:cubicBezTo>
                <a:cubicBezTo>
                  <a:pt x="1188" y="414"/>
                  <a:pt x="1153" y="390"/>
                  <a:pt x="1122" y="364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1" name="Freeform 7"/>
          <p:cNvSpPr>
            <a:spLocks/>
          </p:cNvSpPr>
          <p:nvPr/>
        </p:nvSpPr>
        <p:spPr bwMode="auto">
          <a:xfrm>
            <a:off x="5643067" y="1585912"/>
            <a:ext cx="321172" cy="350838"/>
          </a:xfrm>
          <a:custGeom>
            <a:avLst/>
            <a:gdLst>
              <a:gd name="T0" fmla="*/ 162 w 202"/>
              <a:gd name="T1" fmla="*/ 0 h 179"/>
              <a:gd name="T2" fmla="*/ 191 w 202"/>
              <a:gd name="T3" fmla="*/ 79 h 179"/>
              <a:gd name="T4" fmla="*/ 144 w 202"/>
              <a:gd name="T5" fmla="*/ 127 h 179"/>
              <a:gd name="T6" fmla="*/ 144 w 202"/>
              <a:gd name="T7" fmla="*/ 135 h 179"/>
              <a:gd name="T8" fmla="*/ 133 w 202"/>
              <a:gd name="T9" fmla="*/ 143 h 179"/>
              <a:gd name="T10" fmla="*/ 132 w 202"/>
              <a:gd name="T11" fmla="*/ 155 h 179"/>
              <a:gd name="T12" fmla="*/ 120 w 202"/>
              <a:gd name="T13" fmla="*/ 152 h 179"/>
              <a:gd name="T14" fmla="*/ 61 w 202"/>
              <a:gd name="T15" fmla="*/ 173 h 179"/>
              <a:gd name="T16" fmla="*/ 44 w 202"/>
              <a:gd name="T17" fmla="*/ 162 h 179"/>
              <a:gd name="T18" fmla="*/ 0 w 202"/>
              <a:gd name="T19" fmla="*/ 148 h 179"/>
              <a:gd name="T20" fmla="*/ 11 w 202"/>
              <a:gd name="T21" fmla="*/ 120 h 179"/>
              <a:gd name="T22" fmla="*/ 62 w 202"/>
              <a:gd name="T23" fmla="*/ 75 h 179"/>
              <a:gd name="T24" fmla="*/ 98 w 202"/>
              <a:gd name="T25" fmla="*/ 60 h 179"/>
              <a:gd name="T26" fmla="*/ 162 w 202"/>
              <a:gd name="T27" fmla="*/ 0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02" h="179">
                <a:moveTo>
                  <a:pt x="162" y="0"/>
                </a:moveTo>
                <a:cubicBezTo>
                  <a:pt x="172" y="25"/>
                  <a:pt x="202" y="45"/>
                  <a:pt x="191" y="79"/>
                </a:cubicBezTo>
                <a:cubicBezTo>
                  <a:pt x="186" y="97"/>
                  <a:pt x="154" y="111"/>
                  <a:pt x="144" y="127"/>
                </a:cubicBezTo>
                <a:cubicBezTo>
                  <a:pt x="144" y="129"/>
                  <a:pt x="144" y="132"/>
                  <a:pt x="144" y="135"/>
                </a:cubicBezTo>
                <a:cubicBezTo>
                  <a:pt x="138" y="135"/>
                  <a:pt x="136" y="139"/>
                  <a:pt x="133" y="143"/>
                </a:cubicBezTo>
                <a:cubicBezTo>
                  <a:pt x="131" y="145"/>
                  <a:pt x="132" y="150"/>
                  <a:pt x="132" y="155"/>
                </a:cubicBezTo>
                <a:cubicBezTo>
                  <a:pt x="127" y="155"/>
                  <a:pt x="124" y="153"/>
                  <a:pt x="120" y="152"/>
                </a:cubicBezTo>
                <a:cubicBezTo>
                  <a:pt x="106" y="167"/>
                  <a:pt x="89" y="179"/>
                  <a:pt x="61" y="173"/>
                </a:cubicBezTo>
                <a:cubicBezTo>
                  <a:pt x="54" y="172"/>
                  <a:pt x="50" y="166"/>
                  <a:pt x="44" y="162"/>
                </a:cubicBezTo>
                <a:cubicBezTo>
                  <a:pt x="29" y="156"/>
                  <a:pt x="11" y="153"/>
                  <a:pt x="0" y="148"/>
                </a:cubicBezTo>
                <a:cubicBezTo>
                  <a:pt x="3" y="138"/>
                  <a:pt x="7" y="130"/>
                  <a:pt x="11" y="120"/>
                </a:cubicBezTo>
                <a:cubicBezTo>
                  <a:pt x="31" y="109"/>
                  <a:pt x="54" y="100"/>
                  <a:pt x="62" y="75"/>
                </a:cubicBezTo>
                <a:cubicBezTo>
                  <a:pt x="75" y="71"/>
                  <a:pt x="85" y="64"/>
                  <a:pt x="98" y="60"/>
                </a:cubicBezTo>
                <a:cubicBezTo>
                  <a:pt x="105" y="25"/>
                  <a:pt x="148" y="27"/>
                  <a:pt x="162" y="0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2" name="Freeform 8"/>
          <p:cNvSpPr>
            <a:spLocks/>
          </p:cNvSpPr>
          <p:nvPr/>
        </p:nvSpPr>
        <p:spPr bwMode="auto">
          <a:xfrm>
            <a:off x="6108701" y="2089150"/>
            <a:ext cx="395982" cy="909638"/>
          </a:xfrm>
          <a:custGeom>
            <a:avLst/>
            <a:gdLst>
              <a:gd name="T0" fmla="*/ 110 w 249"/>
              <a:gd name="T1" fmla="*/ 0 h 465"/>
              <a:gd name="T2" fmla="*/ 114 w 249"/>
              <a:gd name="T3" fmla="*/ 48 h 465"/>
              <a:gd name="T4" fmla="*/ 101 w 249"/>
              <a:gd name="T5" fmla="*/ 73 h 465"/>
              <a:gd name="T6" fmla="*/ 118 w 249"/>
              <a:gd name="T7" fmla="*/ 106 h 465"/>
              <a:gd name="T8" fmla="*/ 104 w 249"/>
              <a:gd name="T9" fmla="*/ 172 h 465"/>
              <a:gd name="T10" fmla="*/ 112 w 249"/>
              <a:gd name="T11" fmla="*/ 205 h 465"/>
              <a:gd name="T12" fmla="*/ 191 w 249"/>
              <a:gd name="T13" fmla="*/ 286 h 465"/>
              <a:gd name="T14" fmla="*/ 234 w 249"/>
              <a:gd name="T15" fmla="*/ 363 h 465"/>
              <a:gd name="T16" fmla="*/ 249 w 249"/>
              <a:gd name="T17" fmla="*/ 418 h 465"/>
              <a:gd name="T18" fmla="*/ 195 w 249"/>
              <a:gd name="T19" fmla="*/ 463 h 465"/>
              <a:gd name="T20" fmla="*/ 176 w 249"/>
              <a:gd name="T21" fmla="*/ 460 h 465"/>
              <a:gd name="T22" fmla="*/ 175 w 249"/>
              <a:gd name="T23" fmla="*/ 421 h 465"/>
              <a:gd name="T24" fmla="*/ 126 w 249"/>
              <a:gd name="T25" fmla="*/ 437 h 465"/>
              <a:gd name="T26" fmla="*/ 122 w 249"/>
              <a:gd name="T27" fmla="*/ 412 h 465"/>
              <a:gd name="T28" fmla="*/ 63 w 249"/>
              <a:gd name="T29" fmla="*/ 441 h 465"/>
              <a:gd name="T30" fmla="*/ 13 w 249"/>
              <a:gd name="T31" fmla="*/ 394 h 465"/>
              <a:gd name="T32" fmla="*/ 20 w 249"/>
              <a:gd name="T33" fmla="*/ 352 h 465"/>
              <a:gd name="T34" fmla="*/ 39 w 249"/>
              <a:gd name="T35" fmla="*/ 318 h 465"/>
              <a:gd name="T36" fmla="*/ 9 w 249"/>
              <a:gd name="T37" fmla="*/ 248 h 465"/>
              <a:gd name="T38" fmla="*/ 42 w 249"/>
              <a:gd name="T39" fmla="*/ 209 h 465"/>
              <a:gd name="T40" fmla="*/ 9 w 249"/>
              <a:gd name="T41" fmla="*/ 193 h 465"/>
              <a:gd name="T42" fmla="*/ 5 w 249"/>
              <a:gd name="T43" fmla="*/ 152 h 465"/>
              <a:gd name="T44" fmla="*/ 14 w 249"/>
              <a:gd name="T45" fmla="*/ 128 h 465"/>
              <a:gd name="T46" fmla="*/ 10 w 249"/>
              <a:gd name="T47" fmla="*/ 81 h 465"/>
              <a:gd name="T48" fmla="*/ 30 w 249"/>
              <a:gd name="T49" fmla="*/ 48 h 465"/>
              <a:gd name="T50" fmla="*/ 47 w 249"/>
              <a:gd name="T51" fmla="*/ 14 h 465"/>
              <a:gd name="T52" fmla="*/ 43 w 249"/>
              <a:gd name="T53" fmla="*/ 4 h 465"/>
              <a:gd name="T54" fmla="*/ 110 w 249"/>
              <a:gd name="T55" fmla="*/ 0 h 4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49" h="465">
                <a:moveTo>
                  <a:pt x="110" y="0"/>
                </a:moveTo>
                <a:cubicBezTo>
                  <a:pt x="112" y="18"/>
                  <a:pt x="117" y="31"/>
                  <a:pt x="114" y="48"/>
                </a:cubicBezTo>
                <a:cubicBezTo>
                  <a:pt x="113" y="57"/>
                  <a:pt x="102" y="64"/>
                  <a:pt x="101" y="73"/>
                </a:cubicBezTo>
                <a:cubicBezTo>
                  <a:pt x="101" y="85"/>
                  <a:pt x="115" y="93"/>
                  <a:pt x="118" y="106"/>
                </a:cubicBezTo>
                <a:cubicBezTo>
                  <a:pt x="126" y="134"/>
                  <a:pt x="114" y="150"/>
                  <a:pt x="104" y="172"/>
                </a:cubicBezTo>
                <a:cubicBezTo>
                  <a:pt x="107" y="182"/>
                  <a:pt x="109" y="194"/>
                  <a:pt x="112" y="205"/>
                </a:cubicBezTo>
                <a:cubicBezTo>
                  <a:pt x="141" y="231"/>
                  <a:pt x="171" y="251"/>
                  <a:pt x="191" y="286"/>
                </a:cubicBezTo>
                <a:cubicBezTo>
                  <a:pt x="205" y="312"/>
                  <a:pt x="211" y="346"/>
                  <a:pt x="234" y="363"/>
                </a:cubicBezTo>
                <a:cubicBezTo>
                  <a:pt x="235" y="386"/>
                  <a:pt x="242" y="401"/>
                  <a:pt x="249" y="418"/>
                </a:cubicBezTo>
                <a:cubicBezTo>
                  <a:pt x="229" y="431"/>
                  <a:pt x="211" y="446"/>
                  <a:pt x="195" y="463"/>
                </a:cubicBezTo>
                <a:cubicBezTo>
                  <a:pt x="188" y="463"/>
                  <a:pt x="179" y="465"/>
                  <a:pt x="176" y="460"/>
                </a:cubicBezTo>
                <a:cubicBezTo>
                  <a:pt x="173" y="447"/>
                  <a:pt x="184" y="433"/>
                  <a:pt x="175" y="421"/>
                </a:cubicBezTo>
                <a:cubicBezTo>
                  <a:pt x="158" y="426"/>
                  <a:pt x="142" y="430"/>
                  <a:pt x="126" y="437"/>
                </a:cubicBezTo>
                <a:cubicBezTo>
                  <a:pt x="124" y="429"/>
                  <a:pt x="123" y="420"/>
                  <a:pt x="122" y="412"/>
                </a:cubicBezTo>
                <a:cubicBezTo>
                  <a:pt x="91" y="409"/>
                  <a:pt x="91" y="439"/>
                  <a:pt x="63" y="441"/>
                </a:cubicBezTo>
                <a:cubicBezTo>
                  <a:pt x="44" y="428"/>
                  <a:pt x="24" y="415"/>
                  <a:pt x="13" y="394"/>
                </a:cubicBezTo>
                <a:cubicBezTo>
                  <a:pt x="21" y="382"/>
                  <a:pt x="16" y="367"/>
                  <a:pt x="20" y="352"/>
                </a:cubicBezTo>
                <a:cubicBezTo>
                  <a:pt x="23" y="339"/>
                  <a:pt x="37" y="330"/>
                  <a:pt x="39" y="318"/>
                </a:cubicBezTo>
                <a:cubicBezTo>
                  <a:pt x="28" y="297"/>
                  <a:pt x="0" y="283"/>
                  <a:pt x="9" y="248"/>
                </a:cubicBezTo>
                <a:cubicBezTo>
                  <a:pt x="13" y="232"/>
                  <a:pt x="34" y="224"/>
                  <a:pt x="42" y="209"/>
                </a:cubicBezTo>
                <a:cubicBezTo>
                  <a:pt x="32" y="202"/>
                  <a:pt x="23" y="195"/>
                  <a:pt x="9" y="193"/>
                </a:cubicBezTo>
                <a:cubicBezTo>
                  <a:pt x="11" y="178"/>
                  <a:pt x="4" y="167"/>
                  <a:pt x="5" y="152"/>
                </a:cubicBezTo>
                <a:cubicBezTo>
                  <a:pt x="6" y="143"/>
                  <a:pt x="13" y="137"/>
                  <a:pt x="14" y="128"/>
                </a:cubicBezTo>
                <a:cubicBezTo>
                  <a:pt x="16" y="112"/>
                  <a:pt x="7" y="97"/>
                  <a:pt x="10" y="81"/>
                </a:cubicBezTo>
                <a:cubicBezTo>
                  <a:pt x="13" y="70"/>
                  <a:pt x="24" y="59"/>
                  <a:pt x="30" y="48"/>
                </a:cubicBezTo>
                <a:cubicBezTo>
                  <a:pt x="37" y="35"/>
                  <a:pt x="41" y="24"/>
                  <a:pt x="47" y="14"/>
                </a:cubicBezTo>
                <a:cubicBezTo>
                  <a:pt x="49" y="8"/>
                  <a:pt x="40" y="7"/>
                  <a:pt x="43" y="4"/>
                </a:cubicBezTo>
                <a:cubicBezTo>
                  <a:pt x="65" y="2"/>
                  <a:pt x="96" y="13"/>
                  <a:pt x="110" y="0"/>
                </a:cubicBezTo>
                <a:close/>
              </a:path>
            </a:pathLst>
          </a:custGeom>
          <a:solidFill>
            <a:srgbClr val="F2910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4" name="Freeform 10"/>
          <p:cNvSpPr>
            <a:spLocks/>
          </p:cNvSpPr>
          <p:nvPr/>
        </p:nvSpPr>
        <p:spPr bwMode="auto">
          <a:xfrm>
            <a:off x="5877820" y="2368550"/>
            <a:ext cx="266998" cy="406400"/>
          </a:xfrm>
          <a:custGeom>
            <a:avLst/>
            <a:gdLst>
              <a:gd name="T0" fmla="*/ 67 w 168"/>
              <a:gd name="T1" fmla="*/ 0 h 208"/>
              <a:gd name="T2" fmla="*/ 92 w 168"/>
              <a:gd name="T3" fmla="*/ 43 h 208"/>
              <a:gd name="T4" fmla="*/ 166 w 168"/>
              <a:gd name="T5" fmla="*/ 67 h 208"/>
              <a:gd name="T6" fmla="*/ 141 w 168"/>
              <a:gd name="T7" fmla="*/ 100 h 208"/>
              <a:gd name="T8" fmla="*/ 168 w 168"/>
              <a:gd name="T9" fmla="*/ 175 h 208"/>
              <a:gd name="T10" fmla="*/ 150 w 168"/>
              <a:gd name="T11" fmla="*/ 205 h 208"/>
              <a:gd name="T12" fmla="*/ 120 w 168"/>
              <a:gd name="T13" fmla="*/ 207 h 208"/>
              <a:gd name="T14" fmla="*/ 100 w 168"/>
              <a:gd name="T15" fmla="*/ 151 h 208"/>
              <a:gd name="T16" fmla="*/ 85 w 168"/>
              <a:gd name="T17" fmla="*/ 135 h 208"/>
              <a:gd name="T18" fmla="*/ 39 w 168"/>
              <a:gd name="T19" fmla="*/ 96 h 208"/>
              <a:gd name="T20" fmla="*/ 0 w 168"/>
              <a:gd name="T21" fmla="*/ 68 h 208"/>
              <a:gd name="T22" fmla="*/ 8 w 168"/>
              <a:gd name="T23" fmla="*/ 68 h 208"/>
              <a:gd name="T24" fmla="*/ 64 w 168"/>
              <a:gd name="T25" fmla="*/ 9 h 208"/>
              <a:gd name="T26" fmla="*/ 67 w 168"/>
              <a:gd name="T27" fmla="*/ 0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68" h="208">
                <a:moveTo>
                  <a:pt x="67" y="0"/>
                </a:moveTo>
                <a:cubicBezTo>
                  <a:pt x="74" y="15"/>
                  <a:pt x="80" y="32"/>
                  <a:pt x="92" y="43"/>
                </a:cubicBezTo>
                <a:cubicBezTo>
                  <a:pt x="115" y="53"/>
                  <a:pt x="141" y="59"/>
                  <a:pt x="166" y="67"/>
                </a:cubicBezTo>
                <a:cubicBezTo>
                  <a:pt x="163" y="78"/>
                  <a:pt x="148" y="89"/>
                  <a:pt x="141" y="100"/>
                </a:cubicBezTo>
                <a:cubicBezTo>
                  <a:pt x="135" y="140"/>
                  <a:pt x="153" y="156"/>
                  <a:pt x="168" y="175"/>
                </a:cubicBezTo>
                <a:cubicBezTo>
                  <a:pt x="164" y="187"/>
                  <a:pt x="158" y="197"/>
                  <a:pt x="150" y="205"/>
                </a:cubicBezTo>
                <a:cubicBezTo>
                  <a:pt x="140" y="205"/>
                  <a:pt x="131" y="208"/>
                  <a:pt x="120" y="207"/>
                </a:cubicBezTo>
                <a:cubicBezTo>
                  <a:pt x="113" y="188"/>
                  <a:pt x="100" y="176"/>
                  <a:pt x="100" y="151"/>
                </a:cubicBezTo>
                <a:cubicBezTo>
                  <a:pt x="97" y="144"/>
                  <a:pt x="91" y="140"/>
                  <a:pt x="85" y="135"/>
                </a:cubicBezTo>
                <a:cubicBezTo>
                  <a:pt x="57" y="135"/>
                  <a:pt x="43" y="121"/>
                  <a:pt x="39" y="96"/>
                </a:cubicBezTo>
                <a:cubicBezTo>
                  <a:pt x="27" y="86"/>
                  <a:pt x="13" y="78"/>
                  <a:pt x="0" y="68"/>
                </a:cubicBezTo>
                <a:cubicBezTo>
                  <a:pt x="1" y="65"/>
                  <a:pt x="4" y="70"/>
                  <a:pt x="8" y="68"/>
                </a:cubicBezTo>
                <a:cubicBezTo>
                  <a:pt x="32" y="54"/>
                  <a:pt x="41" y="25"/>
                  <a:pt x="64" y="9"/>
                </a:cubicBezTo>
                <a:cubicBezTo>
                  <a:pt x="63" y="4"/>
                  <a:pt x="67" y="4"/>
                  <a:pt x="67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5" name="Freeform 11"/>
          <p:cNvSpPr>
            <a:spLocks/>
          </p:cNvSpPr>
          <p:nvPr/>
        </p:nvSpPr>
        <p:spPr bwMode="auto">
          <a:xfrm>
            <a:off x="6994825" y="2895600"/>
            <a:ext cx="1345307" cy="1212850"/>
          </a:xfrm>
          <a:custGeom>
            <a:avLst/>
            <a:gdLst>
              <a:gd name="T0" fmla="*/ 327 w 846"/>
              <a:gd name="T1" fmla="*/ 48 h 620"/>
              <a:gd name="T2" fmla="*/ 371 w 846"/>
              <a:gd name="T3" fmla="*/ 121 h 620"/>
              <a:gd name="T4" fmla="*/ 443 w 846"/>
              <a:gd name="T5" fmla="*/ 188 h 620"/>
              <a:gd name="T6" fmla="*/ 447 w 846"/>
              <a:gd name="T7" fmla="*/ 222 h 620"/>
              <a:gd name="T8" fmla="*/ 459 w 846"/>
              <a:gd name="T9" fmla="*/ 251 h 620"/>
              <a:gd name="T10" fmla="*/ 431 w 846"/>
              <a:gd name="T11" fmla="*/ 307 h 620"/>
              <a:gd name="T12" fmla="*/ 447 w 846"/>
              <a:gd name="T13" fmla="*/ 328 h 620"/>
              <a:gd name="T14" fmla="*/ 489 w 846"/>
              <a:gd name="T15" fmla="*/ 324 h 620"/>
              <a:gd name="T16" fmla="*/ 530 w 846"/>
              <a:gd name="T17" fmla="*/ 320 h 620"/>
              <a:gd name="T18" fmla="*/ 549 w 846"/>
              <a:gd name="T19" fmla="*/ 344 h 620"/>
              <a:gd name="T20" fmla="*/ 608 w 846"/>
              <a:gd name="T21" fmla="*/ 410 h 620"/>
              <a:gd name="T22" fmla="*/ 673 w 846"/>
              <a:gd name="T23" fmla="*/ 408 h 620"/>
              <a:gd name="T24" fmla="*/ 745 w 846"/>
              <a:gd name="T25" fmla="*/ 377 h 620"/>
              <a:gd name="T26" fmla="*/ 756 w 846"/>
              <a:gd name="T27" fmla="*/ 334 h 620"/>
              <a:gd name="T28" fmla="*/ 783 w 846"/>
              <a:gd name="T29" fmla="*/ 309 h 620"/>
              <a:gd name="T30" fmla="*/ 816 w 846"/>
              <a:gd name="T31" fmla="*/ 262 h 620"/>
              <a:gd name="T32" fmla="*/ 836 w 846"/>
              <a:gd name="T33" fmla="*/ 263 h 620"/>
              <a:gd name="T34" fmla="*/ 827 w 846"/>
              <a:gd name="T35" fmla="*/ 296 h 620"/>
              <a:gd name="T36" fmla="*/ 818 w 846"/>
              <a:gd name="T37" fmla="*/ 328 h 620"/>
              <a:gd name="T38" fmla="*/ 841 w 846"/>
              <a:gd name="T39" fmla="*/ 356 h 620"/>
              <a:gd name="T40" fmla="*/ 845 w 846"/>
              <a:gd name="T41" fmla="*/ 383 h 620"/>
              <a:gd name="T42" fmla="*/ 799 w 846"/>
              <a:gd name="T43" fmla="*/ 443 h 620"/>
              <a:gd name="T44" fmla="*/ 771 w 846"/>
              <a:gd name="T45" fmla="*/ 498 h 620"/>
              <a:gd name="T46" fmla="*/ 758 w 846"/>
              <a:gd name="T47" fmla="*/ 499 h 620"/>
              <a:gd name="T48" fmla="*/ 704 w 846"/>
              <a:gd name="T49" fmla="*/ 564 h 620"/>
              <a:gd name="T50" fmla="*/ 595 w 846"/>
              <a:gd name="T51" fmla="*/ 553 h 620"/>
              <a:gd name="T52" fmla="*/ 542 w 846"/>
              <a:gd name="T53" fmla="*/ 618 h 620"/>
              <a:gd name="T54" fmla="*/ 472 w 846"/>
              <a:gd name="T55" fmla="*/ 611 h 620"/>
              <a:gd name="T56" fmla="*/ 449 w 846"/>
              <a:gd name="T57" fmla="*/ 595 h 620"/>
              <a:gd name="T58" fmla="*/ 397 w 846"/>
              <a:gd name="T59" fmla="*/ 609 h 620"/>
              <a:gd name="T60" fmla="*/ 336 w 846"/>
              <a:gd name="T61" fmla="*/ 516 h 620"/>
              <a:gd name="T62" fmla="*/ 318 w 846"/>
              <a:gd name="T63" fmla="*/ 585 h 620"/>
              <a:gd name="T64" fmla="*/ 281 w 846"/>
              <a:gd name="T65" fmla="*/ 557 h 620"/>
              <a:gd name="T66" fmla="*/ 226 w 846"/>
              <a:gd name="T67" fmla="*/ 540 h 620"/>
              <a:gd name="T68" fmla="*/ 293 w 846"/>
              <a:gd name="T69" fmla="*/ 506 h 620"/>
              <a:gd name="T70" fmla="*/ 248 w 846"/>
              <a:gd name="T71" fmla="*/ 453 h 620"/>
              <a:gd name="T72" fmla="*/ 269 w 846"/>
              <a:gd name="T73" fmla="*/ 446 h 620"/>
              <a:gd name="T74" fmla="*/ 199 w 846"/>
              <a:gd name="T75" fmla="*/ 320 h 620"/>
              <a:gd name="T76" fmla="*/ 211 w 846"/>
              <a:gd name="T77" fmla="*/ 189 h 620"/>
              <a:gd name="T78" fmla="*/ 194 w 846"/>
              <a:gd name="T79" fmla="*/ 184 h 620"/>
              <a:gd name="T80" fmla="*/ 136 w 846"/>
              <a:gd name="T81" fmla="*/ 242 h 620"/>
              <a:gd name="T82" fmla="*/ 119 w 846"/>
              <a:gd name="T83" fmla="*/ 270 h 620"/>
              <a:gd name="T84" fmla="*/ 19 w 846"/>
              <a:gd name="T85" fmla="*/ 288 h 620"/>
              <a:gd name="T86" fmla="*/ 7 w 846"/>
              <a:gd name="T87" fmla="*/ 201 h 620"/>
              <a:gd name="T88" fmla="*/ 73 w 846"/>
              <a:gd name="T89" fmla="*/ 164 h 620"/>
              <a:gd name="T90" fmla="*/ 135 w 846"/>
              <a:gd name="T91" fmla="*/ 106 h 620"/>
              <a:gd name="T92" fmla="*/ 193 w 846"/>
              <a:gd name="T93" fmla="*/ 101 h 620"/>
              <a:gd name="T94" fmla="*/ 219 w 846"/>
              <a:gd name="T95" fmla="*/ 73 h 620"/>
              <a:gd name="T96" fmla="*/ 217 w 846"/>
              <a:gd name="T97" fmla="*/ 0 h 620"/>
              <a:gd name="T98" fmla="*/ 278 w 846"/>
              <a:gd name="T99" fmla="*/ 15 h 620"/>
              <a:gd name="T100" fmla="*/ 327 w 846"/>
              <a:gd name="T101" fmla="*/ 48 h 6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46" h="620">
                <a:moveTo>
                  <a:pt x="327" y="48"/>
                </a:moveTo>
                <a:cubicBezTo>
                  <a:pt x="332" y="81"/>
                  <a:pt x="350" y="99"/>
                  <a:pt x="371" y="121"/>
                </a:cubicBezTo>
                <a:cubicBezTo>
                  <a:pt x="394" y="146"/>
                  <a:pt x="415" y="169"/>
                  <a:pt x="443" y="188"/>
                </a:cubicBezTo>
                <a:cubicBezTo>
                  <a:pt x="445" y="201"/>
                  <a:pt x="444" y="211"/>
                  <a:pt x="447" y="222"/>
                </a:cubicBezTo>
                <a:cubicBezTo>
                  <a:pt x="450" y="233"/>
                  <a:pt x="459" y="243"/>
                  <a:pt x="459" y="251"/>
                </a:cubicBezTo>
                <a:cubicBezTo>
                  <a:pt x="459" y="270"/>
                  <a:pt x="435" y="289"/>
                  <a:pt x="431" y="307"/>
                </a:cubicBezTo>
                <a:cubicBezTo>
                  <a:pt x="434" y="316"/>
                  <a:pt x="442" y="321"/>
                  <a:pt x="447" y="328"/>
                </a:cubicBezTo>
                <a:cubicBezTo>
                  <a:pt x="462" y="327"/>
                  <a:pt x="476" y="325"/>
                  <a:pt x="489" y="324"/>
                </a:cubicBezTo>
                <a:cubicBezTo>
                  <a:pt x="503" y="323"/>
                  <a:pt x="520" y="317"/>
                  <a:pt x="530" y="320"/>
                </a:cubicBezTo>
                <a:cubicBezTo>
                  <a:pt x="537" y="322"/>
                  <a:pt x="543" y="337"/>
                  <a:pt x="549" y="344"/>
                </a:cubicBezTo>
                <a:cubicBezTo>
                  <a:pt x="567" y="367"/>
                  <a:pt x="591" y="389"/>
                  <a:pt x="608" y="410"/>
                </a:cubicBezTo>
                <a:cubicBezTo>
                  <a:pt x="631" y="406"/>
                  <a:pt x="653" y="411"/>
                  <a:pt x="673" y="408"/>
                </a:cubicBezTo>
                <a:cubicBezTo>
                  <a:pt x="700" y="404"/>
                  <a:pt x="721" y="382"/>
                  <a:pt x="745" y="377"/>
                </a:cubicBezTo>
                <a:cubicBezTo>
                  <a:pt x="750" y="361"/>
                  <a:pt x="749" y="346"/>
                  <a:pt x="756" y="334"/>
                </a:cubicBezTo>
                <a:cubicBezTo>
                  <a:pt x="761" y="323"/>
                  <a:pt x="775" y="319"/>
                  <a:pt x="783" y="309"/>
                </a:cubicBezTo>
                <a:cubicBezTo>
                  <a:pt x="797" y="294"/>
                  <a:pt x="802" y="275"/>
                  <a:pt x="816" y="262"/>
                </a:cubicBezTo>
                <a:cubicBezTo>
                  <a:pt x="823" y="263"/>
                  <a:pt x="832" y="261"/>
                  <a:pt x="836" y="263"/>
                </a:cubicBezTo>
                <a:cubicBezTo>
                  <a:pt x="833" y="274"/>
                  <a:pt x="830" y="285"/>
                  <a:pt x="827" y="296"/>
                </a:cubicBezTo>
                <a:cubicBezTo>
                  <a:pt x="824" y="306"/>
                  <a:pt x="817" y="320"/>
                  <a:pt x="818" y="328"/>
                </a:cubicBezTo>
                <a:cubicBezTo>
                  <a:pt x="819" y="339"/>
                  <a:pt x="836" y="343"/>
                  <a:pt x="841" y="356"/>
                </a:cubicBezTo>
                <a:cubicBezTo>
                  <a:pt x="846" y="366"/>
                  <a:pt x="841" y="371"/>
                  <a:pt x="845" y="383"/>
                </a:cubicBezTo>
                <a:cubicBezTo>
                  <a:pt x="831" y="401"/>
                  <a:pt x="808" y="417"/>
                  <a:pt x="799" y="443"/>
                </a:cubicBezTo>
                <a:cubicBezTo>
                  <a:pt x="792" y="464"/>
                  <a:pt x="791" y="487"/>
                  <a:pt x="771" y="498"/>
                </a:cubicBezTo>
                <a:cubicBezTo>
                  <a:pt x="768" y="500"/>
                  <a:pt x="763" y="497"/>
                  <a:pt x="758" y="499"/>
                </a:cubicBezTo>
                <a:cubicBezTo>
                  <a:pt x="738" y="518"/>
                  <a:pt x="724" y="544"/>
                  <a:pt x="704" y="564"/>
                </a:cubicBezTo>
                <a:cubicBezTo>
                  <a:pt x="663" y="561"/>
                  <a:pt x="619" y="572"/>
                  <a:pt x="595" y="553"/>
                </a:cubicBezTo>
                <a:cubicBezTo>
                  <a:pt x="583" y="581"/>
                  <a:pt x="566" y="603"/>
                  <a:pt x="542" y="618"/>
                </a:cubicBezTo>
                <a:cubicBezTo>
                  <a:pt x="515" y="619"/>
                  <a:pt x="493" y="620"/>
                  <a:pt x="472" y="611"/>
                </a:cubicBezTo>
                <a:cubicBezTo>
                  <a:pt x="464" y="608"/>
                  <a:pt x="457" y="596"/>
                  <a:pt x="449" y="595"/>
                </a:cubicBezTo>
                <a:cubicBezTo>
                  <a:pt x="430" y="594"/>
                  <a:pt x="420" y="611"/>
                  <a:pt x="397" y="609"/>
                </a:cubicBezTo>
                <a:cubicBezTo>
                  <a:pt x="397" y="562"/>
                  <a:pt x="374" y="529"/>
                  <a:pt x="336" y="516"/>
                </a:cubicBezTo>
                <a:cubicBezTo>
                  <a:pt x="328" y="536"/>
                  <a:pt x="322" y="560"/>
                  <a:pt x="318" y="585"/>
                </a:cubicBezTo>
                <a:cubicBezTo>
                  <a:pt x="302" y="580"/>
                  <a:pt x="293" y="567"/>
                  <a:pt x="281" y="557"/>
                </a:cubicBezTo>
                <a:cubicBezTo>
                  <a:pt x="260" y="555"/>
                  <a:pt x="229" y="556"/>
                  <a:pt x="226" y="540"/>
                </a:cubicBezTo>
                <a:cubicBezTo>
                  <a:pt x="255" y="535"/>
                  <a:pt x="273" y="520"/>
                  <a:pt x="293" y="506"/>
                </a:cubicBezTo>
                <a:cubicBezTo>
                  <a:pt x="278" y="488"/>
                  <a:pt x="263" y="471"/>
                  <a:pt x="248" y="453"/>
                </a:cubicBezTo>
                <a:cubicBezTo>
                  <a:pt x="254" y="449"/>
                  <a:pt x="263" y="449"/>
                  <a:pt x="269" y="446"/>
                </a:cubicBezTo>
                <a:cubicBezTo>
                  <a:pt x="257" y="393"/>
                  <a:pt x="230" y="355"/>
                  <a:pt x="199" y="320"/>
                </a:cubicBezTo>
                <a:cubicBezTo>
                  <a:pt x="203" y="278"/>
                  <a:pt x="232" y="230"/>
                  <a:pt x="211" y="189"/>
                </a:cubicBezTo>
                <a:cubicBezTo>
                  <a:pt x="206" y="188"/>
                  <a:pt x="199" y="187"/>
                  <a:pt x="194" y="184"/>
                </a:cubicBezTo>
                <a:cubicBezTo>
                  <a:pt x="171" y="197"/>
                  <a:pt x="153" y="221"/>
                  <a:pt x="136" y="242"/>
                </a:cubicBezTo>
                <a:cubicBezTo>
                  <a:pt x="129" y="251"/>
                  <a:pt x="125" y="261"/>
                  <a:pt x="119" y="270"/>
                </a:cubicBezTo>
                <a:cubicBezTo>
                  <a:pt x="102" y="293"/>
                  <a:pt x="41" y="324"/>
                  <a:pt x="19" y="288"/>
                </a:cubicBezTo>
                <a:cubicBezTo>
                  <a:pt x="6" y="268"/>
                  <a:pt x="0" y="228"/>
                  <a:pt x="7" y="201"/>
                </a:cubicBezTo>
                <a:cubicBezTo>
                  <a:pt x="36" y="196"/>
                  <a:pt x="49" y="175"/>
                  <a:pt x="73" y="164"/>
                </a:cubicBezTo>
                <a:cubicBezTo>
                  <a:pt x="83" y="133"/>
                  <a:pt x="101" y="113"/>
                  <a:pt x="135" y="106"/>
                </a:cubicBezTo>
                <a:cubicBezTo>
                  <a:pt x="154" y="103"/>
                  <a:pt x="174" y="108"/>
                  <a:pt x="193" y="101"/>
                </a:cubicBezTo>
                <a:cubicBezTo>
                  <a:pt x="201" y="98"/>
                  <a:pt x="218" y="79"/>
                  <a:pt x="219" y="73"/>
                </a:cubicBezTo>
                <a:cubicBezTo>
                  <a:pt x="222" y="59"/>
                  <a:pt x="193" y="0"/>
                  <a:pt x="217" y="0"/>
                </a:cubicBezTo>
                <a:cubicBezTo>
                  <a:pt x="238" y="0"/>
                  <a:pt x="265" y="8"/>
                  <a:pt x="278" y="15"/>
                </a:cubicBezTo>
                <a:cubicBezTo>
                  <a:pt x="298" y="26"/>
                  <a:pt x="303" y="45"/>
                  <a:pt x="327" y="48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6" name="Freeform 12"/>
          <p:cNvSpPr>
            <a:spLocks/>
          </p:cNvSpPr>
          <p:nvPr/>
        </p:nvSpPr>
        <p:spPr bwMode="auto">
          <a:xfrm>
            <a:off x="6335714" y="3124200"/>
            <a:ext cx="425648" cy="771525"/>
          </a:xfrm>
          <a:custGeom>
            <a:avLst/>
            <a:gdLst>
              <a:gd name="T0" fmla="*/ 267 w 267"/>
              <a:gd name="T1" fmla="*/ 178 h 394"/>
              <a:gd name="T2" fmla="*/ 227 w 267"/>
              <a:gd name="T3" fmla="*/ 244 h 394"/>
              <a:gd name="T4" fmla="*/ 250 w 267"/>
              <a:gd name="T5" fmla="*/ 275 h 394"/>
              <a:gd name="T6" fmla="*/ 252 w 267"/>
              <a:gd name="T7" fmla="*/ 322 h 394"/>
              <a:gd name="T8" fmla="*/ 214 w 267"/>
              <a:gd name="T9" fmla="*/ 357 h 394"/>
              <a:gd name="T10" fmla="*/ 148 w 267"/>
              <a:gd name="T11" fmla="*/ 385 h 394"/>
              <a:gd name="T12" fmla="*/ 140 w 267"/>
              <a:gd name="T13" fmla="*/ 357 h 394"/>
              <a:gd name="T14" fmla="*/ 128 w 267"/>
              <a:gd name="T15" fmla="*/ 360 h 394"/>
              <a:gd name="T16" fmla="*/ 95 w 267"/>
              <a:gd name="T17" fmla="*/ 295 h 394"/>
              <a:gd name="T18" fmla="*/ 60 w 267"/>
              <a:gd name="T19" fmla="*/ 253 h 394"/>
              <a:gd name="T20" fmla="*/ 48 w 267"/>
              <a:gd name="T21" fmla="*/ 199 h 394"/>
              <a:gd name="T22" fmla="*/ 25 w 267"/>
              <a:gd name="T23" fmla="*/ 155 h 394"/>
              <a:gd name="T24" fmla="*/ 0 w 267"/>
              <a:gd name="T25" fmla="*/ 116 h 394"/>
              <a:gd name="T26" fmla="*/ 57 w 267"/>
              <a:gd name="T27" fmla="*/ 90 h 394"/>
              <a:gd name="T28" fmla="*/ 86 w 267"/>
              <a:gd name="T29" fmla="*/ 47 h 394"/>
              <a:gd name="T30" fmla="*/ 119 w 267"/>
              <a:gd name="T31" fmla="*/ 0 h 394"/>
              <a:gd name="T32" fmla="*/ 153 w 267"/>
              <a:gd name="T33" fmla="*/ 41 h 394"/>
              <a:gd name="T34" fmla="*/ 186 w 267"/>
              <a:gd name="T35" fmla="*/ 83 h 394"/>
              <a:gd name="T36" fmla="*/ 238 w 267"/>
              <a:gd name="T37" fmla="*/ 157 h 394"/>
              <a:gd name="T38" fmla="*/ 267 w 267"/>
              <a:gd name="T39" fmla="*/ 178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67" h="394">
                <a:moveTo>
                  <a:pt x="267" y="178"/>
                </a:moveTo>
                <a:cubicBezTo>
                  <a:pt x="254" y="188"/>
                  <a:pt x="224" y="218"/>
                  <a:pt x="227" y="244"/>
                </a:cubicBezTo>
                <a:cubicBezTo>
                  <a:pt x="229" y="257"/>
                  <a:pt x="245" y="266"/>
                  <a:pt x="250" y="275"/>
                </a:cubicBezTo>
                <a:cubicBezTo>
                  <a:pt x="255" y="287"/>
                  <a:pt x="256" y="309"/>
                  <a:pt x="252" y="322"/>
                </a:cubicBezTo>
                <a:cubicBezTo>
                  <a:pt x="247" y="337"/>
                  <a:pt x="227" y="348"/>
                  <a:pt x="214" y="357"/>
                </a:cubicBezTo>
                <a:cubicBezTo>
                  <a:pt x="194" y="372"/>
                  <a:pt x="179" y="394"/>
                  <a:pt x="148" y="385"/>
                </a:cubicBezTo>
                <a:cubicBezTo>
                  <a:pt x="145" y="376"/>
                  <a:pt x="146" y="363"/>
                  <a:pt x="140" y="357"/>
                </a:cubicBezTo>
                <a:cubicBezTo>
                  <a:pt x="136" y="353"/>
                  <a:pt x="134" y="361"/>
                  <a:pt x="128" y="360"/>
                </a:cubicBezTo>
                <a:cubicBezTo>
                  <a:pt x="116" y="340"/>
                  <a:pt x="110" y="318"/>
                  <a:pt x="95" y="295"/>
                </a:cubicBezTo>
                <a:cubicBezTo>
                  <a:pt x="86" y="280"/>
                  <a:pt x="66" y="268"/>
                  <a:pt x="60" y="253"/>
                </a:cubicBezTo>
                <a:cubicBezTo>
                  <a:pt x="52" y="235"/>
                  <a:pt x="54" y="216"/>
                  <a:pt x="48" y="199"/>
                </a:cubicBezTo>
                <a:cubicBezTo>
                  <a:pt x="43" y="183"/>
                  <a:pt x="33" y="169"/>
                  <a:pt x="25" y="155"/>
                </a:cubicBezTo>
                <a:cubicBezTo>
                  <a:pt x="18" y="142"/>
                  <a:pt x="12" y="127"/>
                  <a:pt x="0" y="116"/>
                </a:cubicBezTo>
                <a:cubicBezTo>
                  <a:pt x="13" y="99"/>
                  <a:pt x="26" y="80"/>
                  <a:pt x="57" y="90"/>
                </a:cubicBezTo>
                <a:cubicBezTo>
                  <a:pt x="67" y="81"/>
                  <a:pt x="76" y="65"/>
                  <a:pt x="86" y="47"/>
                </a:cubicBezTo>
                <a:cubicBezTo>
                  <a:pt x="94" y="33"/>
                  <a:pt x="109" y="0"/>
                  <a:pt x="119" y="0"/>
                </a:cubicBezTo>
                <a:cubicBezTo>
                  <a:pt x="130" y="0"/>
                  <a:pt x="146" y="30"/>
                  <a:pt x="153" y="41"/>
                </a:cubicBezTo>
                <a:cubicBezTo>
                  <a:pt x="164" y="56"/>
                  <a:pt x="178" y="70"/>
                  <a:pt x="186" y="83"/>
                </a:cubicBezTo>
                <a:cubicBezTo>
                  <a:pt x="204" y="112"/>
                  <a:pt x="210" y="140"/>
                  <a:pt x="238" y="157"/>
                </a:cubicBezTo>
                <a:cubicBezTo>
                  <a:pt x="251" y="165"/>
                  <a:pt x="263" y="161"/>
                  <a:pt x="267" y="178"/>
                </a:cubicBezTo>
                <a:close/>
              </a:path>
            </a:pathLst>
          </a:custGeom>
          <a:solidFill>
            <a:srgbClr val="CE602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7" name="Freeform 13"/>
          <p:cNvSpPr>
            <a:spLocks/>
          </p:cNvSpPr>
          <p:nvPr/>
        </p:nvSpPr>
        <p:spPr bwMode="auto">
          <a:xfrm>
            <a:off x="6645276" y="3189287"/>
            <a:ext cx="686197" cy="631825"/>
          </a:xfrm>
          <a:custGeom>
            <a:avLst/>
            <a:gdLst>
              <a:gd name="T0" fmla="*/ 421 w 432"/>
              <a:gd name="T1" fmla="*/ 49 h 323"/>
              <a:gd name="T2" fmla="*/ 415 w 432"/>
              <a:gd name="T3" fmla="*/ 128 h 323"/>
              <a:gd name="T4" fmla="*/ 405 w 432"/>
              <a:gd name="T5" fmla="*/ 177 h 323"/>
              <a:gd name="T6" fmla="*/ 359 w 432"/>
              <a:gd name="T7" fmla="*/ 223 h 323"/>
              <a:gd name="T8" fmla="*/ 306 w 432"/>
              <a:gd name="T9" fmla="*/ 241 h 323"/>
              <a:gd name="T10" fmla="*/ 252 w 432"/>
              <a:gd name="T11" fmla="*/ 267 h 323"/>
              <a:gd name="T12" fmla="*/ 208 w 432"/>
              <a:gd name="T13" fmla="*/ 320 h 323"/>
              <a:gd name="T14" fmla="*/ 165 w 432"/>
              <a:gd name="T15" fmla="*/ 314 h 323"/>
              <a:gd name="T16" fmla="*/ 125 w 432"/>
              <a:gd name="T17" fmla="*/ 303 h 323"/>
              <a:gd name="T18" fmla="*/ 94 w 432"/>
              <a:gd name="T19" fmla="*/ 323 h 323"/>
              <a:gd name="T20" fmla="*/ 66 w 432"/>
              <a:gd name="T21" fmla="*/ 303 h 323"/>
              <a:gd name="T22" fmla="*/ 67 w 432"/>
              <a:gd name="T23" fmla="*/ 237 h 323"/>
              <a:gd name="T24" fmla="*/ 46 w 432"/>
              <a:gd name="T25" fmla="*/ 209 h 323"/>
              <a:gd name="T26" fmla="*/ 67 w 432"/>
              <a:gd name="T27" fmla="*/ 165 h 323"/>
              <a:gd name="T28" fmla="*/ 86 w 432"/>
              <a:gd name="T29" fmla="*/ 149 h 323"/>
              <a:gd name="T30" fmla="*/ 49 w 432"/>
              <a:gd name="T31" fmla="*/ 112 h 323"/>
              <a:gd name="T32" fmla="*/ 0 w 432"/>
              <a:gd name="T33" fmla="*/ 37 h 323"/>
              <a:gd name="T34" fmla="*/ 29 w 432"/>
              <a:gd name="T35" fmla="*/ 28 h 323"/>
              <a:gd name="T36" fmla="*/ 73 w 432"/>
              <a:gd name="T37" fmla="*/ 38 h 323"/>
              <a:gd name="T38" fmla="*/ 115 w 432"/>
              <a:gd name="T39" fmla="*/ 50 h 323"/>
              <a:gd name="T40" fmla="*/ 145 w 432"/>
              <a:gd name="T41" fmla="*/ 25 h 323"/>
              <a:gd name="T42" fmla="*/ 174 w 432"/>
              <a:gd name="T43" fmla="*/ 82 h 323"/>
              <a:gd name="T44" fmla="*/ 193 w 432"/>
              <a:gd name="T45" fmla="*/ 10 h 323"/>
              <a:gd name="T46" fmla="*/ 207 w 432"/>
              <a:gd name="T47" fmla="*/ 0 h 323"/>
              <a:gd name="T48" fmla="*/ 208 w 432"/>
              <a:gd name="T49" fmla="*/ 1 h 323"/>
              <a:gd name="T50" fmla="*/ 212 w 432"/>
              <a:gd name="T51" fmla="*/ 55 h 323"/>
              <a:gd name="T52" fmla="*/ 210 w 432"/>
              <a:gd name="T53" fmla="*/ 71 h 323"/>
              <a:gd name="T54" fmla="*/ 251 w 432"/>
              <a:gd name="T55" fmla="*/ 166 h 323"/>
              <a:gd name="T56" fmla="*/ 307 w 432"/>
              <a:gd name="T57" fmla="*/ 159 h 323"/>
              <a:gd name="T58" fmla="*/ 348 w 432"/>
              <a:gd name="T59" fmla="*/ 129 h 323"/>
              <a:gd name="T60" fmla="*/ 363 w 432"/>
              <a:gd name="T61" fmla="*/ 101 h 323"/>
              <a:gd name="T62" fmla="*/ 386 w 432"/>
              <a:gd name="T63" fmla="*/ 79 h 323"/>
              <a:gd name="T64" fmla="*/ 421 w 432"/>
              <a:gd name="T65" fmla="*/ 49 h 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32" h="323">
                <a:moveTo>
                  <a:pt x="421" y="49"/>
                </a:moveTo>
                <a:cubicBezTo>
                  <a:pt x="432" y="73"/>
                  <a:pt x="421" y="100"/>
                  <a:pt x="415" y="128"/>
                </a:cubicBezTo>
                <a:cubicBezTo>
                  <a:pt x="412" y="145"/>
                  <a:pt x="410" y="165"/>
                  <a:pt x="405" y="177"/>
                </a:cubicBezTo>
                <a:cubicBezTo>
                  <a:pt x="399" y="192"/>
                  <a:pt x="375" y="219"/>
                  <a:pt x="359" y="223"/>
                </a:cubicBezTo>
                <a:cubicBezTo>
                  <a:pt x="339" y="227"/>
                  <a:pt x="314" y="218"/>
                  <a:pt x="306" y="241"/>
                </a:cubicBezTo>
                <a:cubicBezTo>
                  <a:pt x="289" y="253"/>
                  <a:pt x="268" y="256"/>
                  <a:pt x="252" y="267"/>
                </a:cubicBezTo>
                <a:cubicBezTo>
                  <a:pt x="233" y="280"/>
                  <a:pt x="226" y="306"/>
                  <a:pt x="208" y="320"/>
                </a:cubicBezTo>
                <a:cubicBezTo>
                  <a:pt x="194" y="318"/>
                  <a:pt x="180" y="317"/>
                  <a:pt x="165" y="314"/>
                </a:cubicBezTo>
                <a:cubicBezTo>
                  <a:pt x="151" y="311"/>
                  <a:pt x="135" y="302"/>
                  <a:pt x="125" y="303"/>
                </a:cubicBezTo>
                <a:cubicBezTo>
                  <a:pt x="112" y="304"/>
                  <a:pt x="106" y="318"/>
                  <a:pt x="94" y="323"/>
                </a:cubicBezTo>
                <a:cubicBezTo>
                  <a:pt x="83" y="317"/>
                  <a:pt x="77" y="308"/>
                  <a:pt x="66" y="303"/>
                </a:cubicBezTo>
                <a:cubicBezTo>
                  <a:pt x="76" y="280"/>
                  <a:pt x="76" y="255"/>
                  <a:pt x="67" y="237"/>
                </a:cubicBezTo>
                <a:cubicBezTo>
                  <a:pt x="62" y="226"/>
                  <a:pt x="47" y="218"/>
                  <a:pt x="46" y="209"/>
                </a:cubicBezTo>
                <a:cubicBezTo>
                  <a:pt x="45" y="196"/>
                  <a:pt x="61" y="171"/>
                  <a:pt x="67" y="165"/>
                </a:cubicBezTo>
                <a:cubicBezTo>
                  <a:pt x="73" y="159"/>
                  <a:pt x="84" y="157"/>
                  <a:pt x="86" y="149"/>
                </a:cubicBezTo>
                <a:cubicBezTo>
                  <a:pt x="90" y="127"/>
                  <a:pt x="62" y="120"/>
                  <a:pt x="49" y="112"/>
                </a:cubicBezTo>
                <a:cubicBezTo>
                  <a:pt x="24" y="96"/>
                  <a:pt x="13" y="62"/>
                  <a:pt x="0" y="37"/>
                </a:cubicBezTo>
                <a:cubicBezTo>
                  <a:pt x="12" y="38"/>
                  <a:pt x="19" y="28"/>
                  <a:pt x="29" y="28"/>
                </a:cubicBezTo>
                <a:cubicBezTo>
                  <a:pt x="42" y="27"/>
                  <a:pt x="59" y="35"/>
                  <a:pt x="73" y="38"/>
                </a:cubicBezTo>
                <a:cubicBezTo>
                  <a:pt x="88" y="42"/>
                  <a:pt x="102" y="46"/>
                  <a:pt x="115" y="50"/>
                </a:cubicBezTo>
                <a:cubicBezTo>
                  <a:pt x="129" y="45"/>
                  <a:pt x="135" y="33"/>
                  <a:pt x="145" y="25"/>
                </a:cubicBezTo>
                <a:cubicBezTo>
                  <a:pt x="155" y="44"/>
                  <a:pt x="166" y="61"/>
                  <a:pt x="174" y="82"/>
                </a:cubicBezTo>
                <a:cubicBezTo>
                  <a:pt x="182" y="59"/>
                  <a:pt x="187" y="34"/>
                  <a:pt x="193" y="10"/>
                </a:cubicBezTo>
                <a:cubicBezTo>
                  <a:pt x="197" y="7"/>
                  <a:pt x="202" y="3"/>
                  <a:pt x="207" y="0"/>
                </a:cubicBezTo>
                <a:cubicBezTo>
                  <a:pt x="208" y="0"/>
                  <a:pt x="208" y="0"/>
                  <a:pt x="208" y="1"/>
                </a:cubicBezTo>
                <a:cubicBezTo>
                  <a:pt x="203" y="19"/>
                  <a:pt x="212" y="38"/>
                  <a:pt x="212" y="55"/>
                </a:cubicBezTo>
                <a:cubicBezTo>
                  <a:pt x="213" y="61"/>
                  <a:pt x="210" y="66"/>
                  <a:pt x="210" y="71"/>
                </a:cubicBezTo>
                <a:cubicBezTo>
                  <a:pt x="208" y="112"/>
                  <a:pt x="226" y="148"/>
                  <a:pt x="251" y="166"/>
                </a:cubicBezTo>
                <a:cubicBezTo>
                  <a:pt x="275" y="166"/>
                  <a:pt x="291" y="167"/>
                  <a:pt x="307" y="159"/>
                </a:cubicBezTo>
                <a:cubicBezTo>
                  <a:pt x="321" y="153"/>
                  <a:pt x="340" y="139"/>
                  <a:pt x="348" y="129"/>
                </a:cubicBezTo>
                <a:cubicBezTo>
                  <a:pt x="354" y="121"/>
                  <a:pt x="356" y="110"/>
                  <a:pt x="363" y="101"/>
                </a:cubicBezTo>
                <a:cubicBezTo>
                  <a:pt x="369" y="94"/>
                  <a:pt x="379" y="88"/>
                  <a:pt x="386" y="79"/>
                </a:cubicBezTo>
                <a:cubicBezTo>
                  <a:pt x="396" y="67"/>
                  <a:pt x="401" y="49"/>
                  <a:pt x="421" y="49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8" name="Freeform 14"/>
          <p:cNvSpPr>
            <a:spLocks/>
          </p:cNvSpPr>
          <p:nvPr/>
        </p:nvSpPr>
        <p:spPr bwMode="auto">
          <a:xfrm>
            <a:off x="6802637" y="3548062"/>
            <a:ext cx="626864" cy="482600"/>
          </a:xfrm>
          <a:custGeom>
            <a:avLst/>
            <a:gdLst>
              <a:gd name="T0" fmla="*/ 315 w 394"/>
              <a:gd name="T1" fmla="*/ 0 h 246"/>
              <a:gd name="T2" fmla="*/ 374 w 394"/>
              <a:gd name="T3" fmla="*/ 103 h 246"/>
              <a:gd name="T4" fmla="*/ 348 w 394"/>
              <a:gd name="T5" fmla="*/ 111 h 246"/>
              <a:gd name="T6" fmla="*/ 394 w 394"/>
              <a:gd name="T7" fmla="*/ 169 h 246"/>
              <a:gd name="T8" fmla="*/ 357 w 394"/>
              <a:gd name="T9" fmla="*/ 192 h 246"/>
              <a:gd name="T10" fmla="*/ 286 w 394"/>
              <a:gd name="T11" fmla="*/ 181 h 246"/>
              <a:gd name="T12" fmla="*/ 200 w 394"/>
              <a:gd name="T13" fmla="*/ 202 h 246"/>
              <a:gd name="T14" fmla="*/ 181 w 394"/>
              <a:gd name="T15" fmla="*/ 188 h 246"/>
              <a:gd name="T16" fmla="*/ 59 w 394"/>
              <a:gd name="T17" fmla="*/ 226 h 246"/>
              <a:gd name="T18" fmla="*/ 58 w 394"/>
              <a:gd name="T19" fmla="*/ 246 h 246"/>
              <a:gd name="T20" fmla="*/ 24 w 394"/>
              <a:gd name="T21" fmla="*/ 235 h 246"/>
              <a:gd name="T22" fmla="*/ 0 w 394"/>
              <a:gd name="T23" fmla="*/ 151 h 246"/>
              <a:gd name="T24" fmla="*/ 28 w 394"/>
              <a:gd name="T25" fmla="*/ 132 h 246"/>
              <a:gd name="T26" fmla="*/ 69 w 394"/>
              <a:gd name="T27" fmla="*/ 143 h 246"/>
              <a:gd name="T28" fmla="*/ 113 w 394"/>
              <a:gd name="T29" fmla="*/ 149 h 246"/>
              <a:gd name="T30" fmla="*/ 138 w 394"/>
              <a:gd name="T31" fmla="*/ 122 h 246"/>
              <a:gd name="T32" fmla="*/ 161 w 394"/>
              <a:gd name="T33" fmla="*/ 93 h 246"/>
              <a:gd name="T34" fmla="*/ 218 w 394"/>
              <a:gd name="T35" fmla="*/ 65 h 246"/>
              <a:gd name="T36" fmla="*/ 227 w 394"/>
              <a:gd name="T37" fmla="*/ 53 h 246"/>
              <a:gd name="T38" fmla="*/ 254 w 394"/>
              <a:gd name="T39" fmla="*/ 52 h 246"/>
              <a:gd name="T40" fmla="*/ 315 w 394"/>
              <a:gd name="T41" fmla="*/ 0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94" h="246">
                <a:moveTo>
                  <a:pt x="315" y="0"/>
                </a:moveTo>
                <a:cubicBezTo>
                  <a:pt x="341" y="28"/>
                  <a:pt x="363" y="61"/>
                  <a:pt x="374" y="103"/>
                </a:cubicBezTo>
                <a:cubicBezTo>
                  <a:pt x="367" y="107"/>
                  <a:pt x="356" y="108"/>
                  <a:pt x="348" y="111"/>
                </a:cubicBezTo>
                <a:cubicBezTo>
                  <a:pt x="359" y="130"/>
                  <a:pt x="380" y="149"/>
                  <a:pt x="394" y="169"/>
                </a:cubicBezTo>
                <a:cubicBezTo>
                  <a:pt x="388" y="176"/>
                  <a:pt x="374" y="187"/>
                  <a:pt x="357" y="192"/>
                </a:cubicBezTo>
                <a:cubicBezTo>
                  <a:pt x="329" y="200"/>
                  <a:pt x="297" y="200"/>
                  <a:pt x="286" y="181"/>
                </a:cubicBezTo>
                <a:cubicBezTo>
                  <a:pt x="253" y="184"/>
                  <a:pt x="220" y="186"/>
                  <a:pt x="200" y="202"/>
                </a:cubicBezTo>
                <a:cubicBezTo>
                  <a:pt x="192" y="200"/>
                  <a:pt x="188" y="192"/>
                  <a:pt x="181" y="188"/>
                </a:cubicBezTo>
                <a:cubicBezTo>
                  <a:pt x="149" y="209"/>
                  <a:pt x="99" y="212"/>
                  <a:pt x="59" y="226"/>
                </a:cubicBezTo>
                <a:cubicBezTo>
                  <a:pt x="60" y="234"/>
                  <a:pt x="58" y="238"/>
                  <a:pt x="58" y="246"/>
                </a:cubicBezTo>
                <a:cubicBezTo>
                  <a:pt x="47" y="242"/>
                  <a:pt x="35" y="239"/>
                  <a:pt x="24" y="235"/>
                </a:cubicBezTo>
                <a:cubicBezTo>
                  <a:pt x="23" y="200"/>
                  <a:pt x="8" y="179"/>
                  <a:pt x="0" y="151"/>
                </a:cubicBezTo>
                <a:cubicBezTo>
                  <a:pt x="8" y="143"/>
                  <a:pt x="18" y="138"/>
                  <a:pt x="28" y="132"/>
                </a:cubicBezTo>
                <a:cubicBezTo>
                  <a:pt x="40" y="135"/>
                  <a:pt x="53" y="140"/>
                  <a:pt x="69" y="143"/>
                </a:cubicBezTo>
                <a:cubicBezTo>
                  <a:pt x="81" y="145"/>
                  <a:pt x="102" y="152"/>
                  <a:pt x="113" y="149"/>
                </a:cubicBezTo>
                <a:cubicBezTo>
                  <a:pt x="120" y="148"/>
                  <a:pt x="131" y="131"/>
                  <a:pt x="138" y="122"/>
                </a:cubicBezTo>
                <a:cubicBezTo>
                  <a:pt x="147" y="111"/>
                  <a:pt x="153" y="98"/>
                  <a:pt x="161" y="93"/>
                </a:cubicBezTo>
                <a:cubicBezTo>
                  <a:pt x="176" y="82"/>
                  <a:pt x="203" y="78"/>
                  <a:pt x="218" y="65"/>
                </a:cubicBezTo>
                <a:cubicBezTo>
                  <a:pt x="222" y="62"/>
                  <a:pt x="223" y="55"/>
                  <a:pt x="227" y="53"/>
                </a:cubicBezTo>
                <a:cubicBezTo>
                  <a:pt x="236" y="48"/>
                  <a:pt x="244" y="53"/>
                  <a:pt x="254" y="52"/>
                </a:cubicBezTo>
                <a:cubicBezTo>
                  <a:pt x="287" y="49"/>
                  <a:pt x="299" y="21"/>
                  <a:pt x="31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9" name="Freeform 15"/>
          <p:cNvSpPr>
            <a:spLocks/>
          </p:cNvSpPr>
          <p:nvPr/>
        </p:nvSpPr>
        <p:spPr bwMode="auto">
          <a:xfrm>
            <a:off x="7901583" y="3678238"/>
            <a:ext cx="928688" cy="995363"/>
          </a:xfrm>
          <a:custGeom>
            <a:avLst/>
            <a:gdLst>
              <a:gd name="T0" fmla="*/ 275 w 584"/>
              <a:gd name="T1" fmla="*/ 0 h 509"/>
              <a:gd name="T2" fmla="*/ 284 w 584"/>
              <a:gd name="T3" fmla="*/ 61 h 509"/>
              <a:gd name="T4" fmla="*/ 317 w 584"/>
              <a:gd name="T5" fmla="*/ 101 h 509"/>
              <a:gd name="T6" fmla="*/ 354 w 584"/>
              <a:gd name="T7" fmla="*/ 79 h 509"/>
              <a:gd name="T8" fmla="*/ 393 w 584"/>
              <a:gd name="T9" fmla="*/ 60 h 509"/>
              <a:gd name="T10" fmla="*/ 455 w 584"/>
              <a:gd name="T11" fmla="*/ 70 h 509"/>
              <a:gd name="T12" fmla="*/ 584 w 584"/>
              <a:gd name="T13" fmla="*/ 297 h 509"/>
              <a:gd name="T14" fmla="*/ 545 w 584"/>
              <a:gd name="T15" fmla="*/ 460 h 509"/>
              <a:gd name="T16" fmla="*/ 435 w 584"/>
              <a:gd name="T17" fmla="*/ 509 h 509"/>
              <a:gd name="T18" fmla="*/ 307 w 584"/>
              <a:gd name="T19" fmla="*/ 481 h 509"/>
              <a:gd name="T20" fmla="*/ 244 w 584"/>
              <a:gd name="T21" fmla="*/ 480 h 509"/>
              <a:gd name="T22" fmla="*/ 172 w 584"/>
              <a:gd name="T23" fmla="*/ 462 h 509"/>
              <a:gd name="T24" fmla="*/ 97 w 584"/>
              <a:gd name="T25" fmla="*/ 448 h 509"/>
              <a:gd name="T26" fmla="*/ 52 w 584"/>
              <a:gd name="T27" fmla="*/ 405 h 509"/>
              <a:gd name="T28" fmla="*/ 71 w 584"/>
              <a:gd name="T29" fmla="*/ 379 h 509"/>
              <a:gd name="T30" fmla="*/ 9 w 584"/>
              <a:gd name="T31" fmla="*/ 323 h 509"/>
              <a:gd name="T32" fmla="*/ 8 w 584"/>
              <a:gd name="T33" fmla="*/ 246 h 509"/>
              <a:gd name="T34" fmla="*/ 34 w 584"/>
              <a:gd name="T35" fmla="*/ 177 h 509"/>
              <a:gd name="T36" fmla="*/ 29 w 584"/>
              <a:gd name="T37" fmla="*/ 174 h 509"/>
              <a:gd name="T38" fmla="*/ 46 w 584"/>
              <a:gd name="T39" fmla="*/ 178 h 509"/>
              <a:gd name="T40" fmla="*/ 96 w 584"/>
              <a:gd name="T41" fmla="*/ 177 h 509"/>
              <a:gd name="T42" fmla="*/ 139 w 584"/>
              <a:gd name="T43" fmla="*/ 176 h 509"/>
              <a:gd name="T44" fmla="*/ 158 w 584"/>
              <a:gd name="T45" fmla="*/ 155 h 509"/>
              <a:gd name="T46" fmla="*/ 191 w 584"/>
              <a:gd name="T47" fmla="*/ 111 h 509"/>
              <a:gd name="T48" fmla="*/ 205 w 584"/>
              <a:gd name="T49" fmla="*/ 110 h 509"/>
              <a:gd name="T50" fmla="*/ 242 w 584"/>
              <a:gd name="T51" fmla="*/ 44 h 509"/>
              <a:gd name="T52" fmla="*/ 275 w 584"/>
              <a:gd name="T53" fmla="*/ 0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84" h="509">
                <a:moveTo>
                  <a:pt x="275" y="0"/>
                </a:moveTo>
                <a:cubicBezTo>
                  <a:pt x="285" y="20"/>
                  <a:pt x="278" y="42"/>
                  <a:pt x="284" y="61"/>
                </a:cubicBezTo>
                <a:cubicBezTo>
                  <a:pt x="290" y="78"/>
                  <a:pt x="311" y="86"/>
                  <a:pt x="317" y="101"/>
                </a:cubicBezTo>
                <a:cubicBezTo>
                  <a:pt x="330" y="96"/>
                  <a:pt x="341" y="87"/>
                  <a:pt x="354" y="79"/>
                </a:cubicBezTo>
                <a:cubicBezTo>
                  <a:pt x="365" y="73"/>
                  <a:pt x="381" y="61"/>
                  <a:pt x="393" y="60"/>
                </a:cubicBezTo>
                <a:cubicBezTo>
                  <a:pt x="412" y="57"/>
                  <a:pt x="432" y="69"/>
                  <a:pt x="455" y="70"/>
                </a:cubicBezTo>
                <a:cubicBezTo>
                  <a:pt x="501" y="143"/>
                  <a:pt x="540" y="222"/>
                  <a:pt x="584" y="297"/>
                </a:cubicBezTo>
                <a:cubicBezTo>
                  <a:pt x="573" y="353"/>
                  <a:pt x="566" y="414"/>
                  <a:pt x="545" y="460"/>
                </a:cubicBezTo>
                <a:cubicBezTo>
                  <a:pt x="515" y="473"/>
                  <a:pt x="484" y="509"/>
                  <a:pt x="435" y="509"/>
                </a:cubicBezTo>
                <a:cubicBezTo>
                  <a:pt x="393" y="509"/>
                  <a:pt x="344" y="486"/>
                  <a:pt x="307" y="481"/>
                </a:cubicBezTo>
                <a:cubicBezTo>
                  <a:pt x="286" y="479"/>
                  <a:pt x="264" y="482"/>
                  <a:pt x="244" y="480"/>
                </a:cubicBezTo>
                <a:cubicBezTo>
                  <a:pt x="220" y="477"/>
                  <a:pt x="197" y="466"/>
                  <a:pt x="172" y="462"/>
                </a:cubicBezTo>
                <a:cubicBezTo>
                  <a:pt x="146" y="457"/>
                  <a:pt x="116" y="456"/>
                  <a:pt x="97" y="448"/>
                </a:cubicBezTo>
                <a:cubicBezTo>
                  <a:pt x="85" y="444"/>
                  <a:pt x="53" y="418"/>
                  <a:pt x="52" y="405"/>
                </a:cubicBezTo>
                <a:cubicBezTo>
                  <a:pt x="52" y="392"/>
                  <a:pt x="64" y="387"/>
                  <a:pt x="71" y="379"/>
                </a:cubicBezTo>
                <a:cubicBezTo>
                  <a:pt x="55" y="356"/>
                  <a:pt x="41" y="330"/>
                  <a:pt x="9" y="323"/>
                </a:cubicBezTo>
                <a:cubicBezTo>
                  <a:pt x="2" y="296"/>
                  <a:pt x="0" y="271"/>
                  <a:pt x="8" y="246"/>
                </a:cubicBezTo>
                <a:cubicBezTo>
                  <a:pt x="14" y="223"/>
                  <a:pt x="34" y="203"/>
                  <a:pt x="34" y="177"/>
                </a:cubicBezTo>
                <a:cubicBezTo>
                  <a:pt x="35" y="173"/>
                  <a:pt x="31" y="175"/>
                  <a:pt x="29" y="174"/>
                </a:cubicBezTo>
                <a:cubicBezTo>
                  <a:pt x="31" y="166"/>
                  <a:pt x="40" y="178"/>
                  <a:pt x="46" y="178"/>
                </a:cubicBezTo>
                <a:cubicBezTo>
                  <a:pt x="63" y="173"/>
                  <a:pt x="79" y="177"/>
                  <a:pt x="96" y="177"/>
                </a:cubicBezTo>
                <a:cubicBezTo>
                  <a:pt x="109" y="177"/>
                  <a:pt x="128" y="179"/>
                  <a:pt x="139" y="176"/>
                </a:cubicBezTo>
                <a:cubicBezTo>
                  <a:pt x="146" y="174"/>
                  <a:pt x="152" y="162"/>
                  <a:pt x="158" y="155"/>
                </a:cubicBezTo>
                <a:cubicBezTo>
                  <a:pt x="170" y="140"/>
                  <a:pt x="181" y="129"/>
                  <a:pt x="191" y="111"/>
                </a:cubicBezTo>
                <a:cubicBezTo>
                  <a:pt x="196" y="111"/>
                  <a:pt x="201" y="111"/>
                  <a:pt x="205" y="110"/>
                </a:cubicBezTo>
                <a:cubicBezTo>
                  <a:pt x="231" y="101"/>
                  <a:pt x="233" y="69"/>
                  <a:pt x="242" y="44"/>
                </a:cubicBezTo>
                <a:cubicBezTo>
                  <a:pt x="250" y="23"/>
                  <a:pt x="267" y="15"/>
                  <a:pt x="27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0" name="Freeform 16"/>
          <p:cNvSpPr>
            <a:spLocks/>
          </p:cNvSpPr>
          <p:nvPr/>
        </p:nvSpPr>
        <p:spPr bwMode="auto">
          <a:xfrm>
            <a:off x="6566596" y="3798888"/>
            <a:ext cx="504329" cy="860425"/>
          </a:xfrm>
          <a:custGeom>
            <a:avLst/>
            <a:gdLst>
              <a:gd name="T0" fmla="*/ 197 w 317"/>
              <a:gd name="T1" fmla="*/ 201 h 439"/>
              <a:gd name="T2" fmla="*/ 215 w 317"/>
              <a:gd name="T3" fmla="*/ 199 h 439"/>
              <a:gd name="T4" fmla="*/ 218 w 317"/>
              <a:gd name="T5" fmla="*/ 231 h 439"/>
              <a:gd name="T6" fmla="*/ 314 w 317"/>
              <a:gd name="T7" fmla="*/ 306 h 439"/>
              <a:gd name="T8" fmla="*/ 313 w 317"/>
              <a:gd name="T9" fmla="*/ 357 h 439"/>
              <a:gd name="T10" fmla="*/ 283 w 317"/>
              <a:gd name="T11" fmla="*/ 412 h 439"/>
              <a:gd name="T12" fmla="*/ 232 w 317"/>
              <a:gd name="T13" fmla="*/ 439 h 439"/>
              <a:gd name="T14" fmla="*/ 185 w 317"/>
              <a:gd name="T15" fmla="*/ 368 h 439"/>
              <a:gd name="T16" fmla="*/ 149 w 317"/>
              <a:gd name="T17" fmla="*/ 329 h 439"/>
              <a:gd name="T18" fmla="*/ 134 w 317"/>
              <a:gd name="T19" fmla="*/ 273 h 439"/>
              <a:gd name="T20" fmla="*/ 126 w 317"/>
              <a:gd name="T21" fmla="*/ 264 h 439"/>
              <a:gd name="T22" fmla="*/ 109 w 317"/>
              <a:gd name="T23" fmla="*/ 234 h 439"/>
              <a:gd name="T24" fmla="*/ 78 w 317"/>
              <a:gd name="T25" fmla="*/ 198 h 439"/>
              <a:gd name="T26" fmla="*/ 56 w 317"/>
              <a:gd name="T27" fmla="*/ 144 h 439"/>
              <a:gd name="T28" fmla="*/ 23 w 317"/>
              <a:gd name="T29" fmla="*/ 100 h 439"/>
              <a:gd name="T30" fmla="*/ 12 w 317"/>
              <a:gd name="T31" fmla="*/ 103 h 439"/>
              <a:gd name="T32" fmla="*/ 4 w 317"/>
              <a:gd name="T33" fmla="*/ 56 h 439"/>
              <a:gd name="T34" fmla="*/ 66 w 317"/>
              <a:gd name="T35" fmla="*/ 31 h 439"/>
              <a:gd name="T36" fmla="*/ 106 w 317"/>
              <a:gd name="T37" fmla="*/ 0 h 439"/>
              <a:gd name="T38" fmla="*/ 135 w 317"/>
              <a:gd name="T39" fmla="*/ 21 h 439"/>
              <a:gd name="T40" fmla="*/ 157 w 317"/>
              <a:gd name="T41" fmla="*/ 87 h 439"/>
              <a:gd name="T42" fmla="*/ 159 w 317"/>
              <a:gd name="T43" fmla="*/ 127 h 439"/>
              <a:gd name="T44" fmla="*/ 197 w 317"/>
              <a:gd name="T45" fmla="*/ 201 h 4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17" h="439">
                <a:moveTo>
                  <a:pt x="197" y="201"/>
                </a:moveTo>
                <a:cubicBezTo>
                  <a:pt x="201" y="198"/>
                  <a:pt x="209" y="200"/>
                  <a:pt x="215" y="199"/>
                </a:cubicBezTo>
                <a:cubicBezTo>
                  <a:pt x="215" y="211"/>
                  <a:pt x="218" y="220"/>
                  <a:pt x="218" y="231"/>
                </a:cubicBezTo>
                <a:cubicBezTo>
                  <a:pt x="238" y="262"/>
                  <a:pt x="301" y="269"/>
                  <a:pt x="314" y="306"/>
                </a:cubicBezTo>
                <a:cubicBezTo>
                  <a:pt x="317" y="315"/>
                  <a:pt x="316" y="346"/>
                  <a:pt x="313" y="357"/>
                </a:cubicBezTo>
                <a:cubicBezTo>
                  <a:pt x="308" y="378"/>
                  <a:pt x="292" y="396"/>
                  <a:pt x="283" y="412"/>
                </a:cubicBezTo>
                <a:cubicBezTo>
                  <a:pt x="255" y="410"/>
                  <a:pt x="248" y="429"/>
                  <a:pt x="232" y="439"/>
                </a:cubicBezTo>
                <a:cubicBezTo>
                  <a:pt x="225" y="407"/>
                  <a:pt x="206" y="390"/>
                  <a:pt x="185" y="368"/>
                </a:cubicBezTo>
                <a:cubicBezTo>
                  <a:pt x="173" y="355"/>
                  <a:pt x="156" y="341"/>
                  <a:pt x="149" y="329"/>
                </a:cubicBezTo>
                <a:cubicBezTo>
                  <a:pt x="141" y="311"/>
                  <a:pt x="141" y="290"/>
                  <a:pt x="134" y="273"/>
                </a:cubicBezTo>
                <a:cubicBezTo>
                  <a:pt x="132" y="269"/>
                  <a:pt x="128" y="267"/>
                  <a:pt x="126" y="264"/>
                </a:cubicBezTo>
                <a:cubicBezTo>
                  <a:pt x="119" y="253"/>
                  <a:pt x="116" y="243"/>
                  <a:pt x="109" y="234"/>
                </a:cubicBezTo>
                <a:cubicBezTo>
                  <a:pt x="100" y="223"/>
                  <a:pt x="85" y="213"/>
                  <a:pt x="78" y="198"/>
                </a:cubicBezTo>
                <a:cubicBezTo>
                  <a:pt x="70" y="180"/>
                  <a:pt x="67" y="161"/>
                  <a:pt x="56" y="144"/>
                </a:cubicBezTo>
                <a:cubicBezTo>
                  <a:pt x="46" y="128"/>
                  <a:pt x="34" y="116"/>
                  <a:pt x="23" y="100"/>
                </a:cubicBezTo>
                <a:cubicBezTo>
                  <a:pt x="18" y="100"/>
                  <a:pt x="16" y="106"/>
                  <a:pt x="12" y="103"/>
                </a:cubicBezTo>
                <a:cubicBezTo>
                  <a:pt x="0" y="94"/>
                  <a:pt x="14" y="68"/>
                  <a:pt x="4" y="56"/>
                </a:cubicBezTo>
                <a:cubicBezTo>
                  <a:pt x="34" y="60"/>
                  <a:pt x="45" y="46"/>
                  <a:pt x="66" y="31"/>
                </a:cubicBezTo>
                <a:cubicBezTo>
                  <a:pt x="82" y="19"/>
                  <a:pt x="95" y="9"/>
                  <a:pt x="106" y="0"/>
                </a:cubicBezTo>
                <a:cubicBezTo>
                  <a:pt x="117" y="6"/>
                  <a:pt x="125" y="15"/>
                  <a:pt x="135" y="21"/>
                </a:cubicBezTo>
                <a:cubicBezTo>
                  <a:pt x="137" y="44"/>
                  <a:pt x="153" y="62"/>
                  <a:pt x="157" y="87"/>
                </a:cubicBezTo>
                <a:cubicBezTo>
                  <a:pt x="159" y="100"/>
                  <a:pt x="157" y="113"/>
                  <a:pt x="159" y="127"/>
                </a:cubicBezTo>
                <a:cubicBezTo>
                  <a:pt x="163" y="154"/>
                  <a:pt x="182" y="183"/>
                  <a:pt x="197" y="201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1" name="Freeform 17"/>
          <p:cNvSpPr>
            <a:spLocks/>
          </p:cNvSpPr>
          <p:nvPr/>
        </p:nvSpPr>
        <p:spPr bwMode="auto">
          <a:xfrm>
            <a:off x="6842623" y="3921125"/>
            <a:ext cx="767457" cy="558800"/>
          </a:xfrm>
          <a:custGeom>
            <a:avLst/>
            <a:gdLst>
              <a:gd name="T0" fmla="*/ 305 w 483"/>
              <a:gd name="T1" fmla="*/ 19 h 286"/>
              <a:gd name="T2" fmla="*/ 331 w 483"/>
              <a:gd name="T3" fmla="*/ 41 h 286"/>
              <a:gd name="T4" fmla="*/ 371 w 483"/>
              <a:gd name="T5" fmla="*/ 45 h 286"/>
              <a:gd name="T6" fmla="*/ 385 w 483"/>
              <a:gd name="T7" fmla="*/ 60 h 286"/>
              <a:gd name="T8" fmla="*/ 418 w 483"/>
              <a:gd name="T9" fmla="*/ 79 h 286"/>
              <a:gd name="T10" fmla="*/ 439 w 483"/>
              <a:gd name="T11" fmla="*/ 11 h 286"/>
              <a:gd name="T12" fmla="*/ 475 w 483"/>
              <a:gd name="T13" fmla="*/ 53 h 286"/>
              <a:gd name="T14" fmla="*/ 475 w 483"/>
              <a:gd name="T15" fmla="*/ 103 h 286"/>
              <a:gd name="T16" fmla="*/ 465 w 483"/>
              <a:gd name="T17" fmla="*/ 162 h 286"/>
              <a:gd name="T18" fmla="*/ 480 w 483"/>
              <a:gd name="T19" fmla="*/ 193 h 286"/>
              <a:gd name="T20" fmla="*/ 463 w 483"/>
              <a:gd name="T21" fmla="*/ 236 h 286"/>
              <a:gd name="T22" fmla="*/ 435 w 483"/>
              <a:gd name="T23" fmla="*/ 243 h 286"/>
              <a:gd name="T24" fmla="*/ 403 w 483"/>
              <a:gd name="T25" fmla="*/ 235 h 286"/>
              <a:gd name="T26" fmla="*/ 363 w 483"/>
              <a:gd name="T27" fmla="*/ 235 h 286"/>
              <a:gd name="T28" fmla="*/ 336 w 483"/>
              <a:gd name="T29" fmla="*/ 209 h 286"/>
              <a:gd name="T30" fmla="*/ 237 w 483"/>
              <a:gd name="T31" fmla="*/ 191 h 286"/>
              <a:gd name="T32" fmla="*/ 177 w 483"/>
              <a:gd name="T33" fmla="*/ 286 h 286"/>
              <a:gd name="T34" fmla="*/ 154 w 483"/>
              <a:gd name="T35" fmla="*/ 286 h 286"/>
              <a:gd name="T36" fmla="*/ 58 w 483"/>
              <a:gd name="T37" fmla="*/ 165 h 286"/>
              <a:gd name="T38" fmla="*/ 54 w 483"/>
              <a:gd name="T39" fmla="*/ 124 h 286"/>
              <a:gd name="T40" fmla="*/ 0 w 483"/>
              <a:gd name="T41" fmla="*/ 60 h 286"/>
              <a:gd name="T42" fmla="*/ 45 w 483"/>
              <a:gd name="T43" fmla="*/ 73 h 286"/>
              <a:gd name="T44" fmla="*/ 46 w 483"/>
              <a:gd name="T45" fmla="*/ 48 h 286"/>
              <a:gd name="T46" fmla="*/ 153 w 483"/>
              <a:gd name="T47" fmla="*/ 13 h 286"/>
              <a:gd name="T48" fmla="*/ 173 w 483"/>
              <a:gd name="T49" fmla="*/ 28 h 286"/>
              <a:gd name="T50" fmla="*/ 253 w 483"/>
              <a:gd name="T51" fmla="*/ 4 h 286"/>
              <a:gd name="T52" fmla="*/ 276 w 483"/>
              <a:gd name="T53" fmla="*/ 20 h 286"/>
              <a:gd name="T54" fmla="*/ 305 w 483"/>
              <a:gd name="T55" fmla="*/ 19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83" h="286">
                <a:moveTo>
                  <a:pt x="305" y="19"/>
                </a:moveTo>
                <a:cubicBezTo>
                  <a:pt x="315" y="27"/>
                  <a:pt x="318" y="37"/>
                  <a:pt x="331" y="41"/>
                </a:cubicBezTo>
                <a:cubicBezTo>
                  <a:pt x="343" y="45"/>
                  <a:pt x="358" y="40"/>
                  <a:pt x="371" y="45"/>
                </a:cubicBezTo>
                <a:cubicBezTo>
                  <a:pt x="377" y="47"/>
                  <a:pt x="379" y="55"/>
                  <a:pt x="385" y="60"/>
                </a:cubicBezTo>
                <a:cubicBezTo>
                  <a:pt x="395" y="68"/>
                  <a:pt x="409" y="73"/>
                  <a:pt x="418" y="79"/>
                </a:cubicBezTo>
                <a:cubicBezTo>
                  <a:pt x="431" y="63"/>
                  <a:pt x="430" y="32"/>
                  <a:pt x="439" y="11"/>
                </a:cubicBezTo>
                <a:cubicBezTo>
                  <a:pt x="458" y="15"/>
                  <a:pt x="467" y="32"/>
                  <a:pt x="475" y="53"/>
                </a:cubicBezTo>
                <a:cubicBezTo>
                  <a:pt x="481" y="71"/>
                  <a:pt x="481" y="82"/>
                  <a:pt x="475" y="103"/>
                </a:cubicBezTo>
                <a:cubicBezTo>
                  <a:pt x="469" y="121"/>
                  <a:pt x="458" y="135"/>
                  <a:pt x="465" y="162"/>
                </a:cubicBezTo>
                <a:cubicBezTo>
                  <a:pt x="468" y="173"/>
                  <a:pt x="478" y="182"/>
                  <a:pt x="480" y="193"/>
                </a:cubicBezTo>
                <a:cubicBezTo>
                  <a:pt x="483" y="212"/>
                  <a:pt x="475" y="224"/>
                  <a:pt x="463" y="236"/>
                </a:cubicBezTo>
                <a:cubicBezTo>
                  <a:pt x="450" y="233"/>
                  <a:pt x="445" y="242"/>
                  <a:pt x="435" y="243"/>
                </a:cubicBezTo>
                <a:cubicBezTo>
                  <a:pt x="423" y="244"/>
                  <a:pt x="414" y="236"/>
                  <a:pt x="403" y="235"/>
                </a:cubicBezTo>
                <a:cubicBezTo>
                  <a:pt x="390" y="234"/>
                  <a:pt x="377" y="242"/>
                  <a:pt x="363" y="235"/>
                </a:cubicBezTo>
                <a:cubicBezTo>
                  <a:pt x="351" y="228"/>
                  <a:pt x="347" y="217"/>
                  <a:pt x="336" y="209"/>
                </a:cubicBezTo>
                <a:cubicBezTo>
                  <a:pt x="313" y="191"/>
                  <a:pt x="278" y="192"/>
                  <a:pt x="237" y="191"/>
                </a:cubicBezTo>
                <a:cubicBezTo>
                  <a:pt x="219" y="225"/>
                  <a:pt x="203" y="261"/>
                  <a:pt x="177" y="286"/>
                </a:cubicBezTo>
                <a:cubicBezTo>
                  <a:pt x="169" y="286"/>
                  <a:pt x="162" y="286"/>
                  <a:pt x="154" y="286"/>
                </a:cubicBezTo>
                <a:cubicBezTo>
                  <a:pt x="171" y="202"/>
                  <a:pt x="94" y="201"/>
                  <a:pt x="58" y="165"/>
                </a:cubicBezTo>
                <a:cubicBezTo>
                  <a:pt x="58" y="151"/>
                  <a:pt x="55" y="138"/>
                  <a:pt x="54" y="124"/>
                </a:cubicBezTo>
                <a:cubicBezTo>
                  <a:pt x="13" y="135"/>
                  <a:pt x="9" y="86"/>
                  <a:pt x="0" y="60"/>
                </a:cubicBezTo>
                <a:cubicBezTo>
                  <a:pt x="16" y="63"/>
                  <a:pt x="30" y="68"/>
                  <a:pt x="45" y="73"/>
                </a:cubicBezTo>
                <a:cubicBezTo>
                  <a:pt x="48" y="67"/>
                  <a:pt x="46" y="56"/>
                  <a:pt x="46" y="48"/>
                </a:cubicBezTo>
                <a:cubicBezTo>
                  <a:pt x="78" y="32"/>
                  <a:pt x="125" y="33"/>
                  <a:pt x="153" y="13"/>
                </a:cubicBezTo>
                <a:cubicBezTo>
                  <a:pt x="161" y="16"/>
                  <a:pt x="166" y="24"/>
                  <a:pt x="173" y="28"/>
                </a:cubicBezTo>
                <a:cubicBezTo>
                  <a:pt x="189" y="17"/>
                  <a:pt x="227" y="0"/>
                  <a:pt x="253" y="4"/>
                </a:cubicBezTo>
                <a:cubicBezTo>
                  <a:pt x="264" y="6"/>
                  <a:pt x="268" y="15"/>
                  <a:pt x="276" y="20"/>
                </a:cubicBezTo>
                <a:cubicBezTo>
                  <a:pt x="286" y="21"/>
                  <a:pt x="295" y="19"/>
                  <a:pt x="305" y="1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2" name="Freeform 18"/>
          <p:cNvSpPr>
            <a:spLocks/>
          </p:cNvSpPr>
          <p:nvPr/>
        </p:nvSpPr>
        <p:spPr bwMode="auto">
          <a:xfrm>
            <a:off x="7505602" y="4067176"/>
            <a:ext cx="887413" cy="1268413"/>
          </a:xfrm>
          <a:custGeom>
            <a:avLst/>
            <a:gdLst>
              <a:gd name="T0" fmla="*/ 246 w 558"/>
              <a:gd name="T1" fmla="*/ 134 h 648"/>
              <a:gd name="T2" fmla="*/ 301 w 558"/>
              <a:gd name="T3" fmla="*/ 176 h 648"/>
              <a:gd name="T4" fmla="*/ 288 w 558"/>
              <a:gd name="T5" fmla="*/ 205 h 648"/>
              <a:gd name="T6" fmla="*/ 344 w 558"/>
              <a:gd name="T7" fmla="*/ 263 h 648"/>
              <a:gd name="T8" fmla="*/ 555 w 558"/>
              <a:gd name="T9" fmla="*/ 296 h 648"/>
              <a:gd name="T10" fmla="*/ 545 w 558"/>
              <a:gd name="T11" fmla="*/ 300 h 648"/>
              <a:gd name="T12" fmla="*/ 514 w 558"/>
              <a:gd name="T13" fmla="*/ 369 h 648"/>
              <a:gd name="T14" fmla="*/ 481 w 558"/>
              <a:gd name="T15" fmla="*/ 420 h 648"/>
              <a:gd name="T16" fmla="*/ 475 w 558"/>
              <a:gd name="T17" fmla="*/ 471 h 648"/>
              <a:gd name="T18" fmla="*/ 456 w 558"/>
              <a:gd name="T19" fmla="*/ 504 h 648"/>
              <a:gd name="T20" fmla="*/ 437 w 558"/>
              <a:gd name="T21" fmla="*/ 538 h 648"/>
              <a:gd name="T22" fmla="*/ 433 w 558"/>
              <a:gd name="T23" fmla="*/ 648 h 648"/>
              <a:gd name="T24" fmla="*/ 432 w 558"/>
              <a:gd name="T25" fmla="*/ 588 h 648"/>
              <a:gd name="T26" fmla="*/ 396 w 558"/>
              <a:gd name="T27" fmla="*/ 586 h 648"/>
              <a:gd name="T28" fmla="*/ 336 w 558"/>
              <a:gd name="T29" fmla="*/ 584 h 648"/>
              <a:gd name="T30" fmla="*/ 319 w 558"/>
              <a:gd name="T31" fmla="*/ 538 h 648"/>
              <a:gd name="T32" fmla="*/ 295 w 558"/>
              <a:gd name="T33" fmla="*/ 525 h 648"/>
              <a:gd name="T34" fmla="*/ 291 w 558"/>
              <a:gd name="T35" fmla="*/ 554 h 648"/>
              <a:gd name="T36" fmla="*/ 232 w 558"/>
              <a:gd name="T37" fmla="*/ 533 h 648"/>
              <a:gd name="T38" fmla="*/ 234 w 558"/>
              <a:gd name="T39" fmla="*/ 510 h 648"/>
              <a:gd name="T40" fmla="*/ 287 w 558"/>
              <a:gd name="T41" fmla="*/ 472 h 648"/>
              <a:gd name="T42" fmla="*/ 290 w 558"/>
              <a:gd name="T43" fmla="*/ 402 h 648"/>
              <a:gd name="T44" fmla="*/ 201 w 558"/>
              <a:gd name="T45" fmla="*/ 346 h 648"/>
              <a:gd name="T46" fmla="*/ 145 w 558"/>
              <a:gd name="T47" fmla="*/ 329 h 648"/>
              <a:gd name="T48" fmla="*/ 118 w 558"/>
              <a:gd name="T49" fmla="*/ 327 h 648"/>
              <a:gd name="T50" fmla="*/ 93 w 558"/>
              <a:gd name="T51" fmla="*/ 305 h 648"/>
              <a:gd name="T52" fmla="*/ 50 w 558"/>
              <a:gd name="T53" fmla="*/ 239 h 648"/>
              <a:gd name="T54" fmla="*/ 0 w 558"/>
              <a:gd name="T55" fmla="*/ 180 h 648"/>
              <a:gd name="T56" fmla="*/ 54 w 558"/>
              <a:gd name="T57" fmla="*/ 173 h 648"/>
              <a:gd name="T58" fmla="*/ 76 w 558"/>
              <a:gd name="T59" fmla="*/ 143 h 648"/>
              <a:gd name="T60" fmla="*/ 59 w 558"/>
              <a:gd name="T61" fmla="*/ 57 h 648"/>
              <a:gd name="T62" fmla="*/ 72 w 558"/>
              <a:gd name="T63" fmla="*/ 23 h 648"/>
              <a:gd name="T64" fmla="*/ 125 w 558"/>
              <a:gd name="T65" fmla="*/ 10 h 648"/>
              <a:gd name="T66" fmla="*/ 189 w 558"/>
              <a:gd name="T67" fmla="*/ 33 h 648"/>
              <a:gd name="T68" fmla="*/ 224 w 558"/>
              <a:gd name="T69" fmla="*/ 32 h 648"/>
              <a:gd name="T70" fmla="*/ 262 w 558"/>
              <a:gd name="T71" fmla="*/ 0 h 648"/>
              <a:gd name="T72" fmla="*/ 265 w 558"/>
              <a:gd name="T73" fmla="*/ 3 h 648"/>
              <a:gd name="T74" fmla="*/ 246 w 558"/>
              <a:gd name="T75" fmla="*/ 134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58" h="648">
                <a:moveTo>
                  <a:pt x="246" y="134"/>
                </a:moveTo>
                <a:cubicBezTo>
                  <a:pt x="273" y="139"/>
                  <a:pt x="290" y="155"/>
                  <a:pt x="301" y="176"/>
                </a:cubicBezTo>
                <a:cubicBezTo>
                  <a:pt x="299" y="185"/>
                  <a:pt x="288" y="192"/>
                  <a:pt x="288" y="205"/>
                </a:cubicBezTo>
                <a:cubicBezTo>
                  <a:pt x="288" y="232"/>
                  <a:pt x="329" y="248"/>
                  <a:pt x="344" y="263"/>
                </a:cubicBezTo>
                <a:cubicBezTo>
                  <a:pt x="419" y="269"/>
                  <a:pt x="470" y="299"/>
                  <a:pt x="555" y="296"/>
                </a:cubicBezTo>
                <a:cubicBezTo>
                  <a:pt x="552" y="298"/>
                  <a:pt x="549" y="299"/>
                  <a:pt x="545" y="300"/>
                </a:cubicBezTo>
                <a:cubicBezTo>
                  <a:pt x="558" y="329"/>
                  <a:pt x="530" y="349"/>
                  <a:pt x="514" y="369"/>
                </a:cubicBezTo>
                <a:cubicBezTo>
                  <a:pt x="501" y="385"/>
                  <a:pt x="485" y="403"/>
                  <a:pt x="481" y="420"/>
                </a:cubicBezTo>
                <a:cubicBezTo>
                  <a:pt x="476" y="438"/>
                  <a:pt x="480" y="456"/>
                  <a:pt x="475" y="471"/>
                </a:cubicBezTo>
                <a:cubicBezTo>
                  <a:pt x="471" y="483"/>
                  <a:pt x="461" y="494"/>
                  <a:pt x="456" y="504"/>
                </a:cubicBezTo>
                <a:cubicBezTo>
                  <a:pt x="449" y="516"/>
                  <a:pt x="445" y="527"/>
                  <a:pt x="437" y="538"/>
                </a:cubicBezTo>
                <a:cubicBezTo>
                  <a:pt x="451" y="565"/>
                  <a:pt x="475" y="633"/>
                  <a:pt x="433" y="648"/>
                </a:cubicBezTo>
                <a:cubicBezTo>
                  <a:pt x="429" y="629"/>
                  <a:pt x="427" y="607"/>
                  <a:pt x="432" y="588"/>
                </a:cubicBezTo>
                <a:cubicBezTo>
                  <a:pt x="418" y="592"/>
                  <a:pt x="407" y="587"/>
                  <a:pt x="396" y="586"/>
                </a:cubicBezTo>
                <a:cubicBezTo>
                  <a:pt x="372" y="582"/>
                  <a:pt x="352" y="597"/>
                  <a:pt x="336" y="584"/>
                </a:cubicBezTo>
                <a:cubicBezTo>
                  <a:pt x="330" y="569"/>
                  <a:pt x="324" y="553"/>
                  <a:pt x="319" y="538"/>
                </a:cubicBezTo>
                <a:cubicBezTo>
                  <a:pt x="312" y="533"/>
                  <a:pt x="302" y="530"/>
                  <a:pt x="295" y="525"/>
                </a:cubicBezTo>
                <a:cubicBezTo>
                  <a:pt x="293" y="534"/>
                  <a:pt x="293" y="545"/>
                  <a:pt x="291" y="554"/>
                </a:cubicBezTo>
                <a:cubicBezTo>
                  <a:pt x="273" y="545"/>
                  <a:pt x="250" y="542"/>
                  <a:pt x="232" y="533"/>
                </a:cubicBezTo>
                <a:cubicBezTo>
                  <a:pt x="231" y="524"/>
                  <a:pt x="235" y="519"/>
                  <a:pt x="234" y="510"/>
                </a:cubicBezTo>
                <a:cubicBezTo>
                  <a:pt x="252" y="498"/>
                  <a:pt x="269" y="485"/>
                  <a:pt x="287" y="472"/>
                </a:cubicBezTo>
                <a:cubicBezTo>
                  <a:pt x="289" y="449"/>
                  <a:pt x="292" y="428"/>
                  <a:pt x="290" y="402"/>
                </a:cubicBezTo>
                <a:cubicBezTo>
                  <a:pt x="267" y="373"/>
                  <a:pt x="243" y="359"/>
                  <a:pt x="201" y="346"/>
                </a:cubicBezTo>
                <a:cubicBezTo>
                  <a:pt x="183" y="340"/>
                  <a:pt x="162" y="332"/>
                  <a:pt x="145" y="329"/>
                </a:cubicBezTo>
                <a:cubicBezTo>
                  <a:pt x="136" y="327"/>
                  <a:pt x="127" y="330"/>
                  <a:pt x="118" y="327"/>
                </a:cubicBezTo>
                <a:cubicBezTo>
                  <a:pt x="111" y="325"/>
                  <a:pt x="98" y="311"/>
                  <a:pt x="93" y="305"/>
                </a:cubicBezTo>
                <a:cubicBezTo>
                  <a:pt x="77" y="283"/>
                  <a:pt x="67" y="259"/>
                  <a:pt x="50" y="239"/>
                </a:cubicBezTo>
                <a:cubicBezTo>
                  <a:pt x="32" y="219"/>
                  <a:pt x="16" y="200"/>
                  <a:pt x="0" y="180"/>
                </a:cubicBezTo>
                <a:cubicBezTo>
                  <a:pt x="18" y="184"/>
                  <a:pt x="33" y="174"/>
                  <a:pt x="54" y="173"/>
                </a:cubicBezTo>
                <a:cubicBezTo>
                  <a:pt x="63" y="164"/>
                  <a:pt x="68" y="152"/>
                  <a:pt x="76" y="143"/>
                </a:cubicBezTo>
                <a:cubicBezTo>
                  <a:pt x="83" y="105"/>
                  <a:pt x="57" y="94"/>
                  <a:pt x="59" y="57"/>
                </a:cubicBezTo>
                <a:cubicBezTo>
                  <a:pt x="64" y="46"/>
                  <a:pt x="71" y="37"/>
                  <a:pt x="72" y="23"/>
                </a:cubicBezTo>
                <a:cubicBezTo>
                  <a:pt x="94" y="23"/>
                  <a:pt x="108" y="15"/>
                  <a:pt x="125" y="10"/>
                </a:cubicBezTo>
                <a:cubicBezTo>
                  <a:pt x="139" y="20"/>
                  <a:pt x="161" y="31"/>
                  <a:pt x="189" y="33"/>
                </a:cubicBezTo>
                <a:cubicBezTo>
                  <a:pt x="200" y="34"/>
                  <a:pt x="216" y="34"/>
                  <a:pt x="224" y="32"/>
                </a:cubicBezTo>
                <a:cubicBezTo>
                  <a:pt x="240" y="28"/>
                  <a:pt x="249" y="7"/>
                  <a:pt x="262" y="0"/>
                </a:cubicBezTo>
                <a:cubicBezTo>
                  <a:pt x="264" y="0"/>
                  <a:pt x="264" y="1"/>
                  <a:pt x="265" y="3"/>
                </a:cubicBezTo>
                <a:cubicBezTo>
                  <a:pt x="241" y="34"/>
                  <a:pt x="231" y="88"/>
                  <a:pt x="246" y="134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3" name="Freeform 19"/>
          <p:cNvSpPr>
            <a:spLocks/>
          </p:cNvSpPr>
          <p:nvPr/>
        </p:nvSpPr>
        <p:spPr bwMode="auto">
          <a:xfrm>
            <a:off x="7034809" y="4321175"/>
            <a:ext cx="361156" cy="609600"/>
          </a:xfrm>
          <a:custGeom>
            <a:avLst/>
            <a:gdLst>
              <a:gd name="T0" fmla="*/ 215 w 227"/>
              <a:gd name="T1" fmla="*/ 21 h 311"/>
              <a:gd name="T2" fmla="*/ 209 w 227"/>
              <a:gd name="T3" fmla="*/ 30 h 311"/>
              <a:gd name="T4" fmla="*/ 188 w 227"/>
              <a:gd name="T5" fmla="*/ 30 h 311"/>
              <a:gd name="T6" fmla="*/ 219 w 227"/>
              <a:gd name="T7" fmla="*/ 100 h 311"/>
              <a:gd name="T8" fmla="*/ 222 w 227"/>
              <a:gd name="T9" fmla="*/ 122 h 311"/>
              <a:gd name="T10" fmla="*/ 226 w 227"/>
              <a:gd name="T11" fmla="*/ 143 h 311"/>
              <a:gd name="T12" fmla="*/ 186 w 227"/>
              <a:gd name="T13" fmla="*/ 176 h 311"/>
              <a:gd name="T14" fmla="*/ 127 w 227"/>
              <a:gd name="T15" fmla="*/ 200 h 311"/>
              <a:gd name="T16" fmla="*/ 145 w 227"/>
              <a:gd name="T17" fmla="*/ 304 h 311"/>
              <a:gd name="T18" fmla="*/ 78 w 227"/>
              <a:gd name="T19" fmla="*/ 297 h 311"/>
              <a:gd name="T20" fmla="*/ 43 w 227"/>
              <a:gd name="T21" fmla="*/ 279 h 311"/>
              <a:gd name="T22" fmla="*/ 49 w 227"/>
              <a:gd name="T23" fmla="*/ 185 h 311"/>
              <a:gd name="T24" fmla="*/ 0 w 227"/>
              <a:gd name="T25" fmla="*/ 197 h 311"/>
              <a:gd name="T26" fmla="*/ 31 w 227"/>
              <a:gd name="T27" fmla="*/ 94 h 311"/>
              <a:gd name="T28" fmla="*/ 61 w 227"/>
              <a:gd name="T29" fmla="*/ 93 h 311"/>
              <a:gd name="T30" fmla="*/ 123 w 227"/>
              <a:gd name="T31" fmla="*/ 0 h 311"/>
              <a:gd name="T32" fmla="*/ 215 w 227"/>
              <a:gd name="T33" fmla="*/ 21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27" h="311">
                <a:moveTo>
                  <a:pt x="215" y="21"/>
                </a:moveTo>
                <a:cubicBezTo>
                  <a:pt x="211" y="22"/>
                  <a:pt x="206" y="22"/>
                  <a:pt x="209" y="30"/>
                </a:cubicBezTo>
                <a:cubicBezTo>
                  <a:pt x="202" y="30"/>
                  <a:pt x="195" y="30"/>
                  <a:pt x="188" y="30"/>
                </a:cubicBezTo>
                <a:cubicBezTo>
                  <a:pt x="176" y="62"/>
                  <a:pt x="211" y="75"/>
                  <a:pt x="219" y="100"/>
                </a:cubicBezTo>
                <a:cubicBezTo>
                  <a:pt x="221" y="105"/>
                  <a:pt x="221" y="114"/>
                  <a:pt x="222" y="122"/>
                </a:cubicBezTo>
                <a:cubicBezTo>
                  <a:pt x="223" y="127"/>
                  <a:pt x="227" y="138"/>
                  <a:pt x="226" y="143"/>
                </a:cubicBezTo>
                <a:cubicBezTo>
                  <a:pt x="224" y="153"/>
                  <a:pt x="196" y="171"/>
                  <a:pt x="186" y="176"/>
                </a:cubicBezTo>
                <a:cubicBezTo>
                  <a:pt x="165" y="187"/>
                  <a:pt x="144" y="189"/>
                  <a:pt x="127" y="200"/>
                </a:cubicBezTo>
                <a:cubicBezTo>
                  <a:pt x="133" y="235"/>
                  <a:pt x="143" y="266"/>
                  <a:pt x="145" y="304"/>
                </a:cubicBezTo>
                <a:cubicBezTo>
                  <a:pt x="117" y="311"/>
                  <a:pt x="100" y="305"/>
                  <a:pt x="78" y="297"/>
                </a:cubicBezTo>
                <a:cubicBezTo>
                  <a:pt x="62" y="292"/>
                  <a:pt x="49" y="291"/>
                  <a:pt x="43" y="279"/>
                </a:cubicBezTo>
                <a:cubicBezTo>
                  <a:pt x="47" y="250"/>
                  <a:pt x="51" y="221"/>
                  <a:pt x="49" y="185"/>
                </a:cubicBezTo>
                <a:cubicBezTo>
                  <a:pt x="38" y="189"/>
                  <a:pt x="13" y="222"/>
                  <a:pt x="0" y="197"/>
                </a:cubicBezTo>
                <a:cubicBezTo>
                  <a:pt x="13" y="165"/>
                  <a:pt x="26" y="134"/>
                  <a:pt x="31" y="94"/>
                </a:cubicBezTo>
                <a:cubicBezTo>
                  <a:pt x="40" y="94"/>
                  <a:pt x="53" y="96"/>
                  <a:pt x="61" y="93"/>
                </a:cubicBezTo>
                <a:cubicBezTo>
                  <a:pt x="88" y="68"/>
                  <a:pt x="107" y="35"/>
                  <a:pt x="123" y="0"/>
                </a:cubicBezTo>
                <a:cubicBezTo>
                  <a:pt x="161" y="0"/>
                  <a:pt x="197" y="1"/>
                  <a:pt x="215" y="21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4" name="Freeform 20"/>
          <p:cNvSpPr>
            <a:spLocks/>
          </p:cNvSpPr>
          <p:nvPr/>
        </p:nvSpPr>
        <p:spPr bwMode="auto">
          <a:xfrm>
            <a:off x="7212808" y="4383088"/>
            <a:ext cx="518517" cy="982663"/>
          </a:xfrm>
          <a:custGeom>
            <a:avLst/>
            <a:gdLst>
              <a:gd name="T0" fmla="*/ 110 w 326"/>
              <a:gd name="T1" fmla="*/ 0 h 502"/>
              <a:gd name="T2" fmla="*/ 165 w 326"/>
              <a:gd name="T3" fmla="*/ 13 h 502"/>
              <a:gd name="T4" fmla="*/ 223 w 326"/>
              <a:gd name="T5" fmla="*/ 87 h 502"/>
              <a:gd name="T6" fmla="*/ 292 w 326"/>
              <a:gd name="T7" fmla="*/ 178 h 502"/>
              <a:gd name="T8" fmla="*/ 196 w 326"/>
              <a:gd name="T9" fmla="*/ 144 h 502"/>
              <a:gd name="T10" fmla="*/ 184 w 326"/>
              <a:gd name="T11" fmla="*/ 174 h 502"/>
              <a:gd name="T12" fmla="*/ 209 w 326"/>
              <a:gd name="T13" fmla="*/ 233 h 502"/>
              <a:gd name="T14" fmla="*/ 227 w 326"/>
              <a:gd name="T15" fmla="*/ 299 h 502"/>
              <a:gd name="T16" fmla="*/ 226 w 326"/>
              <a:gd name="T17" fmla="*/ 363 h 502"/>
              <a:gd name="T18" fmla="*/ 238 w 326"/>
              <a:gd name="T19" fmla="*/ 398 h 502"/>
              <a:gd name="T20" fmla="*/ 326 w 326"/>
              <a:gd name="T21" fmla="*/ 381 h 502"/>
              <a:gd name="T22" fmla="*/ 288 w 326"/>
              <a:gd name="T23" fmla="*/ 473 h 502"/>
              <a:gd name="T24" fmla="*/ 247 w 326"/>
              <a:gd name="T25" fmla="*/ 483 h 502"/>
              <a:gd name="T26" fmla="*/ 196 w 326"/>
              <a:gd name="T27" fmla="*/ 472 h 502"/>
              <a:gd name="T28" fmla="*/ 160 w 326"/>
              <a:gd name="T29" fmla="*/ 502 h 502"/>
              <a:gd name="T30" fmla="*/ 157 w 326"/>
              <a:gd name="T31" fmla="*/ 473 h 502"/>
              <a:gd name="T32" fmla="*/ 126 w 326"/>
              <a:gd name="T33" fmla="*/ 484 h 502"/>
              <a:gd name="T34" fmla="*/ 99 w 326"/>
              <a:gd name="T35" fmla="*/ 450 h 502"/>
              <a:gd name="T36" fmla="*/ 58 w 326"/>
              <a:gd name="T37" fmla="*/ 436 h 502"/>
              <a:gd name="T38" fmla="*/ 44 w 326"/>
              <a:gd name="T39" fmla="*/ 365 h 502"/>
              <a:gd name="T40" fmla="*/ 19 w 326"/>
              <a:gd name="T41" fmla="*/ 347 h 502"/>
              <a:gd name="T42" fmla="*/ 3 w 326"/>
              <a:gd name="T43" fmla="*/ 356 h 502"/>
              <a:gd name="T44" fmla="*/ 4 w 326"/>
              <a:gd name="T45" fmla="*/ 289 h 502"/>
              <a:gd name="T46" fmla="*/ 47 w 326"/>
              <a:gd name="T47" fmla="*/ 285 h 502"/>
              <a:gd name="T48" fmla="*/ 31 w 326"/>
              <a:gd name="T49" fmla="*/ 178 h 502"/>
              <a:gd name="T50" fmla="*/ 127 w 326"/>
              <a:gd name="T51" fmla="*/ 116 h 502"/>
              <a:gd name="T52" fmla="*/ 120 w 326"/>
              <a:gd name="T53" fmla="*/ 67 h 502"/>
              <a:gd name="T54" fmla="*/ 86 w 326"/>
              <a:gd name="T55" fmla="*/ 12 h 502"/>
              <a:gd name="T56" fmla="*/ 109 w 326"/>
              <a:gd name="T57" fmla="*/ 11 h 502"/>
              <a:gd name="T58" fmla="*/ 110 w 326"/>
              <a:gd name="T59" fmla="*/ 0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26" h="502">
                <a:moveTo>
                  <a:pt x="110" y="0"/>
                </a:moveTo>
                <a:cubicBezTo>
                  <a:pt x="123" y="10"/>
                  <a:pt x="144" y="19"/>
                  <a:pt x="165" y="13"/>
                </a:cubicBezTo>
                <a:cubicBezTo>
                  <a:pt x="182" y="37"/>
                  <a:pt x="202" y="63"/>
                  <a:pt x="223" y="87"/>
                </a:cubicBezTo>
                <a:cubicBezTo>
                  <a:pt x="248" y="117"/>
                  <a:pt x="264" y="151"/>
                  <a:pt x="292" y="178"/>
                </a:cubicBezTo>
                <a:cubicBezTo>
                  <a:pt x="241" y="185"/>
                  <a:pt x="243" y="140"/>
                  <a:pt x="196" y="144"/>
                </a:cubicBezTo>
                <a:cubicBezTo>
                  <a:pt x="193" y="152"/>
                  <a:pt x="183" y="163"/>
                  <a:pt x="184" y="174"/>
                </a:cubicBezTo>
                <a:cubicBezTo>
                  <a:pt x="184" y="188"/>
                  <a:pt x="204" y="217"/>
                  <a:pt x="209" y="233"/>
                </a:cubicBezTo>
                <a:cubicBezTo>
                  <a:pt x="215" y="252"/>
                  <a:pt x="224" y="278"/>
                  <a:pt x="227" y="299"/>
                </a:cubicBezTo>
                <a:cubicBezTo>
                  <a:pt x="230" y="321"/>
                  <a:pt x="223" y="344"/>
                  <a:pt x="226" y="363"/>
                </a:cubicBezTo>
                <a:cubicBezTo>
                  <a:pt x="227" y="374"/>
                  <a:pt x="234" y="384"/>
                  <a:pt x="238" y="398"/>
                </a:cubicBezTo>
                <a:cubicBezTo>
                  <a:pt x="275" y="401"/>
                  <a:pt x="289" y="379"/>
                  <a:pt x="326" y="381"/>
                </a:cubicBezTo>
                <a:cubicBezTo>
                  <a:pt x="318" y="417"/>
                  <a:pt x="306" y="448"/>
                  <a:pt x="288" y="473"/>
                </a:cubicBezTo>
                <a:cubicBezTo>
                  <a:pt x="272" y="474"/>
                  <a:pt x="262" y="482"/>
                  <a:pt x="247" y="483"/>
                </a:cubicBezTo>
                <a:cubicBezTo>
                  <a:pt x="228" y="483"/>
                  <a:pt x="211" y="469"/>
                  <a:pt x="196" y="472"/>
                </a:cubicBezTo>
                <a:cubicBezTo>
                  <a:pt x="179" y="475"/>
                  <a:pt x="178" y="498"/>
                  <a:pt x="160" y="502"/>
                </a:cubicBezTo>
                <a:cubicBezTo>
                  <a:pt x="160" y="492"/>
                  <a:pt x="157" y="484"/>
                  <a:pt x="157" y="473"/>
                </a:cubicBezTo>
                <a:cubicBezTo>
                  <a:pt x="146" y="477"/>
                  <a:pt x="137" y="481"/>
                  <a:pt x="126" y="484"/>
                </a:cubicBezTo>
                <a:cubicBezTo>
                  <a:pt x="116" y="473"/>
                  <a:pt x="109" y="460"/>
                  <a:pt x="99" y="450"/>
                </a:cubicBezTo>
                <a:cubicBezTo>
                  <a:pt x="84" y="447"/>
                  <a:pt x="73" y="440"/>
                  <a:pt x="58" y="436"/>
                </a:cubicBezTo>
                <a:cubicBezTo>
                  <a:pt x="65" y="411"/>
                  <a:pt x="51" y="386"/>
                  <a:pt x="44" y="365"/>
                </a:cubicBezTo>
                <a:cubicBezTo>
                  <a:pt x="36" y="359"/>
                  <a:pt x="26" y="354"/>
                  <a:pt x="19" y="347"/>
                </a:cubicBezTo>
                <a:cubicBezTo>
                  <a:pt x="11" y="348"/>
                  <a:pt x="10" y="355"/>
                  <a:pt x="3" y="356"/>
                </a:cubicBezTo>
                <a:cubicBezTo>
                  <a:pt x="0" y="334"/>
                  <a:pt x="2" y="310"/>
                  <a:pt x="4" y="289"/>
                </a:cubicBezTo>
                <a:cubicBezTo>
                  <a:pt x="18" y="287"/>
                  <a:pt x="32" y="286"/>
                  <a:pt x="47" y="285"/>
                </a:cubicBezTo>
                <a:cubicBezTo>
                  <a:pt x="48" y="248"/>
                  <a:pt x="36" y="213"/>
                  <a:pt x="31" y="178"/>
                </a:cubicBezTo>
                <a:cubicBezTo>
                  <a:pt x="64" y="159"/>
                  <a:pt x="107" y="149"/>
                  <a:pt x="127" y="116"/>
                </a:cubicBezTo>
                <a:cubicBezTo>
                  <a:pt x="123" y="98"/>
                  <a:pt x="124" y="82"/>
                  <a:pt x="120" y="67"/>
                </a:cubicBezTo>
                <a:cubicBezTo>
                  <a:pt x="114" y="45"/>
                  <a:pt x="93" y="33"/>
                  <a:pt x="86" y="12"/>
                </a:cubicBezTo>
                <a:cubicBezTo>
                  <a:pt x="92" y="10"/>
                  <a:pt x="101" y="11"/>
                  <a:pt x="109" y="11"/>
                </a:cubicBezTo>
                <a:cubicBezTo>
                  <a:pt x="111" y="10"/>
                  <a:pt x="109" y="3"/>
                  <a:pt x="110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5" name="Freeform 21"/>
          <p:cNvSpPr>
            <a:spLocks/>
          </p:cNvSpPr>
          <p:nvPr/>
        </p:nvSpPr>
        <p:spPr bwMode="auto">
          <a:xfrm>
            <a:off x="6867130" y="4600575"/>
            <a:ext cx="421779" cy="692150"/>
          </a:xfrm>
          <a:custGeom>
            <a:avLst/>
            <a:gdLst>
              <a:gd name="T0" fmla="*/ 111 w 265"/>
              <a:gd name="T1" fmla="*/ 0 h 354"/>
              <a:gd name="T2" fmla="*/ 87 w 265"/>
              <a:gd name="T3" fmla="*/ 67 h 354"/>
              <a:gd name="T4" fmla="*/ 97 w 265"/>
              <a:gd name="T5" fmla="*/ 66 h 354"/>
              <a:gd name="T6" fmla="*/ 111 w 265"/>
              <a:gd name="T7" fmla="*/ 79 h 354"/>
              <a:gd name="T8" fmla="*/ 138 w 265"/>
              <a:gd name="T9" fmla="*/ 70 h 354"/>
              <a:gd name="T10" fmla="*/ 133 w 265"/>
              <a:gd name="T11" fmla="*/ 140 h 354"/>
              <a:gd name="T12" fmla="*/ 208 w 265"/>
              <a:gd name="T13" fmla="*/ 178 h 354"/>
              <a:gd name="T14" fmla="*/ 208 w 265"/>
              <a:gd name="T15" fmla="*/ 270 h 354"/>
              <a:gd name="T16" fmla="*/ 236 w 265"/>
              <a:gd name="T17" fmla="*/ 252 h 354"/>
              <a:gd name="T18" fmla="*/ 265 w 265"/>
              <a:gd name="T19" fmla="*/ 315 h 354"/>
              <a:gd name="T20" fmla="*/ 232 w 265"/>
              <a:gd name="T21" fmla="*/ 354 h 354"/>
              <a:gd name="T22" fmla="*/ 206 w 265"/>
              <a:gd name="T23" fmla="*/ 328 h 354"/>
              <a:gd name="T24" fmla="*/ 167 w 265"/>
              <a:gd name="T25" fmla="*/ 298 h 354"/>
              <a:gd name="T26" fmla="*/ 166 w 265"/>
              <a:gd name="T27" fmla="*/ 285 h 354"/>
              <a:gd name="T28" fmla="*/ 129 w 265"/>
              <a:gd name="T29" fmla="*/ 270 h 354"/>
              <a:gd name="T30" fmla="*/ 112 w 265"/>
              <a:gd name="T31" fmla="*/ 242 h 354"/>
              <a:gd name="T32" fmla="*/ 96 w 265"/>
              <a:gd name="T33" fmla="*/ 233 h 354"/>
              <a:gd name="T34" fmla="*/ 88 w 265"/>
              <a:gd name="T35" fmla="*/ 220 h 354"/>
              <a:gd name="T36" fmla="*/ 71 w 265"/>
              <a:gd name="T37" fmla="*/ 203 h 354"/>
              <a:gd name="T38" fmla="*/ 39 w 265"/>
              <a:gd name="T39" fmla="*/ 171 h 354"/>
              <a:gd name="T40" fmla="*/ 43 w 265"/>
              <a:gd name="T41" fmla="*/ 157 h 354"/>
              <a:gd name="T42" fmla="*/ 25 w 265"/>
              <a:gd name="T43" fmla="*/ 133 h 354"/>
              <a:gd name="T44" fmla="*/ 21 w 265"/>
              <a:gd name="T45" fmla="*/ 144 h 354"/>
              <a:gd name="T46" fmla="*/ 12 w 265"/>
              <a:gd name="T47" fmla="*/ 101 h 354"/>
              <a:gd name="T48" fmla="*/ 8 w 265"/>
              <a:gd name="T49" fmla="*/ 107 h 354"/>
              <a:gd name="T50" fmla="*/ 4 w 265"/>
              <a:gd name="T51" fmla="*/ 87 h 354"/>
              <a:gd name="T52" fmla="*/ 20 w 265"/>
              <a:gd name="T53" fmla="*/ 82 h 354"/>
              <a:gd name="T54" fmla="*/ 20 w 265"/>
              <a:gd name="T55" fmla="*/ 93 h 354"/>
              <a:gd name="T56" fmla="*/ 43 w 265"/>
              <a:gd name="T57" fmla="*/ 71 h 354"/>
              <a:gd name="T58" fmla="*/ 100 w 265"/>
              <a:gd name="T59" fmla="*/ 14 h 354"/>
              <a:gd name="T60" fmla="*/ 111 w 265"/>
              <a:gd name="T61" fmla="*/ 0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65" h="354">
                <a:moveTo>
                  <a:pt x="111" y="0"/>
                </a:moveTo>
                <a:cubicBezTo>
                  <a:pt x="107" y="21"/>
                  <a:pt x="94" y="44"/>
                  <a:pt x="87" y="67"/>
                </a:cubicBezTo>
                <a:cubicBezTo>
                  <a:pt x="88" y="70"/>
                  <a:pt x="94" y="65"/>
                  <a:pt x="97" y="66"/>
                </a:cubicBezTo>
                <a:cubicBezTo>
                  <a:pt x="101" y="71"/>
                  <a:pt x="106" y="75"/>
                  <a:pt x="111" y="79"/>
                </a:cubicBezTo>
                <a:cubicBezTo>
                  <a:pt x="124" y="80"/>
                  <a:pt x="132" y="75"/>
                  <a:pt x="138" y="70"/>
                </a:cubicBezTo>
                <a:cubicBezTo>
                  <a:pt x="143" y="94"/>
                  <a:pt x="135" y="117"/>
                  <a:pt x="133" y="140"/>
                </a:cubicBezTo>
                <a:cubicBezTo>
                  <a:pt x="147" y="163"/>
                  <a:pt x="180" y="168"/>
                  <a:pt x="208" y="178"/>
                </a:cubicBezTo>
                <a:cubicBezTo>
                  <a:pt x="204" y="208"/>
                  <a:pt x="207" y="239"/>
                  <a:pt x="208" y="270"/>
                </a:cubicBezTo>
                <a:cubicBezTo>
                  <a:pt x="217" y="269"/>
                  <a:pt x="225" y="255"/>
                  <a:pt x="236" y="252"/>
                </a:cubicBezTo>
                <a:cubicBezTo>
                  <a:pt x="256" y="262"/>
                  <a:pt x="260" y="289"/>
                  <a:pt x="265" y="315"/>
                </a:cubicBezTo>
                <a:cubicBezTo>
                  <a:pt x="255" y="329"/>
                  <a:pt x="244" y="342"/>
                  <a:pt x="232" y="354"/>
                </a:cubicBezTo>
                <a:cubicBezTo>
                  <a:pt x="217" y="354"/>
                  <a:pt x="214" y="338"/>
                  <a:pt x="206" y="328"/>
                </a:cubicBezTo>
                <a:cubicBezTo>
                  <a:pt x="194" y="315"/>
                  <a:pt x="178" y="310"/>
                  <a:pt x="167" y="298"/>
                </a:cubicBezTo>
                <a:cubicBezTo>
                  <a:pt x="168" y="293"/>
                  <a:pt x="167" y="288"/>
                  <a:pt x="166" y="285"/>
                </a:cubicBezTo>
                <a:cubicBezTo>
                  <a:pt x="155" y="278"/>
                  <a:pt x="145" y="264"/>
                  <a:pt x="129" y="270"/>
                </a:cubicBezTo>
                <a:cubicBezTo>
                  <a:pt x="122" y="262"/>
                  <a:pt x="121" y="251"/>
                  <a:pt x="112" y="242"/>
                </a:cubicBezTo>
                <a:cubicBezTo>
                  <a:pt x="108" y="238"/>
                  <a:pt x="101" y="238"/>
                  <a:pt x="96" y="233"/>
                </a:cubicBezTo>
                <a:cubicBezTo>
                  <a:pt x="93" y="230"/>
                  <a:pt x="91" y="224"/>
                  <a:pt x="88" y="220"/>
                </a:cubicBezTo>
                <a:cubicBezTo>
                  <a:pt x="84" y="215"/>
                  <a:pt x="76" y="210"/>
                  <a:pt x="71" y="203"/>
                </a:cubicBezTo>
                <a:cubicBezTo>
                  <a:pt x="60" y="188"/>
                  <a:pt x="59" y="175"/>
                  <a:pt x="39" y="171"/>
                </a:cubicBezTo>
                <a:cubicBezTo>
                  <a:pt x="40" y="164"/>
                  <a:pt x="35" y="157"/>
                  <a:pt x="43" y="157"/>
                </a:cubicBezTo>
                <a:cubicBezTo>
                  <a:pt x="37" y="150"/>
                  <a:pt x="33" y="134"/>
                  <a:pt x="25" y="133"/>
                </a:cubicBezTo>
                <a:cubicBezTo>
                  <a:pt x="19" y="132"/>
                  <a:pt x="25" y="143"/>
                  <a:pt x="21" y="144"/>
                </a:cubicBezTo>
                <a:cubicBezTo>
                  <a:pt x="4" y="138"/>
                  <a:pt x="28" y="107"/>
                  <a:pt x="12" y="101"/>
                </a:cubicBezTo>
                <a:cubicBezTo>
                  <a:pt x="8" y="101"/>
                  <a:pt x="8" y="104"/>
                  <a:pt x="8" y="107"/>
                </a:cubicBezTo>
                <a:cubicBezTo>
                  <a:pt x="0" y="105"/>
                  <a:pt x="3" y="95"/>
                  <a:pt x="4" y="87"/>
                </a:cubicBezTo>
                <a:cubicBezTo>
                  <a:pt x="9" y="85"/>
                  <a:pt x="14" y="83"/>
                  <a:pt x="20" y="82"/>
                </a:cubicBezTo>
                <a:cubicBezTo>
                  <a:pt x="20" y="86"/>
                  <a:pt x="20" y="90"/>
                  <a:pt x="20" y="93"/>
                </a:cubicBezTo>
                <a:cubicBezTo>
                  <a:pt x="32" y="90"/>
                  <a:pt x="31" y="74"/>
                  <a:pt x="43" y="71"/>
                </a:cubicBezTo>
                <a:cubicBezTo>
                  <a:pt x="46" y="36"/>
                  <a:pt x="65" y="18"/>
                  <a:pt x="100" y="14"/>
                </a:cubicBezTo>
                <a:cubicBezTo>
                  <a:pt x="104" y="10"/>
                  <a:pt x="108" y="5"/>
                  <a:pt x="111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6" name="Freeform 22"/>
          <p:cNvSpPr>
            <a:spLocks/>
          </p:cNvSpPr>
          <p:nvPr/>
        </p:nvSpPr>
        <p:spPr bwMode="auto">
          <a:xfrm>
            <a:off x="8224045" y="4619625"/>
            <a:ext cx="566242" cy="1657350"/>
          </a:xfrm>
          <a:custGeom>
            <a:avLst/>
            <a:gdLst>
              <a:gd name="T0" fmla="*/ 130 w 356"/>
              <a:gd name="T1" fmla="*/ 847 h 847"/>
              <a:gd name="T2" fmla="*/ 124 w 356"/>
              <a:gd name="T3" fmla="*/ 847 h 847"/>
              <a:gd name="T4" fmla="*/ 68 w 356"/>
              <a:gd name="T5" fmla="*/ 758 h 847"/>
              <a:gd name="T6" fmla="*/ 12 w 356"/>
              <a:gd name="T7" fmla="*/ 728 h 847"/>
              <a:gd name="T8" fmla="*/ 35 w 356"/>
              <a:gd name="T9" fmla="*/ 702 h 847"/>
              <a:gd name="T10" fmla="*/ 50 w 356"/>
              <a:gd name="T11" fmla="*/ 667 h 847"/>
              <a:gd name="T12" fmla="*/ 104 w 356"/>
              <a:gd name="T13" fmla="*/ 625 h 847"/>
              <a:gd name="T14" fmla="*/ 126 w 356"/>
              <a:gd name="T15" fmla="*/ 580 h 847"/>
              <a:gd name="T16" fmla="*/ 137 w 356"/>
              <a:gd name="T17" fmla="*/ 611 h 847"/>
              <a:gd name="T18" fmla="*/ 147 w 356"/>
              <a:gd name="T19" fmla="*/ 619 h 847"/>
              <a:gd name="T20" fmla="*/ 159 w 356"/>
              <a:gd name="T21" fmla="*/ 642 h 847"/>
              <a:gd name="T22" fmla="*/ 234 w 356"/>
              <a:gd name="T23" fmla="*/ 661 h 847"/>
              <a:gd name="T24" fmla="*/ 257 w 356"/>
              <a:gd name="T25" fmla="*/ 657 h 847"/>
              <a:gd name="T26" fmla="*/ 236 w 356"/>
              <a:gd name="T27" fmla="*/ 649 h 847"/>
              <a:gd name="T28" fmla="*/ 166 w 356"/>
              <a:gd name="T29" fmla="*/ 632 h 847"/>
              <a:gd name="T30" fmla="*/ 170 w 356"/>
              <a:gd name="T31" fmla="*/ 566 h 847"/>
              <a:gd name="T32" fmla="*/ 132 w 356"/>
              <a:gd name="T33" fmla="*/ 529 h 847"/>
              <a:gd name="T34" fmla="*/ 124 w 356"/>
              <a:gd name="T35" fmla="*/ 503 h 847"/>
              <a:gd name="T36" fmla="*/ 107 w 356"/>
              <a:gd name="T37" fmla="*/ 482 h 847"/>
              <a:gd name="T38" fmla="*/ 87 w 356"/>
              <a:gd name="T39" fmla="*/ 462 h 847"/>
              <a:gd name="T40" fmla="*/ 55 w 356"/>
              <a:gd name="T41" fmla="*/ 459 h 847"/>
              <a:gd name="T42" fmla="*/ 31 w 356"/>
              <a:gd name="T43" fmla="*/ 425 h 847"/>
              <a:gd name="T44" fmla="*/ 9 w 356"/>
              <a:gd name="T45" fmla="*/ 388 h 847"/>
              <a:gd name="T46" fmla="*/ 5 w 356"/>
              <a:gd name="T47" fmla="*/ 370 h 847"/>
              <a:gd name="T48" fmla="*/ 18 w 356"/>
              <a:gd name="T49" fmla="*/ 327 h 847"/>
              <a:gd name="T50" fmla="*/ 0 w 356"/>
              <a:gd name="T51" fmla="*/ 257 h 847"/>
              <a:gd name="T52" fmla="*/ 37 w 356"/>
              <a:gd name="T53" fmla="*/ 189 h 847"/>
              <a:gd name="T54" fmla="*/ 43 w 356"/>
              <a:gd name="T55" fmla="*/ 138 h 847"/>
              <a:gd name="T56" fmla="*/ 75 w 356"/>
              <a:gd name="T57" fmla="*/ 90 h 847"/>
              <a:gd name="T58" fmla="*/ 108 w 356"/>
              <a:gd name="T59" fmla="*/ 15 h 847"/>
              <a:gd name="T60" fmla="*/ 267 w 356"/>
              <a:gd name="T61" fmla="*/ 36 h 847"/>
              <a:gd name="T62" fmla="*/ 335 w 356"/>
              <a:gd name="T63" fmla="*/ 0 h 847"/>
              <a:gd name="T64" fmla="*/ 341 w 356"/>
              <a:gd name="T65" fmla="*/ 72 h 847"/>
              <a:gd name="T66" fmla="*/ 356 w 356"/>
              <a:gd name="T67" fmla="*/ 115 h 847"/>
              <a:gd name="T68" fmla="*/ 313 w 356"/>
              <a:gd name="T69" fmla="*/ 169 h 847"/>
              <a:gd name="T70" fmla="*/ 271 w 356"/>
              <a:gd name="T71" fmla="*/ 223 h 847"/>
              <a:gd name="T72" fmla="*/ 275 w 356"/>
              <a:gd name="T73" fmla="*/ 263 h 847"/>
              <a:gd name="T74" fmla="*/ 278 w 356"/>
              <a:gd name="T75" fmla="*/ 305 h 847"/>
              <a:gd name="T76" fmla="*/ 265 w 356"/>
              <a:gd name="T77" fmla="*/ 342 h 847"/>
              <a:gd name="T78" fmla="*/ 250 w 356"/>
              <a:gd name="T79" fmla="*/ 379 h 847"/>
              <a:gd name="T80" fmla="*/ 302 w 356"/>
              <a:gd name="T81" fmla="*/ 455 h 847"/>
              <a:gd name="T82" fmla="*/ 327 w 356"/>
              <a:gd name="T83" fmla="*/ 464 h 847"/>
              <a:gd name="T84" fmla="*/ 328 w 356"/>
              <a:gd name="T85" fmla="*/ 524 h 847"/>
              <a:gd name="T86" fmla="*/ 308 w 356"/>
              <a:gd name="T87" fmla="*/ 567 h 847"/>
              <a:gd name="T88" fmla="*/ 246 w 356"/>
              <a:gd name="T89" fmla="*/ 698 h 847"/>
              <a:gd name="T90" fmla="*/ 199 w 356"/>
              <a:gd name="T91" fmla="*/ 719 h 847"/>
              <a:gd name="T92" fmla="*/ 205 w 356"/>
              <a:gd name="T93" fmla="*/ 818 h 847"/>
              <a:gd name="T94" fmla="*/ 130 w 356"/>
              <a:gd name="T95" fmla="*/ 847 h 8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6" h="847">
                <a:moveTo>
                  <a:pt x="130" y="847"/>
                </a:moveTo>
                <a:cubicBezTo>
                  <a:pt x="128" y="847"/>
                  <a:pt x="126" y="847"/>
                  <a:pt x="124" y="847"/>
                </a:cubicBezTo>
                <a:cubicBezTo>
                  <a:pt x="104" y="819"/>
                  <a:pt x="81" y="793"/>
                  <a:pt x="68" y="758"/>
                </a:cubicBezTo>
                <a:cubicBezTo>
                  <a:pt x="50" y="748"/>
                  <a:pt x="28" y="741"/>
                  <a:pt x="12" y="728"/>
                </a:cubicBezTo>
                <a:cubicBezTo>
                  <a:pt x="18" y="717"/>
                  <a:pt x="29" y="714"/>
                  <a:pt x="35" y="702"/>
                </a:cubicBezTo>
                <a:cubicBezTo>
                  <a:pt x="41" y="691"/>
                  <a:pt x="42" y="677"/>
                  <a:pt x="50" y="667"/>
                </a:cubicBezTo>
                <a:cubicBezTo>
                  <a:pt x="64" y="649"/>
                  <a:pt x="88" y="642"/>
                  <a:pt x="104" y="625"/>
                </a:cubicBezTo>
                <a:cubicBezTo>
                  <a:pt x="102" y="601"/>
                  <a:pt x="107" y="584"/>
                  <a:pt x="126" y="580"/>
                </a:cubicBezTo>
                <a:cubicBezTo>
                  <a:pt x="131" y="590"/>
                  <a:pt x="133" y="601"/>
                  <a:pt x="137" y="611"/>
                </a:cubicBezTo>
                <a:cubicBezTo>
                  <a:pt x="142" y="615"/>
                  <a:pt x="143" y="613"/>
                  <a:pt x="147" y="619"/>
                </a:cubicBezTo>
                <a:cubicBezTo>
                  <a:pt x="152" y="625"/>
                  <a:pt x="152" y="637"/>
                  <a:pt x="159" y="642"/>
                </a:cubicBezTo>
                <a:cubicBezTo>
                  <a:pt x="179" y="653"/>
                  <a:pt x="205" y="657"/>
                  <a:pt x="234" y="661"/>
                </a:cubicBezTo>
                <a:cubicBezTo>
                  <a:pt x="244" y="662"/>
                  <a:pt x="257" y="667"/>
                  <a:pt x="257" y="657"/>
                </a:cubicBezTo>
                <a:cubicBezTo>
                  <a:pt x="256" y="648"/>
                  <a:pt x="243" y="650"/>
                  <a:pt x="236" y="649"/>
                </a:cubicBezTo>
                <a:cubicBezTo>
                  <a:pt x="207" y="645"/>
                  <a:pt x="185" y="641"/>
                  <a:pt x="166" y="632"/>
                </a:cubicBezTo>
                <a:cubicBezTo>
                  <a:pt x="152" y="610"/>
                  <a:pt x="160" y="587"/>
                  <a:pt x="170" y="566"/>
                </a:cubicBezTo>
                <a:cubicBezTo>
                  <a:pt x="156" y="550"/>
                  <a:pt x="142" y="547"/>
                  <a:pt x="132" y="529"/>
                </a:cubicBezTo>
                <a:cubicBezTo>
                  <a:pt x="127" y="521"/>
                  <a:pt x="128" y="511"/>
                  <a:pt x="124" y="503"/>
                </a:cubicBezTo>
                <a:cubicBezTo>
                  <a:pt x="121" y="497"/>
                  <a:pt x="112" y="488"/>
                  <a:pt x="107" y="482"/>
                </a:cubicBezTo>
                <a:cubicBezTo>
                  <a:pt x="101" y="474"/>
                  <a:pt x="94" y="464"/>
                  <a:pt x="87" y="462"/>
                </a:cubicBezTo>
                <a:cubicBezTo>
                  <a:pt x="78" y="458"/>
                  <a:pt x="67" y="461"/>
                  <a:pt x="55" y="459"/>
                </a:cubicBezTo>
                <a:cubicBezTo>
                  <a:pt x="45" y="451"/>
                  <a:pt x="39" y="438"/>
                  <a:pt x="31" y="425"/>
                </a:cubicBezTo>
                <a:cubicBezTo>
                  <a:pt x="24" y="411"/>
                  <a:pt x="13" y="403"/>
                  <a:pt x="9" y="388"/>
                </a:cubicBezTo>
                <a:cubicBezTo>
                  <a:pt x="8" y="384"/>
                  <a:pt x="4" y="373"/>
                  <a:pt x="5" y="370"/>
                </a:cubicBezTo>
                <a:cubicBezTo>
                  <a:pt x="9" y="355"/>
                  <a:pt x="18" y="344"/>
                  <a:pt x="18" y="327"/>
                </a:cubicBezTo>
                <a:cubicBezTo>
                  <a:pt x="19" y="302"/>
                  <a:pt x="10" y="282"/>
                  <a:pt x="0" y="257"/>
                </a:cubicBezTo>
                <a:cubicBezTo>
                  <a:pt x="8" y="232"/>
                  <a:pt x="29" y="216"/>
                  <a:pt x="37" y="189"/>
                </a:cubicBezTo>
                <a:cubicBezTo>
                  <a:pt x="41" y="173"/>
                  <a:pt x="37" y="156"/>
                  <a:pt x="43" y="138"/>
                </a:cubicBezTo>
                <a:cubicBezTo>
                  <a:pt x="48" y="121"/>
                  <a:pt x="63" y="105"/>
                  <a:pt x="75" y="90"/>
                </a:cubicBezTo>
                <a:cubicBezTo>
                  <a:pt x="94" y="68"/>
                  <a:pt x="119" y="49"/>
                  <a:pt x="108" y="15"/>
                </a:cubicBezTo>
                <a:cubicBezTo>
                  <a:pt x="156" y="23"/>
                  <a:pt x="213" y="52"/>
                  <a:pt x="267" y="36"/>
                </a:cubicBezTo>
                <a:cubicBezTo>
                  <a:pt x="293" y="28"/>
                  <a:pt x="312" y="6"/>
                  <a:pt x="335" y="0"/>
                </a:cubicBezTo>
                <a:cubicBezTo>
                  <a:pt x="318" y="27"/>
                  <a:pt x="332" y="46"/>
                  <a:pt x="341" y="72"/>
                </a:cubicBezTo>
                <a:cubicBezTo>
                  <a:pt x="347" y="87"/>
                  <a:pt x="350" y="102"/>
                  <a:pt x="356" y="115"/>
                </a:cubicBezTo>
                <a:cubicBezTo>
                  <a:pt x="342" y="134"/>
                  <a:pt x="329" y="151"/>
                  <a:pt x="313" y="169"/>
                </a:cubicBezTo>
                <a:cubicBezTo>
                  <a:pt x="304" y="181"/>
                  <a:pt x="274" y="209"/>
                  <a:pt x="271" y="223"/>
                </a:cubicBezTo>
                <a:cubicBezTo>
                  <a:pt x="269" y="236"/>
                  <a:pt x="274" y="251"/>
                  <a:pt x="275" y="263"/>
                </a:cubicBezTo>
                <a:cubicBezTo>
                  <a:pt x="276" y="276"/>
                  <a:pt x="280" y="291"/>
                  <a:pt x="278" y="305"/>
                </a:cubicBezTo>
                <a:cubicBezTo>
                  <a:pt x="276" y="318"/>
                  <a:pt x="269" y="331"/>
                  <a:pt x="265" y="342"/>
                </a:cubicBezTo>
                <a:cubicBezTo>
                  <a:pt x="260" y="354"/>
                  <a:pt x="255" y="365"/>
                  <a:pt x="250" y="379"/>
                </a:cubicBezTo>
                <a:cubicBezTo>
                  <a:pt x="268" y="404"/>
                  <a:pt x="284" y="430"/>
                  <a:pt x="302" y="455"/>
                </a:cubicBezTo>
                <a:cubicBezTo>
                  <a:pt x="308" y="460"/>
                  <a:pt x="321" y="459"/>
                  <a:pt x="327" y="464"/>
                </a:cubicBezTo>
                <a:cubicBezTo>
                  <a:pt x="325" y="485"/>
                  <a:pt x="332" y="503"/>
                  <a:pt x="328" y="524"/>
                </a:cubicBezTo>
                <a:cubicBezTo>
                  <a:pt x="325" y="537"/>
                  <a:pt x="315" y="553"/>
                  <a:pt x="308" y="567"/>
                </a:cubicBezTo>
                <a:cubicBezTo>
                  <a:pt x="287" y="612"/>
                  <a:pt x="266" y="655"/>
                  <a:pt x="246" y="698"/>
                </a:cubicBezTo>
                <a:cubicBezTo>
                  <a:pt x="230" y="704"/>
                  <a:pt x="215" y="713"/>
                  <a:pt x="199" y="719"/>
                </a:cubicBezTo>
                <a:cubicBezTo>
                  <a:pt x="200" y="753"/>
                  <a:pt x="203" y="785"/>
                  <a:pt x="205" y="818"/>
                </a:cubicBezTo>
                <a:cubicBezTo>
                  <a:pt x="181" y="828"/>
                  <a:pt x="154" y="836"/>
                  <a:pt x="130" y="847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7" name="Freeform 23"/>
          <p:cNvSpPr>
            <a:spLocks/>
          </p:cNvSpPr>
          <p:nvPr/>
        </p:nvSpPr>
        <p:spPr bwMode="auto">
          <a:xfrm>
            <a:off x="7526239" y="4689476"/>
            <a:ext cx="423069" cy="449263"/>
          </a:xfrm>
          <a:custGeom>
            <a:avLst/>
            <a:gdLst>
              <a:gd name="T0" fmla="*/ 8 w 266"/>
              <a:gd name="T1" fmla="*/ 0 h 229"/>
              <a:gd name="T2" fmla="*/ 68 w 266"/>
              <a:gd name="T3" fmla="*/ 34 h 229"/>
              <a:gd name="T4" fmla="*/ 124 w 266"/>
              <a:gd name="T5" fmla="*/ 22 h 229"/>
              <a:gd name="T6" fmla="*/ 263 w 266"/>
              <a:gd name="T7" fmla="*/ 88 h 229"/>
              <a:gd name="T8" fmla="*/ 261 w 266"/>
              <a:gd name="T9" fmla="*/ 146 h 229"/>
              <a:gd name="T10" fmla="*/ 205 w 266"/>
              <a:gd name="T11" fmla="*/ 210 h 229"/>
              <a:gd name="T12" fmla="*/ 141 w 266"/>
              <a:gd name="T13" fmla="*/ 212 h 229"/>
              <a:gd name="T14" fmla="*/ 53 w 266"/>
              <a:gd name="T15" fmla="*/ 229 h 229"/>
              <a:gd name="T16" fmla="*/ 42 w 266"/>
              <a:gd name="T17" fmla="*/ 138 h 229"/>
              <a:gd name="T18" fmla="*/ 25 w 266"/>
              <a:gd name="T19" fmla="*/ 74 h 229"/>
              <a:gd name="T20" fmla="*/ 0 w 266"/>
              <a:gd name="T21" fmla="*/ 17 h 229"/>
              <a:gd name="T22" fmla="*/ 8 w 266"/>
              <a:gd name="T23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66" h="229">
                <a:moveTo>
                  <a:pt x="8" y="0"/>
                </a:moveTo>
                <a:cubicBezTo>
                  <a:pt x="33" y="0"/>
                  <a:pt x="46" y="29"/>
                  <a:pt x="68" y="34"/>
                </a:cubicBezTo>
                <a:cubicBezTo>
                  <a:pt x="91" y="39"/>
                  <a:pt x="106" y="29"/>
                  <a:pt x="124" y="22"/>
                </a:cubicBezTo>
                <a:cubicBezTo>
                  <a:pt x="175" y="39"/>
                  <a:pt x="235" y="48"/>
                  <a:pt x="263" y="88"/>
                </a:cubicBezTo>
                <a:cubicBezTo>
                  <a:pt x="266" y="108"/>
                  <a:pt x="264" y="128"/>
                  <a:pt x="261" y="146"/>
                </a:cubicBezTo>
                <a:cubicBezTo>
                  <a:pt x="244" y="169"/>
                  <a:pt x="206" y="171"/>
                  <a:pt x="205" y="210"/>
                </a:cubicBezTo>
                <a:cubicBezTo>
                  <a:pt x="186" y="203"/>
                  <a:pt x="157" y="200"/>
                  <a:pt x="141" y="212"/>
                </a:cubicBezTo>
                <a:cubicBezTo>
                  <a:pt x="106" y="207"/>
                  <a:pt x="81" y="223"/>
                  <a:pt x="53" y="229"/>
                </a:cubicBezTo>
                <a:cubicBezTo>
                  <a:pt x="34" y="208"/>
                  <a:pt x="46" y="170"/>
                  <a:pt x="42" y="138"/>
                </a:cubicBezTo>
                <a:cubicBezTo>
                  <a:pt x="40" y="118"/>
                  <a:pt x="31" y="94"/>
                  <a:pt x="25" y="74"/>
                </a:cubicBezTo>
                <a:cubicBezTo>
                  <a:pt x="18" y="53"/>
                  <a:pt x="6" y="34"/>
                  <a:pt x="0" y="17"/>
                </a:cubicBezTo>
                <a:cubicBezTo>
                  <a:pt x="3" y="12"/>
                  <a:pt x="3" y="4"/>
                  <a:pt x="8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8" name="Freeform 24"/>
          <p:cNvSpPr>
            <a:spLocks/>
          </p:cNvSpPr>
          <p:nvPr/>
        </p:nvSpPr>
        <p:spPr bwMode="auto">
          <a:xfrm>
            <a:off x="7459168" y="5094288"/>
            <a:ext cx="824211" cy="804863"/>
          </a:xfrm>
          <a:custGeom>
            <a:avLst/>
            <a:gdLst>
              <a:gd name="T0" fmla="*/ 330 w 518"/>
              <a:gd name="T1" fmla="*/ 49 h 411"/>
              <a:gd name="T2" fmla="*/ 334 w 518"/>
              <a:gd name="T3" fmla="*/ 21 h 411"/>
              <a:gd name="T4" fmla="*/ 353 w 518"/>
              <a:gd name="T5" fmla="*/ 66 h 411"/>
              <a:gd name="T6" fmla="*/ 445 w 518"/>
              <a:gd name="T7" fmla="*/ 78 h 411"/>
              <a:gd name="T8" fmla="*/ 450 w 518"/>
              <a:gd name="T9" fmla="*/ 140 h 411"/>
              <a:gd name="T10" fmla="*/ 474 w 518"/>
              <a:gd name="T11" fmla="*/ 133 h 411"/>
              <a:gd name="T12" fmla="*/ 499 w 518"/>
              <a:gd name="T13" fmla="*/ 183 h 411"/>
              <a:gd name="T14" fmla="*/ 518 w 518"/>
              <a:gd name="T15" fmla="*/ 215 h 411"/>
              <a:gd name="T16" fmla="*/ 483 w 518"/>
              <a:gd name="T17" fmla="*/ 279 h 411"/>
              <a:gd name="T18" fmla="*/ 439 w 518"/>
              <a:gd name="T19" fmla="*/ 311 h 411"/>
              <a:gd name="T20" fmla="*/ 411 w 518"/>
              <a:gd name="T21" fmla="*/ 330 h 411"/>
              <a:gd name="T22" fmla="*/ 425 w 518"/>
              <a:gd name="T23" fmla="*/ 382 h 411"/>
              <a:gd name="T24" fmla="*/ 407 w 518"/>
              <a:gd name="T25" fmla="*/ 411 h 411"/>
              <a:gd name="T26" fmla="*/ 367 w 518"/>
              <a:gd name="T27" fmla="*/ 361 h 411"/>
              <a:gd name="T28" fmla="*/ 211 w 518"/>
              <a:gd name="T29" fmla="*/ 262 h 411"/>
              <a:gd name="T30" fmla="*/ 134 w 518"/>
              <a:gd name="T31" fmla="*/ 249 h 411"/>
              <a:gd name="T32" fmla="*/ 108 w 518"/>
              <a:gd name="T33" fmla="*/ 232 h 411"/>
              <a:gd name="T34" fmla="*/ 70 w 518"/>
              <a:gd name="T35" fmla="*/ 206 h 411"/>
              <a:gd name="T36" fmla="*/ 25 w 518"/>
              <a:gd name="T37" fmla="*/ 210 h 411"/>
              <a:gd name="T38" fmla="*/ 0 w 518"/>
              <a:gd name="T39" fmla="*/ 169 h 411"/>
              <a:gd name="T40" fmla="*/ 43 w 518"/>
              <a:gd name="T41" fmla="*/ 121 h 411"/>
              <a:gd name="T42" fmla="*/ 141 w 518"/>
              <a:gd name="T43" fmla="*/ 121 h 411"/>
              <a:gd name="T44" fmla="*/ 172 w 518"/>
              <a:gd name="T45" fmla="*/ 66 h 411"/>
              <a:gd name="T46" fmla="*/ 192 w 518"/>
              <a:gd name="T47" fmla="*/ 13 h 411"/>
              <a:gd name="T48" fmla="*/ 275 w 518"/>
              <a:gd name="T49" fmla="*/ 29 h 411"/>
              <a:gd name="T50" fmla="*/ 330 w 518"/>
              <a:gd name="T51" fmla="*/ 49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18" h="411">
                <a:moveTo>
                  <a:pt x="330" y="49"/>
                </a:moveTo>
                <a:cubicBezTo>
                  <a:pt x="333" y="41"/>
                  <a:pt x="334" y="31"/>
                  <a:pt x="334" y="21"/>
                </a:cubicBezTo>
                <a:cubicBezTo>
                  <a:pt x="343" y="33"/>
                  <a:pt x="347" y="51"/>
                  <a:pt x="353" y="66"/>
                </a:cubicBezTo>
                <a:cubicBezTo>
                  <a:pt x="374" y="89"/>
                  <a:pt x="412" y="68"/>
                  <a:pt x="445" y="78"/>
                </a:cubicBezTo>
                <a:cubicBezTo>
                  <a:pt x="442" y="99"/>
                  <a:pt x="449" y="119"/>
                  <a:pt x="450" y="140"/>
                </a:cubicBezTo>
                <a:cubicBezTo>
                  <a:pt x="460" y="139"/>
                  <a:pt x="466" y="135"/>
                  <a:pt x="474" y="133"/>
                </a:cubicBezTo>
                <a:cubicBezTo>
                  <a:pt x="473" y="158"/>
                  <a:pt x="490" y="167"/>
                  <a:pt x="499" y="183"/>
                </a:cubicBezTo>
                <a:cubicBezTo>
                  <a:pt x="506" y="194"/>
                  <a:pt x="507" y="207"/>
                  <a:pt x="518" y="215"/>
                </a:cubicBezTo>
                <a:cubicBezTo>
                  <a:pt x="508" y="238"/>
                  <a:pt x="486" y="249"/>
                  <a:pt x="483" y="279"/>
                </a:cubicBezTo>
                <a:cubicBezTo>
                  <a:pt x="455" y="277"/>
                  <a:pt x="445" y="292"/>
                  <a:pt x="439" y="311"/>
                </a:cubicBezTo>
                <a:cubicBezTo>
                  <a:pt x="430" y="319"/>
                  <a:pt x="415" y="319"/>
                  <a:pt x="411" y="330"/>
                </a:cubicBezTo>
                <a:cubicBezTo>
                  <a:pt x="404" y="346"/>
                  <a:pt x="421" y="367"/>
                  <a:pt x="425" y="382"/>
                </a:cubicBezTo>
                <a:cubicBezTo>
                  <a:pt x="420" y="393"/>
                  <a:pt x="412" y="401"/>
                  <a:pt x="407" y="411"/>
                </a:cubicBezTo>
                <a:cubicBezTo>
                  <a:pt x="392" y="396"/>
                  <a:pt x="380" y="379"/>
                  <a:pt x="367" y="361"/>
                </a:cubicBezTo>
                <a:cubicBezTo>
                  <a:pt x="312" y="331"/>
                  <a:pt x="255" y="303"/>
                  <a:pt x="211" y="262"/>
                </a:cubicBezTo>
                <a:cubicBezTo>
                  <a:pt x="184" y="255"/>
                  <a:pt x="157" y="258"/>
                  <a:pt x="134" y="249"/>
                </a:cubicBezTo>
                <a:cubicBezTo>
                  <a:pt x="126" y="246"/>
                  <a:pt x="118" y="238"/>
                  <a:pt x="108" y="232"/>
                </a:cubicBezTo>
                <a:cubicBezTo>
                  <a:pt x="92" y="223"/>
                  <a:pt x="79" y="218"/>
                  <a:pt x="70" y="206"/>
                </a:cubicBezTo>
                <a:cubicBezTo>
                  <a:pt x="55" y="207"/>
                  <a:pt x="38" y="207"/>
                  <a:pt x="25" y="210"/>
                </a:cubicBezTo>
                <a:cubicBezTo>
                  <a:pt x="21" y="191"/>
                  <a:pt x="9" y="181"/>
                  <a:pt x="0" y="169"/>
                </a:cubicBezTo>
                <a:cubicBezTo>
                  <a:pt x="13" y="151"/>
                  <a:pt x="29" y="137"/>
                  <a:pt x="43" y="121"/>
                </a:cubicBezTo>
                <a:cubicBezTo>
                  <a:pt x="76" y="132"/>
                  <a:pt x="108" y="131"/>
                  <a:pt x="141" y="121"/>
                </a:cubicBezTo>
                <a:cubicBezTo>
                  <a:pt x="149" y="104"/>
                  <a:pt x="165" y="86"/>
                  <a:pt x="172" y="66"/>
                </a:cubicBezTo>
                <a:cubicBezTo>
                  <a:pt x="179" y="47"/>
                  <a:pt x="176" y="25"/>
                  <a:pt x="192" y="13"/>
                </a:cubicBezTo>
                <a:cubicBezTo>
                  <a:pt x="225" y="0"/>
                  <a:pt x="248" y="21"/>
                  <a:pt x="275" y="29"/>
                </a:cubicBezTo>
                <a:cubicBezTo>
                  <a:pt x="296" y="35"/>
                  <a:pt x="315" y="39"/>
                  <a:pt x="330" y="4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9" name="Freeform 25"/>
          <p:cNvSpPr>
            <a:spLocks/>
          </p:cNvSpPr>
          <p:nvPr/>
        </p:nvSpPr>
        <p:spPr bwMode="auto">
          <a:xfrm>
            <a:off x="7256662" y="5249863"/>
            <a:ext cx="193477" cy="168275"/>
          </a:xfrm>
          <a:custGeom>
            <a:avLst/>
            <a:gdLst>
              <a:gd name="T0" fmla="*/ 23 w 121"/>
              <a:gd name="T1" fmla="*/ 0 h 86"/>
              <a:gd name="T2" fmla="*/ 24 w 121"/>
              <a:gd name="T3" fmla="*/ 1 h 86"/>
              <a:gd name="T4" fmla="*/ 65 w 121"/>
              <a:gd name="T5" fmla="*/ 19 h 86"/>
              <a:gd name="T6" fmla="*/ 90 w 121"/>
              <a:gd name="T7" fmla="*/ 58 h 86"/>
              <a:gd name="T8" fmla="*/ 116 w 121"/>
              <a:gd name="T9" fmla="*/ 48 h 86"/>
              <a:gd name="T10" fmla="*/ 121 w 121"/>
              <a:gd name="T11" fmla="*/ 86 h 86"/>
              <a:gd name="T12" fmla="*/ 102 w 121"/>
              <a:gd name="T13" fmla="*/ 86 h 86"/>
              <a:gd name="T14" fmla="*/ 81 w 121"/>
              <a:gd name="T15" fmla="*/ 62 h 86"/>
              <a:gd name="T16" fmla="*/ 49 w 121"/>
              <a:gd name="T17" fmla="*/ 53 h 86"/>
              <a:gd name="T18" fmla="*/ 0 w 121"/>
              <a:gd name="T19" fmla="*/ 30 h 86"/>
              <a:gd name="T20" fmla="*/ 23 w 121"/>
              <a:gd name="T21" fmla="*/ 0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1" h="86">
                <a:moveTo>
                  <a:pt x="23" y="0"/>
                </a:moveTo>
                <a:cubicBezTo>
                  <a:pt x="24" y="0"/>
                  <a:pt x="24" y="1"/>
                  <a:pt x="24" y="1"/>
                </a:cubicBezTo>
                <a:cubicBezTo>
                  <a:pt x="31" y="13"/>
                  <a:pt x="53" y="10"/>
                  <a:pt x="65" y="19"/>
                </a:cubicBezTo>
                <a:cubicBezTo>
                  <a:pt x="78" y="28"/>
                  <a:pt x="82" y="45"/>
                  <a:pt x="90" y="58"/>
                </a:cubicBezTo>
                <a:cubicBezTo>
                  <a:pt x="98" y="54"/>
                  <a:pt x="109" y="52"/>
                  <a:pt x="116" y="48"/>
                </a:cubicBezTo>
                <a:cubicBezTo>
                  <a:pt x="121" y="57"/>
                  <a:pt x="119" y="74"/>
                  <a:pt x="121" y="86"/>
                </a:cubicBezTo>
                <a:cubicBezTo>
                  <a:pt x="115" y="86"/>
                  <a:pt x="108" y="86"/>
                  <a:pt x="102" y="86"/>
                </a:cubicBezTo>
                <a:cubicBezTo>
                  <a:pt x="92" y="81"/>
                  <a:pt x="90" y="68"/>
                  <a:pt x="81" y="62"/>
                </a:cubicBezTo>
                <a:cubicBezTo>
                  <a:pt x="72" y="57"/>
                  <a:pt x="59" y="57"/>
                  <a:pt x="49" y="53"/>
                </a:cubicBezTo>
                <a:cubicBezTo>
                  <a:pt x="31" y="46"/>
                  <a:pt x="16" y="34"/>
                  <a:pt x="0" y="30"/>
                </a:cubicBezTo>
                <a:cubicBezTo>
                  <a:pt x="3" y="20"/>
                  <a:pt x="17" y="11"/>
                  <a:pt x="23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0" name="Freeform 26"/>
          <p:cNvSpPr>
            <a:spLocks/>
          </p:cNvSpPr>
          <p:nvPr/>
        </p:nvSpPr>
        <p:spPr bwMode="auto">
          <a:xfrm>
            <a:off x="8119567" y="5538787"/>
            <a:ext cx="350838" cy="482600"/>
          </a:xfrm>
          <a:custGeom>
            <a:avLst/>
            <a:gdLst>
              <a:gd name="T0" fmla="*/ 221 w 221"/>
              <a:gd name="T1" fmla="*/ 97 h 246"/>
              <a:gd name="T2" fmla="*/ 212 w 221"/>
              <a:gd name="T3" fmla="*/ 125 h 246"/>
              <a:gd name="T4" fmla="*/ 205 w 221"/>
              <a:gd name="T5" fmla="*/ 105 h 246"/>
              <a:gd name="T6" fmla="*/ 159 w 221"/>
              <a:gd name="T7" fmla="*/ 116 h 246"/>
              <a:gd name="T8" fmla="*/ 157 w 221"/>
              <a:gd name="T9" fmla="*/ 150 h 246"/>
              <a:gd name="T10" fmla="*/ 88 w 221"/>
              <a:gd name="T11" fmla="*/ 229 h 246"/>
              <a:gd name="T12" fmla="*/ 68 w 221"/>
              <a:gd name="T13" fmla="*/ 246 h 246"/>
              <a:gd name="T14" fmla="*/ 37 w 221"/>
              <a:gd name="T15" fmla="*/ 204 h 246"/>
              <a:gd name="T16" fmla="*/ 0 w 221"/>
              <a:gd name="T17" fmla="*/ 196 h 246"/>
              <a:gd name="T18" fmla="*/ 25 w 221"/>
              <a:gd name="T19" fmla="*/ 157 h 246"/>
              <a:gd name="T20" fmla="*/ 9 w 221"/>
              <a:gd name="T21" fmla="*/ 109 h 246"/>
              <a:gd name="T22" fmla="*/ 33 w 221"/>
              <a:gd name="T23" fmla="*/ 93 h 246"/>
              <a:gd name="T24" fmla="*/ 80 w 221"/>
              <a:gd name="T25" fmla="*/ 66 h 246"/>
              <a:gd name="T26" fmla="*/ 111 w 221"/>
              <a:gd name="T27" fmla="*/ 0 h 246"/>
              <a:gd name="T28" fmla="*/ 149 w 221"/>
              <a:gd name="T29" fmla="*/ 4 h 246"/>
              <a:gd name="T30" fmla="*/ 178 w 221"/>
              <a:gd name="T31" fmla="*/ 39 h 246"/>
              <a:gd name="T32" fmla="*/ 183 w 221"/>
              <a:gd name="T33" fmla="*/ 59 h 246"/>
              <a:gd name="T34" fmla="*/ 221 w 221"/>
              <a:gd name="T35" fmla="*/ 97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21" h="246">
                <a:moveTo>
                  <a:pt x="221" y="97"/>
                </a:moveTo>
                <a:cubicBezTo>
                  <a:pt x="219" y="107"/>
                  <a:pt x="214" y="115"/>
                  <a:pt x="212" y="125"/>
                </a:cubicBezTo>
                <a:cubicBezTo>
                  <a:pt x="207" y="119"/>
                  <a:pt x="209" y="110"/>
                  <a:pt x="205" y="105"/>
                </a:cubicBezTo>
                <a:cubicBezTo>
                  <a:pt x="192" y="86"/>
                  <a:pt x="172" y="108"/>
                  <a:pt x="159" y="116"/>
                </a:cubicBezTo>
                <a:cubicBezTo>
                  <a:pt x="159" y="128"/>
                  <a:pt x="157" y="138"/>
                  <a:pt x="157" y="150"/>
                </a:cubicBezTo>
                <a:cubicBezTo>
                  <a:pt x="129" y="171"/>
                  <a:pt x="96" y="188"/>
                  <a:pt x="88" y="229"/>
                </a:cubicBezTo>
                <a:cubicBezTo>
                  <a:pt x="81" y="234"/>
                  <a:pt x="77" y="243"/>
                  <a:pt x="68" y="246"/>
                </a:cubicBezTo>
                <a:cubicBezTo>
                  <a:pt x="59" y="231"/>
                  <a:pt x="46" y="219"/>
                  <a:pt x="37" y="204"/>
                </a:cubicBezTo>
                <a:cubicBezTo>
                  <a:pt x="22" y="209"/>
                  <a:pt x="3" y="213"/>
                  <a:pt x="0" y="196"/>
                </a:cubicBezTo>
                <a:cubicBezTo>
                  <a:pt x="7" y="182"/>
                  <a:pt x="18" y="171"/>
                  <a:pt x="25" y="157"/>
                </a:cubicBezTo>
                <a:cubicBezTo>
                  <a:pt x="20" y="141"/>
                  <a:pt x="10" y="129"/>
                  <a:pt x="9" y="109"/>
                </a:cubicBezTo>
                <a:cubicBezTo>
                  <a:pt x="15" y="102"/>
                  <a:pt x="24" y="98"/>
                  <a:pt x="33" y="93"/>
                </a:cubicBezTo>
                <a:cubicBezTo>
                  <a:pt x="39" y="75"/>
                  <a:pt x="50" y="60"/>
                  <a:pt x="80" y="66"/>
                </a:cubicBezTo>
                <a:cubicBezTo>
                  <a:pt x="81" y="34"/>
                  <a:pt x="100" y="21"/>
                  <a:pt x="111" y="0"/>
                </a:cubicBezTo>
                <a:cubicBezTo>
                  <a:pt x="123" y="2"/>
                  <a:pt x="135" y="3"/>
                  <a:pt x="149" y="4"/>
                </a:cubicBezTo>
                <a:cubicBezTo>
                  <a:pt x="156" y="16"/>
                  <a:pt x="171" y="24"/>
                  <a:pt x="178" y="39"/>
                </a:cubicBezTo>
                <a:cubicBezTo>
                  <a:pt x="181" y="45"/>
                  <a:pt x="180" y="53"/>
                  <a:pt x="183" y="59"/>
                </a:cubicBezTo>
                <a:cubicBezTo>
                  <a:pt x="191" y="76"/>
                  <a:pt x="204" y="90"/>
                  <a:pt x="221" y="97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1" name="Freeform 27"/>
          <p:cNvSpPr>
            <a:spLocks/>
          </p:cNvSpPr>
          <p:nvPr/>
        </p:nvSpPr>
        <p:spPr bwMode="auto">
          <a:xfrm>
            <a:off x="5631459" y="1898650"/>
            <a:ext cx="536575" cy="584200"/>
          </a:xfrm>
          <a:custGeom>
            <a:avLst/>
            <a:gdLst>
              <a:gd name="T0" fmla="*/ 28 w 337"/>
              <a:gd name="T1" fmla="*/ 112 h 298"/>
              <a:gd name="T2" fmla="*/ 41 w 337"/>
              <a:gd name="T3" fmla="*/ 107 h 298"/>
              <a:gd name="T4" fmla="*/ 4 w 337"/>
              <a:gd name="T5" fmla="*/ 46 h 298"/>
              <a:gd name="T6" fmla="*/ 2 w 337"/>
              <a:gd name="T7" fmla="*/ 0 h 298"/>
              <a:gd name="T8" fmla="*/ 61 w 337"/>
              <a:gd name="T9" fmla="*/ 26 h 298"/>
              <a:gd name="T10" fmla="*/ 115 w 337"/>
              <a:gd name="T11" fmla="*/ 21 h 298"/>
              <a:gd name="T12" fmla="*/ 128 w 337"/>
              <a:gd name="T13" fmla="*/ 6 h 298"/>
              <a:gd name="T14" fmla="*/ 161 w 337"/>
              <a:gd name="T15" fmla="*/ 1 h 298"/>
              <a:gd name="T16" fmla="*/ 275 w 337"/>
              <a:gd name="T17" fmla="*/ 22 h 298"/>
              <a:gd name="T18" fmla="*/ 326 w 337"/>
              <a:gd name="T19" fmla="*/ 95 h 298"/>
              <a:gd name="T20" fmla="*/ 337 w 337"/>
              <a:gd name="T21" fmla="*/ 101 h 298"/>
              <a:gd name="T22" fmla="*/ 297 w 337"/>
              <a:gd name="T23" fmla="*/ 178 h 298"/>
              <a:gd name="T24" fmla="*/ 300 w 337"/>
              <a:gd name="T25" fmla="*/ 224 h 298"/>
              <a:gd name="T26" fmla="*/ 292 w 337"/>
              <a:gd name="T27" fmla="*/ 245 h 298"/>
              <a:gd name="T28" fmla="*/ 296 w 337"/>
              <a:gd name="T29" fmla="*/ 285 h 298"/>
              <a:gd name="T30" fmla="*/ 255 w 337"/>
              <a:gd name="T31" fmla="*/ 273 h 298"/>
              <a:gd name="T32" fmla="*/ 222 w 337"/>
              <a:gd name="T33" fmla="*/ 207 h 298"/>
              <a:gd name="T34" fmla="*/ 207 w 337"/>
              <a:gd name="T35" fmla="*/ 242 h 298"/>
              <a:gd name="T36" fmla="*/ 192 w 337"/>
              <a:gd name="T37" fmla="*/ 256 h 298"/>
              <a:gd name="T38" fmla="*/ 160 w 337"/>
              <a:gd name="T39" fmla="*/ 294 h 298"/>
              <a:gd name="T40" fmla="*/ 138 w 337"/>
              <a:gd name="T41" fmla="*/ 298 h 298"/>
              <a:gd name="T42" fmla="*/ 36 w 337"/>
              <a:gd name="T43" fmla="*/ 254 h 298"/>
              <a:gd name="T44" fmla="*/ 47 w 337"/>
              <a:gd name="T45" fmla="*/ 203 h 298"/>
              <a:gd name="T46" fmla="*/ 52 w 337"/>
              <a:gd name="T47" fmla="*/ 217 h 298"/>
              <a:gd name="T48" fmla="*/ 84 w 337"/>
              <a:gd name="T49" fmla="*/ 172 h 298"/>
              <a:gd name="T50" fmla="*/ 32 w 337"/>
              <a:gd name="T51" fmla="*/ 134 h 298"/>
              <a:gd name="T52" fmla="*/ 28 w 337"/>
              <a:gd name="T53" fmla="*/ 112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37" h="298">
                <a:moveTo>
                  <a:pt x="28" y="112"/>
                </a:moveTo>
                <a:cubicBezTo>
                  <a:pt x="33" y="112"/>
                  <a:pt x="39" y="113"/>
                  <a:pt x="41" y="107"/>
                </a:cubicBezTo>
                <a:cubicBezTo>
                  <a:pt x="34" y="82"/>
                  <a:pt x="17" y="66"/>
                  <a:pt x="4" y="46"/>
                </a:cubicBezTo>
                <a:cubicBezTo>
                  <a:pt x="4" y="30"/>
                  <a:pt x="0" y="13"/>
                  <a:pt x="2" y="0"/>
                </a:cubicBezTo>
                <a:cubicBezTo>
                  <a:pt x="23" y="7"/>
                  <a:pt x="47" y="12"/>
                  <a:pt x="61" y="26"/>
                </a:cubicBezTo>
                <a:cubicBezTo>
                  <a:pt x="85" y="25"/>
                  <a:pt x="101" y="28"/>
                  <a:pt x="115" y="21"/>
                </a:cubicBezTo>
                <a:cubicBezTo>
                  <a:pt x="121" y="18"/>
                  <a:pt x="123" y="10"/>
                  <a:pt x="128" y="6"/>
                </a:cubicBezTo>
                <a:cubicBezTo>
                  <a:pt x="139" y="0"/>
                  <a:pt x="148" y="7"/>
                  <a:pt x="161" y="1"/>
                </a:cubicBezTo>
                <a:cubicBezTo>
                  <a:pt x="190" y="17"/>
                  <a:pt x="234" y="18"/>
                  <a:pt x="275" y="22"/>
                </a:cubicBezTo>
                <a:cubicBezTo>
                  <a:pt x="294" y="44"/>
                  <a:pt x="307" y="72"/>
                  <a:pt x="326" y="95"/>
                </a:cubicBezTo>
                <a:cubicBezTo>
                  <a:pt x="328" y="97"/>
                  <a:pt x="331" y="102"/>
                  <a:pt x="337" y="101"/>
                </a:cubicBezTo>
                <a:cubicBezTo>
                  <a:pt x="327" y="128"/>
                  <a:pt x="302" y="146"/>
                  <a:pt x="297" y="178"/>
                </a:cubicBezTo>
                <a:cubicBezTo>
                  <a:pt x="295" y="192"/>
                  <a:pt x="302" y="208"/>
                  <a:pt x="300" y="224"/>
                </a:cubicBezTo>
                <a:cubicBezTo>
                  <a:pt x="299" y="231"/>
                  <a:pt x="293" y="237"/>
                  <a:pt x="292" y="245"/>
                </a:cubicBezTo>
                <a:cubicBezTo>
                  <a:pt x="290" y="259"/>
                  <a:pt x="295" y="271"/>
                  <a:pt x="296" y="285"/>
                </a:cubicBezTo>
                <a:cubicBezTo>
                  <a:pt x="283" y="285"/>
                  <a:pt x="268" y="276"/>
                  <a:pt x="255" y="273"/>
                </a:cubicBezTo>
                <a:cubicBezTo>
                  <a:pt x="240" y="255"/>
                  <a:pt x="234" y="228"/>
                  <a:pt x="222" y="207"/>
                </a:cubicBezTo>
                <a:cubicBezTo>
                  <a:pt x="214" y="217"/>
                  <a:pt x="215" y="232"/>
                  <a:pt x="207" y="242"/>
                </a:cubicBezTo>
                <a:cubicBezTo>
                  <a:pt x="204" y="248"/>
                  <a:pt x="196" y="251"/>
                  <a:pt x="192" y="256"/>
                </a:cubicBezTo>
                <a:cubicBezTo>
                  <a:pt x="181" y="268"/>
                  <a:pt x="175" y="286"/>
                  <a:pt x="160" y="294"/>
                </a:cubicBezTo>
                <a:cubicBezTo>
                  <a:pt x="151" y="293"/>
                  <a:pt x="142" y="293"/>
                  <a:pt x="138" y="298"/>
                </a:cubicBezTo>
                <a:cubicBezTo>
                  <a:pt x="105" y="282"/>
                  <a:pt x="67" y="272"/>
                  <a:pt x="36" y="254"/>
                </a:cubicBezTo>
                <a:cubicBezTo>
                  <a:pt x="31" y="231"/>
                  <a:pt x="42" y="219"/>
                  <a:pt x="47" y="203"/>
                </a:cubicBezTo>
                <a:cubicBezTo>
                  <a:pt x="49" y="207"/>
                  <a:pt x="49" y="214"/>
                  <a:pt x="52" y="217"/>
                </a:cubicBezTo>
                <a:cubicBezTo>
                  <a:pt x="80" y="220"/>
                  <a:pt x="82" y="196"/>
                  <a:pt x="84" y="172"/>
                </a:cubicBezTo>
                <a:cubicBezTo>
                  <a:pt x="71" y="155"/>
                  <a:pt x="54" y="142"/>
                  <a:pt x="32" y="134"/>
                </a:cubicBezTo>
                <a:cubicBezTo>
                  <a:pt x="30" y="127"/>
                  <a:pt x="31" y="118"/>
                  <a:pt x="28" y="112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605728261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6613542" y="1463647"/>
            <a:ext cx="2330808" cy="3231060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005480967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6643750" y="1718548"/>
            <a:ext cx="2146608" cy="2941956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861411259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6406586" y="1251220"/>
            <a:ext cx="2777469" cy="4189495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15206152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183134" y="2390535"/>
            <a:ext cx="2800251" cy="1859181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99785313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389884" y="1477167"/>
            <a:ext cx="2525736" cy="3244850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40509672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5676876" y="1987007"/>
            <a:ext cx="3696693" cy="2373058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24703372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pic>
        <p:nvPicPr>
          <p:cNvPr id="4" name="Gráfico 3">
            <a:extLst>
              <a:ext uri="{FF2B5EF4-FFF2-40B4-BE49-F238E27FC236}">
                <a16:creationId xmlns:a16="http://schemas.microsoft.com/office/drawing/2014/main" id="{D64F3780-2CB7-4174-A963-F2859BBDDC05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385023" y="3121540"/>
            <a:ext cx="2653893" cy="6149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98393780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>
          <a:xfrm>
            <a:off x="681038" y="6356351"/>
            <a:ext cx="222885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defTabSz="742950">
              <a:defRPr/>
            </a:pPr>
            <a:fld id="{CB9A75FB-65AC-AC41-84B9-6C116412F2AC}" type="datetimeFigureOut">
              <a:rPr lang="es-ES_tradnl" sz="1463" smtClean="0">
                <a:solidFill>
                  <a:srgbClr val="595959"/>
                </a:solidFill>
              </a:rPr>
              <a:pPr defTabSz="742950">
                <a:defRPr/>
              </a:pPr>
              <a:t>18/10/2024</a:t>
            </a:fld>
            <a:endParaRPr lang="es-ES_tradnl" sz="1463">
              <a:solidFill>
                <a:srgbClr val="595959"/>
              </a:solidFill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>
          <a:xfrm>
            <a:off x="3281363" y="6356351"/>
            <a:ext cx="3343275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defTabSz="742950">
              <a:defRPr/>
            </a:pPr>
            <a:endParaRPr lang="es-ES_tradnl" sz="1463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26253887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ina Contenido - Continu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9"/>
          <p:cNvSpPr>
            <a:spLocks noGrp="1"/>
          </p:cNvSpPr>
          <p:nvPr>
            <p:ph type="body" sz="quarter" idx="15" hasCustomPrompt="1"/>
          </p:nvPr>
        </p:nvSpPr>
        <p:spPr>
          <a:xfrm>
            <a:off x="838721" y="1272730"/>
            <a:ext cx="8038483" cy="3227487"/>
          </a:xfrm>
          <a:prstGeom prst="rect">
            <a:avLst/>
          </a:prstGeom>
        </p:spPr>
        <p:txBody>
          <a:bodyPr vert="horz" wrap="square" lIns="0" tIns="0" rIns="0" bIns="0">
            <a:spAutoFit/>
          </a:bodyPr>
          <a:lstStyle>
            <a:lvl1pPr marL="0" indent="0">
              <a:lnSpc>
                <a:spcPts val="1690"/>
              </a:lnSpc>
              <a:spcBef>
                <a:spcPts val="1463"/>
              </a:spcBef>
              <a:buNone/>
              <a:defRPr sz="1138" b="0" i="0" baseline="0">
                <a:solidFill>
                  <a:schemeClr val="tx1"/>
                </a:solidFill>
                <a:latin typeface="+mj-lt"/>
                <a:cs typeface="Aleo"/>
              </a:defRPr>
            </a:lvl1pPr>
            <a:lvl2pPr marL="371475" indent="0">
              <a:buNone/>
              <a:defRPr>
                <a:latin typeface="Aleo"/>
                <a:cs typeface="Aleo"/>
              </a:defRPr>
            </a:lvl2pPr>
            <a:lvl3pPr marL="742950" indent="0">
              <a:buNone/>
              <a:defRPr>
                <a:latin typeface="Aleo"/>
                <a:cs typeface="Aleo"/>
              </a:defRPr>
            </a:lvl3pPr>
            <a:lvl4pPr marL="1114425" indent="0">
              <a:buNone/>
              <a:defRPr>
                <a:latin typeface="Aleo"/>
                <a:cs typeface="Aleo"/>
              </a:defRPr>
            </a:lvl4pPr>
            <a:lvl5pPr marL="1485900" indent="0">
              <a:buNone/>
              <a:defRPr>
                <a:latin typeface="Aleo"/>
                <a:cs typeface="Aleo"/>
              </a:defRPr>
            </a:lvl5pPr>
          </a:lstStyle>
          <a:p>
            <a:pPr lvl="0"/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dolor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consectetur</a:t>
            </a:r>
            <a:r>
              <a:rPr lang="fr-FR"/>
              <a:t> </a:t>
            </a:r>
            <a:r>
              <a:rPr lang="fr-FR" err="1"/>
              <a:t>adipiscing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non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</a:t>
            </a:r>
            <a:r>
              <a:rPr lang="fr-FR" err="1"/>
              <a:t>feugiat</a:t>
            </a:r>
            <a:r>
              <a:rPr lang="fr-FR"/>
              <a:t> ante a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accumsan</a:t>
            </a:r>
            <a:r>
              <a:rPr lang="fr-FR"/>
              <a:t>. </a:t>
            </a:r>
            <a:r>
              <a:rPr lang="fr-FR" err="1"/>
              <a:t>Cras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,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fermentum</a:t>
            </a:r>
            <a:r>
              <a:rPr lang="fr-FR"/>
              <a:t> </a:t>
            </a:r>
            <a:r>
              <a:rPr lang="fr-FR" err="1"/>
              <a:t>eget</a:t>
            </a:r>
            <a:r>
              <a:rPr lang="fr-FR"/>
              <a:t>, </a:t>
            </a:r>
            <a:r>
              <a:rPr lang="fr-FR" err="1"/>
              <a:t>laoreet</a:t>
            </a:r>
            <a:r>
              <a:rPr lang="fr-FR"/>
              <a:t> ut </a:t>
            </a:r>
            <a:r>
              <a:rPr lang="fr-FR" err="1"/>
              <a:t>risus</a:t>
            </a:r>
            <a:r>
              <a:rPr lang="fr-FR"/>
              <a:t>. Suspendisse </a:t>
            </a:r>
            <a:r>
              <a:rPr lang="fr-FR" err="1"/>
              <a:t>volutpat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arcu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auctor</a:t>
            </a:r>
            <a:r>
              <a:rPr lang="fr-FR"/>
              <a:t>. Ut in </a:t>
            </a:r>
            <a:r>
              <a:rPr lang="fr-FR" err="1"/>
              <a:t>facilisis</a:t>
            </a:r>
            <a:r>
              <a:rPr lang="fr-FR"/>
              <a:t> </a:t>
            </a:r>
            <a:r>
              <a:rPr lang="fr-FR" err="1"/>
              <a:t>mauris</a:t>
            </a:r>
            <a:r>
              <a:rPr lang="fr-FR"/>
              <a:t>. </a:t>
            </a:r>
            <a:r>
              <a:rPr lang="fr-FR" err="1"/>
              <a:t>Fusce</a:t>
            </a:r>
            <a:r>
              <a:rPr lang="fr-FR"/>
              <a:t> </a:t>
            </a:r>
            <a:r>
              <a:rPr lang="fr-FR" err="1"/>
              <a:t>pharetra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orci</a:t>
            </a:r>
            <a:r>
              <a:rPr lang="fr-FR"/>
              <a:t>, </a:t>
            </a:r>
            <a:r>
              <a:rPr lang="fr-FR" err="1"/>
              <a:t>placerat</a:t>
            </a:r>
            <a:r>
              <a:rPr lang="fr-FR"/>
              <a:t> </a:t>
            </a:r>
            <a:r>
              <a:rPr lang="fr-FR" err="1"/>
              <a:t>suscipit</a:t>
            </a:r>
            <a:r>
              <a:rPr lang="fr-FR"/>
              <a:t> nunc </a:t>
            </a:r>
            <a:r>
              <a:rPr lang="fr-FR" err="1"/>
              <a:t>auctor</a:t>
            </a:r>
            <a:r>
              <a:rPr lang="fr-FR"/>
              <a:t> non. </a:t>
            </a:r>
            <a:r>
              <a:rPr lang="fr-FR" err="1"/>
              <a:t>Integer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, </a:t>
            </a:r>
            <a:r>
              <a:rPr lang="fr-FR" err="1"/>
              <a:t>varius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sed</a:t>
            </a:r>
            <a:r>
              <a:rPr lang="fr-FR"/>
              <a:t>, </a:t>
            </a:r>
            <a:r>
              <a:rPr lang="fr-FR" err="1"/>
              <a:t>sodales</a:t>
            </a:r>
            <a:r>
              <a:rPr lang="fr-FR"/>
              <a:t> bibendum </a:t>
            </a:r>
            <a:r>
              <a:rPr lang="fr-FR" err="1"/>
              <a:t>risus</a:t>
            </a:r>
            <a:r>
              <a:rPr lang="fr-FR"/>
              <a:t>. </a:t>
            </a:r>
            <a:r>
              <a:rPr lang="fr-FR" err="1"/>
              <a:t>Integer</a:t>
            </a:r>
            <a:r>
              <a:rPr lang="fr-FR"/>
              <a:t> et </a:t>
            </a:r>
            <a:r>
              <a:rPr lang="fr-FR" err="1"/>
              <a:t>congue</a:t>
            </a:r>
            <a:r>
              <a:rPr lang="fr-FR"/>
              <a:t> mi. </a:t>
            </a:r>
            <a:r>
              <a:rPr lang="fr-FR" err="1"/>
              <a:t>Fusce</a:t>
            </a:r>
            <a:r>
              <a:rPr lang="fr-FR"/>
              <a:t> ut </a:t>
            </a:r>
            <a:r>
              <a:rPr lang="fr-FR" err="1"/>
              <a:t>dapibus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. </a:t>
            </a:r>
            <a:r>
              <a:rPr lang="fr-FR" err="1"/>
              <a:t>Morbi</a:t>
            </a:r>
            <a:r>
              <a:rPr lang="fr-FR"/>
              <a:t> cursus </a:t>
            </a:r>
            <a:r>
              <a:rPr lang="fr-FR" err="1"/>
              <a:t>dictum</a:t>
            </a:r>
            <a:r>
              <a:rPr lang="fr-FR"/>
              <a:t> </a:t>
            </a:r>
            <a:r>
              <a:rPr lang="fr-FR" err="1"/>
              <a:t>lacinia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posuere</a:t>
            </a:r>
            <a:r>
              <a:rPr lang="fr-FR"/>
              <a:t>, </a:t>
            </a:r>
            <a:r>
              <a:rPr lang="fr-FR" err="1"/>
              <a:t>accumsan</a:t>
            </a:r>
            <a:r>
              <a:rPr lang="fr-FR"/>
              <a:t> erat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lacus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tempor</a:t>
            </a:r>
            <a:r>
              <a:rPr lang="fr-FR"/>
              <a:t>, </a:t>
            </a:r>
            <a:r>
              <a:rPr lang="fr-FR" err="1"/>
              <a:t>nisi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iaculis</a:t>
            </a:r>
            <a:r>
              <a:rPr lang="fr-FR"/>
              <a:t>, magna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, eu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augue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</a:t>
            </a:r>
            <a:r>
              <a:rPr lang="fr-FR" err="1"/>
              <a:t>velit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habitant </a:t>
            </a:r>
            <a:r>
              <a:rPr lang="fr-FR" err="1"/>
              <a:t>morbi</a:t>
            </a:r>
            <a:r>
              <a:rPr lang="fr-FR"/>
              <a:t> tristique </a:t>
            </a:r>
            <a:r>
              <a:rPr lang="fr-FR" err="1"/>
              <a:t>senectus</a:t>
            </a:r>
            <a:r>
              <a:rPr lang="fr-FR"/>
              <a:t> et </a:t>
            </a:r>
            <a:r>
              <a:rPr lang="fr-FR" err="1"/>
              <a:t>netus</a:t>
            </a:r>
            <a:r>
              <a:rPr lang="fr-FR"/>
              <a:t> et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fames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egestas</a:t>
            </a:r>
            <a:r>
              <a:rPr lang="fr-FR"/>
              <a:t>. Sed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 </a:t>
            </a:r>
            <a:r>
              <a:rPr lang="fr-FR" err="1"/>
              <a:t>quis</a:t>
            </a:r>
            <a:r>
              <a:rPr lang="fr-FR"/>
              <a:t> </a:t>
            </a:r>
            <a:r>
              <a:rPr lang="fr-FR" err="1"/>
              <a:t>enim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viverra</a:t>
            </a:r>
            <a:r>
              <a:rPr lang="fr-FR"/>
              <a:t> ut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</a:t>
            </a:r>
          </a:p>
          <a:p>
            <a:pPr lvl="0"/>
            <a:r>
              <a:rPr lang="fr-FR"/>
              <a:t>Duis </a:t>
            </a:r>
            <a:r>
              <a:rPr lang="fr-FR" err="1"/>
              <a:t>feugiat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in </a:t>
            </a:r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consequat</a:t>
            </a:r>
            <a:r>
              <a:rPr lang="fr-FR"/>
              <a:t> bibendum. Sed nec </a:t>
            </a:r>
            <a:r>
              <a:rPr lang="fr-FR" err="1"/>
              <a:t>purus</a:t>
            </a:r>
            <a:r>
              <a:rPr lang="fr-FR"/>
              <a:t> ut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 </a:t>
            </a:r>
            <a:r>
              <a:rPr lang="fr-FR" err="1"/>
              <a:t>aliquet</a:t>
            </a:r>
            <a:r>
              <a:rPr lang="fr-FR"/>
              <a:t> in </a:t>
            </a:r>
            <a:r>
              <a:rPr lang="fr-FR" err="1"/>
              <a:t>posuere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. </a:t>
            </a:r>
            <a:r>
              <a:rPr lang="fr-FR" err="1"/>
              <a:t>Aliquam</a:t>
            </a:r>
            <a:r>
              <a:rPr lang="fr-FR"/>
              <a:t> et </a:t>
            </a:r>
            <a:r>
              <a:rPr lang="fr-FR" err="1"/>
              <a:t>eros</a:t>
            </a:r>
            <a:r>
              <a:rPr lang="fr-FR"/>
              <a:t> id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pellentesque</a:t>
            </a:r>
            <a:r>
              <a:rPr lang="fr-FR"/>
              <a:t> bibendum nec ante.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 </a:t>
            </a:r>
            <a:r>
              <a:rPr lang="fr-FR" err="1"/>
              <a:t>venenatis</a:t>
            </a:r>
            <a:r>
              <a:rPr lang="fr-FR"/>
              <a:t>, </a:t>
            </a:r>
            <a:r>
              <a:rPr lang="fr-FR" err="1"/>
              <a:t>iaculis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, </a:t>
            </a:r>
            <a:r>
              <a:rPr lang="fr-FR" err="1"/>
              <a:t>vulputate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. Ut ut </a:t>
            </a:r>
            <a:r>
              <a:rPr lang="fr-FR" err="1"/>
              <a:t>elit</a:t>
            </a:r>
            <a:r>
              <a:rPr lang="fr-FR"/>
              <a:t> non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finibus</a:t>
            </a:r>
            <a:r>
              <a:rPr lang="fr-FR"/>
              <a:t> </a:t>
            </a:r>
            <a:r>
              <a:rPr lang="fr-FR" err="1"/>
              <a:t>rutrum</a:t>
            </a:r>
            <a:r>
              <a:rPr lang="fr-FR"/>
              <a:t>. Ut et mi </a:t>
            </a:r>
            <a:r>
              <a:rPr lang="fr-FR" err="1"/>
              <a:t>hendrerit</a:t>
            </a:r>
            <a:r>
              <a:rPr lang="fr-FR"/>
              <a:t>, </a:t>
            </a:r>
            <a:r>
              <a:rPr lang="fr-FR" err="1"/>
              <a:t>facilisis</a:t>
            </a:r>
            <a:r>
              <a:rPr lang="fr-FR"/>
              <a:t> nunc ut, </a:t>
            </a:r>
            <a:r>
              <a:rPr lang="fr-FR" err="1"/>
              <a:t>accumsan</a:t>
            </a:r>
            <a:r>
              <a:rPr lang="fr-FR"/>
              <a:t> ante. </a:t>
            </a:r>
            <a:r>
              <a:rPr lang="fr-FR" err="1"/>
              <a:t>Praesent</a:t>
            </a:r>
            <a:r>
              <a:rPr lang="fr-FR"/>
              <a:t>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</a:t>
            </a:r>
            <a:r>
              <a:rPr lang="fr-FR" err="1"/>
              <a:t>leo</a:t>
            </a:r>
            <a:r>
              <a:rPr lang="fr-FR"/>
              <a:t>,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bibendum </a:t>
            </a:r>
            <a:r>
              <a:rPr lang="fr-FR" err="1"/>
              <a:t>tortor</a:t>
            </a:r>
            <a:r>
              <a:rPr lang="fr-FR"/>
              <a:t> </a:t>
            </a:r>
            <a:r>
              <a:rPr lang="fr-FR" err="1"/>
              <a:t>consectetur</a:t>
            </a:r>
            <a:r>
              <a:rPr lang="fr-FR"/>
              <a:t> in. </a:t>
            </a:r>
            <a:r>
              <a:rPr lang="fr-FR" err="1"/>
              <a:t>Etiam</a:t>
            </a:r>
            <a:r>
              <a:rPr lang="fr-FR"/>
              <a:t> in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,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ut,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nibh</a:t>
            </a:r>
            <a:r>
              <a:rPr lang="fr-FR"/>
              <a:t>.</a:t>
            </a:r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1548264601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>
          <a:xfrm>
            <a:off x="681038" y="6356351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742950">
              <a:defRPr/>
            </a:pPr>
            <a:fld id="{CB9A75FB-65AC-AC41-84B9-6C116412F2AC}" type="datetimeFigureOut">
              <a:rPr lang="es-ES_tradnl" sz="1463" smtClean="0">
                <a:solidFill>
                  <a:srgbClr val="595959"/>
                </a:solidFill>
              </a:rPr>
              <a:pPr defTabSz="742950">
                <a:defRPr/>
              </a:pPr>
              <a:t>18/10/2024</a:t>
            </a:fld>
            <a:endParaRPr lang="es-ES_tradnl" sz="1463">
              <a:solidFill>
                <a:srgbClr val="595959"/>
              </a:solidFill>
            </a:endParaRPr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>
          <a:xfrm>
            <a:off x="3281363" y="6356351"/>
            <a:ext cx="3343275" cy="365125"/>
          </a:xfrm>
          <a:prstGeom prst="rect">
            <a:avLst/>
          </a:prstGeom>
        </p:spPr>
        <p:txBody>
          <a:bodyPr/>
          <a:lstStyle/>
          <a:p>
            <a:pPr defTabSz="742950">
              <a:defRPr/>
            </a:pPr>
            <a:endParaRPr lang="es-ES_tradnl" sz="1463">
              <a:solidFill>
                <a:srgbClr val="595959"/>
              </a:solidFill>
            </a:endParaRPr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>
          <a:xfrm>
            <a:off x="6996113" y="6356351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742950">
              <a:defRPr/>
            </a:pPr>
            <a:fld id="{CDE6F2AA-4381-1D4B-B554-52F8CA63EE4B}" type="slidenum">
              <a:rPr lang="es-ES_tradnl" sz="1463" smtClean="0">
                <a:solidFill>
                  <a:srgbClr val="595959"/>
                </a:solidFill>
              </a:rPr>
              <a:pPr defTabSz="742950">
                <a:defRPr/>
              </a:pPr>
              <a:t>‹#›</a:t>
            </a:fld>
            <a:endParaRPr lang="es-ES_tradnl" sz="1463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42515181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1_En bl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>
          <a:xfrm>
            <a:off x="3281363" y="6356351"/>
            <a:ext cx="3343275" cy="365125"/>
          </a:xfrm>
          <a:prstGeom prst="rect">
            <a:avLst/>
          </a:prstGeo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742950">
              <a:defRPr/>
            </a:pPr>
            <a:endParaRPr lang="es-ES_tradnl" sz="1463">
              <a:solidFill>
                <a:srgbClr val="595959">
                  <a:tint val="75000"/>
                </a:srgbClr>
              </a:solidFill>
            </a:endParaRPr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>
          <a:xfrm>
            <a:off x="681038" y="6356351"/>
            <a:ext cx="2228850" cy="365125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742950">
              <a:defRPr/>
            </a:pPr>
            <a:fld id="{CB9A75FB-65AC-AC41-84B9-6C116412F2AC}" type="datetimeFigureOut">
              <a:rPr lang="es-ES_tradnl" sz="1463" smtClean="0">
                <a:solidFill>
                  <a:srgbClr val="595959">
                    <a:tint val="75000"/>
                  </a:srgbClr>
                </a:solidFill>
              </a:rPr>
              <a:pPr defTabSz="742950">
                <a:defRPr/>
              </a:pPr>
              <a:t>18/10/2024</a:t>
            </a:fld>
            <a:endParaRPr lang="es-ES_tradnl" sz="1463">
              <a:solidFill>
                <a:srgbClr val="595959">
                  <a:tint val="75000"/>
                </a:srgbClr>
              </a:solidFill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>
          <a:xfrm>
            <a:off x="6996113" y="6356351"/>
            <a:ext cx="2228850" cy="365125"/>
          </a:xfrm>
          <a:prstGeom prst="rect">
            <a:avLst/>
          </a:prstGeom>
        </p:spPr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742950">
              <a:defRPr/>
            </a:pPr>
            <a:fld id="{CDE6F2AA-4381-1D4B-B554-52F8CA63EE4B}" type="slidenum">
              <a:rPr lang="es-ES_tradnl" sz="1463" smtClean="0">
                <a:solidFill>
                  <a:srgbClr val="595959">
                    <a:tint val="75000"/>
                  </a:srgbClr>
                </a:solidFill>
              </a:rPr>
              <a:pPr defTabSz="742950">
                <a:defRPr/>
              </a:pPr>
              <a:t>‹#›</a:t>
            </a:fld>
            <a:endParaRPr lang="es-ES_tradnl" sz="1463">
              <a:solidFill>
                <a:srgbClr val="595959">
                  <a:tint val="75000"/>
                </a:srgbClr>
              </a:solidFill>
            </a:endParaRPr>
          </a:p>
        </p:txBody>
      </p:sp>
      <p:pic>
        <p:nvPicPr>
          <p:cNvPr id="7" name="Gráfico 6">
            <a:extLst>
              <a:ext uri="{FF2B5EF4-FFF2-40B4-BE49-F238E27FC236}">
                <a16:creationId xmlns:a16="http://schemas.microsoft.com/office/drawing/2014/main" id="{5B0219EB-6F44-41FF-9B9C-8411DFEB3578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784284" y="6455702"/>
            <a:ext cx="866775" cy="2008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22892007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Hoja en blanco" preserve="1">
  <p:cSld name="1_Hoja en blanco">
    <p:spTree>
      <p:nvGrpSpPr>
        <p:cNvPr id="1" name="Shape 5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57570887"/>
      </p:ext>
    </p:extLst>
  </p:cSld>
  <p:clrMapOvr>
    <a:masterClrMapping/>
  </p:clrMapOvr>
  <p:transition spd="slow">
    <p:push/>
  </p:transition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742950">
              <a:defRPr/>
            </a:pPr>
            <a:fld id="{63007C26-0251-49EA-B8BA-6B1FDBAFA8B3}" type="datetimeFigureOut">
              <a:rPr lang="es-PE" sz="1463" smtClean="0">
                <a:solidFill>
                  <a:srgbClr val="595959"/>
                </a:solidFill>
              </a:rPr>
              <a:pPr defTabSz="742950">
                <a:defRPr/>
              </a:pPr>
              <a:t>18/10/2024</a:t>
            </a:fld>
            <a:endParaRPr lang="es-PE" sz="1463">
              <a:solidFill>
                <a:srgbClr val="595959"/>
              </a:solidFill>
            </a:endParaRPr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742950">
              <a:defRPr/>
            </a:pPr>
            <a:endParaRPr lang="es-PE" sz="1463" dirty="0">
              <a:solidFill>
                <a:srgbClr val="595959"/>
              </a:solidFill>
            </a:endParaRPr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742950">
              <a:defRPr/>
            </a:pPr>
            <a:fld id="{C2A1D255-952F-4787-8804-9374832BB6A0}" type="slidenum">
              <a:rPr lang="es-PE" sz="1463" smtClean="0">
                <a:solidFill>
                  <a:srgbClr val="595959"/>
                </a:solidFill>
              </a:rPr>
              <a:pPr defTabSz="742950">
                <a:defRPr/>
              </a:pPr>
              <a:t>‹#›</a:t>
            </a:fld>
            <a:endParaRPr lang="es-PE" sz="1463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74578980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716247353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Foo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95300" y="8333735"/>
            <a:ext cx="2311400" cy="365125"/>
          </a:xfrm>
          <a:prstGeom prst="rect">
            <a:avLst/>
          </a:prstGeom>
        </p:spPr>
        <p:txBody>
          <a:bodyPr/>
          <a:lstStyle/>
          <a:p>
            <a:pPr defTabSz="742950">
              <a:defRPr/>
            </a:pPr>
            <a:r>
              <a:rPr lang="en-US" sz="1463">
                <a:solidFill>
                  <a:srgbClr val="595959"/>
                </a:solidFill>
              </a:rPr>
              <a:t>www.bestppt.com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099300" y="6298428"/>
            <a:ext cx="2311400" cy="365125"/>
          </a:xfrm>
          <a:prstGeom prst="rect">
            <a:avLst/>
          </a:prstGeom>
        </p:spPr>
        <p:txBody>
          <a:bodyPr/>
          <a:lstStyle/>
          <a:p>
            <a:pPr defTabSz="742950">
              <a:defRPr/>
            </a:pPr>
            <a:fld id="{D60D1EDE-7116-2443-9BDD-368CE5B37660}" type="slidenum">
              <a:rPr lang="en-US" sz="1463" smtClean="0">
                <a:solidFill>
                  <a:srgbClr val="595959"/>
                </a:solidFill>
              </a:rPr>
              <a:pPr defTabSz="742950">
                <a:defRPr/>
              </a:pPr>
              <a:t>‹#›</a:t>
            </a:fld>
            <a:endParaRPr lang="en-US" sz="1463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70640153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Gráfico 3">
            <a:extLst>
              <a:ext uri="{FF2B5EF4-FFF2-40B4-BE49-F238E27FC236}">
                <a16:creationId xmlns:a16="http://schemas.microsoft.com/office/drawing/2014/main" id="{6623EC29-F858-4472-917F-AADE9C0CFAF7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665773" y="3134885"/>
            <a:ext cx="2574455" cy="596514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73692886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843808506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742950" y="2468033"/>
            <a:ext cx="8801894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742951" y="3825477"/>
            <a:ext cx="3391429" cy="97737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742950" y="2125133"/>
            <a:ext cx="8801894" cy="343430"/>
          </a:xfrm>
        </p:spPr>
        <p:txBody>
          <a:bodyPr/>
          <a:lstStyle>
            <a:lvl1pPr marL="0" indent="0">
              <a:buNone/>
              <a:defRPr lang="es-ES" sz="1463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>
              <a:buNone/>
              <a:defRPr lang="es-ES" sz="1463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524938242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318917" y="448998"/>
            <a:ext cx="3014039" cy="5977202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4072467" y="2201333"/>
            <a:ext cx="5410464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4072467" y="3561554"/>
            <a:ext cx="5410464" cy="97737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99363144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37331" y="309298"/>
            <a:ext cx="6201569" cy="6180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6873535" y="1442612"/>
            <a:ext cx="2702266" cy="1325989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6873535" y="3819064"/>
            <a:ext cx="1825172" cy="97737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6873534" y="1099181"/>
            <a:ext cx="2084388" cy="343430"/>
          </a:xfrm>
        </p:spPr>
        <p:txBody>
          <a:bodyPr/>
          <a:lstStyle>
            <a:lvl1pPr marL="0" indent="0">
              <a:buNone/>
              <a:defRPr lang="es-ES" sz="1463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>
              <a:buNone/>
              <a:defRPr lang="es-ES" sz="1463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128796581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27013" y="283898"/>
            <a:ext cx="9495829" cy="6307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599734" y="4278468"/>
            <a:ext cx="4931115" cy="1325989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599735" y="5613400"/>
            <a:ext cx="3403940" cy="52070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140832942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8619596" y="6316133"/>
            <a:ext cx="1155700" cy="4318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8" name="Redondear rectángulo de esquina diagonal 7"/>
          <p:cNvSpPr/>
          <p:nvPr/>
        </p:nvSpPr>
        <p:spPr>
          <a:xfrm>
            <a:off x="227013" y="283898"/>
            <a:ext cx="9495829" cy="630740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691356" y="2518833"/>
            <a:ext cx="7243763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742951" y="4401274"/>
            <a:ext cx="3391429" cy="97737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694794" y="2167468"/>
            <a:ext cx="8801894" cy="343430"/>
          </a:xfrm>
        </p:spPr>
        <p:txBody>
          <a:bodyPr/>
          <a:lstStyle>
            <a:lvl1pPr marL="0" indent="0">
              <a:buNone/>
              <a:defRPr lang="es-ES" sz="1463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>
              <a:buNone/>
              <a:defRPr lang="es-ES" sz="1463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58855549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926881505"/>
      </p:ext>
    </p:extLst>
  </p:cSld>
  <p:clrMapOvr>
    <a:masterClrMapping/>
  </p:clrMapOvr>
  <p:transition spd="slow">
    <p:push dir="u"/>
  </p:transition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8806564" cy="1193801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252065998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738279" y="1435100"/>
            <a:ext cx="4121852" cy="1778000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738279" y="3368898"/>
            <a:ext cx="4121852" cy="1241203"/>
          </a:xfrm>
        </p:spPr>
        <p:txBody>
          <a:bodyPr/>
          <a:lstStyle>
            <a:lvl1pPr marL="0" indent="0">
              <a:buNone/>
              <a:defRPr sz="1219" b="0"/>
            </a:lvl1pPr>
            <a:lvl2pPr marL="371475" indent="0">
              <a:buNone/>
              <a:defRPr/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738279" y="5243406"/>
            <a:ext cx="4121852" cy="542703"/>
          </a:xfrm>
        </p:spPr>
        <p:txBody>
          <a:bodyPr>
            <a:normAutofit/>
          </a:bodyPr>
          <a:lstStyle>
            <a:lvl1pPr marL="0" indent="0">
              <a:buNone/>
              <a:defRPr sz="975" b="0">
                <a:solidFill>
                  <a:srgbClr val="F29104"/>
                </a:solidFill>
              </a:defRPr>
            </a:lvl1pPr>
            <a:lvl2pPr marL="371475" indent="0">
              <a:buNone/>
              <a:defRPr/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738279" y="4925904"/>
            <a:ext cx="4121852" cy="239602"/>
          </a:xfrm>
        </p:spPr>
        <p:txBody>
          <a:bodyPr>
            <a:normAutofit/>
          </a:bodyPr>
          <a:lstStyle>
            <a:lvl1pPr marL="0" indent="0">
              <a:buNone/>
              <a:defRPr sz="975" b="1">
                <a:solidFill>
                  <a:srgbClr val="F29104"/>
                </a:solidFill>
              </a:defRPr>
            </a:lvl1pPr>
            <a:lvl2pPr marL="371475" indent="0">
              <a:buNone/>
              <a:defRPr/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5130999" y="1079500"/>
            <a:ext cx="4101703" cy="4559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951691574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6293886" y="2384426"/>
            <a:ext cx="3023394" cy="447675"/>
          </a:xfrm>
        </p:spPr>
        <p:txBody>
          <a:bodyPr/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93886" y="2841626"/>
            <a:ext cx="3023394" cy="447675"/>
          </a:xfrm>
        </p:spPr>
        <p:txBody>
          <a:bodyPr>
            <a:norm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93886" y="3548845"/>
            <a:ext cx="3023394" cy="447675"/>
          </a:xfrm>
        </p:spPr>
        <p:txBody>
          <a:bodyPr>
            <a:norm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975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887150019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1" y="2844800"/>
            <a:ext cx="2866056" cy="2501900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219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887413" y="2463800"/>
            <a:ext cx="4571206" cy="30988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847737952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1" y="3251200"/>
            <a:ext cx="2866056" cy="2095500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219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6080324" y="2438400"/>
            <a:ext cx="513358" cy="635000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480311" y="2438400"/>
            <a:ext cx="5205320" cy="2908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425963962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6282818" y="2171010"/>
            <a:ext cx="2611945" cy="33538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625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82818" y="2576653"/>
            <a:ext cx="2611945" cy="58467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82818" y="3309629"/>
            <a:ext cx="2611945" cy="58467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975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183364959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135175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336887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5252030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7245434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1374973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3396779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5293305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7276389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1374973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3396779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5298269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7276390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1374974" y="4630327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3410150" y="4630327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5293305" y="4630327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7276389" y="4630327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1374974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3410150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5293305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7276390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3411044734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6305383" y="2064632"/>
            <a:ext cx="2434413" cy="3422650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3807653" y="2077332"/>
            <a:ext cx="2434413" cy="3422650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1288293" y="2063750"/>
            <a:ext cx="2434413" cy="3422650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1475030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463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1475030" y="3727891"/>
            <a:ext cx="2064301" cy="155530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463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4044371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463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4044371" y="3727891"/>
            <a:ext cx="2064301" cy="155530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463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6490439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463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6490439" y="3727891"/>
            <a:ext cx="2064301" cy="155530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463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343746699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2" y="1681164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2" y="2032001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604566" y="2884488"/>
            <a:ext cx="6588522" cy="2271712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446999478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2" y="1554164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2" y="1905001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344284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4068422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6588137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1344284" y="2610738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4068422" y="2610738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6588137" y="2610738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879594927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1180360" y="1475049"/>
            <a:ext cx="7674569" cy="4664671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2163072" y="2367566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75" indent="0">
              <a:buNone/>
              <a:defRPr lang="es-ES" sz="813" b="0" smtClean="0">
                <a:solidFill>
                  <a:schemeClr val="bg1"/>
                </a:solidFill>
              </a:defRPr>
            </a:lvl2pPr>
            <a:lvl3pPr marL="742950" indent="0">
              <a:buNone/>
              <a:defRPr lang="es-ES" sz="813" b="0" smtClean="0">
                <a:solidFill>
                  <a:schemeClr val="bg1"/>
                </a:solidFill>
              </a:defRPr>
            </a:lvl3pPr>
            <a:lvl4pPr marL="1114425" indent="0">
              <a:buNone/>
              <a:defRPr lang="es-ES" sz="813" b="0" smtClean="0">
                <a:solidFill>
                  <a:schemeClr val="bg1"/>
                </a:solidFill>
              </a:defRPr>
            </a:lvl4pPr>
            <a:lvl5pPr marL="1485900" indent="0">
              <a:buNone/>
              <a:defRPr lang="es-PE" sz="813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3222360" y="3899068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75" indent="0">
              <a:buNone/>
              <a:defRPr lang="es-ES" sz="813" b="0" smtClean="0">
                <a:solidFill>
                  <a:schemeClr val="bg1"/>
                </a:solidFill>
              </a:defRPr>
            </a:lvl2pPr>
            <a:lvl3pPr marL="742950" indent="0">
              <a:buNone/>
              <a:defRPr lang="es-ES" sz="813" b="0" smtClean="0">
                <a:solidFill>
                  <a:schemeClr val="bg1"/>
                </a:solidFill>
              </a:defRPr>
            </a:lvl3pPr>
            <a:lvl4pPr marL="1114425" indent="0">
              <a:buNone/>
              <a:defRPr lang="es-ES" sz="813" b="0" smtClean="0">
                <a:solidFill>
                  <a:schemeClr val="bg1"/>
                </a:solidFill>
              </a:defRPr>
            </a:lvl4pPr>
            <a:lvl5pPr marL="1485900" indent="0">
              <a:buNone/>
              <a:defRPr lang="es-PE" sz="813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5612443" y="2443596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75" indent="0">
              <a:buNone/>
              <a:defRPr lang="es-ES" sz="813" b="0" smtClean="0">
                <a:solidFill>
                  <a:schemeClr val="bg1"/>
                </a:solidFill>
              </a:defRPr>
            </a:lvl2pPr>
            <a:lvl3pPr marL="742950" indent="0">
              <a:buNone/>
              <a:defRPr lang="es-ES" sz="813" b="0" smtClean="0">
                <a:solidFill>
                  <a:schemeClr val="bg1"/>
                </a:solidFill>
              </a:defRPr>
            </a:lvl3pPr>
            <a:lvl4pPr marL="1114425" indent="0">
              <a:buNone/>
              <a:defRPr lang="es-ES" sz="813" b="0" smtClean="0">
                <a:solidFill>
                  <a:schemeClr val="bg1"/>
                </a:solidFill>
              </a:defRPr>
            </a:lvl4pPr>
            <a:lvl5pPr marL="1485900" indent="0">
              <a:buNone/>
              <a:defRPr lang="es-PE" sz="813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6838820" y="2679885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75" indent="0">
              <a:buNone/>
              <a:defRPr lang="es-ES" sz="813" b="0" smtClean="0">
                <a:solidFill>
                  <a:schemeClr val="bg1"/>
                </a:solidFill>
              </a:defRPr>
            </a:lvl2pPr>
            <a:lvl3pPr marL="742950" indent="0">
              <a:buNone/>
              <a:defRPr lang="es-ES" sz="813" b="0" smtClean="0">
                <a:solidFill>
                  <a:schemeClr val="bg1"/>
                </a:solidFill>
              </a:defRPr>
            </a:lvl3pPr>
            <a:lvl4pPr marL="1114425" indent="0">
              <a:buNone/>
              <a:defRPr lang="es-ES" sz="813" b="0" smtClean="0">
                <a:solidFill>
                  <a:schemeClr val="bg1"/>
                </a:solidFill>
              </a:defRPr>
            </a:lvl4pPr>
            <a:lvl5pPr marL="1485900" indent="0">
              <a:buNone/>
              <a:defRPr lang="es-PE" sz="813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1042024845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964613" y="2215635"/>
            <a:ext cx="4770365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964613" y="2566472"/>
            <a:ext cx="4786015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5481000" y="108468"/>
            <a:ext cx="3654151" cy="6239620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978130" y="3368004"/>
            <a:ext cx="4772498" cy="2715297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982881584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6" name="Freeform 31"/>
          <p:cNvSpPr>
            <a:spLocks/>
          </p:cNvSpPr>
          <p:nvPr/>
        </p:nvSpPr>
        <p:spPr bwMode="auto">
          <a:xfrm>
            <a:off x="6080325" y="2781300"/>
            <a:ext cx="651372" cy="546100"/>
          </a:xfrm>
          <a:custGeom>
            <a:avLst/>
            <a:gdLst>
              <a:gd name="T0" fmla="*/ 408 w 410"/>
              <a:gd name="T1" fmla="*/ 183 h 278"/>
              <a:gd name="T2" fmla="*/ 330 w 410"/>
              <a:gd name="T3" fmla="*/ 155 h 278"/>
              <a:gd name="T4" fmla="*/ 307 w 410"/>
              <a:gd name="T5" fmla="*/ 94 h 278"/>
              <a:gd name="T6" fmla="*/ 292 w 410"/>
              <a:gd name="T7" fmla="*/ 25 h 278"/>
              <a:gd name="T8" fmla="*/ 278 w 410"/>
              <a:gd name="T9" fmla="*/ 4 h 278"/>
              <a:gd name="T10" fmla="*/ 278 w 410"/>
              <a:gd name="T11" fmla="*/ 4 h 278"/>
              <a:gd name="T12" fmla="*/ 278 w 410"/>
              <a:gd name="T13" fmla="*/ 3 h 278"/>
              <a:gd name="T14" fmla="*/ 278 w 410"/>
              <a:gd name="T15" fmla="*/ 3 h 278"/>
              <a:gd name="T16" fmla="*/ 278 w 410"/>
              <a:gd name="T17" fmla="*/ 0 h 278"/>
              <a:gd name="T18" fmla="*/ 268 w 410"/>
              <a:gd name="T19" fmla="*/ 5 h 278"/>
              <a:gd name="T20" fmla="*/ 285 w 410"/>
              <a:gd name="T21" fmla="*/ 70 h 278"/>
              <a:gd name="T22" fmla="*/ 219 w 410"/>
              <a:gd name="T23" fmla="*/ 123 h 278"/>
              <a:gd name="T24" fmla="*/ 185 w 410"/>
              <a:gd name="T25" fmla="*/ 83 h 278"/>
              <a:gd name="T26" fmla="*/ 133 w 410"/>
              <a:gd name="T27" fmla="*/ 97 h 278"/>
              <a:gd name="T28" fmla="*/ 128 w 410"/>
              <a:gd name="T29" fmla="*/ 72 h 278"/>
              <a:gd name="T30" fmla="*/ 107 w 410"/>
              <a:gd name="T31" fmla="*/ 94 h 278"/>
              <a:gd name="T32" fmla="*/ 79 w 410"/>
              <a:gd name="T33" fmla="*/ 100 h 278"/>
              <a:gd name="T34" fmla="*/ 19 w 410"/>
              <a:gd name="T35" fmla="*/ 39 h 278"/>
              <a:gd name="T36" fmla="*/ 25 w 410"/>
              <a:gd name="T37" fmla="*/ 7 h 278"/>
              <a:gd name="T38" fmla="*/ 0 w 410"/>
              <a:gd name="T39" fmla="*/ 9 h 278"/>
              <a:gd name="T40" fmla="*/ 23 w 410"/>
              <a:gd name="T41" fmla="*/ 59 h 278"/>
              <a:gd name="T42" fmla="*/ 58 w 410"/>
              <a:gd name="T43" fmla="*/ 87 h 278"/>
              <a:gd name="T44" fmla="*/ 79 w 410"/>
              <a:gd name="T45" fmla="*/ 134 h 278"/>
              <a:gd name="T46" fmla="*/ 102 w 410"/>
              <a:gd name="T47" fmla="*/ 182 h 278"/>
              <a:gd name="T48" fmla="*/ 120 w 410"/>
              <a:gd name="T49" fmla="*/ 192 h 278"/>
              <a:gd name="T50" fmla="*/ 123 w 410"/>
              <a:gd name="T51" fmla="*/ 236 h 278"/>
              <a:gd name="T52" fmla="*/ 156 w 410"/>
              <a:gd name="T53" fmla="*/ 278 h 278"/>
              <a:gd name="T54" fmla="*/ 216 w 410"/>
              <a:gd name="T55" fmla="*/ 249 h 278"/>
              <a:gd name="T56" fmla="*/ 269 w 410"/>
              <a:gd name="T57" fmla="*/ 166 h 278"/>
              <a:gd name="T58" fmla="*/ 319 w 410"/>
              <a:gd name="T59" fmla="*/ 194 h 278"/>
              <a:gd name="T60" fmla="*/ 348 w 410"/>
              <a:gd name="T61" fmla="*/ 233 h 278"/>
              <a:gd name="T62" fmla="*/ 408 w 410"/>
              <a:gd name="T63" fmla="*/ 183 h 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10" h="278">
                <a:moveTo>
                  <a:pt x="408" y="183"/>
                </a:moveTo>
                <a:cubicBezTo>
                  <a:pt x="381" y="170"/>
                  <a:pt x="345" y="177"/>
                  <a:pt x="330" y="155"/>
                </a:cubicBezTo>
                <a:cubicBezTo>
                  <a:pt x="319" y="140"/>
                  <a:pt x="312" y="115"/>
                  <a:pt x="307" y="94"/>
                </a:cubicBezTo>
                <a:cubicBezTo>
                  <a:pt x="302" y="70"/>
                  <a:pt x="301" y="44"/>
                  <a:pt x="292" y="25"/>
                </a:cubicBezTo>
                <a:cubicBezTo>
                  <a:pt x="287" y="17"/>
                  <a:pt x="279" y="13"/>
                  <a:pt x="278" y="4"/>
                </a:cubicBezTo>
                <a:cubicBezTo>
                  <a:pt x="278" y="4"/>
                  <a:pt x="278" y="4"/>
                  <a:pt x="278" y="4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0"/>
                  <a:pt x="278" y="0"/>
                  <a:pt x="278" y="0"/>
                </a:cubicBezTo>
                <a:cubicBezTo>
                  <a:pt x="275" y="2"/>
                  <a:pt x="272" y="4"/>
                  <a:pt x="268" y="5"/>
                </a:cubicBezTo>
                <a:cubicBezTo>
                  <a:pt x="268" y="32"/>
                  <a:pt x="279" y="49"/>
                  <a:pt x="285" y="70"/>
                </a:cubicBezTo>
                <a:cubicBezTo>
                  <a:pt x="259" y="83"/>
                  <a:pt x="238" y="102"/>
                  <a:pt x="219" y="123"/>
                </a:cubicBezTo>
                <a:cubicBezTo>
                  <a:pt x="191" y="126"/>
                  <a:pt x="174" y="107"/>
                  <a:pt x="185" y="83"/>
                </a:cubicBezTo>
                <a:cubicBezTo>
                  <a:pt x="167" y="86"/>
                  <a:pt x="149" y="96"/>
                  <a:pt x="133" y="97"/>
                </a:cubicBezTo>
                <a:cubicBezTo>
                  <a:pt x="133" y="88"/>
                  <a:pt x="134" y="77"/>
                  <a:pt x="128" y="72"/>
                </a:cubicBezTo>
                <a:cubicBezTo>
                  <a:pt x="118" y="76"/>
                  <a:pt x="115" y="87"/>
                  <a:pt x="107" y="94"/>
                </a:cubicBezTo>
                <a:cubicBezTo>
                  <a:pt x="97" y="95"/>
                  <a:pt x="88" y="98"/>
                  <a:pt x="79" y="100"/>
                </a:cubicBezTo>
                <a:cubicBezTo>
                  <a:pt x="57" y="82"/>
                  <a:pt x="31" y="68"/>
                  <a:pt x="19" y="39"/>
                </a:cubicBezTo>
                <a:cubicBezTo>
                  <a:pt x="21" y="29"/>
                  <a:pt x="27" y="21"/>
                  <a:pt x="25" y="7"/>
                </a:cubicBezTo>
                <a:cubicBezTo>
                  <a:pt x="19" y="10"/>
                  <a:pt x="6" y="6"/>
                  <a:pt x="0" y="9"/>
                </a:cubicBezTo>
                <a:cubicBezTo>
                  <a:pt x="9" y="25"/>
                  <a:pt x="16" y="42"/>
                  <a:pt x="23" y="59"/>
                </a:cubicBezTo>
                <a:cubicBezTo>
                  <a:pt x="33" y="70"/>
                  <a:pt x="49" y="74"/>
                  <a:pt x="58" y="87"/>
                </a:cubicBezTo>
                <a:cubicBezTo>
                  <a:pt x="67" y="99"/>
                  <a:pt x="72" y="119"/>
                  <a:pt x="79" y="134"/>
                </a:cubicBezTo>
                <a:cubicBezTo>
                  <a:pt x="87" y="151"/>
                  <a:pt x="95" y="167"/>
                  <a:pt x="102" y="182"/>
                </a:cubicBezTo>
                <a:cubicBezTo>
                  <a:pt x="108" y="185"/>
                  <a:pt x="115" y="188"/>
                  <a:pt x="120" y="192"/>
                </a:cubicBezTo>
                <a:cubicBezTo>
                  <a:pt x="122" y="206"/>
                  <a:pt x="126" y="221"/>
                  <a:pt x="123" y="236"/>
                </a:cubicBezTo>
                <a:cubicBezTo>
                  <a:pt x="134" y="250"/>
                  <a:pt x="144" y="264"/>
                  <a:pt x="156" y="278"/>
                </a:cubicBezTo>
                <a:cubicBezTo>
                  <a:pt x="171" y="263"/>
                  <a:pt x="182" y="241"/>
                  <a:pt x="216" y="249"/>
                </a:cubicBezTo>
                <a:cubicBezTo>
                  <a:pt x="238" y="232"/>
                  <a:pt x="247" y="181"/>
                  <a:pt x="269" y="166"/>
                </a:cubicBezTo>
                <a:cubicBezTo>
                  <a:pt x="291" y="151"/>
                  <a:pt x="309" y="179"/>
                  <a:pt x="319" y="194"/>
                </a:cubicBezTo>
                <a:cubicBezTo>
                  <a:pt x="330" y="209"/>
                  <a:pt x="336" y="223"/>
                  <a:pt x="348" y="233"/>
                </a:cubicBezTo>
                <a:cubicBezTo>
                  <a:pt x="376" y="225"/>
                  <a:pt x="410" y="222"/>
                  <a:pt x="408" y="183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7" name="Freeform 32"/>
          <p:cNvSpPr>
            <a:spLocks/>
          </p:cNvSpPr>
          <p:nvPr/>
        </p:nvSpPr>
        <p:spPr bwMode="auto">
          <a:xfrm>
            <a:off x="6530480" y="2305050"/>
            <a:ext cx="548184" cy="971550"/>
          </a:xfrm>
          <a:custGeom>
            <a:avLst/>
            <a:gdLst>
              <a:gd name="T0" fmla="*/ 230 w 345"/>
              <a:gd name="T1" fmla="*/ 110 h 495"/>
              <a:gd name="T2" fmla="*/ 216 w 345"/>
              <a:gd name="T3" fmla="*/ 93 h 495"/>
              <a:gd name="T4" fmla="*/ 142 w 345"/>
              <a:gd name="T5" fmla="*/ 72 h 495"/>
              <a:gd name="T6" fmla="*/ 108 w 345"/>
              <a:gd name="T7" fmla="*/ 43 h 495"/>
              <a:gd name="T8" fmla="*/ 35 w 345"/>
              <a:gd name="T9" fmla="*/ 29 h 495"/>
              <a:gd name="T10" fmla="*/ 13 w 345"/>
              <a:gd name="T11" fmla="*/ 0 h 495"/>
              <a:gd name="T12" fmla="*/ 4 w 345"/>
              <a:gd name="T13" fmla="*/ 45 h 495"/>
              <a:gd name="T14" fmla="*/ 27 w 345"/>
              <a:gd name="T15" fmla="*/ 83 h 495"/>
              <a:gd name="T16" fmla="*/ 104 w 345"/>
              <a:gd name="T17" fmla="*/ 137 h 495"/>
              <a:gd name="T18" fmla="*/ 50 w 345"/>
              <a:gd name="T19" fmla="*/ 199 h 495"/>
              <a:gd name="T20" fmla="*/ 17 w 345"/>
              <a:gd name="T21" fmla="*/ 203 h 495"/>
              <a:gd name="T22" fmla="*/ 0 w 345"/>
              <a:gd name="T23" fmla="*/ 237 h 495"/>
              <a:gd name="T24" fmla="*/ 0 w 345"/>
              <a:gd name="T25" fmla="*/ 241 h 495"/>
              <a:gd name="T26" fmla="*/ 1 w 345"/>
              <a:gd name="T27" fmla="*/ 240 h 495"/>
              <a:gd name="T28" fmla="*/ 59 w 345"/>
              <a:gd name="T29" fmla="*/ 395 h 495"/>
              <a:gd name="T30" fmla="*/ 138 w 345"/>
              <a:gd name="T31" fmla="*/ 418 h 495"/>
              <a:gd name="T32" fmla="*/ 137 w 345"/>
              <a:gd name="T33" fmla="*/ 447 h 495"/>
              <a:gd name="T34" fmla="*/ 124 w 345"/>
              <a:gd name="T35" fmla="*/ 468 h 495"/>
              <a:gd name="T36" fmla="*/ 188 w 345"/>
              <a:gd name="T37" fmla="*/ 485 h 495"/>
              <a:gd name="T38" fmla="*/ 222 w 345"/>
              <a:gd name="T39" fmla="*/ 454 h 495"/>
              <a:gd name="T40" fmla="*/ 245 w 345"/>
              <a:gd name="T41" fmla="*/ 495 h 495"/>
              <a:gd name="T42" fmla="*/ 254 w 345"/>
              <a:gd name="T43" fmla="*/ 453 h 495"/>
              <a:gd name="T44" fmla="*/ 291 w 345"/>
              <a:gd name="T45" fmla="*/ 422 h 495"/>
              <a:gd name="T46" fmla="*/ 294 w 345"/>
              <a:gd name="T47" fmla="*/ 395 h 495"/>
              <a:gd name="T48" fmla="*/ 251 w 345"/>
              <a:gd name="T49" fmla="*/ 355 h 495"/>
              <a:gd name="T50" fmla="*/ 262 w 345"/>
              <a:gd name="T51" fmla="*/ 250 h 495"/>
              <a:gd name="T52" fmla="*/ 269 w 345"/>
              <a:gd name="T53" fmla="*/ 206 h 495"/>
              <a:gd name="T54" fmla="*/ 295 w 345"/>
              <a:gd name="T55" fmla="*/ 190 h 495"/>
              <a:gd name="T56" fmla="*/ 337 w 345"/>
              <a:gd name="T57" fmla="*/ 205 h 495"/>
              <a:gd name="T58" fmla="*/ 345 w 345"/>
              <a:gd name="T59" fmla="*/ 128 h 495"/>
              <a:gd name="T60" fmla="*/ 230 w 345"/>
              <a:gd name="T61" fmla="*/ 110 h 4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45" h="495">
                <a:moveTo>
                  <a:pt x="230" y="110"/>
                </a:moveTo>
                <a:cubicBezTo>
                  <a:pt x="224" y="105"/>
                  <a:pt x="223" y="96"/>
                  <a:pt x="216" y="93"/>
                </a:cubicBezTo>
                <a:cubicBezTo>
                  <a:pt x="187" y="106"/>
                  <a:pt x="161" y="86"/>
                  <a:pt x="142" y="72"/>
                </a:cubicBezTo>
                <a:cubicBezTo>
                  <a:pt x="130" y="63"/>
                  <a:pt x="120" y="48"/>
                  <a:pt x="108" y="43"/>
                </a:cubicBezTo>
                <a:cubicBezTo>
                  <a:pt x="87" y="33"/>
                  <a:pt x="63" y="36"/>
                  <a:pt x="35" y="29"/>
                </a:cubicBezTo>
                <a:cubicBezTo>
                  <a:pt x="29" y="19"/>
                  <a:pt x="24" y="6"/>
                  <a:pt x="13" y="0"/>
                </a:cubicBezTo>
                <a:cubicBezTo>
                  <a:pt x="12" y="17"/>
                  <a:pt x="2" y="31"/>
                  <a:pt x="4" y="45"/>
                </a:cubicBezTo>
                <a:cubicBezTo>
                  <a:pt x="6" y="61"/>
                  <a:pt x="23" y="70"/>
                  <a:pt x="27" y="83"/>
                </a:cubicBezTo>
                <a:cubicBezTo>
                  <a:pt x="65" y="89"/>
                  <a:pt x="79" y="119"/>
                  <a:pt x="104" y="137"/>
                </a:cubicBezTo>
                <a:cubicBezTo>
                  <a:pt x="95" y="167"/>
                  <a:pt x="62" y="173"/>
                  <a:pt x="50" y="199"/>
                </a:cubicBezTo>
                <a:cubicBezTo>
                  <a:pt x="38" y="200"/>
                  <a:pt x="28" y="202"/>
                  <a:pt x="17" y="203"/>
                </a:cubicBezTo>
                <a:cubicBezTo>
                  <a:pt x="12" y="215"/>
                  <a:pt x="8" y="228"/>
                  <a:pt x="0" y="237"/>
                </a:cubicBezTo>
                <a:cubicBezTo>
                  <a:pt x="0" y="241"/>
                  <a:pt x="0" y="241"/>
                  <a:pt x="0" y="241"/>
                </a:cubicBezTo>
                <a:cubicBezTo>
                  <a:pt x="1" y="241"/>
                  <a:pt x="1" y="240"/>
                  <a:pt x="1" y="240"/>
                </a:cubicBezTo>
                <a:cubicBezTo>
                  <a:pt x="40" y="272"/>
                  <a:pt x="29" y="354"/>
                  <a:pt x="59" y="395"/>
                </a:cubicBezTo>
                <a:cubicBezTo>
                  <a:pt x="83" y="405"/>
                  <a:pt x="116" y="406"/>
                  <a:pt x="138" y="418"/>
                </a:cubicBezTo>
                <a:cubicBezTo>
                  <a:pt x="139" y="429"/>
                  <a:pt x="138" y="438"/>
                  <a:pt x="137" y="447"/>
                </a:cubicBezTo>
                <a:cubicBezTo>
                  <a:pt x="133" y="453"/>
                  <a:pt x="120" y="464"/>
                  <a:pt x="124" y="468"/>
                </a:cubicBezTo>
                <a:cubicBezTo>
                  <a:pt x="142" y="468"/>
                  <a:pt x="171" y="489"/>
                  <a:pt x="188" y="485"/>
                </a:cubicBezTo>
                <a:cubicBezTo>
                  <a:pt x="205" y="482"/>
                  <a:pt x="207" y="455"/>
                  <a:pt x="222" y="454"/>
                </a:cubicBezTo>
                <a:cubicBezTo>
                  <a:pt x="230" y="468"/>
                  <a:pt x="235" y="483"/>
                  <a:pt x="245" y="495"/>
                </a:cubicBezTo>
                <a:cubicBezTo>
                  <a:pt x="247" y="479"/>
                  <a:pt x="252" y="467"/>
                  <a:pt x="254" y="453"/>
                </a:cubicBezTo>
                <a:cubicBezTo>
                  <a:pt x="260" y="444"/>
                  <a:pt x="286" y="438"/>
                  <a:pt x="291" y="422"/>
                </a:cubicBezTo>
                <a:cubicBezTo>
                  <a:pt x="293" y="417"/>
                  <a:pt x="295" y="402"/>
                  <a:pt x="294" y="395"/>
                </a:cubicBezTo>
                <a:cubicBezTo>
                  <a:pt x="290" y="378"/>
                  <a:pt x="264" y="368"/>
                  <a:pt x="251" y="355"/>
                </a:cubicBezTo>
                <a:cubicBezTo>
                  <a:pt x="218" y="321"/>
                  <a:pt x="255" y="284"/>
                  <a:pt x="262" y="250"/>
                </a:cubicBezTo>
                <a:cubicBezTo>
                  <a:pt x="265" y="234"/>
                  <a:pt x="261" y="218"/>
                  <a:pt x="269" y="206"/>
                </a:cubicBezTo>
                <a:cubicBezTo>
                  <a:pt x="272" y="201"/>
                  <a:pt x="285" y="192"/>
                  <a:pt x="295" y="190"/>
                </a:cubicBezTo>
                <a:cubicBezTo>
                  <a:pt x="314" y="187"/>
                  <a:pt x="321" y="201"/>
                  <a:pt x="337" y="205"/>
                </a:cubicBezTo>
                <a:cubicBezTo>
                  <a:pt x="340" y="180"/>
                  <a:pt x="343" y="155"/>
                  <a:pt x="345" y="128"/>
                </a:cubicBezTo>
                <a:cubicBezTo>
                  <a:pt x="316" y="110"/>
                  <a:pt x="263" y="124"/>
                  <a:pt x="230" y="11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29" name="Freeform 5"/>
          <p:cNvSpPr>
            <a:spLocks/>
          </p:cNvSpPr>
          <p:nvPr/>
        </p:nvSpPr>
        <p:spPr bwMode="auto">
          <a:xfrm>
            <a:off x="6290570" y="1562101"/>
            <a:ext cx="375345" cy="1211263"/>
          </a:xfrm>
          <a:custGeom>
            <a:avLst/>
            <a:gdLst>
              <a:gd name="T0" fmla="*/ 169 w 236"/>
              <a:gd name="T1" fmla="*/ 476 h 619"/>
              <a:gd name="T2" fmla="*/ 139 w 236"/>
              <a:gd name="T3" fmla="*/ 428 h 619"/>
              <a:gd name="T4" fmla="*/ 151 w 236"/>
              <a:gd name="T5" fmla="*/ 372 h 619"/>
              <a:gd name="T6" fmla="*/ 143 w 236"/>
              <a:gd name="T7" fmla="*/ 325 h 619"/>
              <a:gd name="T8" fmla="*/ 136 w 236"/>
              <a:gd name="T9" fmla="*/ 276 h 619"/>
              <a:gd name="T10" fmla="*/ 160 w 236"/>
              <a:gd name="T11" fmla="*/ 221 h 619"/>
              <a:gd name="T12" fmla="*/ 181 w 236"/>
              <a:gd name="T13" fmla="*/ 163 h 619"/>
              <a:gd name="T14" fmla="*/ 167 w 236"/>
              <a:gd name="T15" fmla="*/ 127 h 619"/>
              <a:gd name="T16" fmla="*/ 134 w 236"/>
              <a:gd name="T17" fmla="*/ 11 h 619"/>
              <a:gd name="T18" fmla="*/ 127 w 236"/>
              <a:gd name="T19" fmla="*/ 0 h 619"/>
              <a:gd name="T20" fmla="*/ 116 w 236"/>
              <a:gd name="T21" fmla="*/ 14 h 619"/>
              <a:gd name="T22" fmla="*/ 81 w 236"/>
              <a:gd name="T23" fmla="*/ 31 h 619"/>
              <a:gd name="T24" fmla="*/ 40 w 236"/>
              <a:gd name="T25" fmla="*/ 219 h 619"/>
              <a:gd name="T26" fmla="*/ 11 w 236"/>
              <a:gd name="T27" fmla="*/ 255 h 619"/>
              <a:gd name="T28" fmla="*/ 14 w 236"/>
              <a:gd name="T29" fmla="*/ 321 h 619"/>
              <a:gd name="T30" fmla="*/ 0 w 236"/>
              <a:gd name="T31" fmla="*/ 344 h 619"/>
              <a:gd name="T32" fmla="*/ 20 w 236"/>
              <a:gd name="T33" fmla="*/ 404 h 619"/>
              <a:gd name="T34" fmla="*/ 4 w 236"/>
              <a:gd name="T35" fmla="*/ 442 h 619"/>
              <a:gd name="T36" fmla="*/ 10 w 236"/>
              <a:gd name="T37" fmla="*/ 468 h 619"/>
              <a:gd name="T38" fmla="*/ 95 w 236"/>
              <a:gd name="T39" fmla="*/ 565 h 619"/>
              <a:gd name="T40" fmla="*/ 127 w 236"/>
              <a:gd name="T41" fmla="*/ 619 h 619"/>
              <a:gd name="T42" fmla="*/ 160 w 236"/>
              <a:gd name="T43" fmla="*/ 573 h 619"/>
              <a:gd name="T44" fmla="*/ 192 w 236"/>
              <a:gd name="T45" fmla="*/ 569 h 619"/>
              <a:gd name="T46" fmla="*/ 236 w 236"/>
              <a:gd name="T47" fmla="*/ 521 h 619"/>
              <a:gd name="T48" fmla="*/ 169 w 236"/>
              <a:gd name="T49" fmla="*/ 476 h 6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36" h="619">
                <a:moveTo>
                  <a:pt x="169" y="476"/>
                </a:moveTo>
                <a:cubicBezTo>
                  <a:pt x="165" y="460"/>
                  <a:pt x="140" y="443"/>
                  <a:pt x="139" y="428"/>
                </a:cubicBezTo>
                <a:cubicBezTo>
                  <a:pt x="137" y="411"/>
                  <a:pt x="151" y="389"/>
                  <a:pt x="151" y="372"/>
                </a:cubicBezTo>
                <a:cubicBezTo>
                  <a:pt x="151" y="357"/>
                  <a:pt x="145" y="340"/>
                  <a:pt x="143" y="325"/>
                </a:cubicBezTo>
                <a:cubicBezTo>
                  <a:pt x="140" y="309"/>
                  <a:pt x="134" y="291"/>
                  <a:pt x="136" y="276"/>
                </a:cubicBezTo>
                <a:cubicBezTo>
                  <a:pt x="139" y="259"/>
                  <a:pt x="153" y="240"/>
                  <a:pt x="160" y="221"/>
                </a:cubicBezTo>
                <a:cubicBezTo>
                  <a:pt x="165" y="206"/>
                  <a:pt x="181" y="176"/>
                  <a:pt x="181" y="163"/>
                </a:cubicBezTo>
                <a:cubicBezTo>
                  <a:pt x="181" y="152"/>
                  <a:pt x="171" y="138"/>
                  <a:pt x="167" y="127"/>
                </a:cubicBezTo>
                <a:cubicBezTo>
                  <a:pt x="152" y="90"/>
                  <a:pt x="137" y="57"/>
                  <a:pt x="134" y="11"/>
                </a:cubicBezTo>
                <a:cubicBezTo>
                  <a:pt x="127" y="0"/>
                  <a:pt x="127" y="0"/>
                  <a:pt x="127" y="0"/>
                </a:cubicBezTo>
                <a:cubicBezTo>
                  <a:pt x="124" y="4"/>
                  <a:pt x="120" y="9"/>
                  <a:pt x="116" y="14"/>
                </a:cubicBezTo>
                <a:cubicBezTo>
                  <a:pt x="106" y="27"/>
                  <a:pt x="100" y="33"/>
                  <a:pt x="81" y="31"/>
                </a:cubicBezTo>
                <a:cubicBezTo>
                  <a:pt x="71" y="97"/>
                  <a:pt x="55" y="158"/>
                  <a:pt x="40" y="219"/>
                </a:cubicBezTo>
                <a:cubicBezTo>
                  <a:pt x="34" y="234"/>
                  <a:pt x="15" y="238"/>
                  <a:pt x="11" y="255"/>
                </a:cubicBezTo>
                <a:cubicBezTo>
                  <a:pt x="6" y="275"/>
                  <a:pt x="17" y="302"/>
                  <a:pt x="14" y="321"/>
                </a:cubicBezTo>
                <a:cubicBezTo>
                  <a:pt x="12" y="332"/>
                  <a:pt x="2" y="334"/>
                  <a:pt x="0" y="344"/>
                </a:cubicBezTo>
                <a:cubicBezTo>
                  <a:pt x="13" y="363"/>
                  <a:pt x="23" y="379"/>
                  <a:pt x="20" y="404"/>
                </a:cubicBezTo>
                <a:cubicBezTo>
                  <a:pt x="18" y="418"/>
                  <a:pt x="5" y="430"/>
                  <a:pt x="4" y="442"/>
                </a:cubicBezTo>
                <a:cubicBezTo>
                  <a:pt x="4" y="451"/>
                  <a:pt x="11" y="460"/>
                  <a:pt x="10" y="468"/>
                </a:cubicBezTo>
                <a:cubicBezTo>
                  <a:pt x="44" y="494"/>
                  <a:pt x="76" y="525"/>
                  <a:pt x="95" y="565"/>
                </a:cubicBezTo>
                <a:cubicBezTo>
                  <a:pt x="104" y="583"/>
                  <a:pt x="109" y="606"/>
                  <a:pt x="127" y="619"/>
                </a:cubicBezTo>
                <a:cubicBezTo>
                  <a:pt x="147" y="612"/>
                  <a:pt x="148" y="587"/>
                  <a:pt x="160" y="573"/>
                </a:cubicBezTo>
                <a:cubicBezTo>
                  <a:pt x="170" y="571"/>
                  <a:pt x="180" y="569"/>
                  <a:pt x="192" y="569"/>
                </a:cubicBezTo>
                <a:cubicBezTo>
                  <a:pt x="201" y="547"/>
                  <a:pt x="229" y="544"/>
                  <a:pt x="236" y="521"/>
                </a:cubicBezTo>
                <a:cubicBezTo>
                  <a:pt x="217" y="503"/>
                  <a:pt x="204" y="479"/>
                  <a:pt x="169" y="476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0" name="Freeform 6"/>
          <p:cNvSpPr>
            <a:spLocks/>
          </p:cNvSpPr>
          <p:nvPr/>
        </p:nvSpPr>
        <p:spPr bwMode="auto">
          <a:xfrm>
            <a:off x="6505973" y="619126"/>
            <a:ext cx="1968302" cy="2646363"/>
          </a:xfrm>
          <a:custGeom>
            <a:avLst/>
            <a:gdLst>
              <a:gd name="T0" fmla="*/ 1090 w 1237"/>
              <a:gd name="T1" fmla="*/ 339 h 1352"/>
              <a:gd name="T2" fmla="*/ 962 w 1237"/>
              <a:gd name="T3" fmla="*/ 339 h 1352"/>
              <a:gd name="T4" fmla="*/ 887 w 1237"/>
              <a:gd name="T5" fmla="*/ 374 h 1352"/>
              <a:gd name="T6" fmla="*/ 799 w 1237"/>
              <a:gd name="T7" fmla="*/ 351 h 1352"/>
              <a:gd name="T8" fmla="*/ 758 w 1237"/>
              <a:gd name="T9" fmla="*/ 278 h 1352"/>
              <a:gd name="T10" fmla="*/ 707 w 1237"/>
              <a:gd name="T11" fmla="*/ 206 h 1352"/>
              <a:gd name="T12" fmla="*/ 617 w 1237"/>
              <a:gd name="T13" fmla="*/ 136 h 1352"/>
              <a:gd name="T14" fmla="*/ 551 w 1237"/>
              <a:gd name="T15" fmla="*/ 47 h 1352"/>
              <a:gd name="T16" fmla="*/ 440 w 1237"/>
              <a:gd name="T17" fmla="*/ 0 h 1352"/>
              <a:gd name="T18" fmla="*/ 372 w 1237"/>
              <a:gd name="T19" fmla="*/ 57 h 1352"/>
              <a:gd name="T20" fmla="*/ 426 w 1237"/>
              <a:gd name="T21" fmla="*/ 107 h 1352"/>
              <a:gd name="T22" fmla="*/ 381 w 1237"/>
              <a:gd name="T23" fmla="*/ 140 h 1352"/>
              <a:gd name="T24" fmla="*/ 336 w 1237"/>
              <a:gd name="T25" fmla="*/ 249 h 1352"/>
              <a:gd name="T26" fmla="*/ 181 w 1237"/>
              <a:gd name="T27" fmla="*/ 382 h 1352"/>
              <a:gd name="T28" fmla="*/ 27 w 1237"/>
              <a:gd name="T29" fmla="*/ 439 h 1352"/>
              <a:gd name="T30" fmla="*/ 6 w 1237"/>
              <a:gd name="T31" fmla="*/ 489 h 1352"/>
              <a:gd name="T32" fmla="*/ 27 w 1237"/>
              <a:gd name="T33" fmla="*/ 571 h 1352"/>
              <a:gd name="T34" fmla="*/ 58 w 1237"/>
              <a:gd name="T35" fmla="*/ 646 h 1352"/>
              <a:gd name="T36" fmla="*/ 37 w 1237"/>
              <a:gd name="T37" fmla="*/ 704 h 1352"/>
              <a:gd name="T38" fmla="*/ 27 w 1237"/>
              <a:gd name="T39" fmla="*/ 848 h 1352"/>
              <a:gd name="T40" fmla="*/ 129 w 1237"/>
              <a:gd name="T41" fmla="*/ 894 h 1352"/>
              <a:gd name="T42" fmla="*/ 235 w 1237"/>
              <a:gd name="T43" fmla="*/ 937 h 1352"/>
              <a:gd name="T44" fmla="*/ 373 w 1237"/>
              <a:gd name="T45" fmla="*/ 986 h 1352"/>
              <a:gd name="T46" fmla="*/ 311 w 1237"/>
              <a:gd name="T47" fmla="*/ 1065 h 1352"/>
              <a:gd name="T48" fmla="*/ 289 w 1237"/>
              <a:gd name="T49" fmla="*/ 1115 h 1352"/>
              <a:gd name="T50" fmla="*/ 321 w 1237"/>
              <a:gd name="T51" fmla="*/ 1254 h 1352"/>
              <a:gd name="T52" fmla="*/ 310 w 1237"/>
              <a:gd name="T53" fmla="*/ 1301 h 1352"/>
              <a:gd name="T54" fmla="*/ 369 w 1237"/>
              <a:gd name="T55" fmla="*/ 1319 h 1352"/>
              <a:gd name="T56" fmla="*/ 495 w 1237"/>
              <a:gd name="T57" fmla="*/ 1252 h 1352"/>
              <a:gd name="T58" fmla="*/ 589 w 1237"/>
              <a:gd name="T59" fmla="*/ 1167 h 1352"/>
              <a:gd name="T60" fmla="*/ 609 w 1237"/>
              <a:gd name="T61" fmla="*/ 1148 h 1352"/>
              <a:gd name="T62" fmla="*/ 667 w 1237"/>
              <a:gd name="T63" fmla="*/ 1035 h 1352"/>
              <a:gd name="T64" fmla="*/ 742 w 1237"/>
              <a:gd name="T65" fmla="*/ 936 h 1352"/>
              <a:gd name="T66" fmla="*/ 790 w 1237"/>
              <a:gd name="T67" fmla="*/ 809 h 1352"/>
              <a:gd name="T68" fmla="*/ 854 w 1237"/>
              <a:gd name="T69" fmla="*/ 750 h 1352"/>
              <a:gd name="T70" fmla="*/ 966 w 1237"/>
              <a:gd name="T71" fmla="*/ 692 h 1352"/>
              <a:gd name="T72" fmla="*/ 1086 w 1237"/>
              <a:gd name="T73" fmla="*/ 675 h 1352"/>
              <a:gd name="T74" fmla="*/ 1154 w 1237"/>
              <a:gd name="T75" fmla="*/ 651 h 1352"/>
              <a:gd name="T76" fmla="*/ 1193 w 1237"/>
              <a:gd name="T77" fmla="*/ 623 h 1352"/>
              <a:gd name="T78" fmla="*/ 1214 w 1237"/>
              <a:gd name="T79" fmla="*/ 440 h 1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237" h="1352">
                <a:moveTo>
                  <a:pt x="1122" y="364"/>
                </a:moveTo>
                <a:cubicBezTo>
                  <a:pt x="1111" y="355"/>
                  <a:pt x="1100" y="340"/>
                  <a:pt x="1090" y="339"/>
                </a:cubicBezTo>
                <a:cubicBezTo>
                  <a:pt x="1073" y="336"/>
                  <a:pt x="1049" y="352"/>
                  <a:pt x="1030" y="352"/>
                </a:cubicBezTo>
                <a:cubicBezTo>
                  <a:pt x="1007" y="352"/>
                  <a:pt x="984" y="336"/>
                  <a:pt x="962" y="339"/>
                </a:cubicBezTo>
                <a:cubicBezTo>
                  <a:pt x="951" y="340"/>
                  <a:pt x="935" y="351"/>
                  <a:pt x="924" y="356"/>
                </a:cubicBezTo>
                <a:cubicBezTo>
                  <a:pt x="911" y="362"/>
                  <a:pt x="900" y="370"/>
                  <a:pt x="887" y="374"/>
                </a:cubicBezTo>
                <a:cubicBezTo>
                  <a:pt x="872" y="369"/>
                  <a:pt x="862" y="350"/>
                  <a:pt x="845" y="347"/>
                </a:cubicBezTo>
                <a:cubicBezTo>
                  <a:pt x="832" y="344"/>
                  <a:pt x="817" y="353"/>
                  <a:pt x="799" y="351"/>
                </a:cubicBezTo>
                <a:cubicBezTo>
                  <a:pt x="788" y="342"/>
                  <a:pt x="776" y="334"/>
                  <a:pt x="767" y="323"/>
                </a:cubicBezTo>
                <a:cubicBezTo>
                  <a:pt x="764" y="309"/>
                  <a:pt x="762" y="292"/>
                  <a:pt x="758" y="278"/>
                </a:cubicBezTo>
                <a:cubicBezTo>
                  <a:pt x="747" y="268"/>
                  <a:pt x="733" y="261"/>
                  <a:pt x="723" y="250"/>
                </a:cubicBezTo>
                <a:cubicBezTo>
                  <a:pt x="715" y="237"/>
                  <a:pt x="716" y="219"/>
                  <a:pt x="707" y="206"/>
                </a:cubicBezTo>
                <a:cubicBezTo>
                  <a:pt x="699" y="194"/>
                  <a:pt x="677" y="183"/>
                  <a:pt x="662" y="171"/>
                </a:cubicBezTo>
                <a:cubicBezTo>
                  <a:pt x="647" y="160"/>
                  <a:pt x="627" y="148"/>
                  <a:pt x="617" y="136"/>
                </a:cubicBezTo>
                <a:cubicBezTo>
                  <a:pt x="601" y="116"/>
                  <a:pt x="594" y="88"/>
                  <a:pt x="578" y="69"/>
                </a:cubicBezTo>
                <a:cubicBezTo>
                  <a:pt x="571" y="61"/>
                  <a:pt x="560" y="55"/>
                  <a:pt x="551" y="47"/>
                </a:cubicBezTo>
                <a:cubicBezTo>
                  <a:pt x="543" y="40"/>
                  <a:pt x="535" y="29"/>
                  <a:pt x="526" y="25"/>
                </a:cubicBezTo>
                <a:cubicBezTo>
                  <a:pt x="498" y="12"/>
                  <a:pt x="466" y="14"/>
                  <a:pt x="440" y="0"/>
                </a:cubicBezTo>
                <a:cubicBezTo>
                  <a:pt x="421" y="9"/>
                  <a:pt x="400" y="17"/>
                  <a:pt x="380" y="26"/>
                </a:cubicBezTo>
                <a:cubicBezTo>
                  <a:pt x="376" y="35"/>
                  <a:pt x="375" y="47"/>
                  <a:pt x="372" y="57"/>
                </a:cubicBezTo>
                <a:cubicBezTo>
                  <a:pt x="379" y="64"/>
                  <a:pt x="389" y="71"/>
                  <a:pt x="400" y="80"/>
                </a:cubicBezTo>
                <a:cubicBezTo>
                  <a:pt x="407" y="87"/>
                  <a:pt x="424" y="98"/>
                  <a:pt x="426" y="107"/>
                </a:cubicBezTo>
                <a:cubicBezTo>
                  <a:pt x="428" y="116"/>
                  <a:pt x="423" y="127"/>
                  <a:pt x="423" y="140"/>
                </a:cubicBezTo>
                <a:cubicBezTo>
                  <a:pt x="381" y="140"/>
                  <a:pt x="381" y="140"/>
                  <a:pt x="381" y="140"/>
                </a:cubicBezTo>
                <a:cubicBezTo>
                  <a:pt x="370" y="169"/>
                  <a:pt x="389" y="189"/>
                  <a:pt x="397" y="211"/>
                </a:cubicBezTo>
                <a:cubicBezTo>
                  <a:pt x="379" y="225"/>
                  <a:pt x="372" y="252"/>
                  <a:pt x="336" y="249"/>
                </a:cubicBezTo>
                <a:cubicBezTo>
                  <a:pt x="303" y="277"/>
                  <a:pt x="272" y="312"/>
                  <a:pt x="237" y="343"/>
                </a:cubicBezTo>
                <a:cubicBezTo>
                  <a:pt x="221" y="357"/>
                  <a:pt x="201" y="368"/>
                  <a:pt x="181" y="382"/>
                </a:cubicBezTo>
                <a:cubicBezTo>
                  <a:pt x="164" y="394"/>
                  <a:pt x="142" y="415"/>
                  <a:pt x="124" y="422"/>
                </a:cubicBezTo>
                <a:cubicBezTo>
                  <a:pt x="95" y="434"/>
                  <a:pt x="62" y="433"/>
                  <a:pt x="27" y="439"/>
                </a:cubicBezTo>
                <a:cubicBezTo>
                  <a:pt x="18" y="447"/>
                  <a:pt x="9" y="459"/>
                  <a:pt x="0" y="471"/>
                </a:cubicBezTo>
                <a:cubicBezTo>
                  <a:pt x="6" y="489"/>
                  <a:pt x="6" y="489"/>
                  <a:pt x="6" y="489"/>
                </a:cubicBezTo>
                <a:cubicBezTo>
                  <a:pt x="6" y="489"/>
                  <a:pt x="7" y="489"/>
                  <a:pt x="8" y="489"/>
                </a:cubicBezTo>
                <a:cubicBezTo>
                  <a:pt x="18" y="518"/>
                  <a:pt x="16" y="543"/>
                  <a:pt x="27" y="571"/>
                </a:cubicBezTo>
                <a:cubicBezTo>
                  <a:pt x="31" y="581"/>
                  <a:pt x="38" y="593"/>
                  <a:pt x="44" y="606"/>
                </a:cubicBezTo>
                <a:cubicBezTo>
                  <a:pt x="49" y="619"/>
                  <a:pt x="58" y="635"/>
                  <a:pt x="58" y="646"/>
                </a:cubicBezTo>
                <a:cubicBezTo>
                  <a:pt x="58" y="654"/>
                  <a:pt x="51" y="665"/>
                  <a:pt x="48" y="675"/>
                </a:cubicBezTo>
                <a:cubicBezTo>
                  <a:pt x="44" y="685"/>
                  <a:pt x="40" y="695"/>
                  <a:pt x="37" y="704"/>
                </a:cubicBezTo>
                <a:cubicBezTo>
                  <a:pt x="31" y="720"/>
                  <a:pt x="15" y="745"/>
                  <a:pt x="13" y="761"/>
                </a:cubicBezTo>
                <a:cubicBezTo>
                  <a:pt x="10" y="789"/>
                  <a:pt x="24" y="815"/>
                  <a:pt x="27" y="848"/>
                </a:cubicBezTo>
                <a:cubicBezTo>
                  <a:pt x="41" y="855"/>
                  <a:pt x="50" y="866"/>
                  <a:pt x="57" y="881"/>
                </a:cubicBezTo>
                <a:cubicBezTo>
                  <a:pt x="82" y="884"/>
                  <a:pt x="106" y="889"/>
                  <a:pt x="129" y="894"/>
                </a:cubicBezTo>
                <a:cubicBezTo>
                  <a:pt x="151" y="908"/>
                  <a:pt x="179" y="951"/>
                  <a:pt x="214" y="948"/>
                </a:cubicBezTo>
                <a:cubicBezTo>
                  <a:pt x="225" y="947"/>
                  <a:pt x="227" y="939"/>
                  <a:pt x="235" y="937"/>
                </a:cubicBezTo>
                <a:cubicBezTo>
                  <a:pt x="242" y="946"/>
                  <a:pt x="244" y="957"/>
                  <a:pt x="255" y="962"/>
                </a:cubicBezTo>
                <a:cubicBezTo>
                  <a:pt x="287" y="978"/>
                  <a:pt x="352" y="958"/>
                  <a:pt x="373" y="986"/>
                </a:cubicBezTo>
                <a:cubicBezTo>
                  <a:pt x="369" y="1022"/>
                  <a:pt x="366" y="1059"/>
                  <a:pt x="361" y="1094"/>
                </a:cubicBezTo>
                <a:cubicBezTo>
                  <a:pt x="348" y="1081"/>
                  <a:pt x="333" y="1070"/>
                  <a:pt x="311" y="1065"/>
                </a:cubicBezTo>
                <a:cubicBezTo>
                  <a:pt x="306" y="1069"/>
                  <a:pt x="300" y="1072"/>
                  <a:pt x="294" y="1076"/>
                </a:cubicBezTo>
                <a:cubicBezTo>
                  <a:pt x="289" y="1091"/>
                  <a:pt x="292" y="1103"/>
                  <a:pt x="289" y="1115"/>
                </a:cubicBezTo>
                <a:cubicBezTo>
                  <a:pt x="284" y="1140"/>
                  <a:pt x="264" y="1158"/>
                  <a:pt x="264" y="1181"/>
                </a:cubicBezTo>
                <a:cubicBezTo>
                  <a:pt x="263" y="1219"/>
                  <a:pt x="315" y="1226"/>
                  <a:pt x="321" y="1254"/>
                </a:cubicBezTo>
                <a:cubicBezTo>
                  <a:pt x="322" y="1261"/>
                  <a:pt x="320" y="1278"/>
                  <a:pt x="318" y="1287"/>
                </a:cubicBezTo>
                <a:cubicBezTo>
                  <a:pt x="316" y="1292"/>
                  <a:pt x="311" y="1296"/>
                  <a:pt x="310" y="1301"/>
                </a:cubicBezTo>
                <a:cubicBezTo>
                  <a:pt x="306" y="1317"/>
                  <a:pt x="307" y="1333"/>
                  <a:pt x="309" y="1352"/>
                </a:cubicBezTo>
                <a:cubicBezTo>
                  <a:pt x="337" y="1349"/>
                  <a:pt x="347" y="1329"/>
                  <a:pt x="369" y="1319"/>
                </a:cubicBezTo>
                <a:cubicBezTo>
                  <a:pt x="382" y="1286"/>
                  <a:pt x="402" y="1264"/>
                  <a:pt x="438" y="1258"/>
                </a:cubicBezTo>
                <a:cubicBezTo>
                  <a:pt x="457" y="1254"/>
                  <a:pt x="476" y="1260"/>
                  <a:pt x="495" y="1252"/>
                </a:cubicBezTo>
                <a:cubicBezTo>
                  <a:pt x="534" y="1235"/>
                  <a:pt x="482" y="1180"/>
                  <a:pt x="509" y="1156"/>
                </a:cubicBezTo>
                <a:cubicBezTo>
                  <a:pt x="524" y="1142"/>
                  <a:pt x="571" y="1157"/>
                  <a:pt x="589" y="1167"/>
                </a:cubicBezTo>
                <a:cubicBezTo>
                  <a:pt x="596" y="1170"/>
                  <a:pt x="600" y="1178"/>
                  <a:pt x="607" y="1176"/>
                </a:cubicBezTo>
                <a:cubicBezTo>
                  <a:pt x="609" y="1168"/>
                  <a:pt x="608" y="1157"/>
                  <a:pt x="609" y="1148"/>
                </a:cubicBezTo>
                <a:cubicBezTo>
                  <a:pt x="622" y="1146"/>
                  <a:pt x="631" y="1141"/>
                  <a:pt x="643" y="1139"/>
                </a:cubicBezTo>
                <a:cubicBezTo>
                  <a:pt x="642" y="1094"/>
                  <a:pt x="659" y="1069"/>
                  <a:pt x="667" y="1035"/>
                </a:cubicBezTo>
                <a:cubicBezTo>
                  <a:pt x="693" y="1022"/>
                  <a:pt x="716" y="1006"/>
                  <a:pt x="741" y="993"/>
                </a:cubicBezTo>
                <a:cubicBezTo>
                  <a:pt x="751" y="974"/>
                  <a:pt x="754" y="954"/>
                  <a:pt x="742" y="936"/>
                </a:cubicBezTo>
                <a:cubicBezTo>
                  <a:pt x="749" y="917"/>
                  <a:pt x="765" y="904"/>
                  <a:pt x="773" y="883"/>
                </a:cubicBezTo>
                <a:cubicBezTo>
                  <a:pt x="782" y="860"/>
                  <a:pt x="781" y="832"/>
                  <a:pt x="790" y="809"/>
                </a:cubicBezTo>
                <a:cubicBezTo>
                  <a:pt x="792" y="804"/>
                  <a:pt x="799" y="796"/>
                  <a:pt x="803" y="790"/>
                </a:cubicBezTo>
                <a:cubicBezTo>
                  <a:pt x="818" y="768"/>
                  <a:pt x="831" y="763"/>
                  <a:pt x="854" y="750"/>
                </a:cubicBezTo>
                <a:cubicBezTo>
                  <a:pt x="867" y="743"/>
                  <a:pt x="881" y="738"/>
                  <a:pt x="893" y="732"/>
                </a:cubicBezTo>
                <a:cubicBezTo>
                  <a:pt x="915" y="720"/>
                  <a:pt x="944" y="699"/>
                  <a:pt x="966" y="692"/>
                </a:cubicBezTo>
                <a:cubicBezTo>
                  <a:pt x="985" y="686"/>
                  <a:pt x="1007" y="687"/>
                  <a:pt x="1027" y="684"/>
                </a:cubicBezTo>
                <a:cubicBezTo>
                  <a:pt x="1047" y="681"/>
                  <a:pt x="1066" y="677"/>
                  <a:pt x="1086" y="675"/>
                </a:cubicBezTo>
                <a:cubicBezTo>
                  <a:pt x="1090" y="667"/>
                  <a:pt x="1092" y="659"/>
                  <a:pt x="1097" y="652"/>
                </a:cubicBezTo>
                <a:cubicBezTo>
                  <a:pt x="1103" y="642"/>
                  <a:pt x="1125" y="641"/>
                  <a:pt x="1154" y="651"/>
                </a:cubicBezTo>
                <a:cubicBezTo>
                  <a:pt x="1190" y="663"/>
                  <a:pt x="1234" y="689"/>
                  <a:pt x="1235" y="687"/>
                </a:cubicBezTo>
                <a:cubicBezTo>
                  <a:pt x="1237" y="680"/>
                  <a:pt x="1220" y="646"/>
                  <a:pt x="1193" y="623"/>
                </a:cubicBezTo>
                <a:cubicBezTo>
                  <a:pt x="1164" y="597"/>
                  <a:pt x="1139" y="571"/>
                  <a:pt x="1143" y="564"/>
                </a:cubicBezTo>
                <a:cubicBezTo>
                  <a:pt x="1167" y="522"/>
                  <a:pt x="1191" y="482"/>
                  <a:pt x="1214" y="440"/>
                </a:cubicBezTo>
                <a:cubicBezTo>
                  <a:pt x="1188" y="414"/>
                  <a:pt x="1153" y="390"/>
                  <a:pt x="1122" y="364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1" name="Freeform 7"/>
          <p:cNvSpPr>
            <a:spLocks/>
          </p:cNvSpPr>
          <p:nvPr/>
        </p:nvSpPr>
        <p:spPr bwMode="auto">
          <a:xfrm>
            <a:off x="5643067" y="1585912"/>
            <a:ext cx="321172" cy="350838"/>
          </a:xfrm>
          <a:custGeom>
            <a:avLst/>
            <a:gdLst>
              <a:gd name="T0" fmla="*/ 162 w 202"/>
              <a:gd name="T1" fmla="*/ 0 h 179"/>
              <a:gd name="T2" fmla="*/ 191 w 202"/>
              <a:gd name="T3" fmla="*/ 79 h 179"/>
              <a:gd name="T4" fmla="*/ 144 w 202"/>
              <a:gd name="T5" fmla="*/ 127 h 179"/>
              <a:gd name="T6" fmla="*/ 144 w 202"/>
              <a:gd name="T7" fmla="*/ 135 h 179"/>
              <a:gd name="T8" fmla="*/ 133 w 202"/>
              <a:gd name="T9" fmla="*/ 143 h 179"/>
              <a:gd name="T10" fmla="*/ 132 w 202"/>
              <a:gd name="T11" fmla="*/ 155 h 179"/>
              <a:gd name="T12" fmla="*/ 120 w 202"/>
              <a:gd name="T13" fmla="*/ 152 h 179"/>
              <a:gd name="T14" fmla="*/ 61 w 202"/>
              <a:gd name="T15" fmla="*/ 173 h 179"/>
              <a:gd name="T16" fmla="*/ 44 w 202"/>
              <a:gd name="T17" fmla="*/ 162 h 179"/>
              <a:gd name="T18" fmla="*/ 0 w 202"/>
              <a:gd name="T19" fmla="*/ 148 h 179"/>
              <a:gd name="T20" fmla="*/ 11 w 202"/>
              <a:gd name="T21" fmla="*/ 120 h 179"/>
              <a:gd name="T22" fmla="*/ 62 w 202"/>
              <a:gd name="T23" fmla="*/ 75 h 179"/>
              <a:gd name="T24" fmla="*/ 98 w 202"/>
              <a:gd name="T25" fmla="*/ 60 h 179"/>
              <a:gd name="T26" fmla="*/ 162 w 202"/>
              <a:gd name="T27" fmla="*/ 0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02" h="179">
                <a:moveTo>
                  <a:pt x="162" y="0"/>
                </a:moveTo>
                <a:cubicBezTo>
                  <a:pt x="172" y="25"/>
                  <a:pt x="202" y="45"/>
                  <a:pt x="191" y="79"/>
                </a:cubicBezTo>
                <a:cubicBezTo>
                  <a:pt x="186" y="97"/>
                  <a:pt x="154" y="111"/>
                  <a:pt x="144" y="127"/>
                </a:cubicBezTo>
                <a:cubicBezTo>
                  <a:pt x="144" y="129"/>
                  <a:pt x="144" y="132"/>
                  <a:pt x="144" y="135"/>
                </a:cubicBezTo>
                <a:cubicBezTo>
                  <a:pt x="138" y="135"/>
                  <a:pt x="136" y="139"/>
                  <a:pt x="133" y="143"/>
                </a:cubicBezTo>
                <a:cubicBezTo>
                  <a:pt x="131" y="145"/>
                  <a:pt x="132" y="150"/>
                  <a:pt x="132" y="155"/>
                </a:cubicBezTo>
                <a:cubicBezTo>
                  <a:pt x="127" y="155"/>
                  <a:pt x="124" y="153"/>
                  <a:pt x="120" y="152"/>
                </a:cubicBezTo>
                <a:cubicBezTo>
                  <a:pt x="106" y="167"/>
                  <a:pt x="89" y="179"/>
                  <a:pt x="61" y="173"/>
                </a:cubicBezTo>
                <a:cubicBezTo>
                  <a:pt x="54" y="172"/>
                  <a:pt x="50" y="166"/>
                  <a:pt x="44" y="162"/>
                </a:cubicBezTo>
                <a:cubicBezTo>
                  <a:pt x="29" y="156"/>
                  <a:pt x="11" y="153"/>
                  <a:pt x="0" y="148"/>
                </a:cubicBezTo>
                <a:cubicBezTo>
                  <a:pt x="3" y="138"/>
                  <a:pt x="7" y="130"/>
                  <a:pt x="11" y="120"/>
                </a:cubicBezTo>
                <a:cubicBezTo>
                  <a:pt x="31" y="109"/>
                  <a:pt x="54" y="100"/>
                  <a:pt x="62" y="75"/>
                </a:cubicBezTo>
                <a:cubicBezTo>
                  <a:pt x="75" y="71"/>
                  <a:pt x="85" y="64"/>
                  <a:pt x="98" y="60"/>
                </a:cubicBezTo>
                <a:cubicBezTo>
                  <a:pt x="105" y="25"/>
                  <a:pt x="148" y="27"/>
                  <a:pt x="162" y="0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2" name="Freeform 8"/>
          <p:cNvSpPr>
            <a:spLocks/>
          </p:cNvSpPr>
          <p:nvPr/>
        </p:nvSpPr>
        <p:spPr bwMode="auto">
          <a:xfrm>
            <a:off x="6108701" y="2089150"/>
            <a:ext cx="395982" cy="909638"/>
          </a:xfrm>
          <a:custGeom>
            <a:avLst/>
            <a:gdLst>
              <a:gd name="T0" fmla="*/ 110 w 249"/>
              <a:gd name="T1" fmla="*/ 0 h 465"/>
              <a:gd name="T2" fmla="*/ 114 w 249"/>
              <a:gd name="T3" fmla="*/ 48 h 465"/>
              <a:gd name="T4" fmla="*/ 101 w 249"/>
              <a:gd name="T5" fmla="*/ 73 h 465"/>
              <a:gd name="T6" fmla="*/ 118 w 249"/>
              <a:gd name="T7" fmla="*/ 106 h 465"/>
              <a:gd name="T8" fmla="*/ 104 w 249"/>
              <a:gd name="T9" fmla="*/ 172 h 465"/>
              <a:gd name="T10" fmla="*/ 112 w 249"/>
              <a:gd name="T11" fmla="*/ 205 h 465"/>
              <a:gd name="T12" fmla="*/ 191 w 249"/>
              <a:gd name="T13" fmla="*/ 286 h 465"/>
              <a:gd name="T14" fmla="*/ 234 w 249"/>
              <a:gd name="T15" fmla="*/ 363 h 465"/>
              <a:gd name="T16" fmla="*/ 249 w 249"/>
              <a:gd name="T17" fmla="*/ 418 h 465"/>
              <a:gd name="T18" fmla="*/ 195 w 249"/>
              <a:gd name="T19" fmla="*/ 463 h 465"/>
              <a:gd name="T20" fmla="*/ 176 w 249"/>
              <a:gd name="T21" fmla="*/ 460 h 465"/>
              <a:gd name="T22" fmla="*/ 175 w 249"/>
              <a:gd name="T23" fmla="*/ 421 h 465"/>
              <a:gd name="T24" fmla="*/ 126 w 249"/>
              <a:gd name="T25" fmla="*/ 437 h 465"/>
              <a:gd name="T26" fmla="*/ 122 w 249"/>
              <a:gd name="T27" fmla="*/ 412 h 465"/>
              <a:gd name="T28" fmla="*/ 63 w 249"/>
              <a:gd name="T29" fmla="*/ 441 h 465"/>
              <a:gd name="T30" fmla="*/ 13 w 249"/>
              <a:gd name="T31" fmla="*/ 394 h 465"/>
              <a:gd name="T32" fmla="*/ 20 w 249"/>
              <a:gd name="T33" fmla="*/ 352 h 465"/>
              <a:gd name="T34" fmla="*/ 39 w 249"/>
              <a:gd name="T35" fmla="*/ 318 h 465"/>
              <a:gd name="T36" fmla="*/ 9 w 249"/>
              <a:gd name="T37" fmla="*/ 248 h 465"/>
              <a:gd name="T38" fmla="*/ 42 w 249"/>
              <a:gd name="T39" fmla="*/ 209 h 465"/>
              <a:gd name="T40" fmla="*/ 9 w 249"/>
              <a:gd name="T41" fmla="*/ 193 h 465"/>
              <a:gd name="T42" fmla="*/ 5 w 249"/>
              <a:gd name="T43" fmla="*/ 152 h 465"/>
              <a:gd name="T44" fmla="*/ 14 w 249"/>
              <a:gd name="T45" fmla="*/ 128 h 465"/>
              <a:gd name="T46" fmla="*/ 10 w 249"/>
              <a:gd name="T47" fmla="*/ 81 h 465"/>
              <a:gd name="T48" fmla="*/ 30 w 249"/>
              <a:gd name="T49" fmla="*/ 48 h 465"/>
              <a:gd name="T50" fmla="*/ 47 w 249"/>
              <a:gd name="T51" fmla="*/ 14 h 465"/>
              <a:gd name="T52" fmla="*/ 43 w 249"/>
              <a:gd name="T53" fmla="*/ 4 h 465"/>
              <a:gd name="T54" fmla="*/ 110 w 249"/>
              <a:gd name="T55" fmla="*/ 0 h 4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49" h="465">
                <a:moveTo>
                  <a:pt x="110" y="0"/>
                </a:moveTo>
                <a:cubicBezTo>
                  <a:pt x="112" y="18"/>
                  <a:pt x="117" y="31"/>
                  <a:pt x="114" y="48"/>
                </a:cubicBezTo>
                <a:cubicBezTo>
                  <a:pt x="113" y="57"/>
                  <a:pt x="102" y="64"/>
                  <a:pt x="101" y="73"/>
                </a:cubicBezTo>
                <a:cubicBezTo>
                  <a:pt x="101" y="85"/>
                  <a:pt x="115" y="93"/>
                  <a:pt x="118" y="106"/>
                </a:cubicBezTo>
                <a:cubicBezTo>
                  <a:pt x="126" y="134"/>
                  <a:pt x="114" y="150"/>
                  <a:pt x="104" y="172"/>
                </a:cubicBezTo>
                <a:cubicBezTo>
                  <a:pt x="107" y="182"/>
                  <a:pt x="109" y="194"/>
                  <a:pt x="112" y="205"/>
                </a:cubicBezTo>
                <a:cubicBezTo>
                  <a:pt x="141" y="231"/>
                  <a:pt x="171" y="251"/>
                  <a:pt x="191" y="286"/>
                </a:cubicBezTo>
                <a:cubicBezTo>
                  <a:pt x="205" y="312"/>
                  <a:pt x="211" y="346"/>
                  <a:pt x="234" y="363"/>
                </a:cubicBezTo>
                <a:cubicBezTo>
                  <a:pt x="235" y="386"/>
                  <a:pt x="242" y="401"/>
                  <a:pt x="249" y="418"/>
                </a:cubicBezTo>
                <a:cubicBezTo>
                  <a:pt x="229" y="431"/>
                  <a:pt x="211" y="446"/>
                  <a:pt x="195" y="463"/>
                </a:cubicBezTo>
                <a:cubicBezTo>
                  <a:pt x="188" y="463"/>
                  <a:pt x="179" y="465"/>
                  <a:pt x="176" y="460"/>
                </a:cubicBezTo>
                <a:cubicBezTo>
                  <a:pt x="173" y="447"/>
                  <a:pt x="184" y="433"/>
                  <a:pt x="175" y="421"/>
                </a:cubicBezTo>
                <a:cubicBezTo>
                  <a:pt x="158" y="426"/>
                  <a:pt x="142" y="430"/>
                  <a:pt x="126" y="437"/>
                </a:cubicBezTo>
                <a:cubicBezTo>
                  <a:pt x="124" y="429"/>
                  <a:pt x="123" y="420"/>
                  <a:pt x="122" y="412"/>
                </a:cubicBezTo>
                <a:cubicBezTo>
                  <a:pt x="91" y="409"/>
                  <a:pt x="91" y="439"/>
                  <a:pt x="63" y="441"/>
                </a:cubicBezTo>
                <a:cubicBezTo>
                  <a:pt x="44" y="428"/>
                  <a:pt x="24" y="415"/>
                  <a:pt x="13" y="394"/>
                </a:cubicBezTo>
                <a:cubicBezTo>
                  <a:pt x="21" y="382"/>
                  <a:pt x="16" y="367"/>
                  <a:pt x="20" y="352"/>
                </a:cubicBezTo>
                <a:cubicBezTo>
                  <a:pt x="23" y="339"/>
                  <a:pt x="37" y="330"/>
                  <a:pt x="39" y="318"/>
                </a:cubicBezTo>
                <a:cubicBezTo>
                  <a:pt x="28" y="297"/>
                  <a:pt x="0" y="283"/>
                  <a:pt x="9" y="248"/>
                </a:cubicBezTo>
                <a:cubicBezTo>
                  <a:pt x="13" y="232"/>
                  <a:pt x="34" y="224"/>
                  <a:pt x="42" y="209"/>
                </a:cubicBezTo>
                <a:cubicBezTo>
                  <a:pt x="32" y="202"/>
                  <a:pt x="23" y="195"/>
                  <a:pt x="9" y="193"/>
                </a:cubicBezTo>
                <a:cubicBezTo>
                  <a:pt x="11" y="178"/>
                  <a:pt x="4" y="167"/>
                  <a:pt x="5" y="152"/>
                </a:cubicBezTo>
                <a:cubicBezTo>
                  <a:pt x="6" y="143"/>
                  <a:pt x="13" y="137"/>
                  <a:pt x="14" y="128"/>
                </a:cubicBezTo>
                <a:cubicBezTo>
                  <a:pt x="16" y="112"/>
                  <a:pt x="7" y="97"/>
                  <a:pt x="10" y="81"/>
                </a:cubicBezTo>
                <a:cubicBezTo>
                  <a:pt x="13" y="70"/>
                  <a:pt x="24" y="59"/>
                  <a:pt x="30" y="48"/>
                </a:cubicBezTo>
                <a:cubicBezTo>
                  <a:pt x="37" y="35"/>
                  <a:pt x="41" y="24"/>
                  <a:pt x="47" y="14"/>
                </a:cubicBezTo>
                <a:cubicBezTo>
                  <a:pt x="49" y="8"/>
                  <a:pt x="40" y="7"/>
                  <a:pt x="43" y="4"/>
                </a:cubicBezTo>
                <a:cubicBezTo>
                  <a:pt x="65" y="2"/>
                  <a:pt x="96" y="13"/>
                  <a:pt x="110" y="0"/>
                </a:cubicBezTo>
                <a:close/>
              </a:path>
            </a:pathLst>
          </a:custGeom>
          <a:solidFill>
            <a:srgbClr val="F2910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4" name="Freeform 10"/>
          <p:cNvSpPr>
            <a:spLocks/>
          </p:cNvSpPr>
          <p:nvPr/>
        </p:nvSpPr>
        <p:spPr bwMode="auto">
          <a:xfrm>
            <a:off x="5877820" y="2368550"/>
            <a:ext cx="266998" cy="406400"/>
          </a:xfrm>
          <a:custGeom>
            <a:avLst/>
            <a:gdLst>
              <a:gd name="T0" fmla="*/ 67 w 168"/>
              <a:gd name="T1" fmla="*/ 0 h 208"/>
              <a:gd name="T2" fmla="*/ 92 w 168"/>
              <a:gd name="T3" fmla="*/ 43 h 208"/>
              <a:gd name="T4" fmla="*/ 166 w 168"/>
              <a:gd name="T5" fmla="*/ 67 h 208"/>
              <a:gd name="T6" fmla="*/ 141 w 168"/>
              <a:gd name="T7" fmla="*/ 100 h 208"/>
              <a:gd name="T8" fmla="*/ 168 w 168"/>
              <a:gd name="T9" fmla="*/ 175 h 208"/>
              <a:gd name="T10" fmla="*/ 150 w 168"/>
              <a:gd name="T11" fmla="*/ 205 h 208"/>
              <a:gd name="T12" fmla="*/ 120 w 168"/>
              <a:gd name="T13" fmla="*/ 207 h 208"/>
              <a:gd name="T14" fmla="*/ 100 w 168"/>
              <a:gd name="T15" fmla="*/ 151 h 208"/>
              <a:gd name="T16" fmla="*/ 85 w 168"/>
              <a:gd name="T17" fmla="*/ 135 h 208"/>
              <a:gd name="T18" fmla="*/ 39 w 168"/>
              <a:gd name="T19" fmla="*/ 96 h 208"/>
              <a:gd name="T20" fmla="*/ 0 w 168"/>
              <a:gd name="T21" fmla="*/ 68 h 208"/>
              <a:gd name="T22" fmla="*/ 8 w 168"/>
              <a:gd name="T23" fmla="*/ 68 h 208"/>
              <a:gd name="T24" fmla="*/ 64 w 168"/>
              <a:gd name="T25" fmla="*/ 9 h 208"/>
              <a:gd name="T26" fmla="*/ 67 w 168"/>
              <a:gd name="T27" fmla="*/ 0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68" h="208">
                <a:moveTo>
                  <a:pt x="67" y="0"/>
                </a:moveTo>
                <a:cubicBezTo>
                  <a:pt x="74" y="15"/>
                  <a:pt x="80" y="32"/>
                  <a:pt x="92" y="43"/>
                </a:cubicBezTo>
                <a:cubicBezTo>
                  <a:pt x="115" y="53"/>
                  <a:pt x="141" y="59"/>
                  <a:pt x="166" y="67"/>
                </a:cubicBezTo>
                <a:cubicBezTo>
                  <a:pt x="163" y="78"/>
                  <a:pt x="148" y="89"/>
                  <a:pt x="141" y="100"/>
                </a:cubicBezTo>
                <a:cubicBezTo>
                  <a:pt x="135" y="140"/>
                  <a:pt x="153" y="156"/>
                  <a:pt x="168" y="175"/>
                </a:cubicBezTo>
                <a:cubicBezTo>
                  <a:pt x="164" y="187"/>
                  <a:pt x="158" y="197"/>
                  <a:pt x="150" y="205"/>
                </a:cubicBezTo>
                <a:cubicBezTo>
                  <a:pt x="140" y="205"/>
                  <a:pt x="131" y="208"/>
                  <a:pt x="120" y="207"/>
                </a:cubicBezTo>
                <a:cubicBezTo>
                  <a:pt x="113" y="188"/>
                  <a:pt x="100" y="176"/>
                  <a:pt x="100" y="151"/>
                </a:cubicBezTo>
                <a:cubicBezTo>
                  <a:pt x="97" y="144"/>
                  <a:pt x="91" y="140"/>
                  <a:pt x="85" y="135"/>
                </a:cubicBezTo>
                <a:cubicBezTo>
                  <a:pt x="57" y="135"/>
                  <a:pt x="43" y="121"/>
                  <a:pt x="39" y="96"/>
                </a:cubicBezTo>
                <a:cubicBezTo>
                  <a:pt x="27" y="86"/>
                  <a:pt x="13" y="78"/>
                  <a:pt x="0" y="68"/>
                </a:cubicBezTo>
                <a:cubicBezTo>
                  <a:pt x="1" y="65"/>
                  <a:pt x="4" y="70"/>
                  <a:pt x="8" y="68"/>
                </a:cubicBezTo>
                <a:cubicBezTo>
                  <a:pt x="32" y="54"/>
                  <a:pt x="41" y="25"/>
                  <a:pt x="64" y="9"/>
                </a:cubicBezTo>
                <a:cubicBezTo>
                  <a:pt x="63" y="4"/>
                  <a:pt x="67" y="4"/>
                  <a:pt x="67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5" name="Freeform 11"/>
          <p:cNvSpPr>
            <a:spLocks/>
          </p:cNvSpPr>
          <p:nvPr/>
        </p:nvSpPr>
        <p:spPr bwMode="auto">
          <a:xfrm>
            <a:off x="6994825" y="2895600"/>
            <a:ext cx="1345307" cy="1212850"/>
          </a:xfrm>
          <a:custGeom>
            <a:avLst/>
            <a:gdLst>
              <a:gd name="T0" fmla="*/ 327 w 846"/>
              <a:gd name="T1" fmla="*/ 48 h 620"/>
              <a:gd name="T2" fmla="*/ 371 w 846"/>
              <a:gd name="T3" fmla="*/ 121 h 620"/>
              <a:gd name="T4" fmla="*/ 443 w 846"/>
              <a:gd name="T5" fmla="*/ 188 h 620"/>
              <a:gd name="T6" fmla="*/ 447 w 846"/>
              <a:gd name="T7" fmla="*/ 222 h 620"/>
              <a:gd name="T8" fmla="*/ 459 w 846"/>
              <a:gd name="T9" fmla="*/ 251 h 620"/>
              <a:gd name="T10" fmla="*/ 431 w 846"/>
              <a:gd name="T11" fmla="*/ 307 h 620"/>
              <a:gd name="T12" fmla="*/ 447 w 846"/>
              <a:gd name="T13" fmla="*/ 328 h 620"/>
              <a:gd name="T14" fmla="*/ 489 w 846"/>
              <a:gd name="T15" fmla="*/ 324 h 620"/>
              <a:gd name="T16" fmla="*/ 530 w 846"/>
              <a:gd name="T17" fmla="*/ 320 h 620"/>
              <a:gd name="T18" fmla="*/ 549 w 846"/>
              <a:gd name="T19" fmla="*/ 344 h 620"/>
              <a:gd name="T20" fmla="*/ 608 w 846"/>
              <a:gd name="T21" fmla="*/ 410 h 620"/>
              <a:gd name="T22" fmla="*/ 673 w 846"/>
              <a:gd name="T23" fmla="*/ 408 h 620"/>
              <a:gd name="T24" fmla="*/ 745 w 846"/>
              <a:gd name="T25" fmla="*/ 377 h 620"/>
              <a:gd name="T26" fmla="*/ 756 w 846"/>
              <a:gd name="T27" fmla="*/ 334 h 620"/>
              <a:gd name="T28" fmla="*/ 783 w 846"/>
              <a:gd name="T29" fmla="*/ 309 h 620"/>
              <a:gd name="T30" fmla="*/ 816 w 846"/>
              <a:gd name="T31" fmla="*/ 262 h 620"/>
              <a:gd name="T32" fmla="*/ 836 w 846"/>
              <a:gd name="T33" fmla="*/ 263 h 620"/>
              <a:gd name="T34" fmla="*/ 827 w 846"/>
              <a:gd name="T35" fmla="*/ 296 h 620"/>
              <a:gd name="T36" fmla="*/ 818 w 846"/>
              <a:gd name="T37" fmla="*/ 328 h 620"/>
              <a:gd name="T38" fmla="*/ 841 w 846"/>
              <a:gd name="T39" fmla="*/ 356 h 620"/>
              <a:gd name="T40" fmla="*/ 845 w 846"/>
              <a:gd name="T41" fmla="*/ 383 h 620"/>
              <a:gd name="T42" fmla="*/ 799 w 846"/>
              <a:gd name="T43" fmla="*/ 443 h 620"/>
              <a:gd name="T44" fmla="*/ 771 w 846"/>
              <a:gd name="T45" fmla="*/ 498 h 620"/>
              <a:gd name="T46" fmla="*/ 758 w 846"/>
              <a:gd name="T47" fmla="*/ 499 h 620"/>
              <a:gd name="T48" fmla="*/ 704 w 846"/>
              <a:gd name="T49" fmla="*/ 564 h 620"/>
              <a:gd name="T50" fmla="*/ 595 w 846"/>
              <a:gd name="T51" fmla="*/ 553 h 620"/>
              <a:gd name="T52" fmla="*/ 542 w 846"/>
              <a:gd name="T53" fmla="*/ 618 h 620"/>
              <a:gd name="T54" fmla="*/ 472 w 846"/>
              <a:gd name="T55" fmla="*/ 611 h 620"/>
              <a:gd name="T56" fmla="*/ 449 w 846"/>
              <a:gd name="T57" fmla="*/ 595 h 620"/>
              <a:gd name="T58" fmla="*/ 397 w 846"/>
              <a:gd name="T59" fmla="*/ 609 h 620"/>
              <a:gd name="T60" fmla="*/ 336 w 846"/>
              <a:gd name="T61" fmla="*/ 516 h 620"/>
              <a:gd name="T62" fmla="*/ 318 w 846"/>
              <a:gd name="T63" fmla="*/ 585 h 620"/>
              <a:gd name="T64" fmla="*/ 281 w 846"/>
              <a:gd name="T65" fmla="*/ 557 h 620"/>
              <a:gd name="T66" fmla="*/ 226 w 846"/>
              <a:gd name="T67" fmla="*/ 540 h 620"/>
              <a:gd name="T68" fmla="*/ 293 w 846"/>
              <a:gd name="T69" fmla="*/ 506 h 620"/>
              <a:gd name="T70" fmla="*/ 248 w 846"/>
              <a:gd name="T71" fmla="*/ 453 h 620"/>
              <a:gd name="T72" fmla="*/ 269 w 846"/>
              <a:gd name="T73" fmla="*/ 446 h 620"/>
              <a:gd name="T74" fmla="*/ 199 w 846"/>
              <a:gd name="T75" fmla="*/ 320 h 620"/>
              <a:gd name="T76" fmla="*/ 211 w 846"/>
              <a:gd name="T77" fmla="*/ 189 h 620"/>
              <a:gd name="T78" fmla="*/ 194 w 846"/>
              <a:gd name="T79" fmla="*/ 184 h 620"/>
              <a:gd name="T80" fmla="*/ 136 w 846"/>
              <a:gd name="T81" fmla="*/ 242 h 620"/>
              <a:gd name="T82" fmla="*/ 119 w 846"/>
              <a:gd name="T83" fmla="*/ 270 h 620"/>
              <a:gd name="T84" fmla="*/ 19 w 846"/>
              <a:gd name="T85" fmla="*/ 288 h 620"/>
              <a:gd name="T86" fmla="*/ 7 w 846"/>
              <a:gd name="T87" fmla="*/ 201 h 620"/>
              <a:gd name="T88" fmla="*/ 73 w 846"/>
              <a:gd name="T89" fmla="*/ 164 h 620"/>
              <a:gd name="T90" fmla="*/ 135 w 846"/>
              <a:gd name="T91" fmla="*/ 106 h 620"/>
              <a:gd name="T92" fmla="*/ 193 w 846"/>
              <a:gd name="T93" fmla="*/ 101 h 620"/>
              <a:gd name="T94" fmla="*/ 219 w 846"/>
              <a:gd name="T95" fmla="*/ 73 h 620"/>
              <a:gd name="T96" fmla="*/ 217 w 846"/>
              <a:gd name="T97" fmla="*/ 0 h 620"/>
              <a:gd name="T98" fmla="*/ 278 w 846"/>
              <a:gd name="T99" fmla="*/ 15 h 620"/>
              <a:gd name="T100" fmla="*/ 327 w 846"/>
              <a:gd name="T101" fmla="*/ 48 h 6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46" h="620">
                <a:moveTo>
                  <a:pt x="327" y="48"/>
                </a:moveTo>
                <a:cubicBezTo>
                  <a:pt x="332" y="81"/>
                  <a:pt x="350" y="99"/>
                  <a:pt x="371" y="121"/>
                </a:cubicBezTo>
                <a:cubicBezTo>
                  <a:pt x="394" y="146"/>
                  <a:pt x="415" y="169"/>
                  <a:pt x="443" y="188"/>
                </a:cubicBezTo>
                <a:cubicBezTo>
                  <a:pt x="445" y="201"/>
                  <a:pt x="444" y="211"/>
                  <a:pt x="447" y="222"/>
                </a:cubicBezTo>
                <a:cubicBezTo>
                  <a:pt x="450" y="233"/>
                  <a:pt x="459" y="243"/>
                  <a:pt x="459" y="251"/>
                </a:cubicBezTo>
                <a:cubicBezTo>
                  <a:pt x="459" y="270"/>
                  <a:pt x="435" y="289"/>
                  <a:pt x="431" y="307"/>
                </a:cubicBezTo>
                <a:cubicBezTo>
                  <a:pt x="434" y="316"/>
                  <a:pt x="442" y="321"/>
                  <a:pt x="447" y="328"/>
                </a:cubicBezTo>
                <a:cubicBezTo>
                  <a:pt x="462" y="327"/>
                  <a:pt x="476" y="325"/>
                  <a:pt x="489" y="324"/>
                </a:cubicBezTo>
                <a:cubicBezTo>
                  <a:pt x="503" y="323"/>
                  <a:pt x="520" y="317"/>
                  <a:pt x="530" y="320"/>
                </a:cubicBezTo>
                <a:cubicBezTo>
                  <a:pt x="537" y="322"/>
                  <a:pt x="543" y="337"/>
                  <a:pt x="549" y="344"/>
                </a:cubicBezTo>
                <a:cubicBezTo>
                  <a:pt x="567" y="367"/>
                  <a:pt x="591" y="389"/>
                  <a:pt x="608" y="410"/>
                </a:cubicBezTo>
                <a:cubicBezTo>
                  <a:pt x="631" y="406"/>
                  <a:pt x="653" y="411"/>
                  <a:pt x="673" y="408"/>
                </a:cubicBezTo>
                <a:cubicBezTo>
                  <a:pt x="700" y="404"/>
                  <a:pt x="721" y="382"/>
                  <a:pt x="745" y="377"/>
                </a:cubicBezTo>
                <a:cubicBezTo>
                  <a:pt x="750" y="361"/>
                  <a:pt x="749" y="346"/>
                  <a:pt x="756" y="334"/>
                </a:cubicBezTo>
                <a:cubicBezTo>
                  <a:pt x="761" y="323"/>
                  <a:pt x="775" y="319"/>
                  <a:pt x="783" y="309"/>
                </a:cubicBezTo>
                <a:cubicBezTo>
                  <a:pt x="797" y="294"/>
                  <a:pt x="802" y="275"/>
                  <a:pt x="816" y="262"/>
                </a:cubicBezTo>
                <a:cubicBezTo>
                  <a:pt x="823" y="263"/>
                  <a:pt x="832" y="261"/>
                  <a:pt x="836" y="263"/>
                </a:cubicBezTo>
                <a:cubicBezTo>
                  <a:pt x="833" y="274"/>
                  <a:pt x="830" y="285"/>
                  <a:pt x="827" y="296"/>
                </a:cubicBezTo>
                <a:cubicBezTo>
                  <a:pt x="824" y="306"/>
                  <a:pt x="817" y="320"/>
                  <a:pt x="818" y="328"/>
                </a:cubicBezTo>
                <a:cubicBezTo>
                  <a:pt x="819" y="339"/>
                  <a:pt x="836" y="343"/>
                  <a:pt x="841" y="356"/>
                </a:cubicBezTo>
                <a:cubicBezTo>
                  <a:pt x="846" y="366"/>
                  <a:pt x="841" y="371"/>
                  <a:pt x="845" y="383"/>
                </a:cubicBezTo>
                <a:cubicBezTo>
                  <a:pt x="831" y="401"/>
                  <a:pt x="808" y="417"/>
                  <a:pt x="799" y="443"/>
                </a:cubicBezTo>
                <a:cubicBezTo>
                  <a:pt x="792" y="464"/>
                  <a:pt x="791" y="487"/>
                  <a:pt x="771" y="498"/>
                </a:cubicBezTo>
                <a:cubicBezTo>
                  <a:pt x="768" y="500"/>
                  <a:pt x="763" y="497"/>
                  <a:pt x="758" y="499"/>
                </a:cubicBezTo>
                <a:cubicBezTo>
                  <a:pt x="738" y="518"/>
                  <a:pt x="724" y="544"/>
                  <a:pt x="704" y="564"/>
                </a:cubicBezTo>
                <a:cubicBezTo>
                  <a:pt x="663" y="561"/>
                  <a:pt x="619" y="572"/>
                  <a:pt x="595" y="553"/>
                </a:cubicBezTo>
                <a:cubicBezTo>
                  <a:pt x="583" y="581"/>
                  <a:pt x="566" y="603"/>
                  <a:pt x="542" y="618"/>
                </a:cubicBezTo>
                <a:cubicBezTo>
                  <a:pt x="515" y="619"/>
                  <a:pt x="493" y="620"/>
                  <a:pt x="472" y="611"/>
                </a:cubicBezTo>
                <a:cubicBezTo>
                  <a:pt x="464" y="608"/>
                  <a:pt x="457" y="596"/>
                  <a:pt x="449" y="595"/>
                </a:cubicBezTo>
                <a:cubicBezTo>
                  <a:pt x="430" y="594"/>
                  <a:pt x="420" y="611"/>
                  <a:pt x="397" y="609"/>
                </a:cubicBezTo>
                <a:cubicBezTo>
                  <a:pt x="397" y="562"/>
                  <a:pt x="374" y="529"/>
                  <a:pt x="336" y="516"/>
                </a:cubicBezTo>
                <a:cubicBezTo>
                  <a:pt x="328" y="536"/>
                  <a:pt x="322" y="560"/>
                  <a:pt x="318" y="585"/>
                </a:cubicBezTo>
                <a:cubicBezTo>
                  <a:pt x="302" y="580"/>
                  <a:pt x="293" y="567"/>
                  <a:pt x="281" y="557"/>
                </a:cubicBezTo>
                <a:cubicBezTo>
                  <a:pt x="260" y="555"/>
                  <a:pt x="229" y="556"/>
                  <a:pt x="226" y="540"/>
                </a:cubicBezTo>
                <a:cubicBezTo>
                  <a:pt x="255" y="535"/>
                  <a:pt x="273" y="520"/>
                  <a:pt x="293" y="506"/>
                </a:cubicBezTo>
                <a:cubicBezTo>
                  <a:pt x="278" y="488"/>
                  <a:pt x="263" y="471"/>
                  <a:pt x="248" y="453"/>
                </a:cubicBezTo>
                <a:cubicBezTo>
                  <a:pt x="254" y="449"/>
                  <a:pt x="263" y="449"/>
                  <a:pt x="269" y="446"/>
                </a:cubicBezTo>
                <a:cubicBezTo>
                  <a:pt x="257" y="393"/>
                  <a:pt x="230" y="355"/>
                  <a:pt x="199" y="320"/>
                </a:cubicBezTo>
                <a:cubicBezTo>
                  <a:pt x="203" y="278"/>
                  <a:pt x="232" y="230"/>
                  <a:pt x="211" y="189"/>
                </a:cubicBezTo>
                <a:cubicBezTo>
                  <a:pt x="206" y="188"/>
                  <a:pt x="199" y="187"/>
                  <a:pt x="194" y="184"/>
                </a:cubicBezTo>
                <a:cubicBezTo>
                  <a:pt x="171" y="197"/>
                  <a:pt x="153" y="221"/>
                  <a:pt x="136" y="242"/>
                </a:cubicBezTo>
                <a:cubicBezTo>
                  <a:pt x="129" y="251"/>
                  <a:pt x="125" y="261"/>
                  <a:pt x="119" y="270"/>
                </a:cubicBezTo>
                <a:cubicBezTo>
                  <a:pt x="102" y="293"/>
                  <a:pt x="41" y="324"/>
                  <a:pt x="19" y="288"/>
                </a:cubicBezTo>
                <a:cubicBezTo>
                  <a:pt x="6" y="268"/>
                  <a:pt x="0" y="228"/>
                  <a:pt x="7" y="201"/>
                </a:cubicBezTo>
                <a:cubicBezTo>
                  <a:pt x="36" y="196"/>
                  <a:pt x="49" y="175"/>
                  <a:pt x="73" y="164"/>
                </a:cubicBezTo>
                <a:cubicBezTo>
                  <a:pt x="83" y="133"/>
                  <a:pt x="101" y="113"/>
                  <a:pt x="135" y="106"/>
                </a:cubicBezTo>
                <a:cubicBezTo>
                  <a:pt x="154" y="103"/>
                  <a:pt x="174" y="108"/>
                  <a:pt x="193" y="101"/>
                </a:cubicBezTo>
                <a:cubicBezTo>
                  <a:pt x="201" y="98"/>
                  <a:pt x="218" y="79"/>
                  <a:pt x="219" y="73"/>
                </a:cubicBezTo>
                <a:cubicBezTo>
                  <a:pt x="222" y="59"/>
                  <a:pt x="193" y="0"/>
                  <a:pt x="217" y="0"/>
                </a:cubicBezTo>
                <a:cubicBezTo>
                  <a:pt x="238" y="0"/>
                  <a:pt x="265" y="8"/>
                  <a:pt x="278" y="15"/>
                </a:cubicBezTo>
                <a:cubicBezTo>
                  <a:pt x="298" y="26"/>
                  <a:pt x="303" y="45"/>
                  <a:pt x="327" y="48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6" name="Freeform 12"/>
          <p:cNvSpPr>
            <a:spLocks/>
          </p:cNvSpPr>
          <p:nvPr/>
        </p:nvSpPr>
        <p:spPr bwMode="auto">
          <a:xfrm>
            <a:off x="6335714" y="3124200"/>
            <a:ext cx="425648" cy="771525"/>
          </a:xfrm>
          <a:custGeom>
            <a:avLst/>
            <a:gdLst>
              <a:gd name="T0" fmla="*/ 267 w 267"/>
              <a:gd name="T1" fmla="*/ 178 h 394"/>
              <a:gd name="T2" fmla="*/ 227 w 267"/>
              <a:gd name="T3" fmla="*/ 244 h 394"/>
              <a:gd name="T4" fmla="*/ 250 w 267"/>
              <a:gd name="T5" fmla="*/ 275 h 394"/>
              <a:gd name="T6" fmla="*/ 252 w 267"/>
              <a:gd name="T7" fmla="*/ 322 h 394"/>
              <a:gd name="T8" fmla="*/ 214 w 267"/>
              <a:gd name="T9" fmla="*/ 357 h 394"/>
              <a:gd name="T10" fmla="*/ 148 w 267"/>
              <a:gd name="T11" fmla="*/ 385 h 394"/>
              <a:gd name="T12" fmla="*/ 140 w 267"/>
              <a:gd name="T13" fmla="*/ 357 h 394"/>
              <a:gd name="T14" fmla="*/ 128 w 267"/>
              <a:gd name="T15" fmla="*/ 360 h 394"/>
              <a:gd name="T16" fmla="*/ 95 w 267"/>
              <a:gd name="T17" fmla="*/ 295 h 394"/>
              <a:gd name="T18" fmla="*/ 60 w 267"/>
              <a:gd name="T19" fmla="*/ 253 h 394"/>
              <a:gd name="T20" fmla="*/ 48 w 267"/>
              <a:gd name="T21" fmla="*/ 199 h 394"/>
              <a:gd name="T22" fmla="*/ 25 w 267"/>
              <a:gd name="T23" fmla="*/ 155 h 394"/>
              <a:gd name="T24" fmla="*/ 0 w 267"/>
              <a:gd name="T25" fmla="*/ 116 h 394"/>
              <a:gd name="T26" fmla="*/ 57 w 267"/>
              <a:gd name="T27" fmla="*/ 90 h 394"/>
              <a:gd name="T28" fmla="*/ 86 w 267"/>
              <a:gd name="T29" fmla="*/ 47 h 394"/>
              <a:gd name="T30" fmla="*/ 119 w 267"/>
              <a:gd name="T31" fmla="*/ 0 h 394"/>
              <a:gd name="T32" fmla="*/ 153 w 267"/>
              <a:gd name="T33" fmla="*/ 41 h 394"/>
              <a:gd name="T34" fmla="*/ 186 w 267"/>
              <a:gd name="T35" fmla="*/ 83 h 394"/>
              <a:gd name="T36" fmla="*/ 238 w 267"/>
              <a:gd name="T37" fmla="*/ 157 h 394"/>
              <a:gd name="T38" fmla="*/ 267 w 267"/>
              <a:gd name="T39" fmla="*/ 178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67" h="394">
                <a:moveTo>
                  <a:pt x="267" y="178"/>
                </a:moveTo>
                <a:cubicBezTo>
                  <a:pt x="254" y="188"/>
                  <a:pt x="224" y="218"/>
                  <a:pt x="227" y="244"/>
                </a:cubicBezTo>
                <a:cubicBezTo>
                  <a:pt x="229" y="257"/>
                  <a:pt x="245" y="266"/>
                  <a:pt x="250" y="275"/>
                </a:cubicBezTo>
                <a:cubicBezTo>
                  <a:pt x="255" y="287"/>
                  <a:pt x="256" y="309"/>
                  <a:pt x="252" y="322"/>
                </a:cubicBezTo>
                <a:cubicBezTo>
                  <a:pt x="247" y="337"/>
                  <a:pt x="227" y="348"/>
                  <a:pt x="214" y="357"/>
                </a:cubicBezTo>
                <a:cubicBezTo>
                  <a:pt x="194" y="372"/>
                  <a:pt x="179" y="394"/>
                  <a:pt x="148" y="385"/>
                </a:cubicBezTo>
                <a:cubicBezTo>
                  <a:pt x="145" y="376"/>
                  <a:pt x="146" y="363"/>
                  <a:pt x="140" y="357"/>
                </a:cubicBezTo>
                <a:cubicBezTo>
                  <a:pt x="136" y="353"/>
                  <a:pt x="134" y="361"/>
                  <a:pt x="128" y="360"/>
                </a:cubicBezTo>
                <a:cubicBezTo>
                  <a:pt x="116" y="340"/>
                  <a:pt x="110" y="318"/>
                  <a:pt x="95" y="295"/>
                </a:cubicBezTo>
                <a:cubicBezTo>
                  <a:pt x="86" y="280"/>
                  <a:pt x="66" y="268"/>
                  <a:pt x="60" y="253"/>
                </a:cubicBezTo>
                <a:cubicBezTo>
                  <a:pt x="52" y="235"/>
                  <a:pt x="54" y="216"/>
                  <a:pt x="48" y="199"/>
                </a:cubicBezTo>
                <a:cubicBezTo>
                  <a:pt x="43" y="183"/>
                  <a:pt x="33" y="169"/>
                  <a:pt x="25" y="155"/>
                </a:cubicBezTo>
                <a:cubicBezTo>
                  <a:pt x="18" y="142"/>
                  <a:pt x="12" y="127"/>
                  <a:pt x="0" y="116"/>
                </a:cubicBezTo>
                <a:cubicBezTo>
                  <a:pt x="13" y="99"/>
                  <a:pt x="26" y="80"/>
                  <a:pt x="57" y="90"/>
                </a:cubicBezTo>
                <a:cubicBezTo>
                  <a:pt x="67" y="81"/>
                  <a:pt x="76" y="65"/>
                  <a:pt x="86" y="47"/>
                </a:cubicBezTo>
                <a:cubicBezTo>
                  <a:pt x="94" y="33"/>
                  <a:pt x="109" y="0"/>
                  <a:pt x="119" y="0"/>
                </a:cubicBezTo>
                <a:cubicBezTo>
                  <a:pt x="130" y="0"/>
                  <a:pt x="146" y="30"/>
                  <a:pt x="153" y="41"/>
                </a:cubicBezTo>
                <a:cubicBezTo>
                  <a:pt x="164" y="56"/>
                  <a:pt x="178" y="70"/>
                  <a:pt x="186" y="83"/>
                </a:cubicBezTo>
                <a:cubicBezTo>
                  <a:pt x="204" y="112"/>
                  <a:pt x="210" y="140"/>
                  <a:pt x="238" y="157"/>
                </a:cubicBezTo>
                <a:cubicBezTo>
                  <a:pt x="251" y="165"/>
                  <a:pt x="263" y="161"/>
                  <a:pt x="267" y="178"/>
                </a:cubicBezTo>
                <a:close/>
              </a:path>
            </a:pathLst>
          </a:custGeom>
          <a:solidFill>
            <a:srgbClr val="CE602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7" name="Freeform 13"/>
          <p:cNvSpPr>
            <a:spLocks/>
          </p:cNvSpPr>
          <p:nvPr/>
        </p:nvSpPr>
        <p:spPr bwMode="auto">
          <a:xfrm>
            <a:off x="6645276" y="3189287"/>
            <a:ext cx="686197" cy="631825"/>
          </a:xfrm>
          <a:custGeom>
            <a:avLst/>
            <a:gdLst>
              <a:gd name="T0" fmla="*/ 421 w 432"/>
              <a:gd name="T1" fmla="*/ 49 h 323"/>
              <a:gd name="T2" fmla="*/ 415 w 432"/>
              <a:gd name="T3" fmla="*/ 128 h 323"/>
              <a:gd name="T4" fmla="*/ 405 w 432"/>
              <a:gd name="T5" fmla="*/ 177 h 323"/>
              <a:gd name="T6" fmla="*/ 359 w 432"/>
              <a:gd name="T7" fmla="*/ 223 h 323"/>
              <a:gd name="T8" fmla="*/ 306 w 432"/>
              <a:gd name="T9" fmla="*/ 241 h 323"/>
              <a:gd name="T10" fmla="*/ 252 w 432"/>
              <a:gd name="T11" fmla="*/ 267 h 323"/>
              <a:gd name="T12" fmla="*/ 208 w 432"/>
              <a:gd name="T13" fmla="*/ 320 h 323"/>
              <a:gd name="T14" fmla="*/ 165 w 432"/>
              <a:gd name="T15" fmla="*/ 314 h 323"/>
              <a:gd name="T16" fmla="*/ 125 w 432"/>
              <a:gd name="T17" fmla="*/ 303 h 323"/>
              <a:gd name="T18" fmla="*/ 94 w 432"/>
              <a:gd name="T19" fmla="*/ 323 h 323"/>
              <a:gd name="T20" fmla="*/ 66 w 432"/>
              <a:gd name="T21" fmla="*/ 303 h 323"/>
              <a:gd name="T22" fmla="*/ 67 w 432"/>
              <a:gd name="T23" fmla="*/ 237 h 323"/>
              <a:gd name="T24" fmla="*/ 46 w 432"/>
              <a:gd name="T25" fmla="*/ 209 h 323"/>
              <a:gd name="T26" fmla="*/ 67 w 432"/>
              <a:gd name="T27" fmla="*/ 165 h 323"/>
              <a:gd name="T28" fmla="*/ 86 w 432"/>
              <a:gd name="T29" fmla="*/ 149 h 323"/>
              <a:gd name="T30" fmla="*/ 49 w 432"/>
              <a:gd name="T31" fmla="*/ 112 h 323"/>
              <a:gd name="T32" fmla="*/ 0 w 432"/>
              <a:gd name="T33" fmla="*/ 37 h 323"/>
              <a:gd name="T34" fmla="*/ 29 w 432"/>
              <a:gd name="T35" fmla="*/ 28 h 323"/>
              <a:gd name="T36" fmla="*/ 73 w 432"/>
              <a:gd name="T37" fmla="*/ 38 h 323"/>
              <a:gd name="T38" fmla="*/ 115 w 432"/>
              <a:gd name="T39" fmla="*/ 50 h 323"/>
              <a:gd name="T40" fmla="*/ 145 w 432"/>
              <a:gd name="T41" fmla="*/ 25 h 323"/>
              <a:gd name="T42" fmla="*/ 174 w 432"/>
              <a:gd name="T43" fmla="*/ 82 h 323"/>
              <a:gd name="T44" fmla="*/ 193 w 432"/>
              <a:gd name="T45" fmla="*/ 10 h 323"/>
              <a:gd name="T46" fmla="*/ 207 w 432"/>
              <a:gd name="T47" fmla="*/ 0 h 323"/>
              <a:gd name="T48" fmla="*/ 208 w 432"/>
              <a:gd name="T49" fmla="*/ 1 h 323"/>
              <a:gd name="T50" fmla="*/ 212 w 432"/>
              <a:gd name="T51" fmla="*/ 55 h 323"/>
              <a:gd name="T52" fmla="*/ 210 w 432"/>
              <a:gd name="T53" fmla="*/ 71 h 323"/>
              <a:gd name="T54" fmla="*/ 251 w 432"/>
              <a:gd name="T55" fmla="*/ 166 h 323"/>
              <a:gd name="T56" fmla="*/ 307 w 432"/>
              <a:gd name="T57" fmla="*/ 159 h 323"/>
              <a:gd name="T58" fmla="*/ 348 w 432"/>
              <a:gd name="T59" fmla="*/ 129 h 323"/>
              <a:gd name="T60" fmla="*/ 363 w 432"/>
              <a:gd name="T61" fmla="*/ 101 h 323"/>
              <a:gd name="T62" fmla="*/ 386 w 432"/>
              <a:gd name="T63" fmla="*/ 79 h 323"/>
              <a:gd name="T64" fmla="*/ 421 w 432"/>
              <a:gd name="T65" fmla="*/ 49 h 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32" h="323">
                <a:moveTo>
                  <a:pt x="421" y="49"/>
                </a:moveTo>
                <a:cubicBezTo>
                  <a:pt x="432" y="73"/>
                  <a:pt x="421" y="100"/>
                  <a:pt x="415" y="128"/>
                </a:cubicBezTo>
                <a:cubicBezTo>
                  <a:pt x="412" y="145"/>
                  <a:pt x="410" y="165"/>
                  <a:pt x="405" y="177"/>
                </a:cubicBezTo>
                <a:cubicBezTo>
                  <a:pt x="399" y="192"/>
                  <a:pt x="375" y="219"/>
                  <a:pt x="359" y="223"/>
                </a:cubicBezTo>
                <a:cubicBezTo>
                  <a:pt x="339" y="227"/>
                  <a:pt x="314" y="218"/>
                  <a:pt x="306" y="241"/>
                </a:cubicBezTo>
                <a:cubicBezTo>
                  <a:pt x="289" y="253"/>
                  <a:pt x="268" y="256"/>
                  <a:pt x="252" y="267"/>
                </a:cubicBezTo>
                <a:cubicBezTo>
                  <a:pt x="233" y="280"/>
                  <a:pt x="226" y="306"/>
                  <a:pt x="208" y="320"/>
                </a:cubicBezTo>
                <a:cubicBezTo>
                  <a:pt x="194" y="318"/>
                  <a:pt x="180" y="317"/>
                  <a:pt x="165" y="314"/>
                </a:cubicBezTo>
                <a:cubicBezTo>
                  <a:pt x="151" y="311"/>
                  <a:pt x="135" y="302"/>
                  <a:pt x="125" y="303"/>
                </a:cubicBezTo>
                <a:cubicBezTo>
                  <a:pt x="112" y="304"/>
                  <a:pt x="106" y="318"/>
                  <a:pt x="94" y="323"/>
                </a:cubicBezTo>
                <a:cubicBezTo>
                  <a:pt x="83" y="317"/>
                  <a:pt x="77" y="308"/>
                  <a:pt x="66" y="303"/>
                </a:cubicBezTo>
                <a:cubicBezTo>
                  <a:pt x="76" y="280"/>
                  <a:pt x="76" y="255"/>
                  <a:pt x="67" y="237"/>
                </a:cubicBezTo>
                <a:cubicBezTo>
                  <a:pt x="62" y="226"/>
                  <a:pt x="47" y="218"/>
                  <a:pt x="46" y="209"/>
                </a:cubicBezTo>
                <a:cubicBezTo>
                  <a:pt x="45" y="196"/>
                  <a:pt x="61" y="171"/>
                  <a:pt x="67" y="165"/>
                </a:cubicBezTo>
                <a:cubicBezTo>
                  <a:pt x="73" y="159"/>
                  <a:pt x="84" y="157"/>
                  <a:pt x="86" y="149"/>
                </a:cubicBezTo>
                <a:cubicBezTo>
                  <a:pt x="90" y="127"/>
                  <a:pt x="62" y="120"/>
                  <a:pt x="49" y="112"/>
                </a:cubicBezTo>
                <a:cubicBezTo>
                  <a:pt x="24" y="96"/>
                  <a:pt x="13" y="62"/>
                  <a:pt x="0" y="37"/>
                </a:cubicBezTo>
                <a:cubicBezTo>
                  <a:pt x="12" y="38"/>
                  <a:pt x="19" y="28"/>
                  <a:pt x="29" y="28"/>
                </a:cubicBezTo>
                <a:cubicBezTo>
                  <a:pt x="42" y="27"/>
                  <a:pt x="59" y="35"/>
                  <a:pt x="73" y="38"/>
                </a:cubicBezTo>
                <a:cubicBezTo>
                  <a:pt x="88" y="42"/>
                  <a:pt x="102" y="46"/>
                  <a:pt x="115" y="50"/>
                </a:cubicBezTo>
                <a:cubicBezTo>
                  <a:pt x="129" y="45"/>
                  <a:pt x="135" y="33"/>
                  <a:pt x="145" y="25"/>
                </a:cubicBezTo>
                <a:cubicBezTo>
                  <a:pt x="155" y="44"/>
                  <a:pt x="166" y="61"/>
                  <a:pt x="174" y="82"/>
                </a:cubicBezTo>
                <a:cubicBezTo>
                  <a:pt x="182" y="59"/>
                  <a:pt x="187" y="34"/>
                  <a:pt x="193" y="10"/>
                </a:cubicBezTo>
                <a:cubicBezTo>
                  <a:pt x="197" y="7"/>
                  <a:pt x="202" y="3"/>
                  <a:pt x="207" y="0"/>
                </a:cubicBezTo>
                <a:cubicBezTo>
                  <a:pt x="208" y="0"/>
                  <a:pt x="208" y="0"/>
                  <a:pt x="208" y="1"/>
                </a:cubicBezTo>
                <a:cubicBezTo>
                  <a:pt x="203" y="19"/>
                  <a:pt x="212" y="38"/>
                  <a:pt x="212" y="55"/>
                </a:cubicBezTo>
                <a:cubicBezTo>
                  <a:pt x="213" y="61"/>
                  <a:pt x="210" y="66"/>
                  <a:pt x="210" y="71"/>
                </a:cubicBezTo>
                <a:cubicBezTo>
                  <a:pt x="208" y="112"/>
                  <a:pt x="226" y="148"/>
                  <a:pt x="251" y="166"/>
                </a:cubicBezTo>
                <a:cubicBezTo>
                  <a:pt x="275" y="166"/>
                  <a:pt x="291" y="167"/>
                  <a:pt x="307" y="159"/>
                </a:cubicBezTo>
                <a:cubicBezTo>
                  <a:pt x="321" y="153"/>
                  <a:pt x="340" y="139"/>
                  <a:pt x="348" y="129"/>
                </a:cubicBezTo>
                <a:cubicBezTo>
                  <a:pt x="354" y="121"/>
                  <a:pt x="356" y="110"/>
                  <a:pt x="363" y="101"/>
                </a:cubicBezTo>
                <a:cubicBezTo>
                  <a:pt x="369" y="94"/>
                  <a:pt x="379" y="88"/>
                  <a:pt x="386" y="79"/>
                </a:cubicBezTo>
                <a:cubicBezTo>
                  <a:pt x="396" y="67"/>
                  <a:pt x="401" y="49"/>
                  <a:pt x="421" y="49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8" name="Freeform 14"/>
          <p:cNvSpPr>
            <a:spLocks/>
          </p:cNvSpPr>
          <p:nvPr/>
        </p:nvSpPr>
        <p:spPr bwMode="auto">
          <a:xfrm>
            <a:off x="6802637" y="3548062"/>
            <a:ext cx="626864" cy="482600"/>
          </a:xfrm>
          <a:custGeom>
            <a:avLst/>
            <a:gdLst>
              <a:gd name="T0" fmla="*/ 315 w 394"/>
              <a:gd name="T1" fmla="*/ 0 h 246"/>
              <a:gd name="T2" fmla="*/ 374 w 394"/>
              <a:gd name="T3" fmla="*/ 103 h 246"/>
              <a:gd name="T4" fmla="*/ 348 w 394"/>
              <a:gd name="T5" fmla="*/ 111 h 246"/>
              <a:gd name="T6" fmla="*/ 394 w 394"/>
              <a:gd name="T7" fmla="*/ 169 h 246"/>
              <a:gd name="T8" fmla="*/ 357 w 394"/>
              <a:gd name="T9" fmla="*/ 192 h 246"/>
              <a:gd name="T10" fmla="*/ 286 w 394"/>
              <a:gd name="T11" fmla="*/ 181 h 246"/>
              <a:gd name="T12" fmla="*/ 200 w 394"/>
              <a:gd name="T13" fmla="*/ 202 h 246"/>
              <a:gd name="T14" fmla="*/ 181 w 394"/>
              <a:gd name="T15" fmla="*/ 188 h 246"/>
              <a:gd name="T16" fmla="*/ 59 w 394"/>
              <a:gd name="T17" fmla="*/ 226 h 246"/>
              <a:gd name="T18" fmla="*/ 58 w 394"/>
              <a:gd name="T19" fmla="*/ 246 h 246"/>
              <a:gd name="T20" fmla="*/ 24 w 394"/>
              <a:gd name="T21" fmla="*/ 235 h 246"/>
              <a:gd name="T22" fmla="*/ 0 w 394"/>
              <a:gd name="T23" fmla="*/ 151 h 246"/>
              <a:gd name="T24" fmla="*/ 28 w 394"/>
              <a:gd name="T25" fmla="*/ 132 h 246"/>
              <a:gd name="T26" fmla="*/ 69 w 394"/>
              <a:gd name="T27" fmla="*/ 143 h 246"/>
              <a:gd name="T28" fmla="*/ 113 w 394"/>
              <a:gd name="T29" fmla="*/ 149 h 246"/>
              <a:gd name="T30" fmla="*/ 138 w 394"/>
              <a:gd name="T31" fmla="*/ 122 h 246"/>
              <a:gd name="T32" fmla="*/ 161 w 394"/>
              <a:gd name="T33" fmla="*/ 93 h 246"/>
              <a:gd name="T34" fmla="*/ 218 w 394"/>
              <a:gd name="T35" fmla="*/ 65 h 246"/>
              <a:gd name="T36" fmla="*/ 227 w 394"/>
              <a:gd name="T37" fmla="*/ 53 h 246"/>
              <a:gd name="T38" fmla="*/ 254 w 394"/>
              <a:gd name="T39" fmla="*/ 52 h 246"/>
              <a:gd name="T40" fmla="*/ 315 w 394"/>
              <a:gd name="T41" fmla="*/ 0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94" h="246">
                <a:moveTo>
                  <a:pt x="315" y="0"/>
                </a:moveTo>
                <a:cubicBezTo>
                  <a:pt x="341" y="28"/>
                  <a:pt x="363" y="61"/>
                  <a:pt x="374" y="103"/>
                </a:cubicBezTo>
                <a:cubicBezTo>
                  <a:pt x="367" y="107"/>
                  <a:pt x="356" y="108"/>
                  <a:pt x="348" y="111"/>
                </a:cubicBezTo>
                <a:cubicBezTo>
                  <a:pt x="359" y="130"/>
                  <a:pt x="380" y="149"/>
                  <a:pt x="394" y="169"/>
                </a:cubicBezTo>
                <a:cubicBezTo>
                  <a:pt x="388" y="176"/>
                  <a:pt x="374" y="187"/>
                  <a:pt x="357" y="192"/>
                </a:cubicBezTo>
                <a:cubicBezTo>
                  <a:pt x="329" y="200"/>
                  <a:pt x="297" y="200"/>
                  <a:pt x="286" y="181"/>
                </a:cubicBezTo>
                <a:cubicBezTo>
                  <a:pt x="253" y="184"/>
                  <a:pt x="220" y="186"/>
                  <a:pt x="200" y="202"/>
                </a:cubicBezTo>
                <a:cubicBezTo>
                  <a:pt x="192" y="200"/>
                  <a:pt x="188" y="192"/>
                  <a:pt x="181" y="188"/>
                </a:cubicBezTo>
                <a:cubicBezTo>
                  <a:pt x="149" y="209"/>
                  <a:pt x="99" y="212"/>
                  <a:pt x="59" y="226"/>
                </a:cubicBezTo>
                <a:cubicBezTo>
                  <a:pt x="60" y="234"/>
                  <a:pt x="58" y="238"/>
                  <a:pt x="58" y="246"/>
                </a:cubicBezTo>
                <a:cubicBezTo>
                  <a:pt x="47" y="242"/>
                  <a:pt x="35" y="239"/>
                  <a:pt x="24" y="235"/>
                </a:cubicBezTo>
                <a:cubicBezTo>
                  <a:pt x="23" y="200"/>
                  <a:pt x="8" y="179"/>
                  <a:pt x="0" y="151"/>
                </a:cubicBezTo>
                <a:cubicBezTo>
                  <a:pt x="8" y="143"/>
                  <a:pt x="18" y="138"/>
                  <a:pt x="28" y="132"/>
                </a:cubicBezTo>
                <a:cubicBezTo>
                  <a:pt x="40" y="135"/>
                  <a:pt x="53" y="140"/>
                  <a:pt x="69" y="143"/>
                </a:cubicBezTo>
                <a:cubicBezTo>
                  <a:pt x="81" y="145"/>
                  <a:pt x="102" y="152"/>
                  <a:pt x="113" y="149"/>
                </a:cubicBezTo>
                <a:cubicBezTo>
                  <a:pt x="120" y="148"/>
                  <a:pt x="131" y="131"/>
                  <a:pt x="138" y="122"/>
                </a:cubicBezTo>
                <a:cubicBezTo>
                  <a:pt x="147" y="111"/>
                  <a:pt x="153" y="98"/>
                  <a:pt x="161" y="93"/>
                </a:cubicBezTo>
                <a:cubicBezTo>
                  <a:pt x="176" y="82"/>
                  <a:pt x="203" y="78"/>
                  <a:pt x="218" y="65"/>
                </a:cubicBezTo>
                <a:cubicBezTo>
                  <a:pt x="222" y="62"/>
                  <a:pt x="223" y="55"/>
                  <a:pt x="227" y="53"/>
                </a:cubicBezTo>
                <a:cubicBezTo>
                  <a:pt x="236" y="48"/>
                  <a:pt x="244" y="53"/>
                  <a:pt x="254" y="52"/>
                </a:cubicBezTo>
                <a:cubicBezTo>
                  <a:pt x="287" y="49"/>
                  <a:pt x="299" y="21"/>
                  <a:pt x="31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9" name="Freeform 15"/>
          <p:cNvSpPr>
            <a:spLocks/>
          </p:cNvSpPr>
          <p:nvPr/>
        </p:nvSpPr>
        <p:spPr bwMode="auto">
          <a:xfrm>
            <a:off x="7901583" y="3678238"/>
            <a:ext cx="928688" cy="995363"/>
          </a:xfrm>
          <a:custGeom>
            <a:avLst/>
            <a:gdLst>
              <a:gd name="T0" fmla="*/ 275 w 584"/>
              <a:gd name="T1" fmla="*/ 0 h 509"/>
              <a:gd name="T2" fmla="*/ 284 w 584"/>
              <a:gd name="T3" fmla="*/ 61 h 509"/>
              <a:gd name="T4" fmla="*/ 317 w 584"/>
              <a:gd name="T5" fmla="*/ 101 h 509"/>
              <a:gd name="T6" fmla="*/ 354 w 584"/>
              <a:gd name="T7" fmla="*/ 79 h 509"/>
              <a:gd name="T8" fmla="*/ 393 w 584"/>
              <a:gd name="T9" fmla="*/ 60 h 509"/>
              <a:gd name="T10" fmla="*/ 455 w 584"/>
              <a:gd name="T11" fmla="*/ 70 h 509"/>
              <a:gd name="T12" fmla="*/ 584 w 584"/>
              <a:gd name="T13" fmla="*/ 297 h 509"/>
              <a:gd name="T14" fmla="*/ 545 w 584"/>
              <a:gd name="T15" fmla="*/ 460 h 509"/>
              <a:gd name="T16" fmla="*/ 435 w 584"/>
              <a:gd name="T17" fmla="*/ 509 h 509"/>
              <a:gd name="T18" fmla="*/ 307 w 584"/>
              <a:gd name="T19" fmla="*/ 481 h 509"/>
              <a:gd name="T20" fmla="*/ 244 w 584"/>
              <a:gd name="T21" fmla="*/ 480 h 509"/>
              <a:gd name="T22" fmla="*/ 172 w 584"/>
              <a:gd name="T23" fmla="*/ 462 h 509"/>
              <a:gd name="T24" fmla="*/ 97 w 584"/>
              <a:gd name="T25" fmla="*/ 448 h 509"/>
              <a:gd name="T26" fmla="*/ 52 w 584"/>
              <a:gd name="T27" fmla="*/ 405 h 509"/>
              <a:gd name="T28" fmla="*/ 71 w 584"/>
              <a:gd name="T29" fmla="*/ 379 h 509"/>
              <a:gd name="T30" fmla="*/ 9 w 584"/>
              <a:gd name="T31" fmla="*/ 323 h 509"/>
              <a:gd name="T32" fmla="*/ 8 w 584"/>
              <a:gd name="T33" fmla="*/ 246 h 509"/>
              <a:gd name="T34" fmla="*/ 34 w 584"/>
              <a:gd name="T35" fmla="*/ 177 h 509"/>
              <a:gd name="T36" fmla="*/ 29 w 584"/>
              <a:gd name="T37" fmla="*/ 174 h 509"/>
              <a:gd name="T38" fmla="*/ 46 w 584"/>
              <a:gd name="T39" fmla="*/ 178 h 509"/>
              <a:gd name="T40" fmla="*/ 96 w 584"/>
              <a:gd name="T41" fmla="*/ 177 h 509"/>
              <a:gd name="T42" fmla="*/ 139 w 584"/>
              <a:gd name="T43" fmla="*/ 176 h 509"/>
              <a:gd name="T44" fmla="*/ 158 w 584"/>
              <a:gd name="T45" fmla="*/ 155 h 509"/>
              <a:gd name="T46" fmla="*/ 191 w 584"/>
              <a:gd name="T47" fmla="*/ 111 h 509"/>
              <a:gd name="T48" fmla="*/ 205 w 584"/>
              <a:gd name="T49" fmla="*/ 110 h 509"/>
              <a:gd name="T50" fmla="*/ 242 w 584"/>
              <a:gd name="T51" fmla="*/ 44 h 509"/>
              <a:gd name="T52" fmla="*/ 275 w 584"/>
              <a:gd name="T53" fmla="*/ 0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84" h="509">
                <a:moveTo>
                  <a:pt x="275" y="0"/>
                </a:moveTo>
                <a:cubicBezTo>
                  <a:pt x="285" y="20"/>
                  <a:pt x="278" y="42"/>
                  <a:pt x="284" y="61"/>
                </a:cubicBezTo>
                <a:cubicBezTo>
                  <a:pt x="290" y="78"/>
                  <a:pt x="311" y="86"/>
                  <a:pt x="317" y="101"/>
                </a:cubicBezTo>
                <a:cubicBezTo>
                  <a:pt x="330" y="96"/>
                  <a:pt x="341" y="87"/>
                  <a:pt x="354" y="79"/>
                </a:cubicBezTo>
                <a:cubicBezTo>
                  <a:pt x="365" y="73"/>
                  <a:pt x="381" y="61"/>
                  <a:pt x="393" y="60"/>
                </a:cubicBezTo>
                <a:cubicBezTo>
                  <a:pt x="412" y="57"/>
                  <a:pt x="432" y="69"/>
                  <a:pt x="455" y="70"/>
                </a:cubicBezTo>
                <a:cubicBezTo>
                  <a:pt x="501" y="143"/>
                  <a:pt x="540" y="222"/>
                  <a:pt x="584" y="297"/>
                </a:cubicBezTo>
                <a:cubicBezTo>
                  <a:pt x="573" y="353"/>
                  <a:pt x="566" y="414"/>
                  <a:pt x="545" y="460"/>
                </a:cubicBezTo>
                <a:cubicBezTo>
                  <a:pt x="515" y="473"/>
                  <a:pt x="484" y="509"/>
                  <a:pt x="435" y="509"/>
                </a:cubicBezTo>
                <a:cubicBezTo>
                  <a:pt x="393" y="509"/>
                  <a:pt x="344" y="486"/>
                  <a:pt x="307" y="481"/>
                </a:cubicBezTo>
                <a:cubicBezTo>
                  <a:pt x="286" y="479"/>
                  <a:pt x="264" y="482"/>
                  <a:pt x="244" y="480"/>
                </a:cubicBezTo>
                <a:cubicBezTo>
                  <a:pt x="220" y="477"/>
                  <a:pt x="197" y="466"/>
                  <a:pt x="172" y="462"/>
                </a:cubicBezTo>
                <a:cubicBezTo>
                  <a:pt x="146" y="457"/>
                  <a:pt x="116" y="456"/>
                  <a:pt x="97" y="448"/>
                </a:cubicBezTo>
                <a:cubicBezTo>
                  <a:pt x="85" y="444"/>
                  <a:pt x="53" y="418"/>
                  <a:pt x="52" y="405"/>
                </a:cubicBezTo>
                <a:cubicBezTo>
                  <a:pt x="52" y="392"/>
                  <a:pt x="64" y="387"/>
                  <a:pt x="71" y="379"/>
                </a:cubicBezTo>
                <a:cubicBezTo>
                  <a:pt x="55" y="356"/>
                  <a:pt x="41" y="330"/>
                  <a:pt x="9" y="323"/>
                </a:cubicBezTo>
                <a:cubicBezTo>
                  <a:pt x="2" y="296"/>
                  <a:pt x="0" y="271"/>
                  <a:pt x="8" y="246"/>
                </a:cubicBezTo>
                <a:cubicBezTo>
                  <a:pt x="14" y="223"/>
                  <a:pt x="34" y="203"/>
                  <a:pt x="34" y="177"/>
                </a:cubicBezTo>
                <a:cubicBezTo>
                  <a:pt x="35" y="173"/>
                  <a:pt x="31" y="175"/>
                  <a:pt x="29" y="174"/>
                </a:cubicBezTo>
                <a:cubicBezTo>
                  <a:pt x="31" y="166"/>
                  <a:pt x="40" y="178"/>
                  <a:pt x="46" y="178"/>
                </a:cubicBezTo>
                <a:cubicBezTo>
                  <a:pt x="63" y="173"/>
                  <a:pt x="79" y="177"/>
                  <a:pt x="96" y="177"/>
                </a:cubicBezTo>
                <a:cubicBezTo>
                  <a:pt x="109" y="177"/>
                  <a:pt x="128" y="179"/>
                  <a:pt x="139" y="176"/>
                </a:cubicBezTo>
                <a:cubicBezTo>
                  <a:pt x="146" y="174"/>
                  <a:pt x="152" y="162"/>
                  <a:pt x="158" y="155"/>
                </a:cubicBezTo>
                <a:cubicBezTo>
                  <a:pt x="170" y="140"/>
                  <a:pt x="181" y="129"/>
                  <a:pt x="191" y="111"/>
                </a:cubicBezTo>
                <a:cubicBezTo>
                  <a:pt x="196" y="111"/>
                  <a:pt x="201" y="111"/>
                  <a:pt x="205" y="110"/>
                </a:cubicBezTo>
                <a:cubicBezTo>
                  <a:pt x="231" y="101"/>
                  <a:pt x="233" y="69"/>
                  <a:pt x="242" y="44"/>
                </a:cubicBezTo>
                <a:cubicBezTo>
                  <a:pt x="250" y="23"/>
                  <a:pt x="267" y="15"/>
                  <a:pt x="27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0" name="Freeform 16"/>
          <p:cNvSpPr>
            <a:spLocks/>
          </p:cNvSpPr>
          <p:nvPr/>
        </p:nvSpPr>
        <p:spPr bwMode="auto">
          <a:xfrm>
            <a:off x="6566596" y="3798888"/>
            <a:ext cx="504329" cy="860425"/>
          </a:xfrm>
          <a:custGeom>
            <a:avLst/>
            <a:gdLst>
              <a:gd name="T0" fmla="*/ 197 w 317"/>
              <a:gd name="T1" fmla="*/ 201 h 439"/>
              <a:gd name="T2" fmla="*/ 215 w 317"/>
              <a:gd name="T3" fmla="*/ 199 h 439"/>
              <a:gd name="T4" fmla="*/ 218 w 317"/>
              <a:gd name="T5" fmla="*/ 231 h 439"/>
              <a:gd name="T6" fmla="*/ 314 w 317"/>
              <a:gd name="T7" fmla="*/ 306 h 439"/>
              <a:gd name="T8" fmla="*/ 313 w 317"/>
              <a:gd name="T9" fmla="*/ 357 h 439"/>
              <a:gd name="T10" fmla="*/ 283 w 317"/>
              <a:gd name="T11" fmla="*/ 412 h 439"/>
              <a:gd name="T12" fmla="*/ 232 w 317"/>
              <a:gd name="T13" fmla="*/ 439 h 439"/>
              <a:gd name="T14" fmla="*/ 185 w 317"/>
              <a:gd name="T15" fmla="*/ 368 h 439"/>
              <a:gd name="T16" fmla="*/ 149 w 317"/>
              <a:gd name="T17" fmla="*/ 329 h 439"/>
              <a:gd name="T18" fmla="*/ 134 w 317"/>
              <a:gd name="T19" fmla="*/ 273 h 439"/>
              <a:gd name="T20" fmla="*/ 126 w 317"/>
              <a:gd name="T21" fmla="*/ 264 h 439"/>
              <a:gd name="T22" fmla="*/ 109 w 317"/>
              <a:gd name="T23" fmla="*/ 234 h 439"/>
              <a:gd name="T24" fmla="*/ 78 w 317"/>
              <a:gd name="T25" fmla="*/ 198 h 439"/>
              <a:gd name="T26" fmla="*/ 56 w 317"/>
              <a:gd name="T27" fmla="*/ 144 h 439"/>
              <a:gd name="T28" fmla="*/ 23 w 317"/>
              <a:gd name="T29" fmla="*/ 100 h 439"/>
              <a:gd name="T30" fmla="*/ 12 w 317"/>
              <a:gd name="T31" fmla="*/ 103 h 439"/>
              <a:gd name="T32" fmla="*/ 4 w 317"/>
              <a:gd name="T33" fmla="*/ 56 h 439"/>
              <a:gd name="T34" fmla="*/ 66 w 317"/>
              <a:gd name="T35" fmla="*/ 31 h 439"/>
              <a:gd name="T36" fmla="*/ 106 w 317"/>
              <a:gd name="T37" fmla="*/ 0 h 439"/>
              <a:gd name="T38" fmla="*/ 135 w 317"/>
              <a:gd name="T39" fmla="*/ 21 h 439"/>
              <a:gd name="T40" fmla="*/ 157 w 317"/>
              <a:gd name="T41" fmla="*/ 87 h 439"/>
              <a:gd name="T42" fmla="*/ 159 w 317"/>
              <a:gd name="T43" fmla="*/ 127 h 439"/>
              <a:gd name="T44" fmla="*/ 197 w 317"/>
              <a:gd name="T45" fmla="*/ 201 h 4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17" h="439">
                <a:moveTo>
                  <a:pt x="197" y="201"/>
                </a:moveTo>
                <a:cubicBezTo>
                  <a:pt x="201" y="198"/>
                  <a:pt x="209" y="200"/>
                  <a:pt x="215" y="199"/>
                </a:cubicBezTo>
                <a:cubicBezTo>
                  <a:pt x="215" y="211"/>
                  <a:pt x="218" y="220"/>
                  <a:pt x="218" y="231"/>
                </a:cubicBezTo>
                <a:cubicBezTo>
                  <a:pt x="238" y="262"/>
                  <a:pt x="301" y="269"/>
                  <a:pt x="314" y="306"/>
                </a:cubicBezTo>
                <a:cubicBezTo>
                  <a:pt x="317" y="315"/>
                  <a:pt x="316" y="346"/>
                  <a:pt x="313" y="357"/>
                </a:cubicBezTo>
                <a:cubicBezTo>
                  <a:pt x="308" y="378"/>
                  <a:pt x="292" y="396"/>
                  <a:pt x="283" y="412"/>
                </a:cubicBezTo>
                <a:cubicBezTo>
                  <a:pt x="255" y="410"/>
                  <a:pt x="248" y="429"/>
                  <a:pt x="232" y="439"/>
                </a:cubicBezTo>
                <a:cubicBezTo>
                  <a:pt x="225" y="407"/>
                  <a:pt x="206" y="390"/>
                  <a:pt x="185" y="368"/>
                </a:cubicBezTo>
                <a:cubicBezTo>
                  <a:pt x="173" y="355"/>
                  <a:pt x="156" y="341"/>
                  <a:pt x="149" y="329"/>
                </a:cubicBezTo>
                <a:cubicBezTo>
                  <a:pt x="141" y="311"/>
                  <a:pt x="141" y="290"/>
                  <a:pt x="134" y="273"/>
                </a:cubicBezTo>
                <a:cubicBezTo>
                  <a:pt x="132" y="269"/>
                  <a:pt x="128" y="267"/>
                  <a:pt x="126" y="264"/>
                </a:cubicBezTo>
                <a:cubicBezTo>
                  <a:pt x="119" y="253"/>
                  <a:pt x="116" y="243"/>
                  <a:pt x="109" y="234"/>
                </a:cubicBezTo>
                <a:cubicBezTo>
                  <a:pt x="100" y="223"/>
                  <a:pt x="85" y="213"/>
                  <a:pt x="78" y="198"/>
                </a:cubicBezTo>
                <a:cubicBezTo>
                  <a:pt x="70" y="180"/>
                  <a:pt x="67" y="161"/>
                  <a:pt x="56" y="144"/>
                </a:cubicBezTo>
                <a:cubicBezTo>
                  <a:pt x="46" y="128"/>
                  <a:pt x="34" y="116"/>
                  <a:pt x="23" y="100"/>
                </a:cubicBezTo>
                <a:cubicBezTo>
                  <a:pt x="18" y="100"/>
                  <a:pt x="16" y="106"/>
                  <a:pt x="12" y="103"/>
                </a:cubicBezTo>
                <a:cubicBezTo>
                  <a:pt x="0" y="94"/>
                  <a:pt x="14" y="68"/>
                  <a:pt x="4" y="56"/>
                </a:cubicBezTo>
                <a:cubicBezTo>
                  <a:pt x="34" y="60"/>
                  <a:pt x="45" y="46"/>
                  <a:pt x="66" y="31"/>
                </a:cubicBezTo>
                <a:cubicBezTo>
                  <a:pt x="82" y="19"/>
                  <a:pt x="95" y="9"/>
                  <a:pt x="106" y="0"/>
                </a:cubicBezTo>
                <a:cubicBezTo>
                  <a:pt x="117" y="6"/>
                  <a:pt x="125" y="15"/>
                  <a:pt x="135" y="21"/>
                </a:cubicBezTo>
                <a:cubicBezTo>
                  <a:pt x="137" y="44"/>
                  <a:pt x="153" y="62"/>
                  <a:pt x="157" y="87"/>
                </a:cubicBezTo>
                <a:cubicBezTo>
                  <a:pt x="159" y="100"/>
                  <a:pt x="157" y="113"/>
                  <a:pt x="159" y="127"/>
                </a:cubicBezTo>
                <a:cubicBezTo>
                  <a:pt x="163" y="154"/>
                  <a:pt x="182" y="183"/>
                  <a:pt x="197" y="201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1" name="Freeform 17"/>
          <p:cNvSpPr>
            <a:spLocks/>
          </p:cNvSpPr>
          <p:nvPr/>
        </p:nvSpPr>
        <p:spPr bwMode="auto">
          <a:xfrm>
            <a:off x="6842623" y="3921125"/>
            <a:ext cx="767457" cy="558800"/>
          </a:xfrm>
          <a:custGeom>
            <a:avLst/>
            <a:gdLst>
              <a:gd name="T0" fmla="*/ 305 w 483"/>
              <a:gd name="T1" fmla="*/ 19 h 286"/>
              <a:gd name="T2" fmla="*/ 331 w 483"/>
              <a:gd name="T3" fmla="*/ 41 h 286"/>
              <a:gd name="T4" fmla="*/ 371 w 483"/>
              <a:gd name="T5" fmla="*/ 45 h 286"/>
              <a:gd name="T6" fmla="*/ 385 w 483"/>
              <a:gd name="T7" fmla="*/ 60 h 286"/>
              <a:gd name="T8" fmla="*/ 418 w 483"/>
              <a:gd name="T9" fmla="*/ 79 h 286"/>
              <a:gd name="T10" fmla="*/ 439 w 483"/>
              <a:gd name="T11" fmla="*/ 11 h 286"/>
              <a:gd name="T12" fmla="*/ 475 w 483"/>
              <a:gd name="T13" fmla="*/ 53 h 286"/>
              <a:gd name="T14" fmla="*/ 475 w 483"/>
              <a:gd name="T15" fmla="*/ 103 h 286"/>
              <a:gd name="T16" fmla="*/ 465 w 483"/>
              <a:gd name="T17" fmla="*/ 162 h 286"/>
              <a:gd name="T18" fmla="*/ 480 w 483"/>
              <a:gd name="T19" fmla="*/ 193 h 286"/>
              <a:gd name="T20" fmla="*/ 463 w 483"/>
              <a:gd name="T21" fmla="*/ 236 h 286"/>
              <a:gd name="T22" fmla="*/ 435 w 483"/>
              <a:gd name="T23" fmla="*/ 243 h 286"/>
              <a:gd name="T24" fmla="*/ 403 w 483"/>
              <a:gd name="T25" fmla="*/ 235 h 286"/>
              <a:gd name="T26" fmla="*/ 363 w 483"/>
              <a:gd name="T27" fmla="*/ 235 h 286"/>
              <a:gd name="T28" fmla="*/ 336 w 483"/>
              <a:gd name="T29" fmla="*/ 209 h 286"/>
              <a:gd name="T30" fmla="*/ 237 w 483"/>
              <a:gd name="T31" fmla="*/ 191 h 286"/>
              <a:gd name="T32" fmla="*/ 177 w 483"/>
              <a:gd name="T33" fmla="*/ 286 h 286"/>
              <a:gd name="T34" fmla="*/ 154 w 483"/>
              <a:gd name="T35" fmla="*/ 286 h 286"/>
              <a:gd name="T36" fmla="*/ 58 w 483"/>
              <a:gd name="T37" fmla="*/ 165 h 286"/>
              <a:gd name="T38" fmla="*/ 54 w 483"/>
              <a:gd name="T39" fmla="*/ 124 h 286"/>
              <a:gd name="T40" fmla="*/ 0 w 483"/>
              <a:gd name="T41" fmla="*/ 60 h 286"/>
              <a:gd name="T42" fmla="*/ 45 w 483"/>
              <a:gd name="T43" fmla="*/ 73 h 286"/>
              <a:gd name="T44" fmla="*/ 46 w 483"/>
              <a:gd name="T45" fmla="*/ 48 h 286"/>
              <a:gd name="T46" fmla="*/ 153 w 483"/>
              <a:gd name="T47" fmla="*/ 13 h 286"/>
              <a:gd name="T48" fmla="*/ 173 w 483"/>
              <a:gd name="T49" fmla="*/ 28 h 286"/>
              <a:gd name="T50" fmla="*/ 253 w 483"/>
              <a:gd name="T51" fmla="*/ 4 h 286"/>
              <a:gd name="T52" fmla="*/ 276 w 483"/>
              <a:gd name="T53" fmla="*/ 20 h 286"/>
              <a:gd name="T54" fmla="*/ 305 w 483"/>
              <a:gd name="T55" fmla="*/ 19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83" h="286">
                <a:moveTo>
                  <a:pt x="305" y="19"/>
                </a:moveTo>
                <a:cubicBezTo>
                  <a:pt x="315" y="27"/>
                  <a:pt x="318" y="37"/>
                  <a:pt x="331" y="41"/>
                </a:cubicBezTo>
                <a:cubicBezTo>
                  <a:pt x="343" y="45"/>
                  <a:pt x="358" y="40"/>
                  <a:pt x="371" y="45"/>
                </a:cubicBezTo>
                <a:cubicBezTo>
                  <a:pt x="377" y="47"/>
                  <a:pt x="379" y="55"/>
                  <a:pt x="385" y="60"/>
                </a:cubicBezTo>
                <a:cubicBezTo>
                  <a:pt x="395" y="68"/>
                  <a:pt x="409" y="73"/>
                  <a:pt x="418" y="79"/>
                </a:cubicBezTo>
                <a:cubicBezTo>
                  <a:pt x="431" y="63"/>
                  <a:pt x="430" y="32"/>
                  <a:pt x="439" y="11"/>
                </a:cubicBezTo>
                <a:cubicBezTo>
                  <a:pt x="458" y="15"/>
                  <a:pt x="467" y="32"/>
                  <a:pt x="475" y="53"/>
                </a:cubicBezTo>
                <a:cubicBezTo>
                  <a:pt x="481" y="71"/>
                  <a:pt x="481" y="82"/>
                  <a:pt x="475" y="103"/>
                </a:cubicBezTo>
                <a:cubicBezTo>
                  <a:pt x="469" y="121"/>
                  <a:pt x="458" y="135"/>
                  <a:pt x="465" y="162"/>
                </a:cubicBezTo>
                <a:cubicBezTo>
                  <a:pt x="468" y="173"/>
                  <a:pt x="478" y="182"/>
                  <a:pt x="480" y="193"/>
                </a:cubicBezTo>
                <a:cubicBezTo>
                  <a:pt x="483" y="212"/>
                  <a:pt x="475" y="224"/>
                  <a:pt x="463" y="236"/>
                </a:cubicBezTo>
                <a:cubicBezTo>
                  <a:pt x="450" y="233"/>
                  <a:pt x="445" y="242"/>
                  <a:pt x="435" y="243"/>
                </a:cubicBezTo>
                <a:cubicBezTo>
                  <a:pt x="423" y="244"/>
                  <a:pt x="414" y="236"/>
                  <a:pt x="403" y="235"/>
                </a:cubicBezTo>
                <a:cubicBezTo>
                  <a:pt x="390" y="234"/>
                  <a:pt x="377" y="242"/>
                  <a:pt x="363" y="235"/>
                </a:cubicBezTo>
                <a:cubicBezTo>
                  <a:pt x="351" y="228"/>
                  <a:pt x="347" y="217"/>
                  <a:pt x="336" y="209"/>
                </a:cubicBezTo>
                <a:cubicBezTo>
                  <a:pt x="313" y="191"/>
                  <a:pt x="278" y="192"/>
                  <a:pt x="237" y="191"/>
                </a:cubicBezTo>
                <a:cubicBezTo>
                  <a:pt x="219" y="225"/>
                  <a:pt x="203" y="261"/>
                  <a:pt x="177" y="286"/>
                </a:cubicBezTo>
                <a:cubicBezTo>
                  <a:pt x="169" y="286"/>
                  <a:pt x="162" y="286"/>
                  <a:pt x="154" y="286"/>
                </a:cubicBezTo>
                <a:cubicBezTo>
                  <a:pt x="171" y="202"/>
                  <a:pt x="94" y="201"/>
                  <a:pt x="58" y="165"/>
                </a:cubicBezTo>
                <a:cubicBezTo>
                  <a:pt x="58" y="151"/>
                  <a:pt x="55" y="138"/>
                  <a:pt x="54" y="124"/>
                </a:cubicBezTo>
                <a:cubicBezTo>
                  <a:pt x="13" y="135"/>
                  <a:pt x="9" y="86"/>
                  <a:pt x="0" y="60"/>
                </a:cubicBezTo>
                <a:cubicBezTo>
                  <a:pt x="16" y="63"/>
                  <a:pt x="30" y="68"/>
                  <a:pt x="45" y="73"/>
                </a:cubicBezTo>
                <a:cubicBezTo>
                  <a:pt x="48" y="67"/>
                  <a:pt x="46" y="56"/>
                  <a:pt x="46" y="48"/>
                </a:cubicBezTo>
                <a:cubicBezTo>
                  <a:pt x="78" y="32"/>
                  <a:pt x="125" y="33"/>
                  <a:pt x="153" y="13"/>
                </a:cubicBezTo>
                <a:cubicBezTo>
                  <a:pt x="161" y="16"/>
                  <a:pt x="166" y="24"/>
                  <a:pt x="173" y="28"/>
                </a:cubicBezTo>
                <a:cubicBezTo>
                  <a:pt x="189" y="17"/>
                  <a:pt x="227" y="0"/>
                  <a:pt x="253" y="4"/>
                </a:cubicBezTo>
                <a:cubicBezTo>
                  <a:pt x="264" y="6"/>
                  <a:pt x="268" y="15"/>
                  <a:pt x="276" y="20"/>
                </a:cubicBezTo>
                <a:cubicBezTo>
                  <a:pt x="286" y="21"/>
                  <a:pt x="295" y="19"/>
                  <a:pt x="305" y="1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2" name="Freeform 18"/>
          <p:cNvSpPr>
            <a:spLocks/>
          </p:cNvSpPr>
          <p:nvPr/>
        </p:nvSpPr>
        <p:spPr bwMode="auto">
          <a:xfrm>
            <a:off x="7505602" y="4067176"/>
            <a:ext cx="887413" cy="1268413"/>
          </a:xfrm>
          <a:custGeom>
            <a:avLst/>
            <a:gdLst>
              <a:gd name="T0" fmla="*/ 246 w 558"/>
              <a:gd name="T1" fmla="*/ 134 h 648"/>
              <a:gd name="T2" fmla="*/ 301 w 558"/>
              <a:gd name="T3" fmla="*/ 176 h 648"/>
              <a:gd name="T4" fmla="*/ 288 w 558"/>
              <a:gd name="T5" fmla="*/ 205 h 648"/>
              <a:gd name="T6" fmla="*/ 344 w 558"/>
              <a:gd name="T7" fmla="*/ 263 h 648"/>
              <a:gd name="T8" fmla="*/ 555 w 558"/>
              <a:gd name="T9" fmla="*/ 296 h 648"/>
              <a:gd name="T10" fmla="*/ 545 w 558"/>
              <a:gd name="T11" fmla="*/ 300 h 648"/>
              <a:gd name="T12" fmla="*/ 514 w 558"/>
              <a:gd name="T13" fmla="*/ 369 h 648"/>
              <a:gd name="T14" fmla="*/ 481 w 558"/>
              <a:gd name="T15" fmla="*/ 420 h 648"/>
              <a:gd name="T16" fmla="*/ 475 w 558"/>
              <a:gd name="T17" fmla="*/ 471 h 648"/>
              <a:gd name="T18" fmla="*/ 456 w 558"/>
              <a:gd name="T19" fmla="*/ 504 h 648"/>
              <a:gd name="T20" fmla="*/ 437 w 558"/>
              <a:gd name="T21" fmla="*/ 538 h 648"/>
              <a:gd name="T22" fmla="*/ 433 w 558"/>
              <a:gd name="T23" fmla="*/ 648 h 648"/>
              <a:gd name="T24" fmla="*/ 432 w 558"/>
              <a:gd name="T25" fmla="*/ 588 h 648"/>
              <a:gd name="T26" fmla="*/ 396 w 558"/>
              <a:gd name="T27" fmla="*/ 586 h 648"/>
              <a:gd name="T28" fmla="*/ 336 w 558"/>
              <a:gd name="T29" fmla="*/ 584 h 648"/>
              <a:gd name="T30" fmla="*/ 319 w 558"/>
              <a:gd name="T31" fmla="*/ 538 h 648"/>
              <a:gd name="T32" fmla="*/ 295 w 558"/>
              <a:gd name="T33" fmla="*/ 525 h 648"/>
              <a:gd name="T34" fmla="*/ 291 w 558"/>
              <a:gd name="T35" fmla="*/ 554 h 648"/>
              <a:gd name="T36" fmla="*/ 232 w 558"/>
              <a:gd name="T37" fmla="*/ 533 h 648"/>
              <a:gd name="T38" fmla="*/ 234 w 558"/>
              <a:gd name="T39" fmla="*/ 510 h 648"/>
              <a:gd name="T40" fmla="*/ 287 w 558"/>
              <a:gd name="T41" fmla="*/ 472 h 648"/>
              <a:gd name="T42" fmla="*/ 290 w 558"/>
              <a:gd name="T43" fmla="*/ 402 h 648"/>
              <a:gd name="T44" fmla="*/ 201 w 558"/>
              <a:gd name="T45" fmla="*/ 346 h 648"/>
              <a:gd name="T46" fmla="*/ 145 w 558"/>
              <a:gd name="T47" fmla="*/ 329 h 648"/>
              <a:gd name="T48" fmla="*/ 118 w 558"/>
              <a:gd name="T49" fmla="*/ 327 h 648"/>
              <a:gd name="T50" fmla="*/ 93 w 558"/>
              <a:gd name="T51" fmla="*/ 305 h 648"/>
              <a:gd name="T52" fmla="*/ 50 w 558"/>
              <a:gd name="T53" fmla="*/ 239 h 648"/>
              <a:gd name="T54" fmla="*/ 0 w 558"/>
              <a:gd name="T55" fmla="*/ 180 h 648"/>
              <a:gd name="T56" fmla="*/ 54 w 558"/>
              <a:gd name="T57" fmla="*/ 173 h 648"/>
              <a:gd name="T58" fmla="*/ 76 w 558"/>
              <a:gd name="T59" fmla="*/ 143 h 648"/>
              <a:gd name="T60" fmla="*/ 59 w 558"/>
              <a:gd name="T61" fmla="*/ 57 h 648"/>
              <a:gd name="T62" fmla="*/ 72 w 558"/>
              <a:gd name="T63" fmla="*/ 23 h 648"/>
              <a:gd name="T64" fmla="*/ 125 w 558"/>
              <a:gd name="T65" fmla="*/ 10 h 648"/>
              <a:gd name="T66" fmla="*/ 189 w 558"/>
              <a:gd name="T67" fmla="*/ 33 h 648"/>
              <a:gd name="T68" fmla="*/ 224 w 558"/>
              <a:gd name="T69" fmla="*/ 32 h 648"/>
              <a:gd name="T70" fmla="*/ 262 w 558"/>
              <a:gd name="T71" fmla="*/ 0 h 648"/>
              <a:gd name="T72" fmla="*/ 265 w 558"/>
              <a:gd name="T73" fmla="*/ 3 h 648"/>
              <a:gd name="T74" fmla="*/ 246 w 558"/>
              <a:gd name="T75" fmla="*/ 134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58" h="648">
                <a:moveTo>
                  <a:pt x="246" y="134"/>
                </a:moveTo>
                <a:cubicBezTo>
                  <a:pt x="273" y="139"/>
                  <a:pt x="290" y="155"/>
                  <a:pt x="301" y="176"/>
                </a:cubicBezTo>
                <a:cubicBezTo>
                  <a:pt x="299" y="185"/>
                  <a:pt x="288" y="192"/>
                  <a:pt x="288" y="205"/>
                </a:cubicBezTo>
                <a:cubicBezTo>
                  <a:pt x="288" y="232"/>
                  <a:pt x="329" y="248"/>
                  <a:pt x="344" y="263"/>
                </a:cubicBezTo>
                <a:cubicBezTo>
                  <a:pt x="419" y="269"/>
                  <a:pt x="470" y="299"/>
                  <a:pt x="555" y="296"/>
                </a:cubicBezTo>
                <a:cubicBezTo>
                  <a:pt x="552" y="298"/>
                  <a:pt x="549" y="299"/>
                  <a:pt x="545" y="300"/>
                </a:cubicBezTo>
                <a:cubicBezTo>
                  <a:pt x="558" y="329"/>
                  <a:pt x="530" y="349"/>
                  <a:pt x="514" y="369"/>
                </a:cubicBezTo>
                <a:cubicBezTo>
                  <a:pt x="501" y="385"/>
                  <a:pt x="485" y="403"/>
                  <a:pt x="481" y="420"/>
                </a:cubicBezTo>
                <a:cubicBezTo>
                  <a:pt x="476" y="438"/>
                  <a:pt x="480" y="456"/>
                  <a:pt x="475" y="471"/>
                </a:cubicBezTo>
                <a:cubicBezTo>
                  <a:pt x="471" y="483"/>
                  <a:pt x="461" y="494"/>
                  <a:pt x="456" y="504"/>
                </a:cubicBezTo>
                <a:cubicBezTo>
                  <a:pt x="449" y="516"/>
                  <a:pt x="445" y="527"/>
                  <a:pt x="437" y="538"/>
                </a:cubicBezTo>
                <a:cubicBezTo>
                  <a:pt x="451" y="565"/>
                  <a:pt x="475" y="633"/>
                  <a:pt x="433" y="648"/>
                </a:cubicBezTo>
                <a:cubicBezTo>
                  <a:pt x="429" y="629"/>
                  <a:pt x="427" y="607"/>
                  <a:pt x="432" y="588"/>
                </a:cubicBezTo>
                <a:cubicBezTo>
                  <a:pt x="418" y="592"/>
                  <a:pt x="407" y="587"/>
                  <a:pt x="396" y="586"/>
                </a:cubicBezTo>
                <a:cubicBezTo>
                  <a:pt x="372" y="582"/>
                  <a:pt x="352" y="597"/>
                  <a:pt x="336" y="584"/>
                </a:cubicBezTo>
                <a:cubicBezTo>
                  <a:pt x="330" y="569"/>
                  <a:pt x="324" y="553"/>
                  <a:pt x="319" y="538"/>
                </a:cubicBezTo>
                <a:cubicBezTo>
                  <a:pt x="312" y="533"/>
                  <a:pt x="302" y="530"/>
                  <a:pt x="295" y="525"/>
                </a:cubicBezTo>
                <a:cubicBezTo>
                  <a:pt x="293" y="534"/>
                  <a:pt x="293" y="545"/>
                  <a:pt x="291" y="554"/>
                </a:cubicBezTo>
                <a:cubicBezTo>
                  <a:pt x="273" y="545"/>
                  <a:pt x="250" y="542"/>
                  <a:pt x="232" y="533"/>
                </a:cubicBezTo>
                <a:cubicBezTo>
                  <a:pt x="231" y="524"/>
                  <a:pt x="235" y="519"/>
                  <a:pt x="234" y="510"/>
                </a:cubicBezTo>
                <a:cubicBezTo>
                  <a:pt x="252" y="498"/>
                  <a:pt x="269" y="485"/>
                  <a:pt x="287" y="472"/>
                </a:cubicBezTo>
                <a:cubicBezTo>
                  <a:pt x="289" y="449"/>
                  <a:pt x="292" y="428"/>
                  <a:pt x="290" y="402"/>
                </a:cubicBezTo>
                <a:cubicBezTo>
                  <a:pt x="267" y="373"/>
                  <a:pt x="243" y="359"/>
                  <a:pt x="201" y="346"/>
                </a:cubicBezTo>
                <a:cubicBezTo>
                  <a:pt x="183" y="340"/>
                  <a:pt x="162" y="332"/>
                  <a:pt x="145" y="329"/>
                </a:cubicBezTo>
                <a:cubicBezTo>
                  <a:pt x="136" y="327"/>
                  <a:pt x="127" y="330"/>
                  <a:pt x="118" y="327"/>
                </a:cubicBezTo>
                <a:cubicBezTo>
                  <a:pt x="111" y="325"/>
                  <a:pt x="98" y="311"/>
                  <a:pt x="93" y="305"/>
                </a:cubicBezTo>
                <a:cubicBezTo>
                  <a:pt x="77" y="283"/>
                  <a:pt x="67" y="259"/>
                  <a:pt x="50" y="239"/>
                </a:cubicBezTo>
                <a:cubicBezTo>
                  <a:pt x="32" y="219"/>
                  <a:pt x="16" y="200"/>
                  <a:pt x="0" y="180"/>
                </a:cubicBezTo>
                <a:cubicBezTo>
                  <a:pt x="18" y="184"/>
                  <a:pt x="33" y="174"/>
                  <a:pt x="54" y="173"/>
                </a:cubicBezTo>
                <a:cubicBezTo>
                  <a:pt x="63" y="164"/>
                  <a:pt x="68" y="152"/>
                  <a:pt x="76" y="143"/>
                </a:cubicBezTo>
                <a:cubicBezTo>
                  <a:pt x="83" y="105"/>
                  <a:pt x="57" y="94"/>
                  <a:pt x="59" y="57"/>
                </a:cubicBezTo>
                <a:cubicBezTo>
                  <a:pt x="64" y="46"/>
                  <a:pt x="71" y="37"/>
                  <a:pt x="72" y="23"/>
                </a:cubicBezTo>
                <a:cubicBezTo>
                  <a:pt x="94" y="23"/>
                  <a:pt x="108" y="15"/>
                  <a:pt x="125" y="10"/>
                </a:cubicBezTo>
                <a:cubicBezTo>
                  <a:pt x="139" y="20"/>
                  <a:pt x="161" y="31"/>
                  <a:pt x="189" y="33"/>
                </a:cubicBezTo>
                <a:cubicBezTo>
                  <a:pt x="200" y="34"/>
                  <a:pt x="216" y="34"/>
                  <a:pt x="224" y="32"/>
                </a:cubicBezTo>
                <a:cubicBezTo>
                  <a:pt x="240" y="28"/>
                  <a:pt x="249" y="7"/>
                  <a:pt x="262" y="0"/>
                </a:cubicBezTo>
                <a:cubicBezTo>
                  <a:pt x="264" y="0"/>
                  <a:pt x="264" y="1"/>
                  <a:pt x="265" y="3"/>
                </a:cubicBezTo>
                <a:cubicBezTo>
                  <a:pt x="241" y="34"/>
                  <a:pt x="231" y="88"/>
                  <a:pt x="246" y="134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3" name="Freeform 19"/>
          <p:cNvSpPr>
            <a:spLocks/>
          </p:cNvSpPr>
          <p:nvPr/>
        </p:nvSpPr>
        <p:spPr bwMode="auto">
          <a:xfrm>
            <a:off x="7034809" y="4321175"/>
            <a:ext cx="361156" cy="609600"/>
          </a:xfrm>
          <a:custGeom>
            <a:avLst/>
            <a:gdLst>
              <a:gd name="T0" fmla="*/ 215 w 227"/>
              <a:gd name="T1" fmla="*/ 21 h 311"/>
              <a:gd name="T2" fmla="*/ 209 w 227"/>
              <a:gd name="T3" fmla="*/ 30 h 311"/>
              <a:gd name="T4" fmla="*/ 188 w 227"/>
              <a:gd name="T5" fmla="*/ 30 h 311"/>
              <a:gd name="T6" fmla="*/ 219 w 227"/>
              <a:gd name="T7" fmla="*/ 100 h 311"/>
              <a:gd name="T8" fmla="*/ 222 w 227"/>
              <a:gd name="T9" fmla="*/ 122 h 311"/>
              <a:gd name="T10" fmla="*/ 226 w 227"/>
              <a:gd name="T11" fmla="*/ 143 h 311"/>
              <a:gd name="T12" fmla="*/ 186 w 227"/>
              <a:gd name="T13" fmla="*/ 176 h 311"/>
              <a:gd name="T14" fmla="*/ 127 w 227"/>
              <a:gd name="T15" fmla="*/ 200 h 311"/>
              <a:gd name="T16" fmla="*/ 145 w 227"/>
              <a:gd name="T17" fmla="*/ 304 h 311"/>
              <a:gd name="T18" fmla="*/ 78 w 227"/>
              <a:gd name="T19" fmla="*/ 297 h 311"/>
              <a:gd name="T20" fmla="*/ 43 w 227"/>
              <a:gd name="T21" fmla="*/ 279 h 311"/>
              <a:gd name="T22" fmla="*/ 49 w 227"/>
              <a:gd name="T23" fmla="*/ 185 h 311"/>
              <a:gd name="T24" fmla="*/ 0 w 227"/>
              <a:gd name="T25" fmla="*/ 197 h 311"/>
              <a:gd name="T26" fmla="*/ 31 w 227"/>
              <a:gd name="T27" fmla="*/ 94 h 311"/>
              <a:gd name="T28" fmla="*/ 61 w 227"/>
              <a:gd name="T29" fmla="*/ 93 h 311"/>
              <a:gd name="T30" fmla="*/ 123 w 227"/>
              <a:gd name="T31" fmla="*/ 0 h 311"/>
              <a:gd name="T32" fmla="*/ 215 w 227"/>
              <a:gd name="T33" fmla="*/ 21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27" h="311">
                <a:moveTo>
                  <a:pt x="215" y="21"/>
                </a:moveTo>
                <a:cubicBezTo>
                  <a:pt x="211" y="22"/>
                  <a:pt x="206" y="22"/>
                  <a:pt x="209" y="30"/>
                </a:cubicBezTo>
                <a:cubicBezTo>
                  <a:pt x="202" y="30"/>
                  <a:pt x="195" y="30"/>
                  <a:pt x="188" y="30"/>
                </a:cubicBezTo>
                <a:cubicBezTo>
                  <a:pt x="176" y="62"/>
                  <a:pt x="211" y="75"/>
                  <a:pt x="219" y="100"/>
                </a:cubicBezTo>
                <a:cubicBezTo>
                  <a:pt x="221" y="105"/>
                  <a:pt x="221" y="114"/>
                  <a:pt x="222" y="122"/>
                </a:cubicBezTo>
                <a:cubicBezTo>
                  <a:pt x="223" y="127"/>
                  <a:pt x="227" y="138"/>
                  <a:pt x="226" y="143"/>
                </a:cubicBezTo>
                <a:cubicBezTo>
                  <a:pt x="224" y="153"/>
                  <a:pt x="196" y="171"/>
                  <a:pt x="186" y="176"/>
                </a:cubicBezTo>
                <a:cubicBezTo>
                  <a:pt x="165" y="187"/>
                  <a:pt x="144" y="189"/>
                  <a:pt x="127" y="200"/>
                </a:cubicBezTo>
                <a:cubicBezTo>
                  <a:pt x="133" y="235"/>
                  <a:pt x="143" y="266"/>
                  <a:pt x="145" y="304"/>
                </a:cubicBezTo>
                <a:cubicBezTo>
                  <a:pt x="117" y="311"/>
                  <a:pt x="100" y="305"/>
                  <a:pt x="78" y="297"/>
                </a:cubicBezTo>
                <a:cubicBezTo>
                  <a:pt x="62" y="292"/>
                  <a:pt x="49" y="291"/>
                  <a:pt x="43" y="279"/>
                </a:cubicBezTo>
                <a:cubicBezTo>
                  <a:pt x="47" y="250"/>
                  <a:pt x="51" y="221"/>
                  <a:pt x="49" y="185"/>
                </a:cubicBezTo>
                <a:cubicBezTo>
                  <a:pt x="38" y="189"/>
                  <a:pt x="13" y="222"/>
                  <a:pt x="0" y="197"/>
                </a:cubicBezTo>
                <a:cubicBezTo>
                  <a:pt x="13" y="165"/>
                  <a:pt x="26" y="134"/>
                  <a:pt x="31" y="94"/>
                </a:cubicBezTo>
                <a:cubicBezTo>
                  <a:pt x="40" y="94"/>
                  <a:pt x="53" y="96"/>
                  <a:pt x="61" y="93"/>
                </a:cubicBezTo>
                <a:cubicBezTo>
                  <a:pt x="88" y="68"/>
                  <a:pt x="107" y="35"/>
                  <a:pt x="123" y="0"/>
                </a:cubicBezTo>
                <a:cubicBezTo>
                  <a:pt x="161" y="0"/>
                  <a:pt x="197" y="1"/>
                  <a:pt x="215" y="21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4" name="Freeform 20"/>
          <p:cNvSpPr>
            <a:spLocks/>
          </p:cNvSpPr>
          <p:nvPr/>
        </p:nvSpPr>
        <p:spPr bwMode="auto">
          <a:xfrm>
            <a:off x="7212808" y="4383088"/>
            <a:ext cx="518517" cy="982663"/>
          </a:xfrm>
          <a:custGeom>
            <a:avLst/>
            <a:gdLst>
              <a:gd name="T0" fmla="*/ 110 w 326"/>
              <a:gd name="T1" fmla="*/ 0 h 502"/>
              <a:gd name="T2" fmla="*/ 165 w 326"/>
              <a:gd name="T3" fmla="*/ 13 h 502"/>
              <a:gd name="T4" fmla="*/ 223 w 326"/>
              <a:gd name="T5" fmla="*/ 87 h 502"/>
              <a:gd name="T6" fmla="*/ 292 w 326"/>
              <a:gd name="T7" fmla="*/ 178 h 502"/>
              <a:gd name="T8" fmla="*/ 196 w 326"/>
              <a:gd name="T9" fmla="*/ 144 h 502"/>
              <a:gd name="T10" fmla="*/ 184 w 326"/>
              <a:gd name="T11" fmla="*/ 174 h 502"/>
              <a:gd name="T12" fmla="*/ 209 w 326"/>
              <a:gd name="T13" fmla="*/ 233 h 502"/>
              <a:gd name="T14" fmla="*/ 227 w 326"/>
              <a:gd name="T15" fmla="*/ 299 h 502"/>
              <a:gd name="T16" fmla="*/ 226 w 326"/>
              <a:gd name="T17" fmla="*/ 363 h 502"/>
              <a:gd name="T18" fmla="*/ 238 w 326"/>
              <a:gd name="T19" fmla="*/ 398 h 502"/>
              <a:gd name="T20" fmla="*/ 326 w 326"/>
              <a:gd name="T21" fmla="*/ 381 h 502"/>
              <a:gd name="T22" fmla="*/ 288 w 326"/>
              <a:gd name="T23" fmla="*/ 473 h 502"/>
              <a:gd name="T24" fmla="*/ 247 w 326"/>
              <a:gd name="T25" fmla="*/ 483 h 502"/>
              <a:gd name="T26" fmla="*/ 196 w 326"/>
              <a:gd name="T27" fmla="*/ 472 h 502"/>
              <a:gd name="T28" fmla="*/ 160 w 326"/>
              <a:gd name="T29" fmla="*/ 502 h 502"/>
              <a:gd name="T30" fmla="*/ 157 w 326"/>
              <a:gd name="T31" fmla="*/ 473 h 502"/>
              <a:gd name="T32" fmla="*/ 126 w 326"/>
              <a:gd name="T33" fmla="*/ 484 h 502"/>
              <a:gd name="T34" fmla="*/ 99 w 326"/>
              <a:gd name="T35" fmla="*/ 450 h 502"/>
              <a:gd name="T36" fmla="*/ 58 w 326"/>
              <a:gd name="T37" fmla="*/ 436 h 502"/>
              <a:gd name="T38" fmla="*/ 44 w 326"/>
              <a:gd name="T39" fmla="*/ 365 h 502"/>
              <a:gd name="T40" fmla="*/ 19 w 326"/>
              <a:gd name="T41" fmla="*/ 347 h 502"/>
              <a:gd name="T42" fmla="*/ 3 w 326"/>
              <a:gd name="T43" fmla="*/ 356 h 502"/>
              <a:gd name="T44" fmla="*/ 4 w 326"/>
              <a:gd name="T45" fmla="*/ 289 h 502"/>
              <a:gd name="T46" fmla="*/ 47 w 326"/>
              <a:gd name="T47" fmla="*/ 285 h 502"/>
              <a:gd name="T48" fmla="*/ 31 w 326"/>
              <a:gd name="T49" fmla="*/ 178 h 502"/>
              <a:gd name="T50" fmla="*/ 127 w 326"/>
              <a:gd name="T51" fmla="*/ 116 h 502"/>
              <a:gd name="T52" fmla="*/ 120 w 326"/>
              <a:gd name="T53" fmla="*/ 67 h 502"/>
              <a:gd name="T54" fmla="*/ 86 w 326"/>
              <a:gd name="T55" fmla="*/ 12 h 502"/>
              <a:gd name="T56" fmla="*/ 109 w 326"/>
              <a:gd name="T57" fmla="*/ 11 h 502"/>
              <a:gd name="T58" fmla="*/ 110 w 326"/>
              <a:gd name="T59" fmla="*/ 0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26" h="502">
                <a:moveTo>
                  <a:pt x="110" y="0"/>
                </a:moveTo>
                <a:cubicBezTo>
                  <a:pt x="123" y="10"/>
                  <a:pt x="144" y="19"/>
                  <a:pt x="165" y="13"/>
                </a:cubicBezTo>
                <a:cubicBezTo>
                  <a:pt x="182" y="37"/>
                  <a:pt x="202" y="63"/>
                  <a:pt x="223" y="87"/>
                </a:cubicBezTo>
                <a:cubicBezTo>
                  <a:pt x="248" y="117"/>
                  <a:pt x="264" y="151"/>
                  <a:pt x="292" y="178"/>
                </a:cubicBezTo>
                <a:cubicBezTo>
                  <a:pt x="241" y="185"/>
                  <a:pt x="243" y="140"/>
                  <a:pt x="196" y="144"/>
                </a:cubicBezTo>
                <a:cubicBezTo>
                  <a:pt x="193" y="152"/>
                  <a:pt x="183" y="163"/>
                  <a:pt x="184" y="174"/>
                </a:cubicBezTo>
                <a:cubicBezTo>
                  <a:pt x="184" y="188"/>
                  <a:pt x="204" y="217"/>
                  <a:pt x="209" y="233"/>
                </a:cubicBezTo>
                <a:cubicBezTo>
                  <a:pt x="215" y="252"/>
                  <a:pt x="224" y="278"/>
                  <a:pt x="227" y="299"/>
                </a:cubicBezTo>
                <a:cubicBezTo>
                  <a:pt x="230" y="321"/>
                  <a:pt x="223" y="344"/>
                  <a:pt x="226" y="363"/>
                </a:cubicBezTo>
                <a:cubicBezTo>
                  <a:pt x="227" y="374"/>
                  <a:pt x="234" y="384"/>
                  <a:pt x="238" y="398"/>
                </a:cubicBezTo>
                <a:cubicBezTo>
                  <a:pt x="275" y="401"/>
                  <a:pt x="289" y="379"/>
                  <a:pt x="326" y="381"/>
                </a:cubicBezTo>
                <a:cubicBezTo>
                  <a:pt x="318" y="417"/>
                  <a:pt x="306" y="448"/>
                  <a:pt x="288" y="473"/>
                </a:cubicBezTo>
                <a:cubicBezTo>
                  <a:pt x="272" y="474"/>
                  <a:pt x="262" y="482"/>
                  <a:pt x="247" y="483"/>
                </a:cubicBezTo>
                <a:cubicBezTo>
                  <a:pt x="228" y="483"/>
                  <a:pt x="211" y="469"/>
                  <a:pt x="196" y="472"/>
                </a:cubicBezTo>
                <a:cubicBezTo>
                  <a:pt x="179" y="475"/>
                  <a:pt x="178" y="498"/>
                  <a:pt x="160" y="502"/>
                </a:cubicBezTo>
                <a:cubicBezTo>
                  <a:pt x="160" y="492"/>
                  <a:pt x="157" y="484"/>
                  <a:pt x="157" y="473"/>
                </a:cubicBezTo>
                <a:cubicBezTo>
                  <a:pt x="146" y="477"/>
                  <a:pt x="137" y="481"/>
                  <a:pt x="126" y="484"/>
                </a:cubicBezTo>
                <a:cubicBezTo>
                  <a:pt x="116" y="473"/>
                  <a:pt x="109" y="460"/>
                  <a:pt x="99" y="450"/>
                </a:cubicBezTo>
                <a:cubicBezTo>
                  <a:pt x="84" y="447"/>
                  <a:pt x="73" y="440"/>
                  <a:pt x="58" y="436"/>
                </a:cubicBezTo>
                <a:cubicBezTo>
                  <a:pt x="65" y="411"/>
                  <a:pt x="51" y="386"/>
                  <a:pt x="44" y="365"/>
                </a:cubicBezTo>
                <a:cubicBezTo>
                  <a:pt x="36" y="359"/>
                  <a:pt x="26" y="354"/>
                  <a:pt x="19" y="347"/>
                </a:cubicBezTo>
                <a:cubicBezTo>
                  <a:pt x="11" y="348"/>
                  <a:pt x="10" y="355"/>
                  <a:pt x="3" y="356"/>
                </a:cubicBezTo>
                <a:cubicBezTo>
                  <a:pt x="0" y="334"/>
                  <a:pt x="2" y="310"/>
                  <a:pt x="4" y="289"/>
                </a:cubicBezTo>
                <a:cubicBezTo>
                  <a:pt x="18" y="287"/>
                  <a:pt x="32" y="286"/>
                  <a:pt x="47" y="285"/>
                </a:cubicBezTo>
                <a:cubicBezTo>
                  <a:pt x="48" y="248"/>
                  <a:pt x="36" y="213"/>
                  <a:pt x="31" y="178"/>
                </a:cubicBezTo>
                <a:cubicBezTo>
                  <a:pt x="64" y="159"/>
                  <a:pt x="107" y="149"/>
                  <a:pt x="127" y="116"/>
                </a:cubicBezTo>
                <a:cubicBezTo>
                  <a:pt x="123" y="98"/>
                  <a:pt x="124" y="82"/>
                  <a:pt x="120" y="67"/>
                </a:cubicBezTo>
                <a:cubicBezTo>
                  <a:pt x="114" y="45"/>
                  <a:pt x="93" y="33"/>
                  <a:pt x="86" y="12"/>
                </a:cubicBezTo>
                <a:cubicBezTo>
                  <a:pt x="92" y="10"/>
                  <a:pt x="101" y="11"/>
                  <a:pt x="109" y="11"/>
                </a:cubicBezTo>
                <a:cubicBezTo>
                  <a:pt x="111" y="10"/>
                  <a:pt x="109" y="3"/>
                  <a:pt x="110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5" name="Freeform 21"/>
          <p:cNvSpPr>
            <a:spLocks/>
          </p:cNvSpPr>
          <p:nvPr/>
        </p:nvSpPr>
        <p:spPr bwMode="auto">
          <a:xfrm>
            <a:off x="6867130" y="4600575"/>
            <a:ext cx="421779" cy="692150"/>
          </a:xfrm>
          <a:custGeom>
            <a:avLst/>
            <a:gdLst>
              <a:gd name="T0" fmla="*/ 111 w 265"/>
              <a:gd name="T1" fmla="*/ 0 h 354"/>
              <a:gd name="T2" fmla="*/ 87 w 265"/>
              <a:gd name="T3" fmla="*/ 67 h 354"/>
              <a:gd name="T4" fmla="*/ 97 w 265"/>
              <a:gd name="T5" fmla="*/ 66 h 354"/>
              <a:gd name="T6" fmla="*/ 111 w 265"/>
              <a:gd name="T7" fmla="*/ 79 h 354"/>
              <a:gd name="T8" fmla="*/ 138 w 265"/>
              <a:gd name="T9" fmla="*/ 70 h 354"/>
              <a:gd name="T10" fmla="*/ 133 w 265"/>
              <a:gd name="T11" fmla="*/ 140 h 354"/>
              <a:gd name="T12" fmla="*/ 208 w 265"/>
              <a:gd name="T13" fmla="*/ 178 h 354"/>
              <a:gd name="T14" fmla="*/ 208 w 265"/>
              <a:gd name="T15" fmla="*/ 270 h 354"/>
              <a:gd name="T16" fmla="*/ 236 w 265"/>
              <a:gd name="T17" fmla="*/ 252 h 354"/>
              <a:gd name="T18" fmla="*/ 265 w 265"/>
              <a:gd name="T19" fmla="*/ 315 h 354"/>
              <a:gd name="T20" fmla="*/ 232 w 265"/>
              <a:gd name="T21" fmla="*/ 354 h 354"/>
              <a:gd name="T22" fmla="*/ 206 w 265"/>
              <a:gd name="T23" fmla="*/ 328 h 354"/>
              <a:gd name="T24" fmla="*/ 167 w 265"/>
              <a:gd name="T25" fmla="*/ 298 h 354"/>
              <a:gd name="T26" fmla="*/ 166 w 265"/>
              <a:gd name="T27" fmla="*/ 285 h 354"/>
              <a:gd name="T28" fmla="*/ 129 w 265"/>
              <a:gd name="T29" fmla="*/ 270 h 354"/>
              <a:gd name="T30" fmla="*/ 112 w 265"/>
              <a:gd name="T31" fmla="*/ 242 h 354"/>
              <a:gd name="T32" fmla="*/ 96 w 265"/>
              <a:gd name="T33" fmla="*/ 233 h 354"/>
              <a:gd name="T34" fmla="*/ 88 w 265"/>
              <a:gd name="T35" fmla="*/ 220 h 354"/>
              <a:gd name="T36" fmla="*/ 71 w 265"/>
              <a:gd name="T37" fmla="*/ 203 h 354"/>
              <a:gd name="T38" fmla="*/ 39 w 265"/>
              <a:gd name="T39" fmla="*/ 171 h 354"/>
              <a:gd name="T40" fmla="*/ 43 w 265"/>
              <a:gd name="T41" fmla="*/ 157 h 354"/>
              <a:gd name="T42" fmla="*/ 25 w 265"/>
              <a:gd name="T43" fmla="*/ 133 h 354"/>
              <a:gd name="T44" fmla="*/ 21 w 265"/>
              <a:gd name="T45" fmla="*/ 144 h 354"/>
              <a:gd name="T46" fmla="*/ 12 w 265"/>
              <a:gd name="T47" fmla="*/ 101 h 354"/>
              <a:gd name="T48" fmla="*/ 8 w 265"/>
              <a:gd name="T49" fmla="*/ 107 h 354"/>
              <a:gd name="T50" fmla="*/ 4 w 265"/>
              <a:gd name="T51" fmla="*/ 87 h 354"/>
              <a:gd name="T52" fmla="*/ 20 w 265"/>
              <a:gd name="T53" fmla="*/ 82 h 354"/>
              <a:gd name="T54" fmla="*/ 20 w 265"/>
              <a:gd name="T55" fmla="*/ 93 h 354"/>
              <a:gd name="T56" fmla="*/ 43 w 265"/>
              <a:gd name="T57" fmla="*/ 71 h 354"/>
              <a:gd name="T58" fmla="*/ 100 w 265"/>
              <a:gd name="T59" fmla="*/ 14 h 354"/>
              <a:gd name="T60" fmla="*/ 111 w 265"/>
              <a:gd name="T61" fmla="*/ 0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65" h="354">
                <a:moveTo>
                  <a:pt x="111" y="0"/>
                </a:moveTo>
                <a:cubicBezTo>
                  <a:pt x="107" y="21"/>
                  <a:pt x="94" y="44"/>
                  <a:pt x="87" y="67"/>
                </a:cubicBezTo>
                <a:cubicBezTo>
                  <a:pt x="88" y="70"/>
                  <a:pt x="94" y="65"/>
                  <a:pt x="97" y="66"/>
                </a:cubicBezTo>
                <a:cubicBezTo>
                  <a:pt x="101" y="71"/>
                  <a:pt x="106" y="75"/>
                  <a:pt x="111" y="79"/>
                </a:cubicBezTo>
                <a:cubicBezTo>
                  <a:pt x="124" y="80"/>
                  <a:pt x="132" y="75"/>
                  <a:pt x="138" y="70"/>
                </a:cubicBezTo>
                <a:cubicBezTo>
                  <a:pt x="143" y="94"/>
                  <a:pt x="135" y="117"/>
                  <a:pt x="133" y="140"/>
                </a:cubicBezTo>
                <a:cubicBezTo>
                  <a:pt x="147" y="163"/>
                  <a:pt x="180" y="168"/>
                  <a:pt x="208" y="178"/>
                </a:cubicBezTo>
                <a:cubicBezTo>
                  <a:pt x="204" y="208"/>
                  <a:pt x="207" y="239"/>
                  <a:pt x="208" y="270"/>
                </a:cubicBezTo>
                <a:cubicBezTo>
                  <a:pt x="217" y="269"/>
                  <a:pt x="225" y="255"/>
                  <a:pt x="236" y="252"/>
                </a:cubicBezTo>
                <a:cubicBezTo>
                  <a:pt x="256" y="262"/>
                  <a:pt x="260" y="289"/>
                  <a:pt x="265" y="315"/>
                </a:cubicBezTo>
                <a:cubicBezTo>
                  <a:pt x="255" y="329"/>
                  <a:pt x="244" y="342"/>
                  <a:pt x="232" y="354"/>
                </a:cubicBezTo>
                <a:cubicBezTo>
                  <a:pt x="217" y="354"/>
                  <a:pt x="214" y="338"/>
                  <a:pt x="206" y="328"/>
                </a:cubicBezTo>
                <a:cubicBezTo>
                  <a:pt x="194" y="315"/>
                  <a:pt x="178" y="310"/>
                  <a:pt x="167" y="298"/>
                </a:cubicBezTo>
                <a:cubicBezTo>
                  <a:pt x="168" y="293"/>
                  <a:pt x="167" y="288"/>
                  <a:pt x="166" y="285"/>
                </a:cubicBezTo>
                <a:cubicBezTo>
                  <a:pt x="155" y="278"/>
                  <a:pt x="145" y="264"/>
                  <a:pt x="129" y="270"/>
                </a:cubicBezTo>
                <a:cubicBezTo>
                  <a:pt x="122" y="262"/>
                  <a:pt x="121" y="251"/>
                  <a:pt x="112" y="242"/>
                </a:cubicBezTo>
                <a:cubicBezTo>
                  <a:pt x="108" y="238"/>
                  <a:pt x="101" y="238"/>
                  <a:pt x="96" y="233"/>
                </a:cubicBezTo>
                <a:cubicBezTo>
                  <a:pt x="93" y="230"/>
                  <a:pt x="91" y="224"/>
                  <a:pt x="88" y="220"/>
                </a:cubicBezTo>
                <a:cubicBezTo>
                  <a:pt x="84" y="215"/>
                  <a:pt x="76" y="210"/>
                  <a:pt x="71" y="203"/>
                </a:cubicBezTo>
                <a:cubicBezTo>
                  <a:pt x="60" y="188"/>
                  <a:pt x="59" y="175"/>
                  <a:pt x="39" y="171"/>
                </a:cubicBezTo>
                <a:cubicBezTo>
                  <a:pt x="40" y="164"/>
                  <a:pt x="35" y="157"/>
                  <a:pt x="43" y="157"/>
                </a:cubicBezTo>
                <a:cubicBezTo>
                  <a:pt x="37" y="150"/>
                  <a:pt x="33" y="134"/>
                  <a:pt x="25" y="133"/>
                </a:cubicBezTo>
                <a:cubicBezTo>
                  <a:pt x="19" y="132"/>
                  <a:pt x="25" y="143"/>
                  <a:pt x="21" y="144"/>
                </a:cubicBezTo>
                <a:cubicBezTo>
                  <a:pt x="4" y="138"/>
                  <a:pt x="28" y="107"/>
                  <a:pt x="12" y="101"/>
                </a:cubicBezTo>
                <a:cubicBezTo>
                  <a:pt x="8" y="101"/>
                  <a:pt x="8" y="104"/>
                  <a:pt x="8" y="107"/>
                </a:cubicBezTo>
                <a:cubicBezTo>
                  <a:pt x="0" y="105"/>
                  <a:pt x="3" y="95"/>
                  <a:pt x="4" y="87"/>
                </a:cubicBezTo>
                <a:cubicBezTo>
                  <a:pt x="9" y="85"/>
                  <a:pt x="14" y="83"/>
                  <a:pt x="20" y="82"/>
                </a:cubicBezTo>
                <a:cubicBezTo>
                  <a:pt x="20" y="86"/>
                  <a:pt x="20" y="90"/>
                  <a:pt x="20" y="93"/>
                </a:cubicBezTo>
                <a:cubicBezTo>
                  <a:pt x="32" y="90"/>
                  <a:pt x="31" y="74"/>
                  <a:pt x="43" y="71"/>
                </a:cubicBezTo>
                <a:cubicBezTo>
                  <a:pt x="46" y="36"/>
                  <a:pt x="65" y="18"/>
                  <a:pt x="100" y="14"/>
                </a:cubicBezTo>
                <a:cubicBezTo>
                  <a:pt x="104" y="10"/>
                  <a:pt x="108" y="5"/>
                  <a:pt x="111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6" name="Freeform 22"/>
          <p:cNvSpPr>
            <a:spLocks/>
          </p:cNvSpPr>
          <p:nvPr/>
        </p:nvSpPr>
        <p:spPr bwMode="auto">
          <a:xfrm>
            <a:off x="8224045" y="4619625"/>
            <a:ext cx="566242" cy="1657350"/>
          </a:xfrm>
          <a:custGeom>
            <a:avLst/>
            <a:gdLst>
              <a:gd name="T0" fmla="*/ 130 w 356"/>
              <a:gd name="T1" fmla="*/ 847 h 847"/>
              <a:gd name="T2" fmla="*/ 124 w 356"/>
              <a:gd name="T3" fmla="*/ 847 h 847"/>
              <a:gd name="T4" fmla="*/ 68 w 356"/>
              <a:gd name="T5" fmla="*/ 758 h 847"/>
              <a:gd name="T6" fmla="*/ 12 w 356"/>
              <a:gd name="T7" fmla="*/ 728 h 847"/>
              <a:gd name="T8" fmla="*/ 35 w 356"/>
              <a:gd name="T9" fmla="*/ 702 h 847"/>
              <a:gd name="T10" fmla="*/ 50 w 356"/>
              <a:gd name="T11" fmla="*/ 667 h 847"/>
              <a:gd name="T12" fmla="*/ 104 w 356"/>
              <a:gd name="T13" fmla="*/ 625 h 847"/>
              <a:gd name="T14" fmla="*/ 126 w 356"/>
              <a:gd name="T15" fmla="*/ 580 h 847"/>
              <a:gd name="T16" fmla="*/ 137 w 356"/>
              <a:gd name="T17" fmla="*/ 611 h 847"/>
              <a:gd name="T18" fmla="*/ 147 w 356"/>
              <a:gd name="T19" fmla="*/ 619 h 847"/>
              <a:gd name="T20" fmla="*/ 159 w 356"/>
              <a:gd name="T21" fmla="*/ 642 h 847"/>
              <a:gd name="T22" fmla="*/ 234 w 356"/>
              <a:gd name="T23" fmla="*/ 661 h 847"/>
              <a:gd name="T24" fmla="*/ 257 w 356"/>
              <a:gd name="T25" fmla="*/ 657 h 847"/>
              <a:gd name="T26" fmla="*/ 236 w 356"/>
              <a:gd name="T27" fmla="*/ 649 h 847"/>
              <a:gd name="T28" fmla="*/ 166 w 356"/>
              <a:gd name="T29" fmla="*/ 632 h 847"/>
              <a:gd name="T30" fmla="*/ 170 w 356"/>
              <a:gd name="T31" fmla="*/ 566 h 847"/>
              <a:gd name="T32" fmla="*/ 132 w 356"/>
              <a:gd name="T33" fmla="*/ 529 h 847"/>
              <a:gd name="T34" fmla="*/ 124 w 356"/>
              <a:gd name="T35" fmla="*/ 503 h 847"/>
              <a:gd name="T36" fmla="*/ 107 w 356"/>
              <a:gd name="T37" fmla="*/ 482 h 847"/>
              <a:gd name="T38" fmla="*/ 87 w 356"/>
              <a:gd name="T39" fmla="*/ 462 h 847"/>
              <a:gd name="T40" fmla="*/ 55 w 356"/>
              <a:gd name="T41" fmla="*/ 459 h 847"/>
              <a:gd name="T42" fmla="*/ 31 w 356"/>
              <a:gd name="T43" fmla="*/ 425 h 847"/>
              <a:gd name="T44" fmla="*/ 9 w 356"/>
              <a:gd name="T45" fmla="*/ 388 h 847"/>
              <a:gd name="T46" fmla="*/ 5 w 356"/>
              <a:gd name="T47" fmla="*/ 370 h 847"/>
              <a:gd name="T48" fmla="*/ 18 w 356"/>
              <a:gd name="T49" fmla="*/ 327 h 847"/>
              <a:gd name="T50" fmla="*/ 0 w 356"/>
              <a:gd name="T51" fmla="*/ 257 h 847"/>
              <a:gd name="T52" fmla="*/ 37 w 356"/>
              <a:gd name="T53" fmla="*/ 189 h 847"/>
              <a:gd name="T54" fmla="*/ 43 w 356"/>
              <a:gd name="T55" fmla="*/ 138 h 847"/>
              <a:gd name="T56" fmla="*/ 75 w 356"/>
              <a:gd name="T57" fmla="*/ 90 h 847"/>
              <a:gd name="T58" fmla="*/ 108 w 356"/>
              <a:gd name="T59" fmla="*/ 15 h 847"/>
              <a:gd name="T60" fmla="*/ 267 w 356"/>
              <a:gd name="T61" fmla="*/ 36 h 847"/>
              <a:gd name="T62" fmla="*/ 335 w 356"/>
              <a:gd name="T63" fmla="*/ 0 h 847"/>
              <a:gd name="T64" fmla="*/ 341 w 356"/>
              <a:gd name="T65" fmla="*/ 72 h 847"/>
              <a:gd name="T66" fmla="*/ 356 w 356"/>
              <a:gd name="T67" fmla="*/ 115 h 847"/>
              <a:gd name="T68" fmla="*/ 313 w 356"/>
              <a:gd name="T69" fmla="*/ 169 h 847"/>
              <a:gd name="T70" fmla="*/ 271 w 356"/>
              <a:gd name="T71" fmla="*/ 223 h 847"/>
              <a:gd name="T72" fmla="*/ 275 w 356"/>
              <a:gd name="T73" fmla="*/ 263 h 847"/>
              <a:gd name="T74" fmla="*/ 278 w 356"/>
              <a:gd name="T75" fmla="*/ 305 h 847"/>
              <a:gd name="T76" fmla="*/ 265 w 356"/>
              <a:gd name="T77" fmla="*/ 342 h 847"/>
              <a:gd name="T78" fmla="*/ 250 w 356"/>
              <a:gd name="T79" fmla="*/ 379 h 847"/>
              <a:gd name="T80" fmla="*/ 302 w 356"/>
              <a:gd name="T81" fmla="*/ 455 h 847"/>
              <a:gd name="T82" fmla="*/ 327 w 356"/>
              <a:gd name="T83" fmla="*/ 464 h 847"/>
              <a:gd name="T84" fmla="*/ 328 w 356"/>
              <a:gd name="T85" fmla="*/ 524 h 847"/>
              <a:gd name="T86" fmla="*/ 308 w 356"/>
              <a:gd name="T87" fmla="*/ 567 h 847"/>
              <a:gd name="T88" fmla="*/ 246 w 356"/>
              <a:gd name="T89" fmla="*/ 698 h 847"/>
              <a:gd name="T90" fmla="*/ 199 w 356"/>
              <a:gd name="T91" fmla="*/ 719 h 847"/>
              <a:gd name="T92" fmla="*/ 205 w 356"/>
              <a:gd name="T93" fmla="*/ 818 h 847"/>
              <a:gd name="T94" fmla="*/ 130 w 356"/>
              <a:gd name="T95" fmla="*/ 847 h 8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6" h="847">
                <a:moveTo>
                  <a:pt x="130" y="847"/>
                </a:moveTo>
                <a:cubicBezTo>
                  <a:pt x="128" y="847"/>
                  <a:pt x="126" y="847"/>
                  <a:pt x="124" y="847"/>
                </a:cubicBezTo>
                <a:cubicBezTo>
                  <a:pt x="104" y="819"/>
                  <a:pt x="81" y="793"/>
                  <a:pt x="68" y="758"/>
                </a:cubicBezTo>
                <a:cubicBezTo>
                  <a:pt x="50" y="748"/>
                  <a:pt x="28" y="741"/>
                  <a:pt x="12" y="728"/>
                </a:cubicBezTo>
                <a:cubicBezTo>
                  <a:pt x="18" y="717"/>
                  <a:pt x="29" y="714"/>
                  <a:pt x="35" y="702"/>
                </a:cubicBezTo>
                <a:cubicBezTo>
                  <a:pt x="41" y="691"/>
                  <a:pt x="42" y="677"/>
                  <a:pt x="50" y="667"/>
                </a:cubicBezTo>
                <a:cubicBezTo>
                  <a:pt x="64" y="649"/>
                  <a:pt x="88" y="642"/>
                  <a:pt x="104" y="625"/>
                </a:cubicBezTo>
                <a:cubicBezTo>
                  <a:pt x="102" y="601"/>
                  <a:pt x="107" y="584"/>
                  <a:pt x="126" y="580"/>
                </a:cubicBezTo>
                <a:cubicBezTo>
                  <a:pt x="131" y="590"/>
                  <a:pt x="133" y="601"/>
                  <a:pt x="137" y="611"/>
                </a:cubicBezTo>
                <a:cubicBezTo>
                  <a:pt x="142" y="615"/>
                  <a:pt x="143" y="613"/>
                  <a:pt x="147" y="619"/>
                </a:cubicBezTo>
                <a:cubicBezTo>
                  <a:pt x="152" y="625"/>
                  <a:pt x="152" y="637"/>
                  <a:pt x="159" y="642"/>
                </a:cubicBezTo>
                <a:cubicBezTo>
                  <a:pt x="179" y="653"/>
                  <a:pt x="205" y="657"/>
                  <a:pt x="234" y="661"/>
                </a:cubicBezTo>
                <a:cubicBezTo>
                  <a:pt x="244" y="662"/>
                  <a:pt x="257" y="667"/>
                  <a:pt x="257" y="657"/>
                </a:cubicBezTo>
                <a:cubicBezTo>
                  <a:pt x="256" y="648"/>
                  <a:pt x="243" y="650"/>
                  <a:pt x="236" y="649"/>
                </a:cubicBezTo>
                <a:cubicBezTo>
                  <a:pt x="207" y="645"/>
                  <a:pt x="185" y="641"/>
                  <a:pt x="166" y="632"/>
                </a:cubicBezTo>
                <a:cubicBezTo>
                  <a:pt x="152" y="610"/>
                  <a:pt x="160" y="587"/>
                  <a:pt x="170" y="566"/>
                </a:cubicBezTo>
                <a:cubicBezTo>
                  <a:pt x="156" y="550"/>
                  <a:pt x="142" y="547"/>
                  <a:pt x="132" y="529"/>
                </a:cubicBezTo>
                <a:cubicBezTo>
                  <a:pt x="127" y="521"/>
                  <a:pt x="128" y="511"/>
                  <a:pt x="124" y="503"/>
                </a:cubicBezTo>
                <a:cubicBezTo>
                  <a:pt x="121" y="497"/>
                  <a:pt x="112" y="488"/>
                  <a:pt x="107" y="482"/>
                </a:cubicBezTo>
                <a:cubicBezTo>
                  <a:pt x="101" y="474"/>
                  <a:pt x="94" y="464"/>
                  <a:pt x="87" y="462"/>
                </a:cubicBezTo>
                <a:cubicBezTo>
                  <a:pt x="78" y="458"/>
                  <a:pt x="67" y="461"/>
                  <a:pt x="55" y="459"/>
                </a:cubicBezTo>
                <a:cubicBezTo>
                  <a:pt x="45" y="451"/>
                  <a:pt x="39" y="438"/>
                  <a:pt x="31" y="425"/>
                </a:cubicBezTo>
                <a:cubicBezTo>
                  <a:pt x="24" y="411"/>
                  <a:pt x="13" y="403"/>
                  <a:pt x="9" y="388"/>
                </a:cubicBezTo>
                <a:cubicBezTo>
                  <a:pt x="8" y="384"/>
                  <a:pt x="4" y="373"/>
                  <a:pt x="5" y="370"/>
                </a:cubicBezTo>
                <a:cubicBezTo>
                  <a:pt x="9" y="355"/>
                  <a:pt x="18" y="344"/>
                  <a:pt x="18" y="327"/>
                </a:cubicBezTo>
                <a:cubicBezTo>
                  <a:pt x="19" y="302"/>
                  <a:pt x="10" y="282"/>
                  <a:pt x="0" y="257"/>
                </a:cubicBezTo>
                <a:cubicBezTo>
                  <a:pt x="8" y="232"/>
                  <a:pt x="29" y="216"/>
                  <a:pt x="37" y="189"/>
                </a:cubicBezTo>
                <a:cubicBezTo>
                  <a:pt x="41" y="173"/>
                  <a:pt x="37" y="156"/>
                  <a:pt x="43" y="138"/>
                </a:cubicBezTo>
                <a:cubicBezTo>
                  <a:pt x="48" y="121"/>
                  <a:pt x="63" y="105"/>
                  <a:pt x="75" y="90"/>
                </a:cubicBezTo>
                <a:cubicBezTo>
                  <a:pt x="94" y="68"/>
                  <a:pt x="119" y="49"/>
                  <a:pt x="108" y="15"/>
                </a:cubicBezTo>
                <a:cubicBezTo>
                  <a:pt x="156" y="23"/>
                  <a:pt x="213" y="52"/>
                  <a:pt x="267" y="36"/>
                </a:cubicBezTo>
                <a:cubicBezTo>
                  <a:pt x="293" y="28"/>
                  <a:pt x="312" y="6"/>
                  <a:pt x="335" y="0"/>
                </a:cubicBezTo>
                <a:cubicBezTo>
                  <a:pt x="318" y="27"/>
                  <a:pt x="332" y="46"/>
                  <a:pt x="341" y="72"/>
                </a:cubicBezTo>
                <a:cubicBezTo>
                  <a:pt x="347" y="87"/>
                  <a:pt x="350" y="102"/>
                  <a:pt x="356" y="115"/>
                </a:cubicBezTo>
                <a:cubicBezTo>
                  <a:pt x="342" y="134"/>
                  <a:pt x="329" y="151"/>
                  <a:pt x="313" y="169"/>
                </a:cubicBezTo>
                <a:cubicBezTo>
                  <a:pt x="304" y="181"/>
                  <a:pt x="274" y="209"/>
                  <a:pt x="271" y="223"/>
                </a:cubicBezTo>
                <a:cubicBezTo>
                  <a:pt x="269" y="236"/>
                  <a:pt x="274" y="251"/>
                  <a:pt x="275" y="263"/>
                </a:cubicBezTo>
                <a:cubicBezTo>
                  <a:pt x="276" y="276"/>
                  <a:pt x="280" y="291"/>
                  <a:pt x="278" y="305"/>
                </a:cubicBezTo>
                <a:cubicBezTo>
                  <a:pt x="276" y="318"/>
                  <a:pt x="269" y="331"/>
                  <a:pt x="265" y="342"/>
                </a:cubicBezTo>
                <a:cubicBezTo>
                  <a:pt x="260" y="354"/>
                  <a:pt x="255" y="365"/>
                  <a:pt x="250" y="379"/>
                </a:cubicBezTo>
                <a:cubicBezTo>
                  <a:pt x="268" y="404"/>
                  <a:pt x="284" y="430"/>
                  <a:pt x="302" y="455"/>
                </a:cubicBezTo>
                <a:cubicBezTo>
                  <a:pt x="308" y="460"/>
                  <a:pt x="321" y="459"/>
                  <a:pt x="327" y="464"/>
                </a:cubicBezTo>
                <a:cubicBezTo>
                  <a:pt x="325" y="485"/>
                  <a:pt x="332" y="503"/>
                  <a:pt x="328" y="524"/>
                </a:cubicBezTo>
                <a:cubicBezTo>
                  <a:pt x="325" y="537"/>
                  <a:pt x="315" y="553"/>
                  <a:pt x="308" y="567"/>
                </a:cubicBezTo>
                <a:cubicBezTo>
                  <a:pt x="287" y="612"/>
                  <a:pt x="266" y="655"/>
                  <a:pt x="246" y="698"/>
                </a:cubicBezTo>
                <a:cubicBezTo>
                  <a:pt x="230" y="704"/>
                  <a:pt x="215" y="713"/>
                  <a:pt x="199" y="719"/>
                </a:cubicBezTo>
                <a:cubicBezTo>
                  <a:pt x="200" y="753"/>
                  <a:pt x="203" y="785"/>
                  <a:pt x="205" y="818"/>
                </a:cubicBezTo>
                <a:cubicBezTo>
                  <a:pt x="181" y="828"/>
                  <a:pt x="154" y="836"/>
                  <a:pt x="130" y="847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7" name="Freeform 23"/>
          <p:cNvSpPr>
            <a:spLocks/>
          </p:cNvSpPr>
          <p:nvPr/>
        </p:nvSpPr>
        <p:spPr bwMode="auto">
          <a:xfrm>
            <a:off x="7526239" y="4689476"/>
            <a:ext cx="423069" cy="449263"/>
          </a:xfrm>
          <a:custGeom>
            <a:avLst/>
            <a:gdLst>
              <a:gd name="T0" fmla="*/ 8 w 266"/>
              <a:gd name="T1" fmla="*/ 0 h 229"/>
              <a:gd name="T2" fmla="*/ 68 w 266"/>
              <a:gd name="T3" fmla="*/ 34 h 229"/>
              <a:gd name="T4" fmla="*/ 124 w 266"/>
              <a:gd name="T5" fmla="*/ 22 h 229"/>
              <a:gd name="T6" fmla="*/ 263 w 266"/>
              <a:gd name="T7" fmla="*/ 88 h 229"/>
              <a:gd name="T8" fmla="*/ 261 w 266"/>
              <a:gd name="T9" fmla="*/ 146 h 229"/>
              <a:gd name="T10" fmla="*/ 205 w 266"/>
              <a:gd name="T11" fmla="*/ 210 h 229"/>
              <a:gd name="T12" fmla="*/ 141 w 266"/>
              <a:gd name="T13" fmla="*/ 212 h 229"/>
              <a:gd name="T14" fmla="*/ 53 w 266"/>
              <a:gd name="T15" fmla="*/ 229 h 229"/>
              <a:gd name="T16" fmla="*/ 42 w 266"/>
              <a:gd name="T17" fmla="*/ 138 h 229"/>
              <a:gd name="T18" fmla="*/ 25 w 266"/>
              <a:gd name="T19" fmla="*/ 74 h 229"/>
              <a:gd name="T20" fmla="*/ 0 w 266"/>
              <a:gd name="T21" fmla="*/ 17 h 229"/>
              <a:gd name="T22" fmla="*/ 8 w 266"/>
              <a:gd name="T23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66" h="229">
                <a:moveTo>
                  <a:pt x="8" y="0"/>
                </a:moveTo>
                <a:cubicBezTo>
                  <a:pt x="33" y="0"/>
                  <a:pt x="46" y="29"/>
                  <a:pt x="68" y="34"/>
                </a:cubicBezTo>
                <a:cubicBezTo>
                  <a:pt x="91" y="39"/>
                  <a:pt x="106" y="29"/>
                  <a:pt x="124" y="22"/>
                </a:cubicBezTo>
                <a:cubicBezTo>
                  <a:pt x="175" y="39"/>
                  <a:pt x="235" y="48"/>
                  <a:pt x="263" y="88"/>
                </a:cubicBezTo>
                <a:cubicBezTo>
                  <a:pt x="266" y="108"/>
                  <a:pt x="264" y="128"/>
                  <a:pt x="261" y="146"/>
                </a:cubicBezTo>
                <a:cubicBezTo>
                  <a:pt x="244" y="169"/>
                  <a:pt x="206" y="171"/>
                  <a:pt x="205" y="210"/>
                </a:cubicBezTo>
                <a:cubicBezTo>
                  <a:pt x="186" y="203"/>
                  <a:pt x="157" y="200"/>
                  <a:pt x="141" y="212"/>
                </a:cubicBezTo>
                <a:cubicBezTo>
                  <a:pt x="106" y="207"/>
                  <a:pt x="81" y="223"/>
                  <a:pt x="53" y="229"/>
                </a:cubicBezTo>
                <a:cubicBezTo>
                  <a:pt x="34" y="208"/>
                  <a:pt x="46" y="170"/>
                  <a:pt x="42" y="138"/>
                </a:cubicBezTo>
                <a:cubicBezTo>
                  <a:pt x="40" y="118"/>
                  <a:pt x="31" y="94"/>
                  <a:pt x="25" y="74"/>
                </a:cubicBezTo>
                <a:cubicBezTo>
                  <a:pt x="18" y="53"/>
                  <a:pt x="6" y="34"/>
                  <a:pt x="0" y="17"/>
                </a:cubicBezTo>
                <a:cubicBezTo>
                  <a:pt x="3" y="12"/>
                  <a:pt x="3" y="4"/>
                  <a:pt x="8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8" name="Freeform 24"/>
          <p:cNvSpPr>
            <a:spLocks/>
          </p:cNvSpPr>
          <p:nvPr/>
        </p:nvSpPr>
        <p:spPr bwMode="auto">
          <a:xfrm>
            <a:off x="7459168" y="5094288"/>
            <a:ext cx="824211" cy="804863"/>
          </a:xfrm>
          <a:custGeom>
            <a:avLst/>
            <a:gdLst>
              <a:gd name="T0" fmla="*/ 330 w 518"/>
              <a:gd name="T1" fmla="*/ 49 h 411"/>
              <a:gd name="T2" fmla="*/ 334 w 518"/>
              <a:gd name="T3" fmla="*/ 21 h 411"/>
              <a:gd name="T4" fmla="*/ 353 w 518"/>
              <a:gd name="T5" fmla="*/ 66 h 411"/>
              <a:gd name="T6" fmla="*/ 445 w 518"/>
              <a:gd name="T7" fmla="*/ 78 h 411"/>
              <a:gd name="T8" fmla="*/ 450 w 518"/>
              <a:gd name="T9" fmla="*/ 140 h 411"/>
              <a:gd name="T10" fmla="*/ 474 w 518"/>
              <a:gd name="T11" fmla="*/ 133 h 411"/>
              <a:gd name="T12" fmla="*/ 499 w 518"/>
              <a:gd name="T13" fmla="*/ 183 h 411"/>
              <a:gd name="T14" fmla="*/ 518 w 518"/>
              <a:gd name="T15" fmla="*/ 215 h 411"/>
              <a:gd name="T16" fmla="*/ 483 w 518"/>
              <a:gd name="T17" fmla="*/ 279 h 411"/>
              <a:gd name="T18" fmla="*/ 439 w 518"/>
              <a:gd name="T19" fmla="*/ 311 h 411"/>
              <a:gd name="T20" fmla="*/ 411 w 518"/>
              <a:gd name="T21" fmla="*/ 330 h 411"/>
              <a:gd name="T22" fmla="*/ 425 w 518"/>
              <a:gd name="T23" fmla="*/ 382 h 411"/>
              <a:gd name="T24" fmla="*/ 407 w 518"/>
              <a:gd name="T25" fmla="*/ 411 h 411"/>
              <a:gd name="T26" fmla="*/ 367 w 518"/>
              <a:gd name="T27" fmla="*/ 361 h 411"/>
              <a:gd name="T28" fmla="*/ 211 w 518"/>
              <a:gd name="T29" fmla="*/ 262 h 411"/>
              <a:gd name="T30" fmla="*/ 134 w 518"/>
              <a:gd name="T31" fmla="*/ 249 h 411"/>
              <a:gd name="T32" fmla="*/ 108 w 518"/>
              <a:gd name="T33" fmla="*/ 232 h 411"/>
              <a:gd name="T34" fmla="*/ 70 w 518"/>
              <a:gd name="T35" fmla="*/ 206 h 411"/>
              <a:gd name="T36" fmla="*/ 25 w 518"/>
              <a:gd name="T37" fmla="*/ 210 h 411"/>
              <a:gd name="T38" fmla="*/ 0 w 518"/>
              <a:gd name="T39" fmla="*/ 169 h 411"/>
              <a:gd name="T40" fmla="*/ 43 w 518"/>
              <a:gd name="T41" fmla="*/ 121 h 411"/>
              <a:gd name="T42" fmla="*/ 141 w 518"/>
              <a:gd name="T43" fmla="*/ 121 h 411"/>
              <a:gd name="T44" fmla="*/ 172 w 518"/>
              <a:gd name="T45" fmla="*/ 66 h 411"/>
              <a:gd name="T46" fmla="*/ 192 w 518"/>
              <a:gd name="T47" fmla="*/ 13 h 411"/>
              <a:gd name="T48" fmla="*/ 275 w 518"/>
              <a:gd name="T49" fmla="*/ 29 h 411"/>
              <a:gd name="T50" fmla="*/ 330 w 518"/>
              <a:gd name="T51" fmla="*/ 49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18" h="411">
                <a:moveTo>
                  <a:pt x="330" y="49"/>
                </a:moveTo>
                <a:cubicBezTo>
                  <a:pt x="333" y="41"/>
                  <a:pt x="334" y="31"/>
                  <a:pt x="334" y="21"/>
                </a:cubicBezTo>
                <a:cubicBezTo>
                  <a:pt x="343" y="33"/>
                  <a:pt x="347" y="51"/>
                  <a:pt x="353" y="66"/>
                </a:cubicBezTo>
                <a:cubicBezTo>
                  <a:pt x="374" y="89"/>
                  <a:pt x="412" y="68"/>
                  <a:pt x="445" y="78"/>
                </a:cubicBezTo>
                <a:cubicBezTo>
                  <a:pt x="442" y="99"/>
                  <a:pt x="449" y="119"/>
                  <a:pt x="450" y="140"/>
                </a:cubicBezTo>
                <a:cubicBezTo>
                  <a:pt x="460" y="139"/>
                  <a:pt x="466" y="135"/>
                  <a:pt x="474" y="133"/>
                </a:cubicBezTo>
                <a:cubicBezTo>
                  <a:pt x="473" y="158"/>
                  <a:pt x="490" y="167"/>
                  <a:pt x="499" y="183"/>
                </a:cubicBezTo>
                <a:cubicBezTo>
                  <a:pt x="506" y="194"/>
                  <a:pt x="507" y="207"/>
                  <a:pt x="518" y="215"/>
                </a:cubicBezTo>
                <a:cubicBezTo>
                  <a:pt x="508" y="238"/>
                  <a:pt x="486" y="249"/>
                  <a:pt x="483" y="279"/>
                </a:cubicBezTo>
                <a:cubicBezTo>
                  <a:pt x="455" y="277"/>
                  <a:pt x="445" y="292"/>
                  <a:pt x="439" y="311"/>
                </a:cubicBezTo>
                <a:cubicBezTo>
                  <a:pt x="430" y="319"/>
                  <a:pt x="415" y="319"/>
                  <a:pt x="411" y="330"/>
                </a:cubicBezTo>
                <a:cubicBezTo>
                  <a:pt x="404" y="346"/>
                  <a:pt x="421" y="367"/>
                  <a:pt x="425" y="382"/>
                </a:cubicBezTo>
                <a:cubicBezTo>
                  <a:pt x="420" y="393"/>
                  <a:pt x="412" y="401"/>
                  <a:pt x="407" y="411"/>
                </a:cubicBezTo>
                <a:cubicBezTo>
                  <a:pt x="392" y="396"/>
                  <a:pt x="380" y="379"/>
                  <a:pt x="367" y="361"/>
                </a:cubicBezTo>
                <a:cubicBezTo>
                  <a:pt x="312" y="331"/>
                  <a:pt x="255" y="303"/>
                  <a:pt x="211" y="262"/>
                </a:cubicBezTo>
                <a:cubicBezTo>
                  <a:pt x="184" y="255"/>
                  <a:pt x="157" y="258"/>
                  <a:pt x="134" y="249"/>
                </a:cubicBezTo>
                <a:cubicBezTo>
                  <a:pt x="126" y="246"/>
                  <a:pt x="118" y="238"/>
                  <a:pt x="108" y="232"/>
                </a:cubicBezTo>
                <a:cubicBezTo>
                  <a:pt x="92" y="223"/>
                  <a:pt x="79" y="218"/>
                  <a:pt x="70" y="206"/>
                </a:cubicBezTo>
                <a:cubicBezTo>
                  <a:pt x="55" y="207"/>
                  <a:pt x="38" y="207"/>
                  <a:pt x="25" y="210"/>
                </a:cubicBezTo>
                <a:cubicBezTo>
                  <a:pt x="21" y="191"/>
                  <a:pt x="9" y="181"/>
                  <a:pt x="0" y="169"/>
                </a:cubicBezTo>
                <a:cubicBezTo>
                  <a:pt x="13" y="151"/>
                  <a:pt x="29" y="137"/>
                  <a:pt x="43" y="121"/>
                </a:cubicBezTo>
                <a:cubicBezTo>
                  <a:pt x="76" y="132"/>
                  <a:pt x="108" y="131"/>
                  <a:pt x="141" y="121"/>
                </a:cubicBezTo>
                <a:cubicBezTo>
                  <a:pt x="149" y="104"/>
                  <a:pt x="165" y="86"/>
                  <a:pt x="172" y="66"/>
                </a:cubicBezTo>
                <a:cubicBezTo>
                  <a:pt x="179" y="47"/>
                  <a:pt x="176" y="25"/>
                  <a:pt x="192" y="13"/>
                </a:cubicBezTo>
                <a:cubicBezTo>
                  <a:pt x="225" y="0"/>
                  <a:pt x="248" y="21"/>
                  <a:pt x="275" y="29"/>
                </a:cubicBezTo>
                <a:cubicBezTo>
                  <a:pt x="296" y="35"/>
                  <a:pt x="315" y="39"/>
                  <a:pt x="330" y="4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9" name="Freeform 25"/>
          <p:cNvSpPr>
            <a:spLocks/>
          </p:cNvSpPr>
          <p:nvPr/>
        </p:nvSpPr>
        <p:spPr bwMode="auto">
          <a:xfrm>
            <a:off x="7256662" y="5249863"/>
            <a:ext cx="193477" cy="168275"/>
          </a:xfrm>
          <a:custGeom>
            <a:avLst/>
            <a:gdLst>
              <a:gd name="T0" fmla="*/ 23 w 121"/>
              <a:gd name="T1" fmla="*/ 0 h 86"/>
              <a:gd name="T2" fmla="*/ 24 w 121"/>
              <a:gd name="T3" fmla="*/ 1 h 86"/>
              <a:gd name="T4" fmla="*/ 65 w 121"/>
              <a:gd name="T5" fmla="*/ 19 h 86"/>
              <a:gd name="T6" fmla="*/ 90 w 121"/>
              <a:gd name="T7" fmla="*/ 58 h 86"/>
              <a:gd name="T8" fmla="*/ 116 w 121"/>
              <a:gd name="T9" fmla="*/ 48 h 86"/>
              <a:gd name="T10" fmla="*/ 121 w 121"/>
              <a:gd name="T11" fmla="*/ 86 h 86"/>
              <a:gd name="T12" fmla="*/ 102 w 121"/>
              <a:gd name="T13" fmla="*/ 86 h 86"/>
              <a:gd name="T14" fmla="*/ 81 w 121"/>
              <a:gd name="T15" fmla="*/ 62 h 86"/>
              <a:gd name="T16" fmla="*/ 49 w 121"/>
              <a:gd name="T17" fmla="*/ 53 h 86"/>
              <a:gd name="T18" fmla="*/ 0 w 121"/>
              <a:gd name="T19" fmla="*/ 30 h 86"/>
              <a:gd name="T20" fmla="*/ 23 w 121"/>
              <a:gd name="T21" fmla="*/ 0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1" h="86">
                <a:moveTo>
                  <a:pt x="23" y="0"/>
                </a:moveTo>
                <a:cubicBezTo>
                  <a:pt x="24" y="0"/>
                  <a:pt x="24" y="1"/>
                  <a:pt x="24" y="1"/>
                </a:cubicBezTo>
                <a:cubicBezTo>
                  <a:pt x="31" y="13"/>
                  <a:pt x="53" y="10"/>
                  <a:pt x="65" y="19"/>
                </a:cubicBezTo>
                <a:cubicBezTo>
                  <a:pt x="78" y="28"/>
                  <a:pt x="82" y="45"/>
                  <a:pt x="90" y="58"/>
                </a:cubicBezTo>
                <a:cubicBezTo>
                  <a:pt x="98" y="54"/>
                  <a:pt x="109" y="52"/>
                  <a:pt x="116" y="48"/>
                </a:cubicBezTo>
                <a:cubicBezTo>
                  <a:pt x="121" y="57"/>
                  <a:pt x="119" y="74"/>
                  <a:pt x="121" y="86"/>
                </a:cubicBezTo>
                <a:cubicBezTo>
                  <a:pt x="115" y="86"/>
                  <a:pt x="108" y="86"/>
                  <a:pt x="102" y="86"/>
                </a:cubicBezTo>
                <a:cubicBezTo>
                  <a:pt x="92" y="81"/>
                  <a:pt x="90" y="68"/>
                  <a:pt x="81" y="62"/>
                </a:cubicBezTo>
                <a:cubicBezTo>
                  <a:pt x="72" y="57"/>
                  <a:pt x="59" y="57"/>
                  <a:pt x="49" y="53"/>
                </a:cubicBezTo>
                <a:cubicBezTo>
                  <a:pt x="31" y="46"/>
                  <a:pt x="16" y="34"/>
                  <a:pt x="0" y="30"/>
                </a:cubicBezTo>
                <a:cubicBezTo>
                  <a:pt x="3" y="20"/>
                  <a:pt x="17" y="11"/>
                  <a:pt x="23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0" name="Freeform 26"/>
          <p:cNvSpPr>
            <a:spLocks/>
          </p:cNvSpPr>
          <p:nvPr/>
        </p:nvSpPr>
        <p:spPr bwMode="auto">
          <a:xfrm>
            <a:off x="8119567" y="5538787"/>
            <a:ext cx="350838" cy="482600"/>
          </a:xfrm>
          <a:custGeom>
            <a:avLst/>
            <a:gdLst>
              <a:gd name="T0" fmla="*/ 221 w 221"/>
              <a:gd name="T1" fmla="*/ 97 h 246"/>
              <a:gd name="T2" fmla="*/ 212 w 221"/>
              <a:gd name="T3" fmla="*/ 125 h 246"/>
              <a:gd name="T4" fmla="*/ 205 w 221"/>
              <a:gd name="T5" fmla="*/ 105 h 246"/>
              <a:gd name="T6" fmla="*/ 159 w 221"/>
              <a:gd name="T7" fmla="*/ 116 h 246"/>
              <a:gd name="T8" fmla="*/ 157 w 221"/>
              <a:gd name="T9" fmla="*/ 150 h 246"/>
              <a:gd name="T10" fmla="*/ 88 w 221"/>
              <a:gd name="T11" fmla="*/ 229 h 246"/>
              <a:gd name="T12" fmla="*/ 68 w 221"/>
              <a:gd name="T13" fmla="*/ 246 h 246"/>
              <a:gd name="T14" fmla="*/ 37 w 221"/>
              <a:gd name="T15" fmla="*/ 204 h 246"/>
              <a:gd name="T16" fmla="*/ 0 w 221"/>
              <a:gd name="T17" fmla="*/ 196 h 246"/>
              <a:gd name="T18" fmla="*/ 25 w 221"/>
              <a:gd name="T19" fmla="*/ 157 h 246"/>
              <a:gd name="T20" fmla="*/ 9 w 221"/>
              <a:gd name="T21" fmla="*/ 109 h 246"/>
              <a:gd name="T22" fmla="*/ 33 w 221"/>
              <a:gd name="T23" fmla="*/ 93 h 246"/>
              <a:gd name="T24" fmla="*/ 80 w 221"/>
              <a:gd name="T25" fmla="*/ 66 h 246"/>
              <a:gd name="T26" fmla="*/ 111 w 221"/>
              <a:gd name="T27" fmla="*/ 0 h 246"/>
              <a:gd name="T28" fmla="*/ 149 w 221"/>
              <a:gd name="T29" fmla="*/ 4 h 246"/>
              <a:gd name="T30" fmla="*/ 178 w 221"/>
              <a:gd name="T31" fmla="*/ 39 h 246"/>
              <a:gd name="T32" fmla="*/ 183 w 221"/>
              <a:gd name="T33" fmla="*/ 59 h 246"/>
              <a:gd name="T34" fmla="*/ 221 w 221"/>
              <a:gd name="T35" fmla="*/ 97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21" h="246">
                <a:moveTo>
                  <a:pt x="221" y="97"/>
                </a:moveTo>
                <a:cubicBezTo>
                  <a:pt x="219" y="107"/>
                  <a:pt x="214" y="115"/>
                  <a:pt x="212" y="125"/>
                </a:cubicBezTo>
                <a:cubicBezTo>
                  <a:pt x="207" y="119"/>
                  <a:pt x="209" y="110"/>
                  <a:pt x="205" y="105"/>
                </a:cubicBezTo>
                <a:cubicBezTo>
                  <a:pt x="192" y="86"/>
                  <a:pt x="172" y="108"/>
                  <a:pt x="159" y="116"/>
                </a:cubicBezTo>
                <a:cubicBezTo>
                  <a:pt x="159" y="128"/>
                  <a:pt x="157" y="138"/>
                  <a:pt x="157" y="150"/>
                </a:cubicBezTo>
                <a:cubicBezTo>
                  <a:pt x="129" y="171"/>
                  <a:pt x="96" y="188"/>
                  <a:pt x="88" y="229"/>
                </a:cubicBezTo>
                <a:cubicBezTo>
                  <a:pt x="81" y="234"/>
                  <a:pt x="77" y="243"/>
                  <a:pt x="68" y="246"/>
                </a:cubicBezTo>
                <a:cubicBezTo>
                  <a:pt x="59" y="231"/>
                  <a:pt x="46" y="219"/>
                  <a:pt x="37" y="204"/>
                </a:cubicBezTo>
                <a:cubicBezTo>
                  <a:pt x="22" y="209"/>
                  <a:pt x="3" y="213"/>
                  <a:pt x="0" y="196"/>
                </a:cubicBezTo>
                <a:cubicBezTo>
                  <a:pt x="7" y="182"/>
                  <a:pt x="18" y="171"/>
                  <a:pt x="25" y="157"/>
                </a:cubicBezTo>
                <a:cubicBezTo>
                  <a:pt x="20" y="141"/>
                  <a:pt x="10" y="129"/>
                  <a:pt x="9" y="109"/>
                </a:cubicBezTo>
                <a:cubicBezTo>
                  <a:pt x="15" y="102"/>
                  <a:pt x="24" y="98"/>
                  <a:pt x="33" y="93"/>
                </a:cubicBezTo>
                <a:cubicBezTo>
                  <a:pt x="39" y="75"/>
                  <a:pt x="50" y="60"/>
                  <a:pt x="80" y="66"/>
                </a:cubicBezTo>
                <a:cubicBezTo>
                  <a:pt x="81" y="34"/>
                  <a:pt x="100" y="21"/>
                  <a:pt x="111" y="0"/>
                </a:cubicBezTo>
                <a:cubicBezTo>
                  <a:pt x="123" y="2"/>
                  <a:pt x="135" y="3"/>
                  <a:pt x="149" y="4"/>
                </a:cubicBezTo>
                <a:cubicBezTo>
                  <a:pt x="156" y="16"/>
                  <a:pt x="171" y="24"/>
                  <a:pt x="178" y="39"/>
                </a:cubicBezTo>
                <a:cubicBezTo>
                  <a:pt x="181" y="45"/>
                  <a:pt x="180" y="53"/>
                  <a:pt x="183" y="59"/>
                </a:cubicBezTo>
                <a:cubicBezTo>
                  <a:pt x="191" y="76"/>
                  <a:pt x="204" y="90"/>
                  <a:pt x="221" y="97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1" name="Freeform 27"/>
          <p:cNvSpPr>
            <a:spLocks/>
          </p:cNvSpPr>
          <p:nvPr/>
        </p:nvSpPr>
        <p:spPr bwMode="auto">
          <a:xfrm>
            <a:off x="5631459" y="1898650"/>
            <a:ext cx="536575" cy="584200"/>
          </a:xfrm>
          <a:custGeom>
            <a:avLst/>
            <a:gdLst>
              <a:gd name="T0" fmla="*/ 28 w 337"/>
              <a:gd name="T1" fmla="*/ 112 h 298"/>
              <a:gd name="T2" fmla="*/ 41 w 337"/>
              <a:gd name="T3" fmla="*/ 107 h 298"/>
              <a:gd name="T4" fmla="*/ 4 w 337"/>
              <a:gd name="T5" fmla="*/ 46 h 298"/>
              <a:gd name="T6" fmla="*/ 2 w 337"/>
              <a:gd name="T7" fmla="*/ 0 h 298"/>
              <a:gd name="T8" fmla="*/ 61 w 337"/>
              <a:gd name="T9" fmla="*/ 26 h 298"/>
              <a:gd name="T10" fmla="*/ 115 w 337"/>
              <a:gd name="T11" fmla="*/ 21 h 298"/>
              <a:gd name="T12" fmla="*/ 128 w 337"/>
              <a:gd name="T13" fmla="*/ 6 h 298"/>
              <a:gd name="T14" fmla="*/ 161 w 337"/>
              <a:gd name="T15" fmla="*/ 1 h 298"/>
              <a:gd name="T16" fmla="*/ 275 w 337"/>
              <a:gd name="T17" fmla="*/ 22 h 298"/>
              <a:gd name="T18" fmla="*/ 326 w 337"/>
              <a:gd name="T19" fmla="*/ 95 h 298"/>
              <a:gd name="T20" fmla="*/ 337 w 337"/>
              <a:gd name="T21" fmla="*/ 101 h 298"/>
              <a:gd name="T22" fmla="*/ 297 w 337"/>
              <a:gd name="T23" fmla="*/ 178 h 298"/>
              <a:gd name="T24" fmla="*/ 300 w 337"/>
              <a:gd name="T25" fmla="*/ 224 h 298"/>
              <a:gd name="T26" fmla="*/ 292 w 337"/>
              <a:gd name="T27" fmla="*/ 245 h 298"/>
              <a:gd name="T28" fmla="*/ 296 w 337"/>
              <a:gd name="T29" fmla="*/ 285 h 298"/>
              <a:gd name="T30" fmla="*/ 255 w 337"/>
              <a:gd name="T31" fmla="*/ 273 h 298"/>
              <a:gd name="T32" fmla="*/ 222 w 337"/>
              <a:gd name="T33" fmla="*/ 207 h 298"/>
              <a:gd name="T34" fmla="*/ 207 w 337"/>
              <a:gd name="T35" fmla="*/ 242 h 298"/>
              <a:gd name="T36" fmla="*/ 192 w 337"/>
              <a:gd name="T37" fmla="*/ 256 h 298"/>
              <a:gd name="T38" fmla="*/ 160 w 337"/>
              <a:gd name="T39" fmla="*/ 294 h 298"/>
              <a:gd name="T40" fmla="*/ 138 w 337"/>
              <a:gd name="T41" fmla="*/ 298 h 298"/>
              <a:gd name="T42" fmla="*/ 36 w 337"/>
              <a:gd name="T43" fmla="*/ 254 h 298"/>
              <a:gd name="T44" fmla="*/ 47 w 337"/>
              <a:gd name="T45" fmla="*/ 203 h 298"/>
              <a:gd name="T46" fmla="*/ 52 w 337"/>
              <a:gd name="T47" fmla="*/ 217 h 298"/>
              <a:gd name="T48" fmla="*/ 84 w 337"/>
              <a:gd name="T49" fmla="*/ 172 h 298"/>
              <a:gd name="T50" fmla="*/ 32 w 337"/>
              <a:gd name="T51" fmla="*/ 134 h 298"/>
              <a:gd name="T52" fmla="*/ 28 w 337"/>
              <a:gd name="T53" fmla="*/ 112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37" h="298">
                <a:moveTo>
                  <a:pt x="28" y="112"/>
                </a:moveTo>
                <a:cubicBezTo>
                  <a:pt x="33" y="112"/>
                  <a:pt x="39" y="113"/>
                  <a:pt x="41" y="107"/>
                </a:cubicBezTo>
                <a:cubicBezTo>
                  <a:pt x="34" y="82"/>
                  <a:pt x="17" y="66"/>
                  <a:pt x="4" y="46"/>
                </a:cubicBezTo>
                <a:cubicBezTo>
                  <a:pt x="4" y="30"/>
                  <a:pt x="0" y="13"/>
                  <a:pt x="2" y="0"/>
                </a:cubicBezTo>
                <a:cubicBezTo>
                  <a:pt x="23" y="7"/>
                  <a:pt x="47" y="12"/>
                  <a:pt x="61" y="26"/>
                </a:cubicBezTo>
                <a:cubicBezTo>
                  <a:pt x="85" y="25"/>
                  <a:pt x="101" y="28"/>
                  <a:pt x="115" y="21"/>
                </a:cubicBezTo>
                <a:cubicBezTo>
                  <a:pt x="121" y="18"/>
                  <a:pt x="123" y="10"/>
                  <a:pt x="128" y="6"/>
                </a:cubicBezTo>
                <a:cubicBezTo>
                  <a:pt x="139" y="0"/>
                  <a:pt x="148" y="7"/>
                  <a:pt x="161" y="1"/>
                </a:cubicBezTo>
                <a:cubicBezTo>
                  <a:pt x="190" y="17"/>
                  <a:pt x="234" y="18"/>
                  <a:pt x="275" y="22"/>
                </a:cubicBezTo>
                <a:cubicBezTo>
                  <a:pt x="294" y="44"/>
                  <a:pt x="307" y="72"/>
                  <a:pt x="326" y="95"/>
                </a:cubicBezTo>
                <a:cubicBezTo>
                  <a:pt x="328" y="97"/>
                  <a:pt x="331" y="102"/>
                  <a:pt x="337" y="101"/>
                </a:cubicBezTo>
                <a:cubicBezTo>
                  <a:pt x="327" y="128"/>
                  <a:pt x="302" y="146"/>
                  <a:pt x="297" y="178"/>
                </a:cubicBezTo>
                <a:cubicBezTo>
                  <a:pt x="295" y="192"/>
                  <a:pt x="302" y="208"/>
                  <a:pt x="300" y="224"/>
                </a:cubicBezTo>
                <a:cubicBezTo>
                  <a:pt x="299" y="231"/>
                  <a:pt x="293" y="237"/>
                  <a:pt x="292" y="245"/>
                </a:cubicBezTo>
                <a:cubicBezTo>
                  <a:pt x="290" y="259"/>
                  <a:pt x="295" y="271"/>
                  <a:pt x="296" y="285"/>
                </a:cubicBezTo>
                <a:cubicBezTo>
                  <a:pt x="283" y="285"/>
                  <a:pt x="268" y="276"/>
                  <a:pt x="255" y="273"/>
                </a:cubicBezTo>
                <a:cubicBezTo>
                  <a:pt x="240" y="255"/>
                  <a:pt x="234" y="228"/>
                  <a:pt x="222" y="207"/>
                </a:cubicBezTo>
                <a:cubicBezTo>
                  <a:pt x="214" y="217"/>
                  <a:pt x="215" y="232"/>
                  <a:pt x="207" y="242"/>
                </a:cubicBezTo>
                <a:cubicBezTo>
                  <a:pt x="204" y="248"/>
                  <a:pt x="196" y="251"/>
                  <a:pt x="192" y="256"/>
                </a:cubicBezTo>
                <a:cubicBezTo>
                  <a:pt x="181" y="268"/>
                  <a:pt x="175" y="286"/>
                  <a:pt x="160" y="294"/>
                </a:cubicBezTo>
                <a:cubicBezTo>
                  <a:pt x="151" y="293"/>
                  <a:pt x="142" y="293"/>
                  <a:pt x="138" y="298"/>
                </a:cubicBezTo>
                <a:cubicBezTo>
                  <a:pt x="105" y="282"/>
                  <a:pt x="67" y="272"/>
                  <a:pt x="36" y="254"/>
                </a:cubicBezTo>
                <a:cubicBezTo>
                  <a:pt x="31" y="231"/>
                  <a:pt x="42" y="219"/>
                  <a:pt x="47" y="203"/>
                </a:cubicBezTo>
                <a:cubicBezTo>
                  <a:pt x="49" y="207"/>
                  <a:pt x="49" y="214"/>
                  <a:pt x="52" y="217"/>
                </a:cubicBezTo>
                <a:cubicBezTo>
                  <a:pt x="80" y="220"/>
                  <a:pt x="82" y="196"/>
                  <a:pt x="84" y="172"/>
                </a:cubicBezTo>
                <a:cubicBezTo>
                  <a:pt x="71" y="155"/>
                  <a:pt x="54" y="142"/>
                  <a:pt x="32" y="134"/>
                </a:cubicBezTo>
                <a:cubicBezTo>
                  <a:pt x="30" y="127"/>
                  <a:pt x="31" y="118"/>
                  <a:pt x="28" y="112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821373853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6613542" y="1463647"/>
            <a:ext cx="2330808" cy="3231060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705108294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6643750" y="1718548"/>
            <a:ext cx="2146608" cy="2941956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164150046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6406586" y="1251220"/>
            <a:ext cx="2777469" cy="4189495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03301703"/>
      </p:ext>
    </p:extLst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183134" y="2390535"/>
            <a:ext cx="2800251" cy="1859181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5561159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389884" y="1477167"/>
            <a:ext cx="2525736" cy="3244850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03921398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5676876" y="1987007"/>
            <a:ext cx="3696693" cy="2373058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25220020"/>
      </p:ext>
    </p:extLst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65773" y="3117548"/>
            <a:ext cx="2574455" cy="622904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2928447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>
          <a:xfrm>
            <a:off x="681038" y="6356351"/>
            <a:ext cx="222885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defTabSz="742950">
              <a:defRPr/>
            </a:pPr>
            <a:fld id="{CB9A75FB-65AC-AC41-84B9-6C116412F2AC}" type="datetimeFigureOut">
              <a:rPr lang="es-ES_tradnl" sz="1463" smtClean="0">
                <a:solidFill>
                  <a:srgbClr val="595959"/>
                </a:solidFill>
              </a:rPr>
              <a:pPr defTabSz="742950">
                <a:defRPr/>
              </a:pPr>
              <a:t>18/10/2024</a:t>
            </a:fld>
            <a:endParaRPr lang="es-ES_tradnl" sz="1463">
              <a:solidFill>
                <a:srgbClr val="595959"/>
              </a:solidFill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>
          <a:xfrm>
            <a:off x="3281363" y="6356351"/>
            <a:ext cx="3343275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defTabSz="742950">
              <a:defRPr/>
            </a:pPr>
            <a:endParaRPr lang="es-ES_tradnl" sz="1463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1085952"/>
      </p:ext>
    </p:extLst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ina Contenido - Continu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9"/>
          <p:cNvSpPr>
            <a:spLocks noGrp="1"/>
          </p:cNvSpPr>
          <p:nvPr>
            <p:ph type="body" sz="quarter" idx="15" hasCustomPrompt="1"/>
          </p:nvPr>
        </p:nvSpPr>
        <p:spPr>
          <a:xfrm>
            <a:off x="838721" y="1272730"/>
            <a:ext cx="8038483" cy="3227487"/>
          </a:xfrm>
          <a:prstGeom prst="rect">
            <a:avLst/>
          </a:prstGeom>
        </p:spPr>
        <p:txBody>
          <a:bodyPr vert="horz" wrap="square" lIns="0" tIns="0" rIns="0" bIns="0">
            <a:spAutoFit/>
          </a:bodyPr>
          <a:lstStyle>
            <a:lvl1pPr marL="0" indent="0">
              <a:lnSpc>
                <a:spcPts val="1690"/>
              </a:lnSpc>
              <a:spcBef>
                <a:spcPts val="1463"/>
              </a:spcBef>
              <a:buNone/>
              <a:defRPr sz="1138" b="0" i="0" baseline="0">
                <a:solidFill>
                  <a:schemeClr val="tx1"/>
                </a:solidFill>
                <a:latin typeface="+mj-lt"/>
                <a:cs typeface="Aleo"/>
              </a:defRPr>
            </a:lvl1pPr>
            <a:lvl2pPr marL="371475" indent="0">
              <a:buNone/>
              <a:defRPr>
                <a:latin typeface="Aleo"/>
                <a:cs typeface="Aleo"/>
              </a:defRPr>
            </a:lvl2pPr>
            <a:lvl3pPr marL="742950" indent="0">
              <a:buNone/>
              <a:defRPr>
                <a:latin typeface="Aleo"/>
                <a:cs typeface="Aleo"/>
              </a:defRPr>
            </a:lvl3pPr>
            <a:lvl4pPr marL="1114425" indent="0">
              <a:buNone/>
              <a:defRPr>
                <a:latin typeface="Aleo"/>
                <a:cs typeface="Aleo"/>
              </a:defRPr>
            </a:lvl4pPr>
            <a:lvl5pPr marL="1485900" indent="0">
              <a:buNone/>
              <a:defRPr>
                <a:latin typeface="Aleo"/>
                <a:cs typeface="Aleo"/>
              </a:defRPr>
            </a:lvl5pPr>
          </a:lstStyle>
          <a:p>
            <a:pPr lvl="0"/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dolor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consectetur</a:t>
            </a:r>
            <a:r>
              <a:rPr lang="fr-FR"/>
              <a:t> </a:t>
            </a:r>
            <a:r>
              <a:rPr lang="fr-FR" err="1"/>
              <a:t>adipiscing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non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</a:t>
            </a:r>
            <a:r>
              <a:rPr lang="fr-FR" err="1"/>
              <a:t>feugiat</a:t>
            </a:r>
            <a:r>
              <a:rPr lang="fr-FR"/>
              <a:t> ante a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accumsan</a:t>
            </a:r>
            <a:r>
              <a:rPr lang="fr-FR"/>
              <a:t>. </a:t>
            </a:r>
            <a:r>
              <a:rPr lang="fr-FR" err="1"/>
              <a:t>Cras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,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fermentum</a:t>
            </a:r>
            <a:r>
              <a:rPr lang="fr-FR"/>
              <a:t> </a:t>
            </a:r>
            <a:r>
              <a:rPr lang="fr-FR" err="1"/>
              <a:t>eget</a:t>
            </a:r>
            <a:r>
              <a:rPr lang="fr-FR"/>
              <a:t>, </a:t>
            </a:r>
            <a:r>
              <a:rPr lang="fr-FR" err="1"/>
              <a:t>laoreet</a:t>
            </a:r>
            <a:r>
              <a:rPr lang="fr-FR"/>
              <a:t> ut </a:t>
            </a:r>
            <a:r>
              <a:rPr lang="fr-FR" err="1"/>
              <a:t>risus</a:t>
            </a:r>
            <a:r>
              <a:rPr lang="fr-FR"/>
              <a:t>. Suspendisse </a:t>
            </a:r>
            <a:r>
              <a:rPr lang="fr-FR" err="1"/>
              <a:t>volutpat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arcu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auctor</a:t>
            </a:r>
            <a:r>
              <a:rPr lang="fr-FR"/>
              <a:t>. Ut in </a:t>
            </a:r>
            <a:r>
              <a:rPr lang="fr-FR" err="1"/>
              <a:t>facilisis</a:t>
            </a:r>
            <a:r>
              <a:rPr lang="fr-FR"/>
              <a:t> </a:t>
            </a:r>
            <a:r>
              <a:rPr lang="fr-FR" err="1"/>
              <a:t>mauris</a:t>
            </a:r>
            <a:r>
              <a:rPr lang="fr-FR"/>
              <a:t>. </a:t>
            </a:r>
            <a:r>
              <a:rPr lang="fr-FR" err="1"/>
              <a:t>Fusce</a:t>
            </a:r>
            <a:r>
              <a:rPr lang="fr-FR"/>
              <a:t> </a:t>
            </a:r>
            <a:r>
              <a:rPr lang="fr-FR" err="1"/>
              <a:t>pharetra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orci</a:t>
            </a:r>
            <a:r>
              <a:rPr lang="fr-FR"/>
              <a:t>, </a:t>
            </a:r>
            <a:r>
              <a:rPr lang="fr-FR" err="1"/>
              <a:t>placerat</a:t>
            </a:r>
            <a:r>
              <a:rPr lang="fr-FR"/>
              <a:t> </a:t>
            </a:r>
            <a:r>
              <a:rPr lang="fr-FR" err="1"/>
              <a:t>suscipit</a:t>
            </a:r>
            <a:r>
              <a:rPr lang="fr-FR"/>
              <a:t> nunc </a:t>
            </a:r>
            <a:r>
              <a:rPr lang="fr-FR" err="1"/>
              <a:t>auctor</a:t>
            </a:r>
            <a:r>
              <a:rPr lang="fr-FR"/>
              <a:t> non. </a:t>
            </a:r>
            <a:r>
              <a:rPr lang="fr-FR" err="1"/>
              <a:t>Integer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, </a:t>
            </a:r>
            <a:r>
              <a:rPr lang="fr-FR" err="1"/>
              <a:t>varius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sed</a:t>
            </a:r>
            <a:r>
              <a:rPr lang="fr-FR"/>
              <a:t>, </a:t>
            </a:r>
            <a:r>
              <a:rPr lang="fr-FR" err="1"/>
              <a:t>sodales</a:t>
            </a:r>
            <a:r>
              <a:rPr lang="fr-FR"/>
              <a:t> bibendum </a:t>
            </a:r>
            <a:r>
              <a:rPr lang="fr-FR" err="1"/>
              <a:t>risus</a:t>
            </a:r>
            <a:r>
              <a:rPr lang="fr-FR"/>
              <a:t>. </a:t>
            </a:r>
            <a:r>
              <a:rPr lang="fr-FR" err="1"/>
              <a:t>Integer</a:t>
            </a:r>
            <a:r>
              <a:rPr lang="fr-FR"/>
              <a:t> et </a:t>
            </a:r>
            <a:r>
              <a:rPr lang="fr-FR" err="1"/>
              <a:t>congue</a:t>
            </a:r>
            <a:r>
              <a:rPr lang="fr-FR"/>
              <a:t> mi. </a:t>
            </a:r>
            <a:r>
              <a:rPr lang="fr-FR" err="1"/>
              <a:t>Fusce</a:t>
            </a:r>
            <a:r>
              <a:rPr lang="fr-FR"/>
              <a:t> ut </a:t>
            </a:r>
            <a:r>
              <a:rPr lang="fr-FR" err="1"/>
              <a:t>dapibus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. </a:t>
            </a:r>
            <a:r>
              <a:rPr lang="fr-FR" err="1"/>
              <a:t>Morbi</a:t>
            </a:r>
            <a:r>
              <a:rPr lang="fr-FR"/>
              <a:t> cursus </a:t>
            </a:r>
            <a:r>
              <a:rPr lang="fr-FR" err="1"/>
              <a:t>dictum</a:t>
            </a:r>
            <a:r>
              <a:rPr lang="fr-FR"/>
              <a:t> </a:t>
            </a:r>
            <a:r>
              <a:rPr lang="fr-FR" err="1"/>
              <a:t>lacinia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posuere</a:t>
            </a:r>
            <a:r>
              <a:rPr lang="fr-FR"/>
              <a:t>, </a:t>
            </a:r>
            <a:r>
              <a:rPr lang="fr-FR" err="1"/>
              <a:t>accumsan</a:t>
            </a:r>
            <a:r>
              <a:rPr lang="fr-FR"/>
              <a:t> erat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lacus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tempor</a:t>
            </a:r>
            <a:r>
              <a:rPr lang="fr-FR"/>
              <a:t>, </a:t>
            </a:r>
            <a:r>
              <a:rPr lang="fr-FR" err="1"/>
              <a:t>nisi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iaculis</a:t>
            </a:r>
            <a:r>
              <a:rPr lang="fr-FR"/>
              <a:t>, magna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, eu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augue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</a:t>
            </a:r>
            <a:r>
              <a:rPr lang="fr-FR" err="1"/>
              <a:t>velit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habitant </a:t>
            </a:r>
            <a:r>
              <a:rPr lang="fr-FR" err="1"/>
              <a:t>morbi</a:t>
            </a:r>
            <a:r>
              <a:rPr lang="fr-FR"/>
              <a:t> tristique </a:t>
            </a:r>
            <a:r>
              <a:rPr lang="fr-FR" err="1"/>
              <a:t>senectus</a:t>
            </a:r>
            <a:r>
              <a:rPr lang="fr-FR"/>
              <a:t> et </a:t>
            </a:r>
            <a:r>
              <a:rPr lang="fr-FR" err="1"/>
              <a:t>netus</a:t>
            </a:r>
            <a:r>
              <a:rPr lang="fr-FR"/>
              <a:t> et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fames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egestas</a:t>
            </a:r>
            <a:r>
              <a:rPr lang="fr-FR"/>
              <a:t>. Sed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 </a:t>
            </a:r>
            <a:r>
              <a:rPr lang="fr-FR" err="1"/>
              <a:t>quis</a:t>
            </a:r>
            <a:r>
              <a:rPr lang="fr-FR"/>
              <a:t> </a:t>
            </a:r>
            <a:r>
              <a:rPr lang="fr-FR" err="1"/>
              <a:t>enim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viverra</a:t>
            </a:r>
            <a:r>
              <a:rPr lang="fr-FR"/>
              <a:t> ut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</a:t>
            </a:r>
          </a:p>
          <a:p>
            <a:pPr lvl="0"/>
            <a:r>
              <a:rPr lang="fr-FR"/>
              <a:t>Duis </a:t>
            </a:r>
            <a:r>
              <a:rPr lang="fr-FR" err="1"/>
              <a:t>feugiat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in </a:t>
            </a:r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consequat</a:t>
            </a:r>
            <a:r>
              <a:rPr lang="fr-FR"/>
              <a:t> bibendum. Sed nec </a:t>
            </a:r>
            <a:r>
              <a:rPr lang="fr-FR" err="1"/>
              <a:t>purus</a:t>
            </a:r>
            <a:r>
              <a:rPr lang="fr-FR"/>
              <a:t> ut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 </a:t>
            </a:r>
            <a:r>
              <a:rPr lang="fr-FR" err="1"/>
              <a:t>aliquet</a:t>
            </a:r>
            <a:r>
              <a:rPr lang="fr-FR"/>
              <a:t> in </a:t>
            </a:r>
            <a:r>
              <a:rPr lang="fr-FR" err="1"/>
              <a:t>posuere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. </a:t>
            </a:r>
            <a:r>
              <a:rPr lang="fr-FR" err="1"/>
              <a:t>Aliquam</a:t>
            </a:r>
            <a:r>
              <a:rPr lang="fr-FR"/>
              <a:t> et </a:t>
            </a:r>
            <a:r>
              <a:rPr lang="fr-FR" err="1"/>
              <a:t>eros</a:t>
            </a:r>
            <a:r>
              <a:rPr lang="fr-FR"/>
              <a:t> id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pellentesque</a:t>
            </a:r>
            <a:r>
              <a:rPr lang="fr-FR"/>
              <a:t> bibendum nec ante.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 </a:t>
            </a:r>
            <a:r>
              <a:rPr lang="fr-FR" err="1"/>
              <a:t>venenatis</a:t>
            </a:r>
            <a:r>
              <a:rPr lang="fr-FR"/>
              <a:t>, </a:t>
            </a:r>
            <a:r>
              <a:rPr lang="fr-FR" err="1"/>
              <a:t>iaculis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, </a:t>
            </a:r>
            <a:r>
              <a:rPr lang="fr-FR" err="1"/>
              <a:t>vulputate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. Ut ut </a:t>
            </a:r>
            <a:r>
              <a:rPr lang="fr-FR" err="1"/>
              <a:t>elit</a:t>
            </a:r>
            <a:r>
              <a:rPr lang="fr-FR"/>
              <a:t> non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finibus</a:t>
            </a:r>
            <a:r>
              <a:rPr lang="fr-FR"/>
              <a:t> </a:t>
            </a:r>
            <a:r>
              <a:rPr lang="fr-FR" err="1"/>
              <a:t>rutrum</a:t>
            </a:r>
            <a:r>
              <a:rPr lang="fr-FR"/>
              <a:t>. Ut et mi </a:t>
            </a:r>
            <a:r>
              <a:rPr lang="fr-FR" err="1"/>
              <a:t>hendrerit</a:t>
            </a:r>
            <a:r>
              <a:rPr lang="fr-FR"/>
              <a:t>, </a:t>
            </a:r>
            <a:r>
              <a:rPr lang="fr-FR" err="1"/>
              <a:t>facilisis</a:t>
            </a:r>
            <a:r>
              <a:rPr lang="fr-FR"/>
              <a:t> nunc ut, </a:t>
            </a:r>
            <a:r>
              <a:rPr lang="fr-FR" err="1"/>
              <a:t>accumsan</a:t>
            </a:r>
            <a:r>
              <a:rPr lang="fr-FR"/>
              <a:t> ante. </a:t>
            </a:r>
            <a:r>
              <a:rPr lang="fr-FR" err="1"/>
              <a:t>Praesent</a:t>
            </a:r>
            <a:r>
              <a:rPr lang="fr-FR"/>
              <a:t>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</a:t>
            </a:r>
            <a:r>
              <a:rPr lang="fr-FR" err="1"/>
              <a:t>leo</a:t>
            </a:r>
            <a:r>
              <a:rPr lang="fr-FR"/>
              <a:t>,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bibendum </a:t>
            </a:r>
            <a:r>
              <a:rPr lang="fr-FR" err="1"/>
              <a:t>tortor</a:t>
            </a:r>
            <a:r>
              <a:rPr lang="fr-FR"/>
              <a:t> </a:t>
            </a:r>
            <a:r>
              <a:rPr lang="fr-FR" err="1"/>
              <a:t>consectetur</a:t>
            </a:r>
            <a:r>
              <a:rPr lang="fr-FR"/>
              <a:t> in. </a:t>
            </a:r>
            <a:r>
              <a:rPr lang="fr-FR" err="1"/>
              <a:t>Etiam</a:t>
            </a:r>
            <a:r>
              <a:rPr lang="fr-FR"/>
              <a:t> in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,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ut,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nibh</a:t>
            </a:r>
            <a:r>
              <a:rPr lang="fr-FR"/>
              <a:t>.</a:t>
            </a:r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3868242855"/>
      </p:ext>
    </p:extLst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>
          <a:xfrm>
            <a:off x="681038" y="6356351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742950">
              <a:defRPr/>
            </a:pPr>
            <a:fld id="{CB9A75FB-65AC-AC41-84B9-6C116412F2AC}" type="datetimeFigureOut">
              <a:rPr lang="es-ES_tradnl" sz="1463" smtClean="0">
                <a:solidFill>
                  <a:srgbClr val="595959"/>
                </a:solidFill>
              </a:rPr>
              <a:pPr defTabSz="742950">
                <a:defRPr/>
              </a:pPr>
              <a:t>18/10/2024</a:t>
            </a:fld>
            <a:endParaRPr lang="es-ES_tradnl" sz="1463">
              <a:solidFill>
                <a:srgbClr val="595959"/>
              </a:solidFill>
            </a:endParaRPr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>
          <a:xfrm>
            <a:off x="3281363" y="6356351"/>
            <a:ext cx="3343275" cy="365125"/>
          </a:xfrm>
          <a:prstGeom prst="rect">
            <a:avLst/>
          </a:prstGeom>
        </p:spPr>
        <p:txBody>
          <a:bodyPr/>
          <a:lstStyle/>
          <a:p>
            <a:pPr defTabSz="742950">
              <a:defRPr/>
            </a:pPr>
            <a:endParaRPr lang="es-ES_tradnl" sz="1463">
              <a:solidFill>
                <a:srgbClr val="595959"/>
              </a:solidFill>
            </a:endParaRPr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>
          <a:xfrm>
            <a:off x="6996113" y="6356351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742950">
              <a:defRPr/>
            </a:pPr>
            <a:fld id="{CDE6F2AA-4381-1D4B-B554-52F8CA63EE4B}" type="slidenum">
              <a:rPr lang="es-ES_tradnl" sz="1463" smtClean="0">
                <a:solidFill>
                  <a:srgbClr val="595959"/>
                </a:solidFill>
              </a:rPr>
              <a:pPr defTabSz="742950">
                <a:defRPr/>
              </a:pPr>
              <a:t>‹#›</a:t>
            </a:fld>
            <a:endParaRPr lang="es-ES_tradnl" sz="1463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24232419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1_En bl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k object 16"/>
          <p:cNvSpPr/>
          <p:nvPr/>
        </p:nvSpPr>
        <p:spPr>
          <a:xfrm>
            <a:off x="770191" y="618744"/>
            <a:ext cx="179545" cy="0"/>
          </a:xfrm>
          <a:custGeom>
            <a:avLst/>
            <a:gdLst/>
            <a:ahLst/>
            <a:cxnLst/>
            <a:rect l="l" t="t" r="r" b="b"/>
            <a:pathLst>
              <a:path w="220980">
                <a:moveTo>
                  <a:pt x="0" y="0"/>
                </a:moveTo>
                <a:lnTo>
                  <a:pt x="220764" y="0"/>
                </a:lnTo>
              </a:path>
            </a:pathLst>
          </a:custGeom>
          <a:ln w="9144">
            <a:solidFill>
              <a:srgbClr val="00B050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463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>
          <a:xfrm>
            <a:off x="3281363" y="6356351"/>
            <a:ext cx="3343275" cy="365125"/>
          </a:xfrm>
          <a:prstGeom prst="rect">
            <a:avLst/>
          </a:prstGeo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742950">
              <a:defRPr/>
            </a:pPr>
            <a:endParaRPr lang="es-ES_tradnl" sz="1463">
              <a:solidFill>
                <a:srgbClr val="595959">
                  <a:tint val="75000"/>
                </a:srgbClr>
              </a:solidFill>
            </a:endParaRPr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>
          <a:xfrm>
            <a:off x="681038" y="6356351"/>
            <a:ext cx="2228850" cy="365125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742950">
              <a:defRPr/>
            </a:pPr>
            <a:fld id="{CB9A75FB-65AC-AC41-84B9-6C116412F2AC}" type="datetimeFigureOut">
              <a:rPr lang="es-ES_tradnl" sz="1463" smtClean="0">
                <a:solidFill>
                  <a:srgbClr val="595959">
                    <a:tint val="75000"/>
                  </a:srgbClr>
                </a:solidFill>
              </a:rPr>
              <a:pPr defTabSz="742950">
                <a:defRPr/>
              </a:pPr>
              <a:t>18/10/2024</a:t>
            </a:fld>
            <a:endParaRPr lang="es-ES_tradnl" sz="1463">
              <a:solidFill>
                <a:srgbClr val="595959">
                  <a:tint val="75000"/>
                </a:srgbClr>
              </a:solidFill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>
          <a:xfrm>
            <a:off x="6996113" y="6356351"/>
            <a:ext cx="2228850" cy="365125"/>
          </a:xfrm>
          <a:prstGeom prst="rect">
            <a:avLst/>
          </a:prstGeom>
        </p:spPr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742950">
              <a:defRPr/>
            </a:pPr>
            <a:fld id="{CDE6F2AA-4381-1D4B-B554-52F8CA63EE4B}" type="slidenum">
              <a:rPr lang="es-ES_tradnl" sz="1463" smtClean="0">
                <a:solidFill>
                  <a:srgbClr val="595959">
                    <a:tint val="75000"/>
                  </a:srgbClr>
                </a:solidFill>
              </a:rPr>
              <a:pPr defTabSz="742950">
                <a:defRPr/>
              </a:pPr>
              <a:t>‹#›</a:t>
            </a:fld>
            <a:endParaRPr lang="es-ES_tradnl" sz="1463">
              <a:solidFill>
                <a:srgbClr val="595959">
                  <a:tint val="75000"/>
                </a:srgbClr>
              </a:solidFill>
            </a:endParaRPr>
          </a:p>
        </p:txBody>
      </p:sp>
      <p:pic>
        <p:nvPicPr>
          <p:cNvPr id="7" name="Gráfico 6">
            <a:extLst>
              <a:ext uri="{FF2B5EF4-FFF2-40B4-BE49-F238E27FC236}">
                <a16:creationId xmlns:a16="http://schemas.microsoft.com/office/drawing/2014/main" id="{87130AE2-6871-43F9-828E-585B3C7408CF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784284" y="6455702"/>
            <a:ext cx="866775" cy="2008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86839256"/>
      </p:ext>
    </p:extLst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742950">
              <a:defRPr/>
            </a:pPr>
            <a:fld id="{CB9A75FB-65AC-AC41-84B9-6C116412F2AC}" type="datetimeFigureOut">
              <a:rPr lang="es-ES_tradnl" sz="1463" smtClean="0">
                <a:solidFill>
                  <a:srgbClr val="595959"/>
                </a:solidFill>
              </a:rPr>
              <a:pPr defTabSz="742950">
                <a:defRPr/>
              </a:pPr>
              <a:t>18/10/2024</a:t>
            </a:fld>
            <a:endParaRPr lang="es-ES_tradnl" sz="1463">
              <a:solidFill>
                <a:srgbClr val="59595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742950">
              <a:defRPr/>
            </a:pPr>
            <a:endParaRPr lang="es-ES_tradnl" sz="1463">
              <a:solidFill>
                <a:srgbClr val="59595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742950">
              <a:defRPr/>
            </a:pPr>
            <a:fld id="{CDE6F2AA-4381-1D4B-B554-52F8CA63EE4B}" type="slidenum">
              <a:rPr lang="es-ES_tradnl" sz="1463" smtClean="0">
                <a:solidFill>
                  <a:srgbClr val="595959"/>
                </a:solidFill>
              </a:rPr>
              <a:pPr defTabSz="742950">
                <a:defRPr/>
              </a:pPr>
              <a:t>‹#›</a:t>
            </a:fld>
            <a:endParaRPr lang="es-ES_tradnl" sz="1463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58270973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Hoja en blanco" preserve="1">
  <p:cSld name="1_Hoja en blanco">
    <p:spTree>
      <p:nvGrpSpPr>
        <p:cNvPr id="1" name="Shape 5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15127129"/>
      </p:ext>
    </p:extLst>
  </p:cSld>
  <p:clrMapOvr>
    <a:masterClrMapping/>
  </p:clrMapOvr>
  <p:transition spd="slow">
    <p:push/>
  </p:transition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742950">
              <a:defRPr/>
            </a:pPr>
            <a:fld id="{63007C26-0251-49EA-B8BA-6B1FDBAFA8B3}" type="datetimeFigureOut">
              <a:rPr lang="es-PE" sz="1463" smtClean="0">
                <a:solidFill>
                  <a:srgbClr val="595959"/>
                </a:solidFill>
              </a:rPr>
              <a:pPr defTabSz="742950">
                <a:defRPr/>
              </a:pPr>
              <a:t>18/10/2024</a:t>
            </a:fld>
            <a:endParaRPr lang="es-PE" sz="1463">
              <a:solidFill>
                <a:srgbClr val="595959"/>
              </a:solidFill>
            </a:endParaRPr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742950">
              <a:defRPr/>
            </a:pPr>
            <a:endParaRPr lang="es-PE" sz="1463">
              <a:solidFill>
                <a:srgbClr val="595959"/>
              </a:solidFill>
            </a:endParaRPr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742950">
              <a:defRPr/>
            </a:pPr>
            <a:fld id="{C2A1D255-952F-4787-8804-9374832BB6A0}" type="slidenum">
              <a:rPr lang="es-PE" sz="1463" smtClean="0">
                <a:solidFill>
                  <a:srgbClr val="595959"/>
                </a:solidFill>
              </a:rPr>
              <a:pPr defTabSz="742950">
                <a:defRPr/>
              </a:pPr>
              <a:t>‹#›</a:t>
            </a:fld>
            <a:endParaRPr lang="es-PE" sz="1463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48739671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23038719"/>
      </p:ext>
    </p:extLst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Gráfico 3">
            <a:extLst>
              <a:ext uri="{FF2B5EF4-FFF2-40B4-BE49-F238E27FC236}">
                <a16:creationId xmlns:a16="http://schemas.microsoft.com/office/drawing/2014/main" id="{EA035E8C-D695-4069-9459-C5C1ABB3F923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708651" y="3140679"/>
            <a:ext cx="2488698" cy="576643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0738535"/>
      </p:ext>
    </p:extLst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699865198"/>
      </p:ext>
    </p:extLst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742950" y="2468033"/>
            <a:ext cx="8801894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742951" y="3825477"/>
            <a:ext cx="3391429" cy="97737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742950" y="2125133"/>
            <a:ext cx="8801894" cy="343430"/>
          </a:xfrm>
        </p:spPr>
        <p:txBody>
          <a:bodyPr/>
          <a:lstStyle>
            <a:lvl1pPr marL="0" indent="0">
              <a:buNone/>
              <a:defRPr lang="es-ES" sz="1463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>
              <a:buNone/>
              <a:defRPr lang="es-ES" sz="1463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329780172"/>
      </p:ext>
    </p:extLst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318917" y="448998"/>
            <a:ext cx="3014039" cy="5977202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4072467" y="2201333"/>
            <a:ext cx="5410464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4072467" y="3561554"/>
            <a:ext cx="5410464" cy="97737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234547896"/>
      </p:ext>
    </p:extLst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37331" y="309298"/>
            <a:ext cx="6201569" cy="6180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6873535" y="1442612"/>
            <a:ext cx="2702266" cy="1325989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6873535" y="3819064"/>
            <a:ext cx="1825172" cy="97737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6873534" y="1099181"/>
            <a:ext cx="2084388" cy="343430"/>
          </a:xfrm>
        </p:spPr>
        <p:txBody>
          <a:bodyPr/>
          <a:lstStyle>
            <a:lvl1pPr marL="0" indent="0">
              <a:buNone/>
              <a:defRPr lang="es-ES" sz="1463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>
              <a:buNone/>
              <a:defRPr lang="es-ES" sz="1463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355362694"/>
      </p:ext>
    </p:extLst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27013" y="283898"/>
            <a:ext cx="9495829" cy="6307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599734" y="4278468"/>
            <a:ext cx="4931115" cy="1325989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599735" y="5613400"/>
            <a:ext cx="3403940" cy="52070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081587631"/>
      </p:ext>
    </p:extLst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8700152" y="6093152"/>
            <a:ext cx="1097067" cy="76484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691356" y="2518833"/>
            <a:ext cx="7243763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742951" y="4401274"/>
            <a:ext cx="3391429" cy="97737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694794" y="2167468"/>
            <a:ext cx="8801894" cy="343430"/>
          </a:xfrm>
        </p:spPr>
        <p:txBody>
          <a:bodyPr/>
          <a:lstStyle>
            <a:lvl1pPr marL="0" indent="0">
              <a:buNone/>
              <a:defRPr lang="es-ES" sz="1463" b="0" kern="1200" dirty="0" smtClean="0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>
              <a:buNone/>
              <a:defRPr lang="es-ES" sz="1463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503382000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37591049"/>
      </p:ext>
    </p:extLst>
  </p:cSld>
  <p:clrMapOvr>
    <a:masterClrMapping/>
  </p:clrMapOvr>
  <p:transition spd="slow">
    <p:push dir="u"/>
  </p:transition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8806564" cy="1193801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716283281"/>
      </p:ext>
    </p:extLst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738279" y="1435100"/>
            <a:ext cx="4121852" cy="1778000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738279" y="3368898"/>
            <a:ext cx="4121852" cy="1241203"/>
          </a:xfrm>
        </p:spPr>
        <p:txBody>
          <a:bodyPr/>
          <a:lstStyle>
            <a:lvl1pPr marL="0" indent="0">
              <a:buNone/>
              <a:defRPr sz="1219" b="0"/>
            </a:lvl1pPr>
            <a:lvl2pPr marL="371475" indent="0">
              <a:buNone/>
              <a:defRPr/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738279" y="5243406"/>
            <a:ext cx="4121852" cy="542703"/>
          </a:xfrm>
        </p:spPr>
        <p:txBody>
          <a:bodyPr>
            <a:normAutofit/>
          </a:bodyPr>
          <a:lstStyle>
            <a:lvl1pPr marL="0" indent="0">
              <a:buNone/>
              <a:defRPr sz="975" b="0">
                <a:solidFill>
                  <a:srgbClr val="F29104"/>
                </a:solidFill>
              </a:defRPr>
            </a:lvl1pPr>
            <a:lvl2pPr marL="371475" indent="0">
              <a:buNone/>
              <a:defRPr/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738279" y="4925904"/>
            <a:ext cx="4121852" cy="239602"/>
          </a:xfrm>
        </p:spPr>
        <p:txBody>
          <a:bodyPr>
            <a:normAutofit/>
          </a:bodyPr>
          <a:lstStyle>
            <a:lvl1pPr marL="0" indent="0">
              <a:buNone/>
              <a:defRPr sz="975" b="1">
                <a:solidFill>
                  <a:srgbClr val="F29104"/>
                </a:solidFill>
              </a:defRPr>
            </a:lvl1pPr>
            <a:lvl2pPr marL="371475" indent="0">
              <a:buNone/>
              <a:defRPr/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5130999" y="1079500"/>
            <a:ext cx="4101703" cy="4559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034157285"/>
      </p:ext>
    </p:extLst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6293886" y="2384426"/>
            <a:ext cx="3023394" cy="447675"/>
          </a:xfrm>
        </p:spPr>
        <p:txBody>
          <a:bodyPr/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93886" y="2841626"/>
            <a:ext cx="3023394" cy="447675"/>
          </a:xfrm>
        </p:spPr>
        <p:txBody>
          <a:bodyPr>
            <a:norm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93886" y="3548845"/>
            <a:ext cx="3023394" cy="447675"/>
          </a:xfrm>
        </p:spPr>
        <p:txBody>
          <a:bodyPr>
            <a:norm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975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075009540"/>
      </p:ext>
    </p:extLst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1" y="2844800"/>
            <a:ext cx="2866056" cy="2501900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219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887413" y="2463800"/>
            <a:ext cx="4571206" cy="30988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322989560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1" y="3251200"/>
            <a:ext cx="2866056" cy="2095500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219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6080324" y="2438400"/>
            <a:ext cx="513358" cy="635000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480311" y="2438400"/>
            <a:ext cx="5205320" cy="2908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593137087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6282818" y="2171010"/>
            <a:ext cx="2611945" cy="33538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625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82818" y="2576653"/>
            <a:ext cx="2611945" cy="58467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82818" y="3309629"/>
            <a:ext cx="2611945" cy="58467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975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336412180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135175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336887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5252030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7245434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1374973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3396779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5293305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7276389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1374973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3396779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5298269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7276390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1374974" y="4630327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3410150" y="4630327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5293305" y="4630327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7276389" y="4630327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1374974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3410150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5293305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7276390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1934254698"/>
      </p:ext>
    </p:extLst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6305383" y="2064632"/>
            <a:ext cx="2434413" cy="3422650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3807653" y="2077332"/>
            <a:ext cx="2434413" cy="3422650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1288293" y="2063750"/>
            <a:ext cx="2434413" cy="3422650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1475030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463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1475030" y="3727891"/>
            <a:ext cx="2064301" cy="155530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463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4044371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463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4044371" y="3727891"/>
            <a:ext cx="2064301" cy="155530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463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6490439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463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6490439" y="3727891"/>
            <a:ext cx="2064301" cy="155530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463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772755530"/>
      </p:ext>
    </p:extLst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2" y="1681164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2" y="2032001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604566" y="2884488"/>
            <a:ext cx="6588522" cy="2271712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2755656"/>
      </p:ext>
    </p:extLst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2" y="1554164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2" y="1905001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344284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4068422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6588137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1344284" y="2610738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4068422" y="2610738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6588137" y="2610738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3638121778"/>
      </p:ext>
    </p:extLst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1180360" y="1475049"/>
            <a:ext cx="7674569" cy="4664671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2163072" y="2367566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75" indent="0">
              <a:buNone/>
              <a:defRPr lang="es-ES" sz="813" b="0" smtClean="0">
                <a:solidFill>
                  <a:schemeClr val="bg1"/>
                </a:solidFill>
              </a:defRPr>
            </a:lvl2pPr>
            <a:lvl3pPr marL="742950" indent="0">
              <a:buNone/>
              <a:defRPr lang="es-ES" sz="813" b="0" smtClean="0">
                <a:solidFill>
                  <a:schemeClr val="bg1"/>
                </a:solidFill>
              </a:defRPr>
            </a:lvl3pPr>
            <a:lvl4pPr marL="1114425" indent="0">
              <a:buNone/>
              <a:defRPr lang="es-ES" sz="813" b="0" smtClean="0">
                <a:solidFill>
                  <a:schemeClr val="bg1"/>
                </a:solidFill>
              </a:defRPr>
            </a:lvl4pPr>
            <a:lvl5pPr marL="1485900" indent="0">
              <a:buNone/>
              <a:defRPr lang="es-PE" sz="813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3222360" y="3899068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75" indent="0">
              <a:buNone/>
              <a:defRPr lang="es-ES" sz="813" b="0" smtClean="0">
                <a:solidFill>
                  <a:schemeClr val="bg1"/>
                </a:solidFill>
              </a:defRPr>
            </a:lvl2pPr>
            <a:lvl3pPr marL="742950" indent="0">
              <a:buNone/>
              <a:defRPr lang="es-ES" sz="813" b="0" smtClean="0">
                <a:solidFill>
                  <a:schemeClr val="bg1"/>
                </a:solidFill>
              </a:defRPr>
            </a:lvl3pPr>
            <a:lvl4pPr marL="1114425" indent="0">
              <a:buNone/>
              <a:defRPr lang="es-ES" sz="813" b="0" smtClean="0">
                <a:solidFill>
                  <a:schemeClr val="bg1"/>
                </a:solidFill>
              </a:defRPr>
            </a:lvl4pPr>
            <a:lvl5pPr marL="1485900" indent="0">
              <a:buNone/>
              <a:defRPr lang="es-PE" sz="813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5612443" y="2443596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75" indent="0">
              <a:buNone/>
              <a:defRPr lang="es-ES" sz="813" b="0" smtClean="0">
                <a:solidFill>
                  <a:schemeClr val="bg1"/>
                </a:solidFill>
              </a:defRPr>
            </a:lvl2pPr>
            <a:lvl3pPr marL="742950" indent="0">
              <a:buNone/>
              <a:defRPr lang="es-ES" sz="813" b="0" smtClean="0">
                <a:solidFill>
                  <a:schemeClr val="bg1"/>
                </a:solidFill>
              </a:defRPr>
            </a:lvl3pPr>
            <a:lvl4pPr marL="1114425" indent="0">
              <a:buNone/>
              <a:defRPr lang="es-ES" sz="813" b="0" smtClean="0">
                <a:solidFill>
                  <a:schemeClr val="bg1"/>
                </a:solidFill>
              </a:defRPr>
            </a:lvl4pPr>
            <a:lvl5pPr marL="1485900" indent="0">
              <a:buNone/>
              <a:defRPr lang="es-PE" sz="813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6838820" y="2679885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75" indent="0">
              <a:buNone/>
              <a:defRPr lang="es-ES" sz="813" b="0" smtClean="0">
                <a:solidFill>
                  <a:schemeClr val="bg1"/>
                </a:solidFill>
              </a:defRPr>
            </a:lvl2pPr>
            <a:lvl3pPr marL="742950" indent="0">
              <a:buNone/>
              <a:defRPr lang="es-ES" sz="813" b="0" smtClean="0">
                <a:solidFill>
                  <a:schemeClr val="bg1"/>
                </a:solidFill>
              </a:defRPr>
            </a:lvl3pPr>
            <a:lvl4pPr marL="1114425" indent="0">
              <a:buNone/>
              <a:defRPr lang="es-ES" sz="813" b="0" smtClean="0">
                <a:solidFill>
                  <a:schemeClr val="bg1"/>
                </a:solidFill>
              </a:defRPr>
            </a:lvl4pPr>
            <a:lvl5pPr marL="1485900" indent="0">
              <a:buNone/>
              <a:defRPr lang="es-PE" sz="813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3845161665"/>
      </p:ext>
    </p:extLst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964613" y="2215635"/>
            <a:ext cx="4770365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964613" y="2566472"/>
            <a:ext cx="4786015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5481000" y="108468"/>
            <a:ext cx="3654151" cy="6239620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978130" y="3368004"/>
            <a:ext cx="4772498" cy="2715297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386810396"/>
      </p:ext>
    </p:extLst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grpSp>
        <p:nvGrpSpPr>
          <p:cNvPr id="58" name="Grupo 57"/>
          <p:cNvGrpSpPr/>
          <p:nvPr/>
        </p:nvGrpSpPr>
        <p:grpSpPr>
          <a:xfrm>
            <a:off x="5783659" y="519113"/>
            <a:ext cx="3198813" cy="5657850"/>
            <a:chOff x="7118350" y="519113"/>
            <a:chExt cx="3937000" cy="5657850"/>
          </a:xfrm>
          <a:solidFill>
            <a:srgbClr val="C9C9C9"/>
          </a:solidFill>
        </p:grpSpPr>
        <p:sp>
          <p:nvSpPr>
            <p:cNvPr id="56" name="Freeform 31"/>
            <p:cNvSpPr>
              <a:spLocks/>
            </p:cNvSpPr>
            <p:nvPr/>
          </p:nvSpPr>
          <p:spPr bwMode="auto">
            <a:xfrm>
              <a:off x="7670801" y="2681288"/>
              <a:ext cx="801688" cy="546100"/>
            </a:xfrm>
            <a:custGeom>
              <a:avLst/>
              <a:gdLst>
                <a:gd name="T0" fmla="*/ 408 w 410"/>
                <a:gd name="T1" fmla="*/ 183 h 278"/>
                <a:gd name="T2" fmla="*/ 330 w 410"/>
                <a:gd name="T3" fmla="*/ 155 h 278"/>
                <a:gd name="T4" fmla="*/ 307 w 410"/>
                <a:gd name="T5" fmla="*/ 94 h 278"/>
                <a:gd name="T6" fmla="*/ 292 w 410"/>
                <a:gd name="T7" fmla="*/ 25 h 278"/>
                <a:gd name="T8" fmla="*/ 278 w 410"/>
                <a:gd name="T9" fmla="*/ 4 h 278"/>
                <a:gd name="T10" fmla="*/ 278 w 410"/>
                <a:gd name="T11" fmla="*/ 4 h 278"/>
                <a:gd name="T12" fmla="*/ 278 w 410"/>
                <a:gd name="T13" fmla="*/ 3 h 278"/>
                <a:gd name="T14" fmla="*/ 278 w 410"/>
                <a:gd name="T15" fmla="*/ 3 h 278"/>
                <a:gd name="T16" fmla="*/ 278 w 410"/>
                <a:gd name="T17" fmla="*/ 0 h 278"/>
                <a:gd name="T18" fmla="*/ 268 w 410"/>
                <a:gd name="T19" fmla="*/ 5 h 278"/>
                <a:gd name="T20" fmla="*/ 285 w 410"/>
                <a:gd name="T21" fmla="*/ 70 h 278"/>
                <a:gd name="T22" fmla="*/ 219 w 410"/>
                <a:gd name="T23" fmla="*/ 123 h 278"/>
                <a:gd name="T24" fmla="*/ 185 w 410"/>
                <a:gd name="T25" fmla="*/ 83 h 278"/>
                <a:gd name="T26" fmla="*/ 133 w 410"/>
                <a:gd name="T27" fmla="*/ 97 h 278"/>
                <a:gd name="T28" fmla="*/ 128 w 410"/>
                <a:gd name="T29" fmla="*/ 72 h 278"/>
                <a:gd name="T30" fmla="*/ 107 w 410"/>
                <a:gd name="T31" fmla="*/ 94 h 278"/>
                <a:gd name="T32" fmla="*/ 79 w 410"/>
                <a:gd name="T33" fmla="*/ 100 h 278"/>
                <a:gd name="T34" fmla="*/ 19 w 410"/>
                <a:gd name="T35" fmla="*/ 39 h 278"/>
                <a:gd name="T36" fmla="*/ 25 w 410"/>
                <a:gd name="T37" fmla="*/ 7 h 278"/>
                <a:gd name="T38" fmla="*/ 0 w 410"/>
                <a:gd name="T39" fmla="*/ 9 h 278"/>
                <a:gd name="T40" fmla="*/ 23 w 410"/>
                <a:gd name="T41" fmla="*/ 59 h 278"/>
                <a:gd name="T42" fmla="*/ 58 w 410"/>
                <a:gd name="T43" fmla="*/ 87 h 278"/>
                <a:gd name="T44" fmla="*/ 79 w 410"/>
                <a:gd name="T45" fmla="*/ 134 h 278"/>
                <a:gd name="T46" fmla="*/ 102 w 410"/>
                <a:gd name="T47" fmla="*/ 182 h 278"/>
                <a:gd name="T48" fmla="*/ 120 w 410"/>
                <a:gd name="T49" fmla="*/ 192 h 278"/>
                <a:gd name="T50" fmla="*/ 123 w 410"/>
                <a:gd name="T51" fmla="*/ 236 h 278"/>
                <a:gd name="T52" fmla="*/ 156 w 410"/>
                <a:gd name="T53" fmla="*/ 278 h 278"/>
                <a:gd name="T54" fmla="*/ 216 w 410"/>
                <a:gd name="T55" fmla="*/ 249 h 278"/>
                <a:gd name="T56" fmla="*/ 269 w 410"/>
                <a:gd name="T57" fmla="*/ 166 h 278"/>
                <a:gd name="T58" fmla="*/ 319 w 410"/>
                <a:gd name="T59" fmla="*/ 194 h 278"/>
                <a:gd name="T60" fmla="*/ 348 w 410"/>
                <a:gd name="T61" fmla="*/ 233 h 278"/>
                <a:gd name="T62" fmla="*/ 408 w 410"/>
                <a:gd name="T63" fmla="*/ 183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10" h="278">
                  <a:moveTo>
                    <a:pt x="408" y="183"/>
                  </a:moveTo>
                  <a:cubicBezTo>
                    <a:pt x="381" y="170"/>
                    <a:pt x="345" y="177"/>
                    <a:pt x="330" y="155"/>
                  </a:cubicBezTo>
                  <a:cubicBezTo>
                    <a:pt x="319" y="140"/>
                    <a:pt x="312" y="115"/>
                    <a:pt x="307" y="94"/>
                  </a:cubicBezTo>
                  <a:cubicBezTo>
                    <a:pt x="302" y="70"/>
                    <a:pt x="301" y="44"/>
                    <a:pt x="292" y="25"/>
                  </a:cubicBezTo>
                  <a:cubicBezTo>
                    <a:pt x="287" y="17"/>
                    <a:pt x="279" y="13"/>
                    <a:pt x="278" y="4"/>
                  </a:cubicBezTo>
                  <a:cubicBezTo>
                    <a:pt x="278" y="4"/>
                    <a:pt x="278" y="4"/>
                    <a:pt x="278" y="4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0"/>
                    <a:pt x="278" y="0"/>
                    <a:pt x="278" y="0"/>
                  </a:cubicBezTo>
                  <a:cubicBezTo>
                    <a:pt x="275" y="2"/>
                    <a:pt x="272" y="4"/>
                    <a:pt x="268" y="5"/>
                  </a:cubicBezTo>
                  <a:cubicBezTo>
                    <a:pt x="268" y="32"/>
                    <a:pt x="279" y="49"/>
                    <a:pt x="285" y="70"/>
                  </a:cubicBezTo>
                  <a:cubicBezTo>
                    <a:pt x="259" y="83"/>
                    <a:pt x="238" y="102"/>
                    <a:pt x="219" y="123"/>
                  </a:cubicBezTo>
                  <a:cubicBezTo>
                    <a:pt x="191" y="126"/>
                    <a:pt x="174" y="107"/>
                    <a:pt x="185" y="83"/>
                  </a:cubicBezTo>
                  <a:cubicBezTo>
                    <a:pt x="167" y="86"/>
                    <a:pt x="149" y="96"/>
                    <a:pt x="133" y="97"/>
                  </a:cubicBezTo>
                  <a:cubicBezTo>
                    <a:pt x="133" y="88"/>
                    <a:pt x="134" y="77"/>
                    <a:pt x="128" y="72"/>
                  </a:cubicBezTo>
                  <a:cubicBezTo>
                    <a:pt x="118" y="76"/>
                    <a:pt x="115" y="87"/>
                    <a:pt x="107" y="94"/>
                  </a:cubicBezTo>
                  <a:cubicBezTo>
                    <a:pt x="97" y="95"/>
                    <a:pt x="88" y="98"/>
                    <a:pt x="79" y="100"/>
                  </a:cubicBezTo>
                  <a:cubicBezTo>
                    <a:pt x="57" y="82"/>
                    <a:pt x="31" y="68"/>
                    <a:pt x="19" y="39"/>
                  </a:cubicBezTo>
                  <a:cubicBezTo>
                    <a:pt x="21" y="29"/>
                    <a:pt x="27" y="21"/>
                    <a:pt x="25" y="7"/>
                  </a:cubicBezTo>
                  <a:cubicBezTo>
                    <a:pt x="19" y="10"/>
                    <a:pt x="6" y="6"/>
                    <a:pt x="0" y="9"/>
                  </a:cubicBezTo>
                  <a:cubicBezTo>
                    <a:pt x="9" y="25"/>
                    <a:pt x="16" y="42"/>
                    <a:pt x="23" y="59"/>
                  </a:cubicBezTo>
                  <a:cubicBezTo>
                    <a:pt x="33" y="70"/>
                    <a:pt x="49" y="74"/>
                    <a:pt x="58" y="87"/>
                  </a:cubicBezTo>
                  <a:cubicBezTo>
                    <a:pt x="67" y="99"/>
                    <a:pt x="72" y="119"/>
                    <a:pt x="79" y="134"/>
                  </a:cubicBezTo>
                  <a:cubicBezTo>
                    <a:pt x="87" y="151"/>
                    <a:pt x="95" y="167"/>
                    <a:pt x="102" y="182"/>
                  </a:cubicBezTo>
                  <a:cubicBezTo>
                    <a:pt x="108" y="185"/>
                    <a:pt x="115" y="188"/>
                    <a:pt x="120" y="192"/>
                  </a:cubicBezTo>
                  <a:cubicBezTo>
                    <a:pt x="122" y="206"/>
                    <a:pt x="126" y="221"/>
                    <a:pt x="123" y="236"/>
                  </a:cubicBezTo>
                  <a:cubicBezTo>
                    <a:pt x="134" y="250"/>
                    <a:pt x="144" y="264"/>
                    <a:pt x="156" y="278"/>
                  </a:cubicBezTo>
                  <a:cubicBezTo>
                    <a:pt x="171" y="263"/>
                    <a:pt x="182" y="241"/>
                    <a:pt x="216" y="249"/>
                  </a:cubicBezTo>
                  <a:cubicBezTo>
                    <a:pt x="238" y="232"/>
                    <a:pt x="247" y="181"/>
                    <a:pt x="269" y="166"/>
                  </a:cubicBezTo>
                  <a:cubicBezTo>
                    <a:pt x="291" y="151"/>
                    <a:pt x="309" y="179"/>
                    <a:pt x="319" y="194"/>
                  </a:cubicBezTo>
                  <a:cubicBezTo>
                    <a:pt x="330" y="209"/>
                    <a:pt x="336" y="223"/>
                    <a:pt x="348" y="233"/>
                  </a:cubicBezTo>
                  <a:cubicBezTo>
                    <a:pt x="376" y="225"/>
                    <a:pt x="410" y="222"/>
                    <a:pt x="408" y="18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32"/>
            <p:cNvSpPr>
              <a:spLocks/>
            </p:cNvSpPr>
            <p:nvPr/>
          </p:nvSpPr>
          <p:spPr bwMode="auto">
            <a:xfrm>
              <a:off x="8224838" y="2205038"/>
              <a:ext cx="674688" cy="971550"/>
            </a:xfrm>
            <a:custGeom>
              <a:avLst/>
              <a:gdLst>
                <a:gd name="T0" fmla="*/ 230 w 345"/>
                <a:gd name="T1" fmla="*/ 110 h 495"/>
                <a:gd name="T2" fmla="*/ 216 w 345"/>
                <a:gd name="T3" fmla="*/ 93 h 495"/>
                <a:gd name="T4" fmla="*/ 142 w 345"/>
                <a:gd name="T5" fmla="*/ 72 h 495"/>
                <a:gd name="T6" fmla="*/ 108 w 345"/>
                <a:gd name="T7" fmla="*/ 43 h 495"/>
                <a:gd name="T8" fmla="*/ 35 w 345"/>
                <a:gd name="T9" fmla="*/ 29 h 495"/>
                <a:gd name="T10" fmla="*/ 13 w 345"/>
                <a:gd name="T11" fmla="*/ 0 h 495"/>
                <a:gd name="T12" fmla="*/ 4 w 345"/>
                <a:gd name="T13" fmla="*/ 45 h 495"/>
                <a:gd name="T14" fmla="*/ 27 w 345"/>
                <a:gd name="T15" fmla="*/ 83 h 495"/>
                <a:gd name="T16" fmla="*/ 104 w 345"/>
                <a:gd name="T17" fmla="*/ 137 h 495"/>
                <a:gd name="T18" fmla="*/ 50 w 345"/>
                <a:gd name="T19" fmla="*/ 199 h 495"/>
                <a:gd name="T20" fmla="*/ 17 w 345"/>
                <a:gd name="T21" fmla="*/ 203 h 495"/>
                <a:gd name="T22" fmla="*/ 0 w 345"/>
                <a:gd name="T23" fmla="*/ 237 h 495"/>
                <a:gd name="T24" fmla="*/ 0 w 345"/>
                <a:gd name="T25" fmla="*/ 241 h 495"/>
                <a:gd name="T26" fmla="*/ 1 w 345"/>
                <a:gd name="T27" fmla="*/ 240 h 495"/>
                <a:gd name="T28" fmla="*/ 59 w 345"/>
                <a:gd name="T29" fmla="*/ 395 h 495"/>
                <a:gd name="T30" fmla="*/ 138 w 345"/>
                <a:gd name="T31" fmla="*/ 418 h 495"/>
                <a:gd name="T32" fmla="*/ 137 w 345"/>
                <a:gd name="T33" fmla="*/ 447 h 495"/>
                <a:gd name="T34" fmla="*/ 124 w 345"/>
                <a:gd name="T35" fmla="*/ 468 h 495"/>
                <a:gd name="T36" fmla="*/ 188 w 345"/>
                <a:gd name="T37" fmla="*/ 485 h 495"/>
                <a:gd name="T38" fmla="*/ 222 w 345"/>
                <a:gd name="T39" fmla="*/ 454 h 495"/>
                <a:gd name="T40" fmla="*/ 245 w 345"/>
                <a:gd name="T41" fmla="*/ 495 h 495"/>
                <a:gd name="T42" fmla="*/ 254 w 345"/>
                <a:gd name="T43" fmla="*/ 453 h 495"/>
                <a:gd name="T44" fmla="*/ 291 w 345"/>
                <a:gd name="T45" fmla="*/ 422 h 495"/>
                <a:gd name="T46" fmla="*/ 294 w 345"/>
                <a:gd name="T47" fmla="*/ 395 h 495"/>
                <a:gd name="T48" fmla="*/ 251 w 345"/>
                <a:gd name="T49" fmla="*/ 355 h 495"/>
                <a:gd name="T50" fmla="*/ 262 w 345"/>
                <a:gd name="T51" fmla="*/ 250 h 495"/>
                <a:gd name="T52" fmla="*/ 269 w 345"/>
                <a:gd name="T53" fmla="*/ 206 h 495"/>
                <a:gd name="T54" fmla="*/ 295 w 345"/>
                <a:gd name="T55" fmla="*/ 190 h 495"/>
                <a:gd name="T56" fmla="*/ 337 w 345"/>
                <a:gd name="T57" fmla="*/ 205 h 495"/>
                <a:gd name="T58" fmla="*/ 345 w 345"/>
                <a:gd name="T59" fmla="*/ 128 h 495"/>
                <a:gd name="T60" fmla="*/ 230 w 345"/>
                <a:gd name="T61" fmla="*/ 11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45" h="495">
                  <a:moveTo>
                    <a:pt x="230" y="110"/>
                  </a:moveTo>
                  <a:cubicBezTo>
                    <a:pt x="224" y="105"/>
                    <a:pt x="223" y="96"/>
                    <a:pt x="216" y="93"/>
                  </a:cubicBezTo>
                  <a:cubicBezTo>
                    <a:pt x="187" y="106"/>
                    <a:pt x="161" y="86"/>
                    <a:pt x="142" y="72"/>
                  </a:cubicBezTo>
                  <a:cubicBezTo>
                    <a:pt x="130" y="63"/>
                    <a:pt x="120" y="48"/>
                    <a:pt x="108" y="43"/>
                  </a:cubicBezTo>
                  <a:cubicBezTo>
                    <a:pt x="87" y="33"/>
                    <a:pt x="63" y="36"/>
                    <a:pt x="35" y="29"/>
                  </a:cubicBezTo>
                  <a:cubicBezTo>
                    <a:pt x="29" y="19"/>
                    <a:pt x="24" y="6"/>
                    <a:pt x="13" y="0"/>
                  </a:cubicBezTo>
                  <a:cubicBezTo>
                    <a:pt x="12" y="17"/>
                    <a:pt x="2" y="31"/>
                    <a:pt x="4" y="45"/>
                  </a:cubicBezTo>
                  <a:cubicBezTo>
                    <a:pt x="6" y="61"/>
                    <a:pt x="23" y="70"/>
                    <a:pt x="27" y="83"/>
                  </a:cubicBezTo>
                  <a:cubicBezTo>
                    <a:pt x="65" y="89"/>
                    <a:pt x="79" y="119"/>
                    <a:pt x="104" y="137"/>
                  </a:cubicBezTo>
                  <a:cubicBezTo>
                    <a:pt x="95" y="167"/>
                    <a:pt x="62" y="173"/>
                    <a:pt x="50" y="199"/>
                  </a:cubicBezTo>
                  <a:cubicBezTo>
                    <a:pt x="38" y="200"/>
                    <a:pt x="28" y="202"/>
                    <a:pt x="17" y="203"/>
                  </a:cubicBezTo>
                  <a:cubicBezTo>
                    <a:pt x="12" y="215"/>
                    <a:pt x="8" y="228"/>
                    <a:pt x="0" y="237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1" y="241"/>
                    <a:pt x="1" y="240"/>
                    <a:pt x="1" y="240"/>
                  </a:cubicBezTo>
                  <a:cubicBezTo>
                    <a:pt x="40" y="272"/>
                    <a:pt x="29" y="354"/>
                    <a:pt x="59" y="395"/>
                  </a:cubicBezTo>
                  <a:cubicBezTo>
                    <a:pt x="83" y="405"/>
                    <a:pt x="116" y="406"/>
                    <a:pt x="138" y="418"/>
                  </a:cubicBezTo>
                  <a:cubicBezTo>
                    <a:pt x="139" y="429"/>
                    <a:pt x="138" y="438"/>
                    <a:pt x="137" y="447"/>
                  </a:cubicBezTo>
                  <a:cubicBezTo>
                    <a:pt x="133" y="453"/>
                    <a:pt x="120" y="464"/>
                    <a:pt x="124" y="468"/>
                  </a:cubicBezTo>
                  <a:cubicBezTo>
                    <a:pt x="142" y="468"/>
                    <a:pt x="171" y="489"/>
                    <a:pt x="188" y="485"/>
                  </a:cubicBezTo>
                  <a:cubicBezTo>
                    <a:pt x="205" y="482"/>
                    <a:pt x="207" y="455"/>
                    <a:pt x="222" y="454"/>
                  </a:cubicBezTo>
                  <a:cubicBezTo>
                    <a:pt x="230" y="468"/>
                    <a:pt x="235" y="483"/>
                    <a:pt x="245" y="495"/>
                  </a:cubicBezTo>
                  <a:cubicBezTo>
                    <a:pt x="247" y="479"/>
                    <a:pt x="252" y="467"/>
                    <a:pt x="254" y="453"/>
                  </a:cubicBezTo>
                  <a:cubicBezTo>
                    <a:pt x="260" y="444"/>
                    <a:pt x="286" y="438"/>
                    <a:pt x="291" y="422"/>
                  </a:cubicBezTo>
                  <a:cubicBezTo>
                    <a:pt x="293" y="417"/>
                    <a:pt x="295" y="402"/>
                    <a:pt x="294" y="395"/>
                  </a:cubicBezTo>
                  <a:cubicBezTo>
                    <a:pt x="290" y="378"/>
                    <a:pt x="264" y="368"/>
                    <a:pt x="251" y="355"/>
                  </a:cubicBezTo>
                  <a:cubicBezTo>
                    <a:pt x="218" y="321"/>
                    <a:pt x="255" y="284"/>
                    <a:pt x="262" y="250"/>
                  </a:cubicBezTo>
                  <a:cubicBezTo>
                    <a:pt x="265" y="234"/>
                    <a:pt x="261" y="218"/>
                    <a:pt x="269" y="206"/>
                  </a:cubicBezTo>
                  <a:cubicBezTo>
                    <a:pt x="272" y="201"/>
                    <a:pt x="285" y="192"/>
                    <a:pt x="295" y="190"/>
                  </a:cubicBezTo>
                  <a:cubicBezTo>
                    <a:pt x="314" y="187"/>
                    <a:pt x="321" y="201"/>
                    <a:pt x="337" y="205"/>
                  </a:cubicBezTo>
                  <a:cubicBezTo>
                    <a:pt x="340" y="180"/>
                    <a:pt x="343" y="155"/>
                    <a:pt x="345" y="128"/>
                  </a:cubicBezTo>
                  <a:cubicBezTo>
                    <a:pt x="316" y="110"/>
                    <a:pt x="263" y="124"/>
                    <a:pt x="230" y="11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" name="Freeform 5"/>
            <p:cNvSpPr>
              <a:spLocks/>
            </p:cNvSpPr>
            <p:nvPr/>
          </p:nvSpPr>
          <p:spPr bwMode="auto">
            <a:xfrm>
              <a:off x="7929563" y="1462088"/>
              <a:ext cx="461963" cy="1211263"/>
            </a:xfrm>
            <a:custGeom>
              <a:avLst/>
              <a:gdLst>
                <a:gd name="T0" fmla="*/ 169 w 236"/>
                <a:gd name="T1" fmla="*/ 476 h 619"/>
                <a:gd name="T2" fmla="*/ 139 w 236"/>
                <a:gd name="T3" fmla="*/ 428 h 619"/>
                <a:gd name="T4" fmla="*/ 151 w 236"/>
                <a:gd name="T5" fmla="*/ 372 h 619"/>
                <a:gd name="T6" fmla="*/ 143 w 236"/>
                <a:gd name="T7" fmla="*/ 325 h 619"/>
                <a:gd name="T8" fmla="*/ 136 w 236"/>
                <a:gd name="T9" fmla="*/ 276 h 619"/>
                <a:gd name="T10" fmla="*/ 160 w 236"/>
                <a:gd name="T11" fmla="*/ 221 h 619"/>
                <a:gd name="T12" fmla="*/ 181 w 236"/>
                <a:gd name="T13" fmla="*/ 163 h 619"/>
                <a:gd name="T14" fmla="*/ 167 w 236"/>
                <a:gd name="T15" fmla="*/ 127 h 619"/>
                <a:gd name="T16" fmla="*/ 134 w 236"/>
                <a:gd name="T17" fmla="*/ 11 h 619"/>
                <a:gd name="T18" fmla="*/ 127 w 236"/>
                <a:gd name="T19" fmla="*/ 0 h 619"/>
                <a:gd name="T20" fmla="*/ 116 w 236"/>
                <a:gd name="T21" fmla="*/ 14 h 619"/>
                <a:gd name="T22" fmla="*/ 81 w 236"/>
                <a:gd name="T23" fmla="*/ 31 h 619"/>
                <a:gd name="T24" fmla="*/ 40 w 236"/>
                <a:gd name="T25" fmla="*/ 219 h 619"/>
                <a:gd name="T26" fmla="*/ 11 w 236"/>
                <a:gd name="T27" fmla="*/ 255 h 619"/>
                <a:gd name="T28" fmla="*/ 14 w 236"/>
                <a:gd name="T29" fmla="*/ 321 h 619"/>
                <a:gd name="T30" fmla="*/ 0 w 236"/>
                <a:gd name="T31" fmla="*/ 344 h 619"/>
                <a:gd name="T32" fmla="*/ 20 w 236"/>
                <a:gd name="T33" fmla="*/ 404 h 619"/>
                <a:gd name="T34" fmla="*/ 4 w 236"/>
                <a:gd name="T35" fmla="*/ 442 h 619"/>
                <a:gd name="T36" fmla="*/ 10 w 236"/>
                <a:gd name="T37" fmla="*/ 468 h 619"/>
                <a:gd name="T38" fmla="*/ 95 w 236"/>
                <a:gd name="T39" fmla="*/ 565 h 619"/>
                <a:gd name="T40" fmla="*/ 127 w 236"/>
                <a:gd name="T41" fmla="*/ 619 h 619"/>
                <a:gd name="T42" fmla="*/ 160 w 236"/>
                <a:gd name="T43" fmla="*/ 573 h 619"/>
                <a:gd name="T44" fmla="*/ 192 w 236"/>
                <a:gd name="T45" fmla="*/ 569 h 619"/>
                <a:gd name="T46" fmla="*/ 236 w 236"/>
                <a:gd name="T47" fmla="*/ 521 h 619"/>
                <a:gd name="T48" fmla="*/ 169 w 236"/>
                <a:gd name="T49" fmla="*/ 476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6" h="619">
                  <a:moveTo>
                    <a:pt x="169" y="476"/>
                  </a:moveTo>
                  <a:cubicBezTo>
                    <a:pt x="165" y="460"/>
                    <a:pt x="140" y="443"/>
                    <a:pt x="139" y="428"/>
                  </a:cubicBezTo>
                  <a:cubicBezTo>
                    <a:pt x="137" y="411"/>
                    <a:pt x="151" y="389"/>
                    <a:pt x="151" y="372"/>
                  </a:cubicBezTo>
                  <a:cubicBezTo>
                    <a:pt x="151" y="357"/>
                    <a:pt x="145" y="340"/>
                    <a:pt x="143" y="325"/>
                  </a:cubicBezTo>
                  <a:cubicBezTo>
                    <a:pt x="140" y="309"/>
                    <a:pt x="134" y="291"/>
                    <a:pt x="136" y="276"/>
                  </a:cubicBezTo>
                  <a:cubicBezTo>
                    <a:pt x="139" y="259"/>
                    <a:pt x="153" y="240"/>
                    <a:pt x="160" y="221"/>
                  </a:cubicBezTo>
                  <a:cubicBezTo>
                    <a:pt x="165" y="206"/>
                    <a:pt x="181" y="176"/>
                    <a:pt x="181" y="163"/>
                  </a:cubicBezTo>
                  <a:cubicBezTo>
                    <a:pt x="181" y="152"/>
                    <a:pt x="171" y="138"/>
                    <a:pt x="167" y="127"/>
                  </a:cubicBezTo>
                  <a:cubicBezTo>
                    <a:pt x="152" y="90"/>
                    <a:pt x="137" y="57"/>
                    <a:pt x="134" y="11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4" y="4"/>
                    <a:pt x="120" y="9"/>
                    <a:pt x="116" y="14"/>
                  </a:cubicBezTo>
                  <a:cubicBezTo>
                    <a:pt x="106" y="27"/>
                    <a:pt x="100" y="33"/>
                    <a:pt x="81" y="31"/>
                  </a:cubicBezTo>
                  <a:cubicBezTo>
                    <a:pt x="71" y="97"/>
                    <a:pt x="55" y="158"/>
                    <a:pt x="40" y="219"/>
                  </a:cubicBezTo>
                  <a:cubicBezTo>
                    <a:pt x="34" y="234"/>
                    <a:pt x="15" y="238"/>
                    <a:pt x="11" y="255"/>
                  </a:cubicBezTo>
                  <a:cubicBezTo>
                    <a:pt x="6" y="275"/>
                    <a:pt x="17" y="302"/>
                    <a:pt x="14" y="321"/>
                  </a:cubicBezTo>
                  <a:cubicBezTo>
                    <a:pt x="12" y="332"/>
                    <a:pt x="2" y="334"/>
                    <a:pt x="0" y="344"/>
                  </a:cubicBezTo>
                  <a:cubicBezTo>
                    <a:pt x="13" y="363"/>
                    <a:pt x="23" y="379"/>
                    <a:pt x="20" y="404"/>
                  </a:cubicBezTo>
                  <a:cubicBezTo>
                    <a:pt x="18" y="418"/>
                    <a:pt x="5" y="430"/>
                    <a:pt x="4" y="442"/>
                  </a:cubicBezTo>
                  <a:cubicBezTo>
                    <a:pt x="4" y="451"/>
                    <a:pt x="11" y="460"/>
                    <a:pt x="10" y="468"/>
                  </a:cubicBezTo>
                  <a:cubicBezTo>
                    <a:pt x="44" y="494"/>
                    <a:pt x="76" y="525"/>
                    <a:pt x="95" y="565"/>
                  </a:cubicBezTo>
                  <a:cubicBezTo>
                    <a:pt x="104" y="583"/>
                    <a:pt x="109" y="606"/>
                    <a:pt x="127" y="619"/>
                  </a:cubicBezTo>
                  <a:cubicBezTo>
                    <a:pt x="147" y="612"/>
                    <a:pt x="148" y="587"/>
                    <a:pt x="160" y="573"/>
                  </a:cubicBezTo>
                  <a:cubicBezTo>
                    <a:pt x="170" y="571"/>
                    <a:pt x="180" y="569"/>
                    <a:pt x="192" y="569"/>
                  </a:cubicBezTo>
                  <a:cubicBezTo>
                    <a:pt x="201" y="547"/>
                    <a:pt x="229" y="544"/>
                    <a:pt x="236" y="521"/>
                  </a:cubicBezTo>
                  <a:cubicBezTo>
                    <a:pt x="217" y="503"/>
                    <a:pt x="204" y="479"/>
                    <a:pt x="169" y="47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8194675" y="519113"/>
              <a:ext cx="2422525" cy="2646363"/>
            </a:xfrm>
            <a:custGeom>
              <a:avLst/>
              <a:gdLst>
                <a:gd name="T0" fmla="*/ 1090 w 1237"/>
                <a:gd name="T1" fmla="*/ 339 h 1352"/>
                <a:gd name="T2" fmla="*/ 962 w 1237"/>
                <a:gd name="T3" fmla="*/ 339 h 1352"/>
                <a:gd name="T4" fmla="*/ 887 w 1237"/>
                <a:gd name="T5" fmla="*/ 374 h 1352"/>
                <a:gd name="T6" fmla="*/ 799 w 1237"/>
                <a:gd name="T7" fmla="*/ 351 h 1352"/>
                <a:gd name="T8" fmla="*/ 758 w 1237"/>
                <a:gd name="T9" fmla="*/ 278 h 1352"/>
                <a:gd name="T10" fmla="*/ 707 w 1237"/>
                <a:gd name="T11" fmla="*/ 206 h 1352"/>
                <a:gd name="T12" fmla="*/ 617 w 1237"/>
                <a:gd name="T13" fmla="*/ 136 h 1352"/>
                <a:gd name="T14" fmla="*/ 551 w 1237"/>
                <a:gd name="T15" fmla="*/ 47 h 1352"/>
                <a:gd name="T16" fmla="*/ 440 w 1237"/>
                <a:gd name="T17" fmla="*/ 0 h 1352"/>
                <a:gd name="T18" fmla="*/ 372 w 1237"/>
                <a:gd name="T19" fmla="*/ 57 h 1352"/>
                <a:gd name="T20" fmla="*/ 426 w 1237"/>
                <a:gd name="T21" fmla="*/ 107 h 1352"/>
                <a:gd name="T22" fmla="*/ 381 w 1237"/>
                <a:gd name="T23" fmla="*/ 140 h 1352"/>
                <a:gd name="T24" fmla="*/ 336 w 1237"/>
                <a:gd name="T25" fmla="*/ 249 h 1352"/>
                <a:gd name="T26" fmla="*/ 181 w 1237"/>
                <a:gd name="T27" fmla="*/ 382 h 1352"/>
                <a:gd name="T28" fmla="*/ 27 w 1237"/>
                <a:gd name="T29" fmla="*/ 439 h 1352"/>
                <a:gd name="T30" fmla="*/ 6 w 1237"/>
                <a:gd name="T31" fmla="*/ 489 h 1352"/>
                <a:gd name="T32" fmla="*/ 27 w 1237"/>
                <a:gd name="T33" fmla="*/ 571 h 1352"/>
                <a:gd name="T34" fmla="*/ 58 w 1237"/>
                <a:gd name="T35" fmla="*/ 646 h 1352"/>
                <a:gd name="T36" fmla="*/ 37 w 1237"/>
                <a:gd name="T37" fmla="*/ 704 h 1352"/>
                <a:gd name="T38" fmla="*/ 27 w 1237"/>
                <a:gd name="T39" fmla="*/ 848 h 1352"/>
                <a:gd name="T40" fmla="*/ 129 w 1237"/>
                <a:gd name="T41" fmla="*/ 894 h 1352"/>
                <a:gd name="T42" fmla="*/ 235 w 1237"/>
                <a:gd name="T43" fmla="*/ 937 h 1352"/>
                <a:gd name="T44" fmla="*/ 373 w 1237"/>
                <a:gd name="T45" fmla="*/ 986 h 1352"/>
                <a:gd name="T46" fmla="*/ 311 w 1237"/>
                <a:gd name="T47" fmla="*/ 1065 h 1352"/>
                <a:gd name="T48" fmla="*/ 289 w 1237"/>
                <a:gd name="T49" fmla="*/ 1115 h 1352"/>
                <a:gd name="T50" fmla="*/ 321 w 1237"/>
                <a:gd name="T51" fmla="*/ 1254 h 1352"/>
                <a:gd name="T52" fmla="*/ 310 w 1237"/>
                <a:gd name="T53" fmla="*/ 1301 h 1352"/>
                <a:gd name="T54" fmla="*/ 369 w 1237"/>
                <a:gd name="T55" fmla="*/ 1319 h 1352"/>
                <a:gd name="T56" fmla="*/ 495 w 1237"/>
                <a:gd name="T57" fmla="*/ 1252 h 1352"/>
                <a:gd name="T58" fmla="*/ 589 w 1237"/>
                <a:gd name="T59" fmla="*/ 1167 h 1352"/>
                <a:gd name="T60" fmla="*/ 609 w 1237"/>
                <a:gd name="T61" fmla="*/ 1148 h 1352"/>
                <a:gd name="T62" fmla="*/ 667 w 1237"/>
                <a:gd name="T63" fmla="*/ 1035 h 1352"/>
                <a:gd name="T64" fmla="*/ 742 w 1237"/>
                <a:gd name="T65" fmla="*/ 936 h 1352"/>
                <a:gd name="T66" fmla="*/ 790 w 1237"/>
                <a:gd name="T67" fmla="*/ 809 h 1352"/>
                <a:gd name="T68" fmla="*/ 854 w 1237"/>
                <a:gd name="T69" fmla="*/ 750 h 1352"/>
                <a:gd name="T70" fmla="*/ 966 w 1237"/>
                <a:gd name="T71" fmla="*/ 692 h 1352"/>
                <a:gd name="T72" fmla="*/ 1086 w 1237"/>
                <a:gd name="T73" fmla="*/ 675 h 1352"/>
                <a:gd name="T74" fmla="*/ 1154 w 1237"/>
                <a:gd name="T75" fmla="*/ 651 h 1352"/>
                <a:gd name="T76" fmla="*/ 1193 w 1237"/>
                <a:gd name="T77" fmla="*/ 623 h 1352"/>
                <a:gd name="T78" fmla="*/ 1214 w 1237"/>
                <a:gd name="T79" fmla="*/ 440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37" h="1352">
                  <a:moveTo>
                    <a:pt x="1122" y="364"/>
                  </a:moveTo>
                  <a:cubicBezTo>
                    <a:pt x="1111" y="355"/>
                    <a:pt x="1100" y="340"/>
                    <a:pt x="1090" y="339"/>
                  </a:cubicBezTo>
                  <a:cubicBezTo>
                    <a:pt x="1073" y="336"/>
                    <a:pt x="1049" y="352"/>
                    <a:pt x="1030" y="352"/>
                  </a:cubicBezTo>
                  <a:cubicBezTo>
                    <a:pt x="1007" y="352"/>
                    <a:pt x="984" y="336"/>
                    <a:pt x="962" y="339"/>
                  </a:cubicBezTo>
                  <a:cubicBezTo>
                    <a:pt x="951" y="340"/>
                    <a:pt x="935" y="351"/>
                    <a:pt x="924" y="356"/>
                  </a:cubicBezTo>
                  <a:cubicBezTo>
                    <a:pt x="911" y="362"/>
                    <a:pt x="900" y="370"/>
                    <a:pt x="887" y="374"/>
                  </a:cubicBezTo>
                  <a:cubicBezTo>
                    <a:pt x="872" y="369"/>
                    <a:pt x="862" y="350"/>
                    <a:pt x="845" y="347"/>
                  </a:cubicBezTo>
                  <a:cubicBezTo>
                    <a:pt x="832" y="344"/>
                    <a:pt x="817" y="353"/>
                    <a:pt x="799" y="351"/>
                  </a:cubicBezTo>
                  <a:cubicBezTo>
                    <a:pt x="788" y="342"/>
                    <a:pt x="776" y="334"/>
                    <a:pt x="767" y="323"/>
                  </a:cubicBezTo>
                  <a:cubicBezTo>
                    <a:pt x="764" y="309"/>
                    <a:pt x="762" y="292"/>
                    <a:pt x="758" y="278"/>
                  </a:cubicBezTo>
                  <a:cubicBezTo>
                    <a:pt x="747" y="268"/>
                    <a:pt x="733" y="261"/>
                    <a:pt x="723" y="250"/>
                  </a:cubicBezTo>
                  <a:cubicBezTo>
                    <a:pt x="715" y="237"/>
                    <a:pt x="716" y="219"/>
                    <a:pt x="707" y="206"/>
                  </a:cubicBezTo>
                  <a:cubicBezTo>
                    <a:pt x="699" y="194"/>
                    <a:pt x="677" y="183"/>
                    <a:pt x="662" y="171"/>
                  </a:cubicBezTo>
                  <a:cubicBezTo>
                    <a:pt x="647" y="160"/>
                    <a:pt x="627" y="148"/>
                    <a:pt x="617" y="136"/>
                  </a:cubicBezTo>
                  <a:cubicBezTo>
                    <a:pt x="601" y="116"/>
                    <a:pt x="594" y="88"/>
                    <a:pt x="578" y="69"/>
                  </a:cubicBezTo>
                  <a:cubicBezTo>
                    <a:pt x="571" y="61"/>
                    <a:pt x="560" y="55"/>
                    <a:pt x="551" y="47"/>
                  </a:cubicBezTo>
                  <a:cubicBezTo>
                    <a:pt x="543" y="40"/>
                    <a:pt x="535" y="29"/>
                    <a:pt x="526" y="25"/>
                  </a:cubicBezTo>
                  <a:cubicBezTo>
                    <a:pt x="498" y="12"/>
                    <a:pt x="466" y="14"/>
                    <a:pt x="440" y="0"/>
                  </a:cubicBezTo>
                  <a:cubicBezTo>
                    <a:pt x="421" y="9"/>
                    <a:pt x="400" y="17"/>
                    <a:pt x="380" y="26"/>
                  </a:cubicBezTo>
                  <a:cubicBezTo>
                    <a:pt x="376" y="35"/>
                    <a:pt x="375" y="47"/>
                    <a:pt x="372" y="57"/>
                  </a:cubicBezTo>
                  <a:cubicBezTo>
                    <a:pt x="379" y="64"/>
                    <a:pt x="389" y="71"/>
                    <a:pt x="400" y="80"/>
                  </a:cubicBezTo>
                  <a:cubicBezTo>
                    <a:pt x="407" y="87"/>
                    <a:pt x="424" y="98"/>
                    <a:pt x="426" y="107"/>
                  </a:cubicBezTo>
                  <a:cubicBezTo>
                    <a:pt x="428" y="116"/>
                    <a:pt x="423" y="127"/>
                    <a:pt x="423" y="140"/>
                  </a:cubicBezTo>
                  <a:cubicBezTo>
                    <a:pt x="381" y="140"/>
                    <a:pt x="381" y="140"/>
                    <a:pt x="381" y="140"/>
                  </a:cubicBezTo>
                  <a:cubicBezTo>
                    <a:pt x="370" y="169"/>
                    <a:pt x="389" y="189"/>
                    <a:pt x="397" y="211"/>
                  </a:cubicBezTo>
                  <a:cubicBezTo>
                    <a:pt x="379" y="225"/>
                    <a:pt x="372" y="252"/>
                    <a:pt x="336" y="249"/>
                  </a:cubicBezTo>
                  <a:cubicBezTo>
                    <a:pt x="303" y="277"/>
                    <a:pt x="272" y="312"/>
                    <a:pt x="237" y="343"/>
                  </a:cubicBezTo>
                  <a:cubicBezTo>
                    <a:pt x="221" y="357"/>
                    <a:pt x="201" y="368"/>
                    <a:pt x="181" y="382"/>
                  </a:cubicBezTo>
                  <a:cubicBezTo>
                    <a:pt x="164" y="394"/>
                    <a:pt x="142" y="415"/>
                    <a:pt x="124" y="422"/>
                  </a:cubicBezTo>
                  <a:cubicBezTo>
                    <a:pt x="95" y="434"/>
                    <a:pt x="62" y="433"/>
                    <a:pt x="27" y="439"/>
                  </a:cubicBezTo>
                  <a:cubicBezTo>
                    <a:pt x="18" y="447"/>
                    <a:pt x="9" y="459"/>
                    <a:pt x="0" y="471"/>
                  </a:cubicBezTo>
                  <a:cubicBezTo>
                    <a:pt x="6" y="489"/>
                    <a:pt x="6" y="489"/>
                    <a:pt x="6" y="489"/>
                  </a:cubicBezTo>
                  <a:cubicBezTo>
                    <a:pt x="6" y="489"/>
                    <a:pt x="7" y="489"/>
                    <a:pt x="8" y="489"/>
                  </a:cubicBezTo>
                  <a:cubicBezTo>
                    <a:pt x="18" y="518"/>
                    <a:pt x="16" y="543"/>
                    <a:pt x="27" y="571"/>
                  </a:cubicBezTo>
                  <a:cubicBezTo>
                    <a:pt x="31" y="581"/>
                    <a:pt x="38" y="593"/>
                    <a:pt x="44" y="606"/>
                  </a:cubicBezTo>
                  <a:cubicBezTo>
                    <a:pt x="49" y="619"/>
                    <a:pt x="58" y="635"/>
                    <a:pt x="58" y="646"/>
                  </a:cubicBezTo>
                  <a:cubicBezTo>
                    <a:pt x="58" y="654"/>
                    <a:pt x="51" y="665"/>
                    <a:pt x="48" y="675"/>
                  </a:cubicBezTo>
                  <a:cubicBezTo>
                    <a:pt x="44" y="685"/>
                    <a:pt x="40" y="695"/>
                    <a:pt x="37" y="704"/>
                  </a:cubicBezTo>
                  <a:cubicBezTo>
                    <a:pt x="31" y="720"/>
                    <a:pt x="15" y="745"/>
                    <a:pt x="13" y="761"/>
                  </a:cubicBezTo>
                  <a:cubicBezTo>
                    <a:pt x="10" y="789"/>
                    <a:pt x="24" y="815"/>
                    <a:pt x="27" y="848"/>
                  </a:cubicBezTo>
                  <a:cubicBezTo>
                    <a:pt x="41" y="855"/>
                    <a:pt x="50" y="866"/>
                    <a:pt x="57" y="881"/>
                  </a:cubicBezTo>
                  <a:cubicBezTo>
                    <a:pt x="82" y="884"/>
                    <a:pt x="106" y="889"/>
                    <a:pt x="129" y="894"/>
                  </a:cubicBezTo>
                  <a:cubicBezTo>
                    <a:pt x="151" y="908"/>
                    <a:pt x="179" y="951"/>
                    <a:pt x="214" y="948"/>
                  </a:cubicBezTo>
                  <a:cubicBezTo>
                    <a:pt x="225" y="947"/>
                    <a:pt x="227" y="939"/>
                    <a:pt x="235" y="937"/>
                  </a:cubicBezTo>
                  <a:cubicBezTo>
                    <a:pt x="242" y="946"/>
                    <a:pt x="244" y="957"/>
                    <a:pt x="255" y="962"/>
                  </a:cubicBezTo>
                  <a:cubicBezTo>
                    <a:pt x="287" y="978"/>
                    <a:pt x="352" y="958"/>
                    <a:pt x="373" y="986"/>
                  </a:cubicBezTo>
                  <a:cubicBezTo>
                    <a:pt x="369" y="1022"/>
                    <a:pt x="366" y="1059"/>
                    <a:pt x="361" y="1094"/>
                  </a:cubicBezTo>
                  <a:cubicBezTo>
                    <a:pt x="348" y="1081"/>
                    <a:pt x="333" y="1070"/>
                    <a:pt x="311" y="1065"/>
                  </a:cubicBezTo>
                  <a:cubicBezTo>
                    <a:pt x="306" y="1069"/>
                    <a:pt x="300" y="1072"/>
                    <a:pt x="294" y="1076"/>
                  </a:cubicBezTo>
                  <a:cubicBezTo>
                    <a:pt x="289" y="1091"/>
                    <a:pt x="292" y="1103"/>
                    <a:pt x="289" y="1115"/>
                  </a:cubicBezTo>
                  <a:cubicBezTo>
                    <a:pt x="284" y="1140"/>
                    <a:pt x="264" y="1158"/>
                    <a:pt x="264" y="1181"/>
                  </a:cubicBezTo>
                  <a:cubicBezTo>
                    <a:pt x="263" y="1219"/>
                    <a:pt x="315" y="1226"/>
                    <a:pt x="321" y="1254"/>
                  </a:cubicBezTo>
                  <a:cubicBezTo>
                    <a:pt x="322" y="1261"/>
                    <a:pt x="320" y="1278"/>
                    <a:pt x="318" y="1287"/>
                  </a:cubicBezTo>
                  <a:cubicBezTo>
                    <a:pt x="316" y="1292"/>
                    <a:pt x="311" y="1296"/>
                    <a:pt x="310" y="1301"/>
                  </a:cubicBezTo>
                  <a:cubicBezTo>
                    <a:pt x="306" y="1317"/>
                    <a:pt x="307" y="1333"/>
                    <a:pt x="309" y="1352"/>
                  </a:cubicBezTo>
                  <a:cubicBezTo>
                    <a:pt x="337" y="1349"/>
                    <a:pt x="347" y="1329"/>
                    <a:pt x="369" y="1319"/>
                  </a:cubicBezTo>
                  <a:cubicBezTo>
                    <a:pt x="382" y="1286"/>
                    <a:pt x="402" y="1264"/>
                    <a:pt x="438" y="1258"/>
                  </a:cubicBezTo>
                  <a:cubicBezTo>
                    <a:pt x="457" y="1254"/>
                    <a:pt x="476" y="1260"/>
                    <a:pt x="495" y="1252"/>
                  </a:cubicBezTo>
                  <a:cubicBezTo>
                    <a:pt x="534" y="1235"/>
                    <a:pt x="482" y="1180"/>
                    <a:pt x="509" y="1156"/>
                  </a:cubicBezTo>
                  <a:cubicBezTo>
                    <a:pt x="524" y="1142"/>
                    <a:pt x="571" y="1157"/>
                    <a:pt x="589" y="1167"/>
                  </a:cubicBezTo>
                  <a:cubicBezTo>
                    <a:pt x="596" y="1170"/>
                    <a:pt x="600" y="1178"/>
                    <a:pt x="607" y="1176"/>
                  </a:cubicBezTo>
                  <a:cubicBezTo>
                    <a:pt x="609" y="1168"/>
                    <a:pt x="608" y="1157"/>
                    <a:pt x="609" y="1148"/>
                  </a:cubicBezTo>
                  <a:cubicBezTo>
                    <a:pt x="622" y="1146"/>
                    <a:pt x="631" y="1141"/>
                    <a:pt x="643" y="1139"/>
                  </a:cubicBezTo>
                  <a:cubicBezTo>
                    <a:pt x="642" y="1094"/>
                    <a:pt x="659" y="1069"/>
                    <a:pt x="667" y="1035"/>
                  </a:cubicBezTo>
                  <a:cubicBezTo>
                    <a:pt x="693" y="1022"/>
                    <a:pt x="716" y="1006"/>
                    <a:pt x="741" y="993"/>
                  </a:cubicBezTo>
                  <a:cubicBezTo>
                    <a:pt x="751" y="974"/>
                    <a:pt x="754" y="954"/>
                    <a:pt x="742" y="936"/>
                  </a:cubicBezTo>
                  <a:cubicBezTo>
                    <a:pt x="749" y="917"/>
                    <a:pt x="765" y="904"/>
                    <a:pt x="773" y="883"/>
                  </a:cubicBezTo>
                  <a:cubicBezTo>
                    <a:pt x="782" y="860"/>
                    <a:pt x="781" y="832"/>
                    <a:pt x="790" y="809"/>
                  </a:cubicBezTo>
                  <a:cubicBezTo>
                    <a:pt x="792" y="804"/>
                    <a:pt x="799" y="796"/>
                    <a:pt x="803" y="790"/>
                  </a:cubicBezTo>
                  <a:cubicBezTo>
                    <a:pt x="818" y="768"/>
                    <a:pt x="831" y="763"/>
                    <a:pt x="854" y="750"/>
                  </a:cubicBezTo>
                  <a:cubicBezTo>
                    <a:pt x="867" y="743"/>
                    <a:pt x="881" y="738"/>
                    <a:pt x="893" y="732"/>
                  </a:cubicBezTo>
                  <a:cubicBezTo>
                    <a:pt x="915" y="720"/>
                    <a:pt x="944" y="699"/>
                    <a:pt x="966" y="692"/>
                  </a:cubicBezTo>
                  <a:cubicBezTo>
                    <a:pt x="985" y="686"/>
                    <a:pt x="1007" y="687"/>
                    <a:pt x="1027" y="684"/>
                  </a:cubicBezTo>
                  <a:cubicBezTo>
                    <a:pt x="1047" y="681"/>
                    <a:pt x="1066" y="677"/>
                    <a:pt x="1086" y="675"/>
                  </a:cubicBezTo>
                  <a:cubicBezTo>
                    <a:pt x="1090" y="667"/>
                    <a:pt x="1092" y="659"/>
                    <a:pt x="1097" y="652"/>
                  </a:cubicBezTo>
                  <a:cubicBezTo>
                    <a:pt x="1103" y="642"/>
                    <a:pt x="1125" y="641"/>
                    <a:pt x="1154" y="651"/>
                  </a:cubicBezTo>
                  <a:cubicBezTo>
                    <a:pt x="1190" y="663"/>
                    <a:pt x="1234" y="689"/>
                    <a:pt x="1235" y="687"/>
                  </a:cubicBezTo>
                  <a:cubicBezTo>
                    <a:pt x="1237" y="680"/>
                    <a:pt x="1220" y="646"/>
                    <a:pt x="1193" y="623"/>
                  </a:cubicBezTo>
                  <a:cubicBezTo>
                    <a:pt x="1164" y="597"/>
                    <a:pt x="1139" y="571"/>
                    <a:pt x="1143" y="564"/>
                  </a:cubicBezTo>
                  <a:cubicBezTo>
                    <a:pt x="1167" y="522"/>
                    <a:pt x="1191" y="482"/>
                    <a:pt x="1214" y="440"/>
                  </a:cubicBezTo>
                  <a:cubicBezTo>
                    <a:pt x="1188" y="414"/>
                    <a:pt x="1153" y="390"/>
                    <a:pt x="1122" y="3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7132638" y="1485900"/>
              <a:ext cx="395288" cy="350838"/>
            </a:xfrm>
            <a:custGeom>
              <a:avLst/>
              <a:gdLst>
                <a:gd name="T0" fmla="*/ 162 w 202"/>
                <a:gd name="T1" fmla="*/ 0 h 179"/>
                <a:gd name="T2" fmla="*/ 191 w 202"/>
                <a:gd name="T3" fmla="*/ 79 h 179"/>
                <a:gd name="T4" fmla="*/ 144 w 202"/>
                <a:gd name="T5" fmla="*/ 127 h 179"/>
                <a:gd name="T6" fmla="*/ 144 w 202"/>
                <a:gd name="T7" fmla="*/ 135 h 179"/>
                <a:gd name="T8" fmla="*/ 133 w 202"/>
                <a:gd name="T9" fmla="*/ 143 h 179"/>
                <a:gd name="T10" fmla="*/ 132 w 202"/>
                <a:gd name="T11" fmla="*/ 155 h 179"/>
                <a:gd name="T12" fmla="*/ 120 w 202"/>
                <a:gd name="T13" fmla="*/ 152 h 179"/>
                <a:gd name="T14" fmla="*/ 61 w 202"/>
                <a:gd name="T15" fmla="*/ 173 h 179"/>
                <a:gd name="T16" fmla="*/ 44 w 202"/>
                <a:gd name="T17" fmla="*/ 162 h 179"/>
                <a:gd name="T18" fmla="*/ 0 w 202"/>
                <a:gd name="T19" fmla="*/ 148 h 179"/>
                <a:gd name="T20" fmla="*/ 11 w 202"/>
                <a:gd name="T21" fmla="*/ 120 h 179"/>
                <a:gd name="T22" fmla="*/ 62 w 202"/>
                <a:gd name="T23" fmla="*/ 75 h 179"/>
                <a:gd name="T24" fmla="*/ 98 w 202"/>
                <a:gd name="T25" fmla="*/ 60 h 179"/>
                <a:gd name="T26" fmla="*/ 162 w 202"/>
                <a:gd name="T2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2" h="179">
                  <a:moveTo>
                    <a:pt x="162" y="0"/>
                  </a:moveTo>
                  <a:cubicBezTo>
                    <a:pt x="172" y="25"/>
                    <a:pt x="202" y="45"/>
                    <a:pt x="191" y="79"/>
                  </a:cubicBezTo>
                  <a:cubicBezTo>
                    <a:pt x="186" y="97"/>
                    <a:pt x="154" y="111"/>
                    <a:pt x="144" y="127"/>
                  </a:cubicBezTo>
                  <a:cubicBezTo>
                    <a:pt x="144" y="129"/>
                    <a:pt x="144" y="132"/>
                    <a:pt x="144" y="135"/>
                  </a:cubicBezTo>
                  <a:cubicBezTo>
                    <a:pt x="138" y="135"/>
                    <a:pt x="136" y="139"/>
                    <a:pt x="133" y="143"/>
                  </a:cubicBezTo>
                  <a:cubicBezTo>
                    <a:pt x="131" y="145"/>
                    <a:pt x="132" y="150"/>
                    <a:pt x="132" y="155"/>
                  </a:cubicBezTo>
                  <a:cubicBezTo>
                    <a:pt x="127" y="155"/>
                    <a:pt x="124" y="153"/>
                    <a:pt x="120" y="152"/>
                  </a:cubicBezTo>
                  <a:cubicBezTo>
                    <a:pt x="106" y="167"/>
                    <a:pt x="89" y="179"/>
                    <a:pt x="61" y="173"/>
                  </a:cubicBezTo>
                  <a:cubicBezTo>
                    <a:pt x="54" y="172"/>
                    <a:pt x="50" y="166"/>
                    <a:pt x="44" y="162"/>
                  </a:cubicBezTo>
                  <a:cubicBezTo>
                    <a:pt x="29" y="156"/>
                    <a:pt x="11" y="153"/>
                    <a:pt x="0" y="148"/>
                  </a:cubicBezTo>
                  <a:cubicBezTo>
                    <a:pt x="3" y="138"/>
                    <a:pt x="7" y="130"/>
                    <a:pt x="11" y="120"/>
                  </a:cubicBezTo>
                  <a:cubicBezTo>
                    <a:pt x="31" y="109"/>
                    <a:pt x="54" y="100"/>
                    <a:pt x="62" y="75"/>
                  </a:cubicBezTo>
                  <a:cubicBezTo>
                    <a:pt x="75" y="71"/>
                    <a:pt x="85" y="64"/>
                    <a:pt x="98" y="60"/>
                  </a:cubicBezTo>
                  <a:cubicBezTo>
                    <a:pt x="105" y="25"/>
                    <a:pt x="148" y="27"/>
                    <a:pt x="162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7705725" y="1989138"/>
              <a:ext cx="487363" cy="909638"/>
            </a:xfrm>
            <a:custGeom>
              <a:avLst/>
              <a:gdLst>
                <a:gd name="T0" fmla="*/ 110 w 249"/>
                <a:gd name="T1" fmla="*/ 0 h 465"/>
                <a:gd name="T2" fmla="*/ 114 w 249"/>
                <a:gd name="T3" fmla="*/ 48 h 465"/>
                <a:gd name="T4" fmla="*/ 101 w 249"/>
                <a:gd name="T5" fmla="*/ 73 h 465"/>
                <a:gd name="T6" fmla="*/ 118 w 249"/>
                <a:gd name="T7" fmla="*/ 106 h 465"/>
                <a:gd name="T8" fmla="*/ 104 w 249"/>
                <a:gd name="T9" fmla="*/ 172 h 465"/>
                <a:gd name="T10" fmla="*/ 112 w 249"/>
                <a:gd name="T11" fmla="*/ 205 h 465"/>
                <a:gd name="T12" fmla="*/ 191 w 249"/>
                <a:gd name="T13" fmla="*/ 286 h 465"/>
                <a:gd name="T14" fmla="*/ 234 w 249"/>
                <a:gd name="T15" fmla="*/ 363 h 465"/>
                <a:gd name="T16" fmla="*/ 249 w 249"/>
                <a:gd name="T17" fmla="*/ 418 h 465"/>
                <a:gd name="T18" fmla="*/ 195 w 249"/>
                <a:gd name="T19" fmla="*/ 463 h 465"/>
                <a:gd name="T20" fmla="*/ 176 w 249"/>
                <a:gd name="T21" fmla="*/ 460 h 465"/>
                <a:gd name="T22" fmla="*/ 175 w 249"/>
                <a:gd name="T23" fmla="*/ 421 h 465"/>
                <a:gd name="T24" fmla="*/ 126 w 249"/>
                <a:gd name="T25" fmla="*/ 437 h 465"/>
                <a:gd name="T26" fmla="*/ 122 w 249"/>
                <a:gd name="T27" fmla="*/ 412 h 465"/>
                <a:gd name="T28" fmla="*/ 63 w 249"/>
                <a:gd name="T29" fmla="*/ 441 h 465"/>
                <a:gd name="T30" fmla="*/ 13 w 249"/>
                <a:gd name="T31" fmla="*/ 394 h 465"/>
                <a:gd name="T32" fmla="*/ 20 w 249"/>
                <a:gd name="T33" fmla="*/ 352 h 465"/>
                <a:gd name="T34" fmla="*/ 39 w 249"/>
                <a:gd name="T35" fmla="*/ 318 h 465"/>
                <a:gd name="T36" fmla="*/ 9 w 249"/>
                <a:gd name="T37" fmla="*/ 248 h 465"/>
                <a:gd name="T38" fmla="*/ 42 w 249"/>
                <a:gd name="T39" fmla="*/ 209 h 465"/>
                <a:gd name="T40" fmla="*/ 9 w 249"/>
                <a:gd name="T41" fmla="*/ 193 h 465"/>
                <a:gd name="T42" fmla="*/ 5 w 249"/>
                <a:gd name="T43" fmla="*/ 152 h 465"/>
                <a:gd name="T44" fmla="*/ 14 w 249"/>
                <a:gd name="T45" fmla="*/ 128 h 465"/>
                <a:gd name="T46" fmla="*/ 10 w 249"/>
                <a:gd name="T47" fmla="*/ 81 h 465"/>
                <a:gd name="T48" fmla="*/ 30 w 249"/>
                <a:gd name="T49" fmla="*/ 48 h 465"/>
                <a:gd name="T50" fmla="*/ 47 w 249"/>
                <a:gd name="T51" fmla="*/ 14 h 465"/>
                <a:gd name="T52" fmla="*/ 43 w 249"/>
                <a:gd name="T53" fmla="*/ 4 h 465"/>
                <a:gd name="T54" fmla="*/ 110 w 249"/>
                <a:gd name="T55" fmla="*/ 0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9" h="465">
                  <a:moveTo>
                    <a:pt x="110" y="0"/>
                  </a:moveTo>
                  <a:cubicBezTo>
                    <a:pt x="112" y="18"/>
                    <a:pt x="117" y="31"/>
                    <a:pt x="114" y="48"/>
                  </a:cubicBezTo>
                  <a:cubicBezTo>
                    <a:pt x="113" y="57"/>
                    <a:pt x="102" y="64"/>
                    <a:pt x="101" y="73"/>
                  </a:cubicBezTo>
                  <a:cubicBezTo>
                    <a:pt x="101" y="85"/>
                    <a:pt x="115" y="93"/>
                    <a:pt x="118" y="106"/>
                  </a:cubicBezTo>
                  <a:cubicBezTo>
                    <a:pt x="126" y="134"/>
                    <a:pt x="114" y="150"/>
                    <a:pt x="104" y="172"/>
                  </a:cubicBezTo>
                  <a:cubicBezTo>
                    <a:pt x="107" y="182"/>
                    <a:pt x="109" y="194"/>
                    <a:pt x="112" y="205"/>
                  </a:cubicBezTo>
                  <a:cubicBezTo>
                    <a:pt x="141" y="231"/>
                    <a:pt x="171" y="251"/>
                    <a:pt x="191" y="286"/>
                  </a:cubicBezTo>
                  <a:cubicBezTo>
                    <a:pt x="205" y="312"/>
                    <a:pt x="211" y="346"/>
                    <a:pt x="234" y="363"/>
                  </a:cubicBezTo>
                  <a:cubicBezTo>
                    <a:pt x="235" y="386"/>
                    <a:pt x="242" y="401"/>
                    <a:pt x="249" y="418"/>
                  </a:cubicBezTo>
                  <a:cubicBezTo>
                    <a:pt x="229" y="431"/>
                    <a:pt x="211" y="446"/>
                    <a:pt x="195" y="463"/>
                  </a:cubicBezTo>
                  <a:cubicBezTo>
                    <a:pt x="188" y="463"/>
                    <a:pt x="179" y="465"/>
                    <a:pt x="176" y="460"/>
                  </a:cubicBezTo>
                  <a:cubicBezTo>
                    <a:pt x="173" y="447"/>
                    <a:pt x="184" y="433"/>
                    <a:pt x="175" y="421"/>
                  </a:cubicBezTo>
                  <a:cubicBezTo>
                    <a:pt x="158" y="426"/>
                    <a:pt x="142" y="430"/>
                    <a:pt x="126" y="437"/>
                  </a:cubicBezTo>
                  <a:cubicBezTo>
                    <a:pt x="124" y="429"/>
                    <a:pt x="123" y="420"/>
                    <a:pt x="122" y="412"/>
                  </a:cubicBezTo>
                  <a:cubicBezTo>
                    <a:pt x="91" y="409"/>
                    <a:pt x="91" y="439"/>
                    <a:pt x="63" y="441"/>
                  </a:cubicBezTo>
                  <a:cubicBezTo>
                    <a:pt x="44" y="428"/>
                    <a:pt x="24" y="415"/>
                    <a:pt x="13" y="394"/>
                  </a:cubicBezTo>
                  <a:cubicBezTo>
                    <a:pt x="21" y="382"/>
                    <a:pt x="16" y="367"/>
                    <a:pt x="20" y="352"/>
                  </a:cubicBezTo>
                  <a:cubicBezTo>
                    <a:pt x="23" y="339"/>
                    <a:pt x="37" y="330"/>
                    <a:pt x="39" y="318"/>
                  </a:cubicBezTo>
                  <a:cubicBezTo>
                    <a:pt x="28" y="297"/>
                    <a:pt x="0" y="283"/>
                    <a:pt x="9" y="248"/>
                  </a:cubicBezTo>
                  <a:cubicBezTo>
                    <a:pt x="13" y="232"/>
                    <a:pt x="34" y="224"/>
                    <a:pt x="42" y="209"/>
                  </a:cubicBezTo>
                  <a:cubicBezTo>
                    <a:pt x="32" y="202"/>
                    <a:pt x="23" y="195"/>
                    <a:pt x="9" y="193"/>
                  </a:cubicBezTo>
                  <a:cubicBezTo>
                    <a:pt x="11" y="178"/>
                    <a:pt x="4" y="167"/>
                    <a:pt x="5" y="152"/>
                  </a:cubicBezTo>
                  <a:cubicBezTo>
                    <a:pt x="6" y="143"/>
                    <a:pt x="13" y="137"/>
                    <a:pt x="14" y="128"/>
                  </a:cubicBezTo>
                  <a:cubicBezTo>
                    <a:pt x="16" y="112"/>
                    <a:pt x="7" y="97"/>
                    <a:pt x="10" y="81"/>
                  </a:cubicBezTo>
                  <a:cubicBezTo>
                    <a:pt x="13" y="70"/>
                    <a:pt x="24" y="59"/>
                    <a:pt x="30" y="48"/>
                  </a:cubicBezTo>
                  <a:cubicBezTo>
                    <a:pt x="37" y="35"/>
                    <a:pt x="41" y="24"/>
                    <a:pt x="47" y="14"/>
                  </a:cubicBezTo>
                  <a:cubicBezTo>
                    <a:pt x="49" y="8"/>
                    <a:pt x="40" y="7"/>
                    <a:pt x="43" y="4"/>
                  </a:cubicBezTo>
                  <a:cubicBezTo>
                    <a:pt x="65" y="2"/>
                    <a:pt x="96" y="1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" name="Freeform 10"/>
            <p:cNvSpPr>
              <a:spLocks/>
            </p:cNvSpPr>
            <p:nvPr/>
          </p:nvSpPr>
          <p:spPr bwMode="auto">
            <a:xfrm>
              <a:off x="7421563" y="2268538"/>
              <a:ext cx="328613" cy="406400"/>
            </a:xfrm>
            <a:custGeom>
              <a:avLst/>
              <a:gdLst>
                <a:gd name="T0" fmla="*/ 67 w 168"/>
                <a:gd name="T1" fmla="*/ 0 h 208"/>
                <a:gd name="T2" fmla="*/ 92 w 168"/>
                <a:gd name="T3" fmla="*/ 43 h 208"/>
                <a:gd name="T4" fmla="*/ 166 w 168"/>
                <a:gd name="T5" fmla="*/ 67 h 208"/>
                <a:gd name="T6" fmla="*/ 141 w 168"/>
                <a:gd name="T7" fmla="*/ 100 h 208"/>
                <a:gd name="T8" fmla="*/ 168 w 168"/>
                <a:gd name="T9" fmla="*/ 175 h 208"/>
                <a:gd name="T10" fmla="*/ 150 w 168"/>
                <a:gd name="T11" fmla="*/ 205 h 208"/>
                <a:gd name="T12" fmla="*/ 120 w 168"/>
                <a:gd name="T13" fmla="*/ 207 h 208"/>
                <a:gd name="T14" fmla="*/ 100 w 168"/>
                <a:gd name="T15" fmla="*/ 151 h 208"/>
                <a:gd name="T16" fmla="*/ 85 w 168"/>
                <a:gd name="T17" fmla="*/ 135 h 208"/>
                <a:gd name="T18" fmla="*/ 39 w 168"/>
                <a:gd name="T19" fmla="*/ 96 h 208"/>
                <a:gd name="T20" fmla="*/ 0 w 168"/>
                <a:gd name="T21" fmla="*/ 68 h 208"/>
                <a:gd name="T22" fmla="*/ 8 w 168"/>
                <a:gd name="T23" fmla="*/ 68 h 208"/>
                <a:gd name="T24" fmla="*/ 64 w 168"/>
                <a:gd name="T25" fmla="*/ 9 h 208"/>
                <a:gd name="T26" fmla="*/ 67 w 168"/>
                <a:gd name="T27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208">
                  <a:moveTo>
                    <a:pt x="67" y="0"/>
                  </a:moveTo>
                  <a:cubicBezTo>
                    <a:pt x="74" y="15"/>
                    <a:pt x="80" y="32"/>
                    <a:pt x="92" y="43"/>
                  </a:cubicBezTo>
                  <a:cubicBezTo>
                    <a:pt x="115" y="53"/>
                    <a:pt x="141" y="59"/>
                    <a:pt x="166" y="67"/>
                  </a:cubicBezTo>
                  <a:cubicBezTo>
                    <a:pt x="163" y="78"/>
                    <a:pt x="148" y="89"/>
                    <a:pt x="141" y="100"/>
                  </a:cubicBezTo>
                  <a:cubicBezTo>
                    <a:pt x="135" y="140"/>
                    <a:pt x="153" y="156"/>
                    <a:pt x="168" y="175"/>
                  </a:cubicBezTo>
                  <a:cubicBezTo>
                    <a:pt x="164" y="187"/>
                    <a:pt x="158" y="197"/>
                    <a:pt x="150" y="205"/>
                  </a:cubicBezTo>
                  <a:cubicBezTo>
                    <a:pt x="140" y="205"/>
                    <a:pt x="131" y="208"/>
                    <a:pt x="120" y="207"/>
                  </a:cubicBezTo>
                  <a:cubicBezTo>
                    <a:pt x="113" y="188"/>
                    <a:pt x="100" y="176"/>
                    <a:pt x="100" y="151"/>
                  </a:cubicBezTo>
                  <a:cubicBezTo>
                    <a:pt x="97" y="144"/>
                    <a:pt x="91" y="140"/>
                    <a:pt x="85" y="135"/>
                  </a:cubicBezTo>
                  <a:cubicBezTo>
                    <a:pt x="57" y="135"/>
                    <a:pt x="43" y="121"/>
                    <a:pt x="39" y="96"/>
                  </a:cubicBezTo>
                  <a:cubicBezTo>
                    <a:pt x="27" y="86"/>
                    <a:pt x="13" y="78"/>
                    <a:pt x="0" y="68"/>
                  </a:cubicBezTo>
                  <a:cubicBezTo>
                    <a:pt x="1" y="65"/>
                    <a:pt x="4" y="70"/>
                    <a:pt x="8" y="68"/>
                  </a:cubicBezTo>
                  <a:cubicBezTo>
                    <a:pt x="32" y="54"/>
                    <a:pt x="41" y="25"/>
                    <a:pt x="64" y="9"/>
                  </a:cubicBezTo>
                  <a:cubicBezTo>
                    <a:pt x="63" y="4"/>
                    <a:pt x="67" y="4"/>
                    <a:pt x="67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" name="Freeform 11"/>
            <p:cNvSpPr>
              <a:spLocks/>
            </p:cNvSpPr>
            <p:nvPr/>
          </p:nvSpPr>
          <p:spPr bwMode="auto">
            <a:xfrm>
              <a:off x="8796338" y="2795588"/>
              <a:ext cx="1655763" cy="1212850"/>
            </a:xfrm>
            <a:custGeom>
              <a:avLst/>
              <a:gdLst>
                <a:gd name="T0" fmla="*/ 327 w 846"/>
                <a:gd name="T1" fmla="*/ 48 h 620"/>
                <a:gd name="T2" fmla="*/ 371 w 846"/>
                <a:gd name="T3" fmla="*/ 121 h 620"/>
                <a:gd name="T4" fmla="*/ 443 w 846"/>
                <a:gd name="T5" fmla="*/ 188 h 620"/>
                <a:gd name="T6" fmla="*/ 447 w 846"/>
                <a:gd name="T7" fmla="*/ 222 h 620"/>
                <a:gd name="T8" fmla="*/ 459 w 846"/>
                <a:gd name="T9" fmla="*/ 251 h 620"/>
                <a:gd name="T10" fmla="*/ 431 w 846"/>
                <a:gd name="T11" fmla="*/ 307 h 620"/>
                <a:gd name="T12" fmla="*/ 447 w 846"/>
                <a:gd name="T13" fmla="*/ 328 h 620"/>
                <a:gd name="T14" fmla="*/ 489 w 846"/>
                <a:gd name="T15" fmla="*/ 324 h 620"/>
                <a:gd name="T16" fmla="*/ 530 w 846"/>
                <a:gd name="T17" fmla="*/ 320 h 620"/>
                <a:gd name="T18" fmla="*/ 549 w 846"/>
                <a:gd name="T19" fmla="*/ 344 h 620"/>
                <a:gd name="T20" fmla="*/ 608 w 846"/>
                <a:gd name="T21" fmla="*/ 410 h 620"/>
                <a:gd name="T22" fmla="*/ 673 w 846"/>
                <a:gd name="T23" fmla="*/ 408 h 620"/>
                <a:gd name="T24" fmla="*/ 745 w 846"/>
                <a:gd name="T25" fmla="*/ 377 h 620"/>
                <a:gd name="T26" fmla="*/ 756 w 846"/>
                <a:gd name="T27" fmla="*/ 334 h 620"/>
                <a:gd name="T28" fmla="*/ 783 w 846"/>
                <a:gd name="T29" fmla="*/ 309 h 620"/>
                <a:gd name="T30" fmla="*/ 816 w 846"/>
                <a:gd name="T31" fmla="*/ 262 h 620"/>
                <a:gd name="T32" fmla="*/ 836 w 846"/>
                <a:gd name="T33" fmla="*/ 263 h 620"/>
                <a:gd name="T34" fmla="*/ 827 w 846"/>
                <a:gd name="T35" fmla="*/ 296 h 620"/>
                <a:gd name="T36" fmla="*/ 818 w 846"/>
                <a:gd name="T37" fmla="*/ 328 h 620"/>
                <a:gd name="T38" fmla="*/ 841 w 846"/>
                <a:gd name="T39" fmla="*/ 356 h 620"/>
                <a:gd name="T40" fmla="*/ 845 w 846"/>
                <a:gd name="T41" fmla="*/ 383 h 620"/>
                <a:gd name="T42" fmla="*/ 799 w 846"/>
                <a:gd name="T43" fmla="*/ 443 h 620"/>
                <a:gd name="T44" fmla="*/ 771 w 846"/>
                <a:gd name="T45" fmla="*/ 498 h 620"/>
                <a:gd name="T46" fmla="*/ 758 w 846"/>
                <a:gd name="T47" fmla="*/ 499 h 620"/>
                <a:gd name="T48" fmla="*/ 704 w 846"/>
                <a:gd name="T49" fmla="*/ 564 h 620"/>
                <a:gd name="T50" fmla="*/ 595 w 846"/>
                <a:gd name="T51" fmla="*/ 553 h 620"/>
                <a:gd name="T52" fmla="*/ 542 w 846"/>
                <a:gd name="T53" fmla="*/ 618 h 620"/>
                <a:gd name="T54" fmla="*/ 472 w 846"/>
                <a:gd name="T55" fmla="*/ 611 h 620"/>
                <a:gd name="T56" fmla="*/ 449 w 846"/>
                <a:gd name="T57" fmla="*/ 595 h 620"/>
                <a:gd name="T58" fmla="*/ 397 w 846"/>
                <a:gd name="T59" fmla="*/ 609 h 620"/>
                <a:gd name="T60" fmla="*/ 336 w 846"/>
                <a:gd name="T61" fmla="*/ 516 h 620"/>
                <a:gd name="T62" fmla="*/ 318 w 846"/>
                <a:gd name="T63" fmla="*/ 585 h 620"/>
                <a:gd name="T64" fmla="*/ 281 w 846"/>
                <a:gd name="T65" fmla="*/ 557 h 620"/>
                <a:gd name="T66" fmla="*/ 226 w 846"/>
                <a:gd name="T67" fmla="*/ 540 h 620"/>
                <a:gd name="T68" fmla="*/ 293 w 846"/>
                <a:gd name="T69" fmla="*/ 506 h 620"/>
                <a:gd name="T70" fmla="*/ 248 w 846"/>
                <a:gd name="T71" fmla="*/ 453 h 620"/>
                <a:gd name="T72" fmla="*/ 269 w 846"/>
                <a:gd name="T73" fmla="*/ 446 h 620"/>
                <a:gd name="T74" fmla="*/ 199 w 846"/>
                <a:gd name="T75" fmla="*/ 320 h 620"/>
                <a:gd name="T76" fmla="*/ 211 w 846"/>
                <a:gd name="T77" fmla="*/ 189 h 620"/>
                <a:gd name="T78" fmla="*/ 194 w 846"/>
                <a:gd name="T79" fmla="*/ 184 h 620"/>
                <a:gd name="T80" fmla="*/ 136 w 846"/>
                <a:gd name="T81" fmla="*/ 242 h 620"/>
                <a:gd name="T82" fmla="*/ 119 w 846"/>
                <a:gd name="T83" fmla="*/ 270 h 620"/>
                <a:gd name="T84" fmla="*/ 19 w 846"/>
                <a:gd name="T85" fmla="*/ 288 h 620"/>
                <a:gd name="T86" fmla="*/ 7 w 846"/>
                <a:gd name="T87" fmla="*/ 201 h 620"/>
                <a:gd name="T88" fmla="*/ 73 w 846"/>
                <a:gd name="T89" fmla="*/ 164 h 620"/>
                <a:gd name="T90" fmla="*/ 135 w 846"/>
                <a:gd name="T91" fmla="*/ 106 h 620"/>
                <a:gd name="T92" fmla="*/ 193 w 846"/>
                <a:gd name="T93" fmla="*/ 101 h 620"/>
                <a:gd name="T94" fmla="*/ 219 w 846"/>
                <a:gd name="T95" fmla="*/ 73 h 620"/>
                <a:gd name="T96" fmla="*/ 217 w 846"/>
                <a:gd name="T97" fmla="*/ 0 h 620"/>
                <a:gd name="T98" fmla="*/ 278 w 846"/>
                <a:gd name="T99" fmla="*/ 15 h 620"/>
                <a:gd name="T100" fmla="*/ 327 w 846"/>
                <a:gd name="T101" fmla="*/ 48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46" h="620">
                  <a:moveTo>
                    <a:pt x="327" y="48"/>
                  </a:moveTo>
                  <a:cubicBezTo>
                    <a:pt x="332" y="81"/>
                    <a:pt x="350" y="99"/>
                    <a:pt x="371" y="121"/>
                  </a:cubicBezTo>
                  <a:cubicBezTo>
                    <a:pt x="394" y="146"/>
                    <a:pt x="415" y="169"/>
                    <a:pt x="443" y="188"/>
                  </a:cubicBezTo>
                  <a:cubicBezTo>
                    <a:pt x="445" y="201"/>
                    <a:pt x="444" y="211"/>
                    <a:pt x="447" y="222"/>
                  </a:cubicBezTo>
                  <a:cubicBezTo>
                    <a:pt x="450" y="233"/>
                    <a:pt x="459" y="243"/>
                    <a:pt x="459" y="251"/>
                  </a:cubicBezTo>
                  <a:cubicBezTo>
                    <a:pt x="459" y="270"/>
                    <a:pt x="435" y="289"/>
                    <a:pt x="431" y="307"/>
                  </a:cubicBezTo>
                  <a:cubicBezTo>
                    <a:pt x="434" y="316"/>
                    <a:pt x="442" y="321"/>
                    <a:pt x="447" y="328"/>
                  </a:cubicBezTo>
                  <a:cubicBezTo>
                    <a:pt x="462" y="327"/>
                    <a:pt x="476" y="325"/>
                    <a:pt x="489" y="324"/>
                  </a:cubicBezTo>
                  <a:cubicBezTo>
                    <a:pt x="503" y="323"/>
                    <a:pt x="520" y="317"/>
                    <a:pt x="530" y="320"/>
                  </a:cubicBezTo>
                  <a:cubicBezTo>
                    <a:pt x="537" y="322"/>
                    <a:pt x="543" y="337"/>
                    <a:pt x="549" y="344"/>
                  </a:cubicBezTo>
                  <a:cubicBezTo>
                    <a:pt x="567" y="367"/>
                    <a:pt x="591" y="389"/>
                    <a:pt x="608" y="410"/>
                  </a:cubicBezTo>
                  <a:cubicBezTo>
                    <a:pt x="631" y="406"/>
                    <a:pt x="653" y="411"/>
                    <a:pt x="673" y="408"/>
                  </a:cubicBezTo>
                  <a:cubicBezTo>
                    <a:pt x="700" y="404"/>
                    <a:pt x="721" y="382"/>
                    <a:pt x="745" y="377"/>
                  </a:cubicBezTo>
                  <a:cubicBezTo>
                    <a:pt x="750" y="361"/>
                    <a:pt x="749" y="346"/>
                    <a:pt x="756" y="334"/>
                  </a:cubicBezTo>
                  <a:cubicBezTo>
                    <a:pt x="761" y="323"/>
                    <a:pt x="775" y="319"/>
                    <a:pt x="783" y="309"/>
                  </a:cubicBezTo>
                  <a:cubicBezTo>
                    <a:pt x="797" y="294"/>
                    <a:pt x="802" y="275"/>
                    <a:pt x="816" y="262"/>
                  </a:cubicBezTo>
                  <a:cubicBezTo>
                    <a:pt x="823" y="263"/>
                    <a:pt x="832" y="261"/>
                    <a:pt x="836" y="263"/>
                  </a:cubicBezTo>
                  <a:cubicBezTo>
                    <a:pt x="833" y="274"/>
                    <a:pt x="830" y="285"/>
                    <a:pt x="827" y="296"/>
                  </a:cubicBezTo>
                  <a:cubicBezTo>
                    <a:pt x="824" y="306"/>
                    <a:pt x="817" y="320"/>
                    <a:pt x="818" y="328"/>
                  </a:cubicBezTo>
                  <a:cubicBezTo>
                    <a:pt x="819" y="339"/>
                    <a:pt x="836" y="343"/>
                    <a:pt x="841" y="356"/>
                  </a:cubicBezTo>
                  <a:cubicBezTo>
                    <a:pt x="846" y="366"/>
                    <a:pt x="841" y="371"/>
                    <a:pt x="845" y="383"/>
                  </a:cubicBezTo>
                  <a:cubicBezTo>
                    <a:pt x="831" y="401"/>
                    <a:pt x="808" y="417"/>
                    <a:pt x="799" y="443"/>
                  </a:cubicBezTo>
                  <a:cubicBezTo>
                    <a:pt x="792" y="464"/>
                    <a:pt x="791" y="487"/>
                    <a:pt x="771" y="498"/>
                  </a:cubicBezTo>
                  <a:cubicBezTo>
                    <a:pt x="768" y="500"/>
                    <a:pt x="763" y="497"/>
                    <a:pt x="758" y="499"/>
                  </a:cubicBezTo>
                  <a:cubicBezTo>
                    <a:pt x="738" y="518"/>
                    <a:pt x="724" y="544"/>
                    <a:pt x="704" y="564"/>
                  </a:cubicBezTo>
                  <a:cubicBezTo>
                    <a:pt x="663" y="561"/>
                    <a:pt x="619" y="572"/>
                    <a:pt x="595" y="553"/>
                  </a:cubicBezTo>
                  <a:cubicBezTo>
                    <a:pt x="583" y="581"/>
                    <a:pt x="566" y="603"/>
                    <a:pt x="542" y="618"/>
                  </a:cubicBezTo>
                  <a:cubicBezTo>
                    <a:pt x="515" y="619"/>
                    <a:pt x="493" y="620"/>
                    <a:pt x="472" y="611"/>
                  </a:cubicBezTo>
                  <a:cubicBezTo>
                    <a:pt x="464" y="608"/>
                    <a:pt x="457" y="596"/>
                    <a:pt x="449" y="595"/>
                  </a:cubicBezTo>
                  <a:cubicBezTo>
                    <a:pt x="430" y="594"/>
                    <a:pt x="420" y="611"/>
                    <a:pt x="397" y="609"/>
                  </a:cubicBezTo>
                  <a:cubicBezTo>
                    <a:pt x="397" y="562"/>
                    <a:pt x="374" y="529"/>
                    <a:pt x="336" y="516"/>
                  </a:cubicBezTo>
                  <a:cubicBezTo>
                    <a:pt x="328" y="536"/>
                    <a:pt x="322" y="560"/>
                    <a:pt x="318" y="585"/>
                  </a:cubicBezTo>
                  <a:cubicBezTo>
                    <a:pt x="302" y="580"/>
                    <a:pt x="293" y="567"/>
                    <a:pt x="281" y="557"/>
                  </a:cubicBezTo>
                  <a:cubicBezTo>
                    <a:pt x="260" y="555"/>
                    <a:pt x="229" y="556"/>
                    <a:pt x="226" y="540"/>
                  </a:cubicBezTo>
                  <a:cubicBezTo>
                    <a:pt x="255" y="535"/>
                    <a:pt x="273" y="520"/>
                    <a:pt x="293" y="506"/>
                  </a:cubicBezTo>
                  <a:cubicBezTo>
                    <a:pt x="278" y="488"/>
                    <a:pt x="263" y="471"/>
                    <a:pt x="248" y="453"/>
                  </a:cubicBezTo>
                  <a:cubicBezTo>
                    <a:pt x="254" y="449"/>
                    <a:pt x="263" y="449"/>
                    <a:pt x="269" y="446"/>
                  </a:cubicBezTo>
                  <a:cubicBezTo>
                    <a:pt x="257" y="393"/>
                    <a:pt x="230" y="355"/>
                    <a:pt x="199" y="320"/>
                  </a:cubicBezTo>
                  <a:cubicBezTo>
                    <a:pt x="203" y="278"/>
                    <a:pt x="232" y="230"/>
                    <a:pt x="211" y="189"/>
                  </a:cubicBezTo>
                  <a:cubicBezTo>
                    <a:pt x="206" y="188"/>
                    <a:pt x="199" y="187"/>
                    <a:pt x="194" y="184"/>
                  </a:cubicBezTo>
                  <a:cubicBezTo>
                    <a:pt x="171" y="197"/>
                    <a:pt x="153" y="221"/>
                    <a:pt x="136" y="242"/>
                  </a:cubicBezTo>
                  <a:cubicBezTo>
                    <a:pt x="129" y="251"/>
                    <a:pt x="125" y="261"/>
                    <a:pt x="119" y="270"/>
                  </a:cubicBezTo>
                  <a:cubicBezTo>
                    <a:pt x="102" y="293"/>
                    <a:pt x="41" y="324"/>
                    <a:pt x="19" y="288"/>
                  </a:cubicBezTo>
                  <a:cubicBezTo>
                    <a:pt x="6" y="268"/>
                    <a:pt x="0" y="228"/>
                    <a:pt x="7" y="201"/>
                  </a:cubicBezTo>
                  <a:cubicBezTo>
                    <a:pt x="36" y="196"/>
                    <a:pt x="49" y="175"/>
                    <a:pt x="73" y="164"/>
                  </a:cubicBezTo>
                  <a:cubicBezTo>
                    <a:pt x="83" y="133"/>
                    <a:pt x="101" y="113"/>
                    <a:pt x="135" y="106"/>
                  </a:cubicBezTo>
                  <a:cubicBezTo>
                    <a:pt x="154" y="103"/>
                    <a:pt x="174" y="108"/>
                    <a:pt x="193" y="101"/>
                  </a:cubicBezTo>
                  <a:cubicBezTo>
                    <a:pt x="201" y="98"/>
                    <a:pt x="218" y="79"/>
                    <a:pt x="219" y="73"/>
                  </a:cubicBezTo>
                  <a:cubicBezTo>
                    <a:pt x="222" y="59"/>
                    <a:pt x="193" y="0"/>
                    <a:pt x="217" y="0"/>
                  </a:cubicBezTo>
                  <a:cubicBezTo>
                    <a:pt x="238" y="0"/>
                    <a:pt x="265" y="8"/>
                    <a:pt x="278" y="15"/>
                  </a:cubicBezTo>
                  <a:cubicBezTo>
                    <a:pt x="298" y="26"/>
                    <a:pt x="303" y="45"/>
                    <a:pt x="327" y="4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" name="Freeform 12"/>
            <p:cNvSpPr>
              <a:spLocks/>
            </p:cNvSpPr>
            <p:nvPr/>
          </p:nvSpPr>
          <p:spPr bwMode="auto">
            <a:xfrm>
              <a:off x="7985125" y="3024188"/>
              <a:ext cx="523875" cy="771525"/>
            </a:xfrm>
            <a:custGeom>
              <a:avLst/>
              <a:gdLst>
                <a:gd name="T0" fmla="*/ 267 w 267"/>
                <a:gd name="T1" fmla="*/ 178 h 394"/>
                <a:gd name="T2" fmla="*/ 227 w 267"/>
                <a:gd name="T3" fmla="*/ 244 h 394"/>
                <a:gd name="T4" fmla="*/ 250 w 267"/>
                <a:gd name="T5" fmla="*/ 275 h 394"/>
                <a:gd name="T6" fmla="*/ 252 w 267"/>
                <a:gd name="T7" fmla="*/ 322 h 394"/>
                <a:gd name="T8" fmla="*/ 214 w 267"/>
                <a:gd name="T9" fmla="*/ 357 h 394"/>
                <a:gd name="T10" fmla="*/ 148 w 267"/>
                <a:gd name="T11" fmla="*/ 385 h 394"/>
                <a:gd name="T12" fmla="*/ 140 w 267"/>
                <a:gd name="T13" fmla="*/ 357 h 394"/>
                <a:gd name="T14" fmla="*/ 128 w 267"/>
                <a:gd name="T15" fmla="*/ 360 h 394"/>
                <a:gd name="T16" fmla="*/ 95 w 267"/>
                <a:gd name="T17" fmla="*/ 295 h 394"/>
                <a:gd name="T18" fmla="*/ 60 w 267"/>
                <a:gd name="T19" fmla="*/ 253 h 394"/>
                <a:gd name="T20" fmla="*/ 48 w 267"/>
                <a:gd name="T21" fmla="*/ 199 h 394"/>
                <a:gd name="T22" fmla="*/ 25 w 267"/>
                <a:gd name="T23" fmla="*/ 155 h 394"/>
                <a:gd name="T24" fmla="*/ 0 w 267"/>
                <a:gd name="T25" fmla="*/ 116 h 394"/>
                <a:gd name="T26" fmla="*/ 57 w 267"/>
                <a:gd name="T27" fmla="*/ 90 h 394"/>
                <a:gd name="T28" fmla="*/ 86 w 267"/>
                <a:gd name="T29" fmla="*/ 47 h 394"/>
                <a:gd name="T30" fmla="*/ 119 w 267"/>
                <a:gd name="T31" fmla="*/ 0 h 394"/>
                <a:gd name="T32" fmla="*/ 153 w 267"/>
                <a:gd name="T33" fmla="*/ 41 h 394"/>
                <a:gd name="T34" fmla="*/ 186 w 267"/>
                <a:gd name="T35" fmla="*/ 83 h 394"/>
                <a:gd name="T36" fmla="*/ 238 w 267"/>
                <a:gd name="T37" fmla="*/ 157 h 394"/>
                <a:gd name="T38" fmla="*/ 267 w 267"/>
                <a:gd name="T39" fmla="*/ 178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67" h="394">
                  <a:moveTo>
                    <a:pt x="267" y="178"/>
                  </a:moveTo>
                  <a:cubicBezTo>
                    <a:pt x="254" y="188"/>
                    <a:pt x="224" y="218"/>
                    <a:pt x="227" y="244"/>
                  </a:cubicBezTo>
                  <a:cubicBezTo>
                    <a:pt x="229" y="257"/>
                    <a:pt x="245" y="266"/>
                    <a:pt x="250" y="275"/>
                  </a:cubicBezTo>
                  <a:cubicBezTo>
                    <a:pt x="255" y="287"/>
                    <a:pt x="256" y="309"/>
                    <a:pt x="252" y="322"/>
                  </a:cubicBezTo>
                  <a:cubicBezTo>
                    <a:pt x="247" y="337"/>
                    <a:pt x="227" y="348"/>
                    <a:pt x="214" y="357"/>
                  </a:cubicBezTo>
                  <a:cubicBezTo>
                    <a:pt x="194" y="372"/>
                    <a:pt x="179" y="394"/>
                    <a:pt x="148" y="385"/>
                  </a:cubicBezTo>
                  <a:cubicBezTo>
                    <a:pt x="145" y="376"/>
                    <a:pt x="146" y="363"/>
                    <a:pt x="140" y="357"/>
                  </a:cubicBezTo>
                  <a:cubicBezTo>
                    <a:pt x="136" y="353"/>
                    <a:pt x="134" y="361"/>
                    <a:pt x="128" y="360"/>
                  </a:cubicBezTo>
                  <a:cubicBezTo>
                    <a:pt x="116" y="340"/>
                    <a:pt x="110" y="318"/>
                    <a:pt x="95" y="295"/>
                  </a:cubicBezTo>
                  <a:cubicBezTo>
                    <a:pt x="86" y="280"/>
                    <a:pt x="66" y="268"/>
                    <a:pt x="60" y="253"/>
                  </a:cubicBezTo>
                  <a:cubicBezTo>
                    <a:pt x="52" y="235"/>
                    <a:pt x="54" y="216"/>
                    <a:pt x="48" y="199"/>
                  </a:cubicBezTo>
                  <a:cubicBezTo>
                    <a:pt x="43" y="183"/>
                    <a:pt x="33" y="169"/>
                    <a:pt x="25" y="155"/>
                  </a:cubicBezTo>
                  <a:cubicBezTo>
                    <a:pt x="18" y="142"/>
                    <a:pt x="12" y="127"/>
                    <a:pt x="0" y="116"/>
                  </a:cubicBezTo>
                  <a:cubicBezTo>
                    <a:pt x="13" y="99"/>
                    <a:pt x="26" y="80"/>
                    <a:pt x="57" y="90"/>
                  </a:cubicBezTo>
                  <a:cubicBezTo>
                    <a:pt x="67" y="81"/>
                    <a:pt x="76" y="65"/>
                    <a:pt x="86" y="47"/>
                  </a:cubicBezTo>
                  <a:cubicBezTo>
                    <a:pt x="94" y="33"/>
                    <a:pt x="109" y="0"/>
                    <a:pt x="119" y="0"/>
                  </a:cubicBezTo>
                  <a:cubicBezTo>
                    <a:pt x="130" y="0"/>
                    <a:pt x="146" y="30"/>
                    <a:pt x="153" y="41"/>
                  </a:cubicBezTo>
                  <a:cubicBezTo>
                    <a:pt x="164" y="56"/>
                    <a:pt x="178" y="70"/>
                    <a:pt x="186" y="83"/>
                  </a:cubicBezTo>
                  <a:cubicBezTo>
                    <a:pt x="204" y="112"/>
                    <a:pt x="210" y="140"/>
                    <a:pt x="238" y="157"/>
                  </a:cubicBezTo>
                  <a:cubicBezTo>
                    <a:pt x="251" y="165"/>
                    <a:pt x="263" y="161"/>
                    <a:pt x="267" y="17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7" name="Freeform 13"/>
            <p:cNvSpPr>
              <a:spLocks/>
            </p:cNvSpPr>
            <p:nvPr/>
          </p:nvSpPr>
          <p:spPr bwMode="auto">
            <a:xfrm>
              <a:off x="8366125" y="3089275"/>
              <a:ext cx="844550" cy="631825"/>
            </a:xfrm>
            <a:custGeom>
              <a:avLst/>
              <a:gdLst>
                <a:gd name="T0" fmla="*/ 421 w 432"/>
                <a:gd name="T1" fmla="*/ 49 h 323"/>
                <a:gd name="T2" fmla="*/ 415 w 432"/>
                <a:gd name="T3" fmla="*/ 128 h 323"/>
                <a:gd name="T4" fmla="*/ 405 w 432"/>
                <a:gd name="T5" fmla="*/ 177 h 323"/>
                <a:gd name="T6" fmla="*/ 359 w 432"/>
                <a:gd name="T7" fmla="*/ 223 h 323"/>
                <a:gd name="T8" fmla="*/ 306 w 432"/>
                <a:gd name="T9" fmla="*/ 241 h 323"/>
                <a:gd name="T10" fmla="*/ 252 w 432"/>
                <a:gd name="T11" fmla="*/ 267 h 323"/>
                <a:gd name="T12" fmla="*/ 208 w 432"/>
                <a:gd name="T13" fmla="*/ 320 h 323"/>
                <a:gd name="T14" fmla="*/ 165 w 432"/>
                <a:gd name="T15" fmla="*/ 314 h 323"/>
                <a:gd name="T16" fmla="*/ 125 w 432"/>
                <a:gd name="T17" fmla="*/ 303 h 323"/>
                <a:gd name="T18" fmla="*/ 94 w 432"/>
                <a:gd name="T19" fmla="*/ 323 h 323"/>
                <a:gd name="T20" fmla="*/ 66 w 432"/>
                <a:gd name="T21" fmla="*/ 303 h 323"/>
                <a:gd name="T22" fmla="*/ 67 w 432"/>
                <a:gd name="T23" fmla="*/ 237 h 323"/>
                <a:gd name="T24" fmla="*/ 46 w 432"/>
                <a:gd name="T25" fmla="*/ 209 h 323"/>
                <a:gd name="T26" fmla="*/ 67 w 432"/>
                <a:gd name="T27" fmla="*/ 165 h 323"/>
                <a:gd name="T28" fmla="*/ 86 w 432"/>
                <a:gd name="T29" fmla="*/ 149 h 323"/>
                <a:gd name="T30" fmla="*/ 49 w 432"/>
                <a:gd name="T31" fmla="*/ 112 h 323"/>
                <a:gd name="T32" fmla="*/ 0 w 432"/>
                <a:gd name="T33" fmla="*/ 37 h 323"/>
                <a:gd name="T34" fmla="*/ 29 w 432"/>
                <a:gd name="T35" fmla="*/ 28 h 323"/>
                <a:gd name="T36" fmla="*/ 73 w 432"/>
                <a:gd name="T37" fmla="*/ 38 h 323"/>
                <a:gd name="T38" fmla="*/ 115 w 432"/>
                <a:gd name="T39" fmla="*/ 50 h 323"/>
                <a:gd name="T40" fmla="*/ 145 w 432"/>
                <a:gd name="T41" fmla="*/ 25 h 323"/>
                <a:gd name="T42" fmla="*/ 174 w 432"/>
                <a:gd name="T43" fmla="*/ 82 h 323"/>
                <a:gd name="T44" fmla="*/ 193 w 432"/>
                <a:gd name="T45" fmla="*/ 10 h 323"/>
                <a:gd name="T46" fmla="*/ 207 w 432"/>
                <a:gd name="T47" fmla="*/ 0 h 323"/>
                <a:gd name="T48" fmla="*/ 208 w 432"/>
                <a:gd name="T49" fmla="*/ 1 h 323"/>
                <a:gd name="T50" fmla="*/ 212 w 432"/>
                <a:gd name="T51" fmla="*/ 55 h 323"/>
                <a:gd name="T52" fmla="*/ 210 w 432"/>
                <a:gd name="T53" fmla="*/ 71 h 323"/>
                <a:gd name="T54" fmla="*/ 251 w 432"/>
                <a:gd name="T55" fmla="*/ 166 h 323"/>
                <a:gd name="T56" fmla="*/ 307 w 432"/>
                <a:gd name="T57" fmla="*/ 159 h 323"/>
                <a:gd name="T58" fmla="*/ 348 w 432"/>
                <a:gd name="T59" fmla="*/ 129 h 323"/>
                <a:gd name="T60" fmla="*/ 363 w 432"/>
                <a:gd name="T61" fmla="*/ 101 h 323"/>
                <a:gd name="T62" fmla="*/ 386 w 432"/>
                <a:gd name="T63" fmla="*/ 79 h 323"/>
                <a:gd name="T64" fmla="*/ 421 w 432"/>
                <a:gd name="T65" fmla="*/ 49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2" h="323">
                  <a:moveTo>
                    <a:pt x="421" y="49"/>
                  </a:moveTo>
                  <a:cubicBezTo>
                    <a:pt x="432" y="73"/>
                    <a:pt x="421" y="100"/>
                    <a:pt x="415" y="128"/>
                  </a:cubicBezTo>
                  <a:cubicBezTo>
                    <a:pt x="412" y="145"/>
                    <a:pt x="410" y="165"/>
                    <a:pt x="405" y="177"/>
                  </a:cubicBezTo>
                  <a:cubicBezTo>
                    <a:pt x="399" y="192"/>
                    <a:pt x="375" y="219"/>
                    <a:pt x="359" y="223"/>
                  </a:cubicBezTo>
                  <a:cubicBezTo>
                    <a:pt x="339" y="227"/>
                    <a:pt x="314" y="218"/>
                    <a:pt x="306" y="241"/>
                  </a:cubicBezTo>
                  <a:cubicBezTo>
                    <a:pt x="289" y="253"/>
                    <a:pt x="268" y="256"/>
                    <a:pt x="252" y="267"/>
                  </a:cubicBezTo>
                  <a:cubicBezTo>
                    <a:pt x="233" y="280"/>
                    <a:pt x="226" y="306"/>
                    <a:pt x="208" y="320"/>
                  </a:cubicBezTo>
                  <a:cubicBezTo>
                    <a:pt x="194" y="318"/>
                    <a:pt x="180" y="317"/>
                    <a:pt x="165" y="314"/>
                  </a:cubicBezTo>
                  <a:cubicBezTo>
                    <a:pt x="151" y="311"/>
                    <a:pt x="135" y="302"/>
                    <a:pt x="125" y="303"/>
                  </a:cubicBezTo>
                  <a:cubicBezTo>
                    <a:pt x="112" y="304"/>
                    <a:pt x="106" y="318"/>
                    <a:pt x="94" y="323"/>
                  </a:cubicBezTo>
                  <a:cubicBezTo>
                    <a:pt x="83" y="317"/>
                    <a:pt x="77" y="308"/>
                    <a:pt x="66" y="303"/>
                  </a:cubicBezTo>
                  <a:cubicBezTo>
                    <a:pt x="76" y="280"/>
                    <a:pt x="76" y="255"/>
                    <a:pt x="67" y="237"/>
                  </a:cubicBezTo>
                  <a:cubicBezTo>
                    <a:pt x="62" y="226"/>
                    <a:pt x="47" y="218"/>
                    <a:pt x="46" y="209"/>
                  </a:cubicBezTo>
                  <a:cubicBezTo>
                    <a:pt x="45" y="196"/>
                    <a:pt x="61" y="171"/>
                    <a:pt x="67" y="165"/>
                  </a:cubicBezTo>
                  <a:cubicBezTo>
                    <a:pt x="73" y="159"/>
                    <a:pt x="84" y="157"/>
                    <a:pt x="86" y="149"/>
                  </a:cubicBezTo>
                  <a:cubicBezTo>
                    <a:pt x="90" y="127"/>
                    <a:pt x="62" y="120"/>
                    <a:pt x="49" y="112"/>
                  </a:cubicBezTo>
                  <a:cubicBezTo>
                    <a:pt x="24" y="96"/>
                    <a:pt x="13" y="62"/>
                    <a:pt x="0" y="37"/>
                  </a:cubicBezTo>
                  <a:cubicBezTo>
                    <a:pt x="12" y="38"/>
                    <a:pt x="19" y="28"/>
                    <a:pt x="29" y="28"/>
                  </a:cubicBezTo>
                  <a:cubicBezTo>
                    <a:pt x="42" y="27"/>
                    <a:pt x="59" y="35"/>
                    <a:pt x="73" y="38"/>
                  </a:cubicBezTo>
                  <a:cubicBezTo>
                    <a:pt x="88" y="42"/>
                    <a:pt x="102" y="46"/>
                    <a:pt x="115" y="50"/>
                  </a:cubicBezTo>
                  <a:cubicBezTo>
                    <a:pt x="129" y="45"/>
                    <a:pt x="135" y="33"/>
                    <a:pt x="145" y="25"/>
                  </a:cubicBezTo>
                  <a:cubicBezTo>
                    <a:pt x="155" y="44"/>
                    <a:pt x="166" y="61"/>
                    <a:pt x="174" y="82"/>
                  </a:cubicBezTo>
                  <a:cubicBezTo>
                    <a:pt x="182" y="59"/>
                    <a:pt x="187" y="34"/>
                    <a:pt x="193" y="10"/>
                  </a:cubicBezTo>
                  <a:cubicBezTo>
                    <a:pt x="197" y="7"/>
                    <a:pt x="202" y="3"/>
                    <a:pt x="207" y="0"/>
                  </a:cubicBezTo>
                  <a:cubicBezTo>
                    <a:pt x="208" y="0"/>
                    <a:pt x="208" y="0"/>
                    <a:pt x="208" y="1"/>
                  </a:cubicBezTo>
                  <a:cubicBezTo>
                    <a:pt x="203" y="19"/>
                    <a:pt x="212" y="38"/>
                    <a:pt x="212" y="55"/>
                  </a:cubicBezTo>
                  <a:cubicBezTo>
                    <a:pt x="213" y="61"/>
                    <a:pt x="210" y="66"/>
                    <a:pt x="210" y="71"/>
                  </a:cubicBezTo>
                  <a:cubicBezTo>
                    <a:pt x="208" y="112"/>
                    <a:pt x="226" y="148"/>
                    <a:pt x="251" y="166"/>
                  </a:cubicBezTo>
                  <a:cubicBezTo>
                    <a:pt x="275" y="166"/>
                    <a:pt x="291" y="167"/>
                    <a:pt x="307" y="159"/>
                  </a:cubicBezTo>
                  <a:cubicBezTo>
                    <a:pt x="321" y="153"/>
                    <a:pt x="340" y="139"/>
                    <a:pt x="348" y="129"/>
                  </a:cubicBezTo>
                  <a:cubicBezTo>
                    <a:pt x="354" y="121"/>
                    <a:pt x="356" y="110"/>
                    <a:pt x="363" y="101"/>
                  </a:cubicBezTo>
                  <a:cubicBezTo>
                    <a:pt x="369" y="94"/>
                    <a:pt x="379" y="88"/>
                    <a:pt x="386" y="79"/>
                  </a:cubicBezTo>
                  <a:cubicBezTo>
                    <a:pt x="396" y="67"/>
                    <a:pt x="401" y="49"/>
                    <a:pt x="421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8" name="Freeform 14"/>
            <p:cNvSpPr>
              <a:spLocks/>
            </p:cNvSpPr>
            <p:nvPr/>
          </p:nvSpPr>
          <p:spPr bwMode="auto">
            <a:xfrm>
              <a:off x="8559800" y="3448050"/>
              <a:ext cx="771525" cy="482600"/>
            </a:xfrm>
            <a:custGeom>
              <a:avLst/>
              <a:gdLst>
                <a:gd name="T0" fmla="*/ 315 w 394"/>
                <a:gd name="T1" fmla="*/ 0 h 246"/>
                <a:gd name="T2" fmla="*/ 374 w 394"/>
                <a:gd name="T3" fmla="*/ 103 h 246"/>
                <a:gd name="T4" fmla="*/ 348 w 394"/>
                <a:gd name="T5" fmla="*/ 111 h 246"/>
                <a:gd name="T6" fmla="*/ 394 w 394"/>
                <a:gd name="T7" fmla="*/ 169 h 246"/>
                <a:gd name="T8" fmla="*/ 357 w 394"/>
                <a:gd name="T9" fmla="*/ 192 h 246"/>
                <a:gd name="T10" fmla="*/ 286 w 394"/>
                <a:gd name="T11" fmla="*/ 181 h 246"/>
                <a:gd name="T12" fmla="*/ 200 w 394"/>
                <a:gd name="T13" fmla="*/ 202 h 246"/>
                <a:gd name="T14" fmla="*/ 181 w 394"/>
                <a:gd name="T15" fmla="*/ 188 h 246"/>
                <a:gd name="T16" fmla="*/ 59 w 394"/>
                <a:gd name="T17" fmla="*/ 226 h 246"/>
                <a:gd name="T18" fmla="*/ 58 w 394"/>
                <a:gd name="T19" fmla="*/ 246 h 246"/>
                <a:gd name="T20" fmla="*/ 24 w 394"/>
                <a:gd name="T21" fmla="*/ 235 h 246"/>
                <a:gd name="T22" fmla="*/ 0 w 394"/>
                <a:gd name="T23" fmla="*/ 151 h 246"/>
                <a:gd name="T24" fmla="*/ 28 w 394"/>
                <a:gd name="T25" fmla="*/ 132 h 246"/>
                <a:gd name="T26" fmla="*/ 69 w 394"/>
                <a:gd name="T27" fmla="*/ 143 h 246"/>
                <a:gd name="T28" fmla="*/ 113 w 394"/>
                <a:gd name="T29" fmla="*/ 149 h 246"/>
                <a:gd name="T30" fmla="*/ 138 w 394"/>
                <a:gd name="T31" fmla="*/ 122 h 246"/>
                <a:gd name="T32" fmla="*/ 161 w 394"/>
                <a:gd name="T33" fmla="*/ 93 h 246"/>
                <a:gd name="T34" fmla="*/ 218 w 394"/>
                <a:gd name="T35" fmla="*/ 65 h 246"/>
                <a:gd name="T36" fmla="*/ 227 w 394"/>
                <a:gd name="T37" fmla="*/ 53 h 246"/>
                <a:gd name="T38" fmla="*/ 254 w 394"/>
                <a:gd name="T39" fmla="*/ 52 h 246"/>
                <a:gd name="T40" fmla="*/ 315 w 394"/>
                <a:gd name="T41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4" h="246">
                  <a:moveTo>
                    <a:pt x="315" y="0"/>
                  </a:moveTo>
                  <a:cubicBezTo>
                    <a:pt x="341" y="28"/>
                    <a:pt x="363" y="61"/>
                    <a:pt x="374" y="103"/>
                  </a:cubicBezTo>
                  <a:cubicBezTo>
                    <a:pt x="367" y="107"/>
                    <a:pt x="356" y="108"/>
                    <a:pt x="348" y="111"/>
                  </a:cubicBezTo>
                  <a:cubicBezTo>
                    <a:pt x="359" y="130"/>
                    <a:pt x="380" y="149"/>
                    <a:pt x="394" y="169"/>
                  </a:cubicBezTo>
                  <a:cubicBezTo>
                    <a:pt x="388" y="176"/>
                    <a:pt x="374" y="187"/>
                    <a:pt x="357" y="192"/>
                  </a:cubicBezTo>
                  <a:cubicBezTo>
                    <a:pt x="329" y="200"/>
                    <a:pt x="297" y="200"/>
                    <a:pt x="286" y="181"/>
                  </a:cubicBezTo>
                  <a:cubicBezTo>
                    <a:pt x="253" y="184"/>
                    <a:pt x="220" y="186"/>
                    <a:pt x="200" y="202"/>
                  </a:cubicBezTo>
                  <a:cubicBezTo>
                    <a:pt x="192" y="200"/>
                    <a:pt x="188" y="192"/>
                    <a:pt x="181" y="188"/>
                  </a:cubicBezTo>
                  <a:cubicBezTo>
                    <a:pt x="149" y="209"/>
                    <a:pt x="99" y="212"/>
                    <a:pt x="59" y="226"/>
                  </a:cubicBezTo>
                  <a:cubicBezTo>
                    <a:pt x="60" y="234"/>
                    <a:pt x="58" y="238"/>
                    <a:pt x="58" y="246"/>
                  </a:cubicBezTo>
                  <a:cubicBezTo>
                    <a:pt x="47" y="242"/>
                    <a:pt x="35" y="239"/>
                    <a:pt x="24" y="235"/>
                  </a:cubicBezTo>
                  <a:cubicBezTo>
                    <a:pt x="23" y="200"/>
                    <a:pt x="8" y="179"/>
                    <a:pt x="0" y="151"/>
                  </a:cubicBezTo>
                  <a:cubicBezTo>
                    <a:pt x="8" y="143"/>
                    <a:pt x="18" y="138"/>
                    <a:pt x="28" y="132"/>
                  </a:cubicBezTo>
                  <a:cubicBezTo>
                    <a:pt x="40" y="135"/>
                    <a:pt x="53" y="140"/>
                    <a:pt x="69" y="143"/>
                  </a:cubicBezTo>
                  <a:cubicBezTo>
                    <a:pt x="81" y="145"/>
                    <a:pt x="102" y="152"/>
                    <a:pt x="113" y="149"/>
                  </a:cubicBezTo>
                  <a:cubicBezTo>
                    <a:pt x="120" y="148"/>
                    <a:pt x="131" y="131"/>
                    <a:pt x="138" y="122"/>
                  </a:cubicBezTo>
                  <a:cubicBezTo>
                    <a:pt x="147" y="111"/>
                    <a:pt x="153" y="98"/>
                    <a:pt x="161" y="93"/>
                  </a:cubicBezTo>
                  <a:cubicBezTo>
                    <a:pt x="176" y="82"/>
                    <a:pt x="203" y="78"/>
                    <a:pt x="218" y="65"/>
                  </a:cubicBezTo>
                  <a:cubicBezTo>
                    <a:pt x="222" y="62"/>
                    <a:pt x="223" y="55"/>
                    <a:pt x="227" y="53"/>
                  </a:cubicBezTo>
                  <a:cubicBezTo>
                    <a:pt x="236" y="48"/>
                    <a:pt x="244" y="53"/>
                    <a:pt x="254" y="52"/>
                  </a:cubicBezTo>
                  <a:cubicBezTo>
                    <a:pt x="287" y="49"/>
                    <a:pt x="299" y="21"/>
                    <a:pt x="31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9" name="Freeform 15"/>
            <p:cNvSpPr>
              <a:spLocks/>
            </p:cNvSpPr>
            <p:nvPr/>
          </p:nvSpPr>
          <p:spPr bwMode="auto">
            <a:xfrm>
              <a:off x="9912350" y="3578225"/>
              <a:ext cx="1143000" cy="995363"/>
            </a:xfrm>
            <a:custGeom>
              <a:avLst/>
              <a:gdLst>
                <a:gd name="T0" fmla="*/ 275 w 584"/>
                <a:gd name="T1" fmla="*/ 0 h 509"/>
                <a:gd name="T2" fmla="*/ 284 w 584"/>
                <a:gd name="T3" fmla="*/ 61 h 509"/>
                <a:gd name="T4" fmla="*/ 317 w 584"/>
                <a:gd name="T5" fmla="*/ 101 h 509"/>
                <a:gd name="T6" fmla="*/ 354 w 584"/>
                <a:gd name="T7" fmla="*/ 79 h 509"/>
                <a:gd name="T8" fmla="*/ 393 w 584"/>
                <a:gd name="T9" fmla="*/ 60 h 509"/>
                <a:gd name="T10" fmla="*/ 455 w 584"/>
                <a:gd name="T11" fmla="*/ 70 h 509"/>
                <a:gd name="T12" fmla="*/ 584 w 584"/>
                <a:gd name="T13" fmla="*/ 297 h 509"/>
                <a:gd name="T14" fmla="*/ 545 w 584"/>
                <a:gd name="T15" fmla="*/ 460 h 509"/>
                <a:gd name="T16" fmla="*/ 435 w 584"/>
                <a:gd name="T17" fmla="*/ 509 h 509"/>
                <a:gd name="T18" fmla="*/ 307 w 584"/>
                <a:gd name="T19" fmla="*/ 481 h 509"/>
                <a:gd name="T20" fmla="*/ 244 w 584"/>
                <a:gd name="T21" fmla="*/ 480 h 509"/>
                <a:gd name="T22" fmla="*/ 172 w 584"/>
                <a:gd name="T23" fmla="*/ 462 h 509"/>
                <a:gd name="T24" fmla="*/ 97 w 584"/>
                <a:gd name="T25" fmla="*/ 448 h 509"/>
                <a:gd name="T26" fmla="*/ 52 w 584"/>
                <a:gd name="T27" fmla="*/ 405 h 509"/>
                <a:gd name="T28" fmla="*/ 71 w 584"/>
                <a:gd name="T29" fmla="*/ 379 h 509"/>
                <a:gd name="T30" fmla="*/ 9 w 584"/>
                <a:gd name="T31" fmla="*/ 323 h 509"/>
                <a:gd name="T32" fmla="*/ 8 w 584"/>
                <a:gd name="T33" fmla="*/ 246 h 509"/>
                <a:gd name="T34" fmla="*/ 34 w 584"/>
                <a:gd name="T35" fmla="*/ 177 h 509"/>
                <a:gd name="T36" fmla="*/ 29 w 584"/>
                <a:gd name="T37" fmla="*/ 174 h 509"/>
                <a:gd name="T38" fmla="*/ 46 w 584"/>
                <a:gd name="T39" fmla="*/ 178 h 509"/>
                <a:gd name="T40" fmla="*/ 96 w 584"/>
                <a:gd name="T41" fmla="*/ 177 h 509"/>
                <a:gd name="T42" fmla="*/ 139 w 584"/>
                <a:gd name="T43" fmla="*/ 176 h 509"/>
                <a:gd name="T44" fmla="*/ 158 w 584"/>
                <a:gd name="T45" fmla="*/ 155 h 509"/>
                <a:gd name="T46" fmla="*/ 191 w 584"/>
                <a:gd name="T47" fmla="*/ 111 h 509"/>
                <a:gd name="T48" fmla="*/ 205 w 584"/>
                <a:gd name="T49" fmla="*/ 110 h 509"/>
                <a:gd name="T50" fmla="*/ 242 w 584"/>
                <a:gd name="T51" fmla="*/ 44 h 509"/>
                <a:gd name="T52" fmla="*/ 275 w 584"/>
                <a:gd name="T53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4" h="509">
                  <a:moveTo>
                    <a:pt x="275" y="0"/>
                  </a:moveTo>
                  <a:cubicBezTo>
                    <a:pt x="285" y="20"/>
                    <a:pt x="278" y="42"/>
                    <a:pt x="284" y="61"/>
                  </a:cubicBezTo>
                  <a:cubicBezTo>
                    <a:pt x="290" y="78"/>
                    <a:pt x="311" y="86"/>
                    <a:pt x="317" y="101"/>
                  </a:cubicBezTo>
                  <a:cubicBezTo>
                    <a:pt x="330" y="96"/>
                    <a:pt x="341" y="87"/>
                    <a:pt x="354" y="79"/>
                  </a:cubicBezTo>
                  <a:cubicBezTo>
                    <a:pt x="365" y="73"/>
                    <a:pt x="381" y="61"/>
                    <a:pt x="393" y="60"/>
                  </a:cubicBezTo>
                  <a:cubicBezTo>
                    <a:pt x="412" y="57"/>
                    <a:pt x="432" y="69"/>
                    <a:pt x="455" y="70"/>
                  </a:cubicBezTo>
                  <a:cubicBezTo>
                    <a:pt x="501" y="143"/>
                    <a:pt x="540" y="222"/>
                    <a:pt x="584" y="297"/>
                  </a:cubicBezTo>
                  <a:cubicBezTo>
                    <a:pt x="573" y="353"/>
                    <a:pt x="566" y="414"/>
                    <a:pt x="545" y="460"/>
                  </a:cubicBezTo>
                  <a:cubicBezTo>
                    <a:pt x="515" y="473"/>
                    <a:pt x="484" y="509"/>
                    <a:pt x="435" y="509"/>
                  </a:cubicBezTo>
                  <a:cubicBezTo>
                    <a:pt x="393" y="509"/>
                    <a:pt x="344" y="486"/>
                    <a:pt x="307" y="481"/>
                  </a:cubicBezTo>
                  <a:cubicBezTo>
                    <a:pt x="286" y="479"/>
                    <a:pt x="264" y="482"/>
                    <a:pt x="244" y="480"/>
                  </a:cubicBezTo>
                  <a:cubicBezTo>
                    <a:pt x="220" y="477"/>
                    <a:pt x="197" y="466"/>
                    <a:pt x="172" y="462"/>
                  </a:cubicBezTo>
                  <a:cubicBezTo>
                    <a:pt x="146" y="457"/>
                    <a:pt x="116" y="456"/>
                    <a:pt x="97" y="448"/>
                  </a:cubicBezTo>
                  <a:cubicBezTo>
                    <a:pt x="85" y="444"/>
                    <a:pt x="53" y="418"/>
                    <a:pt x="52" y="405"/>
                  </a:cubicBezTo>
                  <a:cubicBezTo>
                    <a:pt x="52" y="392"/>
                    <a:pt x="64" y="387"/>
                    <a:pt x="71" y="379"/>
                  </a:cubicBezTo>
                  <a:cubicBezTo>
                    <a:pt x="55" y="356"/>
                    <a:pt x="41" y="330"/>
                    <a:pt x="9" y="323"/>
                  </a:cubicBezTo>
                  <a:cubicBezTo>
                    <a:pt x="2" y="296"/>
                    <a:pt x="0" y="271"/>
                    <a:pt x="8" y="246"/>
                  </a:cubicBezTo>
                  <a:cubicBezTo>
                    <a:pt x="14" y="223"/>
                    <a:pt x="34" y="203"/>
                    <a:pt x="34" y="177"/>
                  </a:cubicBezTo>
                  <a:cubicBezTo>
                    <a:pt x="35" y="173"/>
                    <a:pt x="31" y="175"/>
                    <a:pt x="29" y="174"/>
                  </a:cubicBezTo>
                  <a:cubicBezTo>
                    <a:pt x="31" y="166"/>
                    <a:pt x="40" y="178"/>
                    <a:pt x="46" y="178"/>
                  </a:cubicBezTo>
                  <a:cubicBezTo>
                    <a:pt x="63" y="173"/>
                    <a:pt x="79" y="177"/>
                    <a:pt x="96" y="177"/>
                  </a:cubicBezTo>
                  <a:cubicBezTo>
                    <a:pt x="109" y="177"/>
                    <a:pt x="128" y="179"/>
                    <a:pt x="139" y="176"/>
                  </a:cubicBezTo>
                  <a:cubicBezTo>
                    <a:pt x="146" y="174"/>
                    <a:pt x="152" y="162"/>
                    <a:pt x="158" y="155"/>
                  </a:cubicBezTo>
                  <a:cubicBezTo>
                    <a:pt x="170" y="140"/>
                    <a:pt x="181" y="129"/>
                    <a:pt x="191" y="111"/>
                  </a:cubicBezTo>
                  <a:cubicBezTo>
                    <a:pt x="196" y="111"/>
                    <a:pt x="201" y="111"/>
                    <a:pt x="205" y="110"/>
                  </a:cubicBezTo>
                  <a:cubicBezTo>
                    <a:pt x="231" y="101"/>
                    <a:pt x="233" y="69"/>
                    <a:pt x="242" y="44"/>
                  </a:cubicBezTo>
                  <a:cubicBezTo>
                    <a:pt x="250" y="23"/>
                    <a:pt x="267" y="15"/>
                    <a:pt x="27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0" name="Freeform 16"/>
            <p:cNvSpPr>
              <a:spLocks/>
            </p:cNvSpPr>
            <p:nvPr/>
          </p:nvSpPr>
          <p:spPr bwMode="auto">
            <a:xfrm>
              <a:off x="8269288" y="3698875"/>
              <a:ext cx="620713" cy="860425"/>
            </a:xfrm>
            <a:custGeom>
              <a:avLst/>
              <a:gdLst>
                <a:gd name="T0" fmla="*/ 197 w 317"/>
                <a:gd name="T1" fmla="*/ 201 h 439"/>
                <a:gd name="T2" fmla="*/ 215 w 317"/>
                <a:gd name="T3" fmla="*/ 199 h 439"/>
                <a:gd name="T4" fmla="*/ 218 w 317"/>
                <a:gd name="T5" fmla="*/ 231 h 439"/>
                <a:gd name="T6" fmla="*/ 314 w 317"/>
                <a:gd name="T7" fmla="*/ 306 h 439"/>
                <a:gd name="T8" fmla="*/ 313 w 317"/>
                <a:gd name="T9" fmla="*/ 357 h 439"/>
                <a:gd name="T10" fmla="*/ 283 w 317"/>
                <a:gd name="T11" fmla="*/ 412 h 439"/>
                <a:gd name="T12" fmla="*/ 232 w 317"/>
                <a:gd name="T13" fmla="*/ 439 h 439"/>
                <a:gd name="T14" fmla="*/ 185 w 317"/>
                <a:gd name="T15" fmla="*/ 368 h 439"/>
                <a:gd name="T16" fmla="*/ 149 w 317"/>
                <a:gd name="T17" fmla="*/ 329 h 439"/>
                <a:gd name="T18" fmla="*/ 134 w 317"/>
                <a:gd name="T19" fmla="*/ 273 h 439"/>
                <a:gd name="T20" fmla="*/ 126 w 317"/>
                <a:gd name="T21" fmla="*/ 264 h 439"/>
                <a:gd name="T22" fmla="*/ 109 w 317"/>
                <a:gd name="T23" fmla="*/ 234 h 439"/>
                <a:gd name="T24" fmla="*/ 78 w 317"/>
                <a:gd name="T25" fmla="*/ 198 h 439"/>
                <a:gd name="T26" fmla="*/ 56 w 317"/>
                <a:gd name="T27" fmla="*/ 144 h 439"/>
                <a:gd name="T28" fmla="*/ 23 w 317"/>
                <a:gd name="T29" fmla="*/ 100 h 439"/>
                <a:gd name="T30" fmla="*/ 12 w 317"/>
                <a:gd name="T31" fmla="*/ 103 h 439"/>
                <a:gd name="T32" fmla="*/ 4 w 317"/>
                <a:gd name="T33" fmla="*/ 56 h 439"/>
                <a:gd name="T34" fmla="*/ 66 w 317"/>
                <a:gd name="T35" fmla="*/ 31 h 439"/>
                <a:gd name="T36" fmla="*/ 106 w 317"/>
                <a:gd name="T37" fmla="*/ 0 h 439"/>
                <a:gd name="T38" fmla="*/ 135 w 317"/>
                <a:gd name="T39" fmla="*/ 21 h 439"/>
                <a:gd name="T40" fmla="*/ 157 w 317"/>
                <a:gd name="T41" fmla="*/ 87 h 439"/>
                <a:gd name="T42" fmla="*/ 159 w 317"/>
                <a:gd name="T43" fmla="*/ 127 h 439"/>
                <a:gd name="T44" fmla="*/ 197 w 317"/>
                <a:gd name="T45" fmla="*/ 201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7" h="439">
                  <a:moveTo>
                    <a:pt x="197" y="201"/>
                  </a:moveTo>
                  <a:cubicBezTo>
                    <a:pt x="201" y="198"/>
                    <a:pt x="209" y="200"/>
                    <a:pt x="215" y="199"/>
                  </a:cubicBezTo>
                  <a:cubicBezTo>
                    <a:pt x="215" y="211"/>
                    <a:pt x="218" y="220"/>
                    <a:pt x="218" y="231"/>
                  </a:cubicBezTo>
                  <a:cubicBezTo>
                    <a:pt x="238" y="262"/>
                    <a:pt x="301" y="269"/>
                    <a:pt x="314" y="306"/>
                  </a:cubicBezTo>
                  <a:cubicBezTo>
                    <a:pt x="317" y="315"/>
                    <a:pt x="316" y="346"/>
                    <a:pt x="313" y="357"/>
                  </a:cubicBezTo>
                  <a:cubicBezTo>
                    <a:pt x="308" y="378"/>
                    <a:pt x="292" y="396"/>
                    <a:pt x="283" y="412"/>
                  </a:cubicBezTo>
                  <a:cubicBezTo>
                    <a:pt x="255" y="410"/>
                    <a:pt x="248" y="429"/>
                    <a:pt x="232" y="439"/>
                  </a:cubicBezTo>
                  <a:cubicBezTo>
                    <a:pt x="225" y="407"/>
                    <a:pt x="206" y="390"/>
                    <a:pt x="185" y="368"/>
                  </a:cubicBezTo>
                  <a:cubicBezTo>
                    <a:pt x="173" y="355"/>
                    <a:pt x="156" y="341"/>
                    <a:pt x="149" y="329"/>
                  </a:cubicBezTo>
                  <a:cubicBezTo>
                    <a:pt x="141" y="311"/>
                    <a:pt x="141" y="290"/>
                    <a:pt x="134" y="273"/>
                  </a:cubicBezTo>
                  <a:cubicBezTo>
                    <a:pt x="132" y="269"/>
                    <a:pt x="128" y="267"/>
                    <a:pt x="126" y="264"/>
                  </a:cubicBezTo>
                  <a:cubicBezTo>
                    <a:pt x="119" y="253"/>
                    <a:pt x="116" y="243"/>
                    <a:pt x="109" y="234"/>
                  </a:cubicBezTo>
                  <a:cubicBezTo>
                    <a:pt x="100" y="223"/>
                    <a:pt x="85" y="213"/>
                    <a:pt x="78" y="198"/>
                  </a:cubicBezTo>
                  <a:cubicBezTo>
                    <a:pt x="70" y="180"/>
                    <a:pt x="67" y="161"/>
                    <a:pt x="56" y="144"/>
                  </a:cubicBezTo>
                  <a:cubicBezTo>
                    <a:pt x="46" y="128"/>
                    <a:pt x="34" y="116"/>
                    <a:pt x="23" y="100"/>
                  </a:cubicBezTo>
                  <a:cubicBezTo>
                    <a:pt x="18" y="100"/>
                    <a:pt x="16" y="106"/>
                    <a:pt x="12" y="103"/>
                  </a:cubicBezTo>
                  <a:cubicBezTo>
                    <a:pt x="0" y="94"/>
                    <a:pt x="14" y="68"/>
                    <a:pt x="4" y="56"/>
                  </a:cubicBezTo>
                  <a:cubicBezTo>
                    <a:pt x="34" y="60"/>
                    <a:pt x="45" y="46"/>
                    <a:pt x="66" y="31"/>
                  </a:cubicBezTo>
                  <a:cubicBezTo>
                    <a:pt x="82" y="19"/>
                    <a:pt x="95" y="9"/>
                    <a:pt x="106" y="0"/>
                  </a:cubicBezTo>
                  <a:cubicBezTo>
                    <a:pt x="117" y="6"/>
                    <a:pt x="125" y="15"/>
                    <a:pt x="135" y="21"/>
                  </a:cubicBezTo>
                  <a:cubicBezTo>
                    <a:pt x="137" y="44"/>
                    <a:pt x="153" y="62"/>
                    <a:pt x="157" y="87"/>
                  </a:cubicBezTo>
                  <a:cubicBezTo>
                    <a:pt x="159" y="100"/>
                    <a:pt x="157" y="113"/>
                    <a:pt x="159" y="127"/>
                  </a:cubicBezTo>
                  <a:cubicBezTo>
                    <a:pt x="163" y="154"/>
                    <a:pt x="182" y="183"/>
                    <a:pt x="197" y="20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1" name="Freeform 17"/>
            <p:cNvSpPr>
              <a:spLocks/>
            </p:cNvSpPr>
            <p:nvPr/>
          </p:nvSpPr>
          <p:spPr bwMode="auto">
            <a:xfrm>
              <a:off x="8609013" y="3821113"/>
              <a:ext cx="944563" cy="558800"/>
            </a:xfrm>
            <a:custGeom>
              <a:avLst/>
              <a:gdLst>
                <a:gd name="T0" fmla="*/ 305 w 483"/>
                <a:gd name="T1" fmla="*/ 19 h 286"/>
                <a:gd name="T2" fmla="*/ 331 w 483"/>
                <a:gd name="T3" fmla="*/ 41 h 286"/>
                <a:gd name="T4" fmla="*/ 371 w 483"/>
                <a:gd name="T5" fmla="*/ 45 h 286"/>
                <a:gd name="T6" fmla="*/ 385 w 483"/>
                <a:gd name="T7" fmla="*/ 60 h 286"/>
                <a:gd name="T8" fmla="*/ 418 w 483"/>
                <a:gd name="T9" fmla="*/ 79 h 286"/>
                <a:gd name="T10" fmla="*/ 439 w 483"/>
                <a:gd name="T11" fmla="*/ 11 h 286"/>
                <a:gd name="T12" fmla="*/ 475 w 483"/>
                <a:gd name="T13" fmla="*/ 53 h 286"/>
                <a:gd name="T14" fmla="*/ 475 w 483"/>
                <a:gd name="T15" fmla="*/ 103 h 286"/>
                <a:gd name="T16" fmla="*/ 465 w 483"/>
                <a:gd name="T17" fmla="*/ 162 h 286"/>
                <a:gd name="T18" fmla="*/ 480 w 483"/>
                <a:gd name="T19" fmla="*/ 193 h 286"/>
                <a:gd name="T20" fmla="*/ 463 w 483"/>
                <a:gd name="T21" fmla="*/ 236 h 286"/>
                <a:gd name="T22" fmla="*/ 435 w 483"/>
                <a:gd name="T23" fmla="*/ 243 h 286"/>
                <a:gd name="T24" fmla="*/ 403 w 483"/>
                <a:gd name="T25" fmla="*/ 235 h 286"/>
                <a:gd name="T26" fmla="*/ 363 w 483"/>
                <a:gd name="T27" fmla="*/ 235 h 286"/>
                <a:gd name="T28" fmla="*/ 336 w 483"/>
                <a:gd name="T29" fmla="*/ 209 h 286"/>
                <a:gd name="T30" fmla="*/ 237 w 483"/>
                <a:gd name="T31" fmla="*/ 191 h 286"/>
                <a:gd name="T32" fmla="*/ 177 w 483"/>
                <a:gd name="T33" fmla="*/ 286 h 286"/>
                <a:gd name="T34" fmla="*/ 154 w 483"/>
                <a:gd name="T35" fmla="*/ 286 h 286"/>
                <a:gd name="T36" fmla="*/ 58 w 483"/>
                <a:gd name="T37" fmla="*/ 165 h 286"/>
                <a:gd name="T38" fmla="*/ 54 w 483"/>
                <a:gd name="T39" fmla="*/ 124 h 286"/>
                <a:gd name="T40" fmla="*/ 0 w 483"/>
                <a:gd name="T41" fmla="*/ 60 h 286"/>
                <a:gd name="T42" fmla="*/ 45 w 483"/>
                <a:gd name="T43" fmla="*/ 73 h 286"/>
                <a:gd name="T44" fmla="*/ 46 w 483"/>
                <a:gd name="T45" fmla="*/ 48 h 286"/>
                <a:gd name="T46" fmla="*/ 153 w 483"/>
                <a:gd name="T47" fmla="*/ 13 h 286"/>
                <a:gd name="T48" fmla="*/ 173 w 483"/>
                <a:gd name="T49" fmla="*/ 28 h 286"/>
                <a:gd name="T50" fmla="*/ 253 w 483"/>
                <a:gd name="T51" fmla="*/ 4 h 286"/>
                <a:gd name="T52" fmla="*/ 276 w 483"/>
                <a:gd name="T53" fmla="*/ 20 h 286"/>
                <a:gd name="T54" fmla="*/ 305 w 483"/>
                <a:gd name="T55" fmla="*/ 19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83" h="286">
                  <a:moveTo>
                    <a:pt x="305" y="19"/>
                  </a:moveTo>
                  <a:cubicBezTo>
                    <a:pt x="315" y="27"/>
                    <a:pt x="318" y="37"/>
                    <a:pt x="331" y="41"/>
                  </a:cubicBezTo>
                  <a:cubicBezTo>
                    <a:pt x="343" y="45"/>
                    <a:pt x="358" y="40"/>
                    <a:pt x="371" y="45"/>
                  </a:cubicBezTo>
                  <a:cubicBezTo>
                    <a:pt x="377" y="47"/>
                    <a:pt x="379" y="55"/>
                    <a:pt x="385" y="60"/>
                  </a:cubicBezTo>
                  <a:cubicBezTo>
                    <a:pt x="395" y="68"/>
                    <a:pt x="409" y="73"/>
                    <a:pt x="418" y="79"/>
                  </a:cubicBezTo>
                  <a:cubicBezTo>
                    <a:pt x="431" y="63"/>
                    <a:pt x="430" y="32"/>
                    <a:pt x="439" y="11"/>
                  </a:cubicBezTo>
                  <a:cubicBezTo>
                    <a:pt x="458" y="15"/>
                    <a:pt x="467" y="32"/>
                    <a:pt x="475" y="53"/>
                  </a:cubicBezTo>
                  <a:cubicBezTo>
                    <a:pt x="481" y="71"/>
                    <a:pt x="481" y="82"/>
                    <a:pt x="475" y="103"/>
                  </a:cubicBezTo>
                  <a:cubicBezTo>
                    <a:pt x="469" y="121"/>
                    <a:pt x="458" y="135"/>
                    <a:pt x="465" y="162"/>
                  </a:cubicBezTo>
                  <a:cubicBezTo>
                    <a:pt x="468" y="173"/>
                    <a:pt x="478" y="182"/>
                    <a:pt x="480" y="193"/>
                  </a:cubicBezTo>
                  <a:cubicBezTo>
                    <a:pt x="483" y="212"/>
                    <a:pt x="475" y="224"/>
                    <a:pt x="463" y="236"/>
                  </a:cubicBezTo>
                  <a:cubicBezTo>
                    <a:pt x="450" y="233"/>
                    <a:pt x="445" y="242"/>
                    <a:pt x="435" y="243"/>
                  </a:cubicBezTo>
                  <a:cubicBezTo>
                    <a:pt x="423" y="244"/>
                    <a:pt x="414" y="236"/>
                    <a:pt x="403" y="235"/>
                  </a:cubicBezTo>
                  <a:cubicBezTo>
                    <a:pt x="390" y="234"/>
                    <a:pt x="377" y="242"/>
                    <a:pt x="363" y="235"/>
                  </a:cubicBezTo>
                  <a:cubicBezTo>
                    <a:pt x="351" y="228"/>
                    <a:pt x="347" y="217"/>
                    <a:pt x="336" y="209"/>
                  </a:cubicBezTo>
                  <a:cubicBezTo>
                    <a:pt x="313" y="191"/>
                    <a:pt x="278" y="192"/>
                    <a:pt x="237" y="191"/>
                  </a:cubicBezTo>
                  <a:cubicBezTo>
                    <a:pt x="219" y="225"/>
                    <a:pt x="203" y="261"/>
                    <a:pt x="177" y="286"/>
                  </a:cubicBezTo>
                  <a:cubicBezTo>
                    <a:pt x="169" y="286"/>
                    <a:pt x="162" y="286"/>
                    <a:pt x="154" y="286"/>
                  </a:cubicBezTo>
                  <a:cubicBezTo>
                    <a:pt x="171" y="202"/>
                    <a:pt x="94" y="201"/>
                    <a:pt x="58" y="165"/>
                  </a:cubicBezTo>
                  <a:cubicBezTo>
                    <a:pt x="58" y="151"/>
                    <a:pt x="55" y="138"/>
                    <a:pt x="54" y="124"/>
                  </a:cubicBezTo>
                  <a:cubicBezTo>
                    <a:pt x="13" y="135"/>
                    <a:pt x="9" y="86"/>
                    <a:pt x="0" y="60"/>
                  </a:cubicBezTo>
                  <a:cubicBezTo>
                    <a:pt x="16" y="63"/>
                    <a:pt x="30" y="68"/>
                    <a:pt x="45" y="73"/>
                  </a:cubicBezTo>
                  <a:cubicBezTo>
                    <a:pt x="48" y="67"/>
                    <a:pt x="46" y="56"/>
                    <a:pt x="46" y="48"/>
                  </a:cubicBezTo>
                  <a:cubicBezTo>
                    <a:pt x="78" y="32"/>
                    <a:pt x="125" y="33"/>
                    <a:pt x="153" y="13"/>
                  </a:cubicBezTo>
                  <a:cubicBezTo>
                    <a:pt x="161" y="16"/>
                    <a:pt x="166" y="24"/>
                    <a:pt x="173" y="28"/>
                  </a:cubicBezTo>
                  <a:cubicBezTo>
                    <a:pt x="189" y="17"/>
                    <a:pt x="227" y="0"/>
                    <a:pt x="253" y="4"/>
                  </a:cubicBezTo>
                  <a:cubicBezTo>
                    <a:pt x="264" y="6"/>
                    <a:pt x="268" y="15"/>
                    <a:pt x="276" y="20"/>
                  </a:cubicBezTo>
                  <a:cubicBezTo>
                    <a:pt x="286" y="21"/>
                    <a:pt x="295" y="19"/>
                    <a:pt x="305" y="1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2" name="Freeform 18"/>
            <p:cNvSpPr>
              <a:spLocks/>
            </p:cNvSpPr>
            <p:nvPr/>
          </p:nvSpPr>
          <p:spPr bwMode="auto">
            <a:xfrm>
              <a:off x="9424988" y="3967163"/>
              <a:ext cx="1092200" cy="1268413"/>
            </a:xfrm>
            <a:custGeom>
              <a:avLst/>
              <a:gdLst>
                <a:gd name="T0" fmla="*/ 246 w 558"/>
                <a:gd name="T1" fmla="*/ 134 h 648"/>
                <a:gd name="T2" fmla="*/ 301 w 558"/>
                <a:gd name="T3" fmla="*/ 176 h 648"/>
                <a:gd name="T4" fmla="*/ 288 w 558"/>
                <a:gd name="T5" fmla="*/ 205 h 648"/>
                <a:gd name="T6" fmla="*/ 344 w 558"/>
                <a:gd name="T7" fmla="*/ 263 h 648"/>
                <a:gd name="T8" fmla="*/ 555 w 558"/>
                <a:gd name="T9" fmla="*/ 296 h 648"/>
                <a:gd name="T10" fmla="*/ 545 w 558"/>
                <a:gd name="T11" fmla="*/ 300 h 648"/>
                <a:gd name="T12" fmla="*/ 514 w 558"/>
                <a:gd name="T13" fmla="*/ 369 h 648"/>
                <a:gd name="T14" fmla="*/ 481 w 558"/>
                <a:gd name="T15" fmla="*/ 420 h 648"/>
                <a:gd name="T16" fmla="*/ 475 w 558"/>
                <a:gd name="T17" fmla="*/ 471 h 648"/>
                <a:gd name="T18" fmla="*/ 456 w 558"/>
                <a:gd name="T19" fmla="*/ 504 h 648"/>
                <a:gd name="T20" fmla="*/ 437 w 558"/>
                <a:gd name="T21" fmla="*/ 538 h 648"/>
                <a:gd name="T22" fmla="*/ 433 w 558"/>
                <a:gd name="T23" fmla="*/ 648 h 648"/>
                <a:gd name="T24" fmla="*/ 432 w 558"/>
                <a:gd name="T25" fmla="*/ 588 h 648"/>
                <a:gd name="T26" fmla="*/ 396 w 558"/>
                <a:gd name="T27" fmla="*/ 586 h 648"/>
                <a:gd name="T28" fmla="*/ 336 w 558"/>
                <a:gd name="T29" fmla="*/ 584 h 648"/>
                <a:gd name="T30" fmla="*/ 319 w 558"/>
                <a:gd name="T31" fmla="*/ 538 h 648"/>
                <a:gd name="T32" fmla="*/ 295 w 558"/>
                <a:gd name="T33" fmla="*/ 525 h 648"/>
                <a:gd name="T34" fmla="*/ 291 w 558"/>
                <a:gd name="T35" fmla="*/ 554 h 648"/>
                <a:gd name="T36" fmla="*/ 232 w 558"/>
                <a:gd name="T37" fmla="*/ 533 h 648"/>
                <a:gd name="T38" fmla="*/ 234 w 558"/>
                <a:gd name="T39" fmla="*/ 510 h 648"/>
                <a:gd name="T40" fmla="*/ 287 w 558"/>
                <a:gd name="T41" fmla="*/ 472 h 648"/>
                <a:gd name="T42" fmla="*/ 290 w 558"/>
                <a:gd name="T43" fmla="*/ 402 h 648"/>
                <a:gd name="T44" fmla="*/ 201 w 558"/>
                <a:gd name="T45" fmla="*/ 346 h 648"/>
                <a:gd name="T46" fmla="*/ 145 w 558"/>
                <a:gd name="T47" fmla="*/ 329 h 648"/>
                <a:gd name="T48" fmla="*/ 118 w 558"/>
                <a:gd name="T49" fmla="*/ 327 h 648"/>
                <a:gd name="T50" fmla="*/ 93 w 558"/>
                <a:gd name="T51" fmla="*/ 305 h 648"/>
                <a:gd name="T52" fmla="*/ 50 w 558"/>
                <a:gd name="T53" fmla="*/ 239 h 648"/>
                <a:gd name="T54" fmla="*/ 0 w 558"/>
                <a:gd name="T55" fmla="*/ 180 h 648"/>
                <a:gd name="T56" fmla="*/ 54 w 558"/>
                <a:gd name="T57" fmla="*/ 173 h 648"/>
                <a:gd name="T58" fmla="*/ 76 w 558"/>
                <a:gd name="T59" fmla="*/ 143 h 648"/>
                <a:gd name="T60" fmla="*/ 59 w 558"/>
                <a:gd name="T61" fmla="*/ 57 h 648"/>
                <a:gd name="T62" fmla="*/ 72 w 558"/>
                <a:gd name="T63" fmla="*/ 23 h 648"/>
                <a:gd name="T64" fmla="*/ 125 w 558"/>
                <a:gd name="T65" fmla="*/ 10 h 648"/>
                <a:gd name="T66" fmla="*/ 189 w 558"/>
                <a:gd name="T67" fmla="*/ 33 h 648"/>
                <a:gd name="T68" fmla="*/ 224 w 558"/>
                <a:gd name="T69" fmla="*/ 32 h 648"/>
                <a:gd name="T70" fmla="*/ 262 w 558"/>
                <a:gd name="T71" fmla="*/ 0 h 648"/>
                <a:gd name="T72" fmla="*/ 265 w 558"/>
                <a:gd name="T73" fmla="*/ 3 h 648"/>
                <a:gd name="T74" fmla="*/ 246 w 558"/>
                <a:gd name="T75" fmla="*/ 134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8" h="648">
                  <a:moveTo>
                    <a:pt x="246" y="134"/>
                  </a:moveTo>
                  <a:cubicBezTo>
                    <a:pt x="273" y="139"/>
                    <a:pt x="290" y="155"/>
                    <a:pt x="301" y="176"/>
                  </a:cubicBezTo>
                  <a:cubicBezTo>
                    <a:pt x="299" y="185"/>
                    <a:pt x="288" y="192"/>
                    <a:pt x="288" y="205"/>
                  </a:cubicBezTo>
                  <a:cubicBezTo>
                    <a:pt x="288" y="232"/>
                    <a:pt x="329" y="248"/>
                    <a:pt x="344" y="263"/>
                  </a:cubicBezTo>
                  <a:cubicBezTo>
                    <a:pt x="419" y="269"/>
                    <a:pt x="470" y="299"/>
                    <a:pt x="555" y="296"/>
                  </a:cubicBezTo>
                  <a:cubicBezTo>
                    <a:pt x="552" y="298"/>
                    <a:pt x="549" y="299"/>
                    <a:pt x="545" y="300"/>
                  </a:cubicBezTo>
                  <a:cubicBezTo>
                    <a:pt x="558" y="329"/>
                    <a:pt x="530" y="349"/>
                    <a:pt x="514" y="369"/>
                  </a:cubicBezTo>
                  <a:cubicBezTo>
                    <a:pt x="501" y="385"/>
                    <a:pt x="485" y="403"/>
                    <a:pt x="481" y="420"/>
                  </a:cubicBezTo>
                  <a:cubicBezTo>
                    <a:pt x="476" y="438"/>
                    <a:pt x="480" y="456"/>
                    <a:pt x="475" y="471"/>
                  </a:cubicBezTo>
                  <a:cubicBezTo>
                    <a:pt x="471" y="483"/>
                    <a:pt x="461" y="494"/>
                    <a:pt x="456" y="504"/>
                  </a:cubicBezTo>
                  <a:cubicBezTo>
                    <a:pt x="449" y="516"/>
                    <a:pt x="445" y="527"/>
                    <a:pt x="437" y="538"/>
                  </a:cubicBezTo>
                  <a:cubicBezTo>
                    <a:pt x="451" y="565"/>
                    <a:pt x="475" y="633"/>
                    <a:pt x="433" y="648"/>
                  </a:cubicBezTo>
                  <a:cubicBezTo>
                    <a:pt x="429" y="629"/>
                    <a:pt x="427" y="607"/>
                    <a:pt x="432" y="588"/>
                  </a:cubicBezTo>
                  <a:cubicBezTo>
                    <a:pt x="418" y="592"/>
                    <a:pt x="407" y="587"/>
                    <a:pt x="396" y="586"/>
                  </a:cubicBezTo>
                  <a:cubicBezTo>
                    <a:pt x="372" y="582"/>
                    <a:pt x="352" y="597"/>
                    <a:pt x="336" y="584"/>
                  </a:cubicBezTo>
                  <a:cubicBezTo>
                    <a:pt x="330" y="569"/>
                    <a:pt x="324" y="553"/>
                    <a:pt x="319" y="538"/>
                  </a:cubicBezTo>
                  <a:cubicBezTo>
                    <a:pt x="312" y="533"/>
                    <a:pt x="302" y="530"/>
                    <a:pt x="295" y="525"/>
                  </a:cubicBezTo>
                  <a:cubicBezTo>
                    <a:pt x="293" y="534"/>
                    <a:pt x="293" y="545"/>
                    <a:pt x="291" y="554"/>
                  </a:cubicBezTo>
                  <a:cubicBezTo>
                    <a:pt x="273" y="545"/>
                    <a:pt x="250" y="542"/>
                    <a:pt x="232" y="533"/>
                  </a:cubicBezTo>
                  <a:cubicBezTo>
                    <a:pt x="231" y="524"/>
                    <a:pt x="235" y="519"/>
                    <a:pt x="234" y="510"/>
                  </a:cubicBezTo>
                  <a:cubicBezTo>
                    <a:pt x="252" y="498"/>
                    <a:pt x="269" y="485"/>
                    <a:pt x="287" y="472"/>
                  </a:cubicBezTo>
                  <a:cubicBezTo>
                    <a:pt x="289" y="449"/>
                    <a:pt x="292" y="428"/>
                    <a:pt x="290" y="402"/>
                  </a:cubicBezTo>
                  <a:cubicBezTo>
                    <a:pt x="267" y="373"/>
                    <a:pt x="243" y="359"/>
                    <a:pt x="201" y="346"/>
                  </a:cubicBezTo>
                  <a:cubicBezTo>
                    <a:pt x="183" y="340"/>
                    <a:pt x="162" y="332"/>
                    <a:pt x="145" y="329"/>
                  </a:cubicBezTo>
                  <a:cubicBezTo>
                    <a:pt x="136" y="327"/>
                    <a:pt x="127" y="330"/>
                    <a:pt x="118" y="327"/>
                  </a:cubicBezTo>
                  <a:cubicBezTo>
                    <a:pt x="111" y="325"/>
                    <a:pt x="98" y="311"/>
                    <a:pt x="93" y="305"/>
                  </a:cubicBezTo>
                  <a:cubicBezTo>
                    <a:pt x="77" y="283"/>
                    <a:pt x="67" y="259"/>
                    <a:pt x="50" y="239"/>
                  </a:cubicBezTo>
                  <a:cubicBezTo>
                    <a:pt x="32" y="219"/>
                    <a:pt x="16" y="200"/>
                    <a:pt x="0" y="180"/>
                  </a:cubicBezTo>
                  <a:cubicBezTo>
                    <a:pt x="18" y="184"/>
                    <a:pt x="33" y="174"/>
                    <a:pt x="54" y="173"/>
                  </a:cubicBezTo>
                  <a:cubicBezTo>
                    <a:pt x="63" y="164"/>
                    <a:pt x="68" y="152"/>
                    <a:pt x="76" y="143"/>
                  </a:cubicBezTo>
                  <a:cubicBezTo>
                    <a:pt x="83" y="105"/>
                    <a:pt x="57" y="94"/>
                    <a:pt x="59" y="57"/>
                  </a:cubicBezTo>
                  <a:cubicBezTo>
                    <a:pt x="64" y="46"/>
                    <a:pt x="71" y="37"/>
                    <a:pt x="72" y="23"/>
                  </a:cubicBezTo>
                  <a:cubicBezTo>
                    <a:pt x="94" y="23"/>
                    <a:pt x="108" y="15"/>
                    <a:pt x="125" y="10"/>
                  </a:cubicBezTo>
                  <a:cubicBezTo>
                    <a:pt x="139" y="20"/>
                    <a:pt x="161" y="31"/>
                    <a:pt x="189" y="33"/>
                  </a:cubicBezTo>
                  <a:cubicBezTo>
                    <a:pt x="200" y="34"/>
                    <a:pt x="216" y="34"/>
                    <a:pt x="224" y="32"/>
                  </a:cubicBezTo>
                  <a:cubicBezTo>
                    <a:pt x="240" y="28"/>
                    <a:pt x="249" y="7"/>
                    <a:pt x="262" y="0"/>
                  </a:cubicBezTo>
                  <a:cubicBezTo>
                    <a:pt x="264" y="0"/>
                    <a:pt x="264" y="1"/>
                    <a:pt x="265" y="3"/>
                  </a:cubicBezTo>
                  <a:cubicBezTo>
                    <a:pt x="241" y="34"/>
                    <a:pt x="231" y="88"/>
                    <a:pt x="246" y="1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3" name="Freeform 19"/>
            <p:cNvSpPr>
              <a:spLocks/>
            </p:cNvSpPr>
            <p:nvPr/>
          </p:nvSpPr>
          <p:spPr bwMode="auto">
            <a:xfrm>
              <a:off x="8845550" y="4221163"/>
              <a:ext cx="444500" cy="609600"/>
            </a:xfrm>
            <a:custGeom>
              <a:avLst/>
              <a:gdLst>
                <a:gd name="T0" fmla="*/ 215 w 227"/>
                <a:gd name="T1" fmla="*/ 21 h 311"/>
                <a:gd name="T2" fmla="*/ 209 w 227"/>
                <a:gd name="T3" fmla="*/ 30 h 311"/>
                <a:gd name="T4" fmla="*/ 188 w 227"/>
                <a:gd name="T5" fmla="*/ 30 h 311"/>
                <a:gd name="T6" fmla="*/ 219 w 227"/>
                <a:gd name="T7" fmla="*/ 100 h 311"/>
                <a:gd name="T8" fmla="*/ 222 w 227"/>
                <a:gd name="T9" fmla="*/ 122 h 311"/>
                <a:gd name="T10" fmla="*/ 226 w 227"/>
                <a:gd name="T11" fmla="*/ 143 h 311"/>
                <a:gd name="T12" fmla="*/ 186 w 227"/>
                <a:gd name="T13" fmla="*/ 176 h 311"/>
                <a:gd name="T14" fmla="*/ 127 w 227"/>
                <a:gd name="T15" fmla="*/ 200 h 311"/>
                <a:gd name="T16" fmla="*/ 145 w 227"/>
                <a:gd name="T17" fmla="*/ 304 h 311"/>
                <a:gd name="T18" fmla="*/ 78 w 227"/>
                <a:gd name="T19" fmla="*/ 297 h 311"/>
                <a:gd name="T20" fmla="*/ 43 w 227"/>
                <a:gd name="T21" fmla="*/ 279 h 311"/>
                <a:gd name="T22" fmla="*/ 49 w 227"/>
                <a:gd name="T23" fmla="*/ 185 h 311"/>
                <a:gd name="T24" fmla="*/ 0 w 227"/>
                <a:gd name="T25" fmla="*/ 197 h 311"/>
                <a:gd name="T26" fmla="*/ 31 w 227"/>
                <a:gd name="T27" fmla="*/ 94 h 311"/>
                <a:gd name="T28" fmla="*/ 61 w 227"/>
                <a:gd name="T29" fmla="*/ 93 h 311"/>
                <a:gd name="T30" fmla="*/ 123 w 227"/>
                <a:gd name="T31" fmla="*/ 0 h 311"/>
                <a:gd name="T32" fmla="*/ 215 w 227"/>
                <a:gd name="T33" fmla="*/ 2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7" h="311">
                  <a:moveTo>
                    <a:pt x="215" y="21"/>
                  </a:moveTo>
                  <a:cubicBezTo>
                    <a:pt x="211" y="22"/>
                    <a:pt x="206" y="22"/>
                    <a:pt x="209" y="30"/>
                  </a:cubicBezTo>
                  <a:cubicBezTo>
                    <a:pt x="202" y="30"/>
                    <a:pt x="195" y="30"/>
                    <a:pt x="188" y="30"/>
                  </a:cubicBezTo>
                  <a:cubicBezTo>
                    <a:pt x="176" y="62"/>
                    <a:pt x="211" y="75"/>
                    <a:pt x="219" y="100"/>
                  </a:cubicBezTo>
                  <a:cubicBezTo>
                    <a:pt x="221" y="105"/>
                    <a:pt x="221" y="114"/>
                    <a:pt x="222" y="122"/>
                  </a:cubicBezTo>
                  <a:cubicBezTo>
                    <a:pt x="223" y="127"/>
                    <a:pt x="227" y="138"/>
                    <a:pt x="226" y="143"/>
                  </a:cubicBezTo>
                  <a:cubicBezTo>
                    <a:pt x="224" y="153"/>
                    <a:pt x="196" y="171"/>
                    <a:pt x="186" y="176"/>
                  </a:cubicBezTo>
                  <a:cubicBezTo>
                    <a:pt x="165" y="187"/>
                    <a:pt x="144" y="189"/>
                    <a:pt x="127" y="200"/>
                  </a:cubicBezTo>
                  <a:cubicBezTo>
                    <a:pt x="133" y="235"/>
                    <a:pt x="143" y="266"/>
                    <a:pt x="145" y="304"/>
                  </a:cubicBezTo>
                  <a:cubicBezTo>
                    <a:pt x="117" y="311"/>
                    <a:pt x="100" y="305"/>
                    <a:pt x="78" y="297"/>
                  </a:cubicBezTo>
                  <a:cubicBezTo>
                    <a:pt x="62" y="292"/>
                    <a:pt x="49" y="291"/>
                    <a:pt x="43" y="279"/>
                  </a:cubicBezTo>
                  <a:cubicBezTo>
                    <a:pt x="47" y="250"/>
                    <a:pt x="51" y="221"/>
                    <a:pt x="49" y="185"/>
                  </a:cubicBezTo>
                  <a:cubicBezTo>
                    <a:pt x="38" y="189"/>
                    <a:pt x="13" y="222"/>
                    <a:pt x="0" y="197"/>
                  </a:cubicBezTo>
                  <a:cubicBezTo>
                    <a:pt x="13" y="165"/>
                    <a:pt x="26" y="134"/>
                    <a:pt x="31" y="94"/>
                  </a:cubicBezTo>
                  <a:cubicBezTo>
                    <a:pt x="40" y="94"/>
                    <a:pt x="53" y="96"/>
                    <a:pt x="61" y="93"/>
                  </a:cubicBezTo>
                  <a:cubicBezTo>
                    <a:pt x="88" y="68"/>
                    <a:pt x="107" y="35"/>
                    <a:pt x="123" y="0"/>
                  </a:cubicBezTo>
                  <a:cubicBezTo>
                    <a:pt x="161" y="0"/>
                    <a:pt x="197" y="1"/>
                    <a:pt x="215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4" name="Freeform 20"/>
            <p:cNvSpPr>
              <a:spLocks/>
            </p:cNvSpPr>
            <p:nvPr/>
          </p:nvSpPr>
          <p:spPr bwMode="auto">
            <a:xfrm>
              <a:off x="9064625" y="4283075"/>
              <a:ext cx="638175" cy="982663"/>
            </a:xfrm>
            <a:custGeom>
              <a:avLst/>
              <a:gdLst>
                <a:gd name="T0" fmla="*/ 110 w 326"/>
                <a:gd name="T1" fmla="*/ 0 h 502"/>
                <a:gd name="T2" fmla="*/ 165 w 326"/>
                <a:gd name="T3" fmla="*/ 13 h 502"/>
                <a:gd name="T4" fmla="*/ 223 w 326"/>
                <a:gd name="T5" fmla="*/ 87 h 502"/>
                <a:gd name="T6" fmla="*/ 292 w 326"/>
                <a:gd name="T7" fmla="*/ 178 h 502"/>
                <a:gd name="T8" fmla="*/ 196 w 326"/>
                <a:gd name="T9" fmla="*/ 144 h 502"/>
                <a:gd name="T10" fmla="*/ 184 w 326"/>
                <a:gd name="T11" fmla="*/ 174 h 502"/>
                <a:gd name="T12" fmla="*/ 209 w 326"/>
                <a:gd name="T13" fmla="*/ 233 h 502"/>
                <a:gd name="T14" fmla="*/ 227 w 326"/>
                <a:gd name="T15" fmla="*/ 299 h 502"/>
                <a:gd name="T16" fmla="*/ 226 w 326"/>
                <a:gd name="T17" fmla="*/ 363 h 502"/>
                <a:gd name="T18" fmla="*/ 238 w 326"/>
                <a:gd name="T19" fmla="*/ 398 h 502"/>
                <a:gd name="T20" fmla="*/ 326 w 326"/>
                <a:gd name="T21" fmla="*/ 381 h 502"/>
                <a:gd name="T22" fmla="*/ 288 w 326"/>
                <a:gd name="T23" fmla="*/ 473 h 502"/>
                <a:gd name="T24" fmla="*/ 247 w 326"/>
                <a:gd name="T25" fmla="*/ 483 h 502"/>
                <a:gd name="T26" fmla="*/ 196 w 326"/>
                <a:gd name="T27" fmla="*/ 472 h 502"/>
                <a:gd name="T28" fmla="*/ 160 w 326"/>
                <a:gd name="T29" fmla="*/ 502 h 502"/>
                <a:gd name="T30" fmla="*/ 157 w 326"/>
                <a:gd name="T31" fmla="*/ 473 h 502"/>
                <a:gd name="T32" fmla="*/ 126 w 326"/>
                <a:gd name="T33" fmla="*/ 484 h 502"/>
                <a:gd name="T34" fmla="*/ 99 w 326"/>
                <a:gd name="T35" fmla="*/ 450 h 502"/>
                <a:gd name="T36" fmla="*/ 58 w 326"/>
                <a:gd name="T37" fmla="*/ 436 h 502"/>
                <a:gd name="T38" fmla="*/ 44 w 326"/>
                <a:gd name="T39" fmla="*/ 365 h 502"/>
                <a:gd name="T40" fmla="*/ 19 w 326"/>
                <a:gd name="T41" fmla="*/ 347 h 502"/>
                <a:gd name="T42" fmla="*/ 3 w 326"/>
                <a:gd name="T43" fmla="*/ 356 h 502"/>
                <a:gd name="T44" fmla="*/ 4 w 326"/>
                <a:gd name="T45" fmla="*/ 289 h 502"/>
                <a:gd name="T46" fmla="*/ 47 w 326"/>
                <a:gd name="T47" fmla="*/ 285 h 502"/>
                <a:gd name="T48" fmla="*/ 31 w 326"/>
                <a:gd name="T49" fmla="*/ 178 h 502"/>
                <a:gd name="T50" fmla="*/ 127 w 326"/>
                <a:gd name="T51" fmla="*/ 116 h 502"/>
                <a:gd name="T52" fmla="*/ 120 w 326"/>
                <a:gd name="T53" fmla="*/ 67 h 502"/>
                <a:gd name="T54" fmla="*/ 86 w 326"/>
                <a:gd name="T55" fmla="*/ 12 h 502"/>
                <a:gd name="T56" fmla="*/ 109 w 326"/>
                <a:gd name="T57" fmla="*/ 11 h 502"/>
                <a:gd name="T58" fmla="*/ 110 w 326"/>
                <a:gd name="T5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6" h="502">
                  <a:moveTo>
                    <a:pt x="110" y="0"/>
                  </a:moveTo>
                  <a:cubicBezTo>
                    <a:pt x="123" y="10"/>
                    <a:pt x="144" y="19"/>
                    <a:pt x="165" y="13"/>
                  </a:cubicBezTo>
                  <a:cubicBezTo>
                    <a:pt x="182" y="37"/>
                    <a:pt x="202" y="63"/>
                    <a:pt x="223" y="87"/>
                  </a:cubicBezTo>
                  <a:cubicBezTo>
                    <a:pt x="248" y="117"/>
                    <a:pt x="264" y="151"/>
                    <a:pt x="292" y="178"/>
                  </a:cubicBezTo>
                  <a:cubicBezTo>
                    <a:pt x="241" y="185"/>
                    <a:pt x="243" y="140"/>
                    <a:pt x="196" y="144"/>
                  </a:cubicBezTo>
                  <a:cubicBezTo>
                    <a:pt x="193" y="152"/>
                    <a:pt x="183" y="163"/>
                    <a:pt x="184" y="174"/>
                  </a:cubicBezTo>
                  <a:cubicBezTo>
                    <a:pt x="184" y="188"/>
                    <a:pt x="204" y="217"/>
                    <a:pt x="209" y="233"/>
                  </a:cubicBezTo>
                  <a:cubicBezTo>
                    <a:pt x="215" y="252"/>
                    <a:pt x="224" y="278"/>
                    <a:pt x="227" y="299"/>
                  </a:cubicBezTo>
                  <a:cubicBezTo>
                    <a:pt x="230" y="321"/>
                    <a:pt x="223" y="344"/>
                    <a:pt x="226" y="363"/>
                  </a:cubicBezTo>
                  <a:cubicBezTo>
                    <a:pt x="227" y="374"/>
                    <a:pt x="234" y="384"/>
                    <a:pt x="238" y="398"/>
                  </a:cubicBezTo>
                  <a:cubicBezTo>
                    <a:pt x="275" y="401"/>
                    <a:pt x="289" y="379"/>
                    <a:pt x="326" y="381"/>
                  </a:cubicBezTo>
                  <a:cubicBezTo>
                    <a:pt x="318" y="417"/>
                    <a:pt x="306" y="448"/>
                    <a:pt x="288" y="473"/>
                  </a:cubicBezTo>
                  <a:cubicBezTo>
                    <a:pt x="272" y="474"/>
                    <a:pt x="262" y="482"/>
                    <a:pt x="247" y="483"/>
                  </a:cubicBezTo>
                  <a:cubicBezTo>
                    <a:pt x="228" y="483"/>
                    <a:pt x="211" y="469"/>
                    <a:pt x="196" y="472"/>
                  </a:cubicBezTo>
                  <a:cubicBezTo>
                    <a:pt x="179" y="475"/>
                    <a:pt x="178" y="498"/>
                    <a:pt x="160" y="502"/>
                  </a:cubicBezTo>
                  <a:cubicBezTo>
                    <a:pt x="160" y="492"/>
                    <a:pt x="157" y="484"/>
                    <a:pt x="157" y="473"/>
                  </a:cubicBezTo>
                  <a:cubicBezTo>
                    <a:pt x="146" y="477"/>
                    <a:pt x="137" y="481"/>
                    <a:pt x="126" y="484"/>
                  </a:cubicBezTo>
                  <a:cubicBezTo>
                    <a:pt x="116" y="473"/>
                    <a:pt x="109" y="460"/>
                    <a:pt x="99" y="450"/>
                  </a:cubicBezTo>
                  <a:cubicBezTo>
                    <a:pt x="84" y="447"/>
                    <a:pt x="73" y="440"/>
                    <a:pt x="58" y="436"/>
                  </a:cubicBezTo>
                  <a:cubicBezTo>
                    <a:pt x="65" y="411"/>
                    <a:pt x="51" y="386"/>
                    <a:pt x="44" y="365"/>
                  </a:cubicBezTo>
                  <a:cubicBezTo>
                    <a:pt x="36" y="359"/>
                    <a:pt x="26" y="354"/>
                    <a:pt x="19" y="347"/>
                  </a:cubicBezTo>
                  <a:cubicBezTo>
                    <a:pt x="11" y="348"/>
                    <a:pt x="10" y="355"/>
                    <a:pt x="3" y="356"/>
                  </a:cubicBezTo>
                  <a:cubicBezTo>
                    <a:pt x="0" y="334"/>
                    <a:pt x="2" y="310"/>
                    <a:pt x="4" y="289"/>
                  </a:cubicBezTo>
                  <a:cubicBezTo>
                    <a:pt x="18" y="287"/>
                    <a:pt x="32" y="286"/>
                    <a:pt x="47" y="285"/>
                  </a:cubicBezTo>
                  <a:cubicBezTo>
                    <a:pt x="48" y="248"/>
                    <a:pt x="36" y="213"/>
                    <a:pt x="31" y="178"/>
                  </a:cubicBezTo>
                  <a:cubicBezTo>
                    <a:pt x="64" y="159"/>
                    <a:pt x="107" y="149"/>
                    <a:pt x="127" y="116"/>
                  </a:cubicBezTo>
                  <a:cubicBezTo>
                    <a:pt x="123" y="98"/>
                    <a:pt x="124" y="82"/>
                    <a:pt x="120" y="67"/>
                  </a:cubicBezTo>
                  <a:cubicBezTo>
                    <a:pt x="114" y="45"/>
                    <a:pt x="93" y="33"/>
                    <a:pt x="86" y="12"/>
                  </a:cubicBezTo>
                  <a:cubicBezTo>
                    <a:pt x="92" y="10"/>
                    <a:pt x="101" y="11"/>
                    <a:pt x="109" y="11"/>
                  </a:cubicBezTo>
                  <a:cubicBezTo>
                    <a:pt x="111" y="10"/>
                    <a:pt x="109" y="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5" name="Freeform 21"/>
            <p:cNvSpPr>
              <a:spLocks/>
            </p:cNvSpPr>
            <p:nvPr/>
          </p:nvSpPr>
          <p:spPr bwMode="auto">
            <a:xfrm>
              <a:off x="8639175" y="4500563"/>
              <a:ext cx="519113" cy="692150"/>
            </a:xfrm>
            <a:custGeom>
              <a:avLst/>
              <a:gdLst>
                <a:gd name="T0" fmla="*/ 111 w 265"/>
                <a:gd name="T1" fmla="*/ 0 h 354"/>
                <a:gd name="T2" fmla="*/ 87 w 265"/>
                <a:gd name="T3" fmla="*/ 67 h 354"/>
                <a:gd name="T4" fmla="*/ 97 w 265"/>
                <a:gd name="T5" fmla="*/ 66 h 354"/>
                <a:gd name="T6" fmla="*/ 111 w 265"/>
                <a:gd name="T7" fmla="*/ 79 h 354"/>
                <a:gd name="T8" fmla="*/ 138 w 265"/>
                <a:gd name="T9" fmla="*/ 70 h 354"/>
                <a:gd name="T10" fmla="*/ 133 w 265"/>
                <a:gd name="T11" fmla="*/ 140 h 354"/>
                <a:gd name="T12" fmla="*/ 208 w 265"/>
                <a:gd name="T13" fmla="*/ 178 h 354"/>
                <a:gd name="T14" fmla="*/ 208 w 265"/>
                <a:gd name="T15" fmla="*/ 270 h 354"/>
                <a:gd name="T16" fmla="*/ 236 w 265"/>
                <a:gd name="T17" fmla="*/ 252 h 354"/>
                <a:gd name="T18" fmla="*/ 265 w 265"/>
                <a:gd name="T19" fmla="*/ 315 h 354"/>
                <a:gd name="T20" fmla="*/ 232 w 265"/>
                <a:gd name="T21" fmla="*/ 354 h 354"/>
                <a:gd name="T22" fmla="*/ 206 w 265"/>
                <a:gd name="T23" fmla="*/ 328 h 354"/>
                <a:gd name="T24" fmla="*/ 167 w 265"/>
                <a:gd name="T25" fmla="*/ 298 h 354"/>
                <a:gd name="T26" fmla="*/ 166 w 265"/>
                <a:gd name="T27" fmla="*/ 285 h 354"/>
                <a:gd name="T28" fmla="*/ 129 w 265"/>
                <a:gd name="T29" fmla="*/ 270 h 354"/>
                <a:gd name="T30" fmla="*/ 112 w 265"/>
                <a:gd name="T31" fmla="*/ 242 h 354"/>
                <a:gd name="T32" fmla="*/ 96 w 265"/>
                <a:gd name="T33" fmla="*/ 233 h 354"/>
                <a:gd name="T34" fmla="*/ 88 w 265"/>
                <a:gd name="T35" fmla="*/ 220 h 354"/>
                <a:gd name="T36" fmla="*/ 71 w 265"/>
                <a:gd name="T37" fmla="*/ 203 h 354"/>
                <a:gd name="T38" fmla="*/ 39 w 265"/>
                <a:gd name="T39" fmla="*/ 171 h 354"/>
                <a:gd name="T40" fmla="*/ 43 w 265"/>
                <a:gd name="T41" fmla="*/ 157 h 354"/>
                <a:gd name="T42" fmla="*/ 25 w 265"/>
                <a:gd name="T43" fmla="*/ 133 h 354"/>
                <a:gd name="T44" fmla="*/ 21 w 265"/>
                <a:gd name="T45" fmla="*/ 144 h 354"/>
                <a:gd name="T46" fmla="*/ 12 w 265"/>
                <a:gd name="T47" fmla="*/ 101 h 354"/>
                <a:gd name="T48" fmla="*/ 8 w 265"/>
                <a:gd name="T49" fmla="*/ 107 h 354"/>
                <a:gd name="T50" fmla="*/ 4 w 265"/>
                <a:gd name="T51" fmla="*/ 87 h 354"/>
                <a:gd name="T52" fmla="*/ 20 w 265"/>
                <a:gd name="T53" fmla="*/ 82 h 354"/>
                <a:gd name="T54" fmla="*/ 20 w 265"/>
                <a:gd name="T55" fmla="*/ 93 h 354"/>
                <a:gd name="T56" fmla="*/ 43 w 265"/>
                <a:gd name="T57" fmla="*/ 71 h 354"/>
                <a:gd name="T58" fmla="*/ 100 w 265"/>
                <a:gd name="T59" fmla="*/ 14 h 354"/>
                <a:gd name="T60" fmla="*/ 111 w 265"/>
                <a:gd name="T61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5" h="354">
                  <a:moveTo>
                    <a:pt x="111" y="0"/>
                  </a:moveTo>
                  <a:cubicBezTo>
                    <a:pt x="107" y="21"/>
                    <a:pt x="94" y="44"/>
                    <a:pt x="87" y="67"/>
                  </a:cubicBezTo>
                  <a:cubicBezTo>
                    <a:pt x="88" y="70"/>
                    <a:pt x="94" y="65"/>
                    <a:pt x="97" y="66"/>
                  </a:cubicBezTo>
                  <a:cubicBezTo>
                    <a:pt x="101" y="71"/>
                    <a:pt x="106" y="75"/>
                    <a:pt x="111" y="79"/>
                  </a:cubicBezTo>
                  <a:cubicBezTo>
                    <a:pt x="124" y="80"/>
                    <a:pt x="132" y="75"/>
                    <a:pt x="138" y="70"/>
                  </a:cubicBezTo>
                  <a:cubicBezTo>
                    <a:pt x="143" y="94"/>
                    <a:pt x="135" y="117"/>
                    <a:pt x="133" y="140"/>
                  </a:cubicBezTo>
                  <a:cubicBezTo>
                    <a:pt x="147" y="163"/>
                    <a:pt x="180" y="168"/>
                    <a:pt x="208" y="178"/>
                  </a:cubicBezTo>
                  <a:cubicBezTo>
                    <a:pt x="204" y="208"/>
                    <a:pt x="207" y="239"/>
                    <a:pt x="208" y="270"/>
                  </a:cubicBezTo>
                  <a:cubicBezTo>
                    <a:pt x="217" y="269"/>
                    <a:pt x="225" y="255"/>
                    <a:pt x="236" y="252"/>
                  </a:cubicBezTo>
                  <a:cubicBezTo>
                    <a:pt x="256" y="262"/>
                    <a:pt x="260" y="289"/>
                    <a:pt x="265" y="315"/>
                  </a:cubicBezTo>
                  <a:cubicBezTo>
                    <a:pt x="255" y="329"/>
                    <a:pt x="244" y="342"/>
                    <a:pt x="232" y="354"/>
                  </a:cubicBezTo>
                  <a:cubicBezTo>
                    <a:pt x="217" y="354"/>
                    <a:pt x="214" y="338"/>
                    <a:pt x="206" y="328"/>
                  </a:cubicBezTo>
                  <a:cubicBezTo>
                    <a:pt x="194" y="315"/>
                    <a:pt x="178" y="310"/>
                    <a:pt x="167" y="298"/>
                  </a:cubicBezTo>
                  <a:cubicBezTo>
                    <a:pt x="168" y="293"/>
                    <a:pt x="167" y="288"/>
                    <a:pt x="166" y="285"/>
                  </a:cubicBezTo>
                  <a:cubicBezTo>
                    <a:pt x="155" y="278"/>
                    <a:pt x="145" y="264"/>
                    <a:pt x="129" y="270"/>
                  </a:cubicBezTo>
                  <a:cubicBezTo>
                    <a:pt x="122" y="262"/>
                    <a:pt x="121" y="251"/>
                    <a:pt x="112" y="242"/>
                  </a:cubicBezTo>
                  <a:cubicBezTo>
                    <a:pt x="108" y="238"/>
                    <a:pt x="101" y="238"/>
                    <a:pt x="96" y="233"/>
                  </a:cubicBezTo>
                  <a:cubicBezTo>
                    <a:pt x="93" y="230"/>
                    <a:pt x="91" y="224"/>
                    <a:pt x="88" y="220"/>
                  </a:cubicBezTo>
                  <a:cubicBezTo>
                    <a:pt x="84" y="215"/>
                    <a:pt x="76" y="210"/>
                    <a:pt x="71" y="203"/>
                  </a:cubicBezTo>
                  <a:cubicBezTo>
                    <a:pt x="60" y="188"/>
                    <a:pt x="59" y="175"/>
                    <a:pt x="39" y="171"/>
                  </a:cubicBezTo>
                  <a:cubicBezTo>
                    <a:pt x="40" y="164"/>
                    <a:pt x="35" y="157"/>
                    <a:pt x="43" y="157"/>
                  </a:cubicBezTo>
                  <a:cubicBezTo>
                    <a:pt x="37" y="150"/>
                    <a:pt x="33" y="134"/>
                    <a:pt x="25" y="133"/>
                  </a:cubicBezTo>
                  <a:cubicBezTo>
                    <a:pt x="19" y="132"/>
                    <a:pt x="25" y="143"/>
                    <a:pt x="21" y="144"/>
                  </a:cubicBezTo>
                  <a:cubicBezTo>
                    <a:pt x="4" y="138"/>
                    <a:pt x="28" y="107"/>
                    <a:pt x="12" y="101"/>
                  </a:cubicBezTo>
                  <a:cubicBezTo>
                    <a:pt x="8" y="101"/>
                    <a:pt x="8" y="104"/>
                    <a:pt x="8" y="107"/>
                  </a:cubicBezTo>
                  <a:cubicBezTo>
                    <a:pt x="0" y="105"/>
                    <a:pt x="3" y="95"/>
                    <a:pt x="4" y="87"/>
                  </a:cubicBezTo>
                  <a:cubicBezTo>
                    <a:pt x="9" y="85"/>
                    <a:pt x="14" y="83"/>
                    <a:pt x="20" y="82"/>
                  </a:cubicBezTo>
                  <a:cubicBezTo>
                    <a:pt x="20" y="86"/>
                    <a:pt x="20" y="90"/>
                    <a:pt x="20" y="93"/>
                  </a:cubicBezTo>
                  <a:cubicBezTo>
                    <a:pt x="32" y="90"/>
                    <a:pt x="31" y="74"/>
                    <a:pt x="43" y="71"/>
                  </a:cubicBezTo>
                  <a:cubicBezTo>
                    <a:pt x="46" y="36"/>
                    <a:pt x="65" y="18"/>
                    <a:pt x="100" y="14"/>
                  </a:cubicBezTo>
                  <a:cubicBezTo>
                    <a:pt x="104" y="10"/>
                    <a:pt x="108" y="5"/>
                    <a:pt x="111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6" name="Freeform 22"/>
            <p:cNvSpPr>
              <a:spLocks/>
            </p:cNvSpPr>
            <p:nvPr/>
          </p:nvSpPr>
          <p:spPr bwMode="auto">
            <a:xfrm>
              <a:off x="10309225" y="4519613"/>
              <a:ext cx="696913" cy="1657350"/>
            </a:xfrm>
            <a:custGeom>
              <a:avLst/>
              <a:gdLst>
                <a:gd name="T0" fmla="*/ 130 w 356"/>
                <a:gd name="T1" fmla="*/ 847 h 847"/>
                <a:gd name="T2" fmla="*/ 124 w 356"/>
                <a:gd name="T3" fmla="*/ 847 h 847"/>
                <a:gd name="T4" fmla="*/ 68 w 356"/>
                <a:gd name="T5" fmla="*/ 758 h 847"/>
                <a:gd name="T6" fmla="*/ 12 w 356"/>
                <a:gd name="T7" fmla="*/ 728 h 847"/>
                <a:gd name="T8" fmla="*/ 35 w 356"/>
                <a:gd name="T9" fmla="*/ 702 h 847"/>
                <a:gd name="T10" fmla="*/ 50 w 356"/>
                <a:gd name="T11" fmla="*/ 667 h 847"/>
                <a:gd name="T12" fmla="*/ 104 w 356"/>
                <a:gd name="T13" fmla="*/ 625 h 847"/>
                <a:gd name="T14" fmla="*/ 126 w 356"/>
                <a:gd name="T15" fmla="*/ 580 h 847"/>
                <a:gd name="T16" fmla="*/ 137 w 356"/>
                <a:gd name="T17" fmla="*/ 611 h 847"/>
                <a:gd name="T18" fmla="*/ 147 w 356"/>
                <a:gd name="T19" fmla="*/ 619 h 847"/>
                <a:gd name="T20" fmla="*/ 159 w 356"/>
                <a:gd name="T21" fmla="*/ 642 h 847"/>
                <a:gd name="T22" fmla="*/ 234 w 356"/>
                <a:gd name="T23" fmla="*/ 661 h 847"/>
                <a:gd name="T24" fmla="*/ 257 w 356"/>
                <a:gd name="T25" fmla="*/ 657 h 847"/>
                <a:gd name="T26" fmla="*/ 236 w 356"/>
                <a:gd name="T27" fmla="*/ 649 h 847"/>
                <a:gd name="T28" fmla="*/ 166 w 356"/>
                <a:gd name="T29" fmla="*/ 632 h 847"/>
                <a:gd name="T30" fmla="*/ 170 w 356"/>
                <a:gd name="T31" fmla="*/ 566 h 847"/>
                <a:gd name="T32" fmla="*/ 132 w 356"/>
                <a:gd name="T33" fmla="*/ 529 h 847"/>
                <a:gd name="T34" fmla="*/ 124 w 356"/>
                <a:gd name="T35" fmla="*/ 503 h 847"/>
                <a:gd name="T36" fmla="*/ 107 w 356"/>
                <a:gd name="T37" fmla="*/ 482 h 847"/>
                <a:gd name="T38" fmla="*/ 87 w 356"/>
                <a:gd name="T39" fmla="*/ 462 h 847"/>
                <a:gd name="T40" fmla="*/ 55 w 356"/>
                <a:gd name="T41" fmla="*/ 459 h 847"/>
                <a:gd name="T42" fmla="*/ 31 w 356"/>
                <a:gd name="T43" fmla="*/ 425 h 847"/>
                <a:gd name="T44" fmla="*/ 9 w 356"/>
                <a:gd name="T45" fmla="*/ 388 h 847"/>
                <a:gd name="T46" fmla="*/ 5 w 356"/>
                <a:gd name="T47" fmla="*/ 370 h 847"/>
                <a:gd name="T48" fmla="*/ 18 w 356"/>
                <a:gd name="T49" fmla="*/ 327 h 847"/>
                <a:gd name="T50" fmla="*/ 0 w 356"/>
                <a:gd name="T51" fmla="*/ 257 h 847"/>
                <a:gd name="T52" fmla="*/ 37 w 356"/>
                <a:gd name="T53" fmla="*/ 189 h 847"/>
                <a:gd name="T54" fmla="*/ 43 w 356"/>
                <a:gd name="T55" fmla="*/ 138 h 847"/>
                <a:gd name="T56" fmla="*/ 75 w 356"/>
                <a:gd name="T57" fmla="*/ 90 h 847"/>
                <a:gd name="T58" fmla="*/ 108 w 356"/>
                <a:gd name="T59" fmla="*/ 15 h 847"/>
                <a:gd name="T60" fmla="*/ 267 w 356"/>
                <a:gd name="T61" fmla="*/ 36 h 847"/>
                <a:gd name="T62" fmla="*/ 335 w 356"/>
                <a:gd name="T63" fmla="*/ 0 h 847"/>
                <a:gd name="T64" fmla="*/ 341 w 356"/>
                <a:gd name="T65" fmla="*/ 72 h 847"/>
                <a:gd name="T66" fmla="*/ 356 w 356"/>
                <a:gd name="T67" fmla="*/ 115 h 847"/>
                <a:gd name="T68" fmla="*/ 313 w 356"/>
                <a:gd name="T69" fmla="*/ 169 h 847"/>
                <a:gd name="T70" fmla="*/ 271 w 356"/>
                <a:gd name="T71" fmla="*/ 223 h 847"/>
                <a:gd name="T72" fmla="*/ 275 w 356"/>
                <a:gd name="T73" fmla="*/ 263 h 847"/>
                <a:gd name="T74" fmla="*/ 278 w 356"/>
                <a:gd name="T75" fmla="*/ 305 h 847"/>
                <a:gd name="T76" fmla="*/ 265 w 356"/>
                <a:gd name="T77" fmla="*/ 342 h 847"/>
                <a:gd name="T78" fmla="*/ 250 w 356"/>
                <a:gd name="T79" fmla="*/ 379 h 847"/>
                <a:gd name="T80" fmla="*/ 302 w 356"/>
                <a:gd name="T81" fmla="*/ 455 h 847"/>
                <a:gd name="T82" fmla="*/ 327 w 356"/>
                <a:gd name="T83" fmla="*/ 464 h 847"/>
                <a:gd name="T84" fmla="*/ 328 w 356"/>
                <a:gd name="T85" fmla="*/ 524 h 847"/>
                <a:gd name="T86" fmla="*/ 308 w 356"/>
                <a:gd name="T87" fmla="*/ 567 h 847"/>
                <a:gd name="T88" fmla="*/ 246 w 356"/>
                <a:gd name="T89" fmla="*/ 698 h 847"/>
                <a:gd name="T90" fmla="*/ 199 w 356"/>
                <a:gd name="T91" fmla="*/ 719 h 847"/>
                <a:gd name="T92" fmla="*/ 205 w 356"/>
                <a:gd name="T93" fmla="*/ 818 h 847"/>
                <a:gd name="T94" fmla="*/ 130 w 356"/>
                <a:gd name="T95" fmla="*/ 847 h 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6" h="847">
                  <a:moveTo>
                    <a:pt x="130" y="847"/>
                  </a:moveTo>
                  <a:cubicBezTo>
                    <a:pt x="128" y="847"/>
                    <a:pt x="126" y="847"/>
                    <a:pt x="124" y="847"/>
                  </a:cubicBezTo>
                  <a:cubicBezTo>
                    <a:pt x="104" y="819"/>
                    <a:pt x="81" y="793"/>
                    <a:pt x="68" y="758"/>
                  </a:cubicBezTo>
                  <a:cubicBezTo>
                    <a:pt x="50" y="748"/>
                    <a:pt x="28" y="741"/>
                    <a:pt x="12" y="728"/>
                  </a:cubicBezTo>
                  <a:cubicBezTo>
                    <a:pt x="18" y="717"/>
                    <a:pt x="29" y="714"/>
                    <a:pt x="35" y="702"/>
                  </a:cubicBezTo>
                  <a:cubicBezTo>
                    <a:pt x="41" y="691"/>
                    <a:pt x="42" y="677"/>
                    <a:pt x="50" y="667"/>
                  </a:cubicBezTo>
                  <a:cubicBezTo>
                    <a:pt x="64" y="649"/>
                    <a:pt x="88" y="642"/>
                    <a:pt x="104" y="625"/>
                  </a:cubicBezTo>
                  <a:cubicBezTo>
                    <a:pt x="102" y="601"/>
                    <a:pt x="107" y="584"/>
                    <a:pt x="126" y="580"/>
                  </a:cubicBezTo>
                  <a:cubicBezTo>
                    <a:pt x="131" y="590"/>
                    <a:pt x="133" y="601"/>
                    <a:pt x="137" y="611"/>
                  </a:cubicBezTo>
                  <a:cubicBezTo>
                    <a:pt x="142" y="615"/>
                    <a:pt x="143" y="613"/>
                    <a:pt x="147" y="619"/>
                  </a:cubicBezTo>
                  <a:cubicBezTo>
                    <a:pt x="152" y="625"/>
                    <a:pt x="152" y="637"/>
                    <a:pt x="159" y="642"/>
                  </a:cubicBezTo>
                  <a:cubicBezTo>
                    <a:pt x="179" y="653"/>
                    <a:pt x="205" y="657"/>
                    <a:pt x="234" y="661"/>
                  </a:cubicBezTo>
                  <a:cubicBezTo>
                    <a:pt x="244" y="662"/>
                    <a:pt x="257" y="667"/>
                    <a:pt x="257" y="657"/>
                  </a:cubicBezTo>
                  <a:cubicBezTo>
                    <a:pt x="256" y="648"/>
                    <a:pt x="243" y="650"/>
                    <a:pt x="236" y="649"/>
                  </a:cubicBezTo>
                  <a:cubicBezTo>
                    <a:pt x="207" y="645"/>
                    <a:pt x="185" y="641"/>
                    <a:pt x="166" y="632"/>
                  </a:cubicBezTo>
                  <a:cubicBezTo>
                    <a:pt x="152" y="610"/>
                    <a:pt x="160" y="587"/>
                    <a:pt x="170" y="566"/>
                  </a:cubicBezTo>
                  <a:cubicBezTo>
                    <a:pt x="156" y="550"/>
                    <a:pt x="142" y="547"/>
                    <a:pt x="132" y="529"/>
                  </a:cubicBezTo>
                  <a:cubicBezTo>
                    <a:pt x="127" y="521"/>
                    <a:pt x="128" y="511"/>
                    <a:pt x="124" y="503"/>
                  </a:cubicBezTo>
                  <a:cubicBezTo>
                    <a:pt x="121" y="497"/>
                    <a:pt x="112" y="488"/>
                    <a:pt x="107" y="482"/>
                  </a:cubicBezTo>
                  <a:cubicBezTo>
                    <a:pt x="101" y="474"/>
                    <a:pt x="94" y="464"/>
                    <a:pt x="87" y="462"/>
                  </a:cubicBezTo>
                  <a:cubicBezTo>
                    <a:pt x="78" y="458"/>
                    <a:pt x="67" y="461"/>
                    <a:pt x="55" y="459"/>
                  </a:cubicBezTo>
                  <a:cubicBezTo>
                    <a:pt x="45" y="451"/>
                    <a:pt x="39" y="438"/>
                    <a:pt x="31" y="425"/>
                  </a:cubicBezTo>
                  <a:cubicBezTo>
                    <a:pt x="24" y="411"/>
                    <a:pt x="13" y="403"/>
                    <a:pt x="9" y="388"/>
                  </a:cubicBezTo>
                  <a:cubicBezTo>
                    <a:pt x="8" y="384"/>
                    <a:pt x="4" y="373"/>
                    <a:pt x="5" y="370"/>
                  </a:cubicBezTo>
                  <a:cubicBezTo>
                    <a:pt x="9" y="355"/>
                    <a:pt x="18" y="344"/>
                    <a:pt x="18" y="327"/>
                  </a:cubicBezTo>
                  <a:cubicBezTo>
                    <a:pt x="19" y="302"/>
                    <a:pt x="10" y="282"/>
                    <a:pt x="0" y="257"/>
                  </a:cubicBezTo>
                  <a:cubicBezTo>
                    <a:pt x="8" y="232"/>
                    <a:pt x="29" y="216"/>
                    <a:pt x="37" y="189"/>
                  </a:cubicBezTo>
                  <a:cubicBezTo>
                    <a:pt x="41" y="173"/>
                    <a:pt x="37" y="156"/>
                    <a:pt x="43" y="138"/>
                  </a:cubicBezTo>
                  <a:cubicBezTo>
                    <a:pt x="48" y="121"/>
                    <a:pt x="63" y="105"/>
                    <a:pt x="75" y="90"/>
                  </a:cubicBezTo>
                  <a:cubicBezTo>
                    <a:pt x="94" y="68"/>
                    <a:pt x="119" y="49"/>
                    <a:pt x="108" y="15"/>
                  </a:cubicBezTo>
                  <a:cubicBezTo>
                    <a:pt x="156" y="23"/>
                    <a:pt x="213" y="52"/>
                    <a:pt x="267" y="36"/>
                  </a:cubicBezTo>
                  <a:cubicBezTo>
                    <a:pt x="293" y="28"/>
                    <a:pt x="312" y="6"/>
                    <a:pt x="335" y="0"/>
                  </a:cubicBezTo>
                  <a:cubicBezTo>
                    <a:pt x="318" y="27"/>
                    <a:pt x="332" y="46"/>
                    <a:pt x="341" y="72"/>
                  </a:cubicBezTo>
                  <a:cubicBezTo>
                    <a:pt x="347" y="87"/>
                    <a:pt x="350" y="102"/>
                    <a:pt x="356" y="115"/>
                  </a:cubicBezTo>
                  <a:cubicBezTo>
                    <a:pt x="342" y="134"/>
                    <a:pt x="329" y="151"/>
                    <a:pt x="313" y="169"/>
                  </a:cubicBezTo>
                  <a:cubicBezTo>
                    <a:pt x="304" y="181"/>
                    <a:pt x="274" y="209"/>
                    <a:pt x="271" y="223"/>
                  </a:cubicBezTo>
                  <a:cubicBezTo>
                    <a:pt x="269" y="236"/>
                    <a:pt x="274" y="251"/>
                    <a:pt x="275" y="263"/>
                  </a:cubicBezTo>
                  <a:cubicBezTo>
                    <a:pt x="276" y="276"/>
                    <a:pt x="280" y="291"/>
                    <a:pt x="278" y="305"/>
                  </a:cubicBezTo>
                  <a:cubicBezTo>
                    <a:pt x="276" y="318"/>
                    <a:pt x="269" y="331"/>
                    <a:pt x="265" y="342"/>
                  </a:cubicBezTo>
                  <a:cubicBezTo>
                    <a:pt x="260" y="354"/>
                    <a:pt x="255" y="365"/>
                    <a:pt x="250" y="379"/>
                  </a:cubicBezTo>
                  <a:cubicBezTo>
                    <a:pt x="268" y="404"/>
                    <a:pt x="284" y="430"/>
                    <a:pt x="302" y="455"/>
                  </a:cubicBezTo>
                  <a:cubicBezTo>
                    <a:pt x="308" y="460"/>
                    <a:pt x="321" y="459"/>
                    <a:pt x="327" y="464"/>
                  </a:cubicBezTo>
                  <a:cubicBezTo>
                    <a:pt x="325" y="485"/>
                    <a:pt x="332" y="503"/>
                    <a:pt x="328" y="524"/>
                  </a:cubicBezTo>
                  <a:cubicBezTo>
                    <a:pt x="325" y="537"/>
                    <a:pt x="315" y="553"/>
                    <a:pt x="308" y="567"/>
                  </a:cubicBezTo>
                  <a:cubicBezTo>
                    <a:pt x="287" y="612"/>
                    <a:pt x="266" y="655"/>
                    <a:pt x="246" y="698"/>
                  </a:cubicBezTo>
                  <a:cubicBezTo>
                    <a:pt x="230" y="704"/>
                    <a:pt x="215" y="713"/>
                    <a:pt x="199" y="719"/>
                  </a:cubicBezTo>
                  <a:cubicBezTo>
                    <a:pt x="200" y="753"/>
                    <a:pt x="203" y="785"/>
                    <a:pt x="205" y="818"/>
                  </a:cubicBezTo>
                  <a:cubicBezTo>
                    <a:pt x="181" y="828"/>
                    <a:pt x="154" y="836"/>
                    <a:pt x="130" y="8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7" name="Freeform 23"/>
            <p:cNvSpPr>
              <a:spLocks/>
            </p:cNvSpPr>
            <p:nvPr/>
          </p:nvSpPr>
          <p:spPr bwMode="auto">
            <a:xfrm>
              <a:off x="9450388" y="4589463"/>
              <a:ext cx="520700" cy="449263"/>
            </a:xfrm>
            <a:custGeom>
              <a:avLst/>
              <a:gdLst>
                <a:gd name="T0" fmla="*/ 8 w 266"/>
                <a:gd name="T1" fmla="*/ 0 h 229"/>
                <a:gd name="T2" fmla="*/ 68 w 266"/>
                <a:gd name="T3" fmla="*/ 34 h 229"/>
                <a:gd name="T4" fmla="*/ 124 w 266"/>
                <a:gd name="T5" fmla="*/ 22 h 229"/>
                <a:gd name="T6" fmla="*/ 263 w 266"/>
                <a:gd name="T7" fmla="*/ 88 h 229"/>
                <a:gd name="T8" fmla="*/ 261 w 266"/>
                <a:gd name="T9" fmla="*/ 146 h 229"/>
                <a:gd name="T10" fmla="*/ 205 w 266"/>
                <a:gd name="T11" fmla="*/ 210 h 229"/>
                <a:gd name="T12" fmla="*/ 141 w 266"/>
                <a:gd name="T13" fmla="*/ 212 h 229"/>
                <a:gd name="T14" fmla="*/ 53 w 266"/>
                <a:gd name="T15" fmla="*/ 229 h 229"/>
                <a:gd name="T16" fmla="*/ 42 w 266"/>
                <a:gd name="T17" fmla="*/ 138 h 229"/>
                <a:gd name="T18" fmla="*/ 25 w 266"/>
                <a:gd name="T19" fmla="*/ 74 h 229"/>
                <a:gd name="T20" fmla="*/ 0 w 266"/>
                <a:gd name="T21" fmla="*/ 17 h 229"/>
                <a:gd name="T22" fmla="*/ 8 w 266"/>
                <a:gd name="T23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6" h="229">
                  <a:moveTo>
                    <a:pt x="8" y="0"/>
                  </a:moveTo>
                  <a:cubicBezTo>
                    <a:pt x="33" y="0"/>
                    <a:pt x="46" y="29"/>
                    <a:pt x="68" y="34"/>
                  </a:cubicBezTo>
                  <a:cubicBezTo>
                    <a:pt x="91" y="39"/>
                    <a:pt x="106" y="29"/>
                    <a:pt x="124" y="22"/>
                  </a:cubicBezTo>
                  <a:cubicBezTo>
                    <a:pt x="175" y="39"/>
                    <a:pt x="235" y="48"/>
                    <a:pt x="263" y="88"/>
                  </a:cubicBezTo>
                  <a:cubicBezTo>
                    <a:pt x="266" y="108"/>
                    <a:pt x="264" y="128"/>
                    <a:pt x="261" y="146"/>
                  </a:cubicBezTo>
                  <a:cubicBezTo>
                    <a:pt x="244" y="169"/>
                    <a:pt x="206" y="171"/>
                    <a:pt x="205" y="210"/>
                  </a:cubicBezTo>
                  <a:cubicBezTo>
                    <a:pt x="186" y="203"/>
                    <a:pt x="157" y="200"/>
                    <a:pt x="141" y="212"/>
                  </a:cubicBezTo>
                  <a:cubicBezTo>
                    <a:pt x="106" y="207"/>
                    <a:pt x="81" y="223"/>
                    <a:pt x="53" y="229"/>
                  </a:cubicBezTo>
                  <a:cubicBezTo>
                    <a:pt x="34" y="208"/>
                    <a:pt x="46" y="170"/>
                    <a:pt x="42" y="138"/>
                  </a:cubicBezTo>
                  <a:cubicBezTo>
                    <a:pt x="40" y="118"/>
                    <a:pt x="31" y="94"/>
                    <a:pt x="25" y="74"/>
                  </a:cubicBezTo>
                  <a:cubicBezTo>
                    <a:pt x="18" y="53"/>
                    <a:pt x="6" y="34"/>
                    <a:pt x="0" y="17"/>
                  </a:cubicBezTo>
                  <a:cubicBezTo>
                    <a:pt x="3" y="12"/>
                    <a:pt x="3" y="4"/>
                    <a:pt x="8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8" name="Freeform 24"/>
            <p:cNvSpPr>
              <a:spLocks/>
            </p:cNvSpPr>
            <p:nvPr/>
          </p:nvSpPr>
          <p:spPr bwMode="auto">
            <a:xfrm>
              <a:off x="9367838" y="4994275"/>
              <a:ext cx="1014413" cy="804863"/>
            </a:xfrm>
            <a:custGeom>
              <a:avLst/>
              <a:gdLst>
                <a:gd name="T0" fmla="*/ 330 w 518"/>
                <a:gd name="T1" fmla="*/ 49 h 411"/>
                <a:gd name="T2" fmla="*/ 334 w 518"/>
                <a:gd name="T3" fmla="*/ 21 h 411"/>
                <a:gd name="T4" fmla="*/ 353 w 518"/>
                <a:gd name="T5" fmla="*/ 66 h 411"/>
                <a:gd name="T6" fmla="*/ 445 w 518"/>
                <a:gd name="T7" fmla="*/ 78 h 411"/>
                <a:gd name="T8" fmla="*/ 450 w 518"/>
                <a:gd name="T9" fmla="*/ 140 h 411"/>
                <a:gd name="T10" fmla="*/ 474 w 518"/>
                <a:gd name="T11" fmla="*/ 133 h 411"/>
                <a:gd name="T12" fmla="*/ 499 w 518"/>
                <a:gd name="T13" fmla="*/ 183 h 411"/>
                <a:gd name="T14" fmla="*/ 518 w 518"/>
                <a:gd name="T15" fmla="*/ 215 h 411"/>
                <a:gd name="T16" fmla="*/ 483 w 518"/>
                <a:gd name="T17" fmla="*/ 279 h 411"/>
                <a:gd name="T18" fmla="*/ 439 w 518"/>
                <a:gd name="T19" fmla="*/ 311 h 411"/>
                <a:gd name="T20" fmla="*/ 411 w 518"/>
                <a:gd name="T21" fmla="*/ 330 h 411"/>
                <a:gd name="T22" fmla="*/ 425 w 518"/>
                <a:gd name="T23" fmla="*/ 382 h 411"/>
                <a:gd name="T24" fmla="*/ 407 w 518"/>
                <a:gd name="T25" fmla="*/ 411 h 411"/>
                <a:gd name="T26" fmla="*/ 367 w 518"/>
                <a:gd name="T27" fmla="*/ 361 h 411"/>
                <a:gd name="T28" fmla="*/ 211 w 518"/>
                <a:gd name="T29" fmla="*/ 262 h 411"/>
                <a:gd name="T30" fmla="*/ 134 w 518"/>
                <a:gd name="T31" fmla="*/ 249 h 411"/>
                <a:gd name="T32" fmla="*/ 108 w 518"/>
                <a:gd name="T33" fmla="*/ 232 h 411"/>
                <a:gd name="T34" fmla="*/ 70 w 518"/>
                <a:gd name="T35" fmla="*/ 206 h 411"/>
                <a:gd name="T36" fmla="*/ 25 w 518"/>
                <a:gd name="T37" fmla="*/ 210 h 411"/>
                <a:gd name="T38" fmla="*/ 0 w 518"/>
                <a:gd name="T39" fmla="*/ 169 h 411"/>
                <a:gd name="T40" fmla="*/ 43 w 518"/>
                <a:gd name="T41" fmla="*/ 121 h 411"/>
                <a:gd name="T42" fmla="*/ 141 w 518"/>
                <a:gd name="T43" fmla="*/ 121 h 411"/>
                <a:gd name="T44" fmla="*/ 172 w 518"/>
                <a:gd name="T45" fmla="*/ 66 h 411"/>
                <a:gd name="T46" fmla="*/ 192 w 518"/>
                <a:gd name="T47" fmla="*/ 13 h 411"/>
                <a:gd name="T48" fmla="*/ 275 w 518"/>
                <a:gd name="T49" fmla="*/ 29 h 411"/>
                <a:gd name="T50" fmla="*/ 330 w 518"/>
                <a:gd name="T51" fmla="*/ 4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18" h="411">
                  <a:moveTo>
                    <a:pt x="330" y="49"/>
                  </a:moveTo>
                  <a:cubicBezTo>
                    <a:pt x="333" y="41"/>
                    <a:pt x="334" y="31"/>
                    <a:pt x="334" y="21"/>
                  </a:cubicBezTo>
                  <a:cubicBezTo>
                    <a:pt x="343" y="33"/>
                    <a:pt x="347" y="51"/>
                    <a:pt x="353" y="66"/>
                  </a:cubicBezTo>
                  <a:cubicBezTo>
                    <a:pt x="374" y="89"/>
                    <a:pt x="412" y="68"/>
                    <a:pt x="445" y="78"/>
                  </a:cubicBezTo>
                  <a:cubicBezTo>
                    <a:pt x="442" y="99"/>
                    <a:pt x="449" y="119"/>
                    <a:pt x="450" y="140"/>
                  </a:cubicBezTo>
                  <a:cubicBezTo>
                    <a:pt x="460" y="139"/>
                    <a:pt x="466" y="135"/>
                    <a:pt x="474" y="133"/>
                  </a:cubicBezTo>
                  <a:cubicBezTo>
                    <a:pt x="473" y="158"/>
                    <a:pt x="490" y="167"/>
                    <a:pt x="499" y="183"/>
                  </a:cubicBezTo>
                  <a:cubicBezTo>
                    <a:pt x="506" y="194"/>
                    <a:pt x="507" y="207"/>
                    <a:pt x="518" y="215"/>
                  </a:cubicBezTo>
                  <a:cubicBezTo>
                    <a:pt x="508" y="238"/>
                    <a:pt x="486" y="249"/>
                    <a:pt x="483" y="279"/>
                  </a:cubicBezTo>
                  <a:cubicBezTo>
                    <a:pt x="455" y="277"/>
                    <a:pt x="445" y="292"/>
                    <a:pt x="439" y="311"/>
                  </a:cubicBezTo>
                  <a:cubicBezTo>
                    <a:pt x="430" y="319"/>
                    <a:pt x="415" y="319"/>
                    <a:pt x="411" y="330"/>
                  </a:cubicBezTo>
                  <a:cubicBezTo>
                    <a:pt x="404" y="346"/>
                    <a:pt x="421" y="367"/>
                    <a:pt x="425" y="382"/>
                  </a:cubicBezTo>
                  <a:cubicBezTo>
                    <a:pt x="420" y="393"/>
                    <a:pt x="412" y="401"/>
                    <a:pt x="407" y="411"/>
                  </a:cubicBezTo>
                  <a:cubicBezTo>
                    <a:pt x="392" y="396"/>
                    <a:pt x="380" y="379"/>
                    <a:pt x="367" y="361"/>
                  </a:cubicBezTo>
                  <a:cubicBezTo>
                    <a:pt x="312" y="331"/>
                    <a:pt x="255" y="303"/>
                    <a:pt x="211" y="262"/>
                  </a:cubicBezTo>
                  <a:cubicBezTo>
                    <a:pt x="184" y="255"/>
                    <a:pt x="157" y="258"/>
                    <a:pt x="134" y="249"/>
                  </a:cubicBezTo>
                  <a:cubicBezTo>
                    <a:pt x="126" y="246"/>
                    <a:pt x="118" y="238"/>
                    <a:pt x="108" y="232"/>
                  </a:cubicBezTo>
                  <a:cubicBezTo>
                    <a:pt x="92" y="223"/>
                    <a:pt x="79" y="218"/>
                    <a:pt x="70" y="206"/>
                  </a:cubicBezTo>
                  <a:cubicBezTo>
                    <a:pt x="55" y="207"/>
                    <a:pt x="38" y="207"/>
                    <a:pt x="25" y="210"/>
                  </a:cubicBezTo>
                  <a:cubicBezTo>
                    <a:pt x="21" y="191"/>
                    <a:pt x="9" y="181"/>
                    <a:pt x="0" y="169"/>
                  </a:cubicBezTo>
                  <a:cubicBezTo>
                    <a:pt x="13" y="151"/>
                    <a:pt x="29" y="137"/>
                    <a:pt x="43" y="121"/>
                  </a:cubicBezTo>
                  <a:cubicBezTo>
                    <a:pt x="76" y="132"/>
                    <a:pt x="108" y="131"/>
                    <a:pt x="141" y="121"/>
                  </a:cubicBezTo>
                  <a:cubicBezTo>
                    <a:pt x="149" y="104"/>
                    <a:pt x="165" y="86"/>
                    <a:pt x="172" y="66"/>
                  </a:cubicBezTo>
                  <a:cubicBezTo>
                    <a:pt x="179" y="47"/>
                    <a:pt x="176" y="25"/>
                    <a:pt x="192" y="13"/>
                  </a:cubicBezTo>
                  <a:cubicBezTo>
                    <a:pt x="225" y="0"/>
                    <a:pt x="248" y="21"/>
                    <a:pt x="275" y="29"/>
                  </a:cubicBezTo>
                  <a:cubicBezTo>
                    <a:pt x="296" y="35"/>
                    <a:pt x="315" y="39"/>
                    <a:pt x="330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9" name="Freeform 25"/>
            <p:cNvSpPr>
              <a:spLocks/>
            </p:cNvSpPr>
            <p:nvPr/>
          </p:nvSpPr>
          <p:spPr bwMode="auto">
            <a:xfrm>
              <a:off x="9118600" y="5149850"/>
              <a:ext cx="238125" cy="168275"/>
            </a:xfrm>
            <a:custGeom>
              <a:avLst/>
              <a:gdLst>
                <a:gd name="T0" fmla="*/ 23 w 121"/>
                <a:gd name="T1" fmla="*/ 0 h 86"/>
                <a:gd name="T2" fmla="*/ 24 w 121"/>
                <a:gd name="T3" fmla="*/ 1 h 86"/>
                <a:gd name="T4" fmla="*/ 65 w 121"/>
                <a:gd name="T5" fmla="*/ 19 h 86"/>
                <a:gd name="T6" fmla="*/ 90 w 121"/>
                <a:gd name="T7" fmla="*/ 58 h 86"/>
                <a:gd name="T8" fmla="*/ 116 w 121"/>
                <a:gd name="T9" fmla="*/ 48 h 86"/>
                <a:gd name="T10" fmla="*/ 121 w 121"/>
                <a:gd name="T11" fmla="*/ 86 h 86"/>
                <a:gd name="T12" fmla="*/ 102 w 121"/>
                <a:gd name="T13" fmla="*/ 86 h 86"/>
                <a:gd name="T14" fmla="*/ 81 w 121"/>
                <a:gd name="T15" fmla="*/ 62 h 86"/>
                <a:gd name="T16" fmla="*/ 49 w 121"/>
                <a:gd name="T17" fmla="*/ 53 h 86"/>
                <a:gd name="T18" fmla="*/ 0 w 121"/>
                <a:gd name="T19" fmla="*/ 30 h 86"/>
                <a:gd name="T20" fmla="*/ 23 w 12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1" h="86">
                  <a:moveTo>
                    <a:pt x="23" y="0"/>
                  </a:moveTo>
                  <a:cubicBezTo>
                    <a:pt x="24" y="0"/>
                    <a:pt x="24" y="1"/>
                    <a:pt x="24" y="1"/>
                  </a:cubicBezTo>
                  <a:cubicBezTo>
                    <a:pt x="31" y="13"/>
                    <a:pt x="53" y="10"/>
                    <a:pt x="65" y="19"/>
                  </a:cubicBezTo>
                  <a:cubicBezTo>
                    <a:pt x="78" y="28"/>
                    <a:pt x="82" y="45"/>
                    <a:pt x="90" y="58"/>
                  </a:cubicBezTo>
                  <a:cubicBezTo>
                    <a:pt x="98" y="54"/>
                    <a:pt x="109" y="52"/>
                    <a:pt x="116" y="48"/>
                  </a:cubicBezTo>
                  <a:cubicBezTo>
                    <a:pt x="121" y="57"/>
                    <a:pt x="119" y="74"/>
                    <a:pt x="121" y="86"/>
                  </a:cubicBezTo>
                  <a:cubicBezTo>
                    <a:pt x="115" y="86"/>
                    <a:pt x="108" y="86"/>
                    <a:pt x="102" y="86"/>
                  </a:cubicBezTo>
                  <a:cubicBezTo>
                    <a:pt x="92" y="81"/>
                    <a:pt x="90" y="68"/>
                    <a:pt x="81" y="62"/>
                  </a:cubicBezTo>
                  <a:cubicBezTo>
                    <a:pt x="72" y="57"/>
                    <a:pt x="59" y="57"/>
                    <a:pt x="49" y="53"/>
                  </a:cubicBezTo>
                  <a:cubicBezTo>
                    <a:pt x="31" y="46"/>
                    <a:pt x="16" y="34"/>
                    <a:pt x="0" y="30"/>
                  </a:cubicBezTo>
                  <a:cubicBezTo>
                    <a:pt x="3" y="20"/>
                    <a:pt x="17" y="11"/>
                    <a:pt x="23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0" name="Freeform 26"/>
            <p:cNvSpPr>
              <a:spLocks/>
            </p:cNvSpPr>
            <p:nvPr/>
          </p:nvSpPr>
          <p:spPr bwMode="auto">
            <a:xfrm>
              <a:off x="10180638" y="5438775"/>
              <a:ext cx="431800" cy="482600"/>
            </a:xfrm>
            <a:custGeom>
              <a:avLst/>
              <a:gdLst>
                <a:gd name="T0" fmla="*/ 221 w 221"/>
                <a:gd name="T1" fmla="*/ 97 h 246"/>
                <a:gd name="T2" fmla="*/ 212 w 221"/>
                <a:gd name="T3" fmla="*/ 125 h 246"/>
                <a:gd name="T4" fmla="*/ 205 w 221"/>
                <a:gd name="T5" fmla="*/ 105 h 246"/>
                <a:gd name="T6" fmla="*/ 159 w 221"/>
                <a:gd name="T7" fmla="*/ 116 h 246"/>
                <a:gd name="T8" fmla="*/ 157 w 221"/>
                <a:gd name="T9" fmla="*/ 150 h 246"/>
                <a:gd name="T10" fmla="*/ 88 w 221"/>
                <a:gd name="T11" fmla="*/ 229 h 246"/>
                <a:gd name="T12" fmla="*/ 68 w 221"/>
                <a:gd name="T13" fmla="*/ 246 h 246"/>
                <a:gd name="T14" fmla="*/ 37 w 221"/>
                <a:gd name="T15" fmla="*/ 204 h 246"/>
                <a:gd name="T16" fmla="*/ 0 w 221"/>
                <a:gd name="T17" fmla="*/ 196 h 246"/>
                <a:gd name="T18" fmla="*/ 25 w 221"/>
                <a:gd name="T19" fmla="*/ 157 h 246"/>
                <a:gd name="T20" fmla="*/ 9 w 221"/>
                <a:gd name="T21" fmla="*/ 109 h 246"/>
                <a:gd name="T22" fmla="*/ 33 w 221"/>
                <a:gd name="T23" fmla="*/ 93 h 246"/>
                <a:gd name="T24" fmla="*/ 80 w 221"/>
                <a:gd name="T25" fmla="*/ 66 h 246"/>
                <a:gd name="T26" fmla="*/ 111 w 221"/>
                <a:gd name="T27" fmla="*/ 0 h 246"/>
                <a:gd name="T28" fmla="*/ 149 w 221"/>
                <a:gd name="T29" fmla="*/ 4 h 246"/>
                <a:gd name="T30" fmla="*/ 178 w 221"/>
                <a:gd name="T31" fmla="*/ 39 h 246"/>
                <a:gd name="T32" fmla="*/ 183 w 221"/>
                <a:gd name="T33" fmla="*/ 59 h 246"/>
                <a:gd name="T34" fmla="*/ 221 w 221"/>
                <a:gd name="T35" fmla="*/ 97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1" h="246">
                  <a:moveTo>
                    <a:pt x="221" y="97"/>
                  </a:moveTo>
                  <a:cubicBezTo>
                    <a:pt x="219" y="107"/>
                    <a:pt x="214" y="115"/>
                    <a:pt x="212" y="125"/>
                  </a:cubicBezTo>
                  <a:cubicBezTo>
                    <a:pt x="207" y="119"/>
                    <a:pt x="209" y="110"/>
                    <a:pt x="205" y="105"/>
                  </a:cubicBezTo>
                  <a:cubicBezTo>
                    <a:pt x="192" y="86"/>
                    <a:pt x="172" y="108"/>
                    <a:pt x="159" y="116"/>
                  </a:cubicBezTo>
                  <a:cubicBezTo>
                    <a:pt x="159" y="128"/>
                    <a:pt x="157" y="138"/>
                    <a:pt x="157" y="150"/>
                  </a:cubicBezTo>
                  <a:cubicBezTo>
                    <a:pt x="129" y="171"/>
                    <a:pt x="96" y="188"/>
                    <a:pt x="88" y="229"/>
                  </a:cubicBezTo>
                  <a:cubicBezTo>
                    <a:pt x="81" y="234"/>
                    <a:pt x="77" y="243"/>
                    <a:pt x="68" y="246"/>
                  </a:cubicBezTo>
                  <a:cubicBezTo>
                    <a:pt x="59" y="231"/>
                    <a:pt x="46" y="219"/>
                    <a:pt x="37" y="204"/>
                  </a:cubicBezTo>
                  <a:cubicBezTo>
                    <a:pt x="22" y="209"/>
                    <a:pt x="3" y="213"/>
                    <a:pt x="0" y="196"/>
                  </a:cubicBezTo>
                  <a:cubicBezTo>
                    <a:pt x="7" y="182"/>
                    <a:pt x="18" y="171"/>
                    <a:pt x="25" y="157"/>
                  </a:cubicBezTo>
                  <a:cubicBezTo>
                    <a:pt x="20" y="141"/>
                    <a:pt x="10" y="129"/>
                    <a:pt x="9" y="109"/>
                  </a:cubicBezTo>
                  <a:cubicBezTo>
                    <a:pt x="15" y="102"/>
                    <a:pt x="24" y="98"/>
                    <a:pt x="33" y="93"/>
                  </a:cubicBezTo>
                  <a:cubicBezTo>
                    <a:pt x="39" y="75"/>
                    <a:pt x="50" y="60"/>
                    <a:pt x="80" y="66"/>
                  </a:cubicBezTo>
                  <a:cubicBezTo>
                    <a:pt x="81" y="34"/>
                    <a:pt x="100" y="21"/>
                    <a:pt x="111" y="0"/>
                  </a:cubicBezTo>
                  <a:cubicBezTo>
                    <a:pt x="123" y="2"/>
                    <a:pt x="135" y="3"/>
                    <a:pt x="149" y="4"/>
                  </a:cubicBezTo>
                  <a:cubicBezTo>
                    <a:pt x="156" y="16"/>
                    <a:pt x="171" y="24"/>
                    <a:pt x="178" y="39"/>
                  </a:cubicBezTo>
                  <a:cubicBezTo>
                    <a:pt x="181" y="45"/>
                    <a:pt x="180" y="53"/>
                    <a:pt x="183" y="59"/>
                  </a:cubicBezTo>
                  <a:cubicBezTo>
                    <a:pt x="191" y="76"/>
                    <a:pt x="204" y="90"/>
                    <a:pt x="221" y="9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1" name="Freeform 27"/>
            <p:cNvSpPr>
              <a:spLocks/>
            </p:cNvSpPr>
            <p:nvPr/>
          </p:nvSpPr>
          <p:spPr bwMode="auto">
            <a:xfrm>
              <a:off x="7118350" y="1798638"/>
              <a:ext cx="660400" cy="584200"/>
            </a:xfrm>
            <a:custGeom>
              <a:avLst/>
              <a:gdLst>
                <a:gd name="T0" fmla="*/ 28 w 337"/>
                <a:gd name="T1" fmla="*/ 112 h 298"/>
                <a:gd name="T2" fmla="*/ 41 w 337"/>
                <a:gd name="T3" fmla="*/ 107 h 298"/>
                <a:gd name="T4" fmla="*/ 4 w 337"/>
                <a:gd name="T5" fmla="*/ 46 h 298"/>
                <a:gd name="T6" fmla="*/ 2 w 337"/>
                <a:gd name="T7" fmla="*/ 0 h 298"/>
                <a:gd name="T8" fmla="*/ 61 w 337"/>
                <a:gd name="T9" fmla="*/ 26 h 298"/>
                <a:gd name="T10" fmla="*/ 115 w 337"/>
                <a:gd name="T11" fmla="*/ 21 h 298"/>
                <a:gd name="T12" fmla="*/ 128 w 337"/>
                <a:gd name="T13" fmla="*/ 6 h 298"/>
                <a:gd name="T14" fmla="*/ 161 w 337"/>
                <a:gd name="T15" fmla="*/ 1 h 298"/>
                <a:gd name="T16" fmla="*/ 275 w 337"/>
                <a:gd name="T17" fmla="*/ 22 h 298"/>
                <a:gd name="T18" fmla="*/ 326 w 337"/>
                <a:gd name="T19" fmla="*/ 95 h 298"/>
                <a:gd name="T20" fmla="*/ 337 w 337"/>
                <a:gd name="T21" fmla="*/ 101 h 298"/>
                <a:gd name="T22" fmla="*/ 297 w 337"/>
                <a:gd name="T23" fmla="*/ 178 h 298"/>
                <a:gd name="T24" fmla="*/ 300 w 337"/>
                <a:gd name="T25" fmla="*/ 224 h 298"/>
                <a:gd name="T26" fmla="*/ 292 w 337"/>
                <a:gd name="T27" fmla="*/ 245 h 298"/>
                <a:gd name="T28" fmla="*/ 296 w 337"/>
                <a:gd name="T29" fmla="*/ 285 h 298"/>
                <a:gd name="T30" fmla="*/ 255 w 337"/>
                <a:gd name="T31" fmla="*/ 273 h 298"/>
                <a:gd name="T32" fmla="*/ 222 w 337"/>
                <a:gd name="T33" fmla="*/ 207 h 298"/>
                <a:gd name="T34" fmla="*/ 207 w 337"/>
                <a:gd name="T35" fmla="*/ 242 h 298"/>
                <a:gd name="T36" fmla="*/ 192 w 337"/>
                <a:gd name="T37" fmla="*/ 256 h 298"/>
                <a:gd name="T38" fmla="*/ 160 w 337"/>
                <a:gd name="T39" fmla="*/ 294 h 298"/>
                <a:gd name="T40" fmla="*/ 138 w 337"/>
                <a:gd name="T41" fmla="*/ 298 h 298"/>
                <a:gd name="T42" fmla="*/ 36 w 337"/>
                <a:gd name="T43" fmla="*/ 254 h 298"/>
                <a:gd name="T44" fmla="*/ 47 w 337"/>
                <a:gd name="T45" fmla="*/ 203 h 298"/>
                <a:gd name="T46" fmla="*/ 52 w 337"/>
                <a:gd name="T47" fmla="*/ 217 h 298"/>
                <a:gd name="T48" fmla="*/ 84 w 337"/>
                <a:gd name="T49" fmla="*/ 172 h 298"/>
                <a:gd name="T50" fmla="*/ 32 w 337"/>
                <a:gd name="T51" fmla="*/ 134 h 298"/>
                <a:gd name="T52" fmla="*/ 28 w 337"/>
                <a:gd name="T53" fmla="*/ 112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37" h="298">
                  <a:moveTo>
                    <a:pt x="28" y="112"/>
                  </a:moveTo>
                  <a:cubicBezTo>
                    <a:pt x="33" y="112"/>
                    <a:pt x="39" y="113"/>
                    <a:pt x="41" y="107"/>
                  </a:cubicBezTo>
                  <a:cubicBezTo>
                    <a:pt x="34" y="82"/>
                    <a:pt x="17" y="66"/>
                    <a:pt x="4" y="46"/>
                  </a:cubicBezTo>
                  <a:cubicBezTo>
                    <a:pt x="4" y="30"/>
                    <a:pt x="0" y="13"/>
                    <a:pt x="2" y="0"/>
                  </a:cubicBezTo>
                  <a:cubicBezTo>
                    <a:pt x="23" y="7"/>
                    <a:pt x="47" y="12"/>
                    <a:pt x="61" y="26"/>
                  </a:cubicBezTo>
                  <a:cubicBezTo>
                    <a:pt x="85" y="25"/>
                    <a:pt x="101" y="28"/>
                    <a:pt x="115" y="21"/>
                  </a:cubicBezTo>
                  <a:cubicBezTo>
                    <a:pt x="121" y="18"/>
                    <a:pt x="123" y="10"/>
                    <a:pt x="128" y="6"/>
                  </a:cubicBezTo>
                  <a:cubicBezTo>
                    <a:pt x="139" y="0"/>
                    <a:pt x="148" y="7"/>
                    <a:pt x="161" y="1"/>
                  </a:cubicBezTo>
                  <a:cubicBezTo>
                    <a:pt x="190" y="17"/>
                    <a:pt x="234" y="18"/>
                    <a:pt x="275" y="22"/>
                  </a:cubicBezTo>
                  <a:cubicBezTo>
                    <a:pt x="294" y="44"/>
                    <a:pt x="307" y="72"/>
                    <a:pt x="326" y="95"/>
                  </a:cubicBezTo>
                  <a:cubicBezTo>
                    <a:pt x="328" y="97"/>
                    <a:pt x="331" y="102"/>
                    <a:pt x="337" y="101"/>
                  </a:cubicBezTo>
                  <a:cubicBezTo>
                    <a:pt x="327" y="128"/>
                    <a:pt x="302" y="146"/>
                    <a:pt x="297" y="178"/>
                  </a:cubicBezTo>
                  <a:cubicBezTo>
                    <a:pt x="295" y="192"/>
                    <a:pt x="302" y="208"/>
                    <a:pt x="300" y="224"/>
                  </a:cubicBezTo>
                  <a:cubicBezTo>
                    <a:pt x="299" y="231"/>
                    <a:pt x="293" y="237"/>
                    <a:pt x="292" y="245"/>
                  </a:cubicBezTo>
                  <a:cubicBezTo>
                    <a:pt x="290" y="259"/>
                    <a:pt x="295" y="271"/>
                    <a:pt x="296" y="285"/>
                  </a:cubicBezTo>
                  <a:cubicBezTo>
                    <a:pt x="283" y="285"/>
                    <a:pt x="268" y="276"/>
                    <a:pt x="255" y="273"/>
                  </a:cubicBezTo>
                  <a:cubicBezTo>
                    <a:pt x="240" y="255"/>
                    <a:pt x="234" y="228"/>
                    <a:pt x="222" y="207"/>
                  </a:cubicBezTo>
                  <a:cubicBezTo>
                    <a:pt x="214" y="217"/>
                    <a:pt x="215" y="232"/>
                    <a:pt x="207" y="242"/>
                  </a:cubicBezTo>
                  <a:cubicBezTo>
                    <a:pt x="204" y="248"/>
                    <a:pt x="196" y="251"/>
                    <a:pt x="192" y="256"/>
                  </a:cubicBezTo>
                  <a:cubicBezTo>
                    <a:pt x="181" y="268"/>
                    <a:pt x="175" y="286"/>
                    <a:pt x="160" y="294"/>
                  </a:cubicBezTo>
                  <a:cubicBezTo>
                    <a:pt x="151" y="293"/>
                    <a:pt x="142" y="293"/>
                    <a:pt x="138" y="298"/>
                  </a:cubicBezTo>
                  <a:cubicBezTo>
                    <a:pt x="105" y="282"/>
                    <a:pt x="67" y="272"/>
                    <a:pt x="36" y="254"/>
                  </a:cubicBezTo>
                  <a:cubicBezTo>
                    <a:pt x="31" y="231"/>
                    <a:pt x="42" y="219"/>
                    <a:pt x="47" y="203"/>
                  </a:cubicBezTo>
                  <a:cubicBezTo>
                    <a:pt x="49" y="207"/>
                    <a:pt x="49" y="214"/>
                    <a:pt x="52" y="217"/>
                  </a:cubicBezTo>
                  <a:cubicBezTo>
                    <a:pt x="80" y="220"/>
                    <a:pt x="82" y="196"/>
                    <a:pt x="84" y="172"/>
                  </a:cubicBezTo>
                  <a:cubicBezTo>
                    <a:pt x="71" y="155"/>
                    <a:pt x="54" y="142"/>
                    <a:pt x="32" y="134"/>
                  </a:cubicBezTo>
                  <a:cubicBezTo>
                    <a:pt x="30" y="127"/>
                    <a:pt x="31" y="118"/>
                    <a:pt x="28" y="11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790268911"/>
      </p:ext>
    </p:extLst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6613542" y="1463647"/>
            <a:ext cx="2330808" cy="3231060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160833926"/>
      </p:ext>
    </p:extLst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6643750" y="1718548"/>
            <a:ext cx="2146608" cy="2941956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964699827"/>
      </p:ext>
    </p:extLst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6406586" y="1251220"/>
            <a:ext cx="2777469" cy="4189495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60705235"/>
      </p:ext>
    </p:extLst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183134" y="2390535"/>
            <a:ext cx="2800251" cy="1859181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93784678"/>
      </p:ext>
    </p:extLst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389884" y="1477167"/>
            <a:ext cx="2525736" cy="3244850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98193347"/>
      </p:ext>
    </p:extLst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5676876" y="1987007"/>
            <a:ext cx="3696693" cy="2373058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46844267"/>
      </p:ext>
    </p:extLst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Gráfico 3">
            <a:extLst>
              <a:ext uri="{FF2B5EF4-FFF2-40B4-BE49-F238E27FC236}">
                <a16:creationId xmlns:a16="http://schemas.microsoft.com/office/drawing/2014/main" id="{34EA3442-E1A5-4752-B2E7-7C7C975D818B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665774" y="3130743"/>
            <a:ext cx="2574455" cy="596514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4183746"/>
      </p:ext>
    </p:extLst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4875"/>
            </a:lvl1pPr>
          </a:lstStyle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1950"/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81038" y="6356351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742950">
              <a:defRPr/>
            </a:pPr>
            <a:fld id="{CB9A75FB-65AC-AC41-84B9-6C116412F2AC}" type="datetimeFigureOut">
              <a:rPr lang="es-ES_tradnl" sz="1463" smtClean="0">
                <a:solidFill>
                  <a:srgbClr val="595959"/>
                </a:solidFill>
              </a:rPr>
              <a:pPr defTabSz="742950">
                <a:defRPr/>
              </a:pPr>
              <a:t>18/10/2024</a:t>
            </a:fld>
            <a:endParaRPr lang="es-ES_tradnl" sz="1463">
              <a:solidFill>
                <a:srgbClr val="59595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281363" y="6356351"/>
            <a:ext cx="3343275" cy="365125"/>
          </a:xfrm>
          <a:prstGeom prst="rect">
            <a:avLst/>
          </a:prstGeom>
        </p:spPr>
        <p:txBody>
          <a:bodyPr/>
          <a:lstStyle/>
          <a:p>
            <a:pPr defTabSz="742950">
              <a:defRPr/>
            </a:pPr>
            <a:endParaRPr lang="es-ES_tradnl" sz="1463">
              <a:solidFill>
                <a:srgbClr val="59595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996113" y="6356351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742950">
              <a:defRPr/>
            </a:pPr>
            <a:fld id="{CDE6F2AA-4381-1D4B-B554-52F8CA63EE4B}" type="slidenum">
              <a:rPr lang="es-ES_tradnl" sz="1463" smtClean="0">
                <a:solidFill>
                  <a:srgbClr val="595959"/>
                </a:solidFill>
              </a:rPr>
              <a:pPr defTabSz="742950">
                <a:defRPr/>
              </a:pPr>
              <a:t>‹#›</a:t>
            </a:fld>
            <a:endParaRPr lang="es-ES_tradnl" sz="1463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59771251"/>
      </p:ext>
    </p:extLst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wo Content Purp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C1DE026-1211-4BB1-B4B5-C2260592AD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0658" y="457201"/>
            <a:ext cx="9085780" cy="485335"/>
          </a:xfrm>
        </p:spPr>
        <p:txBody>
          <a:bodyPr/>
          <a:lstStyle/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F717AA9E-D108-4CE2-89FE-7BF9BE02BB50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681038" y="6356351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742950">
              <a:defRPr/>
            </a:pPr>
            <a:fld id="{2EB1475D-EF5B-48A6-8CCB-3BD08F726926}" type="datetimeFigureOut">
              <a:rPr lang="en-US" sz="1463" smtClean="0">
                <a:solidFill>
                  <a:srgbClr val="595959"/>
                </a:solidFill>
              </a:rPr>
              <a:pPr defTabSz="742950">
                <a:defRPr/>
              </a:pPr>
              <a:t>10/18/2024</a:t>
            </a:fld>
            <a:endParaRPr lang="en-US" sz="1463">
              <a:solidFill>
                <a:srgbClr val="595959"/>
              </a:solidFill>
            </a:endParaRP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3D5D3E2-25F9-4BB3-889E-54F2FFA429D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81363" y="6356351"/>
            <a:ext cx="3343275" cy="365125"/>
          </a:xfrm>
          <a:prstGeom prst="rect">
            <a:avLst/>
          </a:prstGeom>
        </p:spPr>
        <p:txBody>
          <a:bodyPr/>
          <a:lstStyle/>
          <a:p>
            <a:pPr defTabSz="742950">
              <a:defRPr/>
            </a:pPr>
            <a:endParaRPr lang="en-US" sz="1463">
              <a:solidFill>
                <a:srgbClr val="595959"/>
              </a:solidFill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FC1D393-2630-4AA7-9044-26C6B46637A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996113" y="6356351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742950">
              <a:defRPr/>
            </a:pPr>
            <a:fld id="{565A54F4-DB31-4FC5-B748-3F06867349C3}" type="slidenum">
              <a:rPr lang="en-US" sz="1463" smtClean="0">
                <a:solidFill>
                  <a:srgbClr val="595959"/>
                </a:solidFill>
              </a:rPr>
              <a:pPr defTabSz="742950">
                <a:defRPr/>
              </a:pPr>
              <a:t>‹#›</a:t>
            </a:fld>
            <a:endParaRPr lang="en-US" sz="1463">
              <a:solidFill>
                <a:srgbClr val="595959"/>
              </a:solidFill>
            </a:endParaRPr>
          </a:p>
        </p:txBody>
      </p:sp>
      <p:sp>
        <p:nvSpPr>
          <p:cNvPr id="9" name="Text Placeholder 53">
            <a:extLst>
              <a:ext uri="{FF2B5EF4-FFF2-40B4-BE49-F238E27FC236}">
                <a16:creationId xmlns:a16="http://schemas.microsoft.com/office/drawing/2014/main" id="{9D2C6C6E-901A-4B8F-B000-D207C47F072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0657" y="1086830"/>
            <a:ext cx="9085780" cy="290515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1625">
                <a:solidFill>
                  <a:srgbClr val="724D8D"/>
                </a:solidFill>
              </a:defRPr>
            </a:lvl1pPr>
            <a:lvl2pPr marL="0" indent="0">
              <a:spcBef>
                <a:spcPts val="0"/>
              </a:spcBef>
              <a:buNone/>
              <a:defRPr sz="1625">
                <a:solidFill>
                  <a:srgbClr val="724D8D"/>
                </a:solidFill>
              </a:defRPr>
            </a:lvl2pPr>
            <a:lvl3pPr marL="0" indent="0">
              <a:spcBef>
                <a:spcPts val="0"/>
              </a:spcBef>
              <a:buNone/>
              <a:defRPr sz="1625">
                <a:solidFill>
                  <a:srgbClr val="724D8D"/>
                </a:solidFill>
              </a:defRPr>
            </a:lvl3pPr>
            <a:lvl4pPr marL="0" indent="0">
              <a:spcBef>
                <a:spcPts val="0"/>
              </a:spcBef>
              <a:buNone/>
              <a:defRPr sz="1625">
                <a:solidFill>
                  <a:srgbClr val="724D8D"/>
                </a:solidFill>
              </a:defRPr>
            </a:lvl4pPr>
            <a:lvl5pPr marL="0" indent="0">
              <a:spcBef>
                <a:spcPts val="0"/>
              </a:spcBef>
              <a:buNone/>
              <a:defRPr sz="1625">
                <a:solidFill>
                  <a:srgbClr val="724D8D"/>
                </a:solidFill>
              </a:defRPr>
            </a:lvl5pPr>
            <a:lvl6pPr marL="0" indent="0">
              <a:spcBef>
                <a:spcPts val="0"/>
              </a:spcBef>
              <a:buNone/>
              <a:defRPr sz="1625">
                <a:solidFill>
                  <a:srgbClr val="724D8D"/>
                </a:solidFill>
              </a:defRPr>
            </a:lvl6pPr>
            <a:lvl7pPr marL="0" indent="0">
              <a:spcBef>
                <a:spcPts val="0"/>
              </a:spcBef>
              <a:buNone/>
              <a:defRPr sz="1625">
                <a:solidFill>
                  <a:srgbClr val="724D8D"/>
                </a:solidFill>
              </a:defRPr>
            </a:lvl7pPr>
            <a:lvl8pPr marL="0" indent="0">
              <a:spcBef>
                <a:spcPts val="0"/>
              </a:spcBef>
              <a:buNone/>
              <a:defRPr sz="1625">
                <a:solidFill>
                  <a:srgbClr val="724D8D"/>
                </a:solidFill>
              </a:defRPr>
            </a:lvl8pPr>
            <a:lvl9pPr marL="0" indent="0">
              <a:spcBef>
                <a:spcPts val="0"/>
              </a:spcBef>
              <a:buNone/>
              <a:defRPr sz="1625">
                <a:solidFill>
                  <a:srgbClr val="724D8D"/>
                </a:solidFill>
              </a:defRPr>
            </a:lvl9pPr>
          </a:lstStyle>
          <a:p>
            <a:pPr lvl="0"/>
            <a:r>
              <a:rPr lang="en-US"/>
              <a:t>Click to add subtitle</a:t>
            </a:r>
          </a:p>
        </p:txBody>
      </p:sp>
      <p:sp>
        <p:nvSpPr>
          <p:cNvPr id="11" name="Content Placeholder 10">
            <a:extLst>
              <a:ext uri="{FF2B5EF4-FFF2-40B4-BE49-F238E27FC236}">
                <a16:creationId xmlns:a16="http://schemas.microsoft.com/office/drawing/2014/main" id="{A18E98C8-CBF7-4423-80CA-BBA23E400588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510777" y="1664703"/>
            <a:ext cx="4457700" cy="4355097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2" name="Content Placeholder 10">
            <a:extLst>
              <a:ext uri="{FF2B5EF4-FFF2-40B4-BE49-F238E27FC236}">
                <a16:creationId xmlns:a16="http://schemas.microsoft.com/office/drawing/2014/main" id="{77318A40-5974-4778-8EA2-5CB8991B7CBA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5138737" y="1664703"/>
            <a:ext cx="4457700" cy="4355097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241580896"/>
      </p:ext>
    </p:extLst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Gráfico 3">
            <a:extLst>
              <a:ext uri="{FF2B5EF4-FFF2-40B4-BE49-F238E27FC236}">
                <a16:creationId xmlns:a16="http://schemas.microsoft.com/office/drawing/2014/main" id="{201638FE-FDE4-4DE2-B119-4DB1BF86901B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665772" y="3117549"/>
            <a:ext cx="2520574" cy="584029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59550168"/>
      </p:ext>
    </p:extLst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608558795"/>
      </p:ext>
    </p:extLst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742950" y="2468033"/>
            <a:ext cx="8801894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742951" y="3825477"/>
            <a:ext cx="3391429" cy="97737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742950" y="2125133"/>
            <a:ext cx="8801894" cy="343430"/>
          </a:xfrm>
        </p:spPr>
        <p:txBody>
          <a:bodyPr/>
          <a:lstStyle>
            <a:lvl1pPr marL="0" indent="0">
              <a:buNone/>
              <a:defRPr lang="es-ES" sz="1463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>
              <a:buNone/>
              <a:defRPr lang="es-ES" sz="1463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567764162"/>
      </p:ext>
    </p:extLst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318917" y="448998"/>
            <a:ext cx="3014039" cy="5977202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4072467" y="2201333"/>
            <a:ext cx="5410464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4072467" y="3561554"/>
            <a:ext cx="5410464" cy="97737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613909210"/>
      </p:ext>
    </p:extLst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37331" y="309298"/>
            <a:ext cx="6201569" cy="6180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6873535" y="1442612"/>
            <a:ext cx="2702266" cy="1325989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6873535" y="3819064"/>
            <a:ext cx="1825172" cy="97737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6873534" y="1099181"/>
            <a:ext cx="2084388" cy="343430"/>
          </a:xfrm>
        </p:spPr>
        <p:txBody>
          <a:bodyPr/>
          <a:lstStyle>
            <a:lvl1pPr marL="0" indent="0">
              <a:buNone/>
              <a:defRPr lang="es-ES" sz="1463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>
              <a:buNone/>
              <a:defRPr lang="es-ES" sz="1463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677924774"/>
      </p:ext>
    </p:extLst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27013" y="283898"/>
            <a:ext cx="9495829" cy="6307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599734" y="4278468"/>
            <a:ext cx="4931115" cy="1325989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599735" y="5613400"/>
            <a:ext cx="3403940" cy="52070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239699170"/>
      </p:ext>
    </p:extLst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dondear rectángulo de esquina diagonal 7"/>
          <p:cNvSpPr/>
          <p:nvPr/>
        </p:nvSpPr>
        <p:spPr>
          <a:xfrm>
            <a:off x="227013" y="283898"/>
            <a:ext cx="9495829" cy="630740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691356" y="2518833"/>
            <a:ext cx="7243763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742951" y="4401274"/>
            <a:ext cx="3391429" cy="97737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694794" y="2167468"/>
            <a:ext cx="8801894" cy="343430"/>
          </a:xfrm>
        </p:spPr>
        <p:txBody>
          <a:bodyPr/>
          <a:lstStyle>
            <a:lvl1pPr marL="0" indent="0">
              <a:buNone/>
              <a:defRPr lang="es-ES" sz="1463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>
              <a:buNone/>
              <a:defRPr lang="es-ES" sz="1463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620178980"/>
      </p:ext>
    </p:extLst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34615807"/>
      </p:ext>
    </p:extLst>
  </p:cSld>
  <p:clrMapOvr>
    <a:masterClrMapping/>
  </p:clrMapOvr>
  <p:transition spd="slow">
    <p:push dir="u"/>
  </p:transition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8806564" cy="1193801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614388199"/>
      </p:ext>
    </p:extLst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738279" y="1435100"/>
            <a:ext cx="4121852" cy="1778000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738279" y="3368898"/>
            <a:ext cx="4121852" cy="1241203"/>
          </a:xfrm>
        </p:spPr>
        <p:txBody>
          <a:bodyPr/>
          <a:lstStyle>
            <a:lvl1pPr marL="0" indent="0">
              <a:buNone/>
              <a:defRPr sz="1219" b="0"/>
            </a:lvl1pPr>
            <a:lvl2pPr marL="371475" indent="0">
              <a:buNone/>
              <a:defRPr/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738279" y="5243406"/>
            <a:ext cx="4121852" cy="542703"/>
          </a:xfrm>
        </p:spPr>
        <p:txBody>
          <a:bodyPr>
            <a:normAutofit/>
          </a:bodyPr>
          <a:lstStyle>
            <a:lvl1pPr marL="0" indent="0">
              <a:buNone/>
              <a:defRPr sz="975" b="0">
                <a:solidFill>
                  <a:srgbClr val="F29104"/>
                </a:solidFill>
              </a:defRPr>
            </a:lvl1pPr>
            <a:lvl2pPr marL="371475" indent="0">
              <a:buNone/>
              <a:defRPr/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738279" y="4925904"/>
            <a:ext cx="4121852" cy="239602"/>
          </a:xfrm>
        </p:spPr>
        <p:txBody>
          <a:bodyPr>
            <a:normAutofit/>
          </a:bodyPr>
          <a:lstStyle>
            <a:lvl1pPr marL="0" indent="0">
              <a:buNone/>
              <a:defRPr sz="975" b="1">
                <a:solidFill>
                  <a:srgbClr val="F29104"/>
                </a:solidFill>
              </a:defRPr>
            </a:lvl1pPr>
            <a:lvl2pPr marL="371475" indent="0">
              <a:buNone/>
              <a:defRPr/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5130999" y="1079500"/>
            <a:ext cx="4101703" cy="4559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598327063"/>
      </p:ext>
    </p:extLst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6293886" y="2384426"/>
            <a:ext cx="3023394" cy="447675"/>
          </a:xfrm>
        </p:spPr>
        <p:txBody>
          <a:bodyPr/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93886" y="2841626"/>
            <a:ext cx="3023394" cy="447675"/>
          </a:xfrm>
        </p:spPr>
        <p:txBody>
          <a:bodyPr>
            <a:norm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93886" y="3548845"/>
            <a:ext cx="3023394" cy="447675"/>
          </a:xfrm>
        </p:spPr>
        <p:txBody>
          <a:bodyPr>
            <a:norm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975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602163093"/>
      </p:ext>
    </p:extLst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1" y="2844800"/>
            <a:ext cx="2866056" cy="2501900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219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887413" y="2463800"/>
            <a:ext cx="4571206" cy="30988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548005315"/>
      </p:ext>
    </p:extLst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1" y="3251200"/>
            <a:ext cx="2866056" cy="2095500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219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6080324" y="2438400"/>
            <a:ext cx="513358" cy="635000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480311" y="2438400"/>
            <a:ext cx="5205320" cy="2908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372895491"/>
      </p:ext>
    </p:extLst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6282818" y="2171010"/>
            <a:ext cx="2611945" cy="33538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625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82818" y="2576653"/>
            <a:ext cx="2611945" cy="58467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82818" y="3309629"/>
            <a:ext cx="2611945" cy="58467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975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66791757"/>
      </p:ext>
    </p:extLst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135175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336887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5252030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7245434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1374973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3396779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5293305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7276389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1374973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3396779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5298269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7276390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1374974" y="4630327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3410150" y="4630327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5293305" y="4630327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7276389" y="4630327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1374974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3410150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5293305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7276390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2446337878"/>
      </p:ext>
    </p:extLst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6305383" y="2064632"/>
            <a:ext cx="2434413" cy="3422650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3807653" y="2077332"/>
            <a:ext cx="2434413" cy="3422650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1288293" y="2063750"/>
            <a:ext cx="2434413" cy="3422650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1475030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463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1475030" y="3727891"/>
            <a:ext cx="2064301" cy="155530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463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4044371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463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4044371" y="3727891"/>
            <a:ext cx="2064301" cy="155530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463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6490439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463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6490439" y="3727891"/>
            <a:ext cx="2064301" cy="155530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463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460579597"/>
      </p:ext>
    </p:extLst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2" y="1681164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2" y="2032001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604566" y="2884488"/>
            <a:ext cx="6588522" cy="2271712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041041936"/>
      </p:ext>
    </p:extLst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2" y="1554164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2" y="1905001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344284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4068422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6588137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1344284" y="2610738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4068422" y="2610738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6588137" y="2610738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3157532748"/>
      </p:ext>
    </p:extLst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1180360" y="1475049"/>
            <a:ext cx="7674569" cy="4664671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2163072" y="2367566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75" indent="0">
              <a:buNone/>
              <a:defRPr lang="es-ES" sz="813" b="0" smtClean="0">
                <a:solidFill>
                  <a:schemeClr val="bg1"/>
                </a:solidFill>
              </a:defRPr>
            </a:lvl2pPr>
            <a:lvl3pPr marL="742950" indent="0">
              <a:buNone/>
              <a:defRPr lang="es-ES" sz="813" b="0" smtClean="0">
                <a:solidFill>
                  <a:schemeClr val="bg1"/>
                </a:solidFill>
              </a:defRPr>
            </a:lvl3pPr>
            <a:lvl4pPr marL="1114425" indent="0">
              <a:buNone/>
              <a:defRPr lang="es-ES" sz="813" b="0" smtClean="0">
                <a:solidFill>
                  <a:schemeClr val="bg1"/>
                </a:solidFill>
              </a:defRPr>
            </a:lvl4pPr>
            <a:lvl5pPr marL="1485900" indent="0">
              <a:buNone/>
              <a:defRPr lang="es-PE" sz="813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3222360" y="3899068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75" indent="0">
              <a:buNone/>
              <a:defRPr lang="es-ES" sz="813" b="0" smtClean="0">
                <a:solidFill>
                  <a:schemeClr val="bg1"/>
                </a:solidFill>
              </a:defRPr>
            </a:lvl2pPr>
            <a:lvl3pPr marL="742950" indent="0">
              <a:buNone/>
              <a:defRPr lang="es-ES" sz="813" b="0" smtClean="0">
                <a:solidFill>
                  <a:schemeClr val="bg1"/>
                </a:solidFill>
              </a:defRPr>
            </a:lvl3pPr>
            <a:lvl4pPr marL="1114425" indent="0">
              <a:buNone/>
              <a:defRPr lang="es-ES" sz="813" b="0" smtClean="0">
                <a:solidFill>
                  <a:schemeClr val="bg1"/>
                </a:solidFill>
              </a:defRPr>
            </a:lvl4pPr>
            <a:lvl5pPr marL="1485900" indent="0">
              <a:buNone/>
              <a:defRPr lang="es-PE" sz="813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5612443" y="2443596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75" indent="0">
              <a:buNone/>
              <a:defRPr lang="es-ES" sz="813" b="0" smtClean="0">
                <a:solidFill>
                  <a:schemeClr val="bg1"/>
                </a:solidFill>
              </a:defRPr>
            </a:lvl2pPr>
            <a:lvl3pPr marL="742950" indent="0">
              <a:buNone/>
              <a:defRPr lang="es-ES" sz="813" b="0" smtClean="0">
                <a:solidFill>
                  <a:schemeClr val="bg1"/>
                </a:solidFill>
              </a:defRPr>
            </a:lvl3pPr>
            <a:lvl4pPr marL="1114425" indent="0">
              <a:buNone/>
              <a:defRPr lang="es-ES" sz="813" b="0" smtClean="0">
                <a:solidFill>
                  <a:schemeClr val="bg1"/>
                </a:solidFill>
              </a:defRPr>
            </a:lvl4pPr>
            <a:lvl5pPr marL="1485900" indent="0">
              <a:buNone/>
              <a:defRPr lang="es-PE" sz="813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6838820" y="2679885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75" indent="0">
              <a:buNone/>
              <a:defRPr lang="es-ES" sz="813" b="0" smtClean="0">
                <a:solidFill>
                  <a:schemeClr val="bg1"/>
                </a:solidFill>
              </a:defRPr>
            </a:lvl2pPr>
            <a:lvl3pPr marL="742950" indent="0">
              <a:buNone/>
              <a:defRPr lang="es-ES" sz="813" b="0" smtClean="0">
                <a:solidFill>
                  <a:schemeClr val="bg1"/>
                </a:solidFill>
              </a:defRPr>
            </a:lvl3pPr>
            <a:lvl4pPr marL="1114425" indent="0">
              <a:buNone/>
              <a:defRPr lang="es-ES" sz="813" b="0" smtClean="0">
                <a:solidFill>
                  <a:schemeClr val="bg1"/>
                </a:solidFill>
              </a:defRPr>
            </a:lvl4pPr>
            <a:lvl5pPr marL="1485900" indent="0">
              <a:buNone/>
              <a:defRPr lang="es-PE" sz="813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2624005388"/>
      </p:ext>
    </p:extLst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964613" y="2215635"/>
            <a:ext cx="4770365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964613" y="2566472"/>
            <a:ext cx="4786015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5481000" y="108468"/>
            <a:ext cx="3654151" cy="6239620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978130" y="3368004"/>
            <a:ext cx="4772498" cy="2715297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500356804"/>
      </p:ext>
    </p:extLst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grpSp>
        <p:nvGrpSpPr>
          <p:cNvPr id="58" name="Grupo 57"/>
          <p:cNvGrpSpPr/>
          <p:nvPr/>
        </p:nvGrpSpPr>
        <p:grpSpPr>
          <a:xfrm>
            <a:off x="5783659" y="519113"/>
            <a:ext cx="3198813" cy="5657850"/>
            <a:chOff x="7118350" y="519113"/>
            <a:chExt cx="3937000" cy="5657850"/>
          </a:xfrm>
          <a:solidFill>
            <a:srgbClr val="C9C9C9"/>
          </a:solidFill>
        </p:grpSpPr>
        <p:sp>
          <p:nvSpPr>
            <p:cNvPr id="56" name="Freeform 31"/>
            <p:cNvSpPr>
              <a:spLocks/>
            </p:cNvSpPr>
            <p:nvPr/>
          </p:nvSpPr>
          <p:spPr bwMode="auto">
            <a:xfrm>
              <a:off x="7670801" y="2681288"/>
              <a:ext cx="801688" cy="546100"/>
            </a:xfrm>
            <a:custGeom>
              <a:avLst/>
              <a:gdLst>
                <a:gd name="T0" fmla="*/ 408 w 410"/>
                <a:gd name="T1" fmla="*/ 183 h 278"/>
                <a:gd name="T2" fmla="*/ 330 w 410"/>
                <a:gd name="T3" fmla="*/ 155 h 278"/>
                <a:gd name="T4" fmla="*/ 307 w 410"/>
                <a:gd name="T5" fmla="*/ 94 h 278"/>
                <a:gd name="T6" fmla="*/ 292 w 410"/>
                <a:gd name="T7" fmla="*/ 25 h 278"/>
                <a:gd name="T8" fmla="*/ 278 w 410"/>
                <a:gd name="T9" fmla="*/ 4 h 278"/>
                <a:gd name="T10" fmla="*/ 278 w 410"/>
                <a:gd name="T11" fmla="*/ 4 h 278"/>
                <a:gd name="T12" fmla="*/ 278 w 410"/>
                <a:gd name="T13" fmla="*/ 3 h 278"/>
                <a:gd name="T14" fmla="*/ 278 w 410"/>
                <a:gd name="T15" fmla="*/ 3 h 278"/>
                <a:gd name="T16" fmla="*/ 278 w 410"/>
                <a:gd name="T17" fmla="*/ 0 h 278"/>
                <a:gd name="T18" fmla="*/ 268 w 410"/>
                <a:gd name="T19" fmla="*/ 5 h 278"/>
                <a:gd name="T20" fmla="*/ 285 w 410"/>
                <a:gd name="T21" fmla="*/ 70 h 278"/>
                <a:gd name="T22" fmla="*/ 219 w 410"/>
                <a:gd name="T23" fmla="*/ 123 h 278"/>
                <a:gd name="T24" fmla="*/ 185 w 410"/>
                <a:gd name="T25" fmla="*/ 83 h 278"/>
                <a:gd name="T26" fmla="*/ 133 w 410"/>
                <a:gd name="T27" fmla="*/ 97 h 278"/>
                <a:gd name="T28" fmla="*/ 128 w 410"/>
                <a:gd name="T29" fmla="*/ 72 h 278"/>
                <a:gd name="T30" fmla="*/ 107 w 410"/>
                <a:gd name="T31" fmla="*/ 94 h 278"/>
                <a:gd name="T32" fmla="*/ 79 w 410"/>
                <a:gd name="T33" fmla="*/ 100 h 278"/>
                <a:gd name="T34" fmla="*/ 19 w 410"/>
                <a:gd name="T35" fmla="*/ 39 h 278"/>
                <a:gd name="T36" fmla="*/ 25 w 410"/>
                <a:gd name="T37" fmla="*/ 7 h 278"/>
                <a:gd name="T38" fmla="*/ 0 w 410"/>
                <a:gd name="T39" fmla="*/ 9 h 278"/>
                <a:gd name="T40" fmla="*/ 23 w 410"/>
                <a:gd name="T41" fmla="*/ 59 h 278"/>
                <a:gd name="T42" fmla="*/ 58 w 410"/>
                <a:gd name="T43" fmla="*/ 87 h 278"/>
                <a:gd name="T44" fmla="*/ 79 w 410"/>
                <a:gd name="T45" fmla="*/ 134 h 278"/>
                <a:gd name="T46" fmla="*/ 102 w 410"/>
                <a:gd name="T47" fmla="*/ 182 h 278"/>
                <a:gd name="T48" fmla="*/ 120 w 410"/>
                <a:gd name="T49" fmla="*/ 192 h 278"/>
                <a:gd name="T50" fmla="*/ 123 w 410"/>
                <a:gd name="T51" fmla="*/ 236 h 278"/>
                <a:gd name="T52" fmla="*/ 156 w 410"/>
                <a:gd name="T53" fmla="*/ 278 h 278"/>
                <a:gd name="T54" fmla="*/ 216 w 410"/>
                <a:gd name="T55" fmla="*/ 249 h 278"/>
                <a:gd name="T56" fmla="*/ 269 w 410"/>
                <a:gd name="T57" fmla="*/ 166 h 278"/>
                <a:gd name="T58" fmla="*/ 319 w 410"/>
                <a:gd name="T59" fmla="*/ 194 h 278"/>
                <a:gd name="T60" fmla="*/ 348 w 410"/>
                <a:gd name="T61" fmla="*/ 233 h 278"/>
                <a:gd name="T62" fmla="*/ 408 w 410"/>
                <a:gd name="T63" fmla="*/ 183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10" h="278">
                  <a:moveTo>
                    <a:pt x="408" y="183"/>
                  </a:moveTo>
                  <a:cubicBezTo>
                    <a:pt x="381" y="170"/>
                    <a:pt x="345" y="177"/>
                    <a:pt x="330" y="155"/>
                  </a:cubicBezTo>
                  <a:cubicBezTo>
                    <a:pt x="319" y="140"/>
                    <a:pt x="312" y="115"/>
                    <a:pt x="307" y="94"/>
                  </a:cubicBezTo>
                  <a:cubicBezTo>
                    <a:pt x="302" y="70"/>
                    <a:pt x="301" y="44"/>
                    <a:pt x="292" y="25"/>
                  </a:cubicBezTo>
                  <a:cubicBezTo>
                    <a:pt x="287" y="17"/>
                    <a:pt x="279" y="13"/>
                    <a:pt x="278" y="4"/>
                  </a:cubicBezTo>
                  <a:cubicBezTo>
                    <a:pt x="278" y="4"/>
                    <a:pt x="278" y="4"/>
                    <a:pt x="278" y="4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0"/>
                    <a:pt x="278" y="0"/>
                    <a:pt x="278" y="0"/>
                  </a:cubicBezTo>
                  <a:cubicBezTo>
                    <a:pt x="275" y="2"/>
                    <a:pt x="272" y="4"/>
                    <a:pt x="268" y="5"/>
                  </a:cubicBezTo>
                  <a:cubicBezTo>
                    <a:pt x="268" y="32"/>
                    <a:pt x="279" y="49"/>
                    <a:pt x="285" y="70"/>
                  </a:cubicBezTo>
                  <a:cubicBezTo>
                    <a:pt x="259" y="83"/>
                    <a:pt x="238" y="102"/>
                    <a:pt x="219" y="123"/>
                  </a:cubicBezTo>
                  <a:cubicBezTo>
                    <a:pt x="191" y="126"/>
                    <a:pt x="174" y="107"/>
                    <a:pt x="185" y="83"/>
                  </a:cubicBezTo>
                  <a:cubicBezTo>
                    <a:pt x="167" y="86"/>
                    <a:pt x="149" y="96"/>
                    <a:pt x="133" y="97"/>
                  </a:cubicBezTo>
                  <a:cubicBezTo>
                    <a:pt x="133" y="88"/>
                    <a:pt x="134" y="77"/>
                    <a:pt x="128" y="72"/>
                  </a:cubicBezTo>
                  <a:cubicBezTo>
                    <a:pt x="118" y="76"/>
                    <a:pt x="115" y="87"/>
                    <a:pt x="107" y="94"/>
                  </a:cubicBezTo>
                  <a:cubicBezTo>
                    <a:pt x="97" y="95"/>
                    <a:pt x="88" y="98"/>
                    <a:pt x="79" y="100"/>
                  </a:cubicBezTo>
                  <a:cubicBezTo>
                    <a:pt x="57" y="82"/>
                    <a:pt x="31" y="68"/>
                    <a:pt x="19" y="39"/>
                  </a:cubicBezTo>
                  <a:cubicBezTo>
                    <a:pt x="21" y="29"/>
                    <a:pt x="27" y="21"/>
                    <a:pt x="25" y="7"/>
                  </a:cubicBezTo>
                  <a:cubicBezTo>
                    <a:pt x="19" y="10"/>
                    <a:pt x="6" y="6"/>
                    <a:pt x="0" y="9"/>
                  </a:cubicBezTo>
                  <a:cubicBezTo>
                    <a:pt x="9" y="25"/>
                    <a:pt x="16" y="42"/>
                    <a:pt x="23" y="59"/>
                  </a:cubicBezTo>
                  <a:cubicBezTo>
                    <a:pt x="33" y="70"/>
                    <a:pt x="49" y="74"/>
                    <a:pt x="58" y="87"/>
                  </a:cubicBezTo>
                  <a:cubicBezTo>
                    <a:pt x="67" y="99"/>
                    <a:pt x="72" y="119"/>
                    <a:pt x="79" y="134"/>
                  </a:cubicBezTo>
                  <a:cubicBezTo>
                    <a:pt x="87" y="151"/>
                    <a:pt x="95" y="167"/>
                    <a:pt x="102" y="182"/>
                  </a:cubicBezTo>
                  <a:cubicBezTo>
                    <a:pt x="108" y="185"/>
                    <a:pt x="115" y="188"/>
                    <a:pt x="120" y="192"/>
                  </a:cubicBezTo>
                  <a:cubicBezTo>
                    <a:pt x="122" y="206"/>
                    <a:pt x="126" y="221"/>
                    <a:pt x="123" y="236"/>
                  </a:cubicBezTo>
                  <a:cubicBezTo>
                    <a:pt x="134" y="250"/>
                    <a:pt x="144" y="264"/>
                    <a:pt x="156" y="278"/>
                  </a:cubicBezTo>
                  <a:cubicBezTo>
                    <a:pt x="171" y="263"/>
                    <a:pt x="182" y="241"/>
                    <a:pt x="216" y="249"/>
                  </a:cubicBezTo>
                  <a:cubicBezTo>
                    <a:pt x="238" y="232"/>
                    <a:pt x="247" y="181"/>
                    <a:pt x="269" y="166"/>
                  </a:cubicBezTo>
                  <a:cubicBezTo>
                    <a:pt x="291" y="151"/>
                    <a:pt x="309" y="179"/>
                    <a:pt x="319" y="194"/>
                  </a:cubicBezTo>
                  <a:cubicBezTo>
                    <a:pt x="330" y="209"/>
                    <a:pt x="336" y="223"/>
                    <a:pt x="348" y="233"/>
                  </a:cubicBezTo>
                  <a:cubicBezTo>
                    <a:pt x="376" y="225"/>
                    <a:pt x="410" y="222"/>
                    <a:pt x="408" y="18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32"/>
            <p:cNvSpPr>
              <a:spLocks/>
            </p:cNvSpPr>
            <p:nvPr/>
          </p:nvSpPr>
          <p:spPr bwMode="auto">
            <a:xfrm>
              <a:off x="8224838" y="2205038"/>
              <a:ext cx="674688" cy="971550"/>
            </a:xfrm>
            <a:custGeom>
              <a:avLst/>
              <a:gdLst>
                <a:gd name="T0" fmla="*/ 230 w 345"/>
                <a:gd name="T1" fmla="*/ 110 h 495"/>
                <a:gd name="T2" fmla="*/ 216 w 345"/>
                <a:gd name="T3" fmla="*/ 93 h 495"/>
                <a:gd name="T4" fmla="*/ 142 w 345"/>
                <a:gd name="T5" fmla="*/ 72 h 495"/>
                <a:gd name="T6" fmla="*/ 108 w 345"/>
                <a:gd name="T7" fmla="*/ 43 h 495"/>
                <a:gd name="T8" fmla="*/ 35 w 345"/>
                <a:gd name="T9" fmla="*/ 29 h 495"/>
                <a:gd name="T10" fmla="*/ 13 w 345"/>
                <a:gd name="T11" fmla="*/ 0 h 495"/>
                <a:gd name="T12" fmla="*/ 4 w 345"/>
                <a:gd name="T13" fmla="*/ 45 h 495"/>
                <a:gd name="T14" fmla="*/ 27 w 345"/>
                <a:gd name="T15" fmla="*/ 83 h 495"/>
                <a:gd name="T16" fmla="*/ 104 w 345"/>
                <a:gd name="T17" fmla="*/ 137 h 495"/>
                <a:gd name="T18" fmla="*/ 50 w 345"/>
                <a:gd name="T19" fmla="*/ 199 h 495"/>
                <a:gd name="T20" fmla="*/ 17 w 345"/>
                <a:gd name="T21" fmla="*/ 203 h 495"/>
                <a:gd name="T22" fmla="*/ 0 w 345"/>
                <a:gd name="T23" fmla="*/ 237 h 495"/>
                <a:gd name="T24" fmla="*/ 0 w 345"/>
                <a:gd name="T25" fmla="*/ 241 h 495"/>
                <a:gd name="T26" fmla="*/ 1 w 345"/>
                <a:gd name="T27" fmla="*/ 240 h 495"/>
                <a:gd name="T28" fmla="*/ 59 w 345"/>
                <a:gd name="T29" fmla="*/ 395 h 495"/>
                <a:gd name="T30" fmla="*/ 138 w 345"/>
                <a:gd name="T31" fmla="*/ 418 h 495"/>
                <a:gd name="T32" fmla="*/ 137 w 345"/>
                <a:gd name="T33" fmla="*/ 447 h 495"/>
                <a:gd name="T34" fmla="*/ 124 w 345"/>
                <a:gd name="T35" fmla="*/ 468 h 495"/>
                <a:gd name="T36" fmla="*/ 188 w 345"/>
                <a:gd name="T37" fmla="*/ 485 h 495"/>
                <a:gd name="T38" fmla="*/ 222 w 345"/>
                <a:gd name="T39" fmla="*/ 454 h 495"/>
                <a:gd name="T40" fmla="*/ 245 w 345"/>
                <a:gd name="T41" fmla="*/ 495 h 495"/>
                <a:gd name="T42" fmla="*/ 254 w 345"/>
                <a:gd name="T43" fmla="*/ 453 h 495"/>
                <a:gd name="T44" fmla="*/ 291 w 345"/>
                <a:gd name="T45" fmla="*/ 422 h 495"/>
                <a:gd name="T46" fmla="*/ 294 w 345"/>
                <a:gd name="T47" fmla="*/ 395 h 495"/>
                <a:gd name="T48" fmla="*/ 251 w 345"/>
                <a:gd name="T49" fmla="*/ 355 h 495"/>
                <a:gd name="T50" fmla="*/ 262 w 345"/>
                <a:gd name="T51" fmla="*/ 250 h 495"/>
                <a:gd name="T52" fmla="*/ 269 w 345"/>
                <a:gd name="T53" fmla="*/ 206 h 495"/>
                <a:gd name="T54" fmla="*/ 295 w 345"/>
                <a:gd name="T55" fmla="*/ 190 h 495"/>
                <a:gd name="T56" fmla="*/ 337 w 345"/>
                <a:gd name="T57" fmla="*/ 205 h 495"/>
                <a:gd name="T58" fmla="*/ 345 w 345"/>
                <a:gd name="T59" fmla="*/ 128 h 495"/>
                <a:gd name="T60" fmla="*/ 230 w 345"/>
                <a:gd name="T61" fmla="*/ 11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45" h="495">
                  <a:moveTo>
                    <a:pt x="230" y="110"/>
                  </a:moveTo>
                  <a:cubicBezTo>
                    <a:pt x="224" y="105"/>
                    <a:pt x="223" y="96"/>
                    <a:pt x="216" y="93"/>
                  </a:cubicBezTo>
                  <a:cubicBezTo>
                    <a:pt x="187" y="106"/>
                    <a:pt x="161" y="86"/>
                    <a:pt x="142" y="72"/>
                  </a:cubicBezTo>
                  <a:cubicBezTo>
                    <a:pt x="130" y="63"/>
                    <a:pt x="120" y="48"/>
                    <a:pt x="108" y="43"/>
                  </a:cubicBezTo>
                  <a:cubicBezTo>
                    <a:pt x="87" y="33"/>
                    <a:pt x="63" y="36"/>
                    <a:pt x="35" y="29"/>
                  </a:cubicBezTo>
                  <a:cubicBezTo>
                    <a:pt x="29" y="19"/>
                    <a:pt x="24" y="6"/>
                    <a:pt x="13" y="0"/>
                  </a:cubicBezTo>
                  <a:cubicBezTo>
                    <a:pt x="12" y="17"/>
                    <a:pt x="2" y="31"/>
                    <a:pt x="4" y="45"/>
                  </a:cubicBezTo>
                  <a:cubicBezTo>
                    <a:pt x="6" y="61"/>
                    <a:pt x="23" y="70"/>
                    <a:pt x="27" y="83"/>
                  </a:cubicBezTo>
                  <a:cubicBezTo>
                    <a:pt x="65" y="89"/>
                    <a:pt x="79" y="119"/>
                    <a:pt x="104" y="137"/>
                  </a:cubicBezTo>
                  <a:cubicBezTo>
                    <a:pt x="95" y="167"/>
                    <a:pt x="62" y="173"/>
                    <a:pt x="50" y="199"/>
                  </a:cubicBezTo>
                  <a:cubicBezTo>
                    <a:pt x="38" y="200"/>
                    <a:pt x="28" y="202"/>
                    <a:pt x="17" y="203"/>
                  </a:cubicBezTo>
                  <a:cubicBezTo>
                    <a:pt x="12" y="215"/>
                    <a:pt x="8" y="228"/>
                    <a:pt x="0" y="237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1" y="241"/>
                    <a:pt x="1" y="240"/>
                    <a:pt x="1" y="240"/>
                  </a:cubicBezTo>
                  <a:cubicBezTo>
                    <a:pt x="40" y="272"/>
                    <a:pt x="29" y="354"/>
                    <a:pt x="59" y="395"/>
                  </a:cubicBezTo>
                  <a:cubicBezTo>
                    <a:pt x="83" y="405"/>
                    <a:pt x="116" y="406"/>
                    <a:pt x="138" y="418"/>
                  </a:cubicBezTo>
                  <a:cubicBezTo>
                    <a:pt x="139" y="429"/>
                    <a:pt x="138" y="438"/>
                    <a:pt x="137" y="447"/>
                  </a:cubicBezTo>
                  <a:cubicBezTo>
                    <a:pt x="133" y="453"/>
                    <a:pt x="120" y="464"/>
                    <a:pt x="124" y="468"/>
                  </a:cubicBezTo>
                  <a:cubicBezTo>
                    <a:pt x="142" y="468"/>
                    <a:pt x="171" y="489"/>
                    <a:pt x="188" y="485"/>
                  </a:cubicBezTo>
                  <a:cubicBezTo>
                    <a:pt x="205" y="482"/>
                    <a:pt x="207" y="455"/>
                    <a:pt x="222" y="454"/>
                  </a:cubicBezTo>
                  <a:cubicBezTo>
                    <a:pt x="230" y="468"/>
                    <a:pt x="235" y="483"/>
                    <a:pt x="245" y="495"/>
                  </a:cubicBezTo>
                  <a:cubicBezTo>
                    <a:pt x="247" y="479"/>
                    <a:pt x="252" y="467"/>
                    <a:pt x="254" y="453"/>
                  </a:cubicBezTo>
                  <a:cubicBezTo>
                    <a:pt x="260" y="444"/>
                    <a:pt x="286" y="438"/>
                    <a:pt x="291" y="422"/>
                  </a:cubicBezTo>
                  <a:cubicBezTo>
                    <a:pt x="293" y="417"/>
                    <a:pt x="295" y="402"/>
                    <a:pt x="294" y="395"/>
                  </a:cubicBezTo>
                  <a:cubicBezTo>
                    <a:pt x="290" y="378"/>
                    <a:pt x="264" y="368"/>
                    <a:pt x="251" y="355"/>
                  </a:cubicBezTo>
                  <a:cubicBezTo>
                    <a:pt x="218" y="321"/>
                    <a:pt x="255" y="284"/>
                    <a:pt x="262" y="250"/>
                  </a:cubicBezTo>
                  <a:cubicBezTo>
                    <a:pt x="265" y="234"/>
                    <a:pt x="261" y="218"/>
                    <a:pt x="269" y="206"/>
                  </a:cubicBezTo>
                  <a:cubicBezTo>
                    <a:pt x="272" y="201"/>
                    <a:pt x="285" y="192"/>
                    <a:pt x="295" y="190"/>
                  </a:cubicBezTo>
                  <a:cubicBezTo>
                    <a:pt x="314" y="187"/>
                    <a:pt x="321" y="201"/>
                    <a:pt x="337" y="205"/>
                  </a:cubicBezTo>
                  <a:cubicBezTo>
                    <a:pt x="340" y="180"/>
                    <a:pt x="343" y="155"/>
                    <a:pt x="345" y="128"/>
                  </a:cubicBezTo>
                  <a:cubicBezTo>
                    <a:pt x="316" y="110"/>
                    <a:pt x="263" y="124"/>
                    <a:pt x="230" y="11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" name="Freeform 5"/>
            <p:cNvSpPr>
              <a:spLocks/>
            </p:cNvSpPr>
            <p:nvPr/>
          </p:nvSpPr>
          <p:spPr bwMode="auto">
            <a:xfrm>
              <a:off x="7929563" y="1462088"/>
              <a:ext cx="461963" cy="1211263"/>
            </a:xfrm>
            <a:custGeom>
              <a:avLst/>
              <a:gdLst>
                <a:gd name="T0" fmla="*/ 169 w 236"/>
                <a:gd name="T1" fmla="*/ 476 h 619"/>
                <a:gd name="T2" fmla="*/ 139 w 236"/>
                <a:gd name="T3" fmla="*/ 428 h 619"/>
                <a:gd name="T4" fmla="*/ 151 w 236"/>
                <a:gd name="T5" fmla="*/ 372 h 619"/>
                <a:gd name="T6" fmla="*/ 143 w 236"/>
                <a:gd name="T7" fmla="*/ 325 h 619"/>
                <a:gd name="T8" fmla="*/ 136 w 236"/>
                <a:gd name="T9" fmla="*/ 276 h 619"/>
                <a:gd name="T10" fmla="*/ 160 w 236"/>
                <a:gd name="T11" fmla="*/ 221 h 619"/>
                <a:gd name="T12" fmla="*/ 181 w 236"/>
                <a:gd name="T13" fmla="*/ 163 h 619"/>
                <a:gd name="T14" fmla="*/ 167 w 236"/>
                <a:gd name="T15" fmla="*/ 127 h 619"/>
                <a:gd name="T16" fmla="*/ 134 w 236"/>
                <a:gd name="T17" fmla="*/ 11 h 619"/>
                <a:gd name="T18" fmla="*/ 127 w 236"/>
                <a:gd name="T19" fmla="*/ 0 h 619"/>
                <a:gd name="T20" fmla="*/ 116 w 236"/>
                <a:gd name="T21" fmla="*/ 14 h 619"/>
                <a:gd name="T22" fmla="*/ 81 w 236"/>
                <a:gd name="T23" fmla="*/ 31 h 619"/>
                <a:gd name="T24" fmla="*/ 40 w 236"/>
                <a:gd name="T25" fmla="*/ 219 h 619"/>
                <a:gd name="T26" fmla="*/ 11 w 236"/>
                <a:gd name="T27" fmla="*/ 255 h 619"/>
                <a:gd name="T28" fmla="*/ 14 w 236"/>
                <a:gd name="T29" fmla="*/ 321 h 619"/>
                <a:gd name="T30" fmla="*/ 0 w 236"/>
                <a:gd name="T31" fmla="*/ 344 h 619"/>
                <a:gd name="T32" fmla="*/ 20 w 236"/>
                <a:gd name="T33" fmla="*/ 404 h 619"/>
                <a:gd name="T34" fmla="*/ 4 w 236"/>
                <a:gd name="T35" fmla="*/ 442 h 619"/>
                <a:gd name="T36" fmla="*/ 10 w 236"/>
                <a:gd name="T37" fmla="*/ 468 h 619"/>
                <a:gd name="T38" fmla="*/ 95 w 236"/>
                <a:gd name="T39" fmla="*/ 565 h 619"/>
                <a:gd name="T40" fmla="*/ 127 w 236"/>
                <a:gd name="T41" fmla="*/ 619 h 619"/>
                <a:gd name="T42" fmla="*/ 160 w 236"/>
                <a:gd name="T43" fmla="*/ 573 h 619"/>
                <a:gd name="T44" fmla="*/ 192 w 236"/>
                <a:gd name="T45" fmla="*/ 569 h 619"/>
                <a:gd name="T46" fmla="*/ 236 w 236"/>
                <a:gd name="T47" fmla="*/ 521 h 619"/>
                <a:gd name="T48" fmla="*/ 169 w 236"/>
                <a:gd name="T49" fmla="*/ 476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6" h="619">
                  <a:moveTo>
                    <a:pt x="169" y="476"/>
                  </a:moveTo>
                  <a:cubicBezTo>
                    <a:pt x="165" y="460"/>
                    <a:pt x="140" y="443"/>
                    <a:pt x="139" y="428"/>
                  </a:cubicBezTo>
                  <a:cubicBezTo>
                    <a:pt x="137" y="411"/>
                    <a:pt x="151" y="389"/>
                    <a:pt x="151" y="372"/>
                  </a:cubicBezTo>
                  <a:cubicBezTo>
                    <a:pt x="151" y="357"/>
                    <a:pt x="145" y="340"/>
                    <a:pt x="143" y="325"/>
                  </a:cubicBezTo>
                  <a:cubicBezTo>
                    <a:pt x="140" y="309"/>
                    <a:pt x="134" y="291"/>
                    <a:pt x="136" y="276"/>
                  </a:cubicBezTo>
                  <a:cubicBezTo>
                    <a:pt x="139" y="259"/>
                    <a:pt x="153" y="240"/>
                    <a:pt x="160" y="221"/>
                  </a:cubicBezTo>
                  <a:cubicBezTo>
                    <a:pt x="165" y="206"/>
                    <a:pt x="181" y="176"/>
                    <a:pt x="181" y="163"/>
                  </a:cubicBezTo>
                  <a:cubicBezTo>
                    <a:pt x="181" y="152"/>
                    <a:pt x="171" y="138"/>
                    <a:pt x="167" y="127"/>
                  </a:cubicBezTo>
                  <a:cubicBezTo>
                    <a:pt x="152" y="90"/>
                    <a:pt x="137" y="57"/>
                    <a:pt x="134" y="11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4" y="4"/>
                    <a:pt x="120" y="9"/>
                    <a:pt x="116" y="14"/>
                  </a:cubicBezTo>
                  <a:cubicBezTo>
                    <a:pt x="106" y="27"/>
                    <a:pt x="100" y="33"/>
                    <a:pt x="81" y="31"/>
                  </a:cubicBezTo>
                  <a:cubicBezTo>
                    <a:pt x="71" y="97"/>
                    <a:pt x="55" y="158"/>
                    <a:pt x="40" y="219"/>
                  </a:cubicBezTo>
                  <a:cubicBezTo>
                    <a:pt x="34" y="234"/>
                    <a:pt x="15" y="238"/>
                    <a:pt x="11" y="255"/>
                  </a:cubicBezTo>
                  <a:cubicBezTo>
                    <a:pt x="6" y="275"/>
                    <a:pt x="17" y="302"/>
                    <a:pt x="14" y="321"/>
                  </a:cubicBezTo>
                  <a:cubicBezTo>
                    <a:pt x="12" y="332"/>
                    <a:pt x="2" y="334"/>
                    <a:pt x="0" y="344"/>
                  </a:cubicBezTo>
                  <a:cubicBezTo>
                    <a:pt x="13" y="363"/>
                    <a:pt x="23" y="379"/>
                    <a:pt x="20" y="404"/>
                  </a:cubicBezTo>
                  <a:cubicBezTo>
                    <a:pt x="18" y="418"/>
                    <a:pt x="5" y="430"/>
                    <a:pt x="4" y="442"/>
                  </a:cubicBezTo>
                  <a:cubicBezTo>
                    <a:pt x="4" y="451"/>
                    <a:pt x="11" y="460"/>
                    <a:pt x="10" y="468"/>
                  </a:cubicBezTo>
                  <a:cubicBezTo>
                    <a:pt x="44" y="494"/>
                    <a:pt x="76" y="525"/>
                    <a:pt x="95" y="565"/>
                  </a:cubicBezTo>
                  <a:cubicBezTo>
                    <a:pt x="104" y="583"/>
                    <a:pt x="109" y="606"/>
                    <a:pt x="127" y="619"/>
                  </a:cubicBezTo>
                  <a:cubicBezTo>
                    <a:pt x="147" y="612"/>
                    <a:pt x="148" y="587"/>
                    <a:pt x="160" y="573"/>
                  </a:cubicBezTo>
                  <a:cubicBezTo>
                    <a:pt x="170" y="571"/>
                    <a:pt x="180" y="569"/>
                    <a:pt x="192" y="569"/>
                  </a:cubicBezTo>
                  <a:cubicBezTo>
                    <a:pt x="201" y="547"/>
                    <a:pt x="229" y="544"/>
                    <a:pt x="236" y="521"/>
                  </a:cubicBezTo>
                  <a:cubicBezTo>
                    <a:pt x="217" y="503"/>
                    <a:pt x="204" y="479"/>
                    <a:pt x="169" y="47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8194675" y="519113"/>
              <a:ext cx="2422525" cy="2646363"/>
            </a:xfrm>
            <a:custGeom>
              <a:avLst/>
              <a:gdLst>
                <a:gd name="T0" fmla="*/ 1090 w 1237"/>
                <a:gd name="T1" fmla="*/ 339 h 1352"/>
                <a:gd name="T2" fmla="*/ 962 w 1237"/>
                <a:gd name="T3" fmla="*/ 339 h 1352"/>
                <a:gd name="T4" fmla="*/ 887 w 1237"/>
                <a:gd name="T5" fmla="*/ 374 h 1352"/>
                <a:gd name="T6" fmla="*/ 799 w 1237"/>
                <a:gd name="T7" fmla="*/ 351 h 1352"/>
                <a:gd name="T8" fmla="*/ 758 w 1237"/>
                <a:gd name="T9" fmla="*/ 278 h 1352"/>
                <a:gd name="T10" fmla="*/ 707 w 1237"/>
                <a:gd name="T11" fmla="*/ 206 h 1352"/>
                <a:gd name="T12" fmla="*/ 617 w 1237"/>
                <a:gd name="T13" fmla="*/ 136 h 1352"/>
                <a:gd name="T14" fmla="*/ 551 w 1237"/>
                <a:gd name="T15" fmla="*/ 47 h 1352"/>
                <a:gd name="T16" fmla="*/ 440 w 1237"/>
                <a:gd name="T17" fmla="*/ 0 h 1352"/>
                <a:gd name="T18" fmla="*/ 372 w 1237"/>
                <a:gd name="T19" fmla="*/ 57 h 1352"/>
                <a:gd name="T20" fmla="*/ 426 w 1237"/>
                <a:gd name="T21" fmla="*/ 107 h 1352"/>
                <a:gd name="T22" fmla="*/ 381 w 1237"/>
                <a:gd name="T23" fmla="*/ 140 h 1352"/>
                <a:gd name="T24" fmla="*/ 336 w 1237"/>
                <a:gd name="T25" fmla="*/ 249 h 1352"/>
                <a:gd name="T26" fmla="*/ 181 w 1237"/>
                <a:gd name="T27" fmla="*/ 382 h 1352"/>
                <a:gd name="T28" fmla="*/ 27 w 1237"/>
                <a:gd name="T29" fmla="*/ 439 h 1352"/>
                <a:gd name="T30" fmla="*/ 6 w 1237"/>
                <a:gd name="T31" fmla="*/ 489 h 1352"/>
                <a:gd name="T32" fmla="*/ 27 w 1237"/>
                <a:gd name="T33" fmla="*/ 571 h 1352"/>
                <a:gd name="T34" fmla="*/ 58 w 1237"/>
                <a:gd name="T35" fmla="*/ 646 h 1352"/>
                <a:gd name="T36" fmla="*/ 37 w 1237"/>
                <a:gd name="T37" fmla="*/ 704 h 1352"/>
                <a:gd name="T38" fmla="*/ 27 w 1237"/>
                <a:gd name="T39" fmla="*/ 848 h 1352"/>
                <a:gd name="T40" fmla="*/ 129 w 1237"/>
                <a:gd name="T41" fmla="*/ 894 h 1352"/>
                <a:gd name="T42" fmla="*/ 235 w 1237"/>
                <a:gd name="T43" fmla="*/ 937 h 1352"/>
                <a:gd name="T44" fmla="*/ 373 w 1237"/>
                <a:gd name="T45" fmla="*/ 986 h 1352"/>
                <a:gd name="T46" fmla="*/ 311 w 1237"/>
                <a:gd name="T47" fmla="*/ 1065 h 1352"/>
                <a:gd name="T48" fmla="*/ 289 w 1237"/>
                <a:gd name="T49" fmla="*/ 1115 h 1352"/>
                <a:gd name="T50" fmla="*/ 321 w 1237"/>
                <a:gd name="T51" fmla="*/ 1254 h 1352"/>
                <a:gd name="T52" fmla="*/ 310 w 1237"/>
                <a:gd name="T53" fmla="*/ 1301 h 1352"/>
                <a:gd name="T54" fmla="*/ 369 w 1237"/>
                <a:gd name="T55" fmla="*/ 1319 h 1352"/>
                <a:gd name="T56" fmla="*/ 495 w 1237"/>
                <a:gd name="T57" fmla="*/ 1252 h 1352"/>
                <a:gd name="T58" fmla="*/ 589 w 1237"/>
                <a:gd name="T59" fmla="*/ 1167 h 1352"/>
                <a:gd name="T60" fmla="*/ 609 w 1237"/>
                <a:gd name="T61" fmla="*/ 1148 h 1352"/>
                <a:gd name="T62" fmla="*/ 667 w 1237"/>
                <a:gd name="T63" fmla="*/ 1035 h 1352"/>
                <a:gd name="T64" fmla="*/ 742 w 1237"/>
                <a:gd name="T65" fmla="*/ 936 h 1352"/>
                <a:gd name="T66" fmla="*/ 790 w 1237"/>
                <a:gd name="T67" fmla="*/ 809 h 1352"/>
                <a:gd name="T68" fmla="*/ 854 w 1237"/>
                <a:gd name="T69" fmla="*/ 750 h 1352"/>
                <a:gd name="T70" fmla="*/ 966 w 1237"/>
                <a:gd name="T71" fmla="*/ 692 h 1352"/>
                <a:gd name="T72" fmla="*/ 1086 w 1237"/>
                <a:gd name="T73" fmla="*/ 675 h 1352"/>
                <a:gd name="T74" fmla="*/ 1154 w 1237"/>
                <a:gd name="T75" fmla="*/ 651 h 1352"/>
                <a:gd name="T76" fmla="*/ 1193 w 1237"/>
                <a:gd name="T77" fmla="*/ 623 h 1352"/>
                <a:gd name="T78" fmla="*/ 1214 w 1237"/>
                <a:gd name="T79" fmla="*/ 440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37" h="1352">
                  <a:moveTo>
                    <a:pt x="1122" y="364"/>
                  </a:moveTo>
                  <a:cubicBezTo>
                    <a:pt x="1111" y="355"/>
                    <a:pt x="1100" y="340"/>
                    <a:pt x="1090" y="339"/>
                  </a:cubicBezTo>
                  <a:cubicBezTo>
                    <a:pt x="1073" y="336"/>
                    <a:pt x="1049" y="352"/>
                    <a:pt x="1030" y="352"/>
                  </a:cubicBezTo>
                  <a:cubicBezTo>
                    <a:pt x="1007" y="352"/>
                    <a:pt x="984" y="336"/>
                    <a:pt x="962" y="339"/>
                  </a:cubicBezTo>
                  <a:cubicBezTo>
                    <a:pt x="951" y="340"/>
                    <a:pt x="935" y="351"/>
                    <a:pt x="924" y="356"/>
                  </a:cubicBezTo>
                  <a:cubicBezTo>
                    <a:pt x="911" y="362"/>
                    <a:pt x="900" y="370"/>
                    <a:pt x="887" y="374"/>
                  </a:cubicBezTo>
                  <a:cubicBezTo>
                    <a:pt x="872" y="369"/>
                    <a:pt x="862" y="350"/>
                    <a:pt x="845" y="347"/>
                  </a:cubicBezTo>
                  <a:cubicBezTo>
                    <a:pt x="832" y="344"/>
                    <a:pt x="817" y="353"/>
                    <a:pt x="799" y="351"/>
                  </a:cubicBezTo>
                  <a:cubicBezTo>
                    <a:pt x="788" y="342"/>
                    <a:pt x="776" y="334"/>
                    <a:pt x="767" y="323"/>
                  </a:cubicBezTo>
                  <a:cubicBezTo>
                    <a:pt x="764" y="309"/>
                    <a:pt x="762" y="292"/>
                    <a:pt x="758" y="278"/>
                  </a:cubicBezTo>
                  <a:cubicBezTo>
                    <a:pt x="747" y="268"/>
                    <a:pt x="733" y="261"/>
                    <a:pt x="723" y="250"/>
                  </a:cubicBezTo>
                  <a:cubicBezTo>
                    <a:pt x="715" y="237"/>
                    <a:pt x="716" y="219"/>
                    <a:pt x="707" y="206"/>
                  </a:cubicBezTo>
                  <a:cubicBezTo>
                    <a:pt x="699" y="194"/>
                    <a:pt x="677" y="183"/>
                    <a:pt x="662" y="171"/>
                  </a:cubicBezTo>
                  <a:cubicBezTo>
                    <a:pt x="647" y="160"/>
                    <a:pt x="627" y="148"/>
                    <a:pt x="617" y="136"/>
                  </a:cubicBezTo>
                  <a:cubicBezTo>
                    <a:pt x="601" y="116"/>
                    <a:pt x="594" y="88"/>
                    <a:pt x="578" y="69"/>
                  </a:cubicBezTo>
                  <a:cubicBezTo>
                    <a:pt x="571" y="61"/>
                    <a:pt x="560" y="55"/>
                    <a:pt x="551" y="47"/>
                  </a:cubicBezTo>
                  <a:cubicBezTo>
                    <a:pt x="543" y="40"/>
                    <a:pt x="535" y="29"/>
                    <a:pt x="526" y="25"/>
                  </a:cubicBezTo>
                  <a:cubicBezTo>
                    <a:pt x="498" y="12"/>
                    <a:pt x="466" y="14"/>
                    <a:pt x="440" y="0"/>
                  </a:cubicBezTo>
                  <a:cubicBezTo>
                    <a:pt x="421" y="9"/>
                    <a:pt x="400" y="17"/>
                    <a:pt x="380" y="26"/>
                  </a:cubicBezTo>
                  <a:cubicBezTo>
                    <a:pt x="376" y="35"/>
                    <a:pt x="375" y="47"/>
                    <a:pt x="372" y="57"/>
                  </a:cubicBezTo>
                  <a:cubicBezTo>
                    <a:pt x="379" y="64"/>
                    <a:pt x="389" y="71"/>
                    <a:pt x="400" y="80"/>
                  </a:cubicBezTo>
                  <a:cubicBezTo>
                    <a:pt x="407" y="87"/>
                    <a:pt x="424" y="98"/>
                    <a:pt x="426" y="107"/>
                  </a:cubicBezTo>
                  <a:cubicBezTo>
                    <a:pt x="428" y="116"/>
                    <a:pt x="423" y="127"/>
                    <a:pt x="423" y="140"/>
                  </a:cubicBezTo>
                  <a:cubicBezTo>
                    <a:pt x="381" y="140"/>
                    <a:pt x="381" y="140"/>
                    <a:pt x="381" y="140"/>
                  </a:cubicBezTo>
                  <a:cubicBezTo>
                    <a:pt x="370" y="169"/>
                    <a:pt x="389" y="189"/>
                    <a:pt x="397" y="211"/>
                  </a:cubicBezTo>
                  <a:cubicBezTo>
                    <a:pt x="379" y="225"/>
                    <a:pt x="372" y="252"/>
                    <a:pt x="336" y="249"/>
                  </a:cubicBezTo>
                  <a:cubicBezTo>
                    <a:pt x="303" y="277"/>
                    <a:pt x="272" y="312"/>
                    <a:pt x="237" y="343"/>
                  </a:cubicBezTo>
                  <a:cubicBezTo>
                    <a:pt x="221" y="357"/>
                    <a:pt x="201" y="368"/>
                    <a:pt x="181" y="382"/>
                  </a:cubicBezTo>
                  <a:cubicBezTo>
                    <a:pt x="164" y="394"/>
                    <a:pt x="142" y="415"/>
                    <a:pt x="124" y="422"/>
                  </a:cubicBezTo>
                  <a:cubicBezTo>
                    <a:pt x="95" y="434"/>
                    <a:pt x="62" y="433"/>
                    <a:pt x="27" y="439"/>
                  </a:cubicBezTo>
                  <a:cubicBezTo>
                    <a:pt x="18" y="447"/>
                    <a:pt x="9" y="459"/>
                    <a:pt x="0" y="471"/>
                  </a:cubicBezTo>
                  <a:cubicBezTo>
                    <a:pt x="6" y="489"/>
                    <a:pt x="6" y="489"/>
                    <a:pt x="6" y="489"/>
                  </a:cubicBezTo>
                  <a:cubicBezTo>
                    <a:pt x="6" y="489"/>
                    <a:pt x="7" y="489"/>
                    <a:pt x="8" y="489"/>
                  </a:cubicBezTo>
                  <a:cubicBezTo>
                    <a:pt x="18" y="518"/>
                    <a:pt x="16" y="543"/>
                    <a:pt x="27" y="571"/>
                  </a:cubicBezTo>
                  <a:cubicBezTo>
                    <a:pt x="31" y="581"/>
                    <a:pt x="38" y="593"/>
                    <a:pt x="44" y="606"/>
                  </a:cubicBezTo>
                  <a:cubicBezTo>
                    <a:pt x="49" y="619"/>
                    <a:pt x="58" y="635"/>
                    <a:pt x="58" y="646"/>
                  </a:cubicBezTo>
                  <a:cubicBezTo>
                    <a:pt x="58" y="654"/>
                    <a:pt x="51" y="665"/>
                    <a:pt x="48" y="675"/>
                  </a:cubicBezTo>
                  <a:cubicBezTo>
                    <a:pt x="44" y="685"/>
                    <a:pt x="40" y="695"/>
                    <a:pt x="37" y="704"/>
                  </a:cubicBezTo>
                  <a:cubicBezTo>
                    <a:pt x="31" y="720"/>
                    <a:pt x="15" y="745"/>
                    <a:pt x="13" y="761"/>
                  </a:cubicBezTo>
                  <a:cubicBezTo>
                    <a:pt x="10" y="789"/>
                    <a:pt x="24" y="815"/>
                    <a:pt x="27" y="848"/>
                  </a:cubicBezTo>
                  <a:cubicBezTo>
                    <a:pt x="41" y="855"/>
                    <a:pt x="50" y="866"/>
                    <a:pt x="57" y="881"/>
                  </a:cubicBezTo>
                  <a:cubicBezTo>
                    <a:pt x="82" y="884"/>
                    <a:pt x="106" y="889"/>
                    <a:pt x="129" y="894"/>
                  </a:cubicBezTo>
                  <a:cubicBezTo>
                    <a:pt x="151" y="908"/>
                    <a:pt x="179" y="951"/>
                    <a:pt x="214" y="948"/>
                  </a:cubicBezTo>
                  <a:cubicBezTo>
                    <a:pt x="225" y="947"/>
                    <a:pt x="227" y="939"/>
                    <a:pt x="235" y="937"/>
                  </a:cubicBezTo>
                  <a:cubicBezTo>
                    <a:pt x="242" y="946"/>
                    <a:pt x="244" y="957"/>
                    <a:pt x="255" y="962"/>
                  </a:cubicBezTo>
                  <a:cubicBezTo>
                    <a:pt x="287" y="978"/>
                    <a:pt x="352" y="958"/>
                    <a:pt x="373" y="986"/>
                  </a:cubicBezTo>
                  <a:cubicBezTo>
                    <a:pt x="369" y="1022"/>
                    <a:pt x="366" y="1059"/>
                    <a:pt x="361" y="1094"/>
                  </a:cubicBezTo>
                  <a:cubicBezTo>
                    <a:pt x="348" y="1081"/>
                    <a:pt x="333" y="1070"/>
                    <a:pt x="311" y="1065"/>
                  </a:cubicBezTo>
                  <a:cubicBezTo>
                    <a:pt x="306" y="1069"/>
                    <a:pt x="300" y="1072"/>
                    <a:pt x="294" y="1076"/>
                  </a:cubicBezTo>
                  <a:cubicBezTo>
                    <a:pt x="289" y="1091"/>
                    <a:pt x="292" y="1103"/>
                    <a:pt x="289" y="1115"/>
                  </a:cubicBezTo>
                  <a:cubicBezTo>
                    <a:pt x="284" y="1140"/>
                    <a:pt x="264" y="1158"/>
                    <a:pt x="264" y="1181"/>
                  </a:cubicBezTo>
                  <a:cubicBezTo>
                    <a:pt x="263" y="1219"/>
                    <a:pt x="315" y="1226"/>
                    <a:pt x="321" y="1254"/>
                  </a:cubicBezTo>
                  <a:cubicBezTo>
                    <a:pt x="322" y="1261"/>
                    <a:pt x="320" y="1278"/>
                    <a:pt x="318" y="1287"/>
                  </a:cubicBezTo>
                  <a:cubicBezTo>
                    <a:pt x="316" y="1292"/>
                    <a:pt x="311" y="1296"/>
                    <a:pt x="310" y="1301"/>
                  </a:cubicBezTo>
                  <a:cubicBezTo>
                    <a:pt x="306" y="1317"/>
                    <a:pt x="307" y="1333"/>
                    <a:pt x="309" y="1352"/>
                  </a:cubicBezTo>
                  <a:cubicBezTo>
                    <a:pt x="337" y="1349"/>
                    <a:pt x="347" y="1329"/>
                    <a:pt x="369" y="1319"/>
                  </a:cubicBezTo>
                  <a:cubicBezTo>
                    <a:pt x="382" y="1286"/>
                    <a:pt x="402" y="1264"/>
                    <a:pt x="438" y="1258"/>
                  </a:cubicBezTo>
                  <a:cubicBezTo>
                    <a:pt x="457" y="1254"/>
                    <a:pt x="476" y="1260"/>
                    <a:pt x="495" y="1252"/>
                  </a:cubicBezTo>
                  <a:cubicBezTo>
                    <a:pt x="534" y="1235"/>
                    <a:pt x="482" y="1180"/>
                    <a:pt x="509" y="1156"/>
                  </a:cubicBezTo>
                  <a:cubicBezTo>
                    <a:pt x="524" y="1142"/>
                    <a:pt x="571" y="1157"/>
                    <a:pt x="589" y="1167"/>
                  </a:cubicBezTo>
                  <a:cubicBezTo>
                    <a:pt x="596" y="1170"/>
                    <a:pt x="600" y="1178"/>
                    <a:pt x="607" y="1176"/>
                  </a:cubicBezTo>
                  <a:cubicBezTo>
                    <a:pt x="609" y="1168"/>
                    <a:pt x="608" y="1157"/>
                    <a:pt x="609" y="1148"/>
                  </a:cubicBezTo>
                  <a:cubicBezTo>
                    <a:pt x="622" y="1146"/>
                    <a:pt x="631" y="1141"/>
                    <a:pt x="643" y="1139"/>
                  </a:cubicBezTo>
                  <a:cubicBezTo>
                    <a:pt x="642" y="1094"/>
                    <a:pt x="659" y="1069"/>
                    <a:pt x="667" y="1035"/>
                  </a:cubicBezTo>
                  <a:cubicBezTo>
                    <a:pt x="693" y="1022"/>
                    <a:pt x="716" y="1006"/>
                    <a:pt x="741" y="993"/>
                  </a:cubicBezTo>
                  <a:cubicBezTo>
                    <a:pt x="751" y="974"/>
                    <a:pt x="754" y="954"/>
                    <a:pt x="742" y="936"/>
                  </a:cubicBezTo>
                  <a:cubicBezTo>
                    <a:pt x="749" y="917"/>
                    <a:pt x="765" y="904"/>
                    <a:pt x="773" y="883"/>
                  </a:cubicBezTo>
                  <a:cubicBezTo>
                    <a:pt x="782" y="860"/>
                    <a:pt x="781" y="832"/>
                    <a:pt x="790" y="809"/>
                  </a:cubicBezTo>
                  <a:cubicBezTo>
                    <a:pt x="792" y="804"/>
                    <a:pt x="799" y="796"/>
                    <a:pt x="803" y="790"/>
                  </a:cubicBezTo>
                  <a:cubicBezTo>
                    <a:pt x="818" y="768"/>
                    <a:pt x="831" y="763"/>
                    <a:pt x="854" y="750"/>
                  </a:cubicBezTo>
                  <a:cubicBezTo>
                    <a:pt x="867" y="743"/>
                    <a:pt x="881" y="738"/>
                    <a:pt x="893" y="732"/>
                  </a:cubicBezTo>
                  <a:cubicBezTo>
                    <a:pt x="915" y="720"/>
                    <a:pt x="944" y="699"/>
                    <a:pt x="966" y="692"/>
                  </a:cubicBezTo>
                  <a:cubicBezTo>
                    <a:pt x="985" y="686"/>
                    <a:pt x="1007" y="687"/>
                    <a:pt x="1027" y="684"/>
                  </a:cubicBezTo>
                  <a:cubicBezTo>
                    <a:pt x="1047" y="681"/>
                    <a:pt x="1066" y="677"/>
                    <a:pt x="1086" y="675"/>
                  </a:cubicBezTo>
                  <a:cubicBezTo>
                    <a:pt x="1090" y="667"/>
                    <a:pt x="1092" y="659"/>
                    <a:pt x="1097" y="652"/>
                  </a:cubicBezTo>
                  <a:cubicBezTo>
                    <a:pt x="1103" y="642"/>
                    <a:pt x="1125" y="641"/>
                    <a:pt x="1154" y="651"/>
                  </a:cubicBezTo>
                  <a:cubicBezTo>
                    <a:pt x="1190" y="663"/>
                    <a:pt x="1234" y="689"/>
                    <a:pt x="1235" y="687"/>
                  </a:cubicBezTo>
                  <a:cubicBezTo>
                    <a:pt x="1237" y="680"/>
                    <a:pt x="1220" y="646"/>
                    <a:pt x="1193" y="623"/>
                  </a:cubicBezTo>
                  <a:cubicBezTo>
                    <a:pt x="1164" y="597"/>
                    <a:pt x="1139" y="571"/>
                    <a:pt x="1143" y="564"/>
                  </a:cubicBezTo>
                  <a:cubicBezTo>
                    <a:pt x="1167" y="522"/>
                    <a:pt x="1191" y="482"/>
                    <a:pt x="1214" y="440"/>
                  </a:cubicBezTo>
                  <a:cubicBezTo>
                    <a:pt x="1188" y="414"/>
                    <a:pt x="1153" y="390"/>
                    <a:pt x="1122" y="3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7132638" y="1485900"/>
              <a:ext cx="395288" cy="350838"/>
            </a:xfrm>
            <a:custGeom>
              <a:avLst/>
              <a:gdLst>
                <a:gd name="T0" fmla="*/ 162 w 202"/>
                <a:gd name="T1" fmla="*/ 0 h 179"/>
                <a:gd name="T2" fmla="*/ 191 w 202"/>
                <a:gd name="T3" fmla="*/ 79 h 179"/>
                <a:gd name="T4" fmla="*/ 144 w 202"/>
                <a:gd name="T5" fmla="*/ 127 h 179"/>
                <a:gd name="T6" fmla="*/ 144 w 202"/>
                <a:gd name="T7" fmla="*/ 135 h 179"/>
                <a:gd name="T8" fmla="*/ 133 w 202"/>
                <a:gd name="T9" fmla="*/ 143 h 179"/>
                <a:gd name="T10" fmla="*/ 132 w 202"/>
                <a:gd name="T11" fmla="*/ 155 h 179"/>
                <a:gd name="T12" fmla="*/ 120 w 202"/>
                <a:gd name="T13" fmla="*/ 152 h 179"/>
                <a:gd name="T14" fmla="*/ 61 w 202"/>
                <a:gd name="T15" fmla="*/ 173 h 179"/>
                <a:gd name="T16" fmla="*/ 44 w 202"/>
                <a:gd name="T17" fmla="*/ 162 h 179"/>
                <a:gd name="T18" fmla="*/ 0 w 202"/>
                <a:gd name="T19" fmla="*/ 148 h 179"/>
                <a:gd name="T20" fmla="*/ 11 w 202"/>
                <a:gd name="T21" fmla="*/ 120 h 179"/>
                <a:gd name="T22" fmla="*/ 62 w 202"/>
                <a:gd name="T23" fmla="*/ 75 h 179"/>
                <a:gd name="T24" fmla="*/ 98 w 202"/>
                <a:gd name="T25" fmla="*/ 60 h 179"/>
                <a:gd name="T26" fmla="*/ 162 w 202"/>
                <a:gd name="T2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2" h="179">
                  <a:moveTo>
                    <a:pt x="162" y="0"/>
                  </a:moveTo>
                  <a:cubicBezTo>
                    <a:pt x="172" y="25"/>
                    <a:pt x="202" y="45"/>
                    <a:pt x="191" y="79"/>
                  </a:cubicBezTo>
                  <a:cubicBezTo>
                    <a:pt x="186" y="97"/>
                    <a:pt x="154" y="111"/>
                    <a:pt x="144" y="127"/>
                  </a:cubicBezTo>
                  <a:cubicBezTo>
                    <a:pt x="144" y="129"/>
                    <a:pt x="144" y="132"/>
                    <a:pt x="144" y="135"/>
                  </a:cubicBezTo>
                  <a:cubicBezTo>
                    <a:pt x="138" y="135"/>
                    <a:pt x="136" y="139"/>
                    <a:pt x="133" y="143"/>
                  </a:cubicBezTo>
                  <a:cubicBezTo>
                    <a:pt x="131" y="145"/>
                    <a:pt x="132" y="150"/>
                    <a:pt x="132" y="155"/>
                  </a:cubicBezTo>
                  <a:cubicBezTo>
                    <a:pt x="127" y="155"/>
                    <a:pt x="124" y="153"/>
                    <a:pt x="120" y="152"/>
                  </a:cubicBezTo>
                  <a:cubicBezTo>
                    <a:pt x="106" y="167"/>
                    <a:pt x="89" y="179"/>
                    <a:pt x="61" y="173"/>
                  </a:cubicBezTo>
                  <a:cubicBezTo>
                    <a:pt x="54" y="172"/>
                    <a:pt x="50" y="166"/>
                    <a:pt x="44" y="162"/>
                  </a:cubicBezTo>
                  <a:cubicBezTo>
                    <a:pt x="29" y="156"/>
                    <a:pt x="11" y="153"/>
                    <a:pt x="0" y="148"/>
                  </a:cubicBezTo>
                  <a:cubicBezTo>
                    <a:pt x="3" y="138"/>
                    <a:pt x="7" y="130"/>
                    <a:pt x="11" y="120"/>
                  </a:cubicBezTo>
                  <a:cubicBezTo>
                    <a:pt x="31" y="109"/>
                    <a:pt x="54" y="100"/>
                    <a:pt x="62" y="75"/>
                  </a:cubicBezTo>
                  <a:cubicBezTo>
                    <a:pt x="75" y="71"/>
                    <a:pt x="85" y="64"/>
                    <a:pt x="98" y="60"/>
                  </a:cubicBezTo>
                  <a:cubicBezTo>
                    <a:pt x="105" y="25"/>
                    <a:pt x="148" y="27"/>
                    <a:pt x="162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7705725" y="1989138"/>
              <a:ext cx="487363" cy="909638"/>
            </a:xfrm>
            <a:custGeom>
              <a:avLst/>
              <a:gdLst>
                <a:gd name="T0" fmla="*/ 110 w 249"/>
                <a:gd name="T1" fmla="*/ 0 h 465"/>
                <a:gd name="T2" fmla="*/ 114 w 249"/>
                <a:gd name="T3" fmla="*/ 48 h 465"/>
                <a:gd name="T4" fmla="*/ 101 w 249"/>
                <a:gd name="T5" fmla="*/ 73 h 465"/>
                <a:gd name="T6" fmla="*/ 118 w 249"/>
                <a:gd name="T7" fmla="*/ 106 h 465"/>
                <a:gd name="T8" fmla="*/ 104 w 249"/>
                <a:gd name="T9" fmla="*/ 172 h 465"/>
                <a:gd name="T10" fmla="*/ 112 w 249"/>
                <a:gd name="T11" fmla="*/ 205 h 465"/>
                <a:gd name="T12" fmla="*/ 191 w 249"/>
                <a:gd name="T13" fmla="*/ 286 h 465"/>
                <a:gd name="T14" fmla="*/ 234 w 249"/>
                <a:gd name="T15" fmla="*/ 363 h 465"/>
                <a:gd name="T16" fmla="*/ 249 w 249"/>
                <a:gd name="T17" fmla="*/ 418 h 465"/>
                <a:gd name="T18" fmla="*/ 195 w 249"/>
                <a:gd name="T19" fmla="*/ 463 h 465"/>
                <a:gd name="T20" fmla="*/ 176 w 249"/>
                <a:gd name="T21" fmla="*/ 460 h 465"/>
                <a:gd name="T22" fmla="*/ 175 w 249"/>
                <a:gd name="T23" fmla="*/ 421 h 465"/>
                <a:gd name="T24" fmla="*/ 126 w 249"/>
                <a:gd name="T25" fmla="*/ 437 h 465"/>
                <a:gd name="T26" fmla="*/ 122 w 249"/>
                <a:gd name="T27" fmla="*/ 412 h 465"/>
                <a:gd name="T28" fmla="*/ 63 w 249"/>
                <a:gd name="T29" fmla="*/ 441 h 465"/>
                <a:gd name="T30" fmla="*/ 13 w 249"/>
                <a:gd name="T31" fmla="*/ 394 h 465"/>
                <a:gd name="T32" fmla="*/ 20 w 249"/>
                <a:gd name="T33" fmla="*/ 352 h 465"/>
                <a:gd name="T34" fmla="*/ 39 w 249"/>
                <a:gd name="T35" fmla="*/ 318 h 465"/>
                <a:gd name="T36" fmla="*/ 9 w 249"/>
                <a:gd name="T37" fmla="*/ 248 h 465"/>
                <a:gd name="T38" fmla="*/ 42 w 249"/>
                <a:gd name="T39" fmla="*/ 209 h 465"/>
                <a:gd name="T40" fmla="*/ 9 w 249"/>
                <a:gd name="T41" fmla="*/ 193 h 465"/>
                <a:gd name="T42" fmla="*/ 5 w 249"/>
                <a:gd name="T43" fmla="*/ 152 h 465"/>
                <a:gd name="T44" fmla="*/ 14 w 249"/>
                <a:gd name="T45" fmla="*/ 128 h 465"/>
                <a:gd name="T46" fmla="*/ 10 w 249"/>
                <a:gd name="T47" fmla="*/ 81 h 465"/>
                <a:gd name="T48" fmla="*/ 30 w 249"/>
                <a:gd name="T49" fmla="*/ 48 h 465"/>
                <a:gd name="T50" fmla="*/ 47 w 249"/>
                <a:gd name="T51" fmla="*/ 14 h 465"/>
                <a:gd name="T52" fmla="*/ 43 w 249"/>
                <a:gd name="T53" fmla="*/ 4 h 465"/>
                <a:gd name="T54" fmla="*/ 110 w 249"/>
                <a:gd name="T55" fmla="*/ 0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9" h="465">
                  <a:moveTo>
                    <a:pt x="110" y="0"/>
                  </a:moveTo>
                  <a:cubicBezTo>
                    <a:pt x="112" y="18"/>
                    <a:pt x="117" y="31"/>
                    <a:pt x="114" y="48"/>
                  </a:cubicBezTo>
                  <a:cubicBezTo>
                    <a:pt x="113" y="57"/>
                    <a:pt x="102" y="64"/>
                    <a:pt x="101" y="73"/>
                  </a:cubicBezTo>
                  <a:cubicBezTo>
                    <a:pt x="101" y="85"/>
                    <a:pt x="115" y="93"/>
                    <a:pt x="118" y="106"/>
                  </a:cubicBezTo>
                  <a:cubicBezTo>
                    <a:pt x="126" y="134"/>
                    <a:pt x="114" y="150"/>
                    <a:pt x="104" y="172"/>
                  </a:cubicBezTo>
                  <a:cubicBezTo>
                    <a:pt x="107" y="182"/>
                    <a:pt x="109" y="194"/>
                    <a:pt x="112" y="205"/>
                  </a:cubicBezTo>
                  <a:cubicBezTo>
                    <a:pt x="141" y="231"/>
                    <a:pt x="171" y="251"/>
                    <a:pt x="191" y="286"/>
                  </a:cubicBezTo>
                  <a:cubicBezTo>
                    <a:pt x="205" y="312"/>
                    <a:pt x="211" y="346"/>
                    <a:pt x="234" y="363"/>
                  </a:cubicBezTo>
                  <a:cubicBezTo>
                    <a:pt x="235" y="386"/>
                    <a:pt x="242" y="401"/>
                    <a:pt x="249" y="418"/>
                  </a:cubicBezTo>
                  <a:cubicBezTo>
                    <a:pt x="229" y="431"/>
                    <a:pt x="211" y="446"/>
                    <a:pt x="195" y="463"/>
                  </a:cubicBezTo>
                  <a:cubicBezTo>
                    <a:pt x="188" y="463"/>
                    <a:pt x="179" y="465"/>
                    <a:pt x="176" y="460"/>
                  </a:cubicBezTo>
                  <a:cubicBezTo>
                    <a:pt x="173" y="447"/>
                    <a:pt x="184" y="433"/>
                    <a:pt x="175" y="421"/>
                  </a:cubicBezTo>
                  <a:cubicBezTo>
                    <a:pt x="158" y="426"/>
                    <a:pt x="142" y="430"/>
                    <a:pt x="126" y="437"/>
                  </a:cubicBezTo>
                  <a:cubicBezTo>
                    <a:pt x="124" y="429"/>
                    <a:pt x="123" y="420"/>
                    <a:pt x="122" y="412"/>
                  </a:cubicBezTo>
                  <a:cubicBezTo>
                    <a:pt x="91" y="409"/>
                    <a:pt x="91" y="439"/>
                    <a:pt x="63" y="441"/>
                  </a:cubicBezTo>
                  <a:cubicBezTo>
                    <a:pt x="44" y="428"/>
                    <a:pt x="24" y="415"/>
                    <a:pt x="13" y="394"/>
                  </a:cubicBezTo>
                  <a:cubicBezTo>
                    <a:pt x="21" y="382"/>
                    <a:pt x="16" y="367"/>
                    <a:pt x="20" y="352"/>
                  </a:cubicBezTo>
                  <a:cubicBezTo>
                    <a:pt x="23" y="339"/>
                    <a:pt x="37" y="330"/>
                    <a:pt x="39" y="318"/>
                  </a:cubicBezTo>
                  <a:cubicBezTo>
                    <a:pt x="28" y="297"/>
                    <a:pt x="0" y="283"/>
                    <a:pt x="9" y="248"/>
                  </a:cubicBezTo>
                  <a:cubicBezTo>
                    <a:pt x="13" y="232"/>
                    <a:pt x="34" y="224"/>
                    <a:pt x="42" y="209"/>
                  </a:cubicBezTo>
                  <a:cubicBezTo>
                    <a:pt x="32" y="202"/>
                    <a:pt x="23" y="195"/>
                    <a:pt x="9" y="193"/>
                  </a:cubicBezTo>
                  <a:cubicBezTo>
                    <a:pt x="11" y="178"/>
                    <a:pt x="4" y="167"/>
                    <a:pt x="5" y="152"/>
                  </a:cubicBezTo>
                  <a:cubicBezTo>
                    <a:pt x="6" y="143"/>
                    <a:pt x="13" y="137"/>
                    <a:pt x="14" y="128"/>
                  </a:cubicBezTo>
                  <a:cubicBezTo>
                    <a:pt x="16" y="112"/>
                    <a:pt x="7" y="97"/>
                    <a:pt x="10" y="81"/>
                  </a:cubicBezTo>
                  <a:cubicBezTo>
                    <a:pt x="13" y="70"/>
                    <a:pt x="24" y="59"/>
                    <a:pt x="30" y="48"/>
                  </a:cubicBezTo>
                  <a:cubicBezTo>
                    <a:pt x="37" y="35"/>
                    <a:pt x="41" y="24"/>
                    <a:pt x="47" y="14"/>
                  </a:cubicBezTo>
                  <a:cubicBezTo>
                    <a:pt x="49" y="8"/>
                    <a:pt x="40" y="7"/>
                    <a:pt x="43" y="4"/>
                  </a:cubicBezTo>
                  <a:cubicBezTo>
                    <a:pt x="65" y="2"/>
                    <a:pt x="96" y="1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" name="Freeform 10"/>
            <p:cNvSpPr>
              <a:spLocks/>
            </p:cNvSpPr>
            <p:nvPr/>
          </p:nvSpPr>
          <p:spPr bwMode="auto">
            <a:xfrm>
              <a:off x="7421563" y="2268538"/>
              <a:ext cx="328613" cy="406400"/>
            </a:xfrm>
            <a:custGeom>
              <a:avLst/>
              <a:gdLst>
                <a:gd name="T0" fmla="*/ 67 w 168"/>
                <a:gd name="T1" fmla="*/ 0 h 208"/>
                <a:gd name="T2" fmla="*/ 92 w 168"/>
                <a:gd name="T3" fmla="*/ 43 h 208"/>
                <a:gd name="T4" fmla="*/ 166 w 168"/>
                <a:gd name="T5" fmla="*/ 67 h 208"/>
                <a:gd name="T6" fmla="*/ 141 w 168"/>
                <a:gd name="T7" fmla="*/ 100 h 208"/>
                <a:gd name="T8" fmla="*/ 168 w 168"/>
                <a:gd name="T9" fmla="*/ 175 h 208"/>
                <a:gd name="T10" fmla="*/ 150 w 168"/>
                <a:gd name="T11" fmla="*/ 205 h 208"/>
                <a:gd name="T12" fmla="*/ 120 w 168"/>
                <a:gd name="T13" fmla="*/ 207 h 208"/>
                <a:gd name="T14" fmla="*/ 100 w 168"/>
                <a:gd name="T15" fmla="*/ 151 h 208"/>
                <a:gd name="T16" fmla="*/ 85 w 168"/>
                <a:gd name="T17" fmla="*/ 135 h 208"/>
                <a:gd name="T18" fmla="*/ 39 w 168"/>
                <a:gd name="T19" fmla="*/ 96 h 208"/>
                <a:gd name="T20" fmla="*/ 0 w 168"/>
                <a:gd name="T21" fmla="*/ 68 h 208"/>
                <a:gd name="T22" fmla="*/ 8 w 168"/>
                <a:gd name="T23" fmla="*/ 68 h 208"/>
                <a:gd name="T24" fmla="*/ 64 w 168"/>
                <a:gd name="T25" fmla="*/ 9 h 208"/>
                <a:gd name="T26" fmla="*/ 67 w 168"/>
                <a:gd name="T27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208">
                  <a:moveTo>
                    <a:pt x="67" y="0"/>
                  </a:moveTo>
                  <a:cubicBezTo>
                    <a:pt x="74" y="15"/>
                    <a:pt x="80" y="32"/>
                    <a:pt x="92" y="43"/>
                  </a:cubicBezTo>
                  <a:cubicBezTo>
                    <a:pt x="115" y="53"/>
                    <a:pt x="141" y="59"/>
                    <a:pt x="166" y="67"/>
                  </a:cubicBezTo>
                  <a:cubicBezTo>
                    <a:pt x="163" y="78"/>
                    <a:pt x="148" y="89"/>
                    <a:pt x="141" y="100"/>
                  </a:cubicBezTo>
                  <a:cubicBezTo>
                    <a:pt x="135" y="140"/>
                    <a:pt x="153" y="156"/>
                    <a:pt x="168" y="175"/>
                  </a:cubicBezTo>
                  <a:cubicBezTo>
                    <a:pt x="164" y="187"/>
                    <a:pt x="158" y="197"/>
                    <a:pt x="150" y="205"/>
                  </a:cubicBezTo>
                  <a:cubicBezTo>
                    <a:pt x="140" y="205"/>
                    <a:pt x="131" y="208"/>
                    <a:pt x="120" y="207"/>
                  </a:cubicBezTo>
                  <a:cubicBezTo>
                    <a:pt x="113" y="188"/>
                    <a:pt x="100" y="176"/>
                    <a:pt x="100" y="151"/>
                  </a:cubicBezTo>
                  <a:cubicBezTo>
                    <a:pt x="97" y="144"/>
                    <a:pt x="91" y="140"/>
                    <a:pt x="85" y="135"/>
                  </a:cubicBezTo>
                  <a:cubicBezTo>
                    <a:pt x="57" y="135"/>
                    <a:pt x="43" y="121"/>
                    <a:pt x="39" y="96"/>
                  </a:cubicBezTo>
                  <a:cubicBezTo>
                    <a:pt x="27" y="86"/>
                    <a:pt x="13" y="78"/>
                    <a:pt x="0" y="68"/>
                  </a:cubicBezTo>
                  <a:cubicBezTo>
                    <a:pt x="1" y="65"/>
                    <a:pt x="4" y="70"/>
                    <a:pt x="8" y="68"/>
                  </a:cubicBezTo>
                  <a:cubicBezTo>
                    <a:pt x="32" y="54"/>
                    <a:pt x="41" y="25"/>
                    <a:pt x="64" y="9"/>
                  </a:cubicBezTo>
                  <a:cubicBezTo>
                    <a:pt x="63" y="4"/>
                    <a:pt x="67" y="4"/>
                    <a:pt x="67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" name="Freeform 11"/>
            <p:cNvSpPr>
              <a:spLocks/>
            </p:cNvSpPr>
            <p:nvPr/>
          </p:nvSpPr>
          <p:spPr bwMode="auto">
            <a:xfrm>
              <a:off x="8796338" y="2795588"/>
              <a:ext cx="1655763" cy="1212850"/>
            </a:xfrm>
            <a:custGeom>
              <a:avLst/>
              <a:gdLst>
                <a:gd name="T0" fmla="*/ 327 w 846"/>
                <a:gd name="T1" fmla="*/ 48 h 620"/>
                <a:gd name="T2" fmla="*/ 371 w 846"/>
                <a:gd name="T3" fmla="*/ 121 h 620"/>
                <a:gd name="T4" fmla="*/ 443 w 846"/>
                <a:gd name="T5" fmla="*/ 188 h 620"/>
                <a:gd name="T6" fmla="*/ 447 w 846"/>
                <a:gd name="T7" fmla="*/ 222 h 620"/>
                <a:gd name="T8" fmla="*/ 459 w 846"/>
                <a:gd name="T9" fmla="*/ 251 h 620"/>
                <a:gd name="T10" fmla="*/ 431 w 846"/>
                <a:gd name="T11" fmla="*/ 307 h 620"/>
                <a:gd name="T12" fmla="*/ 447 w 846"/>
                <a:gd name="T13" fmla="*/ 328 h 620"/>
                <a:gd name="T14" fmla="*/ 489 w 846"/>
                <a:gd name="T15" fmla="*/ 324 h 620"/>
                <a:gd name="T16" fmla="*/ 530 w 846"/>
                <a:gd name="T17" fmla="*/ 320 h 620"/>
                <a:gd name="T18" fmla="*/ 549 w 846"/>
                <a:gd name="T19" fmla="*/ 344 h 620"/>
                <a:gd name="T20" fmla="*/ 608 w 846"/>
                <a:gd name="T21" fmla="*/ 410 h 620"/>
                <a:gd name="T22" fmla="*/ 673 w 846"/>
                <a:gd name="T23" fmla="*/ 408 h 620"/>
                <a:gd name="T24" fmla="*/ 745 w 846"/>
                <a:gd name="T25" fmla="*/ 377 h 620"/>
                <a:gd name="T26" fmla="*/ 756 w 846"/>
                <a:gd name="T27" fmla="*/ 334 h 620"/>
                <a:gd name="T28" fmla="*/ 783 w 846"/>
                <a:gd name="T29" fmla="*/ 309 h 620"/>
                <a:gd name="T30" fmla="*/ 816 w 846"/>
                <a:gd name="T31" fmla="*/ 262 h 620"/>
                <a:gd name="T32" fmla="*/ 836 w 846"/>
                <a:gd name="T33" fmla="*/ 263 h 620"/>
                <a:gd name="T34" fmla="*/ 827 w 846"/>
                <a:gd name="T35" fmla="*/ 296 h 620"/>
                <a:gd name="T36" fmla="*/ 818 w 846"/>
                <a:gd name="T37" fmla="*/ 328 h 620"/>
                <a:gd name="T38" fmla="*/ 841 w 846"/>
                <a:gd name="T39" fmla="*/ 356 h 620"/>
                <a:gd name="T40" fmla="*/ 845 w 846"/>
                <a:gd name="T41" fmla="*/ 383 h 620"/>
                <a:gd name="T42" fmla="*/ 799 w 846"/>
                <a:gd name="T43" fmla="*/ 443 h 620"/>
                <a:gd name="T44" fmla="*/ 771 w 846"/>
                <a:gd name="T45" fmla="*/ 498 h 620"/>
                <a:gd name="T46" fmla="*/ 758 w 846"/>
                <a:gd name="T47" fmla="*/ 499 h 620"/>
                <a:gd name="T48" fmla="*/ 704 w 846"/>
                <a:gd name="T49" fmla="*/ 564 h 620"/>
                <a:gd name="T50" fmla="*/ 595 w 846"/>
                <a:gd name="T51" fmla="*/ 553 h 620"/>
                <a:gd name="T52" fmla="*/ 542 w 846"/>
                <a:gd name="T53" fmla="*/ 618 h 620"/>
                <a:gd name="T54" fmla="*/ 472 w 846"/>
                <a:gd name="T55" fmla="*/ 611 h 620"/>
                <a:gd name="T56" fmla="*/ 449 w 846"/>
                <a:gd name="T57" fmla="*/ 595 h 620"/>
                <a:gd name="T58" fmla="*/ 397 w 846"/>
                <a:gd name="T59" fmla="*/ 609 h 620"/>
                <a:gd name="T60" fmla="*/ 336 w 846"/>
                <a:gd name="T61" fmla="*/ 516 h 620"/>
                <a:gd name="T62" fmla="*/ 318 w 846"/>
                <a:gd name="T63" fmla="*/ 585 h 620"/>
                <a:gd name="T64" fmla="*/ 281 w 846"/>
                <a:gd name="T65" fmla="*/ 557 h 620"/>
                <a:gd name="T66" fmla="*/ 226 w 846"/>
                <a:gd name="T67" fmla="*/ 540 h 620"/>
                <a:gd name="T68" fmla="*/ 293 w 846"/>
                <a:gd name="T69" fmla="*/ 506 h 620"/>
                <a:gd name="T70" fmla="*/ 248 w 846"/>
                <a:gd name="T71" fmla="*/ 453 h 620"/>
                <a:gd name="T72" fmla="*/ 269 w 846"/>
                <a:gd name="T73" fmla="*/ 446 h 620"/>
                <a:gd name="T74" fmla="*/ 199 w 846"/>
                <a:gd name="T75" fmla="*/ 320 h 620"/>
                <a:gd name="T76" fmla="*/ 211 w 846"/>
                <a:gd name="T77" fmla="*/ 189 h 620"/>
                <a:gd name="T78" fmla="*/ 194 w 846"/>
                <a:gd name="T79" fmla="*/ 184 h 620"/>
                <a:gd name="T80" fmla="*/ 136 w 846"/>
                <a:gd name="T81" fmla="*/ 242 h 620"/>
                <a:gd name="T82" fmla="*/ 119 w 846"/>
                <a:gd name="T83" fmla="*/ 270 h 620"/>
                <a:gd name="T84" fmla="*/ 19 w 846"/>
                <a:gd name="T85" fmla="*/ 288 h 620"/>
                <a:gd name="T86" fmla="*/ 7 w 846"/>
                <a:gd name="T87" fmla="*/ 201 h 620"/>
                <a:gd name="T88" fmla="*/ 73 w 846"/>
                <a:gd name="T89" fmla="*/ 164 h 620"/>
                <a:gd name="T90" fmla="*/ 135 w 846"/>
                <a:gd name="T91" fmla="*/ 106 h 620"/>
                <a:gd name="T92" fmla="*/ 193 w 846"/>
                <a:gd name="T93" fmla="*/ 101 h 620"/>
                <a:gd name="T94" fmla="*/ 219 w 846"/>
                <a:gd name="T95" fmla="*/ 73 h 620"/>
                <a:gd name="T96" fmla="*/ 217 w 846"/>
                <a:gd name="T97" fmla="*/ 0 h 620"/>
                <a:gd name="T98" fmla="*/ 278 w 846"/>
                <a:gd name="T99" fmla="*/ 15 h 620"/>
                <a:gd name="T100" fmla="*/ 327 w 846"/>
                <a:gd name="T101" fmla="*/ 48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46" h="620">
                  <a:moveTo>
                    <a:pt x="327" y="48"/>
                  </a:moveTo>
                  <a:cubicBezTo>
                    <a:pt x="332" y="81"/>
                    <a:pt x="350" y="99"/>
                    <a:pt x="371" y="121"/>
                  </a:cubicBezTo>
                  <a:cubicBezTo>
                    <a:pt x="394" y="146"/>
                    <a:pt x="415" y="169"/>
                    <a:pt x="443" y="188"/>
                  </a:cubicBezTo>
                  <a:cubicBezTo>
                    <a:pt x="445" y="201"/>
                    <a:pt x="444" y="211"/>
                    <a:pt x="447" y="222"/>
                  </a:cubicBezTo>
                  <a:cubicBezTo>
                    <a:pt x="450" y="233"/>
                    <a:pt x="459" y="243"/>
                    <a:pt x="459" y="251"/>
                  </a:cubicBezTo>
                  <a:cubicBezTo>
                    <a:pt x="459" y="270"/>
                    <a:pt x="435" y="289"/>
                    <a:pt x="431" y="307"/>
                  </a:cubicBezTo>
                  <a:cubicBezTo>
                    <a:pt x="434" y="316"/>
                    <a:pt x="442" y="321"/>
                    <a:pt x="447" y="328"/>
                  </a:cubicBezTo>
                  <a:cubicBezTo>
                    <a:pt x="462" y="327"/>
                    <a:pt x="476" y="325"/>
                    <a:pt x="489" y="324"/>
                  </a:cubicBezTo>
                  <a:cubicBezTo>
                    <a:pt x="503" y="323"/>
                    <a:pt x="520" y="317"/>
                    <a:pt x="530" y="320"/>
                  </a:cubicBezTo>
                  <a:cubicBezTo>
                    <a:pt x="537" y="322"/>
                    <a:pt x="543" y="337"/>
                    <a:pt x="549" y="344"/>
                  </a:cubicBezTo>
                  <a:cubicBezTo>
                    <a:pt x="567" y="367"/>
                    <a:pt x="591" y="389"/>
                    <a:pt x="608" y="410"/>
                  </a:cubicBezTo>
                  <a:cubicBezTo>
                    <a:pt x="631" y="406"/>
                    <a:pt x="653" y="411"/>
                    <a:pt x="673" y="408"/>
                  </a:cubicBezTo>
                  <a:cubicBezTo>
                    <a:pt x="700" y="404"/>
                    <a:pt x="721" y="382"/>
                    <a:pt x="745" y="377"/>
                  </a:cubicBezTo>
                  <a:cubicBezTo>
                    <a:pt x="750" y="361"/>
                    <a:pt x="749" y="346"/>
                    <a:pt x="756" y="334"/>
                  </a:cubicBezTo>
                  <a:cubicBezTo>
                    <a:pt x="761" y="323"/>
                    <a:pt x="775" y="319"/>
                    <a:pt x="783" y="309"/>
                  </a:cubicBezTo>
                  <a:cubicBezTo>
                    <a:pt x="797" y="294"/>
                    <a:pt x="802" y="275"/>
                    <a:pt x="816" y="262"/>
                  </a:cubicBezTo>
                  <a:cubicBezTo>
                    <a:pt x="823" y="263"/>
                    <a:pt x="832" y="261"/>
                    <a:pt x="836" y="263"/>
                  </a:cubicBezTo>
                  <a:cubicBezTo>
                    <a:pt x="833" y="274"/>
                    <a:pt x="830" y="285"/>
                    <a:pt x="827" y="296"/>
                  </a:cubicBezTo>
                  <a:cubicBezTo>
                    <a:pt x="824" y="306"/>
                    <a:pt x="817" y="320"/>
                    <a:pt x="818" y="328"/>
                  </a:cubicBezTo>
                  <a:cubicBezTo>
                    <a:pt x="819" y="339"/>
                    <a:pt x="836" y="343"/>
                    <a:pt x="841" y="356"/>
                  </a:cubicBezTo>
                  <a:cubicBezTo>
                    <a:pt x="846" y="366"/>
                    <a:pt x="841" y="371"/>
                    <a:pt x="845" y="383"/>
                  </a:cubicBezTo>
                  <a:cubicBezTo>
                    <a:pt x="831" y="401"/>
                    <a:pt x="808" y="417"/>
                    <a:pt x="799" y="443"/>
                  </a:cubicBezTo>
                  <a:cubicBezTo>
                    <a:pt x="792" y="464"/>
                    <a:pt x="791" y="487"/>
                    <a:pt x="771" y="498"/>
                  </a:cubicBezTo>
                  <a:cubicBezTo>
                    <a:pt x="768" y="500"/>
                    <a:pt x="763" y="497"/>
                    <a:pt x="758" y="499"/>
                  </a:cubicBezTo>
                  <a:cubicBezTo>
                    <a:pt x="738" y="518"/>
                    <a:pt x="724" y="544"/>
                    <a:pt x="704" y="564"/>
                  </a:cubicBezTo>
                  <a:cubicBezTo>
                    <a:pt x="663" y="561"/>
                    <a:pt x="619" y="572"/>
                    <a:pt x="595" y="553"/>
                  </a:cubicBezTo>
                  <a:cubicBezTo>
                    <a:pt x="583" y="581"/>
                    <a:pt x="566" y="603"/>
                    <a:pt x="542" y="618"/>
                  </a:cubicBezTo>
                  <a:cubicBezTo>
                    <a:pt x="515" y="619"/>
                    <a:pt x="493" y="620"/>
                    <a:pt x="472" y="611"/>
                  </a:cubicBezTo>
                  <a:cubicBezTo>
                    <a:pt x="464" y="608"/>
                    <a:pt x="457" y="596"/>
                    <a:pt x="449" y="595"/>
                  </a:cubicBezTo>
                  <a:cubicBezTo>
                    <a:pt x="430" y="594"/>
                    <a:pt x="420" y="611"/>
                    <a:pt x="397" y="609"/>
                  </a:cubicBezTo>
                  <a:cubicBezTo>
                    <a:pt x="397" y="562"/>
                    <a:pt x="374" y="529"/>
                    <a:pt x="336" y="516"/>
                  </a:cubicBezTo>
                  <a:cubicBezTo>
                    <a:pt x="328" y="536"/>
                    <a:pt x="322" y="560"/>
                    <a:pt x="318" y="585"/>
                  </a:cubicBezTo>
                  <a:cubicBezTo>
                    <a:pt x="302" y="580"/>
                    <a:pt x="293" y="567"/>
                    <a:pt x="281" y="557"/>
                  </a:cubicBezTo>
                  <a:cubicBezTo>
                    <a:pt x="260" y="555"/>
                    <a:pt x="229" y="556"/>
                    <a:pt x="226" y="540"/>
                  </a:cubicBezTo>
                  <a:cubicBezTo>
                    <a:pt x="255" y="535"/>
                    <a:pt x="273" y="520"/>
                    <a:pt x="293" y="506"/>
                  </a:cubicBezTo>
                  <a:cubicBezTo>
                    <a:pt x="278" y="488"/>
                    <a:pt x="263" y="471"/>
                    <a:pt x="248" y="453"/>
                  </a:cubicBezTo>
                  <a:cubicBezTo>
                    <a:pt x="254" y="449"/>
                    <a:pt x="263" y="449"/>
                    <a:pt x="269" y="446"/>
                  </a:cubicBezTo>
                  <a:cubicBezTo>
                    <a:pt x="257" y="393"/>
                    <a:pt x="230" y="355"/>
                    <a:pt x="199" y="320"/>
                  </a:cubicBezTo>
                  <a:cubicBezTo>
                    <a:pt x="203" y="278"/>
                    <a:pt x="232" y="230"/>
                    <a:pt x="211" y="189"/>
                  </a:cubicBezTo>
                  <a:cubicBezTo>
                    <a:pt x="206" y="188"/>
                    <a:pt x="199" y="187"/>
                    <a:pt x="194" y="184"/>
                  </a:cubicBezTo>
                  <a:cubicBezTo>
                    <a:pt x="171" y="197"/>
                    <a:pt x="153" y="221"/>
                    <a:pt x="136" y="242"/>
                  </a:cubicBezTo>
                  <a:cubicBezTo>
                    <a:pt x="129" y="251"/>
                    <a:pt x="125" y="261"/>
                    <a:pt x="119" y="270"/>
                  </a:cubicBezTo>
                  <a:cubicBezTo>
                    <a:pt x="102" y="293"/>
                    <a:pt x="41" y="324"/>
                    <a:pt x="19" y="288"/>
                  </a:cubicBezTo>
                  <a:cubicBezTo>
                    <a:pt x="6" y="268"/>
                    <a:pt x="0" y="228"/>
                    <a:pt x="7" y="201"/>
                  </a:cubicBezTo>
                  <a:cubicBezTo>
                    <a:pt x="36" y="196"/>
                    <a:pt x="49" y="175"/>
                    <a:pt x="73" y="164"/>
                  </a:cubicBezTo>
                  <a:cubicBezTo>
                    <a:pt x="83" y="133"/>
                    <a:pt x="101" y="113"/>
                    <a:pt x="135" y="106"/>
                  </a:cubicBezTo>
                  <a:cubicBezTo>
                    <a:pt x="154" y="103"/>
                    <a:pt x="174" y="108"/>
                    <a:pt x="193" y="101"/>
                  </a:cubicBezTo>
                  <a:cubicBezTo>
                    <a:pt x="201" y="98"/>
                    <a:pt x="218" y="79"/>
                    <a:pt x="219" y="73"/>
                  </a:cubicBezTo>
                  <a:cubicBezTo>
                    <a:pt x="222" y="59"/>
                    <a:pt x="193" y="0"/>
                    <a:pt x="217" y="0"/>
                  </a:cubicBezTo>
                  <a:cubicBezTo>
                    <a:pt x="238" y="0"/>
                    <a:pt x="265" y="8"/>
                    <a:pt x="278" y="15"/>
                  </a:cubicBezTo>
                  <a:cubicBezTo>
                    <a:pt x="298" y="26"/>
                    <a:pt x="303" y="45"/>
                    <a:pt x="327" y="4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" name="Freeform 12"/>
            <p:cNvSpPr>
              <a:spLocks/>
            </p:cNvSpPr>
            <p:nvPr/>
          </p:nvSpPr>
          <p:spPr bwMode="auto">
            <a:xfrm>
              <a:off x="7985125" y="3024188"/>
              <a:ext cx="523875" cy="771525"/>
            </a:xfrm>
            <a:custGeom>
              <a:avLst/>
              <a:gdLst>
                <a:gd name="T0" fmla="*/ 267 w 267"/>
                <a:gd name="T1" fmla="*/ 178 h 394"/>
                <a:gd name="T2" fmla="*/ 227 w 267"/>
                <a:gd name="T3" fmla="*/ 244 h 394"/>
                <a:gd name="T4" fmla="*/ 250 w 267"/>
                <a:gd name="T5" fmla="*/ 275 h 394"/>
                <a:gd name="T6" fmla="*/ 252 w 267"/>
                <a:gd name="T7" fmla="*/ 322 h 394"/>
                <a:gd name="T8" fmla="*/ 214 w 267"/>
                <a:gd name="T9" fmla="*/ 357 h 394"/>
                <a:gd name="T10" fmla="*/ 148 w 267"/>
                <a:gd name="T11" fmla="*/ 385 h 394"/>
                <a:gd name="T12" fmla="*/ 140 w 267"/>
                <a:gd name="T13" fmla="*/ 357 h 394"/>
                <a:gd name="T14" fmla="*/ 128 w 267"/>
                <a:gd name="T15" fmla="*/ 360 h 394"/>
                <a:gd name="T16" fmla="*/ 95 w 267"/>
                <a:gd name="T17" fmla="*/ 295 h 394"/>
                <a:gd name="T18" fmla="*/ 60 w 267"/>
                <a:gd name="T19" fmla="*/ 253 h 394"/>
                <a:gd name="T20" fmla="*/ 48 w 267"/>
                <a:gd name="T21" fmla="*/ 199 h 394"/>
                <a:gd name="T22" fmla="*/ 25 w 267"/>
                <a:gd name="T23" fmla="*/ 155 h 394"/>
                <a:gd name="T24" fmla="*/ 0 w 267"/>
                <a:gd name="T25" fmla="*/ 116 h 394"/>
                <a:gd name="T26" fmla="*/ 57 w 267"/>
                <a:gd name="T27" fmla="*/ 90 h 394"/>
                <a:gd name="T28" fmla="*/ 86 w 267"/>
                <a:gd name="T29" fmla="*/ 47 h 394"/>
                <a:gd name="T30" fmla="*/ 119 w 267"/>
                <a:gd name="T31" fmla="*/ 0 h 394"/>
                <a:gd name="T32" fmla="*/ 153 w 267"/>
                <a:gd name="T33" fmla="*/ 41 h 394"/>
                <a:gd name="T34" fmla="*/ 186 w 267"/>
                <a:gd name="T35" fmla="*/ 83 h 394"/>
                <a:gd name="T36" fmla="*/ 238 w 267"/>
                <a:gd name="T37" fmla="*/ 157 h 394"/>
                <a:gd name="T38" fmla="*/ 267 w 267"/>
                <a:gd name="T39" fmla="*/ 178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67" h="394">
                  <a:moveTo>
                    <a:pt x="267" y="178"/>
                  </a:moveTo>
                  <a:cubicBezTo>
                    <a:pt x="254" y="188"/>
                    <a:pt x="224" y="218"/>
                    <a:pt x="227" y="244"/>
                  </a:cubicBezTo>
                  <a:cubicBezTo>
                    <a:pt x="229" y="257"/>
                    <a:pt x="245" y="266"/>
                    <a:pt x="250" y="275"/>
                  </a:cubicBezTo>
                  <a:cubicBezTo>
                    <a:pt x="255" y="287"/>
                    <a:pt x="256" y="309"/>
                    <a:pt x="252" y="322"/>
                  </a:cubicBezTo>
                  <a:cubicBezTo>
                    <a:pt x="247" y="337"/>
                    <a:pt x="227" y="348"/>
                    <a:pt x="214" y="357"/>
                  </a:cubicBezTo>
                  <a:cubicBezTo>
                    <a:pt x="194" y="372"/>
                    <a:pt x="179" y="394"/>
                    <a:pt x="148" y="385"/>
                  </a:cubicBezTo>
                  <a:cubicBezTo>
                    <a:pt x="145" y="376"/>
                    <a:pt x="146" y="363"/>
                    <a:pt x="140" y="357"/>
                  </a:cubicBezTo>
                  <a:cubicBezTo>
                    <a:pt x="136" y="353"/>
                    <a:pt x="134" y="361"/>
                    <a:pt x="128" y="360"/>
                  </a:cubicBezTo>
                  <a:cubicBezTo>
                    <a:pt x="116" y="340"/>
                    <a:pt x="110" y="318"/>
                    <a:pt x="95" y="295"/>
                  </a:cubicBezTo>
                  <a:cubicBezTo>
                    <a:pt x="86" y="280"/>
                    <a:pt x="66" y="268"/>
                    <a:pt x="60" y="253"/>
                  </a:cubicBezTo>
                  <a:cubicBezTo>
                    <a:pt x="52" y="235"/>
                    <a:pt x="54" y="216"/>
                    <a:pt x="48" y="199"/>
                  </a:cubicBezTo>
                  <a:cubicBezTo>
                    <a:pt x="43" y="183"/>
                    <a:pt x="33" y="169"/>
                    <a:pt x="25" y="155"/>
                  </a:cubicBezTo>
                  <a:cubicBezTo>
                    <a:pt x="18" y="142"/>
                    <a:pt x="12" y="127"/>
                    <a:pt x="0" y="116"/>
                  </a:cubicBezTo>
                  <a:cubicBezTo>
                    <a:pt x="13" y="99"/>
                    <a:pt x="26" y="80"/>
                    <a:pt x="57" y="90"/>
                  </a:cubicBezTo>
                  <a:cubicBezTo>
                    <a:pt x="67" y="81"/>
                    <a:pt x="76" y="65"/>
                    <a:pt x="86" y="47"/>
                  </a:cubicBezTo>
                  <a:cubicBezTo>
                    <a:pt x="94" y="33"/>
                    <a:pt x="109" y="0"/>
                    <a:pt x="119" y="0"/>
                  </a:cubicBezTo>
                  <a:cubicBezTo>
                    <a:pt x="130" y="0"/>
                    <a:pt x="146" y="30"/>
                    <a:pt x="153" y="41"/>
                  </a:cubicBezTo>
                  <a:cubicBezTo>
                    <a:pt x="164" y="56"/>
                    <a:pt x="178" y="70"/>
                    <a:pt x="186" y="83"/>
                  </a:cubicBezTo>
                  <a:cubicBezTo>
                    <a:pt x="204" y="112"/>
                    <a:pt x="210" y="140"/>
                    <a:pt x="238" y="157"/>
                  </a:cubicBezTo>
                  <a:cubicBezTo>
                    <a:pt x="251" y="165"/>
                    <a:pt x="263" y="161"/>
                    <a:pt x="267" y="17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7" name="Freeform 13"/>
            <p:cNvSpPr>
              <a:spLocks/>
            </p:cNvSpPr>
            <p:nvPr/>
          </p:nvSpPr>
          <p:spPr bwMode="auto">
            <a:xfrm>
              <a:off x="8366125" y="3089275"/>
              <a:ext cx="844550" cy="631825"/>
            </a:xfrm>
            <a:custGeom>
              <a:avLst/>
              <a:gdLst>
                <a:gd name="T0" fmla="*/ 421 w 432"/>
                <a:gd name="T1" fmla="*/ 49 h 323"/>
                <a:gd name="T2" fmla="*/ 415 w 432"/>
                <a:gd name="T3" fmla="*/ 128 h 323"/>
                <a:gd name="T4" fmla="*/ 405 w 432"/>
                <a:gd name="T5" fmla="*/ 177 h 323"/>
                <a:gd name="T6" fmla="*/ 359 w 432"/>
                <a:gd name="T7" fmla="*/ 223 h 323"/>
                <a:gd name="T8" fmla="*/ 306 w 432"/>
                <a:gd name="T9" fmla="*/ 241 h 323"/>
                <a:gd name="T10" fmla="*/ 252 w 432"/>
                <a:gd name="T11" fmla="*/ 267 h 323"/>
                <a:gd name="T12" fmla="*/ 208 w 432"/>
                <a:gd name="T13" fmla="*/ 320 h 323"/>
                <a:gd name="T14" fmla="*/ 165 w 432"/>
                <a:gd name="T15" fmla="*/ 314 h 323"/>
                <a:gd name="T16" fmla="*/ 125 w 432"/>
                <a:gd name="T17" fmla="*/ 303 h 323"/>
                <a:gd name="T18" fmla="*/ 94 w 432"/>
                <a:gd name="T19" fmla="*/ 323 h 323"/>
                <a:gd name="T20" fmla="*/ 66 w 432"/>
                <a:gd name="T21" fmla="*/ 303 h 323"/>
                <a:gd name="T22" fmla="*/ 67 w 432"/>
                <a:gd name="T23" fmla="*/ 237 h 323"/>
                <a:gd name="T24" fmla="*/ 46 w 432"/>
                <a:gd name="T25" fmla="*/ 209 h 323"/>
                <a:gd name="T26" fmla="*/ 67 w 432"/>
                <a:gd name="T27" fmla="*/ 165 h 323"/>
                <a:gd name="T28" fmla="*/ 86 w 432"/>
                <a:gd name="T29" fmla="*/ 149 h 323"/>
                <a:gd name="T30" fmla="*/ 49 w 432"/>
                <a:gd name="T31" fmla="*/ 112 h 323"/>
                <a:gd name="T32" fmla="*/ 0 w 432"/>
                <a:gd name="T33" fmla="*/ 37 h 323"/>
                <a:gd name="T34" fmla="*/ 29 w 432"/>
                <a:gd name="T35" fmla="*/ 28 h 323"/>
                <a:gd name="T36" fmla="*/ 73 w 432"/>
                <a:gd name="T37" fmla="*/ 38 h 323"/>
                <a:gd name="T38" fmla="*/ 115 w 432"/>
                <a:gd name="T39" fmla="*/ 50 h 323"/>
                <a:gd name="T40" fmla="*/ 145 w 432"/>
                <a:gd name="T41" fmla="*/ 25 h 323"/>
                <a:gd name="T42" fmla="*/ 174 w 432"/>
                <a:gd name="T43" fmla="*/ 82 h 323"/>
                <a:gd name="T44" fmla="*/ 193 w 432"/>
                <a:gd name="T45" fmla="*/ 10 h 323"/>
                <a:gd name="T46" fmla="*/ 207 w 432"/>
                <a:gd name="T47" fmla="*/ 0 h 323"/>
                <a:gd name="T48" fmla="*/ 208 w 432"/>
                <a:gd name="T49" fmla="*/ 1 h 323"/>
                <a:gd name="T50" fmla="*/ 212 w 432"/>
                <a:gd name="T51" fmla="*/ 55 h 323"/>
                <a:gd name="T52" fmla="*/ 210 w 432"/>
                <a:gd name="T53" fmla="*/ 71 h 323"/>
                <a:gd name="T54" fmla="*/ 251 w 432"/>
                <a:gd name="T55" fmla="*/ 166 h 323"/>
                <a:gd name="T56" fmla="*/ 307 w 432"/>
                <a:gd name="T57" fmla="*/ 159 h 323"/>
                <a:gd name="T58" fmla="*/ 348 w 432"/>
                <a:gd name="T59" fmla="*/ 129 h 323"/>
                <a:gd name="T60" fmla="*/ 363 w 432"/>
                <a:gd name="T61" fmla="*/ 101 h 323"/>
                <a:gd name="T62" fmla="*/ 386 w 432"/>
                <a:gd name="T63" fmla="*/ 79 h 323"/>
                <a:gd name="T64" fmla="*/ 421 w 432"/>
                <a:gd name="T65" fmla="*/ 49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2" h="323">
                  <a:moveTo>
                    <a:pt x="421" y="49"/>
                  </a:moveTo>
                  <a:cubicBezTo>
                    <a:pt x="432" y="73"/>
                    <a:pt x="421" y="100"/>
                    <a:pt x="415" y="128"/>
                  </a:cubicBezTo>
                  <a:cubicBezTo>
                    <a:pt x="412" y="145"/>
                    <a:pt x="410" y="165"/>
                    <a:pt x="405" y="177"/>
                  </a:cubicBezTo>
                  <a:cubicBezTo>
                    <a:pt x="399" y="192"/>
                    <a:pt x="375" y="219"/>
                    <a:pt x="359" y="223"/>
                  </a:cubicBezTo>
                  <a:cubicBezTo>
                    <a:pt x="339" y="227"/>
                    <a:pt x="314" y="218"/>
                    <a:pt x="306" y="241"/>
                  </a:cubicBezTo>
                  <a:cubicBezTo>
                    <a:pt x="289" y="253"/>
                    <a:pt x="268" y="256"/>
                    <a:pt x="252" y="267"/>
                  </a:cubicBezTo>
                  <a:cubicBezTo>
                    <a:pt x="233" y="280"/>
                    <a:pt x="226" y="306"/>
                    <a:pt x="208" y="320"/>
                  </a:cubicBezTo>
                  <a:cubicBezTo>
                    <a:pt x="194" y="318"/>
                    <a:pt x="180" y="317"/>
                    <a:pt x="165" y="314"/>
                  </a:cubicBezTo>
                  <a:cubicBezTo>
                    <a:pt x="151" y="311"/>
                    <a:pt x="135" y="302"/>
                    <a:pt x="125" y="303"/>
                  </a:cubicBezTo>
                  <a:cubicBezTo>
                    <a:pt x="112" y="304"/>
                    <a:pt x="106" y="318"/>
                    <a:pt x="94" y="323"/>
                  </a:cubicBezTo>
                  <a:cubicBezTo>
                    <a:pt x="83" y="317"/>
                    <a:pt x="77" y="308"/>
                    <a:pt x="66" y="303"/>
                  </a:cubicBezTo>
                  <a:cubicBezTo>
                    <a:pt x="76" y="280"/>
                    <a:pt x="76" y="255"/>
                    <a:pt x="67" y="237"/>
                  </a:cubicBezTo>
                  <a:cubicBezTo>
                    <a:pt x="62" y="226"/>
                    <a:pt x="47" y="218"/>
                    <a:pt x="46" y="209"/>
                  </a:cubicBezTo>
                  <a:cubicBezTo>
                    <a:pt x="45" y="196"/>
                    <a:pt x="61" y="171"/>
                    <a:pt x="67" y="165"/>
                  </a:cubicBezTo>
                  <a:cubicBezTo>
                    <a:pt x="73" y="159"/>
                    <a:pt x="84" y="157"/>
                    <a:pt x="86" y="149"/>
                  </a:cubicBezTo>
                  <a:cubicBezTo>
                    <a:pt x="90" y="127"/>
                    <a:pt x="62" y="120"/>
                    <a:pt x="49" y="112"/>
                  </a:cubicBezTo>
                  <a:cubicBezTo>
                    <a:pt x="24" y="96"/>
                    <a:pt x="13" y="62"/>
                    <a:pt x="0" y="37"/>
                  </a:cubicBezTo>
                  <a:cubicBezTo>
                    <a:pt x="12" y="38"/>
                    <a:pt x="19" y="28"/>
                    <a:pt x="29" y="28"/>
                  </a:cubicBezTo>
                  <a:cubicBezTo>
                    <a:pt x="42" y="27"/>
                    <a:pt x="59" y="35"/>
                    <a:pt x="73" y="38"/>
                  </a:cubicBezTo>
                  <a:cubicBezTo>
                    <a:pt x="88" y="42"/>
                    <a:pt x="102" y="46"/>
                    <a:pt x="115" y="50"/>
                  </a:cubicBezTo>
                  <a:cubicBezTo>
                    <a:pt x="129" y="45"/>
                    <a:pt x="135" y="33"/>
                    <a:pt x="145" y="25"/>
                  </a:cubicBezTo>
                  <a:cubicBezTo>
                    <a:pt x="155" y="44"/>
                    <a:pt x="166" y="61"/>
                    <a:pt x="174" y="82"/>
                  </a:cubicBezTo>
                  <a:cubicBezTo>
                    <a:pt x="182" y="59"/>
                    <a:pt x="187" y="34"/>
                    <a:pt x="193" y="10"/>
                  </a:cubicBezTo>
                  <a:cubicBezTo>
                    <a:pt x="197" y="7"/>
                    <a:pt x="202" y="3"/>
                    <a:pt x="207" y="0"/>
                  </a:cubicBezTo>
                  <a:cubicBezTo>
                    <a:pt x="208" y="0"/>
                    <a:pt x="208" y="0"/>
                    <a:pt x="208" y="1"/>
                  </a:cubicBezTo>
                  <a:cubicBezTo>
                    <a:pt x="203" y="19"/>
                    <a:pt x="212" y="38"/>
                    <a:pt x="212" y="55"/>
                  </a:cubicBezTo>
                  <a:cubicBezTo>
                    <a:pt x="213" y="61"/>
                    <a:pt x="210" y="66"/>
                    <a:pt x="210" y="71"/>
                  </a:cubicBezTo>
                  <a:cubicBezTo>
                    <a:pt x="208" y="112"/>
                    <a:pt x="226" y="148"/>
                    <a:pt x="251" y="166"/>
                  </a:cubicBezTo>
                  <a:cubicBezTo>
                    <a:pt x="275" y="166"/>
                    <a:pt x="291" y="167"/>
                    <a:pt x="307" y="159"/>
                  </a:cubicBezTo>
                  <a:cubicBezTo>
                    <a:pt x="321" y="153"/>
                    <a:pt x="340" y="139"/>
                    <a:pt x="348" y="129"/>
                  </a:cubicBezTo>
                  <a:cubicBezTo>
                    <a:pt x="354" y="121"/>
                    <a:pt x="356" y="110"/>
                    <a:pt x="363" y="101"/>
                  </a:cubicBezTo>
                  <a:cubicBezTo>
                    <a:pt x="369" y="94"/>
                    <a:pt x="379" y="88"/>
                    <a:pt x="386" y="79"/>
                  </a:cubicBezTo>
                  <a:cubicBezTo>
                    <a:pt x="396" y="67"/>
                    <a:pt x="401" y="49"/>
                    <a:pt x="421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8" name="Freeform 14"/>
            <p:cNvSpPr>
              <a:spLocks/>
            </p:cNvSpPr>
            <p:nvPr/>
          </p:nvSpPr>
          <p:spPr bwMode="auto">
            <a:xfrm>
              <a:off x="8559800" y="3448050"/>
              <a:ext cx="771525" cy="482600"/>
            </a:xfrm>
            <a:custGeom>
              <a:avLst/>
              <a:gdLst>
                <a:gd name="T0" fmla="*/ 315 w 394"/>
                <a:gd name="T1" fmla="*/ 0 h 246"/>
                <a:gd name="T2" fmla="*/ 374 w 394"/>
                <a:gd name="T3" fmla="*/ 103 h 246"/>
                <a:gd name="T4" fmla="*/ 348 w 394"/>
                <a:gd name="T5" fmla="*/ 111 h 246"/>
                <a:gd name="T6" fmla="*/ 394 w 394"/>
                <a:gd name="T7" fmla="*/ 169 h 246"/>
                <a:gd name="T8" fmla="*/ 357 w 394"/>
                <a:gd name="T9" fmla="*/ 192 h 246"/>
                <a:gd name="T10" fmla="*/ 286 w 394"/>
                <a:gd name="T11" fmla="*/ 181 h 246"/>
                <a:gd name="T12" fmla="*/ 200 w 394"/>
                <a:gd name="T13" fmla="*/ 202 h 246"/>
                <a:gd name="T14" fmla="*/ 181 w 394"/>
                <a:gd name="T15" fmla="*/ 188 h 246"/>
                <a:gd name="T16" fmla="*/ 59 w 394"/>
                <a:gd name="T17" fmla="*/ 226 h 246"/>
                <a:gd name="T18" fmla="*/ 58 w 394"/>
                <a:gd name="T19" fmla="*/ 246 h 246"/>
                <a:gd name="T20" fmla="*/ 24 w 394"/>
                <a:gd name="T21" fmla="*/ 235 h 246"/>
                <a:gd name="T22" fmla="*/ 0 w 394"/>
                <a:gd name="T23" fmla="*/ 151 h 246"/>
                <a:gd name="T24" fmla="*/ 28 w 394"/>
                <a:gd name="T25" fmla="*/ 132 h 246"/>
                <a:gd name="T26" fmla="*/ 69 w 394"/>
                <a:gd name="T27" fmla="*/ 143 h 246"/>
                <a:gd name="T28" fmla="*/ 113 w 394"/>
                <a:gd name="T29" fmla="*/ 149 h 246"/>
                <a:gd name="T30" fmla="*/ 138 w 394"/>
                <a:gd name="T31" fmla="*/ 122 h 246"/>
                <a:gd name="T32" fmla="*/ 161 w 394"/>
                <a:gd name="T33" fmla="*/ 93 h 246"/>
                <a:gd name="T34" fmla="*/ 218 w 394"/>
                <a:gd name="T35" fmla="*/ 65 h 246"/>
                <a:gd name="T36" fmla="*/ 227 w 394"/>
                <a:gd name="T37" fmla="*/ 53 h 246"/>
                <a:gd name="T38" fmla="*/ 254 w 394"/>
                <a:gd name="T39" fmla="*/ 52 h 246"/>
                <a:gd name="T40" fmla="*/ 315 w 394"/>
                <a:gd name="T41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4" h="246">
                  <a:moveTo>
                    <a:pt x="315" y="0"/>
                  </a:moveTo>
                  <a:cubicBezTo>
                    <a:pt x="341" y="28"/>
                    <a:pt x="363" y="61"/>
                    <a:pt x="374" y="103"/>
                  </a:cubicBezTo>
                  <a:cubicBezTo>
                    <a:pt x="367" y="107"/>
                    <a:pt x="356" y="108"/>
                    <a:pt x="348" y="111"/>
                  </a:cubicBezTo>
                  <a:cubicBezTo>
                    <a:pt x="359" y="130"/>
                    <a:pt x="380" y="149"/>
                    <a:pt x="394" y="169"/>
                  </a:cubicBezTo>
                  <a:cubicBezTo>
                    <a:pt x="388" y="176"/>
                    <a:pt x="374" y="187"/>
                    <a:pt x="357" y="192"/>
                  </a:cubicBezTo>
                  <a:cubicBezTo>
                    <a:pt x="329" y="200"/>
                    <a:pt x="297" y="200"/>
                    <a:pt x="286" y="181"/>
                  </a:cubicBezTo>
                  <a:cubicBezTo>
                    <a:pt x="253" y="184"/>
                    <a:pt x="220" y="186"/>
                    <a:pt x="200" y="202"/>
                  </a:cubicBezTo>
                  <a:cubicBezTo>
                    <a:pt x="192" y="200"/>
                    <a:pt x="188" y="192"/>
                    <a:pt x="181" y="188"/>
                  </a:cubicBezTo>
                  <a:cubicBezTo>
                    <a:pt x="149" y="209"/>
                    <a:pt x="99" y="212"/>
                    <a:pt x="59" y="226"/>
                  </a:cubicBezTo>
                  <a:cubicBezTo>
                    <a:pt x="60" y="234"/>
                    <a:pt x="58" y="238"/>
                    <a:pt x="58" y="246"/>
                  </a:cubicBezTo>
                  <a:cubicBezTo>
                    <a:pt x="47" y="242"/>
                    <a:pt x="35" y="239"/>
                    <a:pt x="24" y="235"/>
                  </a:cubicBezTo>
                  <a:cubicBezTo>
                    <a:pt x="23" y="200"/>
                    <a:pt x="8" y="179"/>
                    <a:pt x="0" y="151"/>
                  </a:cubicBezTo>
                  <a:cubicBezTo>
                    <a:pt x="8" y="143"/>
                    <a:pt x="18" y="138"/>
                    <a:pt x="28" y="132"/>
                  </a:cubicBezTo>
                  <a:cubicBezTo>
                    <a:pt x="40" y="135"/>
                    <a:pt x="53" y="140"/>
                    <a:pt x="69" y="143"/>
                  </a:cubicBezTo>
                  <a:cubicBezTo>
                    <a:pt x="81" y="145"/>
                    <a:pt x="102" y="152"/>
                    <a:pt x="113" y="149"/>
                  </a:cubicBezTo>
                  <a:cubicBezTo>
                    <a:pt x="120" y="148"/>
                    <a:pt x="131" y="131"/>
                    <a:pt x="138" y="122"/>
                  </a:cubicBezTo>
                  <a:cubicBezTo>
                    <a:pt x="147" y="111"/>
                    <a:pt x="153" y="98"/>
                    <a:pt x="161" y="93"/>
                  </a:cubicBezTo>
                  <a:cubicBezTo>
                    <a:pt x="176" y="82"/>
                    <a:pt x="203" y="78"/>
                    <a:pt x="218" y="65"/>
                  </a:cubicBezTo>
                  <a:cubicBezTo>
                    <a:pt x="222" y="62"/>
                    <a:pt x="223" y="55"/>
                    <a:pt x="227" y="53"/>
                  </a:cubicBezTo>
                  <a:cubicBezTo>
                    <a:pt x="236" y="48"/>
                    <a:pt x="244" y="53"/>
                    <a:pt x="254" y="52"/>
                  </a:cubicBezTo>
                  <a:cubicBezTo>
                    <a:pt x="287" y="49"/>
                    <a:pt x="299" y="21"/>
                    <a:pt x="31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9" name="Freeform 15"/>
            <p:cNvSpPr>
              <a:spLocks/>
            </p:cNvSpPr>
            <p:nvPr/>
          </p:nvSpPr>
          <p:spPr bwMode="auto">
            <a:xfrm>
              <a:off x="9912350" y="3578225"/>
              <a:ext cx="1143000" cy="995363"/>
            </a:xfrm>
            <a:custGeom>
              <a:avLst/>
              <a:gdLst>
                <a:gd name="T0" fmla="*/ 275 w 584"/>
                <a:gd name="T1" fmla="*/ 0 h 509"/>
                <a:gd name="T2" fmla="*/ 284 w 584"/>
                <a:gd name="T3" fmla="*/ 61 h 509"/>
                <a:gd name="T4" fmla="*/ 317 w 584"/>
                <a:gd name="T5" fmla="*/ 101 h 509"/>
                <a:gd name="T6" fmla="*/ 354 w 584"/>
                <a:gd name="T7" fmla="*/ 79 h 509"/>
                <a:gd name="T8" fmla="*/ 393 w 584"/>
                <a:gd name="T9" fmla="*/ 60 h 509"/>
                <a:gd name="T10" fmla="*/ 455 w 584"/>
                <a:gd name="T11" fmla="*/ 70 h 509"/>
                <a:gd name="T12" fmla="*/ 584 w 584"/>
                <a:gd name="T13" fmla="*/ 297 h 509"/>
                <a:gd name="T14" fmla="*/ 545 w 584"/>
                <a:gd name="T15" fmla="*/ 460 h 509"/>
                <a:gd name="T16" fmla="*/ 435 w 584"/>
                <a:gd name="T17" fmla="*/ 509 h 509"/>
                <a:gd name="T18" fmla="*/ 307 w 584"/>
                <a:gd name="T19" fmla="*/ 481 h 509"/>
                <a:gd name="T20" fmla="*/ 244 w 584"/>
                <a:gd name="T21" fmla="*/ 480 h 509"/>
                <a:gd name="T22" fmla="*/ 172 w 584"/>
                <a:gd name="T23" fmla="*/ 462 h 509"/>
                <a:gd name="T24" fmla="*/ 97 w 584"/>
                <a:gd name="T25" fmla="*/ 448 h 509"/>
                <a:gd name="T26" fmla="*/ 52 w 584"/>
                <a:gd name="T27" fmla="*/ 405 h 509"/>
                <a:gd name="T28" fmla="*/ 71 w 584"/>
                <a:gd name="T29" fmla="*/ 379 h 509"/>
                <a:gd name="T30" fmla="*/ 9 w 584"/>
                <a:gd name="T31" fmla="*/ 323 h 509"/>
                <a:gd name="T32" fmla="*/ 8 w 584"/>
                <a:gd name="T33" fmla="*/ 246 h 509"/>
                <a:gd name="T34" fmla="*/ 34 w 584"/>
                <a:gd name="T35" fmla="*/ 177 h 509"/>
                <a:gd name="T36" fmla="*/ 29 w 584"/>
                <a:gd name="T37" fmla="*/ 174 h 509"/>
                <a:gd name="T38" fmla="*/ 46 w 584"/>
                <a:gd name="T39" fmla="*/ 178 h 509"/>
                <a:gd name="T40" fmla="*/ 96 w 584"/>
                <a:gd name="T41" fmla="*/ 177 h 509"/>
                <a:gd name="T42" fmla="*/ 139 w 584"/>
                <a:gd name="T43" fmla="*/ 176 h 509"/>
                <a:gd name="T44" fmla="*/ 158 w 584"/>
                <a:gd name="T45" fmla="*/ 155 h 509"/>
                <a:gd name="T46" fmla="*/ 191 w 584"/>
                <a:gd name="T47" fmla="*/ 111 h 509"/>
                <a:gd name="T48" fmla="*/ 205 w 584"/>
                <a:gd name="T49" fmla="*/ 110 h 509"/>
                <a:gd name="T50" fmla="*/ 242 w 584"/>
                <a:gd name="T51" fmla="*/ 44 h 509"/>
                <a:gd name="T52" fmla="*/ 275 w 584"/>
                <a:gd name="T53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4" h="509">
                  <a:moveTo>
                    <a:pt x="275" y="0"/>
                  </a:moveTo>
                  <a:cubicBezTo>
                    <a:pt x="285" y="20"/>
                    <a:pt x="278" y="42"/>
                    <a:pt x="284" y="61"/>
                  </a:cubicBezTo>
                  <a:cubicBezTo>
                    <a:pt x="290" y="78"/>
                    <a:pt x="311" y="86"/>
                    <a:pt x="317" y="101"/>
                  </a:cubicBezTo>
                  <a:cubicBezTo>
                    <a:pt x="330" y="96"/>
                    <a:pt x="341" y="87"/>
                    <a:pt x="354" y="79"/>
                  </a:cubicBezTo>
                  <a:cubicBezTo>
                    <a:pt x="365" y="73"/>
                    <a:pt x="381" y="61"/>
                    <a:pt x="393" y="60"/>
                  </a:cubicBezTo>
                  <a:cubicBezTo>
                    <a:pt x="412" y="57"/>
                    <a:pt x="432" y="69"/>
                    <a:pt x="455" y="70"/>
                  </a:cubicBezTo>
                  <a:cubicBezTo>
                    <a:pt x="501" y="143"/>
                    <a:pt x="540" y="222"/>
                    <a:pt x="584" y="297"/>
                  </a:cubicBezTo>
                  <a:cubicBezTo>
                    <a:pt x="573" y="353"/>
                    <a:pt x="566" y="414"/>
                    <a:pt x="545" y="460"/>
                  </a:cubicBezTo>
                  <a:cubicBezTo>
                    <a:pt x="515" y="473"/>
                    <a:pt x="484" y="509"/>
                    <a:pt x="435" y="509"/>
                  </a:cubicBezTo>
                  <a:cubicBezTo>
                    <a:pt x="393" y="509"/>
                    <a:pt x="344" y="486"/>
                    <a:pt x="307" y="481"/>
                  </a:cubicBezTo>
                  <a:cubicBezTo>
                    <a:pt x="286" y="479"/>
                    <a:pt x="264" y="482"/>
                    <a:pt x="244" y="480"/>
                  </a:cubicBezTo>
                  <a:cubicBezTo>
                    <a:pt x="220" y="477"/>
                    <a:pt x="197" y="466"/>
                    <a:pt x="172" y="462"/>
                  </a:cubicBezTo>
                  <a:cubicBezTo>
                    <a:pt x="146" y="457"/>
                    <a:pt x="116" y="456"/>
                    <a:pt x="97" y="448"/>
                  </a:cubicBezTo>
                  <a:cubicBezTo>
                    <a:pt x="85" y="444"/>
                    <a:pt x="53" y="418"/>
                    <a:pt x="52" y="405"/>
                  </a:cubicBezTo>
                  <a:cubicBezTo>
                    <a:pt x="52" y="392"/>
                    <a:pt x="64" y="387"/>
                    <a:pt x="71" y="379"/>
                  </a:cubicBezTo>
                  <a:cubicBezTo>
                    <a:pt x="55" y="356"/>
                    <a:pt x="41" y="330"/>
                    <a:pt x="9" y="323"/>
                  </a:cubicBezTo>
                  <a:cubicBezTo>
                    <a:pt x="2" y="296"/>
                    <a:pt x="0" y="271"/>
                    <a:pt x="8" y="246"/>
                  </a:cubicBezTo>
                  <a:cubicBezTo>
                    <a:pt x="14" y="223"/>
                    <a:pt x="34" y="203"/>
                    <a:pt x="34" y="177"/>
                  </a:cubicBezTo>
                  <a:cubicBezTo>
                    <a:pt x="35" y="173"/>
                    <a:pt x="31" y="175"/>
                    <a:pt x="29" y="174"/>
                  </a:cubicBezTo>
                  <a:cubicBezTo>
                    <a:pt x="31" y="166"/>
                    <a:pt x="40" y="178"/>
                    <a:pt x="46" y="178"/>
                  </a:cubicBezTo>
                  <a:cubicBezTo>
                    <a:pt x="63" y="173"/>
                    <a:pt x="79" y="177"/>
                    <a:pt x="96" y="177"/>
                  </a:cubicBezTo>
                  <a:cubicBezTo>
                    <a:pt x="109" y="177"/>
                    <a:pt x="128" y="179"/>
                    <a:pt x="139" y="176"/>
                  </a:cubicBezTo>
                  <a:cubicBezTo>
                    <a:pt x="146" y="174"/>
                    <a:pt x="152" y="162"/>
                    <a:pt x="158" y="155"/>
                  </a:cubicBezTo>
                  <a:cubicBezTo>
                    <a:pt x="170" y="140"/>
                    <a:pt x="181" y="129"/>
                    <a:pt x="191" y="111"/>
                  </a:cubicBezTo>
                  <a:cubicBezTo>
                    <a:pt x="196" y="111"/>
                    <a:pt x="201" y="111"/>
                    <a:pt x="205" y="110"/>
                  </a:cubicBezTo>
                  <a:cubicBezTo>
                    <a:pt x="231" y="101"/>
                    <a:pt x="233" y="69"/>
                    <a:pt x="242" y="44"/>
                  </a:cubicBezTo>
                  <a:cubicBezTo>
                    <a:pt x="250" y="23"/>
                    <a:pt x="267" y="15"/>
                    <a:pt x="27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0" name="Freeform 16"/>
            <p:cNvSpPr>
              <a:spLocks/>
            </p:cNvSpPr>
            <p:nvPr/>
          </p:nvSpPr>
          <p:spPr bwMode="auto">
            <a:xfrm>
              <a:off x="8269288" y="3698875"/>
              <a:ext cx="620713" cy="860425"/>
            </a:xfrm>
            <a:custGeom>
              <a:avLst/>
              <a:gdLst>
                <a:gd name="T0" fmla="*/ 197 w 317"/>
                <a:gd name="T1" fmla="*/ 201 h 439"/>
                <a:gd name="T2" fmla="*/ 215 w 317"/>
                <a:gd name="T3" fmla="*/ 199 h 439"/>
                <a:gd name="T4" fmla="*/ 218 w 317"/>
                <a:gd name="T5" fmla="*/ 231 h 439"/>
                <a:gd name="T6" fmla="*/ 314 w 317"/>
                <a:gd name="T7" fmla="*/ 306 h 439"/>
                <a:gd name="T8" fmla="*/ 313 w 317"/>
                <a:gd name="T9" fmla="*/ 357 h 439"/>
                <a:gd name="T10" fmla="*/ 283 w 317"/>
                <a:gd name="T11" fmla="*/ 412 h 439"/>
                <a:gd name="T12" fmla="*/ 232 w 317"/>
                <a:gd name="T13" fmla="*/ 439 h 439"/>
                <a:gd name="T14" fmla="*/ 185 w 317"/>
                <a:gd name="T15" fmla="*/ 368 h 439"/>
                <a:gd name="T16" fmla="*/ 149 w 317"/>
                <a:gd name="T17" fmla="*/ 329 h 439"/>
                <a:gd name="T18" fmla="*/ 134 w 317"/>
                <a:gd name="T19" fmla="*/ 273 h 439"/>
                <a:gd name="T20" fmla="*/ 126 w 317"/>
                <a:gd name="T21" fmla="*/ 264 h 439"/>
                <a:gd name="T22" fmla="*/ 109 w 317"/>
                <a:gd name="T23" fmla="*/ 234 h 439"/>
                <a:gd name="T24" fmla="*/ 78 w 317"/>
                <a:gd name="T25" fmla="*/ 198 h 439"/>
                <a:gd name="T26" fmla="*/ 56 w 317"/>
                <a:gd name="T27" fmla="*/ 144 h 439"/>
                <a:gd name="T28" fmla="*/ 23 w 317"/>
                <a:gd name="T29" fmla="*/ 100 h 439"/>
                <a:gd name="T30" fmla="*/ 12 w 317"/>
                <a:gd name="T31" fmla="*/ 103 h 439"/>
                <a:gd name="T32" fmla="*/ 4 w 317"/>
                <a:gd name="T33" fmla="*/ 56 h 439"/>
                <a:gd name="T34" fmla="*/ 66 w 317"/>
                <a:gd name="T35" fmla="*/ 31 h 439"/>
                <a:gd name="T36" fmla="*/ 106 w 317"/>
                <a:gd name="T37" fmla="*/ 0 h 439"/>
                <a:gd name="T38" fmla="*/ 135 w 317"/>
                <a:gd name="T39" fmla="*/ 21 h 439"/>
                <a:gd name="T40" fmla="*/ 157 w 317"/>
                <a:gd name="T41" fmla="*/ 87 h 439"/>
                <a:gd name="T42" fmla="*/ 159 w 317"/>
                <a:gd name="T43" fmla="*/ 127 h 439"/>
                <a:gd name="T44" fmla="*/ 197 w 317"/>
                <a:gd name="T45" fmla="*/ 201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7" h="439">
                  <a:moveTo>
                    <a:pt x="197" y="201"/>
                  </a:moveTo>
                  <a:cubicBezTo>
                    <a:pt x="201" y="198"/>
                    <a:pt x="209" y="200"/>
                    <a:pt x="215" y="199"/>
                  </a:cubicBezTo>
                  <a:cubicBezTo>
                    <a:pt x="215" y="211"/>
                    <a:pt x="218" y="220"/>
                    <a:pt x="218" y="231"/>
                  </a:cubicBezTo>
                  <a:cubicBezTo>
                    <a:pt x="238" y="262"/>
                    <a:pt x="301" y="269"/>
                    <a:pt x="314" y="306"/>
                  </a:cubicBezTo>
                  <a:cubicBezTo>
                    <a:pt x="317" y="315"/>
                    <a:pt x="316" y="346"/>
                    <a:pt x="313" y="357"/>
                  </a:cubicBezTo>
                  <a:cubicBezTo>
                    <a:pt x="308" y="378"/>
                    <a:pt x="292" y="396"/>
                    <a:pt x="283" y="412"/>
                  </a:cubicBezTo>
                  <a:cubicBezTo>
                    <a:pt x="255" y="410"/>
                    <a:pt x="248" y="429"/>
                    <a:pt x="232" y="439"/>
                  </a:cubicBezTo>
                  <a:cubicBezTo>
                    <a:pt x="225" y="407"/>
                    <a:pt x="206" y="390"/>
                    <a:pt x="185" y="368"/>
                  </a:cubicBezTo>
                  <a:cubicBezTo>
                    <a:pt x="173" y="355"/>
                    <a:pt x="156" y="341"/>
                    <a:pt x="149" y="329"/>
                  </a:cubicBezTo>
                  <a:cubicBezTo>
                    <a:pt x="141" y="311"/>
                    <a:pt x="141" y="290"/>
                    <a:pt x="134" y="273"/>
                  </a:cubicBezTo>
                  <a:cubicBezTo>
                    <a:pt x="132" y="269"/>
                    <a:pt x="128" y="267"/>
                    <a:pt x="126" y="264"/>
                  </a:cubicBezTo>
                  <a:cubicBezTo>
                    <a:pt x="119" y="253"/>
                    <a:pt x="116" y="243"/>
                    <a:pt x="109" y="234"/>
                  </a:cubicBezTo>
                  <a:cubicBezTo>
                    <a:pt x="100" y="223"/>
                    <a:pt x="85" y="213"/>
                    <a:pt x="78" y="198"/>
                  </a:cubicBezTo>
                  <a:cubicBezTo>
                    <a:pt x="70" y="180"/>
                    <a:pt x="67" y="161"/>
                    <a:pt x="56" y="144"/>
                  </a:cubicBezTo>
                  <a:cubicBezTo>
                    <a:pt x="46" y="128"/>
                    <a:pt x="34" y="116"/>
                    <a:pt x="23" y="100"/>
                  </a:cubicBezTo>
                  <a:cubicBezTo>
                    <a:pt x="18" y="100"/>
                    <a:pt x="16" y="106"/>
                    <a:pt x="12" y="103"/>
                  </a:cubicBezTo>
                  <a:cubicBezTo>
                    <a:pt x="0" y="94"/>
                    <a:pt x="14" y="68"/>
                    <a:pt x="4" y="56"/>
                  </a:cubicBezTo>
                  <a:cubicBezTo>
                    <a:pt x="34" y="60"/>
                    <a:pt x="45" y="46"/>
                    <a:pt x="66" y="31"/>
                  </a:cubicBezTo>
                  <a:cubicBezTo>
                    <a:pt x="82" y="19"/>
                    <a:pt x="95" y="9"/>
                    <a:pt x="106" y="0"/>
                  </a:cubicBezTo>
                  <a:cubicBezTo>
                    <a:pt x="117" y="6"/>
                    <a:pt x="125" y="15"/>
                    <a:pt x="135" y="21"/>
                  </a:cubicBezTo>
                  <a:cubicBezTo>
                    <a:pt x="137" y="44"/>
                    <a:pt x="153" y="62"/>
                    <a:pt x="157" y="87"/>
                  </a:cubicBezTo>
                  <a:cubicBezTo>
                    <a:pt x="159" y="100"/>
                    <a:pt x="157" y="113"/>
                    <a:pt x="159" y="127"/>
                  </a:cubicBezTo>
                  <a:cubicBezTo>
                    <a:pt x="163" y="154"/>
                    <a:pt x="182" y="183"/>
                    <a:pt x="197" y="20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1" name="Freeform 17"/>
            <p:cNvSpPr>
              <a:spLocks/>
            </p:cNvSpPr>
            <p:nvPr/>
          </p:nvSpPr>
          <p:spPr bwMode="auto">
            <a:xfrm>
              <a:off x="8609013" y="3821113"/>
              <a:ext cx="944563" cy="558800"/>
            </a:xfrm>
            <a:custGeom>
              <a:avLst/>
              <a:gdLst>
                <a:gd name="T0" fmla="*/ 305 w 483"/>
                <a:gd name="T1" fmla="*/ 19 h 286"/>
                <a:gd name="T2" fmla="*/ 331 w 483"/>
                <a:gd name="T3" fmla="*/ 41 h 286"/>
                <a:gd name="T4" fmla="*/ 371 w 483"/>
                <a:gd name="T5" fmla="*/ 45 h 286"/>
                <a:gd name="T6" fmla="*/ 385 w 483"/>
                <a:gd name="T7" fmla="*/ 60 h 286"/>
                <a:gd name="T8" fmla="*/ 418 w 483"/>
                <a:gd name="T9" fmla="*/ 79 h 286"/>
                <a:gd name="T10" fmla="*/ 439 w 483"/>
                <a:gd name="T11" fmla="*/ 11 h 286"/>
                <a:gd name="T12" fmla="*/ 475 w 483"/>
                <a:gd name="T13" fmla="*/ 53 h 286"/>
                <a:gd name="T14" fmla="*/ 475 w 483"/>
                <a:gd name="T15" fmla="*/ 103 h 286"/>
                <a:gd name="T16" fmla="*/ 465 w 483"/>
                <a:gd name="T17" fmla="*/ 162 h 286"/>
                <a:gd name="T18" fmla="*/ 480 w 483"/>
                <a:gd name="T19" fmla="*/ 193 h 286"/>
                <a:gd name="T20" fmla="*/ 463 w 483"/>
                <a:gd name="T21" fmla="*/ 236 h 286"/>
                <a:gd name="T22" fmla="*/ 435 w 483"/>
                <a:gd name="T23" fmla="*/ 243 h 286"/>
                <a:gd name="T24" fmla="*/ 403 w 483"/>
                <a:gd name="T25" fmla="*/ 235 h 286"/>
                <a:gd name="T26" fmla="*/ 363 w 483"/>
                <a:gd name="T27" fmla="*/ 235 h 286"/>
                <a:gd name="T28" fmla="*/ 336 w 483"/>
                <a:gd name="T29" fmla="*/ 209 h 286"/>
                <a:gd name="T30" fmla="*/ 237 w 483"/>
                <a:gd name="T31" fmla="*/ 191 h 286"/>
                <a:gd name="T32" fmla="*/ 177 w 483"/>
                <a:gd name="T33" fmla="*/ 286 h 286"/>
                <a:gd name="T34" fmla="*/ 154 w 483"/>
                <a:gd name="T35" fmla="*/ 286 h 286"/>
                <a:gd name="T36" fmla="*/ 58 w 483"/>
                <a:gd name="T37" fmla="*/ 165 h 286"/>
                <a:gd name="T38" fmla="*/ 54 w 483"/>
                <a:gd name="T39" fmla="*/ 124 h 286"/>
                <a:gd name="T40" fmla="*/ 0 w 483"/>
                <a:gd name="T41" fmla="*/ 60 h 286"/>
                <a:gd name="T42" fmla="*/ 45 w 483"/>
                <a:gd name="T43" fmla="*/ 73 h 286"/>
                <a:gd name="T44" fmla="*/ 46 w 483"/>
                <a:gd name="T45" fmla="*/ 48 h 286"/>
                <a:gd name="T46" fmla="*/ 153 w 483"/>
                <a:gd name="T47" fmla="*/ 13 h 286"/>
                <a:gd name="T48" fmla="*/ 173 w 483"/>
                <a:gd name="T49" fmla="*/ 28 h 286"/>
                <a:gd name="T50" fmla="*/ 253 w 483"/>
                <a:gd name="T51" fmla="*/ 4 h 286"/>
                <a:gd name="T52" fmla="*/ 276 w 483"/>
                <a:gd name="T53" fmla="*/ 20 h 286"/>
                <a:gd name="T54" fmla="*/ 305 w 483"/>
                <a:gd name="T55" fmla="*/ 19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83" h="286">
                  <a:moveTo>
                    <a:pt x="305" y="19"/>
                  </a:moveTo>
                  <a:cubicBezTo>
                    <a:pt x="315" y="27"/>
                    <a:pt x="318" y="37"/>
                    <a:pt x="331" y="41"/>
                  </a:cubicBezTo>
                  <a:cubicBezTo>
                    <a:pt x="343" y="45"/>
                    <a:pt x="358" y="40"/>
                    <a:pt x="371" y="45"/>
                  </a:cubicBezTo>
                  <a:cubicBezTo>
                    <a:pt x="377" y="47"/>
                    <a:pt x="379" y="55"/>
                    <a:pt x="385" y="60"/>
                  </a:cubicBezTo>
                  <a:cubicBezTo>
                    <a:pt x="395" y="68"/>
                    <a:pt x="409" y="73"/>
                    <a:pt x="418" y="79"/>
                  </a:cubicBezTo>
                  <a:cubicBezTo>
                    <a:pt x="431" y="63"/>
                    <a:pt x="430" y="32"/>
                    <a:pt x="439" y="11"/>
                  </a:cubicBezTo>
                  <a:cubicBezTo>
                    <a:pt x="458" y="15"/>
                    <a:pt x="467" y="32"/>
                    <a:pt x="475" y="53"/>
                  </a:cubicBezTo>
                  <a:cubicBezTo>
                    <a:pt x="481" y="71"/>
                    <a:pt x="481" y="82"/>
                    <a:pt x="475" y="103"/>
                  </a:cubicBezTo>
                  <a:cubicBezTo>
                    <a:pt x="469" y="121"/>
                    <a:pt x="458" y="135"/>
                    <a:pt x="465" y="162"/>
                  </a:cubicBezTo>
                  <a:cubicBezTo>
                    <a:pt x="468" y="173"/>
                    <a:pt x="478" y="182"/>
                    <a:pt x="480" y="193"/>
                  </a:cubicBezTo>
                  <a:cubicBezTo>
                    <a:pt x="483" y="212"/>
                    <a:pt x="475" y="224"/>
                    <a:pt x="463" y="236"/>
                  </a:cubicBezTo>
                  <a:cubicBezTo>
                    <a:pt x="450" y="233"/>
                    <a:pt x="445" y="242"/>
                    <a:pt x="435" y="243"/>
                  </a:cubicBezTo>
                  <a:cubicBezTo>
                    <a:pt x="423" y="244"/>
                    <a:pt x="414" y="236"/>
                    <a:pt x="403" y="235"/>
                  </a:cubicBezTo>
                  <a:cubicBezTo>
                    <a:pt x="390" y="234"/>
                    <a:pt x="377" y="242"/>
                    <a:pt x="363" y="235"/>
                  </a:cubicBezTo>
                  <a:cubicBezTo>
                    <a:pt x="351" y="228"/>
                    <a:pt x="347" y="217"/>
                    <a:pt x="336" y="209"/>
                  </a:cubicBezTo>
                  <a:cubicBezTo>
                    <a:pt x="313" y="191"/>
                    <a:pt x="278" y="192"/>
                    <a:pt x="237" y="191"/>
                  </a:cubicBezTo>
                  <a:cubicBezTo>
                    <a:pt x="219" y="225"/>
                    <a:pt x="203" y="261"/>
                    <a:pt x="177" y="286"/>
                  </a:cubicBezTo>
                  <a:cubicBezTo>
                    <a:pt x="169" y="286"/>
                    <a:pt x="162" y="286"/>
                    <a:pt x="154" y="286"/>
                  </a:cubicBezTo>
                  <a:cubicBezTo>
                    <a:pt x="171" y="202"/>
                    <a:pt x="94" y="201"/>
                    <a:pt x="58" y="165"/>
                  </a:cubicBezTo>
                  <a:cubicBezTo>
                    <a:pt x="58" y="151"/>
                    <a:pt x="55" y="138"/>
                    <a:pt x="54" y="124"/>
                  </a:cubicBezTo>
                  <a:cubicBezTo>
                    <a:pt x="13" y="135"/>
                    <a:pt x="9" y="86"/>
                    <a:pt x="0" y="60"/>
                  </a:cubicBezTo>
                  <a:cubicBezTo>
                    <a:pt x="16" y="63"/>
                    <a:pt x="30" y="68"/>
                    <a:pt x="45" y="73"/>
                  </a:cubicBezTo>
                  <a:cubicBezTo>
                    <a:pt x="48" y="67"/>
                    <a:pt x="46" y="56"/>
                    <a:pt x="46" y="48"/>
                  </a:cubicBezTo>
                  <a:cubicBezTo>
                    <a:pt x="78" y="32"/>
                    <a:pt x="125" y="33"/>
                    <a:pt x="153" y="13"/>
                  </a:cubicBezTo>
                  <a:cubicBezTo>
                    <a:pt x="161" y="16"/>
                    <a:pt x="166" y="24"/>
                    <a:pt x="173" y="28"/>
                  </a:cubicBezTo>
                  <a:cubicBezTo>
                    <a:pt x="189" y="17"/>
                    <a:pt x="227" y="0"/>
                    <a:pt x="253" y="4"/>
                  </a:cubicBezTo>
                  <a:cubicBezTo>
                    <a:pt x="264" y="6"/>
                    <a:pt x="268" y="15"/>
                    <a:pt x="276" y="20"/>
                  </a:cubicBezTo>
                  <a:cubicBezTo>
                    <a:pt x="286" y="21"/>
                    <a:pt x="295" y="19"/>
                    <a:pt x="305" y="1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2" name="Freeform 18"/>
            <p:cNvSpPr>
              <a:spLocks/>
            </p:cNvSpPr>
            <p:nvPr/>
          </p:nvSpPr>
          <p:spPr bwMode="auto">
            <a:xfrm>
              <a:off x="9424988" y="3967163"/>
              <a:ext cx="1092200" cy="1268413"/>
            </a:xfrm>
            <a:custGeom>
              <a:avLst/>
              <a:gdLst>
                <a:gd name="T0" fmla="*/ 246 w 558"/>
                <a:gd name="T1" fmla="*/ 134 h 648"/>
                <a:gd name="T2" fmla="*/ 301 w 558"/>
                <a:gd name="T3" fmla="*/ 176 h 648"/>
                <a:gd name="T4" fmla="*/ 288 w 558"/>
                <a:gd name="T5" fmla="*/ 205 h 648"/>
                <a:gd name="T6" fmla="*/ 344 w 558"/>
                <a:gd name="T7" fmla="*/ 263 h 648"/>
                <a:gd name="T8" fmla="*/ 555 w 558"/>
                <a:gd name="T9" fmla="*/ 296 h 648"/>
                <a:gd name="T10" fmla="*/ 545 w 558"/>
                <a:gd name="T11" fmla="*/ 300 h 648"/>
                <a:gd name="T12" fmla="*/ 514 w 558"/>
                <a:gd name="T13" fmla="*/ 369 h 648"/>
                <a:gd name="T14" fmla="*/ 481 w 558"/>
                <a:gd name="T15" fmla="*/ 420 h 648"/>
                <a:gd name="T16" fmla="*/ 475 w 558"/>
                <a:gd name="T17" fmla="*/ 471 h 648"/>
                <a:gd name="T18" fmla="*/ 456 w 558"/>
                <a:gd name="T19" fmla="*/ 504 h 648"/>
                <a:gd name="T20" fmla="*/ 437 w 558"/>
                <a:gd name="T21" fmla="*/ 538 h 648"/>
                <a:gd name="T22" fmla="*/ 433 w 558"/>
                <a:gd name="T23" fmla="*/ 648 h 648"/>
                <a:gd name="T24" fmla="*/ 432 w 558"/>
                <a:gd name="T25" fmla="*/ 588 h 648"/>
                <a:gd name="T26" fmla="*/ 396 w 558"/>
                <a:gd name="T27" fmla="*/ 586 h 648"/>
                <a:gd name="T28" fmla="*/ 336 w 558"/>
                <a:gd name="T29" fmla="*/ 584 h 648"/>
                <a:gd name="T30" fmla="*/ 319 w 558"/>
                <a:gd name="T31" fmla="*/ 538 h 648"/>
                <a:gd name="T32" fmla="*/ 295 w 558"/>
                <a:gd name="T33" fmla="*/ 525 h 648"/>
                <a:gd name="T34" fmla="*/ 291 w 558"/>
                <a:gd name="T35" fmla="*/ 554 h 648"/>
                <a:gd name="T36" fmla="*/ 232 w 558"/>
                <a:gd name="T37" fmla="*/ 533 h 648"/>
                <a:gd name="T38" fmla="*/ 234 w 558"/>
                <a:gd name="T39" fmla="*/ 510 h 648"/>
                <a:gd name="T40" fmla="*/ 287 w 558"/>
                <a:gd name="T41" fmla="*/ 472 h 648"/>
                <a:gd name="T42" fmla="*/ 290 w 558"/>
                <a:gd name="T43" fmla="*/ 402 h 648"/>
                <a:gd name="T44" fmla="*/ 201 w 558"/>
                <a:gd name="T45" fmla="*/ 346 h 648"/>
                <a:gd name="T46" fmla="*/ 145 w 558"/>
                <a:gd name="T47" fmla="*/ 329 h 648"/>
                <a:gd name="T48" fmla="*/ 118 w 558"/>
                <a:gd name="T49" fmla="*/ 327 h 648"/>
                <a:gd name="T50" fmla="*/ 93 w 558"/>
                <a:gd name="T51" fmla="*/ 305 h 648"/>
                <a:gd name="T52" fmla="*/ 50 w 558"/>
                <a:gd name="T53" fmla="*/ 239 h 648"/>
                <a:gd name="T54" fmla="*/ 0 w 558"/>
                <a:gd name="T55" fmla="*/ 180 h 648"/>
                <a:gd name="T56" fmla="*/ 54 w 558"/>
                <a:gd name="T57" fmla="*/ 173 h 648"/>
                <a:gd name="T58" fmla="*/ 76 w 558"/>
                <a:gd name="T59" fmla="*/ 143 h 648"/>
                <a:gd name="T60" fmla="*/ 59 w 558"/>
                <a:gd name="T61" fmla="*/ 57 h 648"/>
                <a:gd name="T62" fmla="*/ 72 w 558"/>
                <a:gd name="T63" fmla="*/ 23 h 648"/>
                <a:gd name="T64" fmla="*/ 125 w 558"/>
                <a:gd name="T65" fmla="*/ 10 h 648"/>
                <a:gd name="T66" fmla="*/ 189 w 558"/>
                <a:gd name="T67" fmla="*/ 33 h 648"/>
                <a:gd name="T68" fmla="*/ 224 w 558"/>
                <a:gd name="T69" fmla="*/ 32 h 648"/>
                <a:gd name="T70" fmla="*/ 262 w 558"/>
                <a:gd name="T71" fmla="*/ 0 h 648"/>
                <a:gd name="T72" fmla="*/ 265 w 558"/>
                <a:gd name="T73" fmla="*/ 3 h 648"/>
                <a:gd name="T74" fmla="*/ 246 w 558"/>
                <a:gd name="T75" fmla="*/ 134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8" h="648">
                  <a:moveTo>
                    <a:pt x="246" y="134"/>
                  </a:moveTo>
                  <a:cubicBezTo>
                    <a:pt x="273" y="139"/>
                    <a:pt x="290" y="155"/>
                    <a:pt x="301" y="176"/>
                  </a:cubicBezTo>
                  <a:cubicBezTo>
                    <a:pt x="299" y="185"/>
                    <a:pt x="288" y="192"/>
                    <a:pt x="288" y="205"/>
                  </a:cubicBezTo>
                  <a:cubicBezTo>
                    <a:pt x="288" y="232"/>
                    <a:pt x="329" y="248"/>
                    <a:pt x="344" y="263"/>
                  </a:cubicBezTo>
                  <a:cubicBezTo>
                    <a:pt x="419" y="269"/>
                    <a:pt x="470" y="299"/>
                    <a:pt x="555" y="296"/>
                  </a:cubicBezTo>
                  <a:cubicBezTo>
                    <a:pt x="552" y="298"/>
                    <a:pt x="549" y="299"/>
                    <a:pt x="545" y="300"/>
                  </a:cubicBezTo>
                  <a:cubicBezTo>
                    <a:pt x="558" y="329"/>
                    <a:pt x="530" y="349"/>
                    <a:pt x="514" y="369"/>
                  </a:cubicBezTo>
                  <a:cubicBezTo>
                    <a:pt x="501" y="385"/>
                    <a:pt x="485" y="403"/>
                    <a:pt x="481" y="420"/>
                  </a:cubicBezTo>
                  <a:cubicBezTo>
                    <a:pt x="476" y="438"/>
                    <a:pt x="480" y="456"/>
                    <a:pt x="475" y="471"/>
                  </a:cubicBezTo>
                  <a:cubicBezTo>
                    <a:pt x="471" y="483"/>
                    <a:pt x="461" y="494"/>
                    <a:pt x="456" y="504"/>
                  </a:cubicBezTo>
                  <a:cubicBezTo>
                    <a:pt x="449" y="516"/>
                    <a:pt x="445" y="527"/>
                    <a:pt x="437" y="538"/>
                  </a:cubicBezTo>
                  <a:cubicBezTo>
                    <a:pt x="451" y="565"/>
                    <a:pt x="475" y="633"/>
                    <a:pt x="433" y="648"/>
                  </a:cubicBezTo>
                  <a:cubicBezTo>
                    <a:pt x="429" y="629"/>
                    <a:pt x="427" y="607"/>
                    <a:pt x="432" y="588"/>
                  </a:cubicBezTo>
                  <a:cubicBezTo>
                    <a:pt x="418" y="592"/>
                    <a:pt x="407" y="587"/>
                    <a:pt x="396" y="586"/>
                  </a:cubicBezTo>
                  <a:cubicBezTo>
                    <a:pt x="372" y="582"/>
                    <a:pt x="352" y="597"/>
                    <a:pt x="336" y="584"/>
                  </a:cubicBezTo>
                  <a:cubicBezTo>
                    <a:pt x="330" y="569"/>
                    <a:pt x="324" y="553"/>
                    <a:pt x="319" y="538"/>
                  </a:cubicBezTo>
                  <a:cubicBezTo>
                    <a:pt x="312" y="533"/>
                    <a:pt x="302" y="530"/>
                    <a:pt x="295" y="525"/>
                  </a:cubicBezTo>
                  <a:cubicBezTo>
                    <a:pt x="293" y="534"/>
                    <a:pt x="293" y="545"/>
                    <a:pt x="291" y="554"/>
                  </a:cubicBezTo>
                  <a:cubicBezTo>
                    <a:pt x="273" y="545"/>
                    <a:pt x="250" y="542"/>
                    <a:pt x="232" y="533"/>
                  </a:cubicBezTo>
                  <a:cubicBezTo>
                    <a:pt x="231" y="524"/>
                    <a:pt x="235" y="519"/>
                    <a:pt x="234" y="510"/>
                  </a:cubicBezTo>
                  <a:cubicBezTo>
                    <a:pt x="252" y="498"/>
                    <a:pt x="269" y="485"/>
                    <a:pt x="287" y="472"/>
                  </a:cubicBezTo>
                  <a:cubicBezTo>
                    <a:pt x="289" y="449"/>
                    <a:pt x="292" y="428"/>
                    <a:pt x="290" y="402"/>
                  </a:cubicBezTo>
                  <a:cubicBezTo>
                    <a:pt x="267" y="373"/>
                    <a:pt x="243" y="359"/>
                    <a:pt x="201" y="346"/>
                  </a:cubicBezTo>
                  <a:cubicBezTo>
                    <a:pt x="183" y="340"/>
                    <a:pt x="162" y="332"/>
                    <a:pt x="145" y="329"/>
                  </a:cubicBezTo>
                  <a:cubicBezTo>
                    <a:pt x="136" y="327"/>
                    <a:pt x="127" y="330"/>
                    <a:pt x="118" y="327"/>
                  </a:cubicBezTo>
                  <a:cubicBezTo>
                    <a:pt x="111" y="325"/>
                    <a:pt x="98" y="311"/>
                    <a:pt x="93" y="305"/>
                  </a:cubicBezTo>
                  <a:cubicBezTo>
                    <a:pt x="77" y="283"/>
                    <a:pt x="67" y="259"/>
                    <a:pt x="50" y="239"/>
                  </a:cubicBezTo>
                  <a:cubicBezTo>
                    <a:pt x="32" y="219"/>
                    <a:pt x="16" y="200"/>
                    <a:pt x="0" y="180"/>
                  </a:cubicBezTo>
                  <a:cubicBezTo>
                    <a:pt x="18" y="184"/>
                    <a:pt x="33" y="174"/>
                    <a:pt x="54" y="173"/>
                  </a:cubicBezTo>
                  <a:cubicBezTo>
                    <a:pt x="63" y="164"/>
                    <a:pt x="68" y="152"/>
                    <a:pt x="76" y="143"/>
                  </a:cubicBezTo>
                  <a:cubicBezTo>
                    <a:pt x="83" y="105"/>
                    <a:pt x="57" y="94"/>
                    <a:pt x="59" y="57"/>
                  </a:cubicBezTo>
                  <a:cubicBezTo>
                    <a:pt x="64" y="46"/>
                    <a:pt x="71" y="37"/>
                    <a:pt x="72" y="23"/>
                  </a:cubicBezTo>
                  <a:cubicBezTo>
                    <a:pt x="94" y="23"/>
                    <a:pt x="108" y="15"/>
                    <a:pt x="125" y="10"/>
                  </a:cubicBezTo>
                  <a:cubicBezTo>
                    <a:pt x="139" y="20"/>
                    <a:pt x="161" y="31"/>
                    <a:pt x="189" y="33"/>
                  </a:cubicBezTo>
                  <a:cubicBezTo>
                    <a:pt x="200" y="34"/>
                    <a:pt x="216" y="34"/>
                    <a:pt x="224" y="32"/>
                  </a:cubicBezTo>
                  <a:cubicBezTo>
                    <a:pt x="240" y="28"/>
                    <a:pt x="249" y="7"/>
                    <a:pt x="262" y="0"/>
                  </a:cubicBezTo>
                  <a:cubicBezTo>
                    <a:pt x="264" y="0"/>
                    <a:pt x="264" y="1"/>
                    <a:pt x="265" y="3"/>
                  </a:cubicBezTo>
                  <a:cubicBezTo>
                    <a:pt x="241" y="34"/>
                    <a:pt x="231" y="88"/>
                    <a:pt x="246" y="1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3" name="Freeform 19"/>
            <p:cNvSpPr>
              <a:spLocks/>
            </p:cNvSpPr>
            <p:nvPr/>
          </p:nvSpPr>
          <p:spPr bwMode="auto">
            <a:xfrm>
              <a:off x="8845550" y="4221163"/>
              <a:ext cx="444500" cy="609600"/>
            </a:xfrm>
            <a:custGeom>
              <a:avLst/>
              <a:gdLst>
                <a:gd name="T0" fmla="*/ 215 w 227"/>
                <a:gd name="T1" fmla="*/ 21 h 311"/>
                <a:gd name="T2" fmla="*/ 209 w 227"/>
                <a:gd name="T3" fmla="*/ 30 h 311"/>
                <a:gd name="T4" fmla="*/ 188 w 227"/>
                <a:gd name="T5" fmla="*/ 30 h 311"/>
                <a:gd name="T6" fmla="*/ 219 w 227"/>
                <a:gd name="T7" fmla="*/ 100 h 311"/>
                <a:gd name="T8" fmla="*/ 222 w 227"/>
                <a:gd name="T9" fmla="*/ 122 h 311"/>
                <a:gd name="T10" fmla="*/ 226 w 227"/>
                <a:gd name="T11" fmla="*/ 143 h 311"/>
                <a:gd name="T12" fmla="*/ 186 w 227"/>
                <a:gd name="T13" fmla="*/ 176 h 311"/>
                <a:gd name="T14" fmla="*/ 127 w 227"/>
                <a:gd name="T15" fmla="*/ 200 h 311"/>
                <a:gd name="T16" fmla="*/ 145 w 227"/>
                <a:gd name="T17" fmla="*/ 304 h 311"/>
                <a:gd name="T18" fmla="*/ 78 w 227"/>
                <a:gd name="T19" fmla="*/ 297 h 311"/>
                <a:gd name="T20" fmla="*/ 43 w 227"/>
                <a:gd name="T21" fmla="*/ 279 h 311"/>
                <a:gd name="T22" fmla="*/ 49 w 227"/>
                <a:gd name="T23" fmla="*/ 185 h 311"/>
                <a:gd name="T24" fmla="*/ 0 w 227"/>
                <a:gd name="T25" fmla="*/ 197 h 311"/>
                <a:gd name="T26" fmla="*/ 31 w 227"/>
                <a:gd name="T27" fmla="*/ 94 h 311"/>
                <a:gd name="T28" fmla="*/ 61 w 227"/>
                <a:gd name="T29" fmla="*/ 93 h 311"/>
                <a:gd name="T30" fmla="*/ 123 w 227"/>
                <a:gd name="T31" fmla="*/ 0 h 311"/>
                <a:gd name="T32" fmla="*/ 215 w 227"/>
                <a:gd name="T33" fmla="*/ 2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7" h="311">
                  <a:moveTo>
                    <a:pt x="215" y="21"/>
                  </a:moveTo>
                  <a:cubicBezTo>
                    <a:pt x="211" y="22"/>
                    <a:pt x="206" y="22"/>
                    <a:pt x="209" y="30"/>
                  </a:cubicBezTo>
                  <a:cubicBezTo>
                    <a:pt x="202" y="30"/>
                    <a:pt x="195" y="30"/>
                    <a:pt x="188" y="30"/>
                  </a:cubicBezTo>
                  <a:cubicBezTo>
                    <a:pt x="176" y="62"/>
                    <a:pt x="211" y="75"/>
                    <a:pt x="219" y="100"/>
                  </a:cubicBezTo>
                  <a:cubicBezTo>
                    <a:pt x="221" y="105"/>
                    <a:pt x="221" y="114"/>
                    <a:pt x="222" y="122"/>
                  </a:cubicBezTo>
                  <a:cubicBezTo>
                    <a:pt x="223" y="127"/>
                    <a:pt x="227" y="138"/>
                    <a:pt x="226" y="143"/>
                  </a:cubicBezTo>
                  <a:cubicBezTo>
                    <a:pt x="224" y="153"/>
                    <a:pt x="196" y="171"/>
                    <a:pt x="186" y="176"/>
                  </a:cubicBezTo>
                  <a:cubicBezTo>
                    <a:pt x="165" y="187"/>
                    <a:pt x="144" y="189"/>
                    <a:pt x="127" y="200"/>
                  </a:cubicBezTo>
                  <a:cubicBezTo>
                    <a:pt x="133" y="235"/>
                    <a:pt x="143" y="266"/>
                    <a:pt x="145" y="304"/>
                  </a:cubicBezTo>
                  <a:cubicBezTo>
                    <a:pt x="117" y="311"/>
                    <a:pt x="100" y="305"/>
                    <a:pt x="78" y="297"/>
                  </a:cubicBezTo>
                  <a:cubicBezTo>
                    <a:pt x="62" y="292"/>
                    <a:pt x="49" y="291"/>
                    <a:pt x="43" y="279"/>
                  </a:cubicBezTo>
                  <a:cubicBezTo>
                    <a:pt x="47" y="250"/>
                    <a:pt x="51" y="221"/>
                    <a:pt x="49" y="185"/>
                  </a:cubicBezTo>
                  <a:cubicBezTo>
                    <a:pt x="38" y="189"/>
                    <a:pt x="13" y="222"/>
                    <a:pt x="0" y="197"/>
                  </a:cubicBezTo>
                  <a:cubicBezTo>
                    <a:pt x="13" y="165"/>
                    <a:pt x="26" y="134"/>
                    <a:pt x="31" y="94"/>
                  </a:cubicBezTo>
                  <a:cubicBezTo>
                    <a:pt x="40" y="94"/>
                    <a:pt x="53" y="96"/>
                    <a:pt x="61" y="93"/>
                  </a:cubicBezTo>
                  <a:cubicBezTo>
                    <a:pt x="88" y="68"/>
                    <a:pt x="107" y="35"/>
                    <a:pt x="123" y="0"/>
                  </a:cubicBezTo>
                  <a:cubicBezTo>
                    <a:pt x="161" y="0"/>
                    <a:pt x="197" y="1"/>
                    <a:pt x="215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4" name="Freeform 20"/>
            <p:cNvSpPr>
              <a:spLocks/>
            </p:cNvSpPr>
            <p:nvPr/>
          </p:nvSpPr>
          <p:spPr bwMode="auto">
            <a:xfrm>
              <a:off x="9064625" y="4283075"/>
              <a:ext cx="638175" cy="982663"/>
            </a:xfrm>
            <a:custGeom>
              <a:avLst/>
              <a:gdLst>
                <a:gd name="T0" fmla="*/ 110 w 326"/>
                <a:gd name="T1" fmla="*/ 0 h 502"/>
                <a:gd name="T2" fmla="*/ 165 w 326"/>
                <a:gd name="T3" fmla="*/ 13 h 502"/>
                <a:gd name="T4" fmla="*/ 223 w 326"/>
                <a:gd name="T5" fmla="*/ 87 h 502"/>
                <a:gd name="T6" fmla="*/ 292 w 326"/>
                <a:gd name="T7" fmla="*/ 178 h 502"/>
                <a:gd name="T8" fmla="*/ 196 w 326"/>
                <a:gd name="T9" fmla="*/ 144 h 502"/>
                <a:gd name="T10" fmla="*/ 184 w 326"/>
                <a:gd name="T11" fmla="*/ 174 h 502"/>
                <a:gd name="T12" fmla="*/ 209 w 326"/>
                <a:gd name="T13" fmla="*/ 233 h 502"/>
                <a:gd name="T14" fmla="*/ 227 w 326"/>
                <a:gd name="T15" fmla="*/ 299 h 502"/>
                <a:gd name="T16" fmla="*/ 226 w 326"/>
                <a:gd name="T17" fmla="*/ 363 h 502"/>
                <a:gd name="T18" fmla="*/ 238 w 326"/>
                <a:gd name="T19" fmla="*/ 398 h 502"/>
                <a:gd name="T20" fmla="*/ 326 w 326"/>
                <a:gd name="T21" fmla="*/ 381 h 502"/>
                <a:gd name="T22" fmla="*/ 288 w 326"/>
                <a:gd name="T23" fmla="*/ 473 h 502"/>
                <a:gd name="T24" fmla="*/ 247 w 326"/>
                <a:gd name="T25" fmla="*/ 483 h 502"/>
                <a:gd name="T26" fmla="*/ 196 w 326"/>
                <a:gd name="T27" fmla="*/ 472 h 502"/>
                <a:gd name="T28" fmla="*/ 160 w 326"/>
                <a:gd name="T29" fmla="*/ 502 h 502"/>
                <a:gd name="T30" fmla="*/ 157 w 326"/>
                <a:gd name="T31" fmla="*/ 473 h 502"/>
                <a:gd name="T32" fmla="*/ 126 w 326"/>
                <a:gd name="T33" fmla="*/ 484 h 502"/>
                <a:gd name="T34" fmla="*/ 99 w 326"/>
                <a:gd name="T35" fmla="*/ 450 h 502"/>
                <a:gd name="T36" fmla="*/ 58 w 326"/>
                <a:gd name="T37" fmla="*/ 436 h 502"/>
                <a:gd name="T38" fmla="*/ 44 w 326"/>
                <a:gd name="T39" fmla="*/ 365 h 502"/>
                <a:gd name="T40" fmla="*/ 19 w 326"/>
                <a:gd name="T41" fmla="*/ 347 h 502"/>
                <a:gd name="T42" fmla="*/ 3 w 326"/>
                <a:gd name="T43" fmla="*/ 356 h 502"/>
                <a:gd name="T44" fmla="*/ 4 w 326"/>
                <a:gd name="T45" fmla="*/ 289 h 502"/>
                <a:gd name="T46" fmla="*/ 47 w 326"/>
                <a:gd name="T47" fmla="*/ 285 h 502"/>
                <a:gd name="T48" fmla="*/ 31 w 326"/>
                <a:gd name="T49" fmla="*/ 178 h 502"/>
                <a:gd name="T50" fmla="*/ 127 w 326"/>
                <a:gd name="T51" fmla="*/ 116 h 502"/>
                <a:gd name="T52" fmla="*/ 120 w 326"/>
                <a:gd name="T53" fmla="*/ 67 h 502"/>
                <a:gd name="T54" fmla="*/ 86 w 326"/>
                <a:gd name="T55" fmla="*/ 12 h 502"/>
                <a:gd name="T56" fmla="*/ 109 w 326"/>
                <a:gd name="T57" fmla="*/ 11 h 502"/>
                <a:gd name="T58" fmla="*/ 110 w 326"/>
                <a:gd name="T5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6" h="502">
                  <a:moveTo>
                    <a:pt x="110" y="0"/>
                  </a:moveTo>
                  <a:cubicBezTo>
                    <a:pt x="123" y="10"/>
                    <a:pt x="144" y="19"/>
                    <a:pt x="165" y="13"/>
                  </a:cubicBezTo>
                  <a:cubicBezTo>
                    <a:pt x="182" y="37"/>
                    <a:pt x="202" y="63"/>
                    <a:pt x="223" y="87"/>
                  </a:cubicBezTo>
                  <a:cubicBezTo>
                    <a:pt x="248" y="117"/>
                    <a:pt x="264" y="151"/>
                    <a:pt x="292" y="178"/>
                  </a:cubicBezTo>
                  <a:cubicBezTo>
                    <a:pt x="241" y="185"/>
                    <a:pt x="243" y="140"/>
                    <a:pt x="196" y="144"/>
                  </a:cubicBezTo>
                  <a:cubicBezTo>
                    <a:pt x="193" y="152"/>
                    <a:pt x="183" y="163"/>
                    <a:pt x="184" y="174"/>
                  </a:cubicBezTo>
                  <a:cubicBezTo>
                    <a:pt x="184" y="188"/>
                    <a:pt x="204" y="217"/>
                    <a:pt x="209" y="233"/>
                  </a:cubicBezTo>
                  <a:cubicBezTo>
                    <a:pt x="215" y="252"/>
                    <a:pt x="224" y="278"/>
                    <a:pt x="227" y="299"/>
                  </a:cubicBezTo>
                  <a:cubicBezTo>
                    <a:pt x="230" y="321"/>
                    <a:pt x="223" y="344"/>
                    <a:pt x="226" y="363"/>
                  </a:cubicBezTo>
                  <a:cubicBezTo>
                    <a:pt x="227" y="374"/>
                    <a:pt x="234" y="384"/>
                    <a:pt x="238" y="398"/>
                  </a:cubicBezTo>
                  <a:cubicBezTo>
                    <a:pt x="275" y="401"/>
                    <a:pt x="289" y="379"/>
                    <a:pt x="326" y="381"/>
                  </a:cubicBezTo>
                  <a:cubicBezTo>
                    <a:pt x="318" y="417"/>
                    <a:pt x="306" y="448"/>
                    <a:pt x="288" y="473"/>
                  </a:cubicBezTo>
                  <a:cubicBezTo>
                    <a:pt x="272" y="474"/>
                    <a:pt x="262" y="482"/>
                    <a:pt x="247" y="483"/>
                  </a:cubicBezTo>
                  <a:cubicBezTo>
                    <a:pt x="228" y="483"/>
                    <a:pt x="211" y="469"/>
                    <a:pt x="196" y="472"/>
                  </a:cubicBezTo>
                  <a:cubicBezTo>
                    <a:pt x="179" y="475"/>
                    <a:pt x="178" y="498"/>
                    <a:pt x="160" y="502"/>
                  </a:cubicBezTo>
                  <a:cubicBezTo>
                    <a:pt x="160" y="492"/>
                    <a:pt x="157" y="484"/>
                    <a:pt x="157" y="473"/>
                  </a:cubicBezTo>
                  <a:cubicBezTo>
                    <a:pt x="146" y="477"/>
                    <a:pt x="137" y="481"/>
                    <a:pt x="126" y="484"/>
                  </a:cubicBezTo>
                  <a:cubicBezTo>
                    <a:pt x="116" y="473"/>
                    <a:pt x="109" y="460"/>
                    <a:pt x="99" y="450"/>
                  </a:cubicBezTo>
                  <a:cubicBezTo>
                    <a:pt x="84" y="447"/>
                    <a:pt x="73" y="440"/>
                    <a:pt x="58" y="436"/>
                  </a:cubicBezTo>
                  <a:cubicBezTo>
                    <a:pt x="65" y="411"/>
                    <a:pt x="51" y="386"/>
                    <a:pt x="44" y="365"/>
                  </a:cubicBezTo>
                  <a:cubicBezTo>
                    <a:pt x="36" y="359"/>
                    <a:pt x="26" y="354"/>
                    <a:pt x="19" y="347"/>
                  </a:cubicBezTo>
                  <a:cubicBezTo>
                    <a:pt x="11" y="348"/>
                    <a:pt x="10" y="355"/>
                    <a:pt x="3" y="356"/>
                  </a:cubicBezTo>
                  <a:cubicBezTo>
                    <a:pt x="0" y="334"/>
                    <a:pt x="2" y="310"/>
                    <a:pt x="4" y="289"/>
                  </a:cubicBezTo>
                  <a:cubicBezTo>
                    <a:pt x="18" y="287"/>
                    <a:pt x="32" y="286"/>
                    <a:pt x="47" y="285"/>
                  </a:cubicBezTo>
                  <a:cubicBezTo>
                    <a:pt x="48" y="248"/>
                    <a:pt x="36" y="213"/>
                    <a:pt x="31" y="178"/>
                  </a:cubicBezTo>
                  <a:cubicBezTo>
                    <a:pt x="64" y="159"/>
                    <a:pt x="107" y="149"/>
                    <a:pt x="127" y="116"/>
                  </a:cubicBezTo>
                  <a:cubicBezTo>
                    <a:pt x="123" y="98"/>
                    <a:pt x="124" y="82"/>
                    <a:pt x="120" y="67"/>
                  </a:cubicBezTo>
                  <a:cubicBezTo>
                    <a:pt x="114" y="45"/>
                    <a:pt x="93" y="33"/>
                    <a:pt x="86" y="12"/>
                  </a:cubicBezTo>
                  <a:cubicBezTo>
                    <a:pt x="92" y="10"/>
                    <a:pt x="101" y="11"/>
                    <a:pt x="109" y="11"/>
                  </a:cubicBezTo>
                  <a:cubicBezTo>
                    <a:pt x="111" y="10"/>
                    <a:pt x="109" y="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5" name="Freeform 21"/>
            <p:cNvSpPr>
              <a:spLocks/>
            </p:cNvSpPr>
            <p:nvPr/>
          </p:nvSpPr>
          <p:spPr bwMode="auto">
            <a:xfrm>
              <a:off x="8639175" y="4500563"/>
              <a:ext cx="519113" cy="692150"/>
            </a:xfrm>
            <a:custGeom>
              <a:avLst/>
              <a:gdLst>
                <a:gd name="T0" fmla="*/ 111 w 265"/>
                <a:gd name="T1" fmla="*/ 0 h 354"/>
                <a:gd name="T2" fmla="*/ 87 w 265"/>
                <a:gd name="T3" fmla="*/ 67 h 354"/>
                <a:gd name="T4" fmla="*/ 97 w 265"/>
                <a:gd name="T5" fmla="*/ 66 h 354"/>
                <a:gd name="T6" fmla="*/ 111 w 265"/>
                <a:gd name="T7" fmla="*/ 79 h 354"/>
                <a:gd name="T8" fmla="*/ 138 w 265"/>
                <a:gd name="T9" fmla="*/ 70 h 354"/>
                <a:gd name="T10" fmla="*/ 133 w 265"/>
                <a:gd name="T11" fmla="*/ 140 h 354"/>
                <a:gd name="T12" fmla="*/ 208 w 265"/>
                <a:gd name="T13" fmla="*/ 178 h 354"/>
                <a:gd name="T14" fmla="*/ 208 w 265"/>
                <a:gd name="T15" fmla="*/ 270 h 354"/>
                <a:gd name="T16" fmla="*/ 236 w 265"/>
                <a:gd name="T17" fmla="*/ 252 h 354"/>
                <a:gd name="T18" fmla="*/ 265 w 265"/>
                <a:gd name="T19" fmla="*/ 315 h 354"/>
                <a:gd name="T20" fmla="*/ 232 w 265"/>
                <a:gd name="T21" fmla="*/ 354 h 354"/>
                <a:gd name="T22" fmla="*/ 206 w 265"/>
                <a:gd name="T23" fmla="*/ 328 h 354"/>
                <a:gd name="T24" fmla="*/ 167 w 265"/>
                <a:gd name="T25" fmla="*/ 298 h 354"/>
                <a:gd name="T26" fmla="*/ 166 w 265"/>
                <a:gd name="T27" fmla="*/ 285 h 354"/>
                <a:gd name="T28" fmla="*/ 129 w 265"/>
                <a:gd name="T29" fmla="*/ 270 h 354"/>
                <a:gd name="T30" fmla="*/ 112 w 265"/>
                <a:gd name="T31" fmla="*/ 242 h 354"/>
                <a:gd name="T32" fmla="*/ 96 w 265"/>
                <a:gd name="T33" fmla="*/ 233 h 354"/>
                <a:gd name="T34" fmla="*/ 88 w 265"/>
                <a:gd name="T35" fmla="*/ 220 h 354"/>
                <a:gd name="T36" fmla="*/ 71 w 265"/>
                <a:gd name="T37" fmla="*/ 203 h 354"/>
                <a:gd name="T38" fmla="*/ 39 w 265"/>
                <a:gd name="T39" fmla="*/ 171 h 354"/>
                <a:gd name="T40" fmla="*/ 43 w 265"/>
                <a:gd name="T41" fmla="*/ 157 h 354"/>
                <a:gd name="T42" fmla="*/ 25 w 265"/>
                <a:gd name="T43" fmla="*/ 133 h 354"/>
                <a:gd name="T44" fmla="*/ 21 w 265"/>
                <a:gd name="T45" fmla="*/ 144 h 354"/>
                <a:gd name="T46" fmla="*/ 12 w 265"/>
                <a:gd name="T47" fmla="*/ 101 h 354"/>
                <a:gd name="T48" fmla="*/ 8 w 265"/>
                <a:gd name="T49" fmla="*/ 107 h 354"/>
                <a:gd name="T50" fmla="*/ 4 w 265"/>
                <a:gd name="T51" fmla="*/ 87 h 354"/>
                <a:gd name="T52" fmla="*/ 20 w 265"/>
                <a:gd name="T53" fmla="*/ 82 h 354"/>
                <a:gd name="T54" fmla="*/ 20 w 265"/>
                <a:gd name="T55" fmla="*/ 93 h 354"/>
                <a:gd name="T56" fmla="*/ 43 w 265"/>
                <a:gd name="T57" fmla="*/ 71 h 354"/>
                <a:gd name="T58" fmla="*/ 100 w 265"/>
                <a:gd name="T59" fmla="*/ 14 h 354"/>
                <a:gd name="T60" fmla="*/ 111 w 265"/>
                <a:gd name="T61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5" h="354">
                  <a:moveTo>
                    <a:pt x="111" y="0"/>
                  </a:moveTo>
                  <a:cubicBezTo>
                    <a:pt x="107" y="21"/>
                    <a:pt x="94" y="44"/>
                    <a:pt x="87" y="67"/>
                  </a:cubicBezTo>
                  <a:cubicBezTo>
                    <a:pt x="88" y="70"/>
                    <a:pt x="94" y="65"/>
                    <a:pt x="97" y="66"/>
                  </a:cubicBezTo>
                  <a:cubicBezTo>
                    <a:pt x="101" y="71"/>
                    <a:pt x="106" y="75"/>
                    <a:pt x="111" y="79"/>
                  </a:cubicBezTo>
                  <a:cubicBezTo>
                    <a:pt x="124" y="80"/>
                    <a:pt x="132" y="75"/>
                    <a:pt x="138" y="70"/>
                  </a:cubicBezTo>
                  <a:cubicBezTo>
                    <a:pt x="143" y="94"/>
                    <a:pt x="135" y="117"/>
                    <a:pt x="133" y="140"/>
                  </a:cubicBezTo>
                  <a:cubicBezTo>
                    <a:pt x="147" y="163"/>
                    <a:pt x="180" y="168"/>
                    <a:pt x="208" y="178"/>
                  </a:cubicBezTo>
                  <a:cubicBezTo>
                    <a:pt x="204" y="208"/>
                    <a:pt x="207" y="239"/>
                    <a:pt x="208" y="270"/>
                  </a:cubicBezTo>
                  <a:cubicBezTo>
                    <a:pt x="217" y="269"/>
                    <a:pt x="225" y="255"/>
                    <a:pt x="236" y="252"/>
                  </a:cubicBezTo>
                  <a:cubicBezTo>
                    <a:pt x="256" y="262"/>
                    <a:pt x="260" y="289"/>
                    <a:pt x="265" y="315"/>
                  </a:cubicBezTo>
                  <a:cubicBezTo>
                    <a:pt x="255" y="329"/>
                    <a:pt x="244" y="342"/>
                    <a:pt x="232" y="354"/>
                  </a:cubicBezTo>
                  <a:cubicBezTo>
                    <a:pt x="217" y="354"/>
                    <a:pt x="214" y="338"/>
                    <a:pt x="206" y="328"/>
                  </a:cubicBezTo>
                  <a:cubicBezTo>
                    <a:pt x="194" y="315"/>
                    <a:pt x="178" y="310"/>
                    <a:pt x="167" y="298"/>
                  </a:cubicBezTo>
                  <a:cubicBezTo>
                    <a:pt x="168" y="293"/>
                    <a:pt x="167" y="288"/>
                    <a:pt x="166" y="285"/>
                  </a:cubicBezTo>
                  <a:cubicBezTo>
                    <a:pt x="155" y="278"/>
                    <a:pt x="145" y="264"/>
                    <a:pt x="129" y="270"/>
                  </a:cubicBezTo>
                  <a:cubicBezTo>
                    <a:pt x="122" y="262"/>
                    <a:pt x="121" y="251"/>
                    <a:pt x="112" y="242"/>
                  </a:cubicBezTo>
                  <a:cubicBezTo>
                    <a:pt x="108" y="238"/>
                    <a:pt x="101" y="238"/>
                    <a:pt x="96" y="233"/>
                  </a:cubicBezTo>
                  <a:cubicBezTo>
                    <a:pt x="93" y="230"/>
                    <a:pt x="91" y="224"/>
                    <a:pt x="88" y="220"/>
                  </a:cubicBezTo>
                  <a:cubicBezTo>
                    <a:pt x="84" y="215"/>
                    <a:pt x="76" y="210"/>
                    <a:pt x="71" y="203"/>
                  </a:cubicBezTo>
                  <a:cubicBezTo>
                    <a:pt x="60" y="188"/>
                    <a:pt x="59" y="175"/>
                    <a:pt x="39" y="171"/>
                  </a:cubicBezTo>
                  <a:cubicBezTo>
                    <a:pt x="40" y="164"/>
                    <a:pt x="35" y="157"/>
                    <a:pt x="43" y="157"/>
                  </a:cubicBezTo>
                  <a:cubicBezTo>
                    <a:pt x="37" y="150"/>
                    <a:pt x="33" y="134"/>
                    <a:pt x="25" y="133"/>
                  </a:cubicBezTo>
                  <a:cubicBezTo>
                    <a:pt x="19" y="132"/>
                    <a:pt x="25" y="143"/>
                    <a:pt x="21" y="144"/>
                  </a:cubicBezTo>
                  <a:cubicBezTo>
                    <a:pt x="4" y="138"/>
                    <a:pt x="28" y="107"/>
                    <a:pt x="12" y="101"/>
                  </a:cubicBezTo>
                  <a:cubicBezTo>
                    <a:pt x="8" y="101"/>
                    <a:pt x="8" y="104"/>
                    <a:pt x="8" y="107"/>
                  </a:cubicBezTo>
                  <a:cubicBezTo>
                    <a:pt x="0" y="105"/>
                    <a:pt x="3" y="95"/>
                    <a:pt x="4" y="87"/>
                  </a:cubicBezTo>
                  <a:cubicBezTo>
                    <a:pt x="9" y="85"/>
                    <a:pt x="14" y="83"/>
                    <a:pt x="20" y="82"/>
                  </a:cubicBezTo>
                  <a:cubicBezTo>
                    <a:pt x="20" y="86"/>
                    <a:pt x="20" y="90"/>
                    <a:pt x="20" y="93"/>
                  </a:cubicBezTo>
                  <a:cubicBezTo>
                    <a:pt x="32" y="90"/>
                    <a:pt x="31" y="74"/>
                    <a:pt x="43" y="71"/>
                  </a:cubicBezTo>
                  <a:cubicBezTo>
                    <a:pt x="46" y="36"/>
                    <a:pt x="65" y="18"/>
                    <a:pt x="100" y="14"/>
                  </a:cubicBezTo>
                  <a:cubicBezTo>
                    <a:pt x="104" y="10"/>
                    <a:pt x="108" y="5"/>
                    <a:pt x="111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6" name="Freeform 22"/>
            <p:cNvSpPr>
              <a:spLocks/>
            </p:cNvSpPr>
            <p:nvPr/>
          </p:nvSpPr>
          <p:spPr bwMode="auto">
            <a:xfrm>
              <a:off x="10309225" y="4519613"/>
              <a:ext cx="696913" cy="1657350"/>
            </a:xfrm>
            <a:custGeom>
              <a:avLst/>
              <a:gdLst>
                <a:gd name="T0" fmla="*/ 130 w 356"/>
                <a:gd name="T1" fmla="*/ 847 h 847"/>
                <a:gd name="T2" fmla="*/ 124 w 356"/>
                <a:gd name="T3" fmla="*/ 847 h 847"/>
                <a:gd name="T4" fmla="*/ 68 w 356"/>
                <a:gd name="T5" fmla="*/ 758 h 847"/>
                <a:gd name="T6" fmla="*/ 12 w 356"/>
                <a:gd name="T7" fmla="*/ 728 h 847"/>
                <a:gd name="T8" fmla="*/ 35 w 356"/>
                <a:gd name="T9" fmla="*/ 702 h 847"/>
                <a:gd name="T10" fmla="*/ 50 w 356"/>
                <a:gd name="T11" fmla="*/ 667 h 847"/>
                <a:gd name="T12" fmla="*/ 104 w 356"/>
                <a:gd name="T13" fmla="*/ 625 h 847"/>
                <a:gd name="T14" fmla="*/ 126 w 356"/>
                <a:gd name="T15" fmla="*/ 580 h 847"/>
                <a:gd name="T16" fmla="*/ 137 w 356"/>
                <a:gd name="T17" fmla="*/ 611 h 847"/>
                <a:gd name="T18" fmla="*/ 147 w 356"/>
                <a:gd name="T19" fmla="*/ 619 h 847"/>
                <a:gd name="T20" fmla="*/ 159 w 356"/>
                <a:gd name="T21" fmla="*/ 642 h 847"/>
                <a:gd name="T22" fmla="*/ 234 w 356"/>
                <a:gd name="T23" fmla="*/ 661 h 847"/>
                <a:gd name="T24" fmla="*/ 257 w 356"/>
                <a:gd name="T25" fmla="*/ 657 h 847"/>
                <a:gd name="T26" fmla="*/ 236 w 356"/>
                <a:gd name="T27" fmla="*/ 649 h 847"/>
                <a:gd name="T28" fmla="*/ 166 w 356"/>
                <a:gd name="T29" fmla="*/ 632 h 847"/>
                <a:gd name="T30" fmla="*/ 170 w 356"/>
                <a:gd name="T31" fmla="*/ 566 h 847"/>
                <a:gd name="T32" fmla="*/ 132 w 356"/>
                <a:gd name="T33" fmla="*/ 529 h 847"/>
                <a:gd name="T34" fmla="*/ 124 w 356"/>
                <a:gd name="T35" fmla="*/ 503 h 847"/>
                <a:gd name="T36" fmla="*/ 107 w 356"/>
                <a:gd name="T37" fmla="*/ 482 h 847"/>
                <a:gd name="T38" fmla="*/ 87 w 356"/>
                <a:gd name="T39" fmla="*/ 462 h 847"/>
                <a:gd name="T40" fmla="*/ 55 w 356"/>
                <a:gd name="T41" fmla="*/ 459 h 847"/>
                <a:gd name="T42" fmla="*/ 31 w 356"/>
                <a:gd name="T43" fmla="*/ 425 h 847"/>
                <a:gd name="T44" fmla="*/ 9 w 356"/>
                <a:gd name="T45" fmla="*/ 388 h 847"/>
                <a:gd name="T46" fmla="*/ 5 w 356"/>
                <a:gd name="T47" fmla="*/ 370 h 847"/>
                <a:gd name="T48" fmla="*/ 18 w 356"/>
                <a:gd name="T49" fmla="*/ 327 h 847"/>
                <a:gd name="T50" fmla="*/ 0 w 356"/>
                <a:gd name="T51" fmla="*/ 257 h 847"/>
                <a:gd name="T52" fmla="*/ 37 w 356"/>
                <a:gd name="T53" fmla="*/ 189 h 847"/>
                <a:gd name="T54" fmla="*/ 43 w 356"/>
                <a:gd name="T55" fmla="*/ 138 h 847"/>
                <a:gd name="T56" fmla="*/ 75 w 356"/>
                <a:gd name="T57" fmla="*/ 90 h 847"/>
                <a:gd name="T58" fmla="*/ 108 w 356"/>
                <a:gd name="T59" fmla="*/ 15 h 847"/>
                <a:gd name="T60" fmla="*/ 267 w 356"/>
                <a:gd name="T61" fmla="*/ 36 h 847"/>
                <a:gd name="T62" fmla="*/ 335 w 356"/>
                <a:gd name="T63" fmla="*/ 0 h 847"/>
                <a:gd name="T64" fmla="*/ 341 w 356"/>
                <a:gd name="T65" fmla="*/ 72 h 847"/>
                <a:gd name="T66" fmla="*/ 356 w 356"/>
                <a:gd name="T67" fmla="*/ 115 h 847"/>
                <a:gd name="T68" fmla="*/ 313 w 356"/>
                <a:gd name="T69" fmla="*/ 169 h 847"/>
                <a:gd name="T70" fmla="*/ 271 w 356"/>
                <a:gd name="T71" fmla="*/ 223 h 847"/>
                <a:gd name="T72" fmla="*/ 275 w 356"/>
                <a:gd name="T73" fmla="*/ 263 h 847"/>
                <a:gd name="T74" fmla="*/ 278 w 356"/>
                <a:gd name="T75" fmla="*/ 305 h 847"/>
                <a:gd name="T76" fmla="*/ 265 w 356"/>
                <a:gd name="T77" fmla="*/ 342 h 847"/>
                <a:gd name="T78" fmla="*/ 250 w 356"/>
                <a:gd name="T79" fmla="*/ 379 h 847"/>
                <a:gd name="T80" fmla="*/ 302 w 356"/>
                <a:gd name="T81" fmla="*/ 455 h 847"/>
                <a:gd name="T82" fmla="*/ 327 w 356"/>
                <a:gd name="T83" fmla="*/ 464 h 847"/>
                <a:gd name="T84" fmla="*/ 328 w 356"/>
                <a:gd name="T85" fmla="*/ 524 h 847"/>
                <a:gd name="T86" fmla="*/ 308 w 356"/>
                <a:gd name="T87" fmla="*/ 567 h 847"/>
                <a:gd name="T88" fmla="*/ 246 w 356"/>
                <a:gd name="T89" fmla="*/ 698 h 847"/>
                <a:gd name="T90" fmla="*/ 199 w 356"/>
                <a:gd name="T91" fmla="*/ 719 h 847"/>
                <a:gd name="T92" fmla="*/ 205 w 356"/>
                <a:gd name="T93" fmla="*/ 818 h 847"/>
                <a:gd name="T94" fmla="*/ 130 w 356"/>
                <a:gd name="T95" fmla="*/ 847 h 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6" h="847">
                  <a:moveTo>
                    <a:pt x="130" y="847"/>
                  </a:moveTo>
                  <a:cubicBezTo>
                    <a:pt x="128" y="847"/>
                    <a:pt x="126" y="847"/>
                    <a:pt x="124" y="847"/>
                  </a:cubicBezTo>
                  <a:cubicBezTo>
                    <a:pt x="104" y="819"/>
                    <a:pt x="81" y="793"/>
                    <a:pt x="68" y="758"/>
                  </a:cubicBezTo>
                  <a:cubicBezTo>
                    <a:pt x="50" y="748"/>
                    <a:pt x="28" y="741"/>
                    <a:pt x="12" y="728"/>
                  </a:cubicBezTo>
                  <a:cubicBezTo>
                    <a:pt x="18" y="717"/>
                    <a:pt x="29" y="714"/>
                    <a:pt x="35" y="702"/>
                  </a:cubicBezTo>
                  <a:cubicBezTo>
                    <a:pt x="41" y="691"/>
                    <a:pt x="42" y="677"/>
                    <a:pt x="50" y="667"/>
                  </a:cubicBezTo>
                  <a:cubicBezTo>
                    <a:pt x="64" y="649"/>
                    <a:pt x="88" y="642"/>
                    <a:pt x="104" y="625"/>
                  </a:cubicBezTo>
                  <a:cubicBezTo>
                    <a:pt x="102" y="601"/>
                    <a:pt x="107" y="584"/>
                    <a:pt x="126" y="580"/>
                  </a:cubicBezTo>
                  <a:cubicBezTo>
                    <a:pt x="131" y="590"/>
                    <a:pt x="133" y="601"/>
                    <a:pt x="137" y="611"/>
                  </a:cubicBezTo>
                  <a:cubicBezTo>
                    <a:pt x="142" y="615"/>
                    <a:pt x="143" y="613"/>
                    <a:pt x="147" y="619"/>
                  </a:cubicBezTo>
                  <a:cubicBezTo>
                    <a:pt x="152" y="625"/>
                    <a:pt x="152" y="637"/>
                    <a:pt x="159" y="642"/>
                  </a:cubicBezTo>
                  <a:cubicBezTo>
                    <a:pt x="179" y="653"/>
                    <a:pt x="205" y="657"/>
                    <a:pt x="234" y="661"/>
                  </a:cubicBezTo>
                  <a:cubicBezTo>
                    <a:pt x="244" y="662"/>
                    <a:pt x="257" y="667"/>
                    <a:pt x="257" y="657"/>
                  </a:cubicBezTo>
                  <a:cubicBezTo>
                    <a:pt x="256" y="648"/>
                    <a:pt x="243" y="650"/>
                    <a:pt x="236" y="649"/>
                  </a:cubicBezTo>
                  <a:cubicBezTo>
                    <a:pt x="207" y="645"/>
                    <a:pt x="185" y="641"/>
                    <a:pt x="166" y="632"/>
                  </a:cubicBezTo>
                  <a:cubicBezTo>
                    <a:pt x="152" y="610"/>
                    <a:pt x="160" y="587"/>
                    <a:pt x="170" y="566"/>
                  </a:cubicBezTo>
                  <a:cubicBezTo>
                    <a:pt x="156" y="550"/>
                    <a:pt x="142" y="547"/>
                    <a:pt x="132" y="529"/>
                  </a:cubicBezTo>
                  <a:cubicBezTo>
                    <a:pt x="127" y="521"/>
                    <a:pt x="128" y="511"/>
                    <a:pt x="124" y="503"/>
                  </a:cubicBezTo>
                  <a:cubicBezTo>
                    <a:pt x="121" y="497"/>
                    <a:pt x="112" y="488"/>
                    <a:pt x="107" y="482"/>
                  </a:cubicBezTo>
                  <a:cubicBezTo>
                    <a:pt x="101" y="474"/>
                    <a:pt x="94" y="464"/>
                    <a:pt x="87" y="462"/>
                  </a:cubicBezTo>
                  <a:cubicBezTo>
                    <a:pt x="78" y="458"/>
                    <a:pt x="67" y="461"/>
                    <a:pt x="55" y="459"/>
                  </a:cubicBezTo>
                  <a:cubicBezTo>
                    <a:pt x="45" y="451"/>
                    <a:pt x="39" y="438"/>
                    <a:pt x="31" y="425"/>
                  </a:cubicBezTo>
                  <a:cubicBezTo>
                    <a:pt x="24" y="411"/>
                    <a:pt x="13" y="403"/>
                    <a:pt x="9" y="388"/>
                  </a:cubicBezTo>
                  <a:cubicBezTo>
                    <a:pt x="8" y="384"/>
                    <a:pt x="4" y="373"/>
                    <a:pt x="5" y="370"/>
                  </a:cubicBezTo>
                  <a:cubicBezTo>
                    <a:pt x="9" y="355"/>
                    <a:pt x="18" y="344"/>
                    <a:pt x="18" y="327"/>
                  </a:cubicBezTo>
                  <a:cubicBezTo>
                    <a:pt x="19" y="302"/>
                    <a:pt x="10" y="282"/>
                    <a:pt x="0" y="257"/>
                  </a:cubicBezTo>
                  <a:cubicBezTo>
                    <a:pt x="8" y="232"/>
                    <a:pt x="29" y="216"/>
                    <a:pt x="37" y="189"/>
                  </a:cubicBezTo>
                  <a:cubicBezTo>
                    <a:pt x="41" y="173"/>
                    <a:pt x="37" y="156"/>
                    <a:pt x="43" y="138"/>
                  </a:cubicBezTo>
                  <a:cubicBezTo>
                    <a:pt x="48" y="121"/>
                    <a:pt x="63" y="105"/>
                    <a:pt x="75" y="90"/>
                  </a:cubicBezTo>
                  <a:cubicBezTo>
                    <a:pt x="94" y="68"/>
                    <a:pt x="119" y="49"/>
                    <a:pt x="108" y="15"/>
                  </a:cubicBezTo>
                  <a:cubicBezTo>
                    <a:pt x="156" y="23"/>
                    <a:pt x="213" y="52"/>
                    <a:pt x="267" y="36"/>
                  </a:cubicBezTo>
                  <a:cubicBezTo>
                    <a:pt x="293" y="28"/>
                    <a:pt x="312" y="6"/>
                    <a:pt x="335" y="0"/>
                  </a:cubicBezTo>
                  <a:cubicBezTo>
                    <a:pt x="318" y="27"/>
                    <a:pt x="332" y="46"/>
                    <a:pt x="341" y="72"/>
                  </a:cubicBezTo>
                  <a:cubicBezTo>
                    <a:pt x="347" y="87"/>
                    <a:pt x="350" y="102"/>
                    <a:pt x="356" y="115"/>
                  </a:cubicBezTo>
                  <a:cubicBezTo>
                    <a:pt x="342" y="134"/>
                    <a:pt x="329" y="151"/>
                    <a:pt x="313" y="169"/>
                  </a:cubicBezTo>
                  <a:cubicBezTo>
                    <a:pt x="304" y="181"/>
                    <a:pt x="274" y="209"/>
                    <a:pt x="271" y="223"/>
                  </a:cubicBezTo>
                  <a:cubicBezTo>
                    <a:pt x="269" y="236"/>
                    <a:pt x="274" y="251"/>
                    <a:pt x="275" y="263"/>
                  </a:cubicBezTo>
                  <a:cubicBezTo>
                    <a:pt x="276" y="276"/>
                    <a:pt x="280" y="291"/>
                    <a:pt x="278" y="305"/>
                  </a:cubicBezTo>
                  <a:cubicBezTo>
                    <a:pt x="276" y="318"/>
                    <a:pt x="269" y="331"/>
                    <a:pt x="265" y="342"/>
                  </a:cubicBezTo>
                  <a:cubicBezTo>
                    <a:pt x="260" y="354"/>
                    <a:pt x="255" y="365"/>
                    <a:pt x="250" y="379"/>
                  </a:cubicBezTo>
                  <a:cubicBezTo>
                    <a:pt x="268" y="404"/>
                    <a:pt x="284" y="430"/>
                    <a:pt x="302" y="455"/>
                  </a:cubicBezTo>
                  <a:cubicBezTo>
                    <a:pt x="308" y="460"/>
                    <a:pt x="321" y="459"/>
                    <a:pt x="327" y="464"/>
                  </a:cubicBezTo>
                  <a:cubicBezTo>
                    <a:pt x="325" y="485"/>
                    <a:pt x="332" y="503"/>
                    <a:pt x="328" y="524"/>
                  </a:cubicBezTo>
                  <a:cubicBezTo>
                    <a:pt x="325" y="537"/>
                    <a:pt x="315" y="553"/>
                    <a:pt x="308" y="567"/>
                  </a:cubicBezTo>
                  <a:cubicBezTo>
                    <a:pt x="287" y="612"/>
                    <a:pt x="266" y="655"/>
                    <a:pt x="246" y="698"/>
                  </a:cubicBezTo>
                  <a:cubicBezTo>
                    <a:pt x="230" y="704"/>
                    <a:pt x="215" y="713"/>
                    <a:pt x="199" y="719"/>
                  </a:cubicBezTo>
                  <a:cubicBezTo>
                    <a:pt x="200" y="753"/>
                    <a:pt x="203" y="785"/>
                    <a:pt x="205" y="818"/>
                  </a:cubicBezTo>
                  <a:cubicBezTo>
                    <a:pt x="181" y="828"/>
                    <a:pt x="154" y="836"/>
                    <a:pt x="130" y="8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7" name="Freeform 23"/>
            <p:cNvSpPr>
              <a:spLocks/>
            </p:cNvSpPr>
            <p:nvPr/>
          </p:nvSpPr>
          <p:spPr bwMode="auto">
            <a:xfrm>
              <a:off x="9450388" y="4589463"/>
              <a:ext cx="520700" cy="449263"/>
            </a:xfrm>
            <a:custGeom>
              <a:avLst/>
              <a:gdLst>
                <a:gd name="T0" fmla="*/ 8 w 266"/>
                <a:gd name="T1" fmla="*/ 0 h 229"/>
                <a:gd name="T2" fmla="*/ 68 w 266"/>
                <a:gd name="T3" fmla="*/ 34 h 229"/>
                <a:gd name="T4" fmla="*/ 124 w 266"/>
                <a:gd name="T5" fmla="*/ 22 h 229"/>
                <a:gd name="T6" fmla="*/ 263 w 266"/>
                <a:gd name="T7" fmla="*/ 88 h 229"/>
                <a:gd name="T8" fmla="*/ 261 w 266"/>
                <a:gd name="T9" fmla="*/ 146 h 229"/>
                <a:gd name="T10" fmla="*/ 205 w 266"/>
                <a:gd name="T11" fmla="*/ 210 h 229"/>
                <a:gd name="T12" fmla="*/ 141 w 266"/>
                <a:gd name="T13" fmla="*/ 212 h 229"/>
                <a:gd name="T14" fmla="*/ 53 w 266"/>
                <a:gd name="T15" fmla="*/ 229 h 229"/>
                <a:gd name="T16" fmla="*/ 42 w 266"/>
                <a:gd name="T17" fmla="*/ 138 h 229"/>
                <a:gd name="T18" fmla="*/ 25 w 266"/>
                <a:gd name="T19" fmla="*/ 74 h 229"/>
                <a:gd name="T20" fmla="*/ 0 w 266"/>
                <a:gd name="T21" fmla="*/ 17 h 229"/>
                <a:gd name="T22" fmla="*/ 8 w 266"/>
                <a:gd name="T23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6" h="229">
                  <a:moveTo>
                    <a:pt x="8" y="0"/>
                  </a:moveTo>
                  <a:cubicBezTo>
                    <a:pt x="33" y="0"/>
                    <a:pt x="46" y="29"/>
                    <a:pt x="68" y="34"/>
                  </a:cubicBezTo>
                  <a:cubicBezTo>
                    <a:pt x="91" y="39"/>
                    <a:pt x="106" y="29"/>
                    <a:pt x="124" y="22"/>
                  </a:cubicBezTo>
                  <a:cubicBezTo>
                    <a:pt x="175" y="39"/>
                    <a:pt x="235" y="48"/>
                    <a:pt x="263" y="88"/>
                  </a:cubicBezTo>
                  <a:cubicBezTo>
                    <a:pt x="266" y="108"/>
                    <a:pt x="264" y="128"/>
                    <a:pt x="261" y="146"/>
                  </a:cubicBezTo>
                  <a:cubicBezTo>
                    <a:pt x="244" y="169"/>
                    <a:pt x="206" y="171"/>
                    <a:pt x="205" y="210"/>
                  </a:cubicBezTo>
                  <a:cubicBezTo>
                    <a:pt x="186" y="203"/>
                    <a:pt x="157" y="200"/>
                    <a:pt x="141" y="212"/>
                  </a:cubicBezTo>
                  <a:cubicBezTo>
                    <a:pt x="106" y="207"/>
                    <a:pt x="81" y="223"/>
                    <a:pt x="53" y="229"/>
                  </a:cubicBezTo>
                  <a:cubicBezTo>
                    <a:pt x="34" y="208"/>
                    <a:pt x="46" y="170"/>
                    <a:pt x="42" y="138"/>
                  </a:cubicBezTo>
                  <a:cubicBezTo>
                    <a:pt x="40" y="118"/>
                    <a:pt x="31" y="94"/>
                    <a:pt x="25" y="74"/>
                  </a:cubicBezTo>
                  <a:cubicBezTo>
                    <a:pt x="18" y="53"/>
                    <a:pt x="6" y="34"/>
                    <a:pt x="0" y="17"/>
                  </a:cubicBezTo>
                  <a:cubicBezTo>
                    <a:pt x="3" y="12"/>
                    <a:pt x="3" y="4"/>
                    <a:pt x="8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8" name="Freeform 24"/>
            <p:cNvSpPr>
              <a:spLocks/>
            </p:cNvSpPr>
            <p:nvPr/>
          </p:nvSpPr>
          <p:spPr bwMode="auto">
            <a:xfrm>
              <a:off x="9367838" y="4994275"/>
              <a:ext cx="1014413" cy="804863"/>
            </a:xfrm>
            <a:custGeom>
              <a:avLst/>
              <a:gdLst>
                <a:gd name="T0" fmla="*/ 330 w 518"/>
                <a:gd name="T1" fmla="*/ 49 h 411"/>
                <a:gd name="T2" fmla="*/ 334 w 518"/>
                <a:gd name="T3" fmla="*/ 21 h 411"/>
                <a:gd name="T4" fmla="*/ 353 w 518"/>
                <a:gd name="T5" fmla="*/ 66 h 411"/>
                <a:gd name="T6" fmla="*/ 445 w 518"/>
                <a:gd name="T7" fmla="*/ 78 h 411"/>
                <a:gd name="T8" fmla="*/ 450 w 518"/>
                <a:gd name="T9" fmla="*/ 140 h 411"/>
                <a:gd name="T10" fmla="*/ 474 w 518"/>
                <a:gd name="T11" fmla="*/ 133 h 411"/>
                <a:gd name="T12" fmla="*/ 499 w 518"/>
                <a:gd name="T13" fmla="*/ 183 h 411"/>
                <a:gd name="T14" fmla="*/ 518 w 518"/>
                <a:gd name="T15" fmla="*/ 215 h 411"/>
                <a:gd name="T16" fmla="*/ 483 w 518"/>
                <a:gd name="T17" fmla="*/ 279 h 411"/>
                <a:gd name="T18" fmla="*/ 439 w 518"/>
                <a:gd name="T19" fmla="*/ 311 h 411"/>
                <a:gd name="T20" fmla="*/ 411 w 518"/>
                <a:gd name="T21" fmla="*/ 330 h 411"/>
                <a:gd name="T22" fmla="*/ 425 w 518"/>
                <a:gd name="T23" fmla="*/ 382 h 411"/>
                <a:gd name="T24" fmla="*/ 407 w 518"/>
                <a:gd name="T25" fmla="*/ 411 h 411"/>
                <a:gd name="T26" fmla="*/ 367 w 518"/>
                <a:gd name="T27" fmla="*/ 361 h 411"/>
                <a:gd name="T28" fmla="*/ 211 w 518"/>
                <a:gd name="T29" fmla="*/ 262 h 411"/>
                <a:gd name="T30" fmla="*/ 134 w 518"/>
                <a:gd name="T31" fmla="*/ 249 h 411"/>
                <a:gd name="T32" fmla="*/ 108 w 518"/>
                <a:gd name="T33" fmla="*/ 232 h 411"/>
                <a:gd name="T34" fmla="*/ 70 w 518"/>
                <a:gd name="T35" fmla="*/ 206 h 411"/>
                <a:gd name="T36" fmla="*/ 25 w 518"/>
                <a:gd name="T37" fmla="*/ 210 h 411"/>
                <a:gd name="T38" fmla="*/ 0 w 518"/>
                <a:gd name="T39" fmla="*/ 169 h 411"/>
                <a:gd name="T40" fmla="*/ 43 w 518"/>
                <a:gd name="T41" fmla="*/ 121 h 411"/>
                <a:gd name="T42" fmla="*/ 141 w 518"/>
                <a:gd name="T43" fmla="*/ 121 h 411"/>
                <a:gd name="T44" fmla="*/ 172 w 518"/>
                <a:gd name="T45" fmla="*/ 66 h 411"/>
                <a:gd name="T46" fmla="*/ 192 w 518"/>
                <a:gd name="T47" fmla="*/ 13 h 411"/>
                <a:gd name="T48" fmla="*/ 275 w 518"/>
                <a:gd name="T49" fmla="*/ 29 h 411"/>
                <a:gd name="T50" fmla="*/ 330 w 518"/>
                <a:gd name="T51" fmla="*/ 4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18" h="411">
                  <a:moveTo>
                    <a:pt x="330" y="49"/>
                  </a:moveTo>
                  <a:cubicBezTo>
                    <a:pt x="333" y="41"/>
                    <a:pt x="334" y="31"/>
                    <a:pt x="334" y="21"/>
                  </a:cubicBezTo>
                  <a:cubicBezTo>
                    <a:pt x="343" y="33"/>
                    <a:pt x="347" y="51"/>
                    <a:pt x="353" y="66"/>
                  </a:cubicBezTo>
                  <a:cubicBezTo>
                    <a:pt x="374" y="89"/>
                    <a:pt x="412" y="68"/>
                    <a:pt x="445" y="78"/>
                  </a:cubicBezTo>
                  <a:cubicBezTo>
                    <a:pt x="442" y="99"/>
                    <a:pt x="449" y="119"/>
                    <a:pt x="450" y="140"/>
                  </a:cubicBezTo>
                  <a:cubicBezTo>
                    <a:pt x="460" y="139"/>
                    <a:pt x="466" y="135"/>
                    <a:pt x="474" y="133"/>
                  </a:cubicBezTo>
                  <a:cubicBezTo>
                    <a:pt x="473" y="158"/>
                    <a:pt x="490" y="167"/>
                    <a:pt x="499" y="183"/>
                  </a:cubicBezTo>
                  <a:cubicBezTo>
                    <a:pt x="506" y="194"/>
                    <a:pt x="507" y="207"/>
                    <a:pt x="518" y="215"/>
                  </a:cubicBezTo>
                  <a:cubicBezTo>
                    <a:pt x="508" y="238"/>
                    <a:pt x="486" y="249"/>
                    <a:pt x="483" y="279"/>
                  </a:cubicBezTo>
                  <a:cubicBezTo>
                    <a:pt x="455" y="277"/>
                    <a:pt x="445" y="292"/>
                    <a:pt x="439" y="311"/>
                  </a:cubicBezTo>
                  <a:cubicBezTo>
                    <a:pt x="430" y="319"/>
                    <a:pt x="415" y="319"/>
                    <a:pt x="411" y="330"/>
                  </a:cubicBezTo>
                  <a:cubicBezTo>
                    <a:pt x="404" y="346"/>
                    <a:pt x="421" y="367"/>
                    <a:pt x="425" y="382"/>
                  </a:cubicBezTo>
                  <a:cubicBezTo>
                    <a:pt x="420" y="393"/>
                    <a:pt x="412" y="401"/>
                    <a:pt x="407" y="411"/>
                  </a:cubicBezTo>
                  <a:cubicBezTo>
                    <a:pt x="392" y="396"/>
                    <a:pt x="380" y="379"/>
                    <a:pt x="367" y="361"/>
                  </a:cubicBezTo>
                  <a:cubicBezTo>
                    <a:pt x="312" y="331"/>
                    <a:pt x="255" y="303"/>
                    <a:pt x="211" y="262"/>
                  </a:cubicBezTo>
                  <a:cubicBezTo>
                    <a:pt x="184" y="255"/>
                    <a:pt x="157" y="258"/>
                    <a:pt x="134" y="249"/>
                  </a:cubicBezTo>
                  <a:cubicBezTo>
                    <a:pt x="126" y="246"/>
                    <a:pt x="118" y="238"/>
                    <a:pt x="108" y="232"/>
                  </a:cubicBezTo>
                  <a:cubicBezTo>
                    <a:pt x="92" y="223"/>
                    <a:pt x="79" y="218"/>
                    <a:pt x="70" y="206"/>
                  </a:cubicBezTo>
                  <a:cubicBezTo>
                    <a:pt x="55" y="207"/>
                    <a:pt x="38" y="207"/>
                    <a:pt x="25" y="210"/>
                  </a:cubicBezTo>
                  <a:cubicBezTo>
                    <a:pt x="21" y="191"/>
                    <a:pt x="9" y="181"/>
                    <a:pt x="0" y="169"/>
                  </a:cubicBezTo>
                  <a:cubicBezTo>
                    <a:pt x="13" y="151"/>
                    <a:pt x="29" y="137"/>
                    <a:pt x="43" y="121"/>
                  </a:cubicBezTo>
                  <a:cubicBezTo>
                    <a:pt x="76" y="132"/>
                    <a:pt x="108" y="131"/>
                    <a:pt x="141" y="121"/>
                  </a:cubicBezTo>
                  <a:cubicBezTo>
                    <a:pt x="149" y="104"/>
                    <a:pt x="165" y="86"/>
                    <a:pt x="172" y="66"/>
                  </a:cubicBezTo>
                  <a:cubicBezTo>
                    <a:pt x="179" y="47"/>
                    <a:pt x="176" y="25"/>
                    <a:pt x="192" y="13"/>
                  </a:cubicBezTo>
                  <a:cubicBezTo>
                    <a:pt x="225" y="0"/>
                    <a:pt x="248" y="21"/>
                    <a:pt x="275" y="29"/>
                  </a:cubicBezTo>
                  <a:cubicBezTo>
                    <a:pt x="296" y="35"/>
                    <a:pt x="315" y="39"/>
                    <a:pt x="330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9" name="Freeform 25"/>
            <p:cNvSpPr>
              <a:spLocks/>
            </p:cNvSpPr>
            <p:nvPr/>
          </p:nvSpPr>
          <p:spPr bwMode="auto">
            <a:xfrm>
              <a:off x="9118600" y="5149850"/>
              <a:ext cx="238125" cy="168275"/>
            </a:xfrm>
            <a:custGeom>
              <a:avLst/>
              <a:gdLst>
                <a:gd name="T0" fmla="*/ 23 w 121"/>
                <a:gd name="T1" fmla="*/ 0 h 86"/>
                <a:gd name="T2" fmla="*/ 24 w 121"/>
                <a:gd name="T3" fmla="*/ 1 h 86"/>
                <a:gd name="T4" fmla="*/ 65 w 121"/>
                <a:gd name="T5" fmla="*/ 19 h 86"/>
                <a:gd name="T6" fmla="*/ 90 w 121"/>
                <a:gd name="T7" fmla="*/ 58 h 86"/>
                <a:gd name="T8" fmla="*/ 116 w 121"/>
                <a:gd name="T9" fmla="*/ 48 h 86"/>
                <a:gd name="T10" fmla="*/ 121 w 121"/>
                <a:gd name="T11" fmla="*/ 86 h 86"/>
                <a:gd name="T12" fmla="*/ 102 w 121"/>
                <a:gd name="T13" fmla="*/ 86 h 86"/>
                <a:gd name="T14" fmla="*/ 81 w 121"/>
                <a:gd name="T15" fmla="*/ 62 h 86"/>
                <a:gd name="T16" fmla="*/ 49 w 121"/>
                <a:gd name="T17" fmla="*/ 53 h 86"/>
                <a:gd name="T18" fmla="*/ 0 w 121"/>
                <a:gd name="T19" fmla="*/ 30 h 86"/>
                <a:gd name="T20" fmla="*/ 23 w 12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1" h="86">
                  <a:moveTo>
                    <a:pt x="23" y="0"/>
                  </a:moveTo>
                  <a:cubicBezTo>
                    <a:pt x="24" y="0"/>
                    <a:pt x="24" y="1"/>
                    <a:pt x="24" y="1"/>
                  </a:cubicBezTo>
                  <a:cubicBezTo>
                    <a:pt x="31" y="13"/>
                    <a:pt x="53" y="10"/>
                    <a:pt x="65" y="19"/>
                  </a:cubicBezTo>
                  <a:cubicBezTo>
                    <a:pt x="78" y="28"/>
                    <a:pt x="82" y="45"/>
                    <a:pt x="90" y="58"/>
                  </a:cubicBezTo>
                  <a:cubicBezTo>
                    <a:pt x="98" y="54"/>
                    <a:pt x="109" y="52"/>
                    <a:pt x="116" y="48"/>
                  </a:cubicBezTo>
                  <a:cubicBezTo>
                    <a:pt x="121" y="57"/>
                    <a:pt x="119" y="74"/>
                    <a:pt x="121" y="86"/>
                  </a:cubicBezTo>
                  <a:cubicBezTo>
                    <a:pt x="115" y="86"/>
                    <a:pt x="108" y="86"/>
                    <a:pt x="102" y="86"/>
                  </a:cubicBezTo>
                  <a:cubicBezTo>
                    <a:pt x="92" y="81"/>
                    <a:pt x="90" y="68"/>
                    <a:pt x="81" y="62"/>
                  </a:cubicBezTo>
                  <a:cubicBezTo>
                    <a:pt x="72" y="57"/>
                    <a:pt x="59" y="57"/>
                    <a:pt x="49" y="53"/>
                  </a:cubicBezTo>
                  <a:cubicBezTo>
                    <a:pt x="31" y="46"/>
                    <a:pt x="16" y="34"/>
                    <a:pt x="0" y="30"/>
                  </a:cubicBezTo>
                  <a:cubicBezTo>
                    <a:pt x="3" y="20"/>
                    <a:pt x="17" y="11"/>
                    <a:pt x="23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0" name="Freeform 26"/>
            <p:cNvSpPr>
              <a:spLocks/>
            </p:cNvSpPr>
            <p:nvPr/>
          </p:nvSpPr>
          <p:spPr bwMode="auto">
            <a:xfrm>
              <a:off x="10180638" y="5438775"/>
              <a:ext cx="431800" cy="482600"/>
            </a:xfrm>
            <a:custGeom>
              <a:avLst/>
              <a:gdLst>
                <a:gd name="T0" fmla="*/ 221 w 221"/>
                <a:gd name="T1" fmla="*/ 97 h 246"/>
                <a:gd name="T2" fmla="*/ 212 w 221"/>
                <a:gd name="T3" fmla="*/ 125 h 246"/>
                <a:gd name="T4" fmla="*/ 205 w 221"/>
                <a:gd name="T5" fmla="*/ 105 h 246"/>
                <a:gd name="T6" fmla="*/ 159 w 221"/>
                <a:gd name="T7" fmla="*/ 116 h 246"/>
                <a:gd name="T8" fmla="*/ 157 w 221"/>
                <a:gd name="T9" fmla="*/ 150 h 246"/>
                <a:gd name="T10" fmla="*/ 88 w 221"/>
                <a:gd name="T11" fmla="*/ 229 h 246"/>
                <a:gd name="T12" fmla="*/ 68 w 221"/>
                <a:gd name="T13" fmla="*/ 246 h 246"/>
                <a:gd name="T14" fmla="*/ 37 w 221"/>
                <a:gd name="T15" fmla="*/ 204 h 246"/>
                <a:gd name="T16" fmla="*/ 0 w 221"/>
                <a:gd name="T17" fmla="*/ 196 h 246"/>
                <a:gd name="T18" fmla="*/ 25 w 221"/>
                <a:gd name="T19" fmla="*/ 157 h 246"/>
                <a:gd name="T20" fmla="*/ 9 w 221"/>
                <a:gd name="T21" fmla="*/ 109 h 246"/>
                <a:gd name="T22" fmla="*/ 33 w 221"/>
                <a:gd name="T23" fmla="*/ 93 h 246"/>
                <a:gd name="T24" fmla="*/ 80 w 221"/>
                <a:gd name="T25" fmla="*/ 66 h 246"/>
                <a:gd name="T26" fmla="*/ 111 w 221"/>
                <a:gd name="T27" fmla="*/ 0 h 246"/>
                <a:gd name="T28" fmla="*/ 149 w 221"/>
                <a:gd name="T29" fmla="*/ 4 h 246"/>
                <a:gd name="T30" fmla="*/ 178 w 221"/>
                <a:gd name="T31" fmla="*/ 39 h 246"/>
                <a:gd name="T32" fmla="*/ 183 w 221"/>
                <a:gd name="T33" fmla="*/ 59 h 246"/>
                <a:gd name="T34" fmla="*/ 221 w 221"/>
                <a:gd name="T35" fmla="*/ 97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1" h="246">
                  <a:moveTo>
                    <a:pt x="221" y="97"/>
                  </a:moveTo>
                  <a:cubicBezTo>
                    <a:pt x="219" y="107"/>
                    <a:pt x="214" y="115"/>
                    <a:pt x="212" y="125"/>
                  </a:cubicBezTo>
                  <a:cubicBezTo>
                    <a:pt x="207" y="119"/>
                    <a:pt x="209" y="110"/>
                    <a:pt x="205" y="105"/>
                  </a:cubicBezTo>
                  <a:cubicBezTo>
                    <a:pt x="192" y="86"/>
                    <a:pt x="172" y="108"/>
                    <a:pt x="159" y="116"/>
                  </a:cubicBezTo>
                  <a:cubicBezTo>
                    <a:pt x="159" y="128"/>
                    <a:pt x="157" y="138"/>
                    <a:pt x="157" y="150"/>
                  </a:cubicBezTo>
                  <a:cubicBezTo>
                    <a:pt x="129" y="171"/>
                    <a:pt x="96" y="188"/>
                    <a:pt x="88" y="229"/>
                  </a:cubicBezTo>
                  <a:cubicBezTo>
                    <a:pt x="81" y="234"/>
                    <a:pt x="77" y="243"/>
                    <a:pt x="68" y="246"/>
                  </a:cubicBezTo>
                  <a:cubicBezTo>
                    <a:pt x="59" y="231"/>
                    <a:pt x="46" y="219"/>
                    <a:pt x="37" y="204"/>
                  </a:cubicBezTo>
                  <a:cubicBezTo>
                    <a:pt x="22" y="209"/>
                    <a:pt x="3" y="213"/>
                    <a:pt x="0" y="196"/>
                  </a:cubicBezTo>
                  <a:cubicBezTo>
                    <a:pt x="7" y="182"/>
                    <a:pt x="18" y="171"/>
                    <a:pt x="25" y="157"/>
                  </a:cubicBezTo>
                  <a:cubicBezTo>
                    <a:pt x="20" y="141"/>
                    <a:pt x="10" y="129"/>
                    <a:pt x="9" y="109"/>
                  </a:cubicBezTo>
                  <a:cubicBezTo>
                    <a:pt x="15" y="102"/>
                    <a:pt x="24" y="98"/>
                    <a:pt x="33" y="93"/>
                  </a:cubicBezTo>
                  <a:cubicBezTo>
                    <a:pt x="39" y="75"/>
                    <a:pt x="50" y="60"/>
                    <a:pt x="80" y="66"/>
                  </a:cubicBezTo>
                  <a:cubicBezTo>
                    <a:pt x="81" y="34"/>
                    <a:pt x="100" y="21"/>
                    <a:pt x="111" y="0"/>
                  </a:cubicBezTo>
                  <a:cubicBezTo>
                    <a:pt x="123" y="2"/>
                    <a:pt x="135" y="3"/>
                    <a:pt x="149" y="4"/>
                  </a:cubicBezTo>
                  <a:cubicBezTo>
                    <a:pt x="156" y="16"/>
                    <a:pt x="171" y="24"/>
                    <a:pt x="178" y="39"/>
                  </a:cubicBezTo>
                  <a:cubicBezTo>
                    <a:pt x="181" y="45"/>
                    <a:pt x="180" y="53"/>
                    <a:pt x="183" y="59"/>
                  </a:cubicBezTo>
                  <a:cubicBezTo>
                    <a:pt x="191" y="76"/>
                    <a:pt x="204" y="90"/>
                    <a:pt x="221" y="9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1" name="Freeform 27"/>
            <p:cNvSpPr>
              <a:spLocks/>
            </p:cNvSpPr>
            <p:nvPr/>
          </p:nvSpPr>
          <p:spPr bwMode="auto">
            <a:xfrm>
              <a:off x="7118350" y="1798638"/>
              <a:ext cx="660400" cy="584200"/>
            </a:xfrm>
            <a:custGeom>
              <a:avLst/>
              <a:gdLst>
                <a:gd name="T0" fmla="*/ 28 w 337"/>
                <a:gd name="T1" fmla="*/ 112 h 298"/>
                <a:gd name="T2" fmla="*/ 41 w 337"/>
                <a:gd name="T3" fmla="*/ 107 h 298"/>
                <a:gd name="T4" fmla="*/ 4 w 337"/>
                <a:gd name="T5" fmla="*/ 46 h 298"/>
                <a:gd name="T6" fmla="*/ 2 w 337"/>
                <a:gd name="T7" fmla="*/ 0 h 298"/>
                <a:gd name="T8" fmla="*/ 61 w 337"/>
                <a:gd name="T9" fmla="*/ 26 h 298"/>
                <a:gd name="T10" fmla="*/ 115 w 337"/>
                <a:gd name="T11" fmla="*/ 21 h 298"/>
                <a:gd name="T12" fmla="*/ 128 w 337"/>
                <a:gd name="T13" fmla="*/ 6 h 298"/>
                <a:gd name="T14" fmla="*/ 161 w 337"/>
                <a:gd name="T15" fmla="*/ 1 h 298"/>
                <a:gd name="T16" fmla="*/ 275 w 337"/>
                <a:gd name="T17" fmla="*/ 22 h 298"/>
                <a:gd name="T18" fmla="*/ 326 w 337"/>
                <a:gd name="T19" fmla="*/ 95 h 298"/>
                <a:gd name="T20" fmla="*/ 337 w 337"/>
                <a:gd name="T21" fmla="*/ 101 h 298"/>
                <a:gd name="T22" fmla="*/ 297 w 337"/>
                <a:gd name="T23" fmla="*/ 178 h 298"/>
                <a:gd name="T24" fmla="*/ 300 w 337"/>
                <a:gd name="T25" fmla="*/ 224 h 298"/>
                <a:gd name="T26" fmla="*/ 292 w 337"/>
                <a:gd name="T27" fmla="*/ 245 h 298"/>
                <a:gd name="T28" fmla="*/ 296 w 337"/>
                <a:gd name="T29" fmla="*/ 285 h 298"/>
                <a:gd name="T30" fmla="*/ 255 w 337"/>
                <a:gd name="T31" fmla="*/ 273 h 298"/>
                <a:gd name="T32" fmla="*/ 222 w 337"/>
                <a:gd name="T33" fmla="*/ 207 h 298"/>
                <a:gd name="T34" fmla="*/ 207 w 337"/>
                <a:gd name="T35" fmla="*/ 242 h 298"/>
                <a:gd name="T36" fmla="*/ 192 w 337"/>
                <a:gd name="T37" fmla="*/ 256 h 298"/>
                <a:gd name="T38" fmla="*/ 160 w 337"/>
                <a:gd name="T39" fmla="*/ 294 h 298"/>
                <a:gd name="T40" fmla="*/ 138 w 337"/>
                <a:gd name="T41" fmla="*/ 298 h 298"/>
                <a:gd name="T42" fmla="*/ 36 w 337"/>
                <a:gd name="T43" fmla="*/ 254 h 298"/>
                <a:gd name="T44" fmla="*/ 47 w 337"/>
                <a:gd name="T45" fmla="*/ 203 h 298"/>
                <a:gd name="T46" fmla="*/ 52 w 337"/>
                <a:gd name="T47" fmla="*/ 217 h 298"/>
                <a:gd name="T48" fmla="*/ 84 w 337"/>
                <a:gd name="T49" fmla="*/ 172 h 298"/>
                <a:gd name="T50" fmla="*/ 32 w 337"/>
                <a:gd name="T51" fmla="*/ 134 h 298"/>
                <a:gd name="T52" fmla="*/ 28 w 337"/>
                <a:gd name="T53" fmla="*/ 112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37" h="298">
                  <a:moveTo>
                    <a:pt x="28" y="112"/>
                  </a:moveTo>
                  <a:cubicBezTo>
                    <a:pt x="33" y="112"/>
                    <a:pt x="39" y="113"/>
                    <a:pt x="41" y="107"/>
                  </a:cubicBezTo>
                  <a:cubicBezTo>
                    <a:pt x="34" y="82"/>
                    <a:pt x="17" y="66"/>
                    <a:pt x="4" y="46"/>
                  </a:cubicBezTo>
                  <a:cubicBezTo>
                    <a:pt x="4" y="30"/>
                    <a:pt x="0" y="13"/>
                    <a:pt x="2" y="0"/>
                  </a:cubicBezTo>
                  <a:cubicBezTo>
                    <a:pt x="23" y="7"/>
                    <a:pt x="47" y="12"/>
                    <a:pt x="61" y="26"/>
                  </a:cubicBezTo>
                  <a:cubicBezTo>
                    <a:pt x="85" y="25"/>
                    <a:pt x="101" y="28"/>
                    <a:pt x="115" y="21"/>
                  </a:cubicBezTo>
                  <a:cubicBezTo>
                    <a:pt x="121" y="18"/>
                    <a:pt x="123" y="10"/>
                    <a:pt x="128" y="6"/>
                  </a:cubicBezTo>
                  <a:cubicBezTo>
                    <a:pt x="139" y="0"/>
                    <a:pt x="148" y="7"/>
                    <a:pt x="161" y="1"/>
                  </a:cubicBezTo>
                  <a:cubicBezTo>
                    <a:pt x="190" y="17"/>
                    <a:pt x="234" y="18"/>
                    <a:pt x="275" y="22"/>
                  </a:cubicBezTo>
                  <a:cubicBezTo>
                    <a:pt x="294" y="44"/>
                    <a:pt x="307" y="72"/>
                    <a:pt x="326" y="95"/>
                  </a:cubicBezTo>
                  <a:cubicBezTo>
                    <a:pt x="328" y="97"/>
                    <a:pt x="331" y="102"/>
                    <a:pt x="337" y="101"/>
                  </a:cubicBezTo>
                  <a:cubicBezTo>
                    <a:pt x="327" y="128"/>
                    <a:pt x="302" y="146"/>
                    <a:pt x="297" y="178"/>
                  </a:cubicBezTo>
                  <a:cubicBezTo>
                    <a:pt x="295" y="192"/>
                    <a:pt x="302" y="208"/>
                    <a:pt x="300" y="224"/>
                  </a:cubicBezTo>
                  <a:cubicBezTo>
                    <a:pt x="299" y="231"/>
                    <a:pt x="293" y="237"/>
                    <a:pt x="292" y="245"/>
                  </a:cubicBezTo>
                  <a:cubicBezTo>
                    <a:pt x="290" y="259"/>
                    <a:pt x="295" y="271"/>
                    <a:pt x="296" y="285"/>
                  </a:cubicBezTo>
                  <a:cubicBezTo>
                    <a:pt x="283" y="285"/>
                    <a:pt x="268" y="276"/>
                    <a:pt x="255" y="273"/>
                  </a:cubicBezTo>
                  <a:cubicBezTo>
                    <a:pt x="240" y="255"/>
                    <a:pt x="234" y="228"/>
                    <a:pt x="222" y="207"/>
                  </a:cubicBezTo>
                  <a:cubicBezTo>
                    <a:pt x="214" y="217"/>
                    <a:pt x="215" y="232"/>
                    <a:pt x="207" y="242"/>
                  </a:cubicBezTo>
                  <a:cubicBezTo>
                    <a:pt x="204" y="248"/>
                    <a:pt x="196" y="251"/>
                    <a:pt x="192" y="256"/>
                  </a:cubicBezTo>
                  <a:cubicBezTo>
                    <a:pt x="181" y="268"/>
                    <a:pt x="175" y="286"/>
                    <a:pt x="160" y="294"/>
                  </a:cubicBezTo>
                  <a:cubicBezTo>
                    <a:pt x="151" y="293"/>
                    <a:pt x="142" y="293"/>
                    <a:pt x="138" y="298"/>
                  </a:cubicBezTo>
                  <a:cubicBezTo>
                    <a:pt x="105" y="282"/>
                    <a:pt x="67" y="272"/>
                    <a:pt x="36" y="254"/>
                  </a:cubicBezTo>
                  <a:cubicBezTo>
                    <a:pt x="31" y="231"/>
                    <a:pt x="42" y="219"/>
                    <a:pt x="47" y="203"/>
                  </a:cubicBezTo>
                  <a:cubicBezTo>
                    <a:pt x="49" y="207"/>
                    <a:pt x="49" y="214"/>
                    <a:pt x="52" y="217"/>
                  </a:cubicBezTo>
                  <a:cubicBezTo>
                    <a:pt x="80" y="220"/>
                    <a:pt x="82" y="196"/>
                    <a:pt x="84" y="172"/>
                  </a:cubicBezTo>
                  <a:cubicBezTo>
                    <a:pt x="71" y="155"/>
                    <a:pt x="54" y="142"/>
                    <a:pt x="32" y="134"/>
                  </a:cubicBezTo>
                  <a:cubicBezTo>
                    <a:pt x="30" y="127"/>
                    <a:pt x="31" y="118"/>
                    <a:pt x="28" y="11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99032556"/>
      </p:ext>
    </p:extLst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6613542" y="1463647"/>
            <a:ext cx="2330808" cy="3231060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174695612"/>
      </p:ext>
    </p:extLst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6643750" y="1718548"/>
            <a:ext cx="2146608" cy="2941956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433219656"/>
      </p:ext>
    </p:extLst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6406586" y="1251220"/>
            <a:ext cx="2777469" cy="4189495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89707474"/>
      </p:ext>
    </p:extLst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183134" y="2390535"/>
            <a:ext cx="2800251" cy="1859181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44410419"/>
      </p:ext>
    </p:extLst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389884" y="1477167"/>
            <a:ext cx="2525736" cy="3244850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14356046"/>
      </p:ext>
    </p:extLst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5676876" y="1987007"/>
            <a:ext cx="3696693" cy="2373058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53913444"/>
      </p:ext>
    </p:extLst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pic>
        <p:nvPicPr>
          <p:cNvPr id="4" name="Gráfico 3">
            <a:extLst>
              <a:ext uri="{FF2B5EF4-FFF2-40B4-BE49-F238E27FC236}">
                <a16:creationId xmlns:a16="http://schemas.microsoft.com/office/drawing/2014/main" id="{C79DB841-4819-4C64-B389-571BD186E834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348244" y="3078480"/>
            <a:ext cx="3025573" cy="7010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43793201"/>
      </p:ext>
    </p:extLst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>
          <a:xfrm>
            <a:off x="681038" y="6356351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742950">
              <a:defRPr/>
            </a:pPr>
            <a:fld id="{C5F2D124-8A6E-453A-B18B-986845A3C571}" type="datetime1">
              <a:rPr lang="en-US" sz="1463" smtClean="0">
                <a:solidFill>
                  <a:prstClr val="black">
                    <a:tint val="75000"/>
                  </a:prstClr>
                </a:solidFill>
              </a:rPr>
              <a:pPr defTabSz="742950">
                <a:defRPr/>
              </a:pPr>
              <a:t>10/18/2024</a:t>
            </a:fld>
            <a:endParaRPr lang="es-PE" sz="1463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>
          <a:xfrm>
            <a:off x="3281363" y="6356351"/>
            <a:ext cx="3343275" cy="365125"/>
          </a:xfrm>
          <a:prstGeom prst="rect">
            <a:avLst/>
          </a:prstGeom>
        </p:spPr>
        <p:txBody>
          <a:bodyPr/>
          <a:lstStyle/>
          <a:p>
            <a:pPr defTabSz="742950">
              <a:defRPr/>
            </a:pPr>
            <a:endParaRPr lang="es-PE" sz="1463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>
          <a:xfrm>
            <a:off x="6996113" y="6356351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742950">
              <a:defRPr/>
            </a:pPr>
            <a:fld id="{C816EDDD-9DC9-4434-A524-693C66FD0FBC}" type="slidenum">
              <a:rPr lang="es-PE" sz="1463" smtClean="0">
                <a:solidFill>
                  <a:prstClr val="black">
                    <a:tint val="75000"/>
                  </a:prstClr>
                </a:solidFill>
              </a:rPr>
              <a:pPr defTabSz="742950">
                <a:defRPr/>
              </a:pPr>
              <a:t>‹#›</a:t>
            </a:fld>
            <a:endParaRPr lang="es-PE" sz="1463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12881718"/>
      </p:ext>
    </p:extLst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742950">
              <a:defRPr/>
            </a:pPr>
            <a:fld id="{2ECCD97D-61E4-443F-A17C-BFD93A9833AA}" type="datetime1">
              <a:rPr lang="en-US" sz="1463" smtClean="0">
                <a:solidFill>
                  <a:srgbClr val="595959"/>
                </a:solidFill>
              </a:rPr>
              <a:pPr defTabSz="742950">
                <a:defRPr/>
              </a:pPr>
              <a:t>10/18/2024</a:t>
            </a:fld>
            <a:endParaRPr lang="es-PE" sz="1463">
              <a:solidFill>
                <a:srgbClr val="595959"/>
              </a:solidFill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742950">
              <a:defRPr/>
            </a:pPr>
            <a:endParaRPr lang="es-PE" sz="1463">
              <a:solidFill>
                <a:srgbClr val="595959"/>
              </a:solidFill>
            </a:endParaRPr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742950">
              <a:defRPr/>
            </a:pPr>
            <a:fld id="{0858CCFC-66C4-4965-A932-DF523B7B7899}" type="slidenum">
              <a:rPr lang="es-PE" sz="1463" smtClean="0">
                <a:solidFill>
                  <a:srgbClr val="595959"/>
                </a:solidFill>
              </a:rPr>
              <a:pPr defTabSz="742950">
                <a:defRPr/>
              </a:pPr>
              <a:t>‹#›</a:t>
            </a:fld>
            <a:endParaRPr lang="es-PE" sz="1463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96015021"/>
      </p:ext>
    </p:extLst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65773" y="3117548"/>
            <a:ext cx="2574455" cy="622904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49753826"/>
      </p:ext>
    </p:extLst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65773" y="3117548"/>
            <a:ext cx="2574455" cy="622904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463"/>
          </a:p>
        </p:txBody>
      </p:sp>
    </p:spTree>
    <p:extLst>
      <p:ext uri="{BB962C8B-B14F-4D97-AF65-F5344CB8AC3E}">
        <p14:creationId xmlns:p14="http://schemas.microsoft.com/office/powerpoint/2010/main" val="1350170511"/>
      </p:ext>
    </p:extLst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65773" y="3117548"/>
            <a:ext cx="2574455" cy="622904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463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55374823"/>
      </p:ext>
    </p:extLst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279639619"/>
      </p:ext>
    </p:extLst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742950" y="2468033"/>
            <a:ext cx="8801894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742951" y="3825477"/>
            <a:ext cx="3391429" cy="97737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742950" y="2125133"/>
            <a:ext cx="8801894" cy="343430"/>
          </a:xfrm>
        </p:spPr>
        <p:txBody>
          <a:bodyPr/>
          <a:lstStyle>
            <a:lvl1pPr marL="0" indent="0">
              <a:buNone/>
              <a:defRPr lang="es-ES" sz="1463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>
              <a:buNone/>
              <a:defRPr lang="es-ES" sz="1463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273033353"/>
      </p:ext>
    </p:extLst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318917" y="448998"/>
            <a:ext cx="3014039" cy="5977202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4072467" y="2201333"/>
            <a:ext cx="5410464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4072467" y="3561554"/>
            <a:ext cx="5410464" cy="97737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991371088"/>
      </p:ext>
    </p:extLst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37331" y="309298"/>
            <a:ext cx="6201569" cy="6180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6873535" y="1442612"/>
            <a:ext cx="2702266" cy="1325989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6873535" y="3819064"/>
            <a:ext cx="1825172" cy="97737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6873534" y="1099181"/>
            <a:ext cx="2084388" cy="343430"/>
          </a:xfrm>
        </p:spPr>
        <p:txBody>
          <a:bodyPr/>
          <a:lstStyle>
            <a:lvl1pPr marL="0" indent="0">
              <a:buNone/>
              <a:defRPr lang="es-ES" sz="1463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>
              <a:buNone/>
              <a:defRPr lang="es-ES" sz="1463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855626605"/>
      </p:ext>
    </p:extLst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27013" y="283898"/>
            <a:ext cx="9495829" cy="6307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599734" y="4278468"/>
            <a:ext cx="4931115" cy="1325989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599735" y="5613400"/>
            <a:ext cx="3403940" cy="52070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169558757"/>
      </p:ext>
    </p:extLst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dondear rectángulo de esquina diagonal 7"/>
          <p:cNvSpPr/>
          <p:nvPr/>
        </p:nvSpPr>
        <p:spPr>
          <a:xfrm>
            <a:off x="227013" y="283898"/>
            <a:ext cx="9495829" cy="630740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691356" y="2518833"/>
            <a:ext cx="7243763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742951" y="4401274"/>
            <a:ext cx="3391429" cy="97737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694794" y="2167468"/>
            <a:ext cx="8801894" cy="343430"/>
          </a:xfrm>
        </p:spPr>
        <p:txBody>
          <a:bodyPr/>
          <a:lstStyle>
            <a:lvl1pPr marL="0" indent="0">
              <a:buNone/>
              <a:defRPr lang="es-ES" sz="1463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>
              <a:buNone/>
              <a:defRPr lang="es-ES" sz="1463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961677763"/>
      </p:ext>
    </p:extLst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463"/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27013" y="283898"/>
            <a:ext cx="9495829" cy="6307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599734" y="4278468"/>
            <a:ext cx="4931115" cy="1325989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599735" y="5613400"/>
            <a:ext cx="3403940" cy="52070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927734770"/>
      </p:ext>
    </p:extLst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8619596" y="6316133"/>
            <a:ext cx="1155700" cy="4318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463"/>
          </a:p>
        </p:txBody>
      </p:sp>
      <p:sp>
        <p:nvSpPr>
          <p:cNvPr id="8" name="Redondear rectángulo de esquina diagonal 7"/>
          <p:cNvSpPr/>
          <p:nvPr/>
        </p:nvSpPr>
        <p:spPr>
          <a:xfrm>
            <a:off x="227013" y="283898"/>
            <a:ext cx="9495829" cy="630740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463"/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691356" y="2518833"/>
            <a:ext cx="7243763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742951" y="4401274"/>
            <a:ext cx="3391429" cy="97737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694794" y="2167468"/>
            <a:ext cx="8801894" cy="343430"/>
          </a:xfrm>
        </p:spPr>
        <p:txBody>
          <a:bodyPr/>
          <a:lstStyle>
            <a:lvl1pPr marL="0" indent="0">
              <a:buNone/>
              <a:defRPr lang="es-ES" sz="1463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>
              <a:buNone/>
              <a:defRPr lang="es-ES" sz="1463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661574920"/>
      </p:ext>
    </p:extLst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8700152" y="6093152"/>
            <a:ext cx="1097067" cy="76484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463"/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691356" y="2518833"/>
            <a:ext cx="7243763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742951" y="4401274"/>
            <a:ext cx="3391429" cy="97737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694794" y="2167468"/>
            <a:ext cx="8801894" cy="343430"/>
          </a:xfrm>
        </p:spPr>
        <p:txBody>
          <a:bodyPr/>
          <a:lstStyle>
            <a:lvl1pPr marL="0" indent="0">
              <a:buNone/>
              <a:defRPr lang="es-ES" sz="1463" b="0" kern="1200" dirty="0" smtClean="0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>
              <a:buNone/>
              <a:defRPr lang="es-ES" sz="1463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  <p:pic>
        <p:nvPicPr>
          <p:cNvPr id="7" name="Gráfico 6">
            <a:extLst>
              <a:ext uri="{FF2B5EF4-FFF2-40B4-BE49-F238E27FC236}">
                <a16:creationId xmlns:a16="http://schemas.microsoft.com/office/drawing/2014/main" id="{C64460B4-A5BA-4B9C-B867-606DFDAE7482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784284" y="6455702"/>
            <a:ext cx="866775" cy="2008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03173101"/>
      </p:ext>
    </p:extLst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463">
              <a:solidFill>
                <a:prstClr val="white"/>
              </a:solidFill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27013" y="283898"/>
            <a:ext cx="9495829" cy="6307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599734" y="4278468"/>
            <a:ext cx="4931115" cy="1325989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599735" y="5613400"/>
            <a:ext cx="3403940" cy="52070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87257985"/>
      </p:ext>
    </p:extLst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dondear rectángulo de esquina diagonal 7"/>
          <p:cNvSpPr/>
          <p:nvPr/>
        </p:nvSpPr>
        <p:spPr>
          <a:xfrm>
            <a:off x="227013" y="283898"/>
            <a:ext cx="9495829" cy="630740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es-PE" sz="1463">
              <a:solidFill>
                <a:prstClr val="white"/>
              </a:solidFill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691356" y="2518833"/>
            <a:ext cx="7243763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742951" y="4401274"/>
            <a:ext cx="3391429" cy="97737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694794" y="2167468"/>
            <a:ext cx="8801894" cy="343430"/>
          </a:xfrm>
        </p:spPr>
        <p:txBody>
          <a:bodyPr/>
          <a:lstStyle>
            <a:lvl1pPr marL="0" indent="0">
              <a:buNone/>
              <a:defRPr lang="es-ES" sz="1463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>
              <a:buNone/>
              <a:defRPr lang="es-ES" sz="1463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370299689"/>
      </p:ext>
    </p:extLst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_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8700152" y="6093152"/>
            <a:ext cx="1097067" cy="76484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463">
              <a:solidFill>
                <a:prstClr val="white"/>
              </a:solidFill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691356" y="2518833"/>
            <a:ext cx="7243763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742951" y="4401274"/>
            <a:ext cx="3391429" cy="97737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694794" y="2167468"/>
            <a:ext cx="8801894" cy="343430"/>
          </a:xfrm>
        </p:spPr>
        <p:txBody>
          <a:bodyPr/>
          <a:lstStyle>
            <a:lvl1pPr marL="0" indent="0">
              <a:buNone/>
              <a:defRPr lang="es-ES" sz="1463" b="0" kern="1200" dirty="0" smtClean="0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>
              <a:buNone/>
              <a:defRPr lang="es-ES" sz="1463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522296660"/>
      </p:ext>
    </p:extLst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5_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8619596" y="6316133"/>
            <a:ext cx="1155700" cy="4318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463">
              <a:solidFill>
                <a:prstClr val="white"/>
              </a:solidFill>
            </a:endParaRPr>
          </a:p>
        </p:txBody>
      </p:sp>
      <p:sp>
        <p:nvSpPr>
          <p:cNvPr id="8" name="Redondear rectángulo de esquina diagonal 7"/>
          <p:cNvSpPr/>
          <p:nvPr/>
        </p:nvSpPr>
        <p:spPr>
          <a:xfrm>
            <a:off x="227013" y="283898"/>
            <a:ext cx="9495829" cy="630740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463">
              <a:solidFill>
                <a:prstClr val="white"/>
              </a:solidFill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691356" y="2518833"/>
            <a:ext cx="7243763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742951" y="4401274"/>
            <a:ext cx="3391429" cy="97737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694794" y="2167468"/>
            <a:ext cx="8801894" cy="343430"/>
          </a:xfrm>
        </p:spPr>
        <p:txBody>
          <a:bodyPr/>
          <a:lstStyle>
            <a:lvl1pPr marL="0" indent="0">
              <a:buNone/>
              <a:defRPr lang="es-ES" sz="1463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>
              <a:buNone/>
              <a:defRPr lang="es-ES" sz="1463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30514557"/>
      </p:ext>
    </p:extLst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93809252"/>
      </p:ext>
    </p:extLst>
  </p:cSld>
  <p:clrMapOvr>
    <a:masterClrMapping/>
  </p:clrMapOvr>
  <p:transition spd="slow">
    <p:push dir="u"/>
  </p:transition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8806564" cy="1193801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362346112"/>
      </p:ext>
    </p:extLst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738279" y="1435100"/>
            <a:ext cx="4121852" cy="1778000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738279" y="3368898"/>
            <a:ext cx="4121852" cy="1241203"/>
          </a:xfrm>
        </p:spPr>
        <p:txBody>
          <a:bodyPr/>
          <a:lstStyle>
            <a:lvl1pPr marL="0" indent="0">
              <a:buNone/>
              <a:defRPr sz="1219" b="0"/>
            </a:lvl1pPr>
            <a:lvl2pPr marL="371475" indent="0">
              <a:buNone/>
              <a:defRPr/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738279" y="5243406"/>
            <a:ext cx="4121852" cy="542703"/>
          </a:xfrm>
        </p:spPr>
        <p:txBody>
          <a:bodyPr>
            <a:normAutofit/>
          </a:bodyPr>
          <a:lstStyle>
            <a:lvl1pPr marL="0" indent="0">
              <a:buNone/>
              <a:defRPr sz="975" b="0">
                <a:solidFill>
                  <a:srgbClr val="F29104"/>
                </a:solidFill>
              </a:defRPr>
            </a:lvl1pPr>
            <a:lvl2pPr marL="371475" indent="0">
              <a:buNone/>
              <a:defRPr/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738279" y="4925904"/>
            <a:ext cx="4121852" cy="239602"/>
          </a:xfrm>
        </p:spPr>
        <p:txBody>
          <a:bodyPr>
            <a:normAutofit/>
          </a:bodyPr>
          <a:lstStyle>
            <a:lvl1pPr marL="0" indent="0">
              <a:buNone/>
              <a:defRPr sz="975" b="1">
                <a:solidFill>
                  <a:srgbClr val="F29104"/>
                </a:solidFill>
              </a:defRPr>
            </a:lvl1pPr>
            <a:lvl2pPr marL="371475" indent="0">
              <a:buNone/>
              <a:defRPr/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5130999" y="1079500"/>
            <a:ext cx="4101703" cy="4559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228045423"/>
      </p:ext>
    </p:extLst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6293886" y="2384426"/>
            <a:ext cx="3023394" cy="447675"/>
          </a:xfrm>
        </p:spPr>
        <p:txBody>
          <a:bodyPr/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93886" y="2841626"/>
            <a:ext cx="3023394" cy="447675"/>
          </a:xfrm>
        </p:spPr>
        <p:txBody>
          <a:bodyPr>
            <a:norm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93886" y="3548845"/>
            <a:ext cx="3023394" cy="447675"/>
          </a:xfrm>
        </p:spPr>
        <p:txBody>
          <a:bodyPr>
            <a:norm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975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191569473"/>
      </p:ext>
    </p:extLst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1" y="2844800"/>
            <a:ext cx="2866056" cy="2501900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219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887413" y="2463800"/>
            <a:ext cx="4571206" cy="30988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086169705"/>
      </p:ext>
    </p:extLst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1" y="3251200"/>
            <a:ext cx="2866056" cy="2095500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219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6080324" y="2438400"/>
            <a:ext cx="513358" cy="635000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480311" y="2438400"/>
            <a:ext cx="5205320" cy="2908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820561838"/>
      </p:ext>
    </p:extLst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6282818" y="2171010"/>
            <a:ext cx="2611945" cy="33538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625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82818" y="2576653"/>
            <a:ext cx="2611945" cy="58467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82818" y="3309629"/>
            <a:ext cx="2611945" cy="58467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975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336231970"/>
      </p:ext>
    </p:extLst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135175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336887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5252030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7245434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1374973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3396779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5293305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7276389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1374973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3396779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5298269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7276390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1374974" y="4630327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3410150" y="4630327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5293305" y="4630327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7276389" y="4630327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1374974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3410150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5293305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7276390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227147811"/>
      </p:ext>
    </p:extLst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6305383" y="2064632"/>
            <a:ext cx="2434413" cy="3422650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3807653" y="2077332"/>
            <a:ext cx="2434413" cy="3422650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1288293" y="2063750"/>
            <a:ext cx="2434413" cy="3422650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1475030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463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1475030" y="3727891"/>
            <a:ext cx="2064301" cy="155530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463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4044371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463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4044371" y="3727891"/>
            <a:ext cx="2064301" cy="155530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463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6490439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463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6490439" y="3727891"/>
            <a:ext cx="2064301" cy="155530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463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83592571"/>
      </p:ext>
    </p:extLst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2" y="1681164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2" y="2032001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604566" y="2884488"/>
            <a:ext cx="6588522" cy="2271712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814243206"/>
      </p:ext>
    </p:extLst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2" y="1554164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2" y="1905001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344284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4068422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6588137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1344284" y="2610738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4068422" y="2610738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6588137" y="2610738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2281428772"/>
      </p:ext>
    </p:extLst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1180360" y="1475049"/>
            <a:ext cx="7674569" cy="4664671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2163072" y="2367566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75" indent="0">
              <a:buNone/>
              <a:defRPr lang="es-ES" sz="813" b="0" smtClean="0">
                <a:solidFill>
                  <a:schemeClr val="bg1"/>
                </a:solidFill>
              </a:defRPr>
            </a:lvl2pPr>
            <a:lvl3pPr marL="742950" indent="0">
              <a:buNone/>
              <a:defRPr lang="es-ES" sz="813" b="0" smtClean="0">
                <a:solidFill>
                  <a:schemeClr val="bg1"/>
                </a:solidFill>
              </a:defRPr>
            </a:lvl3pPr>
            <a:lvl4pPr marL="1114425" indent="0">
              <a:buNone/>
              <a:defRPr lang="es-ES" sz="813" b="0" smtClean="0">
                <a:solidFill>
                  <a:schemeClr val="bg1"/>
                </a:solidFill>
              </a:defRPr>
            </a:lvl4pPr>
            <a:lvl5pPr marL="1485900" indent="0">
              <a:buNone/>
              <a:defRPr lang="es-PE" sz="813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3222360" y="3899068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75" indent="0">
              <a:buNone/>
              <a:defRPr lang="es-ES" sz="813" b="0" smtClean="0">
                <a:solidFill>
                  <a:schemeClr val="bg1"/>
                </a:solidFill>
              </a:defRPr>
            </a:lvl2pPr>
            <a:lvl3pPr marL="742950" indent="0">
              <a:buNone/>
              <a:defRPr lang="es-ES" sz="813" b="0" smtClean="0">
                <a:solidFill>
                  <a:schemeClr val="bg1"/>
                </a:solidFill>
              </a:defRPr>
            </a:lvl3pPr>
            <a:lvl4pPr marL="1114425" indent="0">
              <a:buNone/>
              <a:defRPr lang="es-ES" sz="813" b="0" smtClean="0">
                <a:solidFill>
                  <a:schemeClr val="bg1"/>
                </a:solidFill>
              </a:defRPr>
            </a:lvl4pPr>
            <a:lvl5pPr marL="1485900" indent="0">
              <a:buNone/>
              <a:defRPr lang="es-PE" sz="813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5612443" y="2443596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75" indent="0">
              <a:buNone/>
              <a:defRPr lang="es-ES" sz="813" b="0" smtClean="0">
                <a:solidFill>
                  <a:schemeClr val="bg1"/>
                </a:solidFill>
              </a:defRPr>
            </a:lvl2pPr>
            <a:lvl3pPr marL="742950" indent="0">
              <a:buNone/>
              <a:defRPr lang="es-ES" sz="813" b="0" smtClean="0">
                <a:solidFill>
                  <a:schemeClr val="bg1"/>
                </a:solidFill>
              </a:defRPr>
            </a:lvl3pPr>
            <a:lvl4pPr marL="1114425" indent="0">
              <a:buNone/>
              <a:defRPr lang="es-ES" sz="813" b="0" smtClean="0">
                <a:solidFill>
                  <a:schemeClr val="bg1"/>
                </a:solidFill>
              </a:defRPr>
            </a:lvl4pPr>
            <a:lvl5pPr marL="1485900" indent="0">
              <a:buNone/>
              <a:defRPr lang="es-PE" sz="813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6838820" y="2679885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75" indent="0">
              <a:buNone/>
              <a:defRPr lang="es-ES" sz="813" b="0" smtClean="0">
                <a:solidFill>
                  <a:schemeClr val="bg1"/>
                </a:solidFill>
              </a:defRPr>
            </a:lvl2pPr>
            <a:lvl3pPr marL="742950" indent="0">
              <a:buNone/>
              <a:defRPr lang="es-ES" sz="813" b="0" smtClean="0">
                <a:solidFill>
                  <a:schemeClr val="bg1"/>
                </a:solidFill>
              </a:defRPr>
            </a:lvl3pPr>
            <a:lvl4pPr marL="1114425" indent="0">
              <a:buNone/>
              <a:defRPr lang="es-ES" sz="813" b="0" smtClean="0">
                <a:solidFill>
                  <a:schemeClr val="bg1"/>
                </a:solidFill>
              </a:defRPr>
            </a:lvl4pPr>
            <a:lvl5pPr marL="1485900" indent="0">
              <a:buNone/>
              <a:defRPr lang="es-PE" sz="813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299094509"/>
      </p:ext>
    </p:extLst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964613" y="2215635"/>
            <a:ext cx="4770365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964613" y="2566472"/>
            <a:ext cx="4786015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5481000" y="108468"/>
            <a:ext cx="3654151" cy="6239620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978130" y="3368004"/>
            <a:ext cx="4772498" cy="2715297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128561383"/>
      </p:ext>
    </p:extLst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grpSp>
        <p:nvGrpSpPr>
          <p:cNvPr id="58" name="Grupo 57"/>
          <p:cNvGrpSpPr/>
          <p:nvPr/>
        </p:nvGrpSpPr>
        <p:grpSpPr>
          <a:xfrm>
            <a:off x="5783659" y="519113"/>
            <a:ext cx="3198813" cy="5657850"/>
            <a:chOff x="7118350" y="519113"/>
            <a:chExt cx="3937000" cy="5657850"/>
          </a:xfrm>
          <a:solidFill>
            <a:srgbClr val="C9C9C9"/>
          </a:solidFill>
        </p:grpSpPr>
        <p:sp>
          <p:nvSpPr>
            <p:cNvPr id="56" name="Freeform 31"/>
            <p:cNvSpPr>
              <a:spLocks/>
            </p:cNvSpPr>
            <p:nvPr/>
          </p:nvSpPr>
          <p:spPr bwMode="auto">
            <a:xfrm>
              <a:off x="7670801" y="2681288"/>
              <a:ext cx="801688" cy="546100"/>
            </a:xfrm>
            <a:custGeom>
              <a:avLst/>
              <a:gdLst>
                <a:gd name="T0" fmla="*/ 408 w 410"/>
                <a:gd name="T1" fmla="*/ 183 h 278"/>
                <a:gd name="T2" fmla="*/ 330 w 410"/>
                <a:gd name="T3" fmla="*/ 155 h 278"/>
                <a:gd name="T4" fmla="*/ 307 w 410"/>
                <a:gd name="T5" fmla="*/ 94 h 278"/>
                <a:gd name="T6" fmla="*/ 292 w 410"/>
                <a:gd name="T7" fmla="*/ 25 h 278"/>
                <a:gd name="T8" fmla="*/ 278 w 410"/>
                <a:gd name="T9" fmla="*/ 4 h 278"/>
                <a:gd name="T10" fmla="*/ 278 w 410"/>
                <a:gd name="T11" fmla="*/ 4 h 278"/>
                <a:gd name="T12" fmla="*/ 278 w 410"/>
                <a:gd name="T13" fmla="*/ 3 h 278"/>
                <a:gd name="T14" fmla="*/ 278 w 410"/>
                <a:gd name="T15" fmla="*/ 3 h 278"/>
                <a:gd name="T16" fmla="*/ 278 w 410"/>
                <a:gd name="T17" fmla="*/ 0 h 278"/>
                <a:gd name="T18" fmla="*/ 268 w 410"/>
                <a:gd name="T19" fmla="*/ 5 h 278"/>
                <a:gd name="T20" fmla="*/ 285 w 410"/>
                <a:gd name="T21" fmla="*/ 70 h 278"/>
                <a:gd name="T22" fmla="*/ 219 w 410"/>
                <a:gd name="T23" fmla="*/ 123 h 278"/>
                <a:gd name="T24" fmla="*/ 185 w 410"/>
                <a:gd name="T25" fmla="*/ 83 h 278"/>
                <a:gd name="T26" fmla="*/ 133 w 410"/>
                <a:gd name="T27" fmla="*/ 97 h 278"/>
                <a:gd name="T28" fmla="*/ 128 w 410"/>
                <a:gd name="T29" fmla="*/ 72 h 278"/>
                <a:gd name="T30" fmla="*/ 107 w 410"/>
                <a:gd name="T31" fmla="*/ 94 h 278"/>
                <a:gd name="T32" fmla="*/ 79 w 410"/>
                <a:gd name="T33" fmla="*/ 100 h 278"/>
                <a:gd name="T34" fmla="*/ 19 w 410"/>
                <a:gd name="T35" fmla="*/ 39 h 278"/>
                <a:gd name="T36" fmla="*/ 25 w 410"/>
                <a:gd name="T37" fmla="*/ 7 h 278"/>
                <a:gd name="T38" fmla="*/ 0 w 410"/>
                <a:gd name="T39" fmla="*/ 9 h 278"/>
                <a:gd name="T40" fmla="*/ 23 w 410"/>
                <a:gd name="T41" fmla="*/ 59 h 278"/>
                <a:gd name="T42" fmla="*/ 58 w 410"/>
                <a:gd name="T43" fmla="*/ 87 h 278"/>
                <a:gd name="T44" fmla="*/ 79 w 410"/>
                <a:gd name="T45" fmla="*/ 134 h 278"/>
                <a:gd name="T46" fmla="*/ 102 w 410"/>
                <a:gd name="T47" fmla="*/ 182 h 278"/>
                <a:gd name="T48" fmla="*/ 120 w 410"/>
                <a:gd name="T49" fmla="*/ 192 h 278"/>
                <a:gd name="T50" fmla="*/ 123 w 410"/>
                <a:gd name="T51" fmla="*/ 236 h 278"/>
                <a:gd name="T52" fmla="*/ 156 w 410"/>
                <a:gd name="T53" fmla="*/ 278 h 278"/>
                <a:gd name="T54" fmla="*/ 216 w 410"/>
                <a:gd name="T55" fmla="*/ 249 h 278"/>
                <a:gd name="T56" fmla="*/ 269 w 410"/>
                <a:gd name="T57" fmla="*/ 166 h 278"/>
                <a:gd name="T58" fmla="*/ 319 w 410"/>
                <a:gd name="T59" fmla="*/ 194 h 278"/>
                <a:gd name="T60" fmla="*/ 348 w 410"/>
                <a:gd name="T61" fmla="*/ 233 h 278"/>
                <a:gd name="T62" fmla="*/ 408 w 410"/>
                <a:gd name="T63" fmla="*/ 183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10" h="278">
                  <a:moveTo>
                    <a:pt x="408" y="183"/>
                  </a:moveTo>
                  <a:cubicBezTo>
                    <a:pt x="381" y="170"/>
                    <a:pt x="345" y="177"/>
                    <a:pt x="330" y="155"/>
                  </a:cubicBezTo>
                  <a:cubicBezTo>
                    <a:pt x="319" y="140"/>
                    <a:pt x="312" y="115"/>
                    <a:pt x="307" y="94"/>
                  </a:cubicBezTo>
                  <a:cubicBezTo>
                    <a:pt x="302" y="70"/>
                    <a:pt x="301" y="44"/>
                    <a:pt x="292" y="25"/>
                  </a:cubicBezTo>
                  <a:cubicBezTo>
                    <a:pt x="287" y="17"/>
                    <a:pt x="279" y="13"/>
                    <a:pt x="278" y="4"/>
                  </a:cubicBezTo>
                  <a:cubicBezTo>
                    <a:pt x="278" y="4"/>
                    <a:pt x="278" y="4"/>
                    <a:pt x="278" y="4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0"/>
                    <a:pt x="278" y="0"/>
                    <a:pt x="278" y="0"/>
                  </a:cubicBezTo>
                  <a:cubicBezTo>
                    <a:pt x="275" y="2"/>
                    <a:pt x="272" y="4"/>
                    <a:pt x="268" y="5"/>
                  </a:cubicBezTo>
                  <a:cubicBezTo>
                    <a:pt x="268" y="32"/>
                    <a:pt x="279" y="49"/>
                    <a:pt x="285" y="70"/>
                  </a:cubicBezTo>
                  <a:cubicBezTo>
                    <a:pt x="259" y="83"/>
                    <a:pt x="238" y="102"/>
                    <a:pt x="219" y="123"/>
                  </a:cubicBezTo>
                  <a:cubicBezTo>
                    <a:pt x="191" y="126"/>
                    <a:pt x="174" y="107"/>
                    <a:pt x="185" y="83"/>
                  </a:cubicBezTo>
                  <a:cubicBezTo>
                    <a:pt x="167" y="86"/>
                    <a:pt x="149" y="96"/>
                    <a:pt x="133" y="97"/>
                  </a:cubicBezTo>
                  <a:cubicBezTo>
                    <a:pt x="133" y="88"/>
                    <a:pt x="134" y="77"/>
                    <a:pt x="128" y="72"/>
                  </a:cubicBezTo>
                  <a:cubicBezTo>
                    <a:pt x="118" y="76"/>
                    <a:pt x="115" y="87"/>
                    <a:pt x="107" y="94"/>
                  </a:cubicBezTo>
                  <a:cubicBezTo>
                    <a:pt x="97" y="95"/>
                    <a:pt x="88" y="98"/>
                    <a:pt x="79" y="100"/>
                  </a:cubicBezTo>
                  <a:cubicBezTo>
                    <a:pt x="57" y="82"/>
                    <a:pt x="31" y="68"/>
                    <a:pt x="19" y="39"/>
                  </a:cubicBezTo>
                  <a:cubicBezTo>
                    <a:pt x="21" y="29"/>
                    <a:pt x="27" y="21"/>
                    <a:pt x="25" y="7"/>
                  </a:cubicBezTo>
                  <a:cubicBezTo>
                    <a:pt x="19" y="10"/>
                    <a:pt x="6" y="6"/>
                    <a:pt x="0" y="9"/>
                  </a:cubicBezTo>
                  <a:cubicBezTo>
                    <a:pt x="9" y="25"/>
                    <a:pt x="16" y="42"/>
                    <a:pt x="23" y="59"/>
                  </a:cubicBezTo>
                  <a:cubicBezTo>
                    <a:pt x="33" y="70"/>
                    <a:pt x="49" y="74"/>
                    <a:pt x="58" y="87"/>
                  </a:cubicBezTo>
                  <a:cubicBezTo>
                    <a:pt x="67" y="99"/>
                    <a:pt x="72" y="119"/>
                    <a:pt x="79" y="134"/>
                  </a:cubicBezTo>
                  <a:cubicBezTo>
                    <a:pt x="87" y="151"/>
                    <a:pt x="95" y="167"/>
                    <a:pt x="102" y="182"/>
                  </a:cubicBezTo>
                  <a:cubicBezTo>
                    <a:pt x="108" y="185"/>
                    <a:pt x="115" y="188"/>
                    <a:pt x="120" y="192"/>
                  </a:cubicBezTo>
                  <a:cubicBezTo>
                    <a:pt x="122" y="206"/>
                    <a:pt x="126" y="221"/>
                    <a:pt x="123" y="236"/>
                  </a:cubicBezTo>
                  <a:cubicBezTo>
                    <a:pt x="134" y="250"/>
                    <a:pt x="144" y="264"/>
                    <a:pt x="156" y="278"/>
                  </a:cubicBezTo>
                  <a:cubicBezTo>
                    <a:pt x="171" y="263"/>
                    <a:pt x="182" y="241"/>
                    <a:pt x="216" y="249"/>
                  </a:cubicBezTo>
                  <a:cubicBezTo>
                    <a:pt x="238" y="232"/>
                    <a:pt x="247" y="181"/>
                    <a:pt x="269" y="166"/>
                  </a:cubicBezTo>
                  <a:cubicBezTo>
                    <a:pt x="291" y="151"/>
                    <a:pt x="309" y="179"/>
                    <a:pt x="319" y="194"/>
                  </a:cubicBezTo>
                  <a:cubicBezTo>
                    <a:pt x="330" y="209"/>
                    <a:pt x="336" y="223"/>
                    <a:pt x="348" y="233"/>
                  </a:cubicBezTo>
                  <a:cubicBezTo>
                    <a:pt x="376" y="225"/>
                    <a:pt x="410" y="222"/>
                    <a:pt x="408" y="18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32"/>
            <p:cNvSpPr>
              <a:spLocks/>
            </p:cNvSpPr>
            <p:nvPr/>
          </p:nvSpPr>
          <p:spPr bwMode="auto">
            <a:xfrm>
              <a:off x="8224838" y="2205038"/>
              <a:ext cx="674688" cy="971550"/>
            </a:xfrm>
            <a:custGeom>
              <a:avLst/>
              <a:gdLst>
                <a:gd name="T0" fmla="*/ 230 w 345"/>
                <a:gd name="T1" fmla="*/ 110 h 495"/>
                <a:gd name="T2" fmla="*/ 216 w 345"/>
                <a:gd name="T3" fmla="*/ 93 h 495"/>
                <a:gd name="T4" fmla="*/ 142 w 345"/>
                <a:gd name="T5" fmla="*/ 72 h 495"/>
                <a:gd name="T6" fmla="*/ 108 w 345"/>
                <a:gd name="T7" fmla="*/ 43 h 495"/>
                <a:gd name="T8" fmla="*/ 35 w 345"/>
                <a:gd name="T9" fmla="*/ 29 h 495"/>
                <a:gd name="T10" fmla="*/ 13 w 345"/>
                <a:gd name="T11" fmla="*/ 0 h 495"/>
                <a:gd name="T12" fmla="*/ 4 w 345"/>
                <a:gd name="T13" fmla="*/ 45 h 495"/>
                <a:gd name="T14" fmla="*/ 27 w 345"/>
                <a:gd name="T15" fmla="*/ 83 h 495"/>
                <a:gd name="T16" fmla="*/ 104 w 345"/>
                <a:gd name="T17" fmla="*/ 137 h 495"/>
                <a:gd name="T18" fmla="*/ 50 w 345"/>
                <a:gd name="T19" fmla="*/ 199 h 495"/>
                <a:gd name="T20" fmla="*/ 17 w 345"/>
                <a:gd name="T21" fmla="*/ 203 h 495"/>
                <a:gd name="T22" fmla="*/ 0 w 345"/>
                <a:gd name="T23" fmla="*/ 237 h 495"/>
                <a:gd name="T24" fmla="*/ 0 w 345"/>
                <a:gd name="T25" fmla="*/ 241 h 495"/>
                <a:gd name="T26" fmla="*/ 1 w 345"/>
                <a:gd name="T27" fmla="*/ 240 h 495"/>
                <a:gd name="T28" fmla="*/ 59 w 345"/>
                <a:gd name="T29" fmla="*/ 395 h 495"/>
                <a:gd name="T30" fmla="*/ 138 w 345"/>
                <a:gd name="T31" fmla="*/ 418 h 495"/>
                <a:gd name="T32" fmla="*/ 137 w 345"/>
                <a:gd name="T33" fmla="*/ 447 h 495"/>
                <a:gd name="T34" fmla="*/ 124 w 345"/>
                <a:gd name="T35" fmla="*/ 468 h 495"/>
                <a:gd name="T36" fmla="*/ 188 w 345"/>
                <a:gd name="T37" fmla="*/ 485 h 495"/>
                <a:gd name="T38" fmla="*/ 222 w 345"/>
                <a:gd name="T39" fmla="*/ 454 h 495"/>
                <a:gd name="T40" fmla="*/ 245 w 345"/>
                <a:gd name="T41" fmla="*/ 495 h 495"/>
                <a:gd name="T42" fmla="*/ 254 w 345"/>
                <a:gd name="T43" fmla="*/ 453 h 495"/>
                <a:gd name="T44" fmla="*/ 291 w 345"/>
                <a:gd name="T45" fmla="*/ 422 h 495"/>
                <a:gd name="T46" fmla="*/ 294 w 345"/>
                <a:gd name="T47" fmla="*/ 395 h 495"/>
                <a:gd name="T48" fmla="*/ 251 w 345"/>
                <a:gd name="T49" fmla="*/ 355 h 495"/>
                <a:gd name="T50" fmla="*/ 262 w 345"/>
                <a:gd name="T51" fmla="*/ 250 h 495"/>
                <a:gd name="T52" fmla="*/ 269 w 345"/>
                <a:gd name="T53" fmla="*/ 206 h 495"/>
                <a:gd name="T54" fmla="*/ 295 w 345"/>
                <a:gd name="T55" fmla="*/ 190 h 495"/>
                <a:gd name="T56" fmla="*/ 337 w 345"/>
                <a:gd name="T57" fmla="*/ 205 h 495"/>
                <a:gd name="T58" fmla="*/ 345 w 345"/>
                <a:gd name="T59" fmla="*/ 128 h 495"/>
                <a:gd name="T60" fmla="*/ 230 w 345"/>
                <a:gd name="T61" fmla="*/ 11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45" h="495">
                  <a:moveTo>
                    <a:pt x="230" y="110"/>
                  </a:moveTo>
                  <a:cubicBezTo>
                    <a:pt x="224" y="105"/>
                    <a:pt x="223" y="96"/>
                    <a:pt x="216" y="93"/>
                  </a:cubicBezTo>
                  <a:cubicBezTo>
                    <a:pt x="187" y="106"/>
                    <a:pt x="161" y="86"/>
                    <a:pt x="142" y="72"/>
                  </a:cubicBezTo>
                  <a:cubicBezTo>
                    <a:pt x="130" y="63"/>
                    <a:pt x="120" y="48"/>
                    <a:pt x="108" y="43"/>
                  </a:cubicBezTo>
                  <a:cubicBezTo>
                    <a:pt x="87" y="33"/>
                    <a:pt x="63" y="36"/>
                    <a:pt x="35" y="29"/>
                  </a:cubicBezTo>
                  <a:cubicBezTo>
                    <a:pt x="29" y="19"/>
                    <a:pt x="24" y="6"/>
                    <a:pt x="13" y="0"/>
                  </a:cubicBezTo>
                  <a:cubicBezTo>
                    <a:pt x="12" y="17"/>
                    <a:pt x="2" y="31"/>
                    <a:pt x="4" y="45"/>
                  </a:cubicBezTo>
                  <a:cubicBezTo>
                    <a:pt x="6" y="61"/>
                    <a:pt x="23" y="70"/>
                    <a:pt x="27" y="83"/>
                  </a:cubicBezTo>
                  <a:cubicBezTo>
                    <a:pt x="65" y="89"/>
                    <a:pt x="79" y="119"/>
                    <a:pt x="104" y="137"/>
                  </a:cubicBezTo>
                  <a:cubicBezTo>
                    <a:pt x="95" y="167"/>
                    <a:pt x="62" y="173"/>
                    <a:pt x="50" y="199"/>
                  </a:cubicBezTo>
                  <a:cubicBezTo>
                    <a:pt x="38" y="200"/>
                    <a:pt x="28" y="202"/>
                    <a:pt x="17" y="203"/>
                  </a:cubicBezTo>
                  <a:cubicBezTo>
                    <a:pt x="12" y="215"/>
                    <a:pt x="8" y="228"/>
                    <a:pt x="0" y="237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1" y="241"/>
                    <a:pt x="1" y="240"/>
                    <a:pt x="1" y="240"/>
                  </a:cubicBezTo>
                  <a:cubicBezTo>
                    <a:pt x="40" y="272"/>
                    <a:pt x="29" y="354"/>
                    <a:pt x="59" y="395"/>
                  </a:cubicBezTo>
                  <a:cubicBezTo>
                    <a:pt x="83" y="405"/>
                    <a:pt x="116" y="406"/>
                    <a:pt x="138" y="418"/>
                  </a:cubicBezTo>
                  <a:cubicBezTo>
                    <a:pt x="139" y="429"/>
                    <a:pt x="138" y="438"/>
                    <a:pt x="137" y="447"/>
                  </a:cubicBezTo>
                  <a:cubicBezTo>
                    <a:pt x="133" y="453"/>
                    <a:pt x="120" y="464"/>
                    <a:pt x="124" y="468"/>
                  </a:cubicBezTo>
                  <a:cubicBezTo>
                    <a:pt x="142" y="468"/>
                    <a:pt x="171" y="489"/>
                    <a:pt x="188" y="485"/>
                  </a:cubicBezTo>
                  <a:cubicBezTo>
                    <a:pt x="205" y="482"/>
                    <a:pt x="207" y="455"/>
                    <a:pt x="222" y="454"/>
                  </a:cubicBezTo>
                  <a:cubicBezTo>
                    <a:pt x="230" y="468"/>
                    <a:pt x="235" y="483"/>
                    <a:pt x="245" y="495"/>
                  </a:cubicBezTo>
                  <a:cubicBezTo>
                    <a:pt x="247" y="479"/>
                    <a:pt x="252" y="467"/>
                    <a:pt x="254" y="453"/>
                  </a:cubicBezTo>
                  <a:cubicBezTo>
                    <a:pt x="260" y="444"/>
                    <a:pt x="286" y="438"/>
                    <a:pt x="291" y="422"/>
                  </a:cubicBezTo>
                  <a:cubicBezTo>
                    <a:pt x="293" y="417"/>
                    <a:pt x="295" y="402"/>
                    <a:pt x="294" y="395"/>
                  </a:cubicBezTo>
                  <a:cubicBezTo>
                    <a:pt x="290" y="378"/>
                    <a:pt x="264" y="368"/>
                    <a:pt x="251" y="355"/>
                  </a:cubicBezTo>
                  <a:cubicBezTo>
                    <a:pt x="218" y="321"/>
                    <a:pt x="255" y="284"/>
                    <a:pt x="262" y="250"/>
                  </a:cubicBezTo>
                  <a:cubicBezTo>
                    <a:pt x="265" y="234"/>
                    <a:pt x="261" y="218"/>
                    <a:pt x="269" y="206"/>
                  </a:cubicBezTo>
                  <a:cubicBezTo>
                    <a:pt x="272" y="201"/>
                    <a:pt x="285" y="192"/>
                    <a:pt x="295" y="190"/>
                  </a:cubicBezTo>
                  <a:cubicBezTo>
                    <a:pt x="314" y="187"/>
                    <a:pt x="321" y="201"/>
                    <a:pt x="337" y="205"/>
                  </a:cubicBezTo>
                  <a:cubicBezTo>
                    <a:pt x="340" y="180"/>
                    <a:pt x="343" y="155"/>
                    <a:pt x="345" y="128"/>
                  </a:cubicBezTo>
                  <a:cubicBezTo>
                    <a:pt x="316" y="110"/>
                    <a:pt x="263" y="124"/>
                    <a:pt x="230" y="11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" name="Freeform 5"/>
            <p:cNvSpPr>
              <a:spLocks/>
            </p:cNvSpPr>
            <p:nvPr/>
          </p:nvSpPr>
          <p:spPr bwMode="auto">
            <a:xfrm>
              <a:off x="7929563" y="1462088"/>
              <a:ext cx="461963" cy="1211263"/>
            </a:xfrm>
            <a:custGeom>
              <a:avLst/>
              <a:gdLst>
                <a:gd name="T0" fmla="*/ 169 w 236"/>
                <a:gd name="T1" fmla="*/ 476 h 619"/>
                <a:gd name="T2" fmla="*/ 139 w 236"/>
                <a:gd name="T3" fmla="*/ 428 h 619"/>
                <a:gd name="T4" fmla="*/ 151 w 236"/>
                <a:gd name="T5" fmla="*/ 372 h 619"/>
                <a:gd name="T6" fmla="*/ 143 w 236"/>
                <a:gd name="T7" fmla="*/ 325 h 619"/>
                <a:gd name="T8" fmla="*/ 136 w 236"/>
                <a:gd name="T9" fmla="*/ 276 h 619"/>
                <a:gd name="T10" fmla="*/ 160 w 236"/>
                <a:gd name="T11" fmla="*/ 221 h 619"/>
                <a:gd name="T12" fmla="*/ 181 w 236"/>
                <a:gd name="T13" fmla="*/ 163 h 619"/>
                <a:gd name="T14" fmla="*/ 167 w 236"/>
                <a:gd name="T15" fmla="*/ 127 h 619"/>
                <a:gd name="T16" fmla="*/ 134 w 236"/>
                <a:gd name="T17" fmla="*/ 11 h 619"/>
                <a:gd name="T18" fmla="*/ 127 w 236"/>
                <a:gd name="T19" fmla="*/ 0 h 619"/>
                <a:gd name="T20" fmla="*/ 116 w 236"/>
                <a:gd name="T21" fmla="*/ 14 h 619"/>
                <a:gd name="T22" fmla="*/ 81 w 236"/>
                <a:gd name="T23" fmla="*/ 31 h 619"/>
                <a:gd name="T24" fmla="*/ 40 w 236"/>
                <a:gd name="T25" fmla="*/ 219 h 619"/>
                <a:gd name="T26" fmla="*/ 11 w 236"/>
                <a:gd name="T27" fmla="*/ 255 h 619"/>
                <a:gd name="T28" fmla="*/ 14 w 236"/>
                <a:gd name="T29" fmla="*/ 321 h 619"/>
                <a:gd name="T30" fmla="*/ 0 w 236"/>
                <a:gd name="T31" fmla="*/ 344 h 619"/>
                <a:gd name="T32" fmla="*/ 20 w 236"/>
                <a:gd name="T33" fmla="*/ 404 h 619"/>
                <a:gd name="T34" fmla="*/ 4 w 236"/>
                <a:gd name="T35" fmla="*/ 442 h 619"/>
                <a:gd name="T36" fmla="*/ 10 w 236"/>
                <a:gd name="T37" fmla="*/ 468 h 619"/>
                <a:gd name="T38" fmla="*/ 95 w 236"/>
                <a:gd name="T39" fmla="*/ 565 h 619"/>
                <a:gd name="T40" fmla="*/ 127 w 236"/>
                <a:gd name="T41" fmla="*/ 619 h 619"/>
                <a:gd name="T42" fmla="*/ 160 w 236"/>
                <a:gd name="T43" fmla="*/ 573 h 619"/>
                <a:gd name="T44" fmla="*/ 192 w 236"/>
                <a:gd name="T45" fmla="*/ 569 h 619"/>
                <a:gd name="T46" fmla="*/ 236 w 236"/>
                <a:gd name="T47" fmla="*/ 521 h 619"/>
                <a:gd name="T48" fmla="*/ 169 w 236"/>
                <a:gd name="T49" fmla="*/ 476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6" h="619">
                  <a:moveTo>
                    <a:pt x="169" y="476"/>
                  </a:moveTo>
                  <a:cubicBezTo>
                    <a:pt x="165" y="460"/>
                    <a:pt x="140" y="443"/>
                    <a:pt x="139" y="428"/>
                  </a:cubicBezTo>
                  <a:cubicBezTo>
                    <a:pt x="137" y="411"/>
                    <a:pt x="151" y="389"/>
                    <a:pt x="151" y="372"/>
                  </a:cubicBezTo>
                  <a:cubicBezTo>
                    <a:pt x="151" y="357"/>
                    <a:pt x="145" y="340"/>
                    <a:pt x="143" y="325"/>
                  </a:cubicBezTo>
                  <a:cubicBezTo>
                    <a:pt x="140" y="309"/>
                    <a:pt x="134" y="291"/>
                    <a:pt x="136" y="276"/>
                  </a:cubicBezTo>
                  <a:cubicBezTo>
                    <a:pt x="139" y="259"/>
                    <a:pt x="153" y="240"/>
                    <a:pt x="160" y="221"/>
                  </a:cubicBezTo>
                  <a:cubicBezTo>
                    <a:pt x="165" y="206"/>
                    <a:pt x="181" y="176"/>
                    <a:pt x="181" y="163"/>
                  </a:cubicBezTo>
                  <a:cubicBezTo>
                    <a:pt x="181" y="152"/>
                    <a:pt x="171" y="138"/>
                    <a:pt x="167" y="127"/>
                  </a:cubicBezTo>
                  <a:cubicBezTo>
                    <a:pt x="152" y="90"/>
                    <a:pt x="137" y="57"/>
                    <a:pt x="134" y="11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4" y="4"/>
                    <a:pt x="120" y="9"/>
                    <a:pt x="116" y="14"/>
                  </a:cubicBezTo>
                  <a:cubicBezTo>
                    <a:pt x="106" y="27"/>
                    <a:pt x="100" y="33"/>
                    <a:pt x="81" y="31"/>
                  </a:cubicBezTo>
                  <a:cubicBezTo>
                    <a:pt x="71" y="97"/>
                    <a:pt x="55" y="158"/>
                    <a:pt x="40" y="219"/>
                  </a:cubicBezTo>
                  <a:cubicBezTo>
                    <a:pt x="34" y="234"/>
                    <a:pt x="15" y="238"/>
                    <a:pt x="11" y="255"/>
                  </a:cubicBezTo>
                  <a:cubicBezTo>
                    <a:pt x="6" y="275"/>
                    <a:pt x="17" y="302"/>
                    <a:pt x="14" y="321"/>
                  </a:cubicBezTo>
                  <a:cubicBezTo>
                    <a:pt x="12" y="332"/>
                    <a:pt x="2" y="334"/>
                    <a:pt x="0" y="344"/>
                  </a:cubicBezTo>
                  <a:cubicBezTo>
                    <a:pt x="13" y="363"/>
                    <a:pt x="23" y="379"/>
                    <a:pt x="20" y="404"/>
                  </a:cubicBezTo>
                  <a:cubicBezTo>
                    <a:pt x="18" y="418"/>
                    <a:pt x="5" y="430"/>
                    <a:pt x="4" y="442"/>
                  </a:cubicBezTo>
                  <a:cubicBezTo>
                    <a:pt x="4" y="451"/>
                    <a:pt x="11" y="460"/>
                    <a:pt x="10" y="468"/>
                  </a:cubicBezTo>
                  <a:cubicBezTo>
                    <a:pt x="44" y="494"/>
                    <a:pt x="76" y="525"/>
                    <a:pt x="95" y="565"/>
                  </a:cubicBezTo>
                  <a:cubicBezTo>
                    <a:pt x="104" y="583"/>
                    <a:pt x="109" y="606"/>
                    <a:pt x="127" y="619"/>
                  </a:cubicBezTo>
                  <a:cubicBezTo>
                    <a:pt x="147" y="612"/>
                    <a:pt x="148" y="587"/>
                    <a:pt x="160" y="573"/>
                  </a:cubicBezTo>
                  <a:cubicBezTo>
                    <a:pt x="170" y="571"/>
                    <a:pt x="180" y="569"/>
                    <a:pt x="192" y="569"/>
                  </a:cubicBezTo>
                  <a:cubicBezTo>
                    <a:pt x="201" y="547"/>
                    <a:pt x="229" y="544"/>
                    <a:pt x="236" y="521"/>
                  </a:cubicBezTo>
                  <a:cubicBezTo>
                    <a:pt x="217" y="503"/>
                    <a:pt x="204" y="479"/>
                    <a:pt x="169" y="47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8194675" y="519113"/>
              <a:ext cx="2422525" cy="2646363"/>
            </a:xfrm>
            <a:custGeom>
              <a:avLst/>
              <a:gdLst>
                <a:gd name="T0" fmla="*/ 1090 w 1237"/>
                <a:gd name="T1" fmla="*/ 339 h 1352"/>
                <a:gd name="T2" fmla="*/ 962 w 1237"/>
                <a:gd name="T3" fmla="*/ 339 h 1352"/>
                <a:gd name="T4" fmla="*/ 887 w 1237"/>
                <a:gd name="T5" fmla="*/ 374 h 1352"/>
                <a:gd name="T6" fmla="*/ 799 w 1237"/>
                <a:gd name="T7" fmla="*/ 351 h 1352"/>
                <a:gd name="T8" fmla="*/ 758 w 1237"/>
                <a:gd name="T9" fmla="*/ 278 h 1352"/>
                <a:gd name="T10" fmla="*/ 707 w 1237"/>
                <a:gd name="T11" fmla="*/ 206 h 1352"/>
                <a:gd name="T12" fmla="*/ 617 w 1237"/>
                <a:gd name="T13" fmla="*/ 136 h 1352"/>
                <a:gd name="T14" fmla="*/ 551 w 1237"/>
                <a:gd name="T15" fmla="*/ 47 h 1352"/>
                <a:gd name="T16" fmla="*/ 440 w 1237"/>
                <a:gd name="T17" fmla="*/ 0 h 1352"/>
                <a:gd name="T18" fmla="*/ 372 w 1237"/>
                <a:gd name="T19" fmla="*/ 57 h 1352"/>
                <a:gd name="T20" fmla="*/ 426 w 1237"/>
                <a:gd name="T21" fmla="*/ 107 h 1352"/>
                <a:gd name="T22" fmla="*/ 381 w 1237"/>
                <a:gd name="T23" fmla="*/ 140 h 1352"/>
                <a:gd name="T24" fmla="*/ 336 w 1237"/>
                <a:gd name="T25" fmla="*/ 249 h 1352"/>
                <a:gd name="T26" fmla="*/ 181 w 1237"/>
                <a:gd name="T27" fmla="*/ 382 h 1352"/>
                <a:gd name="T28" fmla="*/ 27 w 1237"/>
                <a:gd name="T29" fmla="*/ 439 h 1352"/>
                <a:gd name="T30" fmla="*/ 6 w 1237"/>
                <a:gd name="T31" fmla="*/ 489 h 1352"/>
                <a:gd name="T32" fmla="*/ 27 w 1237"/>
                <a:gd name="T33" fmla="*/ 571 h 1352"/>
                <a:gd name="T34" fmla="*/ 58 w 1237"/>
                <a:gd name="T35" fmla="*/ 646 h 1352"/>
                <a:gd name="T36" fmla="*/ 37 w 1237"/>
                <a:gd name="T37" fmla="*/ 704 h 1352"/>
                <a:gd name="T38" fmla="*/ 27 w 1237"/>
                <a:gd name="T39" fmla="*/ 848 h 1352"/>
                <a:gd name="T40" fmla="*/ 129 w 1237"/>
                <a:gd name="T41" fmla="*/ 894 h 1352"/>
                <a:gd name="T42" fmla="*/ 235 w 1237"/>
                <a:gd name="T43" fmla="*/ 937 h 1352"/>
                <a:gd name="T44" fmla="*/ 373 w 1237"/>
                <a:gd name="T45" fmla="*/ 986 h 1352"/>
                <a:gd name="T46" fmla="*/ 311 w 1237"/>
                <a:gd name="T47" fmla="*/ 1065 h 1352"/>
                <a:gd name="T48" fmla="*/ 289 w 1237"/>
                <a:gd name="T49" fmla="*/ 1115 h 1352"/>
                <a:gd name="T50" fmla="*/ 321 w 1237"/>
                <a:gd name="T51" fmla="*/ 1254 h 1352"/>
                <a:gd name="T52" fmla="*/ 310 w 1237"/>
                <a:gd name="T53" fmla="*/ 1301 h 1352"/>
                <a:gd name="T54" fmla="*/ 369 w 1237"/>
                <a:gd name="T55" fmla="*/ 1319 h 1352"/>
                <a:gd name="T56" fmla="*/ 495 w 1237"/>
                <a:gd name="T57" fmla="*/ 1252 h 1352"/>
                <a:gd name="T58" fmla="*/ 589 w 1237"/>
                <a:gd name="T59" fmla="*/ 1167 h 1352"/>
                <a:gd name="T60" fmla="*/ 609 w 1237"/>
                <a:gd name="T61" fmla="*/ 1148 h 1352"/>
                <a:gd name="T62" fmla="*/ 667 w 1237"/>
                <a:gd name="T63" fmla="*/ 1035 h 1352"/>
                <a:gd name="T64" fmla="*/ 742 w 1237"/>
                <a:gd name="T65" fmla="*/ 936 h 1352"/>
                <a:gd name="T66" fmla="*/ 790 w 1237"/>
                <a:gd name="T67" fmla="*/ 809 h 1352"/>
                <a:gd name="T68" fmla="*/ 854 w 1237"/>
                <a:gd name="T69" fmla="*/ 750 h 1352"/>
                <a:gd name="T70" fmla="*/ 966 w 1237"/>
                <a:gd name="T71" fmla="*/ 692 h 1352"/>
                <a:gd name="T72" fmla="*/ 1086 w 1237"/>
                <a:gd name="T73" fmla="*/ 675 h 1352"/>
                <a:gd name="T74" fmla="*/ 1154 w 1237"/>
                <a:gd name="T75" fmla="*/ 651 h 1352"/>
                <a:gd name="T76" fmla="*/ 1193 w 1237"/>
                <a:gd name="T77" fmla="*/ 623 h 1352"/>
                <a:gd name="T78" fmla="*/ 1214 w 1237"/>
                <a:gd name="T79" fmla="*/ 440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37" h="1352">
                  <a:moveTo>
                    <a:pt x="1122" y="364"/>
                  </a:moveTo>
                  <a:cubicBezTo>
                    <a:pt x="1111" y="355"/>
                    <a:pt x="1100" y="340"/>
                    <a:pt x="1090" y="339"/>
                  </a:cubicBezTo>
                  <a:cubicBezTo>
                    <a:pt x="1073" y="336"/>
                    <a:pt x="1049" y="352"/>
                    <a:pt x="1030" y="352"/>
                  </a:cubicBezTo>
                  <a:cubicBezTo>
                    <a:pt x="1007" y="352"/>
                    <a:pt x="984" y="336"/>
                    <a:pt x="962" y="339"/>
                  </a:cubicBezTo>
                  <a:cubicBezTo>
                    <a:pt x="951" y="340"/>
                    <a:pt x="935" y="351"/>
                    <a:pt x="924" y="356"/>
                  </a:cubicBezTo>
                  <a:cubicBezTo>
                    <a:pt x="911" y="362"/>
                    <a:pt x="900" y="370"/>
                    <a:pt x="887" y="374"/>
                  </a:cubicBezTo>
                  <a:cubicBezTo>
                    <a:pt x="872" y="369"/>
                    <a:pt x="862" y="350"/>
                    <a:pt x="845" y="347"/>
                  </a:cubicBezTo>
                  <a:cubicBezTo>
                    <a:pt x="832" y="344"/>
                    <a:pt x="817" y="353"/>
                    <a:pt x="799" y="351"/>
                  </a:cubicBezTo>
                  <a:cubicBezTo>
                    <a:pt x="788" y="342"/>
                    <a:pt x="776" y="334"/>
                    <a:pt x="767" y="323"/>
                  </a:cubicBezTo>
                  <a:cubicBezTo>
                    <a:pt x="764" y="309"/>
                    <a:pt x="762" y="292"/>
                    <a:pt x="758" y="278"/>
                  </a:cubicBezTo>
                  <a:cubicBezTo>
                    <a:pt x="747" y="268"/>
                    <a:pt x="733" y="261"/>
                    <a:pt x="723" y="250"/>
                  </a:cubicBezTo>
                  <a:cubicBezTo>
                    <a:pt x="715" y="237"/>
                    <a:pt x="716" y="219"/>
                    <a:pt x="707" y="206"/>
                  </a:cubicBezTo>
                  <a:cubicBezTo>
                    <a:pt x="699" y="194"/>
                    <a:pt x="677" y="183"/>
                    <a:pt x="662" y="171"/>
                  </a:cubicBezTo>
                  <a:cubicBezTo>
                    <a:pt x="647" y="160"/>
                    <a:pt x="627" y="148"/>
                    <a:pt x="617" y="136"/>
                  </a:cubicBezTo>
                  <a:cubicBezTo>
                    <a:pt x="601" y="116"/>
                    <a:pt x="594" y="88"/>
                    <a:pt x="578" y="69"/>
                  </a:cubicBezTo>
                  <a:cubicBezTo>
                    <a:pt x="571" y="61"/>
                    <a:pt x="560" y="55"/>
                    <a:pt x="551" y="47"/>
                  </a:cubicBezTo>
                  <a:cubicBezTo>
                    <a:pt x="543" y="40"/>
                    <a:pt x="535" y="29"/>
                    <a:pt x="526" y="25"/>
                  </a:cubicBezTo>
                  <a:cubicBezTo>
                    <a:pt x="498" y="12"/>
                    <a:pt x="466" y="14"/>
                    <a:pt x="440" y="0"/>
                  </a:cubicBezTo>
                  <a:cubicBezTo>
                    <a:pt x="421" y="9"/>
                    <a:pt x="400" y="17"/>
                    <a:pt x="380" y="26"/>
                  </a:cubicBezTo>
                  <a:cubicBezTo>
                    <a:pt x="376" y="35"/>
                    <a:pt x="375" y="47"/>
                    <a:pt x="372" y="57"/>
                  </a:cubicBezTo>
                  <a:cubicBezTo>
                    <a:pt x="379" y="64"/>
                    <a:pt x="389" y="71"/>
                    <a:pt x="400" y="80"/>
                  </a:cubicBezTo>
                  <a:cubicBezTo>
                    <a:pt x="407" y="87"/>
                    <a:pt x="424" y="98"/>
                    <a:pt x="426" y="107"/>
                  </a:cubicBezTo>
                  <a:cubicBezTo>
                    <a:pt x="428" y="116"/>
                    <a:pt x="423" y="127"/>
                    <a:pt x="423" y="140"/>
                  </a:cubicBezTo>
                  <a:cubicBezTo>
                    <a:pt x="381" y="140"/>
                    <a:pt x="381" y="140"/>
                    <a:pt x="381" y="140"/>
                  </a:cubicBezTo>
                  <a:cubicBezTo>
                    <a:pt x="370" y="169"/>
                    <a:pt x="389" y="189"/>
                    <a:pt x="397" y="211"/>
                  </a:cubicBezTo>
                  <a:cubicBezTo>
                    <a:pt x="379" y="225"/>
                    <a:pt x="372" y="252"/>
                    <a:pt x="336" y="249"/>
                  </a:cubicBezTo>
                  <a:cubicBezTo>
                    <a:pt x="303" y="277"/>
                    <a:pt x="272" y="312"/>
                    <a:pt x="237" y="343"/>
                  </a:cubicBezTo>
                  <a:cubicBezTo>
                    <a:pt x="221" y="357"/>
                    <a:pt x="201" y="368"/>
                    <a:pt x="181" y="382"/>
                  </a:cubicBezTo>
                  <a:cubicBezTo>
                    <a:pt x="164" y="394"/>
                    <a:pt x="142" y="415"/>
                    <a:pt x="124" y="422"/>
                  </a:cubicBezTo>
                  <a:cubicBezTo>
                    <a:pt x="95" y="434"/>
                    <a:pt x="62" y="433"/>
                    <a:pt x="27" y="439"/>
                  </a:cubicBezTo>
                  <a:cubicBezTo>
                    <a:pt x="18" y="447"/>
                    <a:pt x="9" y="459"/>
                    <a:pt x="0" y="471"/>
                  </a:cubicBezTo>
                  <a:cubicBezTo>
                    <a:pt x="6" y="489"/>
                    <a:pt x="6" y="489"/>
                    <a:pt x="6" y="489"/>
                  </a:cubicBezTo>
                  <a:cubicBezTo>
                    <a:pt x="6" y="489"/>
                    <a:pt x="7" y="489"/>
                    <a:pt x="8" y="489"/>
                  </a:cubicBezTo>
                  <a:cubicBezTo>
                    <a:pt x="18" y="518"/>
                    <a:pt x="16" y="543"/>
                    <a:pt x="27" y="571"/>
                  </a:cubicBezTo>
                  <a:cubicBezTo>
                    <a:pt x="31" y="581"/>
                    <a:pt x="38" y="593"/>
                    <a:pt x="44" y="606"/>
                  </a:cubicBezTo>
                  <a:cubicBezTo>
                    <a:pt x="49" y="619"/>
                    <a:pt x="58" y="635"/>
                    <a:pt x="58" y="646"/>
                  </a:cubicBezTo>
                  <a:cubicBezTo>
                    <a:pt x="58" y="654"/>
                    <a:pt x="51" y="665"/>
                    <a:pt x="48" y="675"/>
                  </a:cubicBezTo>
                  <a:cubicBezTo>
                    <a:pt x="44" y="685"/>
                    <a:pt x="40" y="695"/>
                    <a:pt x="37" y="704"/>
                  </a:cubicBezTo>
                  <a:cubicBezTo>
                    <a:pt x="31" y="720"/>
                    <a:pt x="15" y="745"/>
                    <a:pt x="13" y="761"/>
                  </a:cubicBezTo>
                  <a:cubicBezTo>
                    <a:pt x="10" y="789"/>
                    <a:pt x="24" y="815"/>
                    <a:pt x="27" y="848"/>
                  </a:cubicBezTo>
                  <a:cubicBezTo>
                    <a:pt x="41" y="855"/>
                    <a:pt x="50" y="866"/>
                    <a:pt x="57" y="881"/>
                  </a:cubicBezTo>
                  <a:cubicBezTo>
                    <a:pt x="82" y="884"/>
                    <a:pt x="106" y="889"/>
                    <a:pt x="129" y="894"/>
                  </a:cubicBezTo>
                  <a:cubicBezTo>
                    <a:pt x="151" y="908"/>
                    <a:pt x="179" y="951"/>
                    <a:pt x="214" y="948"/>
                  </a:cubicBezTo>
                  <a:cubicBezTo>
                    <a:pt x="225" y="947"/>
                    <a:pt x="227" y="939"/>
                    <a:pt x="235" y="937"/>
                  </a:cubicBezTo>
                  <a:cubicBezTo>
                    <a:pt x="242" y="946"/>
                    <a:pt x="244" y="957"/>
                    <a:pt x="255" y="962"/>
                  </a:cubicBezTo>
                  <a:cubicBezTo>
                    <a:pt x="287" y="978"/>
                    <a:pt x="352" y="958"/>
                    <a:pt x="373" y="986"/>
                  </a:cubicBezTo>
                  <a:cubicBezTo>
                    <a:pt x="369" y="1022"/>
                    <a:pt x="366" y="1059"/>
                    <a:pt x="361" y="1094"/>
                  </a:cubicBezTo>
                  <a:cubicBezTo>
                    <a:pt x="348" y="1081"/>
                    <a:pt x="333" y="1070"/>
                    <a:pt x="311" y="1065"/>
                  </a:cubicBezTo>
                  <a:cubicBezTo>
                    <a:pt x="306" y="1069"/>
                    <a:pt x="300" y="1072"/>
                    <a:pt x="294" y="1076"/>
                  </a:cubicBezTo>
                  <a:cubicBezTo>
                    <a:pt x="289" y="1091"/>
                    <a:pt x="292" y="1103"/>
                    <a:pt x="289" y="1115"/>
                  </a:cubicBezTo>
                  <a:cubicBezTo>
                    <a:pt x="284" y="1140"/>
                    <a:pt x="264" y="1158"/>
                    <a:pt x="264" y="1181"/>
                  </a:cubicBezTo>
                  <a:cubicBezTo>
                    <a:pt x="263" y="1219"/>
                    <a:pt x="315" y="1226"/>
                    <a:pt x="321" y="1254"/>
                  </a:cubicBezTo>
                  <a:cubicBezTo>
                    <a:pt x="322" y="1261"/>
                    <a:pt x="320" y="1278"/>
                    <a:pt x="318" y="1287"/>
                  </a:cubicBezTo>
                  <a:cubicBezTo>
                    <a:pt x="316" y="1292"/>
                    <a:pt x="311" y="1296"/>
                    <a:pt x="310" y="1301"/>
                  </a:cubicBezTo>
                  <a:cubicBezTo>
                    <a:pt x="306" y="1317"/>
                    <a:pt x="307" y="1333"/>
                    <a:pt x="309" y="1352"/>
                  </a:cubicBezTo>
                  <a:cubicBezTo>
                    <a:pt x="337" y="1349"/>
                    <a:pt x="347" y="1329"/>
                    <a:pt x="369" y="1319"/>
                  </a:cubicBezTo>
                  <a:cubicBezTo>
                    <a:pt x="382" y="1286"/>
                    <a:pt x="402" y="1264"/>
                    <a:pt x="438" y="1258"/>
                  </a:cubicBezTo>
                  <a:cubicBezTo>
                    <a:pt x="457" y="1254"/>
                    <a:pt x="476" y="1260"/>
                    <a:pt x="495" y="1252"/>
                  </a:cubicBezTo>
                  <a:cubicBezTo>
                    <a:pt x="534" y="1235"/>
                    <a:pt x="482" y="1180"/>
                    <a:pt x="509" y="1156"/>
                  </a:cubicBezTo>
                  <a:cubicBezTo>
                    <a:pt x="524" y="1142"/>
                    <a:pt x="571" y="1157"/>
                    <a:pt x="589" y="1167"/>
                  </a:cubicBezTo>
                  <a:cubicBezTo>
                    <a:pt x="596" y="1170"/>
                    <a:pt x="600" y="1178"/>
                    <a:pt x="607" y="1176"/>
                  </a:cubicBezTo>
                  <a:cubicBezTo>
                    <a:pt x="609" y="1168"/>
                    <a:pt x="608" y="1157"/>
                    <a:pt x="609" y="1148"/>
                  </a:cubicBezTo>
                  <a:cubicBezTo>
                    <a:pt x="622" y="1146"/>
                    <a:pt x="631" y="1141"/>
                    <a:pt x="643" y="1139"/>
                  </a:cubicBezTo>
                  <a:cubicBezTo>
                    <a:pt x="642" y="1094"/>
                    <a:pt x="659" y="1069"/>
                    <a:pt x="667" y="1035"/>
                  </a:cubicBezTo>
                  <a:cubicBezTo>
                    <a:pt x="693" y="1022"/>
                    <a:pt x="716" y="1006"/>
                    <a:pt x="741" y="993"/>
                  </a:cubicBezTo>
                  <a:cubicBezTo>
                    <a:pt x="751" y="974"/>
                    <a:pt x="754" y="954"/>
                    <a:pt x="742" y="936"/>
                  </a:cubicBezTo>
                  <a:cubicBezTo>
                    <a:pt x="749" y="917"/>
                    <a:pt x="765" y="904"/>
                    <a:pt x="773" y="883"/>
                  </a:cubicBezTo>
                  <a:cubicBezTo>
                    <a:pt x="782" y="860"/>
                    <a:pt x="781" y="832"/>
                    <a:pt x="790" y="809"/>
                  </a:cubicBezTo>
                  <a:cubicBezTo>
                    <a:pt x="792" y="804"/>
                    <a:pt x="799" y="796"/>
                    <a:pt x="803" y="790"/>
                  </a:cubicBezTo>
                  <a:cubicBezTo>
                    <a:pt x="818" y="768"/>
                    <a:pt x="831" y="763"/>
                    <a:pt x="854" y="750"/>
                  </a:cubicBezTo>
                  <a:cubicBezTo>
                    <a:pt x="867" y="743"/>
                    <a:pt x="881" y="738"/>
                    <a:pt x="893" y="732"/>
                  </a:cubicBezTo>
                  <a:cubicBezTo>
                    <a:pt x="915" y="720"/>
                    <a:pt x="944" y="699"/>
                    <a:pt x="966" y="692"/>
                  </a:cubicBezTo>
                  <a:cubicBezTo>
                    <a:pt x="985" y="686"/>
                    <a:pt x="1007" y="687"/>
                    <a:pt x="1027" y="684"/>
                  </a:cubicBezTo>
                  <a:cubicBezTo>
                    <a:pt x="1047" y="681"/>
                    <a:pt x="1066" y="677"/>
                    <a:pt x="1086" y="675"/>
                  </a:cubicBezTo>
                  <a:cubicBezTo>
                    <a:pt x="1090" y="667"/>
                    <a:pt x="1092" y="659"/>
                    <a:pt x="1097" y="652"/>
                  </a:cubicBezTo>
                  <a:cubicBezTo>
                    <a:pt x="1103" y="642"/>
                    <a:pt x="1125" y="641"/>
                    <a:pt x="1154" y="651"/>
                  </a:cubicBezTo>
                  <a:cubicBezTo>
                    <a:pt x="1190" y="663"/>
                    <a:pt x="1234" y="689"/>
                    <a:pt x="1235" y="687"/>
                  </a:cubicBezTo>
                  <a:cubicBezTo>
                    <a:pt x="1237" y="680"/>
                    <a:pt x="1220" y="646"/>
                    <a:pt x="1193" y="623"/>
                  </a:cubicBezTo>
                  <a:cubicBezTo>
                    <a:pt x="1164" y="597"/>
                    <a:pt x="1139" y="571"/>
                    <a:pt x="1143" y="564"/>
                  </a:cubicBezTo>
                  <a:cubicBezTo>
                    <a:pt x="1167" y="522"/>
                    <a:pt x="1191" y="482"/>
                    <a:pt x="1214" y="440"/>
                  </a:cubicBezTo>
                  <a:cubicBezTo>
                    <a:pt x="1188" y="414"/>
                    <a:pt x="1153" y="390"/>
                    <a:pt x="1122" y="3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7132638" y="1485900"/>
              <a:ext cx="395288" cy="350838"/>
            </a:xfrm>
            <a:custGeom>
              <a:avLst/>
              <a:gdLst>
                <a:gd name="T0" fmla="*/ 162 w 202"/>
                <a:gd name="T1" fmla="*/ 0 h 179"/>
                <a:gd name="T2" fmla="*/ 191 w 202"/>
                <a:gd name="T3" fmla="*/ 79 h 179"/>
                <a:gd name="T4" fmla="*/ 144 w 202"/>
                <a:gd name="T5" fmla="*/ 127 h 179"/>
                <a:gd name="T6" fmla="*/ 144 w 202"/>
                <a:gd name="T7" fmla="*/ 135 h 179"/>
                <a:gd name="T8" fmla="*/ 133 w 202"/>
                <a:gd name="T9" fmla="*/ 143 h 179"/>
                <a:gd name="T10" fmla="*/ 132 w 202"/>
                <a:gd name="T11" fmla="*/ 155 h 179"/>
                <a:gd name="T12" fmla="*/ 120 w 202"/>
                <a:gd name="T13" fmla="*/ 152 h 179"/>
                <a:gd name="T14" fmla="*/ 61 w 202"/>
                <a:gd name="T15" fmla="*/ 173 h 179"/>
                <a:gd name="T16" fmla="*/ 44 w 202"/>
                <a:gd name="T17" fmla="*/ 162 h 179"/>
                <a:gd name="T18" fmla="*/ 0 w 202"/>
                <a:gd name="T19" fmla="*/ 148 h 179"/>
                <a:gd name="T20" fmla="*/ 11 w 202"/>
                <a:gd name="T21" fmla="*/ 120 h 179"/>
                <a:gd name="T22" fmla="*/ 62 w 202"/>
                <a:gd name="T23" fmla="*/ 75 h 179"/>
                <a:gd name="T24" fmla="*/ 98 w 202"/>
                <a:gd name="T25" fmla="*/ 60 h 179"/>
                <a:gd name="T26" fmla="*/ 162 w 202"/>
                <a:gd name="T2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2" h="179">
                  <a:moveTo>
                    <a:pt x="162" y="0"/>
                  </a:moveTo>
                  <a:cubicBezTo>
                    <a:pt x="172" y="25"/>
                    <a:pt x="202" y="45"/>
                    <a:pt x="191" y="79"/>
                  </a:cubicBezTo>
                  <a:cubicBezTo>
                    <a:pt x="186" y="97"/>
                    <a:pt x="154" y="111"/>
                    <a:pt x="144" y="127"/>
                  </a:cubicBezTo>
                  <a:cubicBezTo>
                    <a:pt x="144" y="129"/>
                    <a:pt x="144" y="132"/>
                    <a:pt x="144" y="135"/>
                  </a:cubicBezTo>
                  <a:cubicBezTo>
                    <a:pt x="138" y="135"/>
                    <a:pt x="136" y="139"/>
                    <a:pt x="133" y="143"/>
                  </a:cubicBezTo>
                  <a:cubicBezTo>
                    <a:pt x="131" y="145"/>
                    <a:pt x="132" y="150"/>
                    <a:pt x="132" y="155"/>
                  </a:cubicBezTo>
                  <a:cubicBezTo>
                    <a:pt x="127" y="155"/>
                    <a:pt x="124" y="153"/>
                    <a:pt x="120" y="152"/>
                  </a:cubicBezTo>
                  <a:cubicBezTo>
                    <a:pt x="106" y="167"/>
                    <a:pt x="89" y="179"/>
                    <a:pt x="61" y="173"/>
                  </a:cubicBezTo>
                  <a:cubicBezTo>
                    <a:pt x="54" y="172"/>
                    <a:pt x="50" y="166"/>
                    <a:pt x="44" y="162"/>
                  </a:cubicBezTo>
                  <a:cubicBezTo>
                    <a:pt x="29" y="156"/>
                    <a:pt x="11" y="153"/>
                    <a:pt x="0" y="148"/>
                  </a:cubicBezTo>
                  <a:cubicBezTo>
                    <a:pt x="3" y="138"/>
                    <a:pt x="7" y="130"/>
                    <a:pt x="11" y="120"/>
                  </a:cubicBezTo>
                  <a:cubicBezTo>
                    <a:pt x="31" y="109"/>
                    <a:pt x="54" y="100"/>
                    <a:pt x="62" y="75"/>
                  </a:cubicBezTo>
                  <a:cubicBezTo>
                    <a:pt x="75" y="71"/>
                    <a:pt x="85" y="64"/>
                    <a:pt x="98" y="60"/>
                  </a:cubicBezTo>
                  <a:cubicBezTo>
                    <a:pt x="105" y="25"/>
                    <a:pt x="148" y="27"/>
                    <a:pt x="162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7705725" y="1989138"/>
              <a:ext cx="487363" cy="909638"/>
            </a:xfrm>
            <a:custGeom>
              <a:avLst/>
              <a:gdLst>
                <a:gd name="T0" fmla="*/ 110 w 249"/>
                <a:gd name="T1" fmla="*/ 0 h 465"/>
                <a:gd name="T2" fmla="*/ 114 w 249"/>
                <a:gd name="T3" fmla="*/ 48 h 465"/>
                <a:gd name="T4" fmla="*/ 101 w 249"/>
                <a:gd name="T5" fmla="*/ 73 h 465"/>
                <a:gd name="T6" fmla="*/ 118 w 249"/>
                <a:gd name="T7" fmla="*/ 106 h 465"/>
                <a:gd name="T8" fmla="*/ 104 w 249"/>
                <a:gd name="T9" fmla="*/ 172 h 465"/>
                <a:gd name="T10" fmla="*/ 112 w 249"/>
                <a:gd name="T11" fmla="*/ 205 h 465"/>
                <a:gd name="T12" fmla="*/ 191 w 249"/>
                <a:gd name="T13" fmla="*/ 286 h 465"/>
                <a:gd name="T14" fmla="*/ 234 w 249"/>
                <a:gd name="T15" fmla="*/ 363 h 465"/>
                <a:gd name="T16" fmla="*/ 249 w 249"/>
                <a:gd name="T17" fmla="*/ 418 h 465"/>
                <a:gd name="T18" fmla="*/ 195 w 249"/>
                <a:gd name="T19" fmla="*/ 463 h 465"/>
                <a:gd name="T20" fmla="*/ 176 w 249"/>
                <a:gd name="T21" fmla="*/ 460 h 465"/>
                <a:gd name="T22" fmla="*/ 175 w 249"/>
                <a:gd name="T23" fmla="*/ 421 h 465"/>
                <a:gd name="T24" fmla="*/ 126 w 249"/>
                <a:gd name="T25" fmla="*/ 437 h 465"/>
                <a:gd name="T26" fmla="*/ 122 w 249"/>
                <a:gd name="T27" fmla="*/ 412 h 465"/>
                <a:gd name="T28" fmla="*/ 63 w 249"/>
                <a:gd name="T29" fmla="*/ 441 h 465"/>
                <a:gd name="T30" fmla="*/ 13 w 249"/>
                <a:gd name="T31" fmla="*/ 394 h 465"/>
                <a:gd name="T32" fmla="*/ 20 w 249"/>
                <a:gd name="T33" fmla="*/ 352 h 465"/>
                <a:gd name="T34" fmla="*/ 39 w 249"/>
                <a:gd name="T35" fmla="*/ 318 h 465"/>
                <a:gd name="T36" fmla="*/ 9 w 249"/>
                <a:gd name="T37" fmla="*/ 248 h 465"/>
                <a:gd name="T38" fmla="*/ 42 w 249"/>
                <a:gd name="T39" fmla="*/ 209 h 465"/>
                <a:gd name="T40" fmla="*/ 9 w 249"/>
                <a:gd name="T41" fmla="*/ 193 h 465"/>
                <a:gd name="T42" fmla="*/ 5 w 249"/>
                <a:gd name="T43" fmla="*/ 152 h 465"/>
                <a:gd name="T44" fmla="*/ 14 w 249"/>
                <a:gd name="T45" fmla="*/ 128 h 465"/>
                <a:gd name="T46" fmla="*/ 10 w 249"/>
                <a:gd name="T47" fmla="*/ 81 h 465"/>
                <a:gd name="T48" fmla="*/ 30 w 249"/>
                <a:gd name="T49" fmla="*/ 48 h 465"/>
                <a:gd name="T50" fmla="*/ 47 w 249"/>
                <a:gd name="T51" fmla="*/ 14 h 465"/>
                <a:gd name="T52" fmla="*/ 43 w 249"/>
                <a:gd name="T53" fmla="*/ 4 h 465"/>
                <a:gd name="T54" fmla="*/ 110 w 249"/>
                <a:gd name="T55" fmla="*/ 0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9" h="465">
                  <a:moveTo>
                    <a:pt x="110" y="0"/>
                  </a:moveTo>
                  <a:cubicBezTo>
                    <a:pt x="112" y="18"/>
                    <a:pt x="117" y="31"/>
                    <a:pt x="114" y="48"/>
                  </a:cubicBezTo>
                  <a:cubicBezTo>
                    <a:pt x="113" y="57"/>
                    <a:pt x="102" y="64"/>
                    <a:pt x="101" y="73"/>
                  </a:cubicBezTo>
                  <a:cubicBezTo>
                    <a:pt x="101" y="85"/>
                    <a:pt x="115" y="93"/>
                    <a:pt x="118" y="106"/>
                  </a:cubicBezTo>
                  <a:cubicBezTo>
                    <a:pt x="126" y="134"/>
                    <a:pt x="114" y="150"/>
                    <a:pt x="104" y="172"/>
                  </a:cubicBezTo>
                  <a:cubicBezTo>
                    <a:pt x="107" y="182"/>
                    <a:pt x="109" y="194"/>
                    <a:pt x="112" y="205"/>
                  </a:cubicBezTo>
                  <a:cubicBezTo>
                    <a:pt x="141" y="231"/>
                    <a:pt x="171" y="251"/>
                    <a:pt x="191" y="286"/>
                  </a:cubicBezTo>
                  <a:cubicBezTo>
                    <a:pt x="205" y="312"/>
                    <a:pt x="211" y="346"/>
                    <a:pt x="234" y="363"/>
                  </a:cubicBezTo>
                  <a:cubicBezTo>
                    <a:pt x="235" y="386"/>
                    <a:pt x="242" y="401"/>
                    <a:pt x="249" y="418"/>
                  </a:cubicBezTo>
                  <a:cubicBezTo>
                    <a:pt x="229" y="431"/>
                    <a:pt x="211" y="446"/>
                    <a:pt x="195" y="463"/>
                  </a:cubicBezTo>
                  <a:cubicBezTo>
                    <a:pt x="188" y="463"/>
                    <a:pt x="179" y="465"/>
                    <a:pt x="176" y="460"/>
                  </a:cubicBezTo>
                  <a:cubicBezTo>
                    <a:pt x="173" y="447"/>
                    <a:pt x="184" y="433"/>
                    <a:pt x="175" y="421"/>
                  </a:cubicBezTo>
                  <a:cubicBezTo>
                    <a:pt x="158" y="426"/>
                    <a:pt x="142" y="430"/>
                    <a:pt x="126" y="437"/>
                  </a:cubicBezTo>
                  <a:cubicBezTo>
                    <a:pt x="124" y="429"/>
                    <a:pt x="123" y="420"/>
                    <a:pt x="122" y="412"/>
                  </a:cubicBezTo>
                  <a:cubicBezTo>
                    <a:pt x="91" y="409"/>
                    <a:pt x="91" y="439"/>
                    <a:pt x="63" y="441"/>
                  </a:cubicBezTo>
                  <a:cubicBezTo>
                    <a:pt x="44" y="428"/>
                    <a:pt x="24" y="415"/>
                    <a:pt x="13" y="394"/>
                  </a:cubicBezTo>
                  <a:cubicBezTo>
                    <a:pt x="21" y="382"/>
                    <a:pt x="16" y="367"/>
                    <a:pt x="20" y="352"/>
                  </a:cubicBezTo>
                  <a:cubicBezTo>
                    <a:pt x="23" y="339"/>
                    <a:pt x="37" y="330"/>
                    <a:pt x="39" y="318"/>
                  </a:cubicBezTo>
                  <a:cubicBezTo>
                    <a:pt x="28" y="297"/>
                    <a:pt x="0" y="283"/>
                    <a:pt x="9" y="248"/>
                  </a:cubicBezTo>
                  <a:cubicBezTo>
                    <a:pt x="13" y="232"/>
                    <a:pt x="34" y="224"/>
                    <a:pt x="42" y="209"/>
                  </a:cubicBezTo>
                  <a:cubicBezTo>
                    <a:pt x="32" y="202"/>
                    <a:pt x="23" y="195"/>
                    <a:pt x="9" y="193"/>
                  </a:cubicBezTo>
                  <a:cubicBezTo>
                    <a:pt x="11" y="178"/>
                    <a:pt x="4" y="167"/>
                    <a:pt x="5" y="152"/>
                  </a:cubicBezTo>
                  <a:cubicBezTo>
                    <a:pt x="6" y="143"/>
                    <a:pt x="13" y="137"/>
                    <a:pt x="14" y="128"/>
                  </a:cubicBezTo>
                  <a:cubicBezTo>
                    <a:pt x="16" y="112"/>
                    <a:pt x="7" y="97"/>
                    <a:pt x="10" y="81"/>
                  </a:cubicBezTo>
                  <a:cubicBezTo>
                    <a:pt x="13" y="70"/>
                    <a:pt x="24" y="59"/>
                    <a:pt x="30" y="48"/>
                  </a:cubicBezTo>
                  <a:cubicBezTo>
                    <a:pt x="37" y="35"/>
                    <a:pt x="41" y="24"/>
                    <a:pt x="47" y="14"/>
                  </a:cubicBezTo>
                  <a:cubicBezTo>
                    <a:pt x="49" y="8"/>
                    <a:pt x="40" y="7"/>
                    <a:pt x="43" y="4"/>
                  </a:cubicBezTo>
                  <a:cubicBezTo>
                    <a:pt x="65" y="2"/>
                    <a:pt x="96" y="1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" name="Freeform 10"/>
            <p:cNvSpPr>
              <a:spLocks/>
            </p:cNvSpPr>
            <p:nvPr/>
          </p:nvSpPr>
          <p:spPr bwMode="auto">
            <a:xfrm>
              <a:off x="7421563" y="2268538"/>
              <a:ext cx="328613" cy="406400"/>
            </a:xfrm>
            <a:custGeom>
              <a:avLst/>
              <a:gdLst>
                <a:gd name="T0" fmla="*/ 67 w 168"/>
                <a:gd name="T1" fmla="*/ 0 h 208"/>
                <a:gd name="T2" fmla="*/ 92 w 168"/>
                <a:gd name="T3" fmla="*/ 43 h 208"/>
                <a:gd name="T4" fmla="*/ 166 w 168"/>
                <a:gd name="T5" fmla="*/ 67 h 208"/>
                <a:gd name="T6" fmla="*/ 141 w 168"/>
                <a:gd name="T7" fmla="*/ 100 h 208"/>
                <a:gd name="T8" fmla="*/ 168 w 168"/>
                <a:gd name="T9" fmla="*/ 175 h 208"/>
                <a:gd name="T10" fmla="*/ 150 w 168"/>
                <a:gd name="T11" fmla="*/ 205 h 208"/>
                <a:gd name="T12" fmla="*/ 120 w 168"/>
                <a:gd name="T13" fmla="*/ 207 h 208"/>
                <a:gd name="T14" fmla="*/ 100 w 168"/>
                <a:gd name="T15" fmla="*/ 151 h 208"/>
                <a:gd name="T16" fmla="*/ 85 w 168"/>
                <a:gd name="T17" fmla="*/ 135 h 208"/>
                <a:gd name="T18" fmla="*/ 39 w 168"/>
                <a:gd name="T19" fmla="*/ 96 h 208"/>
                <a:gd name="T20" fmla="*/ 0 w 168"/>
                <a:gd name="T21" fmla="*/ 68 h 208"/>
                <a:gd name="T22" fmla="*/ 8 w 168"/>
                <a:gd name="T23" fmla="*/ 68 h 208"/>
                <a:gd name="T24" fmla="*/ 64 w 168"/>
                <a:gd name="T25" fmla="*/ 9 h 208"/>
                <a:gd name="T26" fmla="*/ 67 w 168"/>
                <a:gd name="T27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208">
                  <a:moveTo>
                    <a:pt x="67" y="0"/>
                  </a:moveTo>
                  <a:cubicBezTo>
                    <a:pt x="74" y="15"/>
                    <a:pt x="80" y="32"/>
                    <a:pt x="92" y="43"/>
                  </a:cubicBezTo>
                  <a:cubicBezTo>
                    <a:pt x="115" y="53"/>
                    <a:pt x="141" y="59"/>
                    <a:pt x="166" y="67"/>
                  </a:cubicBezTo>
                  <a:cubicBezTo>
                    <a:pt x="163" y="78"/>
                    <a:pt x="148" y="89"/>
                    <a:pt x="141" y="100"/>
                  </a:cubicBezTo>
                  <a:cubicBezTo>
                    <a:pt x="135" y="140"/>
                    <a:pt x="153" y="156"/>
                    <a:pt x="168" y="175"/>
                  </a:cubicBezTo>
                  <a:cubicBezTo>
                    <a:pt x="164" y="187"/>
                    <a:pt x="158" y="197"/>
                    <a:pt x="150" y="205"/>
                  </a:cubicBezTo>
                  <a:cubicBezTo>
                    <a:pt x="140" y="205"/>
                    <a:pt x="131" y="208"/>
                    <a:pt x="120" y="207"/>
                  </a:cubicBezTo>
                  <a:cubicBezTo>
                    <a:pt x="113" y="188"/>
                    <a:pt x="100" y="176"/>
                    <a:pt x="100" y="151"/>
                  </a:cubicBezTo>
                  <a:cubicBezTo>
                    <a:pt x="97" y="144"/>
                    <a:pt x="91" y="140"/>
                    <a:pt x="85" y="135"/>
                  </a:cubicBezTo>
                  <a:cubicBezTo>
                    <a:pt x="57" y="135"/>
                    <a:pt x="43" y="121"/>
                    <a:pt x="39" y="96"/>
                  </a:cubicBezTo>
                  <a:cubicBezTo>
                    <a:pt x="27" y="86"/>
                    <a:pt x="13" y="78"/>
                    <a:pt x="0" y="68"/>
                  </a:cubicBezTo>
                  <a:cubicBezTo>
                    <a:pt x="1" y="65"/>
                    <a:pt x="4" y="70"/>
                    <a:pt x="8" y="68"/>
                  </a:cubicBezTo>
                  <a:cubicBezTo>
                    <a:pt x="32" y="54"/>
                    <a:pt x="41" y="25"/>
                    <a:pt x="64" y="9"/>
                  </a:cubicBezTo>
                  <a:cubicBezTo>
                    <a:pt x="63" y="4"/>
                    <a:pt x="67" y="4"/>
                    <a:pt x="67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" name="Freeform 11"/>
            <p:cNvSpPr>
              <a:spLocks/>
            </p:cNvSpPr>
            <p:nvPr/>
          </p:nvSpPr>
          <p:spPr bwMode="auto">
            <a:xfrm>
              <a:off x="8796338" y="2795588"/>
              <a:ext cx="1655763" cy="1212850"/>
            </a:xfrm>
            <a:custGeom>
              <a:avLst/>
              <a:gdLst>
                <a:gd name="T0" fmla="*/ 327 w 846"/>
                <a:gd name="T1" fmla="*/ 48 h 620"/>
                <a:gd name="T2" fmla="*/ 371 w 846"/>
                <a:gd name="T3" fmla="*/ 121 h 620"/>
                <a:gd name="T4" fmla="*/ 443 w 846"/>
                <a:gd name="T5" fmla="*/ 188 h 620"/>
                <a:gd name="T6" fmla="*/ 447 w 846"/>
                <a:gd name="T7" fmla="*/ 222 h 620"/>
                <a:gd name="T8" fmla="*/ 459 w 846"/>
                <a:gd name="T9" fmla="*/ 251 h 620"/>
                <a:gd name="T10" fmla="*/ 431 w 846"/>
                <a:gd name="T11" fmla="*/ 307 h 620"/>
                <a:gd name="T12" fmla="*/ 447 w 846"/>
                <a:gd name="T13" fmla="*/ 328 h 620"/>
                <a:gd name="T14" fmla="*/ 489 w 846"/>
                <a:gd name="T15" fmla="*/ 324 h 620"/>
                <a:gd name="T16" fmla="*/ 530 w 846"/>
                <a:gd name="T17" fmla="*/ 320 h 620"/>
                <a:gd name="T18" fmla="*/ 549 w 846"/>
                <a:gd name="T19" fmla="*/ 344 h 620"/>
                <a:gd name="T20" fmla="*/ 608 w 846"/>
                <a:gd name="T21" fmla="*/ 410 h 620"/>
                <a:gd name="T22" fmla="*/ 673 w 846"/>
                <a:gd name="T23" fmla="*/ 408 h 620"/>
                <a:gd name="T24" fmla="*/ 745 w 846"/>
                <a:gd name="T25" fmla="*/ 377 h 620"/>
                <a:gd name="T26" fmla="*/ 756 w 846"/>
                <a:gd name="T27" fmla="*/ 334 h 620"/>
                <a:gd name="T28" fmla="*/ 783 w 846"/>
                <a:gd name="T29" fmla="*/ 309 h 620"/>
                <a:gd name="T30" fmla="*/ 816 w 846"/>
                <a:gd name="T31" fmla="*/ 262 h 620"/>
                <a:gd name="T32" fmla="*/ 836 w 846"/>
                <a:gd name="T33" fmla="*/ 263 h 620"/>
                <a:gd name="T34" fmla="*/ 827 w 846"/>
                <a:gd name="T35" fmla="*/ 296 h 620"/>
                <a:gd name="T36" fmla="*/ 818 w 846"/>
                <a:gd name="T37" fmla="*/ 328 h 620"/>
                <a:gd name="T38" fmla="*/ 841 w 846"/>
                <a:gd name="T39" fmla="*/ 356 h 620"/>
                <a:gd name="T40" fmla="*/ 845 w 846"/>
                <a:gd name="T41" fmla="*/ 383 h 620"/>
                <a:gd name="T42" fmla="*/ 799 w 846"/>
                <a:gd name="T43" fmla="*/ 443 h 620"/>
                <a:gd name="T44" fmla="*/ 771 w 846"/>
                <a:gd name="T45" fmla="*/ 498 h 620"/>
                <a:gd name="T46" fmla="*/ 758 w 846"/>
                <a:gd name="T47" fmla="*/ 499 h 620"/>
                <a:gd name="T48" fmla="*/ 704 w 846"/>
                <a:gd name="T49" fmla="*/ 564 h 620"/>
                <a:gd name="T50" fmla="*/ 595 w 846"/>
                <a:gd name="T51" fmla="*/ 553 h 620"/>
                <a:gd name="T52" fmla="*/ 542 w 846"/>
                <a:gd name="T53" fmla="*/ 618 h 620"/>
                <a:gd name="T54" fmla="*/ 472 w 846"/>
                <a:gd name="T55" fmla="*/ 611 h 620"/>
                <a:gd name="T56" fmla="*/ 449 w 846"/>
                <a:gd name="T57" fmla="*/ 595 h 620"/>
                <a:gd name="T58" fmla="*/ 397 w 846"/>
                <a:gd name="T59" fmla="*/ 609 h 620"/>
                <a:gd name="T60" fmla="*/ 336 w 846"/>
                <a:gd name="T61" fmla="*/ 516 h 620"/>
                <a:gd name="T62" fmla="*/ 318 w 846"/>
                <a:gd name="T63" fmla="*/ 585 h 620"/>
                <a:gd name="T64" fmla="*/ 281 w 846"/>
                <a:gd name="T65" fmla="*/ 557 h 620"/>
                <a:gd name="T66" fmla="*/ 226 w 846"/>
                <a:gd name="T67" fmla="*/ 540 h 620"/>
                <a:gd name="T68" fmla="*/ 293 w 846"/>
                <a:gd name="T69" fmla="*/ 506 h 620"/>
                <a:gd name="T70" fmla="*/ 248 w 846"/>
                <a:gd name="T71" fmla="*/ 453 h 620"/>
                <a:gd name="T72" fmla="*/ 269 w 846"/>
                <a:gd name="T73" fmla="*/ 446 h 620"/>
                <a:gd name="T74" fmla="*/ 199 w 846"/>
                <a:gd name="T75" fmla="*/ 320 h 620"/>
                <a:gd name="T76" fmla="*/ 211 w 846"/>
                <a:gd name="T77" fmla="*/ 189 h 620"/>
                <a:gd name="T78" fmla="*/ 194 w 846"/>
                <a:gd name="T79" fmla="*/ 184 h 620"/>
                <a:gd name="T80" fmla="*/ 136 w 846"/>
                <a:gd name="T81" fmla="*/ 242 h 620"/>
                <a:gd name="T82" fmla="*/ 119 w 846"/>
                <a:gd name="T83" fmla="*/ 270 h 620"/>
                <a:gd name="T84" fmla="*/ 19 w 846"/>
                <a:gd name="T85" fmla="*/ 288 h 620"/>
                <a:gd name="T86" fmla="*/ 7 w 846"/>
                <a:gd name="T87" fmla="*/ 201 h 620"/>
                <a:gd name="T88" fmla="*/ 73 w 846"/>
                <a:gd name="T89" fmla="*/ 164 h 620"/>
                <a:gd name="T90" fmla="*/ 135 w 846"/>
                <a:gd name="T91" fmla="*/ 106 h 620"/>
                <a:gd name="T92" fmla="*/ 193 w 846"/>
                <a:gd name="T93" fmla="*/ 101 h 620"/>
                <a:gd name="T94" fmla="*/ 219 w 846"/>
                <a:gd name="T95" fmla="*/ 73 h 620"/>
                <a:gd name="T96" fmla="*/ 217 w 846"/>
                <a:gd name="T97" fmla="*/ 0 h 620"/>
                <a:gd name="T98" fmla="*/ 278 w 846"/>
                <a:gd name="T99" fmla="*/ 15 h 620"/>
                <a:gd name="T100" fmla="*/ 327 w 846"/>
                <a:gd name="T101" fmla="*/ 48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46" h="620">
                  <a:moveTo>
                    <a:pt x="327" y="48"/>
                  </a:moveTo>
                  <a:cubicBezTo>
                    <a:pt x="332" y="81"/>
                    <a:pt x="350" y="99"/>
                    <a:pt x="371" y="121"/>
                  </a:cubicBezTo>
                  <a:cubicBezTo>
                    <a:pt x="394" y="146"/>
                    <a:pt x="415" y="169"/>
                    <a:pt x="443" y="188"/>
                  </a:cubicBezTo>
                  <a:cubicBezTo>
                    <a:pt x="445" y="201"/>
                    <a:pt x="444" y="211"/>
                    <a:pt x="447" y="222"/>
                  </a:cubicBezTo>
                  <a:cubicBezTo>
                    <a:pt x="450" y="233"/>
                    <a:pt x="459" y="243"/>
                    <a:pt x="459" y="251"/>
                  </a:cubicBezTo>
                  <a:cubicBezTo>
                    <a:pt x="459" y="270"/>
                    <a:pt x="435" y="289"/>
                    <a:pt x="431" y="307"/>
                  </a:cubicBezTo>
                  <a:cubicBezTo>
                    <a:pt x="434" y="316"/>
                    <a:pt x="442" y="321"/>
                    <a:pt x="447" y="328"/>
                  </a:cubicBezTo>
                  <a:cubicBezTo>
                    <a:pt x="462" y="327"/>
                    <a:pt x="476" y="325"/>
                    <a:pt x="489" y="324"/>
                  </a:cubicBezTo>
                  <a:cubicBezTo>
                    <a:pt x="503" y="323"/>
                    <a:pt x="520" y="317"/>
                    <a:pt x="530" y="320"/>
                  </a:cubicBezTo>
                  <a:cubicBezTo>
                    <a:pt x="537" y="322"/>
                    <a:pt x="543" y="337"/>
                    <a:pt x="549" y="344"/>
                  </a:cubicBezTo>
                  <a:cubicBezTo>
                    <a:pt x="567" y="367"/>
                    <a:pt x="591" y="389"/>
                    <a:pt x="608" y="410"/>
                  </a:cubicBezTo>
                  <a:cubicBezTo>
                    <a:pt x="631" y="406"/>
                    <a:pt x="653" y="411"/>
                    <a:pt x="673" y="408"/>
                  </a:cubicBezTo>
                  <a:cubicBezTo>
                    <a:pt x="700" y="404"/>
                    <a:pt x="721" y="382"/>
                    <a:pt x="745" y="377"/>
                  </a:cubicBezTo>
                  <a:cubicBezTo>
                    <a:pt x="750" y="361"/>
                    <a:pt x="749" y="346"/>
                    <a:pt x="756" y="334"/>
                  </a:cubicBezTo>
                  <a:cubicBezTo>
                    <a:pt x="761" y="323"/>
                    <a:pt x="775" y="319"/>
                    <a:pt x="783" y="309"/>
                  </a:cubicBezTo>
                  <a:cubicBezTo>
                    <a:pt x="797" y="294"/>
                    <a:pt x="802" y="275"/>
                    <a:pt x="816" y="262"/>
                  </a:cubicBezTo>
                  <a:cubicBezTo>
                    <a:pt x="823" y="263"/>
                    <a:pt x="832" y="261"/>
                    <a:pt x="836" y="263"/>
                  </a:cubicBezTo>
                  <a:cubicBezTo>
                    <a:pt x="833" y="274"/>
                    <a:pt x="830" y="285"/>
                    <a:pt x="827" y="296"/>
                  </a:cubicBezTo>
                  <a:cubicBezTo>
                    <a:pt x="824" y="306"/>
                    <a:pt x="817" y="320"/>
                    <a:pt x="818" y="328"/>
                  </a:cubicBezTo>
                  <a:cubicBezTo>
                    <a:pt x="819" y="339"/>
                    <a:pt x="836" y="343"/>
                    <a:pt x="841" y="356"/>
                  </a:cubicBezTo>
                  <a:cubicBezTo>
                    <a:pt x="846" y="366"/>
                    <a:pt x="841" y="371"/>
                    <a:pt x="845" y="383"/>
                  </a:cubicBezTo>
                  <a:cubicBezTo>
                    <a:pt x="831" y="401"/>
                    <a:pt x="808" y="417"/>
                    <a:pt x="799" y="443"/>
                  </a:cubicBezTo>
                  <a:cubicBezTo>
                    <a:pt x="792" y="464"/>
                    <a:pt x="791" y="487"/>
                    <a:pt x="771" y="498"/>
                  </a:cubicBezTo>
                  <a:cubicBezTo>
                    <a:pt x="768" y="500"/>
                    <a:pt x="763" y="497"/>
                    <a:pt x="758" y="499"/>
                  </a:cubicBezTo>
                  <a:cubicBezTo>
                    <a:pt x="738" y="518"/>
                    <a:pt x="724" y="544"/>
                    <a:pt x="704" y="564"/>
                  </a:cubicBezTo>
                  <a:cubicBezTo>
                    <a:pt x="663" y="561"/>
                    <a:pt x="619" y="572"/>
                    <a:pt x="595" y="553"/>
                  </a:cubicBezTo>
                  <a:cubicBezTo>
                    <a:pt x="583" y="581"/>
                    <a:pt x="566" y="603"/>
                    <a:pt x="542" y="618"/>
                  </a:cubicBezTo>
                  <a:cubicBezTo>
                    <a:pt x="515" y="619"/>
                    <a:pt x="493" y="620"/>
                    <a:pt x="472" y="611"/>
                  </a:cubicBezTo>
                  <a:cubicBezTo>
                    <a:pt x="464" y="608"/>
                    <a:pt x="457" y="596"/>
                    <a:pt x="449" y="595"/>
                  </a:cubicBezTo>
                  <a:cubicBezTo>
                    <a:pt x="430" y="594"/>
                    <a:pt x="420" y="611"/>
                    <a:pt x="397" y="609"/>
                  </a:cubicBezTo>
                  <a:cubicBezTo>
                    <a:pt x="397" y="562"/>
                    <a:pt x="374" y="529"/>
                    <a:pt x="336" y="516"/>
                  </a:cubicBezTo>
                  <a:cubicBezTo>
                    <a:pt x="328" y="536"/>
                    <a:pt x="322" y="560"/>
                    <a:pt x="318" y="585"/>
                  </a:cubicBezTo>
                  <a:cubicBezTo>
                    <a:pt x="302" y="580"/>
                    <a:pt x="293" y="567"/>
                    <a:pt x="281" y="557"/>
                  </a:cubicBezTo>
                  <a:cubicBezTo>
                    <a:pt x="260" y="555"/>
                    <a:pt x="229" y="556"/>
                    <a:pt x="226" y="540"/>
                  </a:cubicBezTo>
                  <a:cubicBezTo>
                    <a:pt x="255" y="535"/>
                    <a:pt x="273" y="520"/>
                    <a:pt x="293" y="506"/>
                  </a:cubicBezTo>
                  <a:cubicBezTo>
                    <a:pt x="278" y="488"/>
                    <a:pt x="263" y="471"/>
                    <a:pt x="248" y="453"/>
                  </a:cubicBezTo>
                  <a:cubicBezTo>
                    <a:pt x="254" y="449"/>
                    <a:pt x="263" y="449"/>
                    <a:pt x="269" y="446"/>
                  </a:cubicBezTo>
                  <a:cubicBezTo>
                    <a:pt x="257" y="393"/>
                    <a:pt x="230" y="355"/>
                    <a:pt x="199" y="320"/>
                  </a:cubicBezTo>
                  <a:cubicBezTo>
                    <a:pt x="203" y="278"/>
                    <a:pt x="232" y="230"/>
                    <a:pt x="211" y="189"/>
                  </a:cubicBezTo>
                  <a:cubicBezTo>
                    <a:pt x="206" y="188"/>
                    <a:pt x="199" y="187"/>
                    <a:pt x="194" y="184"/>
                  </a:cubicBezTo>
                  <a:cubicBezTo>
                    <a:pt x="171" y="197"/>
                    <a:pt x="153" y="221"/>
                    <a:pt x="136" y="242"/>
                  </a:cubicBezTo>
                  <a:cubicBezTo>
                    <a:pt x="129" y="251"/>
                    <a:pt x="125" y="261"/>
                    <a:pt x="119" y="270"/>
                  </a:cubicBezTo>
                  <a:cubicBezTo>
                    <a:pt x="102" y="293"/>
                    <a:pt x="41" y="324"/>
                    <a:pt x="19" y="288"/>
                  </a:cubicBezTo>
                  <a:cubicBezTo>
                    <a:pt x="6" y="268"/>
                    <a:pt x="0" y="228"/>
                    <a:pt x="7" y="201"/>
                  </a:cubicBezTo>
                  <a:cubicBezTo>
                    <a:pt x="36" y="196"/>
                    <a:pt x="49" y="175"/>
                    <a:pt x="73" y="164"/>
                  </a:cubicBezTo>
                  <a:cubicBezTo>
                    <a:pt x="83" y="133"/>
                    <a:pt x="101" y="113"/>
                    <a:pt x="135" y="106"/>
                  </a:cubicBezTo>
                  <a:cubicBezTo>
                    <a:pt x="154" y="103"/>
                    <a:pt x="174" y="108"/>
                    <a:pt x="193" y="101"/>
                  </a:cubicBezTo>
                  <a:cubicBezTo>
                    <a:pt x="201" y="98"/>
                    <a:pt x="218" y="79"/>
                    <a:pt x="219" y="73"/>
                  </a:cubicBezTo>
                  <a:cubicBezTo>
                    <a:pt x="222" y="59"/>
                    <a:pt x="193" y="0"/>
                    <a:pt x="217" y="0"/>
                  </a:cubicBezTo>
                  <a:cubicBezTo>
                    <a:pt x="238" y="0"/>
                    <a:pt x="265" y="8"/>
                    <a:pt x="278" y="15"/>
                  </a:cubicBezTo>
                  <a:cubicBezTo>
                    <a:pt x="298" y="26"/>
                    <a:pt x="303" y="45"/>
                    <a:pt x="327" y="4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" name="Freeform 12"/>
            <p:cNvSpPr>
              <a:spLocks/>
            </p:cNvSpPr>
            <p:nvPr/>
          </p:nvSpPr>
          <p:spPr bwMode="auto">
            <a:xfrm>
              <a:off x="7985125" y="3024188"/>
              <a:ext cx="523875" cy="771525"/>
            </a:xfrm>
            <a:custGeom>
              <a:avLst/>
              <a:gdLst>
                <a:gd name="T0" fmla="*/ 267 w 267"/>
                <a:gd name="T1" fmla="*/ 178 h 394"/>
                <a:gd name="T2" fmla="*/ 227 w 267"/>
                <a:gd name="T3" fmla="*/ 244 h 394"/>
                <a:gd name="T4" fmla="*/ 250 w 267"/>
                <a:gd name="T5" fmla="*/ 275 h 394"/>
                <a:gd name="T6" fmla="*/ 252 w 267"/>
                <a:gd name="T7" fmla="*/ 322 h 394"/>
                <a:gd name="T8" fmla="*/ 214 w 267"/>
                <a:gd name="T9" fmla="*/ 357 h 394"/>
                <a:gd name="T10" fmla="*/ 148 w 267"/>
                <a:gd name="T11" fmla="*/ 385 h 394"/>
                <a:gd name="T12" fmla="*/ 140 w 267"/>
                <a:gd name="T13" fmla="*/ 357 h 394"/>
                <a:gd name="T14" fmla="*/ 128 w 267"/>
                <a:gd name="T15" fmla="*/ 360 h 394"/>
                <a:gd name="T16" fmla="*/ 95 w 267"/>
                <a:gd name="T17" fmla="*/ 295 h 394"/>
                <a:gd name="T18" fmla="*/ 60 w 267"/>
                <a:gd name="T19" fmla="*/ 253 h 394"/>
                <a:gd name="T20" fmla="*/ 48 w 267"/>
                <a:gd name="T21" fmla="*/ 199 h 394"/>
                <a:gd name="T22" fmla="*/ 25 w 267"/>
                <a:gd name="T23" fmla="*/ 155 h 394"/>
                <a:gd name="T24" fmla="*/ 0 w 267"/>
                <a:gd name="T25" fmla="*/ 116 h 394"/>
                <a:gd name="T26" fmla="*/ 57 w 267"/>
                <a:gd name="T27" fmla="*/ 90 h 394"/>
                <a:gd name="T28" fmla="*/ 86 w 267"/>
                <a:gd name="T29" fmla="*/ 47 h 394"/>
                <a:gd name="T30" fmla="*/ 119 w 267"/>
                <a:gd name="T31" fmla="*/ 0 h 394"/>
                <a:gd name="T32" fmla="*/ 153 w 267"/>
                <a:gd name="T33" fmla="*/ 41 h 394"/>
                <a:gd name="T34" fmla="*/ 186 w 267"/>
                <a:gd name="T35" fmla="*/ 83 h 394"/>
                <a:gd name="T36" fmla="*/ 238 w 267"/>
                <a:gd name="T37" fmla="*/ 157 h 394"/>
                <a:gd name="T38" fmla="*/ 267 w 267"/>
                <a:gd name="T39" fmla="*/ 178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67" h="394">
                  <a:moveTo>
                    <a:pt x="267" y="178"/>
                  </a:moveTo>
                  <a:cubicBezTo>
                    <a:pt x="254" y="188"/>
                    <a:pt x="224" y="218"/>
                    <a:pt x="227" y="244"/>
                  </a:cubicBezTo>
                  <a:cubicBezTo>
                    <a:pt x="229" y="257"/>
                    <a:pt x="245" y="266"/>
                    <a:pt x="250" y="275"/>
                  </a:cubicBezTo>
                  <a:cubicBezTo>
                    <a:pt x="255" y="287"/>
                    <a:pt x="256" y="309"/>
                    <a:pt x="252" y="322"/>
                  </a:cubicBezTo>
                  <a:cubicBezTo>
                    <a:pt x="247" y="337"/>
                    <a:pt x="227" y="348"/>
                    <a:pt x="214" y="357"/>
                  </a:cubicBezTo>
                  <a:cubicBezTo>
                    <a:pt x="194" y="372"/>
                    <a:pt x="179" y="394"/>
                    <a:pt x="148" y="385"/>
                  </a:cubicBezTo>
                  <a:cubicBezTo>
                    <a:pt x="145" y="376"/>
                    <a:pt x="146" y="363"/>
                    <a:pt x="140" y="357"/>
                  </a:cubicBezTo>
                  <a:cubicBezTo>
                    <a:pt x="136" y="353"/>
                    <a:pt x="134" y="361"/>
                    <a:pt x="128" y="360"/>
                  </a:cubicBezTo>
                  <a:cubicBezTo>
                    <a:pt x="116" y="340"/>
                    <a:pt x="110" y="318"/>
                    <a:pt x="95" y="295"/>
                  </a:cubicBezTo>
                  <a:cubicBezTo>
                    <a:pt x="86" y="280"/>
                    <a:pt x="66" y="268"/>
                    <a:pt x="60" y="253"/>
                  </a:cubicBezTo>
                  <a:cubicBezTo>
                    <a:pt x="52" y="235"/>
                    <a:pt x="54" y="216"/>
                    <a:pt x="48" y="199"/>
                  </a:cubicBezTo>
                  <a:cubicBezTo>
                    <a:pt x="43" y="183"/>
                    <a:pt x="33" y="169"/>
                    <a:pt x="25" y="155"/>
                  </a:cubicBezTo>
                  <a:cubicBezTo>
                    <a:pt x="18" y="142"/>
                    <a:pt x="12" y="127"/>
                    <a:pt x="0" y="116"/>
                  </a:cubicBezTo>
                  <a:cubicBezTo>
                    <a:pt x="13" y="99"/>
                    <a:pt x="26" y="80"/>
                    <a:pt x="57" y="90"/>
                  </a:cubicBezTo>
                  <a:cubicBezTo>
                    <a:pt x="67" y="81"/>
                    <a:pt x="76" y="65"/>
                    <a:pt x="86" y="47"/>
                  </a:cubicBezTo>
                  <a:cubicBezTo>
                    <a:pt x="94" y="33"/>
                    <a:pt x="109" y="0"/>
                    <a:pt x="119" y="0"/>
                  </a:cubicBezTo>
                  <a:cubicBezTo>
                    <a:pt x="130" y="0"/>
                    <a:pt x="146" y="30"/>
                    <a:pt x="153" y="41"/>
                  </a:cubicBezTo>
                  <a:cubicBezTo>
                    <a:pt x="164" y="56"/>
                    <a:pt x="178" y="70"/>
                    <a:pt x="186" y="83"/>
                  </a:cubicBezTo>
                  <a:cubicBezTo>
                    <a:pt x="204" y="112"/>
                    <a:pt x="210" y="140"/>
                    <a:pt x="238" y="157"/>
                  </a:cubicBezTo>
                  <a:cubicBezTo>
                    <a:pt x="251" y="165"/>
                    <a:pt x="263" y="161"/>
                    <a:pt x="267" y="17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7" name="Freeform 13"/>
            <p:cNvSpPr>
              <a:spLocks/>
            </p:cNvSpPr>
            <p:nvPr/>
          </p:nvSpPr>
          <p:spPr bwMode="auto">
            <a:xfrm>
              <a:off x="8366125" y="3089275"/>
              <a:ext cx="844550" cy="631825"/>
            </a:xfrm>
            <a:custGeom>
              <a:avLst/>
              <a:gdLst>
                <a:gd name="T0" fmla="*/ 421 w 432"/>
                <a:gd name="T1" fmla="*/ 49 h 323"/>
                <a:gd name="T2" fmla="*/ 415 w 432"/>
                <a:gd name="T3" fmla="*/ 128 h 323"/>
                <a:gd name="T4" fmla="*/ 405 w 432"/>
                <a:gd name="T5" fmla="*/ 177 h 323"/>
                <a:gd name="T6" fmla="*/ 359 w 432"/>
                <a:gd name="T7" fmla="*/ 223 h 323"/>
                <a:gd name="T8" fmla="*/ 306 w 432"/>
                <a:gd name="T9" fmla="*/ 241 h 323"/>
                <a:gd name="T10" fmla="*/ 252 w 432"/>
                <a:gd name="T11" fmla="*/ 267 h 323"/>
                <a:gd name="T12" fmla="*/ 208 w 432"/>
                <a:gd name="T13" fmla="*/ 320 h 323"/>
                <a:gd name="T14" fmla="*/ 165 w 432"/>
                <a:gd name="T15" fmla="*/ 314 h 323"/>
                <a:gd name="T16" fmla="*/ 125 w 432"/>
                <a:gd name="T17" fmla="*/ 303 h 323"/>
                <a:gd name="T18" fmla="*/ 94 w 432"/>
                <a:gd name="T19" fmla="*/ 323 h 323"/>
                <a:gd name="T20" fmla="*/ 66 w 432"/>
                <a:gd name="T21" fmla="*/ 303 h 323"/>
                <a:gd name="T22" fmla="*/ 67 w 432"/>
                <a:gd name="T23" fmla="*/ 237 h 323"/>
                <a:gd name="T24" fmla="*/ 46 w 432"/>
                <a:gd name="T25" fmla="*/ 209 h 323"/>
                <a:gd name="T26" fmla="*/ 67 w 432"/>
                <a:gd name="T27" fmla="*/ 165 h 323"/>
                <a:gd name="T28" fmla="*/ 86 w 432"/>
                <a:gd name="T29" fmla="*/ 149 h 323"/>
                <a:gd name="T30" fmla="*/ 49 w 432"/>
                <a:gd name="T31" fmla="*/ 112 h 323"/>
                <a:gd name="T32" fmla="*/ 0 w 432"/>
                <a:gd name="T33" fmla="*/ 37 h 323"/>
                <a:gd name="T34" fmla="*/ 29 w 432"/>
                <a:gd name="T35" fmla="*/ 28 h 323"/>
                <a:gd name="T36" fmla="*/ 73 w 432"/>
                <a:gd name="T37" fmla="*/ 38 h 323"/>
                <a:gd name="T38" fmla="*/ 115 w 432"/>
                <a:gd name="T39" fmla="*/ 50 h 323"/>
                <a:gd name="T40" fmla="*/ 145 w 432"/>
                <a:gd name="T41" fmla="*/ 25 h 323"/>
                <a:gd name="T42" fmla="*/ 174 w 432"/>
                <a:gd name="T43" fmla="*/ 82 h 323"/>
                <a:gd name="T44" fmla="*/ 193 w 432"/>
                <a:gd name="T45" fmla="*/ 10 h 323"/>
                <a:gd name="T46" fmla="*/ 207 w 432"/>
                <a:gd name="T47" fmla="*/ 0 h 323"/>
                <a:gd name="T48" fmla="*/ 208 w 432"/>
                <a:gd name="T49" fmla="*/ 1 h 323"/>
                <a:gd name="T50" fmla="*/ 212 w 432"/>
                <a:gd name="T51" fmla="*/ 55 h 323"/>
                <a:gd name="T52" fmla="*/ 210 w 432"/>
                <a:gd name="T53" fmla="*/ 71 h 323"/>
                <a:gd name="T54" fmla="*/ 251 w 432"/>
                <a:gd name="T55" fmla="*/ 166 h 323"/>
                <a:gd name="T56" fmla="*/ 307 w 432"/>
                <a:gd name="T57" fmla="*/ 159 h 323"/>
                <a:gd name="T58" fmla="*/ 348 w 432"/>
                <a:gd name="T59" fmla="*/ 129 h 323"/>
                <a:gd name="T60" fmla="*/ 363 w 432"/>
                <a:gd name="T61" fmla="*/ 101 h 323"/>
                <a:gd name="T62" fmla="*/ 386 w 432"/>
                <a:gd name="T63" fmla="*/ 79 h 323"/>
                <a:gd name="T64" fmla="*/ 421 w 432"/>
                <a:gd name="T65" fmla="*/ 49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2" h="323">
                  <a:moveTo>
                    <a:pt x="421" y="49"/>
                  </a:moveTo>
                  <a:cubicBezTo>
                    <a:pt x="432" y="73"/>
                    <a:pt x="421" y="100"/>
                    <a:pt x="415" y="128"/>
                  </a:cubicBezTo>
                  <a:cubicBezTo>
                    <a:pt x="412" y="145"/>
                    <a:pt x="410" y="165"/>
                    <a:pt x="405" y="177"/>
                  </a:cubicBezTo>
                  <a:cubicBezTo>
                    <a:pt x="399" y="192"/>
                    <a:pt x="375" y="219"/>
                    <a:pt x="359" y="223"/>
                  </a:cubicBezTo>
                  <a:cubicBezTo>
                    <a:pt x="339" y="227"/>
                    <a:pt x="314" y="218"/>
                    <a:pt x="306" y="241"/>
                  </a:cubicBezTo>
                  <a:cubicBezTo>
                    <a:pt x="289" y="253"/>
                    <a:pt x="268" y="256"/>
                    <a:pt x="252" y="267"/>
                  </a:cubicBezTo>
                  <a:cubicBezTo>
                    <a:pt x="233" y="280"/>
                    <a:pt x="226" y="306"/>
                    <a:pt x="208" y="320"/>
                  </a:cubicBezTo>
                  <a:cubicBezTo>
                    <a:pt x="194" y="318"/>
                    <a:pt x="180" y="317"/>
                    <a:pt x="165" y="314"/>
                  </a:cubicBezTo>
                  <a:cubicBezTo>
                    <a:pt x="151" y="311"/>
                    <a:pt x="135" y="302"/>
                    <a:pt x="125" y="303"/>
                  </a:cubicBezTo>
                  <a:cubicBezTo>
                    <a:pt x="112" y="304"/>
                    <a:pt x="106" y="318"/>
                    <a:pt x="94" y="323"/>
                  </a:cubicBezTo>
                  <a:cubicBezTo>
                    <a:pt x="83" y="317"/>
                    <a:pt x="77" y="308"/>
                    <a:pt x="66" y="303"/>
                  </a:cubicBezTo>
                  <a:cubicBezTo>
                    <a:pt x="76" y="280"/>
                    <a:pt x="76" y="255"/>
                    <a:pt x="67" y="237"/>
                  </a:cubicBezTo>
                  <a:cubicBezTo>
                    <a:pt x="62" y="226"/>
                    <a:pt x="47" y="218"/>
                    <a:pt x="46" y="209"/>
                  </a:cubicBezTo>
                  <a:cubicBezTo>
                    <a:pt x="45" y="196"/>
                    <a:pt x="61" y="171"/>
                    <a:pt x="67" y="165"/>
                  </a:cubicBezTo>
                  <a:cubicBezTo>
                    <a:pt x="73" y="159"/>
                    <a:pt x="84" y="157"/>
                    <a:pt x="86" y="149"/>
                  </a:cubicBezTo>
                  <a:cubicBezTo>
                    <a:pt x="90" y="127"/>
                    <a:pt x="62" y="120"/>
                    <a:pt x="49" y="112"/>
                  </a:cubicBezTo>
                  <a:cubicBezTo>
                    <a:pt x="24" y="96"/>
                    <a:pt x="13" y="62"/>
                    <a:pt x="0" y="37"/>
                  </a:cubicBezTo>
                  <a:cubicBezTo>
                    <a:pt x="12" y="38"/>
                    <a:pt x="19" y="28"/>
                    <a:pt x="29" y="28"/>
                  </a:cubicBezTo>
                  <a:cubicBezTo>
                    <a:pt x="42" y="27"/>
                    <a:pt x="59" y="35"/>
                    <a:pt x="73" y="38"/>
                  </a:cubicBezTo>
                  <a:cubicBezTo>
                    <a:pt x="88" y="42"/>
                    <a:pt x="102" y="46"/>
                    <a:pt x="115" y="50"/>
                  </a:cubicBezTo>
                  <a:cubicBezTo>
                    <a:pt x="129" y="45"/>
                    <a:pt x="135" y="33"/>
                    <a:pt x="145" y="25"/>
                  </a:cubicBezTo>
                  <a:cubicBezTo>
                    <a:pt x="155" y="44"/>
                    <a:pt x="166" y="61"/>
                    <a:pt x="174" y="82"/>
                  </a:cubicBezTo>
                  <a:cubicBezTo>
                    <a:pt x="182" y="59"/>
                    <a:pt x="187" y="34"/>
                    <a:pt x="193" y="10"/>
                  </a:cubicBezTo>
                  <a:cubicBezTo>
                    <a:pt x="197" y="7"/>
                    <a:pt x="202" y="3"/>
                    <a:pt x="207" y="0"/>
                  </a:cubicBezTo>
                  <a:cubicBezTo>
                    <a:pt x="208" y="0"/>
                    <a:pt x="208" y="0"/>
                    <a:pt x="208" y="1"/>
                  </a:cubicBezTo>
                  <a:cubicBezTo>
                    <a:pt x="203" y="19"/>
                    <a:pt x="212" y="38"/>
                    <a:pt x="212" y="55"/>
                  </a:cubicBezTo>
                  <a:cubicBezTo>
                    <a:pt x="213" y="61"/>
                    <a:pt x="210" y="66"/>
                    <a:pt x="210" y="71"/>
                  </a:cubicBezTo>
                  <a:cubicBezTo>
                    <a:pt x="208" y="112"/>
                    <a:pt x="226" y="148"/>
                    <a:pt x="251" y="166"/>
                  </a:cubicBezTo>
                  <a:cubicBezTo>
                    <a:pt x="275" y="166"/>
                    <a:pt x="291" y="167"/>
                    <a:pt x="307" y="159"/>
                  </a:cubicBezTo>
                  <a:cubicBezTo>
                    <a:pt x="321" y="153"/>
                    <a:pt x="340" y="139"/>
                    <a:pt x="348" y="129"/>
                  </a:cubicBezTo>
                  <a:cubicBezTo>
                    <a:pt x="354" y="121"/>
                    <a:pt x="356" y="110"/>
                    <a:pt x="363" y="101"/>
                  </a:cubicBezTo>
                  <a:cubicBezTo>
                    <a:pt x="369" y="94"/>
                    <a:pt x="379" y="88"/>
                    <a:pt x="386" y="79"/>
                  </a:cubicBezTo>
                  <a:cubicBezTo>
                    <a:pt x="396" y="67"/>
                    <a:pt x="401" y="49"/>
                    <a:pt x="421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8" name="Freeform 14"/>
            <p:cNvSpPr>
              <a:spLocks/>
            </p:cNvSpPr>
            <p:nvPr/>
          </p:nvSpPr>
          <p:spPr bwMode="auto">
            <a:xfrm>
              <a:off x="8559800" y="3448050"/>
              <a:ext cx="771525" cy="482600"/>
            </a:xfrm>
            <a:custGeom>
              <a:avLst/>
              <a:gdLst>
                <a:gd name="T0" fmla="*/ 315 w 394"/>
                <a:gd name="T1" fmla="*/ 0 h 246"/>
                <a:gd name="T2" fmla="*/ 374 w 394"/>
                <a:gd name="T3" fmla="*/ 103 h 246"/>
                <a:gd name="T4" fmla="*/ 348 w 394"/>
                <a:gd name="T5" fmla="*/ 111 h 246"/>
                <a:gd name="T6" fmla="*/ 394 w 394"/>
                <a:gd name="T7" fmla="*/ 169 h 246"/>
                <a:gd name="T8" fmla="*/ 357 w 394"/>
                <a:gd name="T9" fmla="*/ 192 h 246"/>
                <a:gd name="T10" fmla="*/ 286 w 394"/>
                <a:gd name="T11" fmla="*/ 181 h 246"/>
                <a:gd name="T12" fmla="*/ 200 w 394"/>
                <a:gd name="T13" fmla="*/ 202 h 246"/>
                <a:gd name="T14" fmla="*/ 181 w 394"/>
                <a:gd name="T15" fmla="*/ 188 h 246"/>
                <a:gd name="T16" fmla="*/ 59 w 394"/>
                <a:gd name="T17" fmla="*/ 226 h 246"/>
                <a:gd name="T18" fmla="*/ 58 w 394"/>
                <a:gd name="T19" fmla="*/ 246 h 246"/>
                <a:gd name="T20" fmla="*/ 24 w 394"/>
                <a:gd name="T21" fmla="*/ 235 h 246"/>
                <a:gd name="T22" fmla="*/ 0 w 394"/>
                <a:gd name="T23" fmla="*/ 151 h 246"/>
                <a:gd name="T24" fmla="*/ 28 w 394"/>
                <a:gd name="T25" fmla="*/ 132 h 246"/>
                <a:gd name="T26" fmla="*/ 69 w 394"/>
                <a:gd name="T27" fmla="*/ 143 h 246"/>
                <a:gd name="T28" fmla="*/ 113 w 394"/>
                <a:gd name="T29" fmla="*/ 149 h 246"/>
                <a:gd name="T30" fmla="*/ 138 w 394"/>
                <a:gd name="T31" fmla="*/ 122 h 246"/>
                <a:gd name="T32" fmla="*/ 161 w 394"/>
                <a:gd name="T33" fmla="*/ 93 h 246"/>
                <a:gd name="T34" fmla="*/ 218 w 394"/>
                <a:gd name="T35" fmla="*/ 65 h 246"/>
                <a:gd name="T36" fmla="*/ 227 w 394"/>
                <a:gd name="T37" fmla="*/ 53 h 246"/>
                <a:gd name="T38" fmla="*/ 254 w 394"/>
                <a:gd name="T39" fmla="*/ 52 h 246"/>
                <a:gd name="T40" fmla="*/ 315 w 394"/>
                <a:gd name="T41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4" h="246">
                  <a:moveTo>
                    <a:pt x="315" y="0"/>
                  </a:moveTo>
                  <a:cubicBezTo>
                    <a:pt x="341" y="28"/>
                    <a:pt x="363" y="61"/>
                    <a:pt x="374" y="103"/>
                  </a:cubicBezTo>
                  <a:cubicBezTo>
                    <a:pt x="367" y="107"/>
                    <a:pt x="356" y="108"/>
                    <a:pt x="348" y="111"/>
                  </a:cubicBezTo>
                  <a:cubicBezTo>
                    <a:pt x="359" y="130"/>
                    <a:pt x="380" y="149"/>
                    <a:pt x="394" y="169"/>
                  </a:cubicBezTo>
                  <a:cubicBezTo>
                    <a:pt x="388" y="176"/>
                    <a:pt x="374" y="187"/>
                    <a:pt x="357" y="192"/>
                  </a:cubicBezTo>
                  <a:cubicBezTo>
                    <a:pt x="329" y="200"/>
                    <a:pt x="297" y="200"/>
                    <a:pt x="286" y="181"/>
                  </a:cubicBezTo>
                  <a:cubicBezTo>
                    <a:pt x="253" y="184"/>
                    <a:pt x="220" y="186"/>
                    <a:pt x="200" y="202"/>
                  </a:cubicBezTo>
                  <a:cubicBezTo>
                    <a:pt x="192" y="200"/>
                    <a:pt x="188" y="192"/>
                    <a:pt x="181" y="188"/>
                  </a:cubicBezTo>
                  <a:cubicBezTo>
                    <a:pt x="149" y="209"/>
                    <a:pt x="99" y="212"/>
                    <a:pt x="59" y="226"/>
                  </a:cubicBezTo>
                  <a:cubicBezTo>
                    <a:pt x="60" y="234"/>
                    <a:pt x="58" y="238"/>
                    <a:pt x="58" y="246"/>
                  </a:cubicBezTo>
                  <a:cubicBezTo>
                    <a:pt x="47" y="242"/>
                    <a:pt x="35" y="239"/>
                    <a:pt x="24" y="235"/>
                  </a:cubicBezTo>
                  <a:cubicBezTo>
                    <a:pt x="23" y="200"/>
                    <a:pt x="8" y="179"/>
                    <a:pt x="0" y="151"/>
                  </a:cubicBezTo>
                  <a:cubicBezTo>
                    <a:pt x="8" y="143"/>
                    <a:pt x="18" y="138"/>
                    <a:pt x="28" y="132"/>
                  </a:cubicBezTo>
                  <a:cubicBezTo>
                    <a:pt x="40" y="135"/>
                    <a:pt x="53" y="140"/>
                    <a:pt x="69" y="143"/>
                  </a:cubicBezTo>
                  <a:cubicBezTo>
                    <a:pt x="81" y="145"/>
                    <a:pt x="102" y="152"/>
                    <a:pt x="113" y="149"/>
                  </a:cubicBezTo>
                  <a:cubicBezTo>
                    <a:pt x="120" y="148"/>
                    <a:pt x="131" y="131"/>
                    <a:pt x="138" y="122"/>
                  </a:cubicBezTo>
                  <a:cubicBezTo>
                    <a:pt x="147" y="111"/>
                    <a:pt x="153" y="98"/>
                    <a:pt x="161" y="93"/>
                  </a:cubicBezTo>
                  <a:cubicBezTo>
                    <a:pt x="176" y="82"/>
                    <a:pt x="203" y="78"/>
                    <a:pt x="218" y="65"/>
                  </a:cubicBezTo>
                  <a:cubicBezTo>
                    <a:pt x="222" y="62"/>
                    <a:pt x="223" y="55"/>
                    <a:pt x="227" y="53"/>
                  </a:cubicBezTo>
                  <a:cubicBezTo>
                    <a:pt x="236" y="48"/>
                    <a:pt x="244" y="53"/>
                    <a:pt x="254" y="52"/>
                  </a:cubicBezTo>
                  <a:cubicBezTo>
                    <a:pt x="287" y="49"/>
                    <a:pt x="299" y="21"/>
                    <a:pt x="31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9" name="Freeform 15"/>
            <p:cNvSpPr>
              <a:spLocks/>
            </p:cNvSpPr>
            <p:nvPr/>
          </p:nvSpPr>
          <p:spPr bwMode="auto">
            <a:xfrm>
              <a:off x="9912350" y="3578225"/>
              <a:ext cx="1143000" cy="995363"/>
            </a:xfrm>
            <a:custGeom>
              <a:avLst/>
              <a:gdLst>
                <a:gd name="T0" fmla="*/ 275 w 584"/>
                <a:gd name="T1" fmla="*/ 0 h 509"/>
                <a:gd name="T2" fmla="*/ 284 w 584"/>
                <a:gd name="T3" fmla="*/ 61 h 509"/>
                <a:gd name="T4" fmla="*/ 317 w 584"/>
                <a:gd name="T5" fmla="*/ 101 h 509"/>
                <a:gd name="T6" fmla="*/ 354 w 584"/>
                <a:gd name="T7" fmla="*/ 79 h 509"/>
                <a:gd name="T8" fmla="*/ 393 w 584"/>
                <a:gd name="T9" fmla="*/ 60 h 509"/>
                <a:gd name="T10" fmla="*/ 455 w 584"/>
                <a:gd name="T11" fmla="*/ 70 h 509"/>
                <a:gd name="T12" fmla="*/ 584 w 584"/>
                <a:gd name="T13" fmla="*/ 297 h 509"/>
                <a:gd name="T14" fmla="*/ 545 w 584"/>
                <a:gd name="T15" fmla="*/ 460 h 509"/>
                <a:gd name="T16" fmla="*/ 435 w 584"/>
                <a:gd name="T17" fmla="*/ 509 h 509"/>
                <a:gd name="T18" fmla="*/ 307 w 584"/>
                <a:gd name="T19" fmla="*/ 481 h 509"/>
                <a:gd name="T20" fmla="*/ 244 w 584"/>
                <a:gd name="T21" fmla="*/ 480 h 509"/>
                <a:gd name="T22" fmla="*/ 172 w 584"/>
                <a:gd name="T23" fmla="*/ 462 h 509"/>
                <a:gd name="T24" fmla="*/ 97 w 584"/>
                <a:gd name="T25" fmla="*/ 448 h 509"/>
                <a:gd name="T26" fmla="*/ 52 w 584"/>
                <a:gd name="T27" fmla="*/ 405 h 509"/>
                <a:gd name="T28" fmla="*/ 71 w 584"/>
                <a:gd name="T29" fmla="*/ 379 h 509"/>
                <a:gd name="T30" fmla="*/ 9 w 584"/>
                <a:gd name="T31" fmla="*/ 323 h 509"/>
                <a:gd name="T32" fmla="*/ 8 w 584"/>
                <a:gd name="T33" fmla="*/ 246 h 509"/>
                <a:gd name="T34" fmla="*/ 34 w 584"/>
                <a:gd name="T35" fmla="*/ 177 h 509"/>
                <a:gd name="T36" fmla="*/ 29 w 584"/>
                <a:gd name="T37" fmla="*/ 174 h 509"/>
                <a:gd name="T38" fmla="*/ 46 w 584"/>
                <a:gd name="T39" fmla="*/ 178 h 509"/>
                <a:gd name="T40" fmla="*/ 96 w 584"/>
                <a:gd name="T41" fmla="*/ 177 h 509"/>
                <a:gd name="T42" fmla="*/ 139 w 584"/>
                <a:gd name="T43" fmla="*/ 176 h 509"/>
                <a:gd name="T44" fmla="*/ 158 w 584"/>
                <a:gd name="T45" fmla="*/ 155 h 509"/>
                <a:gd name="T46" fmla="*/ 191 w 584"/>
                <a:gd name="T47" fmla="*/ 111 h 509"/>
                <a:gd name="T48" fmla="*/ 205 w 584"/>
                <a:gd name="T49" fmla="*/ 110 h 509"/>
                <a:gd name="T50" fmla="*/ 242 w 584"/>
                <a:gd name="T51" fmla="*/ 44 h 509"/>
                <a:gd name="T52" fmla="*/ 275 w 584"/>
                <a:gd name="T53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4" h="509">
                  <a:moveTo>
                    <a:pt x="275" y="0"/>
                  </a:moveTo>
                  <a:cubicBezTo>
                    <a:pt x="285" y="20"/>
                    <a:pt x="278" y="42"/>
                    <a:pt x="284" y="61"/>
                  </a:cubicBezTo>
                  <a:cubicBezTo>
                    <a:pt x="290" y="78"/>
                    <a:pt x="311" y="86"/>
                    <a:pt x="317" y="101"/>
                  </a:cubicBezTo>
                  <a:cubicBezTo>
                    <a:pt x="330" y="96"/>
                    <a:pt x="341" y="87"/>
                    <a:pt x="354" y="79"/>
                  </a:cubicBezTo>
                  <a:cubicBezTo>
                    <a:pt x="365" y="73"/>
                    <a:pt x="381" y="61"/>
                    <a:pt x="393" y="60"/>
                  </a:cubicBezTo>
                  <a:cubicBezTo>
                    <a:pt x="412" y="57"/>
                    <a:pt x="432" y="69"/>
                    <a:pt x="455" y="70"/>
                  </a:cubicBezTo>
                  <a:cubicBezTo>
                    <a:pt x="501" y="143"/>
                    <a:pt x="540" y="222"/>
                    <a:pt x="584" y="297"/>
                  </a:cubicBezTo>
                  <a:cubicBezTo>
                    <a:pt x="573" y="353"/>
                    <a:pt x="566" y="414"/>
                    <a:pt x="545" y="460"/>
                  </a:cubicBezTo>
                  <a:cubicBezTo>
                    <a:pt x="515" y="473"/>
                    <a:pt x="484" y="509"/>
                    <a:pt x="435" y="509"/>
                  </a:cubicBezTo>
                  <a:cubicBezTo>
                    <a:pt x="393" y="509"/>
                    <a:pt x="344" y="486"/>
                    <a:pt x="307" y="481"/>
                  </a:cubicBezTo>
                  <a:cubicBezTo>
                    <a:pt x="286" y="479"/>
                    <a:pt x="264" y="482"/>
                    <a:pt x="244" y="480"/>
                  </a:cubicBezTo>
                  <a:cubicBezTo>
                    <a:pt x="220" y="477"/>
                    <a:pt x="197" y="466"/>
                    <a:pt x="172" y="462"/>
                  </a:cubicBezTo>
                  <a:cubicBezTo>
                    <a:pt x="146" y="457"/>
                    <a:pt x="116" y="456"/>
                    <a:pt x="97" y="448"/>
                  </a:cubicBezTo>
                  <a:cubicBezTo>
                    <a:pt x="85" y="444"/>
                    <a:pt x="53" y="418"/>
                    <a:pt x="52" y="405"/>
                  </a:cubicBezTo>
                  <a:cubicBezTo>
                    <a:pt x="52" y="392"/>
                    <a:pt x="64" y="387"/>
                    <a:pt x="71" y="379"/>
                  </a:cubicBezTo>
                  <a:cubicBezTo>
                    <a:pt x="55" y="356"/>
                    <a:pt x="41" y="330"/>
                    <a:pt x="9" y="323"/>
                  </a:cubicBezTo>
                  <a:cubicBezTo>
                    <a:pt x="2" y="296"/>
                    <a:pt x="0" y="271"/>
                    <a:pt x="8" y="246"/>
                  </a:cubicBezTo>
                  <a:cubicBezTo>
                    <a:pt x="14" y="223"/>
                    <a:pt x="34" y="203"/>
                    <a:pt x="34" y="177"/>
                  </a:cubicBezTo>
                  <a:cubicBezTo>
                    <a:pt x="35" y="173"/>
                    <a:pt x="31" y="175"/>
                    <a:pt x="29" y="174"/>
                  </a:cubicBezTo>
                  <a:cubicBezTo>
                    <a:pt x="31" y="166"/>
                    <a:pt x="40" y="178"/>
                    <a:pt x="46" y="178"/>
                  </a:cubicBezTo>
                  <a:cubicBezTo>
                    <a:pt x="63" y="173"/>
                    <a:pt x="79" y="177"/>
                    <a:pt x="96" y="177"/>
                  </a:cubicBezTo>
                  <a:cubicBezTo>
                    <a:pt x="109" y="177"/>
                    <a:pt x="128" y="179"/>
                    <a:pt x="139" y="176"/>
                  </a:cubicBezTo>
                  <a:cubicBezTo>
                    <a:pt x="146" y="174"/>
                    <a:pt x="152" y="162"/>
                    <a:pt x="158" y="155"/>
                  </a:cubicBezTo>
                  <a:cubicBezTo>
                    <a:pt x="170" y="140"/>
                    <a:pt x="181" y="129"/>
                    <a:pt x="191" y="111"/>
                  </a:cubicBezTo>
                  <a:cubicBezTo>
                    <a:pt x="196" y="111"/>
                    <a:pt x="201" y="111"/>
                    <a:pt x="205" y="110"/>
                  </a:cubicBezTo>
                  <a:cubicBezTo>
                    <a:pt x="231" y="101"/>
                    <a:pt x="233" y="69"/>
                    <a:pt x="242" y="44"/>
                  </a:cubicBezTo>
                  <a:cubicBezTo>
                    <a:pt x="250" y="23"/>
                    <a:pt x="267" y="15"/>
                    <a:pt x="27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0" name="Freeform 16"/>
            <p:cNvSpPr>
              <a:spLocks/>
            </p:cNvSpPr>
            <p:nvPr/>
          </p:nvSpPr>
          <p:spPr bwMode="auto">
            <a:xfrm>
              <a:off x="8269288" y="3698875"/>
              <a:ext cx="620713" cy="860425"/>
            </a:xfrm>
            <a:custGeom>
              <a:avLst/>
              <a:gdLst>
                <a:gd name="T0" fmla="*/ 197 w 317"/>
                <a:gd name="T1" fmla="*/ 201 h 439"/>
                <a:gd name="T2" fmla="*/ 215 w 317"/>
                <a:gd name="T3" fmla="*/ 199 h 439"/>
                <a:gd name="T4" fmla="*/ 218 w 317"/>
                <a:gd name="T5" fmla="*/ 231 h 439"/>
                <a:gd name="T6" fmla="*/ 314 w 317"/>
                <a:gd name="T7" fmla="*/ 306 h 439"/>
                <a:gd name="T8" fmla="*/ 313 w 317"/>
                <a:gd name="T9" fmla="*/ 357 h 439"/>
                <a:gd name="T10" fmla="*/ 283 w 317"/>
                <a:gd name="T11" fmla="*/ 412 h 439"/>
                <a:gd name="T12" fmla="*/ 232 w 317"/>
                <a:gd name="T13" fmla="*/ 439 h 439"/>
                <a:gd name="T14" fmla="*/ 185 w 317"/>
                <a:gd name="T15" fmla="*/ 368 h 439"/>
                <a:gd name="T16" fmla="*/ 149 w 317"/>
                <a:gd name="T17" fmla="*/ 329 h 439"/>
                <a:gd name="T18" fmla="*/ 134 w 317"/>
                <a:gd name="T19" fmla="*/ 273 h 439"/>
                <a:gd name="T20" fmla="*/ 126 w 317"/>
                <a:gd name="T21" fmla="*/ 264 h 439"/>
                <a:gd name="T22" fmla="*/ 109 w 317"/>
                <a:gd name="T23" fmla="*/ 234 h 439"/>
                <a:gd name="T24" fmla="*/ 78 w 317"/>
                <a:gd name="T25" fmla="*/ 198 h 439"/>
                <a:gd name="T26" fmla="*/ 56 w 317"/>
                <a:gd name="T27" fmla="*/ 144 h 439"/>
                <a:gd name="T28" fmla="*/ 23 w 317"/>
                <a:gd name="T29" fmla="*/ 100 h 439"/>
                <a:gd name="T30" fmla="*/ 12 w 317"/>
                <a:gd name="T31" fmla="*/ 103 h 439"/>
                <a:gd name="T32" fmla="*/ 4 w 317"/>
                <a:gd name="T33" fmla="*/ 56 h 439"/>
                <a:gd name="T34" fmla="*/ 66 w 317"/>
                <a:gd name="T35" fmla="*/ 31 h 439"/>
                <a:gd name="T36" fmla="*/ 106 w 317"/>
                <a:gd name="T37" fmla="*/ 0 h 439"/>
                <a:gd name="T38" fmla="*/ 135 w 317"/>
                <a:gd name="T39" fmla="*/ 21 h 439"/>
                <a:gd name="T40" fmla="*/ 157 w 317"/>
                <a:gd name="T41" fmla="*/ 87 h 439"/>
                <a:gd name="T42" fmla="*/ 159 w 317"/>
                <a:gd name="T43" fmla="*/ 127 h 439"/>
                <a:gd name="T44" fmla="*/ 197 w 317"/>
                <a:gd name="T45" fmla="*/ 201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7" h="439">
                  <a:moveTo>
                    <a:pt x="197" y="201"/>
                  </a:moveTo>
                  <a:cubicBezTo>
                    <a:pt x="201" y="198"/>
                    <a:pt x="209" y="200"/>
                    <a:pt x="215" y="199"/>
                  </a:cubicBezTo>
                  <a:cubicBezTo>
                    <a:pt x="215" y="211"/>
                    <a:pt x="218" y="220"/>
                    <a:pt x="218" y="231"/>
                  </a:cubicBezTo>
                  <a:cubicBezTo>
                    <a:pt x="238" y="262"/>
                    <a:pt x="301" y="269"/>
                    <a:pt x="314" y="306"/>
                  </a:cubicBezTo>
                  <a:cubicBezTo>
                    <a:pt x="317" y="315"/>
                    <a:pt x="316" y="346"/>
                    <a:pt x="313" y="357"/>
                  </a:cubicBezTo>
                  <a:cubicBezTo>
                    <a:pt x="308" y="378"/>
                    <a:pt x="292" y="396"/>
                    <a:pt x="283" y="412"/>
                  </a:cubicBezTo>
                  <a:cubicBezTo>
                    <a:pt x="255" y="410"/>
                    <a:pt x="248" y="429"/>
                    <a:pt x="232" y="439"/>
                  </a:cubicBezTo>
                  <a:cubicBezTo>
                    <a:pt x="225" y="407"/>
                    <a:pt x="206" y="390"/>
                    <a:pt x="185" y="368"/>
                  </a:cubicBezTo>
                  <a:cubicBezTo>
                    <a:pt x="173" y="355"/>
                    <a:pt x="156" y="341"/>
                    <a:pt x="149" y="329"/>
                  </a:cubicBezTo>
                  <a:cubicBezTo>
                    <a:pt x="141" y="311"/>
                    <a:pt x="141" y="290"/>
                    <a:pt x="134" y="273"/>
                  </a:cubicBezTo>
                  <a:cubicBezTo>
                    <a:pt x="132" y="269"/>
                    <a:pt x="128" y="267"/>
                    <a:pt x="126" y="264"/>
                  </a:cubicBezTo>
                  <a:cubicBezTo>
                    <a:pt x="119" y="253"/>
                    <a:pt x="116" y="243"/>
                    <a:pt x="109" y="234"/>
                  </a:cubicBezTo>
                  <a:cubicBezTo>
                    <a:pt x="100" y="223"/>
                    <a:pt x="85" y="213"/>
                    <a:pt x="78" y="198"/>
                  </a:cubicBezTo>
                  <a:cubicBezTo>
                    <a:pt x="70" y="180"/>
                    <a:pt x="67" y="161"/>
                    <a:pt x="56" y="144"/>
                  </a:cubicBezTo>
                  <a:cubicBezTo>
                    <a:pt x="46" y="128"/>
                    <a:pt x="34" y="116"/>
                    <a:pt x="23" y="100"/>
                  </a:cubicBezTo>
                  <a:cubicBezTo>
                    <a:pt x="18" y="100"/>
                    <a:pt x="16" y="106"/>
                    <a:pt x="12" y="103"/>
                  </a:cubicBezTo>
                  <a:cubicBezTo>
                    <a:pt x="0" y="94"/>
                    <a:pt x="14" y="68"/>
                    <a:pt x="4" y="56"/>
                  </a:cubicBezTo>
                  <a:cubicBezTo>
                    <a:pt x="34" y="60"/>
                    <a:pt x="45" y="46"/>
                    <a:pt x="66" y="31"/>
                  </a:cubicBezTo>
                  <a:cubicBezTo>
                    <a:pt x="82" y="19"/>
                    <a:pt x="95" y="9"/>
                    <a:pt x="106" y="0"/>
                  </a:cubicBezTo>
                  <a:cubicBezTo>
                    <a:pt x="117" y="6"/>
                    <a:pt x="125" y="15"/>
                    <a:pt x="135" y="21"/>
                  </a:cubicBezTo>
                  <a:cubicBezTo>
                    <a:pt x="137" y="44"/>
                    <a:pt x="153" y="62"/>
                    <a:pt x="157" y="87"/>
                  </a:cubicBezTo>
                  <a:cubicBezTo>
                    <a:pt x="159" y="100"/>
                    <a:pt x="157" y="113"/>
                    <a:pt x="159" y="127"/>
                  </a:cubicBezTo>
                  <a:cubicBezTo>
                    <a:pt x="163" y="154"/>
                    <a:pt x="182" y="183"/>
                    <a:pt x="197" y="20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1" name="Freeform 17"/>
            <p:cNvSpPr>
              <a:spLocks/>
            </p:cNvSpPr>
            <p:nvPr/>
          </p:nvSpPr>
          <p:spPr bwMode="auto">
            <a:xfrm>
              <a:off x="8609013" y="3821113"/>
              <a:ext cx="944563" cy="558800"/>
            </a:xfrm>
            <a:custGeom>
              <a:avLst/>
              <a:gdLst>
                <a:gd name="T0" fmla="*/ 305 w 483"/>
                <a:gd name="T1" fmla="*/ 19 h 286"/>
                <a:gd name="T2" fmla="*/ 331 w 483"/>
                <a:gd name="T3" fmla="*/ 41 h 286"/>
                <a:gd name="T4" fmla="*/ 371 w 483"/>
                <a:gd name="T5" fmla="*/ 45 h 286"/>
                <a:gd name="T6" fmla="*/ 385 w 483"/>
                <a:gd name="T7" fmla="*/ 60 h 286"/>
                <a:gd name="T8" fmla="*/ 418 w 483"/>
                <a:gd name="T9" fmla="*/ 79 h 286"/>
                <a:gd name="T10" fmla="*/ 439 w 483"/>
                <a:gd name="T11" fmla="*/ 11 h 286"/>
                <a:gd name="T12" fmla="*/ 475 w 483"/>
                <a:gd name="T13" fmla="*/ 53 h 286"/>
                <a:gd name="T14" fmla="*/ 475 w 483"/>
                <a:gd name="T15" fmla="*/ 103 h 286"/>
                <a:gd name="T16" fmla="*/ 465 w 483"/>
                <a:gd name="T17" fmla="*/ 162 h 286"/>
                <a:gd name="T18" fmla="*/ 480 w 483"/>
                <a:gd name="T19" fmla="*/ 193 h 286"/>
                <a:gd name="T20" fmla="*/ 463 w 483"/>
                <a:gd name="T21" fmla="*/ 236 h 286"/>
                <a:gd name="T22" fmla="*/ 435 w 483"/>
                <a:gd name="T23" fmla="*/ 243 h 286"/>
                <a:gd name="T24" fmla="*/ 403 w 483"/>
                <a:gd name="T25" fmla="*/ 235 h 286"/>
                <a:gd name="T26" fmla="*/ 363 w 483"/>
                <a:gd name="T27" fmla="*/ 235 h 286"/>
                <a:gd name="T28" fmla="*/ 336 w 483"/>
                <a:gd name="T29" fmla="*/ 209 h 286"/>
                <a:gd name="T30" fmla="*/ 237 w 483"/>
                <a:gd name="T31" fmla="*/ 191 h 286"/>
                <a:gd name="T32" fmla="*/ 177 w 483"/>
                <a:gd name="T33" fmla="*/ 286 h 286"/>
                <a:gd name="T34" fmla="*/ 154 w 483"/>
                <a:gd name="T35" fmla="*/ 286 h 286"/>
                <a:gd name="T36" fmla="*/ 58 w 483"/>
                <a:gd name="T37" fmla="*/ 165 h 286"/>
                <a:gd name="T38" fmla="*/ 54 w 483"/>
                <a:gd name="T39" fmla="*/ 124 h 286"/>
                <a:gd name="T40" fmla="*/ 0 w 483"/>
                <a:gd name="T41" fmla="*/ 60 h 286"/>
                <a:gd name="T42" fmla="*/ 45 w 483"/>
                <a:gd name="T43" fmla="*/ 73 h 286"/>
                <a:gd name="T44" fmla="*/ 46 w 483"/>
                <a:gd name="T45" fmla="*/ 48 h 286"/>
                <a:gd name="T46" fmla="*/ 153 w 483"/>
                <a:gd name="T47" fmla="*/ 13 h 286"/>
                <a:gd name="T48" fmla="*/ 173 w 483"/>
                <a:gd name="T49" fmla="*/ 28 h 286"/>
                <a:gd name="T50" fmla="*/ 253 w 483"/>
                <a:gd name="T51" fmla="*/ 4 h 286"/>
                <a:gd name="T52" fmla="*/ 276 w 483"/>
                <a:gd name="T53" fmla="*/ 20 h 286"/>
                <a:gd name="T54" fmla="*/ 305 w 483"/>
                <a:gd name="T55" fmla="*/ 19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83" h="286">
                  <a:moveTo>
                    <a:pt x="305" y="19"/>
                  </a:moveTo>
                  <a:cubicBezTo>
                    <a:pt x="315" y="27"/>
                    <a:pt x="318" y="37"/>
                    <a:pt x="331" y="41"/>
                  </a:cubicBezTo>
                  <a:cubicBezTo>
                    <a:pt x="343" y="45"/>
                    <a:pt x="358" y="40"/>
                    <a:pt x="371" y="45"/>
                  </a:cubicBezTo>
                  <a:cubicBezTo>
                    <a:pt x="377" y="47"/>
                    <a:pt x="379" y="55"/>
                    <a:pt x="385" y="60"/>
                  </a:cubicBezTo>
                  <a:cubicBezTo>
                    <a:pt x="395" y="68"/>
                    <a:pt x="409" y="73"/>
                    <a:pt x="418" y="79"/>
                  </a:cubicBezTo>
                  <a:cubicBezTo>
                    <a:pt x="431" y="63"/>
                    <a:pt x="430" y="32"/>
                    <a:pt x="439" y="11"/>
                  </a:cubicBezTo>
                  <a:cubicBezTo>
                    <a:pt x="458" y="15"/>
                    <a:pt x="467" y="32"/>
                    <a:pt x="475" y="53"/>
                  </a:cubicBezTo>
                  <a:cubicBezTo>
                    <a:pt x="481" y="71"/>
                    <a:pt x="481" y="82"/>
                    <a:pt x="475" y="103"/>
                  </a:cubicBezTo>
                  <a:cubicBezTo>
                    <a:pt x="469" y="121"/>
                    <a:pt x="458" y="135"/>
                    <a:pt x="465" y="162"/>
                  </a:cubicBezTo>
                  <a:cubicBezTo>
                    <a:pt x="468" y="173"/>
                    <a:pt x="478" y="182"/>
                    <a:pt x="480" y="193"/>
                  </a:cubicBezTo>
                  <a:cubicBezTo>
                    <a:pt x="483" y="212"/>
                    <a:pt x="475" y="224"/>
                    <a:pt x="463" y="236"/>
                  </a:cubicBezTo>
                  <a:cubicBezTo>
                    <a:pt x="450" y="233"/>
                    <a:pt x="445" y="242"/>
                    <a:pt x="435" y="243"/>
                  </a:cubicBezTo>
                  <a:cubicBezTo>
                    <a:pt x="423" y="244"/>
                    <a:pt x="414" y="236"/>
                    <a:pt x="403" y="235"/>
                  </a:cubicBezTo>
                  <a:cubicBezTo>
                    <a:pt x="390" y="234"/>
                    <a:pt x="377" y="242"/>
                    <a:pt x="363" y="235"/>
                  </a:cubicBezTo>
                  <a:cubicBezTo>
                    <a:pt x="351" y="228"/>
                    <a:pt x="347" y="217"/>
                    <a:pt x="336" y="209"/>
                  </a:cubicBezTo>
                  <a:cubicBezTo>
                    <a:pt x="313" y="191"/>
                    <a:pt x="278" y="192"/>
                    <a:pt x="237" y="191"/>
                  </a:cubicBezTo>
                  <a:cubicBezTo>
                    <a:pt x="219" y="225"/>
                    <a:pt x="203" y="261"/>
                    <a:pt x="177" y="286"/>
                  </a:cubicBezTo>
                  <a:cubicBezTo>
                    <a:pt x="169" y="286"/>
                    <a:pt x="162" y="286"/>
                    <a:pt x="154" y="286"/>
                  </a:cubicBezTo>
                  <a:cubicBezTo>
                    <a:pt x="171" y="202"/>
                    <a:pt x="94" y="201"/>
                    <a:pt x="58" y="165"/>
                  </a:cubicBezTo>
                  <a:cubicBezTo>
                    <a:pt x="58" y="151"/>
                    <a:pt x="55" y="138"/>
                    <a:pt x="54" y="124"/>
                  </a:cubicBezTo>
                  <a:cubicBezTo>
                    <a:pt x="13" y="135"/>
                    <a:pt x="9" y="86"/>
                    <a:pt x="0" y="60"/>
                  </a:cubicBezTo>
                  <a:cubicBezTo>
                    <a:pt x="16" y="63"/>
                    <a:pt x="30" y="68"/>
                    <a:pt x="45" y="73"/>
                  </a:cubicBezTo>
                  <a:cubicBezTo>
                    <a:pt x="48" y="67"/>
                    <a:pt x="46" y="56"/>
                    <a:pt x="46" y="48"/>
                  </a:cubicBezTo>
                  <a:cubicBezTo>
                    <a:pt x="78" y="32"/>
                    <a:pt x="125" y="33"/>
                    <a:pt x="153" y="13"/>
                  </a:cubicBezTo>
                  <a:cubicBezTo>
                    <a:pt x="161" y="16"/>
                    <a:pt x="166" y="24"/>
                    <a:pt x="173" y="28"/>
                  </a:cubicBezTo>
                  <a:cubicBezTo>
                    <a:pt x="189" y="17"/>
                    <a:pt x="227" y="0"/>
                    <a:pt x="253" y="4"/>
                  </a:cubicBezTo>
                  <a:cubicBezTo>
                    <a:pt x="264" y="6"/>
                    <a:pt x="268" y="15"/>
                    <a:pt x="276" y="20"/>
                  </a:cubicBezTo>
                  <a:cubicBezTo>
                    <a:pt x="286" y="21"/>
                    <a:pt x="295" y="19"/>
                    <a:pt x="305" y="1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2" name="Freeform 18"/>
            <p:cNvSpPr>
              <a:spLocks/>
            </p:cNvSpPr>
            <p:nvPr/>
          </p:nvSpPr>
          <p:spPr bwMode="auto">
            <a:xfrm>
              <a:off x="9424988" y="3967163"/>
              <a:ext cx="1092200" cy="1268413"/>
            </a:xfrm>
            <a:custGeom>
              <a:avLst/>
              <a:gdLst>
                <a:gd name="T0" fmla="*/ 246 w 558"/>
                <a:gd name="T1" fmla="*/ 134 h 648"/>
                <a:gd name="T2" fmla="*/ 301 w 558"/>
                <a:gd name="T3" fmla="*/ 176 h 648"/>
                <a:gd name="T4" fmla="*/ 288 w 558"/>
                <a:gd name="T5" fmla="*/ 205 h 648"/>
                <a:gd name="T6" fmla="*/ 344 w 558"/>
                <a:gd name="T7" fmla="*/ 263 h 648"/>
                <a:gd name="T8" fmla="*/ 555 w 558"/>
                <a:gd name="T9" fmla="*/ 296 h 648"/>
                <a:gd name="T10" fmla="*/ 545 w 558"/>
                <a:gd name="T11" fmla="*/ 300 h 648"/>
                <a:gd name="T12" fmla="*/ 514 w 558"/>
                <a:gd name="T13" fmla="*/ 369 h 648"/>
                <a:gd name="T14" fmla="*/ 481 w 558"/>
                <a:gd name="T15" fmla="*/ 420 h 648"/>
                <a:gd name="T16" fmla="*/ 475 w 558"/>
                <a:gd name="T17" fmla="*/ 471 h 648"/>
                <a:gd name="T18" fmla="*/ 456 w 558"/>
                <a:gd name="T19" fmla="*/ 504 h 648"/>
                <a:gd name="T20" fmla="*/ 437 w 558"/>
                <a:gd name="T21" fmla="*/ 538 h 648"/>
                <a:gd name="T22" fmla="*/ 433 w 558"/>
                <a:gd name="T23" fmla="*/ 648 h 648"/>
                <a:gd name="T24" fmla="*/ 432 w 558"/>
                <a:gd name="T25" fmla="*/ 588 h 648"/>
                <a:gd name="T26" fmla="*/ 396 w 558"/>
                <a:gd name="T27" fmla="*/ 586 h 648"/>
                <a:gd name="T28" fmla="*/ 336 w 558"/>
                <a:gd name="T29" fmla="*/ 584 h 648"/>
                <a:gd name="T30" fmla="*/ 319 w 558"/>
                <a:gd name="T31" fmla="*/ 538 h 648"/>
                <a:gd name="T32" fmla="*/ 295 w 558"/>
                <a:gd name="T33" fmla="*/ 525 h 648"/>
                <a:gd name="T34" fmla="*/ 291 w 558"/>
                <a:gd name="T35" fmla="*/ 554 h 648"/>
                <a:gd name="T36" fmla="*/ 232 w 558"/>
                <a:gd name="T37" fmla="*/ 533 h 648"/>
                <a:gd name="T38" fmla="*/ 234 w 558"/>
                <a:gd name="T39" fmla="*/ 510 h 648"/>
                <a:gd name="T40" fmla="*/ 287 w 558"/>
                <a:gd name="T41" fmla="*/ 472 h 648"/>
                <a:gd name="T42" fmla="*/ 290 w 558"/>
                <a:gd name="T43" fmla="*/ 402 h 648"/>
                <a:gd name="T44" fmla="*/ 201 w 558"/>
                <a:gd name="T45" fmla="*/ 346 h 648"/>
                <a:gd name="T46" fmla="*/ 145 w 558"/>
                <a:gd name="T47" fmla="*/ 329 h 648"/>
                <a:gd name="T48" fmla="*/ 118 w 558"/>
                <a:gd name="T49" fmla="*/ 327 h 648"/>
                <a:gd name="T50" fmla="*/ 93 w 558"/>
                <a:gd name="T51" fmla="*/ 305 h 648"/>
                <a:gd name="T52" fmla="*/ 50 w 558"/>
                <a:gd name="T53" fmla="*/ 239 h 648"/>
                <a:gd name="T54" fmla="*/ 0 w 558"/>
                <a:gd name="T55" fmla="*/ 180 h 648"/>
                <a:gd name="T56" fmla="*/ 54 w 558"/>
                <a:gd name="T57" fmla="*/ 173 h 648"/>
                <a:gd name="T58" fmla="*/ 76 w 558"/>
                <a:gd name="T59" fmla="*/ 143 h 648"/>
                <a:gd name="T60" fmla="*/ 59 w 558"/>
                <a:gd name="T61" fmla="*/ 57 h 648"/>
                <a:gd name="T62" fmla="*/ 72 w 558"/>
                <a:gd name="T63" fmla="*/ 23 h 648"/>
                <a:gd name="T64" fmla="*/ 125 w 558"/>
                <a:gd name="T65" fmla="*/ 10 h 648"/>
                <a:gd name="T66" fmla="*/ 189 w 558"/>
                <a:gd name="T67" fmla="*/ 33 h 648"/>
                <a:gd name="T68" fmla="*/ 224 w 558"/>
                <a:gd name="T69" fmla="*/ 32 h 648"/>
                <a:gd name="T70" fmla="*/ 262 w 558"/>
                <a:gd name="T71" fmla="*/ 0 h 648"/>
                <a:gd name="T72" fmla="*/ 265 w 558"/>
                <a:gd name="T73" fmla="*/ 3 h 648"/>
                <a:gd name="T74" fmla="*/ 246 w 558"/>
                <a:gd name="T75" fmla="*/ 134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8" h="648">
                  <a:moveTo>
                    <a:pt x="246" y="134"/>
                  </a:moveTo>
                  <a:cubicBezTo>
                    <a:pt x="273" y="139"/>
                    <a:pt x="290" y="155"/>
                    <a:pt x="301" y="176"/>
                  </a:cubicBezTo>
                  <a:cubicBezTo>
                    <a:pt x="299" y="185"/>
                    <a:pt x="288" y="192"/>
                    <a:pt x="288" y="205"/>
                  </a:cubicBezTo>
                  <a:cubicBezTo>
                    <a:pt x="288" y="232"/>
                    <a:pt x="329" y="248"/>
                    <a:pt x="344" y="263"/>
                  </a:cubicBezTo>
                  <a:cubicBezTo>
                    <a:pt x="419" y="269"/>
                    <a:pt x="470" y="299"/>
                    <a:pt x="555" y="296"/>
                  </a:cubicBezTo>
                  <a:cubicBezTo>
                    <a:pt x="552" y="298"/>
                    <a:pt x="549" y="299"/>
                    <a:pt x="545" y="300"/>
                  </a:cubicBezTo>
                  <a:cubicBezTo>
                    <a:pt x="558" y="329"/>
                    <a:pt x="530" y="349"/>
                    <a:pt x="514" y="369"/>
                  </a:cubicBezTo>
                  <a:cubicBezTo>
                    <a:pt x="501" y="385"/>
                    <a:pt x="485" y="403"/>
                    <a:pt x="481" y="420"/>
                  </a:cubicBezTo>
                  <a:cubicBezTo>
                    <a:pt x="476" y="438"/>
                    <a:pt x="480" y="456"/>
                    <a:pt x="475" y="471"/>
                  </a:cubicBezTo>
                  <a:cubicBezTo>
                    <a:pt x="471" y="483"/>
                    <a:pt x="461" y="494"/>
                    <a:pt x="456" y="504"/>
                  </a:cubicBezTo>
                  <a:cubicBezTo>
                    <a:pt x="449" y="516"/>
                    <a:pt x="445" y="527"/>
                    <a:pt x="437" y="538"/>
                  </a:cubicBezTo>
                  <a:cubicBezTo>
                    <a:pt x="451" y="565"/>
                    <a:pt x="475" y="633"/>
                    <a:pt x="433" y="648"/>
                  </a:cubicBezTo>
                  <a:cubicBezTo>
                    <a:pt x="429" y="629"/>
                    <a:pt x="427" y="607"/>
                    <a:pt x="432" y="588"/>
                  </a:cubicBezTo>
                  <a:cubicBezTo>
                    <a:pt x="418" y="592"/>
                    <a:pt x="407" y="587"/>
                    <a:pt x="396" y="586"/>
                  </a:cubicBezTo>
                  <a:cubicBezTo>
                    <a:pt x="372" y="582"/>
                    <a:pt x="352" y="597"/>
                    <a:pt x="336" y="584"/>
                  </a:cubicBezTo>
                  <a:cubicBezTo>
                    <a:pt x="330" y="569"/>
                    <a:pt x="324" y="553"/>
                    <a:pt x="319" y="538"/>
                  </a:cubicBezTo>
                  <a:cubicBezTo>
                    <a:pt x="312" y="533"/>
                    <a:pt x="302" y="530"/>
                    <a:pt x="295" y="525"/>
                  </a:cubicBezTo>
                  <a:cubicBezTo>
                    <a:pt x="293" y="534"/>
                    <a:pt x="293" y="545"/>
                    <a:pt x="291" y="554"/>
                  </a:cubicBezTo>
                  <a:cubicBezTo>
                    <a:pt x="273" y="545"/>
                    <a:pt x="250" y="542"/>
                    <a:pt x="232" y="533"/>
                  </a:cubicBezTo>
                  <a:cubicBezTo>
                    <a:pt x="231" y="524"/>
                    <a:pt x="235" y="519"/>
                    <a:pt x="234" y="510"/>
                  </a:cubicBezTo>
                  <a:cubicBezTo>
                    <a:pt x="252" y="498"/>
                    <a:pt x="269" y="485"/>
                    <a:pt x="287" y="472"/>
                  </a:cubicBezTo>
                  <a:cubicBezTo>
                    <a:pt x="289" y="449"/>
                    <a:pt x="292" y="428"/>
                    <a:pt x="290" y="402"/>
                  </a:cubicBezTo>
                  <a:cubicBezTo>
                    <a:pt x="267" y="373"/>
                    <a:pt x="243" y="359"/>
                    <a:pt x="201" y="346"/>
                  </a:cubicBezTo>
                  <a:cubicBezTo>
                    <a:pt x="183" y="340"/>
                    <a:pt x="162" y="332"/>
                    <a:pt x="145" y="329"/>
                  </a:cubicBezTo>
                  <a:cubicBezTo>
                    <a:pt x="136" y="327"/>
                    <a:pt x="127" y="330"/>
                    <a:pt x="118" y="327"/>
                  </a:cubicBezTo>
                  <a:cubicBezTo>
                    <a:pt x="111" y="325"/>
                    <a:pt x="98" y="311"/>
                    <a:pt x="93" y="305"/>
                  </a:cubicBezTo>
                  <a:cubicBezTo>
                    <a:pt x="77" y="283"/>
                    <a:pt x="67" y="259"/>
                    <a:pt x="50" y="239"/>
                  </a:cubicBezTo>
                  <a:cubicBezTo>
                    <a:pt x="32" y="219"/>
                    <a:pt x="16" y="200"/>
                    <a:pt x="0" y="180"/>
                  </a:cubicBezTo>
                  <a:cubicBezTo>
                    <a:pt x="18" y="184"/>
                    <a:pt x="33" y="174"/>
                    <a:pt x="54" y="173"/>
                  </a:cubicBezTo>
                  <a:cubicBezTo>
                    <a:pt x="63" y="164"/>
                    <a:pt x="68" y="152"/>
                    <a:pt x="76" y="143"/>
                  </a:cubicBezTo>
                  <a:cubicBezTo>
                    <a:pt x="83" y="105"/>
                    <a:pt x="57" y="94"/>
                    <a:pt x="59" y="57"/>
                  </a:cubicBezTo>
                  <a:cubicBezTo>
                    <a:pt x="64" y="46"/>
                    <a:pt x="71" y="37"/>
                    <a:pt x="72" y="23"/>
                  </a:cubicBezTo>
                  <a:cubicBezTo>
                    <a:pt x="94" y="23"/>
                    <a:pt x="108" y="15"/>
                    <a:pt x="125" y="10"/>
                  </a:cubicBezTo>
                  <a:cubicBezTo>
                    <a:pt x="139" y="20"/>
                    <a:pt x="161" y="31"/>
                    <a:pt x="189" y="33"/>
                  </a:cubicBezTo>
                  <a:cubicBezTo>
                    <a:pt x="200" y="34"/>
                    <a:pt x="216" y="34"/>
                    <a:pt x="224" y="32"/>
                  </a:cubicBezTo>
                  <a:cubicBezTo>
                    <a:pt x="240" y="28"/>
                    <a:pt x="249" y="7"/>
                    <a:pt x="262" y="0"/>
                  </a:cubicBezTo>
                  <a:cubicBezTo>
                    <a:pt x="264" y="0"/>
                    <a:pt x="264" y="1"/>
                    <a:pt x="265" y="3"/>
                  </a:cubicBezTo>
                  <a:cubicBezTo>
                    <a:pt x="241" y="34"/>
                    <a:pt x="231" y="88"/>
                    <a:pt x="246" y="1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3" name="Freeform 19"/>
            <p:cNvSpPr>
              <a:spLocks/>
            </p:cNvSpPr>
            <p:nvPr/>
          </p:nvSpPr>
          <p:spPr bwMode="auto">
            <a:xfrm>
              <a:off x="8845550" y="4221163"/>
              <a:ext cx="444500" cy="609600"/>
            </a:xfrm>
            <a:custGeom>
              <a:avLst/>
              <a:gdLst>
                <a:gd name="T0" fmla="*/ 215 w 227"/>
                <a:gd name="T1" fmla="*/ 21 h 311"/>
                <a:gd name="T2" fmla="*/ 209 w 227"/>
                <a:gd name="T3" fmla="*/ 30 h 311"/>
                <a:gd name="T4" fmla="*/ 188 w 227"/>
                <a:gd name="T5" fmla="*/ 30 h 311"/>
                <a:gd name="T6" fmla="*/ 219 w 227"/>
                <a:gd name="T7" fmla="*/ 100 h 311"/>
                <a:gd name="T8" fmla="*/ 222 w 227"/>
                <a:gd name="T9" fmla="*/ 122 h 311"/>
                <a:gd name="T10" fmla="*/ 226 w 227"/>
                <a:gd name="T11" fmla="*/ 143 h 311"/>
                <a:gd name="T12" fmla="*/ 186 w 227"/>
                <a:gd name="T13" fmla="*/ 176 h 311"/>
                <a:gd name="T14" fmla="*/ 127 w 227"/>
                <a:gd name="T15" fmla="*/ 200 h 311"/>
                <a:gd name="T16" fmla="*/ 145 w 227"/>
                <a:gd name="T17" fmla="*/ 304 h 311"/>
                <a:gd name="T18" fmla="*/ 78 w 227"/>
                <a:gd name="T19" fmla="*/ 297 h 311"/>
                <a:gd name="T20" fmla="*/ 43 w 227"/>
                <a:gd name="T21" fmla="*/ 279 h 311"/>
                <a:gd name="T22" fmla="*/ 49 w 227"/>
                <a:gd name="T23" fmla="*/ 185 h 311"/>
                <a:gd name="T24" fmla="*/ 0 w 227"/>
                <a:gd name="T25" fmla="*/ 197 h 311"/>
                <a:gd name="T26" fmla="*/ 31 w 227"/>
                <a:gd name="T27" fmla="*/ 94 h 311"/>
                <a:gd name="T28" fmla="*/ 61 w 227"/>
                <a:gd name="T29" fmla="*/ 93 h 311"/>
                <a:gd name="T30" fmla="*/ 123 w 227"/>
                <a:gd name="T31" fmla="*/ 0 h 311"/>
                <a:gd name="T32" fmla="*/ 215 w 227"/>
                <a:gd name="T33" fmla="*/ 2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7" h="311">
                  <a:moveTo>
                    <a:pt x="215" y="21"/>
                  </a:moveTo>
                  <a:cubicBezTo>
                    <a:pt x="211" y="22"/>
                    <a:pt x="206" y="22"/>
                    <a:pt x="209" y="30"/>
                  </a:cubicBezTo>
                  <a:cubicBezTo>
                    <a:pt x="202" y="30"/>
                    <a:pt x="195" y="30"/>
                    <a:pt x="188" y="30"/>
                  </a:cubicBezTo>
                  <a:cubicBezTo>
                    <a:pt x="176" y="62"/>
                    <a:pt x="211" y="75"/>
                    <a:pt x="219" y="100"/>
                  </a:cubicBezTo>
                  <a:cubicBezTo>
                    <a:pt x="221" y="105"/>
                    <a:pt x="221" y="114"/>
                    <a:pt x="222" y="122"/>
                  </a:cubicBezTo>
                  <a:cubicBezTo>
                    <a:pt x="223" y="127"/>
                    <a:pt x="227" y="138"/>
                    <a:pt x="226" y="143"/>
                  </a:cubicBezTo>
                  <a:cubicBezTo>
                    <a:pt x="224" y="153"/>
                    <a:pt x="196" y="171"/>
                    <a:pt x="186" y="176"/>
                  </a:cubicBezTo>
                  <a:cubicBezTo>
                    <a:pt x="165" y="187"/>
                    <a:pt x="144" y="189"/>
                    <a:pt x="127" y="200"/>
                  </a:cubicBezTo>
                  <a:cubicBezTo>
                    <a:pt x="133" y="235"/>
                    <a:pt x="143" y="266"/>
                    <a:pt x="145" y="304"/>
                  </a:cubicBezTo>
                  <a:cubicBezTo>
                    <a:pt x="117" y="311"/>
                    <a:pt x="100" y="305"/>
                    <a:pt x="78" y="297"/>
                  </a:cubicBezTo>
                  <a:cubicBezTo>
                    <a:pt x="62" y="292"/>
                    <a:pt x="49" y="291"/>
                    <a:pt x="43" y="279"/>
                  </a:cubicBezTo>
                  <a:cubicBezTo>
                    <a:pt x="47" y="250"/>
                    <a:pt x="51" y="221"/>
                    <a:pt x="49" y="185"/>
                  </a:cubicBezTo>
                  <a:cubicBezTo>
                    <a:pt x="38" y="189"/>
                    <a:pt x="13" y="222"/>
                    <a:pt x="0" y="197"/>
                  </a:cubicBezTo>
                  <a:cubicBezTo>
                    <a:pt x="13" y="165"/>
                    <a:pt x="26" y="134"/>
                    <a:pt x="31" y="94"/>
                  </a:cubicBezTo>
                  <a:cubicBezTo>
                    <a:pt x="40" y="94"/>
                    <a:pt x="53" y="96"/>
                    <a:pt x="61" y="93"/>
                  </a:cubicBezTo>
                  <a:cubicBezTo>
                    <a:pt x="88" y="68"/>
                    <a:pt x="107" y="35"/>
                    <a:pt x="123" y="0"/>
                  </a:cubicBezTo>
                  <a:cubicBezTo>
                    <a:pt x="161" y="0"/>
                    <a:pt x="197" y="1"/>
                    <a:pt x="215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4" name="Freeform 20"/>
            <p:cNvSpPr>
              <a:spLocks/>
            </p:cNvSpPr>
            <p:nvPr/>
          </p:nvSpPr>
          <p:spPr bwMode="auto">
            <a:xfrm>
              <a:off x="9064625" y="4283075"/>
              <a:ext cx="638175" cy="982663"/>
            </a:xfrm>
            <a:custGeom>
              <a:avLst/>
              <a:gdLst>
                <a:gd name="T0" fmla="*/ 110 w 326"/>
                <a:gd name="T1" fmla="*/ 0 h 502"/>
                <a:gd name="T2" fmla="*/ 165 w 326"/>
                <a:gd name="T3" fmla="*/ 13 h 502"/>
                <a:gd name="T4" fmla="*/ 223 w 326"/>
                <a:gd name="T5" fmla="*/ 87 h 502"/>
                <a:gd name="T6" fmla="*/ 292 w 326"/>
                <a:gd name="T7" fmla="*/ 178 h 502"/>
                <a:gd name="T8" fmla="*/ 196 w 326"/>
                <a:gd name="T9" fmla="*/ 144 h 502"/>
                <a:gd name="T10" fmla="*/ 184 w 326"/>
                <a:gd name="T11" fmla="*/ 174 h 502"/>
                <a:gd name="T12" fmla="*/ 209 w 326"/>
                <a:gd name="T13" fmla="*/ 233 h 502"/>
                <a:gd name="T14" fmla="*/ 227 w 326"/>
                <a:gd name="T15" fmla="*/ 299 h 502"/>
                <a:gd name="T16" fmla="*/ 226 w 326"/>
                <a:gd name="T17" fmla="*/ 363 h 502"/>
                <a:gd name="T18" fmla="*/ 238 w 326"/>
                <a:gd name="T19" fmla="*/ 398 h 502"/>
                <a:gd name="T20" fmla="*/ 326 w 326"/>
                <a:gd name="T21" fmla="*/ 381 h 502"/>
                <a:gd name="T22" fmla="*/ 288 w 326"/>
                <a:gd name="T23" fmla="*/ 473 h 502"/>
                <a:gd name="T24" fmla="*/ 247 w 326"/>
                <a:gd name="T25" fmla="*/ 483 h 502"/>
                <a:gd name="T26" fmla="*/ 196 w 326"/>
                <a:gd name="T27" fmla="*/ 472 h 502"/>
                <a:gd name="T28" fmla="*/ 160 w 326"/>
                <a:gd name="T29" fmla="*/ 502 h 502"/>
                <a:gd name="T30" fmla="*/ 157 w 326"/>
                <a:gd name="T31" fmla="*/ 473 h 502"/>
                <a:gd name="T32" fmla="*/ 126 w 326"/>
                <a:gd name="T33" fmla="*/ 484 h 502"/>
                <a:gd name="T34" fmla="*/ 99 w 326"/>
                <a:gd name="T35" fmla="*/ 450 h 502"/>
                <a:gd name="T36" fmla="*/ 58 w 326"/>
                <a:gd name="T37" fmla="*/ 436 h 502"/>
                <a:gd name="T38" fmla="*/ 44 w 326"/>
                <a:gd name="T39" fmla="*/ 365 h 502"/>
                <a:gd name="T40" fmla="*/ 19 w 326"/>
                <a:gd name="T41" fmla="*/ 347 h 502"/>
                <a:gd name="T42" fmla="*/ 3 w 326"/>
                <a:gd name="T43" fmla="*/ 356 h 502"/>
                <a:gd name="T44" fmla="*/ 4 w 326"/>
                <a:gd name="T45" fmla="*/ 289 h 502"/>
                <a:gd name="T46" fmla="*/ 47 w 326"/>
                <a:gd name="T47" fmla="*/ 285 h 502"/>
                <a:gd name="T48" fmla="*/ 31 w 326"/>
                <a:gd name="T49" fmla="*/ 178 h 502"/>
                <a:gd name="T50" fmla="*/ 127 w 326"/>
                <a:gd name="T51" fmla="*/ 116 h 502"/>
                <a:gd name="T52" fmla="*/ 120 w 326"/>
                <a:gd name="T53" fmla="*/ 67 h 502"/>
                <a:gd name="T54" fmla="*/ 86 w 326"/>
                <a:gd name="T55" fmla="*/ 12 h 502"/>
                <a:gd name="T56" fmla="*/ 109 w 326"/>
                <a:gd name="T57" fmla="*/ 11 h 502"/>
                <a:gd name="T58" fmla="*/ 110 w 326"/>
                <a:gd name="T5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6" h="502">
                  <a:moveTo>
                    <a:pt x="110" y="0"/>
                  </a:moveTo>
                  <a:cubicBezTo>
                    <a:pt x="123" y="10"/>
                    <a:pt x="144" y="19"/>
                    <a:pt x="165" y="13"/>
                  </a:cubicBezTo>
                  <a:cubicBezTo>
                    <a:pt x="182" y="37"/>
                    <a:pt x="202" y="63"/>
                    <a:pt x="223" y="87"/>
                  </a:cubicBezTo>
                  <a:cubicBezTo>
                    <a:pt x="248" y="117"/>
                    <a:pt x="264" y="151"/>
                    <a:pt x="292" y="178"/>
                  </a:cubicBezTo>
                  <a:cubicBezTo>
                    <a:pt x="241" y="185"/>
                    <a:pt x="243" y="140"/>
                    <a:pt x="196" y="144"/>
                  </a:cubicBezTo>
                  <a:cubicBezTo>
                    <a:pt x="193" y="152"/>
                    <a:pt x="183" y="163"/>
                    <a:pt x="184" y="174"/>
                  </a:cubicBezTo>
                  <a:cubicBezTo>
                    <a:pt x="184" y="188"/>
                    <a:pt x="204" y="217"/>
                    <a:pt x="209" y="233"/>
                  </a:cubicBezTo>
                  <a:cubicBezTo>
                    <a:pt x="215" y="252"/>
                    <a:pt x="224" y="278"/>
                    <a:pt x="227" y="299"/>
                  </a:cubicBezTo>
                  <a:cubicBezTo>
                    <a:pt x="230" y="321"/>
                    <a:pt x="223" y="344"/>
                    <a:pt x="226" y="363"/>
                  </a:cubicBezTo>
                  <a:cubicBezTo>
                    <a:pt x="227" y="374"/>
                    <a:pt x="234" y="384"/>
                    <a:pt x="238" y="398"/>
                  </a:cubicBezTo>
                  <a:cubicBezTo>
                    <a:pt x="275" y="401"/>
                    <a:pt x="289" y="379"/>
                    <a:pt x="326" y="381"/>
                  </a:cubicBezTo>
                  <a:cubicBezTo>
                    <a:pt x="318" y="417"/>
                    <a:pt x="306" y="448"/>
                    <a:pt x="288" y="473"/>
                  </a:cubicBezTo>
                  <a:cubicBezTo>
                    <a:pt x="272" y="474"/>
                    <a:pt x="262" y="482"/>
                    <a:pt x="247" y="483"/>
                  </a:cubicBezTo>
                  <a:cubicBezTo>
                    <a:pt x="228" y="483"/>
                    <a:pt x="211" y="469"/>
                    <a:pt x="196" y="472"/>
                  </a:cubicBezTo>
                  <a:cubicBezTo>
                    <a:pt x="179" y="475"/>
                    <a:pt x="178" y="498"/>
                    <a:pt x="160" y="502"/>
                  </a:cubicBezTo>
                  <a:cubicBezTo>
                    <a:pt x="160" y="492"/>
                    <a:pt x="157" y="484"/>
                    <a:pt x="157" y="473"/>
                  </a:cubicBezTo>
                  <a:cubicBezTo>
                    <a:pt x="146" y="477"/>
                    <a:pt x="137" y="481"/>
                    <a:pt x="126" y="484"/>
                  </a:cubicBezTo>
                  <a:cubicBezTo>
                    <a:pt x="116" y="473"/>
                    <a:pt x="109" y="460"/>
                    <a:pt x="99" y="450"/>
                  </a:cubicBezTo>
                  <a:cubicBezTo>
                    <a:pt x="84" y="447"/>
                    <a:pt x="73" y="440"/>
                    <a:pt x="58" y="436"/>
                  </a:cubicBezTo>
                  <a:cubicBezTo>
                    <a:pt x="65" y="411"/>
                    <a:pt x="51" y="386"/>
                    <a:pt x="44" y="365"/>
                  </a:cubicBezTo>
                  <a:cubicBezTo>
                    <a:pt x="36" y="359"/>
                    <a:pt x="26" y="354"/>
                    <a:pt x="19" y="347"/>
                  </a:cubicBezTo>
                  <a:cubicBezTo>
                    <a:pt x="11" y="348"/>
                    <a:pt x="10" y="355"/>
                    <a:pt x="3" y="356"/>
                  </a:cubicBezTo>
                  <a:cubicBezTo>
                    <a:pt x="0" y="334"/>
                    <a:pt x="2" y="310"/>
                    <a:pt x="4" y="289"/>
                  </a:cubicBezTo>
                  <a:cubicBezTo>
                    <a:pt x="18" y="287"/>
                    <a:pt x="32" y="286"/>
                    <a:pt x="47" y="285"/>
                  </a:cubicBezTo>
                  <a:cubicBezTo>
                    <a:pt x="48" y="248"/>
                    <a:pt x="36" y="213"/>
                    <a:pt x="31" y="178"/>
                  </a:cubicBezTo>
                  <a:cubicBezTo>
                    <a:pt x="64" y="159"/>
                    <a:pt x="107" y="149"/>
                    <a:pt x="127" y="116"/>
                  </a:cubicBezTo>
                  <a:cubicBezTo>
                    <a:pt x="123" y="98"/>
                    <a:pt x="124" y="82"/>
                    <a:pt x="120" y="67"/>
                  </a:cubicBezTo>
                  <a:cubicBezTo>
                    <a:pt x="114" y="45"/>
                    <a:pt x="93" y="33"/>
                    <a:pt x="86" y="12"/>
                  </a:cubicBezTo>
                  <a:cubicBezTo>
                    <a:pt x="92" y="10"/>
                    <a:pt x="101" y="11"/>
                    <a:pt x="109" y="11"/>
                  </a:cubicBezTo>
                  <a:cubicBezTo>
                    <a:pt x="111" y="10"/>
                    <a:pt x="109" y="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5" name="Freeform 21"/>
            <p:cNvSpPr>
              <a:spLocks/>
            </p:cNvSpPr>
            <p:nvPr/>
          </p:nvSpPr>
          <p:spPr bwMode="auto">
            <a:xfrm>
              <a:off x="8639175" y="4500563"/>
              <a:ext cx="519113" cy="692150"/>
            </a:xfrm>
            <a:custGeom>
              <a:avLst/>
              <a:gdLst>
                <a:gd name="T0" fmla="*/ 111 w 265"/>
                <a:gd name="T1" fmla="*/ 0 h 354"/>
                <a:gd name="T2" fmla="*/ 87 w 265"/>
                <a:gd name="T3" fmla="*/ 67 h 354"/>
                <a:gd name="T4" fmla="*/ 97 w 265"/>
                <a:gd name="T5" fmla="*/ 66 h 354"/>
                <a:gd name="T6" fmla="*/ 111 w 265"/>
                <a:gd name="T7" fmla="*/ 79 h 354"/>
                <a:gd name="T8" fmla="*/ 138 w 265"/>
                <a:gd name="T9" fmla="*/ 70 h 354"/>
                <a:gd name="T10" fmla="*/ 133 w 265"/>
                <a:gd name="T11" fmla="*/ 140 h 354"/>
                <a:gd name="T12" fmla="*/ 208 w 265"/>
                <a:gd name="T13" fmla="*/ 178 h 354"/>
                <a:gd name="T14" fmla="*/ 208 w 265"/>
                <a:gd name="T15" fmla="*/ 270 h 354"/>
                <a:gd name="T16" fmla="*/ 236 w 265"/>
                <a:gd name="T17" fmla="*/ 252 h 354"/>
                <a:gd name="T18" fmla="*/ 265 w 265"/>
                <a:gd name="T19" fmla="*/ 315 h 354"/>
                <a:gd name="T20" fmla="*/ 232 w 265"/>
                <a:gd name="T21" fmla="*/ 354 h 354"/>
                <a:gd name="T22" fmla="*/ 206 w 265"/>
                <a:gd name="T23" fmla="*/ 328 h 354"/>
                <a:gd name="T24" fmla="*/ 167 w 265"/>
                <a:gd name="T25" fmla="*/ 298 h 354"/>
                <a:gd name="T26" fmla="*/ 166 w 265"/>
                <a:gd name="T27" fmla="*/ 285 h 354"/>
                <a:gd name="T28" fmla="*/ 129 w 265"/>
                <a:gd name="T29" fmla="*/ 270 h 354"/>
                <a:gd name="T30" fmla="*/ 112 w 265"/>
                <a:gd name="T31" fmla="*/ 242 h 354"/>
                <a:gd name="T32" fmla="*/ 96 w 265"/>
                <a:gd name="T33" fmla="*/ 233 h 354"/>
                <a:gd name="T34" fmla="*/ 88 w 265"/>
                <a:gd name="T35" fmla="*/ 220 h 354"/>
                <a:gd name="T36" fmla="*/ 71 w 265"/>
                <a:gd name="T37" fmla="*/ 203 h 354"/>
                <a:gd name="T38" fmla="*/ 39 w 265"/>
                <a:gd name="T39" fmla="*/ 171 h 354"/>
                <a:gd name="T40" fmla="*/ 43 w 265"/>
                <a:gd name="T41" fmla="*/ 157 h 354"/>
                <a:gd name="T42" fmla="*/ 25 w 265"/>
                <a:gd name="T43" fmla="*/ 133 h 354"/>
                <a:gd name="T44" fmla="*/ 21 w 265"/>
                <a:gd name="T45" fmla="*/ 144 h 354"/>
                <a:gd name="T46" fmla="*/ 12 w 265"/>
                <a:gd name="T47" fmla="*/ 101 h 354"/>
                <a:gd name="T48" fmla="*/ 8 w 265"/>
                <a:gd name="T49" fmla="*/ 107 h 354"/>
                <a:gd name="T50" fmla="*/ 4 w 265"/>
                <a:gd name="T51" fmla="*/ 87 h 354"/>
                <a:gd name="T52" fmla="*/ 20 w 265"/>
                <a:gd name="T53" fmla="*/ 82 h 354"/>
                <a:gd name="T54" fmla="*/ 20 w 265"/>
                <a:gd name="T55" fmla="*/ 93 h 354"/>
                <a:gd name="T56" fmla="*/ 43 w 265"/>
                <a:gd name="T57" fmla="*/ 71 h 354"/>
                <a:gd name="T58" fmla="*/ 100 w 265"/>
                <a:gd name="T59" fmla="*/ 14 h 354"/>
                <a:gd name="T60" fmla="*/ 111 w 265"/>
                <a:gd name="T61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5" h="354">
                  <a:moveTo>
                    <a:pt x="111" y="0"/>
                  </a:moveTo>
                  <a:cubicBezTo>
                    <a:pt x="107" y="21"/>
                    <a:pt x="94" y="44"/>
                    <a:pt x="87" y="67"/>
                  </a:cubicBezTo>
                  <a:cubicBezTo>
                    <a:pt x="88" y="70"/>
                    <a:pt x="94" y="65"/>
                    <a:pt x="97" y="66"/>
                  </a:cubicBezTo>
                  <a:cubicBezTo>
                    <a:pt x="101" y="71"/>
                    <a:pt x="106" y="75"/>
                    <a:pt x="111" y="79"/>
                  </a:cubicBezTo>
                  <a:cubicBezTo>
                    <a:pt x="124" y="80"/>
                    <a:pt x="132" y="75"/>
                    <a:pt x="138" y="70"/>
                  </a:cubicBezTo>
                  <a:cubicBezTo>
                    <a:pt x="143" y="94"/>
                    <a:pt x="135" y="117"/>
                    <a:pt x="133" y="140"/>
                  </a:cubicBezTo>
                  <a:cubicBezTo>
                    <a:pt x="147" y="163"/>
                    <a:pt x="180" y="168"/>
                    <a:pt x="208" y="178"/>
                  </a:cubicBezTo>
                  <a:cubicBezTo>
                    <a:pt x="204" y="208"/>
                    <a:pt x="207" y="239"/>
                    <a:pt x="208" y="270"/>
                  </a:cubicBezTo>
                  <a:cubicBezTo>
                    <a:pt x="217" y="269"/>
                    <a:pt x="225" y="255"/>
                    <a:pt x="236" y="252"/>
                  </a:cubicBezTo>
                  <a:cubicBezTo>
                    <a:pt x="256" y="262"/>
                    <a:pt x="260" y="289"/>
                    <a:pt x="265" y="315"/>
                  </a:cubicBezTo>
                  <a:cubicBezTo>
                    <a:pt x="255" y="329"/>
                    <a:pt x="244" y="342"/>
                    <a:pt x="232" y="354"/>
                  </a:cubicBezTo>
                  <a:cubicBezTo>
                    <a:pt x="217" y="354"/>
                    <a:pt x="214" y="338"/>
                    <a:pt x="206" y="328"/>
                  </a:cubicBezTo>
                  <a:cubicBezTo>
                    <a:pt x="194" y="315"/>
                    <a:pt x="178" y="310"/>
                    <a:pt x="167" y="298"/>
                  </a:cubicBezTo>
                  <a:cubicBezTo>
                    <a:pt x="168" y="293"/>
                    <a:pt x="167" y="288"/>
                    <a:pt x="166" y="285"/>
                  </a:cubicBezTo>
                  <a:cubicBezTo>
                    <a:pt x="155" y="278"/>
                    <a:pt x="145" y="264"/>
                    <a:pt x="129" y="270"/>
                  </a:cubicBezTo>
                  <a:cubicBezTo>
                    <a:pt x="122" y="262"/>
                    <a:pt x="121" y="251"/>
                    <a:pt x="112" y="242"/>
                  </a:cubicBezTo>
                  <a:cubicBezTo>
                    <a:pt x="108" y="238"/>
                    <a:pt x="101" y="238"/>
                    <a:pt x="96" y="233"/>
                  </a:cubicBezTo>
                  <a:cubicBezTo>
                    <a:pt x="93" y="230"/>
                    <a:pt x="91" y="224"/>
                    <a:pt x="88" y="220"/>
                  </a:cubicBezTo>
                  <a:cubicBezTo>
                    <a:pt x="84" y="215"/>
                    <a:pt x="76" y="210"/>
                    <a:pt x="71" y="203"/>
                  </a:cubicBezTo>
                  <a:cubicBezTo>
                    <a:pt x="60" y="188"/>
                    <a:pt x="59" y="175"/>
                    <a:pt x="39" y="171"/>
                  </a:cubicBezTo>
                  <a:cubicBezTo>
                    <a:pt x="40" y="164"/>
                    <a:pt x="35" y="157"/>
                    <a:pt x="43" y="157"/>
                  </a:cubicBezTo>
                  <a:cubicBezTo>
                    <a:pt x="37" y="150"/>
                    <a:pt x="33" y="134"/>
                    <a:pt x="25" y="133"/>
                  </a:cubicBezTo>
                  <a:cubicBezTo>
                    <a:pt x="19" y="132"/>
                    <a:pt x="25" y="143"/>
                    <a:pt x="21" y="144"/>
                  </a:cubicBezTo>
                  <a:cubicBezTo>
                    <a:pt x="4" y="138"/>
                    <a:pt x="28" y="107"/>
                    <a:pt x="12" y="101"/>
                  </a:cubicBezTo>
                  <a:cubicBezTo>
                    <a:pt x="8" y="101"/>
                    <a:pt x="8" y="104"/>
                    <a:pt x="8" y="107"/>
                  </a:cubicBezTo>
                  <a:cubicBezTo>
                    <a:pt x="0" y="105"/>
                    <a:pt x="3" y="95"/>
                    <a:pt x="4" y="87"/>
                  </a:cubicBezTo>
                  <a:cubicBezTo>
                    <a:pt x="9" y="85"/>
                    <a:pt x="14" y="83"/>
                    <a:pt x="20" y="82"/>
                  </a:cubicBezTo>
                  <a:cubicBezTo>
                    <a:pt x="20" y="86"/>
                    <a:pt x="20" y="90"/>
                    <a:pt x="20" y="93"/>
                  </a:cubicBezTo>
                  <a:cubicBezTo>
                    <a:pt x="32" y="90"/>
                    <a:pt x="31" y="74"/>
                    <a:pt x="43" y="71"/>
                  </a:cubicBezTo>
                  <a:cubicBezTo>
                    <a:pt x="46" y="36"/>
                    <a:pt x="65" y="18"/>
                    <a:pt x="100" y="14"/>
                  </a:cubicBezTo>
                  <a:cubicBezTo>
                    <a:pt x="104" y="10"/>
                    <a:pt x="108" y="5"/>
                    <a:pt x="111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6" name="Freeform 22"/>
            <p:cNvSpPr>
              <a:spLocks/>
            </p:cNvSpPr>
            <p:nvPr/>
          </p:nvSpPr>
          <p:spPr bwMode="auto">
            <a:xfrm>
              <a:off x="10309225" y="4519613"/>
              <a:ext cx="696913" cy="1657350"/>
            </a:xfrm>
            <a:custGeom>
              <a:avLst/>
              <a:gdLst>
                <a:gd name="T0" fmla="*/ 130 w 356"/>
                <a:gd name="T1" fmla="*/ 847 h 847"/>
                <a:gd name="T2" fmla="*/ 124 w 356"/>
                <a:gd name="T3" fmla="*/ 847 h 847"/>
                <a:gd name="T4" fmla="*/ 68 w 356"/>
                <a:gd name="T5" fmla="*/ 758 h 847"/>
                <a:gd name="T6" fmla="*/ 12 w 356"/>
                <a:gd name="T7" fmla="*/ 728 h 847"/>
                <a:gd name="T8" fmla="*/ 35 w 356"/>
                <a:gd name="T9" fmla="*/ 702 h 847"/>
                <a:gd name="T10" fmla="*/ 50 w 356"/>
                <a:gd name="T11" fmla="*/ 667 h 847"/>
                <a:gd name="T12" fmla="*/ 104 w 356"/>
                <a:gd name="T13" fmla="*/ 625 h 847"/>
                <a:gd name="T14" fmla="*/ 126 w 356"/>
                <a:gd name="T15" fmla="*/ 580 h 847"/>
                <a:gd name="T16" fmla="*/ 137 w 356"/>
                <a:gd name="T17" fmla="*/ 611 h 847"/>
                <a:gd name="T18" fmla="*/ 147 w 356"/>
                <a:gd name="T19" fmla="*/ 619 h 847"/>
                <a:gd name="T20" fmla="*/ 159 w 356"/>
                <a:gd name="T21" fmla="*/ 642 h 847"/>
                <a:gd name="T22" fmla="*/ 234 w 356"/>
                <a:gd name="T23" fmla="*/ 661 h 847"/>
                <a:gd name="T24" fmla="*/ 257 w 356"/>
                <a:gd name="T25" fmla="*/ 657 h 847"/>
                <a:gd name="T26" fmla="*/ 236 w 356"/>
                <a:gd name="T27" fmla="*/ 649 h 847"/>
                <a:gd name="T28" fmla="*/ 166 w 356"/>
                <a:gd name="T29" fmla="*/ 632 h 847"/>
                <a:gd name="T30" fmla="*/ 170 w 356"/>
                <a:gd name="T31" fmla="*/ 566 h 847"/>
                <a:gd name="T32" fmla="*/ 132 w 356"/>
                <a:gd name="T33" fmla="*/ 529 h 847"/>
                <a:gd name="T34" fmla="*/ 124 w 356"/>
                <a:gd name="T35" fmla="*/ 503 h 847"/>
                <a:gd name="T36" fmla="*/ 107 w 356"/>
                <a:gd name="T37" fmla="*/ 482 h 847"/>
                <a:gd name="T38" fmla="*/ 87 w 356"/>
                <a:gd name="T39" fmla="*/ 462 h 847"/>
                <a:gd name="T40" fmla="*/ 55 w 356"/>
                <a:gd name="T41" fmla="*/ 459 h 847"/>
                <a:gd name="T42" fmla="*/ 31 w 356"/>
                <a:gd name="T43" fmla="*/ 425 h 847"/>
                <a:gd name="T44" fmla="*/ 9 w 356"/>
                <a:gd name="T45" fmla="*/ 388 h 847"/>
                <a:gd name="T46" fmla="*/ 5 w 356"/>
                <a:gd name="T47" fmla="*/ 370 h 847"/>
                <a:gd name="T48" fmla="*/ 18 w 356"/>
                <a:gd name="T49" fmla="*/ 327 h 847"/>
                <a:gd name="T50" fmla="*/ 0 w 356"/>
                <a:gd name="T51" fmla="*/ 257 h 847"/>
                <a:gd name="T52" fmla="*/ 37 w 356"/>
                <a:gd name="T53" fmla="*/ 189 h 847"/>
                <a:gd name="T54" fmla="*/ 43 w 356"/>
                <a:gd name="T55" fmla="*/ 138 h 847"/>
                <a:gd name="T56" fmla="*/ 75 w 356"/>
                <a:gd name="T57" fmla="*/ 90 h 847"/>
                <a:gd name="T58" fmla="*/ 108 w 356"/>
                <a:gd name="T59" fmla="*/ 15 h 847"/>
                <a:gd name="T60" fmla="*/ 267 w 356"/>
                <a:gd name="T61" fmla="*/ 36 h 847"/>
                <a:gd name="T62" fmla="*/ 335 w 356"/>
                <a:gd name="T63" fmla="*/ 0 h 847"/>
                <a:gd name="T64" fmla="*/ 341 w 356"/>
                <a:gd name="T65" fmla="*/ 72 h 847"/>
                <a:gd name="T66" fmla="*/ 356 w 356"/>
                <a:gd name="T67" fmla="*/ 115 h 847"/>
                <a:gd name="T68" fmla="*/ 313 w 356"/>
                <a:gd name="T69" fmla="*/ 169 h 847"/>
                <a:gd name="T70" fmla="*/ 271 w 356"/>
                <a:gd name="T71" fmla="*/ 223 h 847"/>
                <a:gd name="T72" fmla="*/ 275 w 356"/>
                <a:gd name="T73" fmla="*/ 263 h 847"/>
                <a:gd name="T74" fmla="*/ 278 w 356"/>
                <a:gd name="T75" fmla="*/ 305 h 847"/>
                <a:gd name="T76" fmla="*/ 265 w 356"/>
                <a:gd name="T77" fmla="*/ 342 h 847"/>
                <a:gd name="T78" fmla="*/ 250 w 356"/>
                <a:gd name="T79" fmla="*/ 379 h 847"/>
                <a:gd name="T80" fmla="*/ 302 w 356"/>
                <a:gd name="T81" fmla="*/ 455 h 847"/>
                <a:gd name="T82" fmla="*/ 327 w 356"/>
                <a:gd name="T83" fmla="*/ 464 h 847"/>
                <a:gd name="T84" fmla="*/ 328 w 356"/>
                <a:gd name="T85" fmla="*/ 524 h 847"/>
                <a:gd name="T86" fmla="*/ 308 w 356"/>
                <a:gd name="T87" fmla="*/ 567 h 847"/>
                <a:gd name="T88" fmla="*/ 246 w 356"/>
                <a:gd name="T89" fmla="*/ 698 h 847"/>
                <a:gd name="T90" fmla="*/ 199 w 356"/>
                <a:gd name="T91" fmla="*/ 719 h 847"/>
                <a:gd name="T92" fmla="*/ 205 w 356"/>
                <a:gd name="T93" fmla="*/ 818 h 847"/>
                <a:gd name="T94" fmla="*/ 130 w 356"/>
                <a:gd name="T95" fmla="*/ 847 h 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6" h="847">
                  <a:moveTo>
                    <a:pt x="130" y="847"/>
                  </a:moveTo>
                  <a:cubicBezTo>
                    <a:pt x="128" y="847"/>
                    <a:pt x="126" y="847"/>
                    <a:pt x="124" y="847"/>
                  </a:cubicBezTo>
                  <a:cubicBezTo>
                    <a:pt x="104" y="819"/>
                    <a:pt x="81" y="793"/>
                    <a:pt x="68" y="758"/>
                  </a:cubicBezTo>
                  <a:cubicBezTo>
                    <a:pt x="50" y="748"/>
                    <a:pt x="28" y="741"/>
                    <a:pt x="12" y="728"/>
                  </a:cubicBezTo>
                  <a:cubicBezTo>
                    <a:pt x="18" y="717"/>
                    <a:pt x="29" y="714"/>
                    <a:pt x="35" y="702"/>
                  </a:cubicBezTo>
                  <a:cubicBezTo>
                    <a:pt x="41" y="691"/>
                    <a:pt x="42" y="677"/>
                    <a:pt x="50" y="667"/>
                  </a:cubicBezTo>
                  <a:cubicBezTo>
                    <a:pt x="64" y="649"/>
                    <a:pt x="88" y="642"/>
                    <a:pt x="104" y="625"/>
                  </a:cubicBezTo>
                  <a:cubicBezTo>
                    <a:pt x="102" y="601"/>
                    <a:pt x="107" y="584"/>
                    <a:pt x="126" y="580"/>
                  </a:cubicBezTo>
                  <a:cubicBezTo>
                    <a:pt x="131" y="590"/>
                    <a:pt x="133" y="601"/>
                    <a:pt x="137" y="611"/>
                  </a:cubicBezTo>
                  <a:cubicBezTo>
                    <a:pt x="142" y="615"/>
                    <a:pt x="143" y="613"/>
                    <a:pt x="147" y="619"/>
                  </a:cubicBezTo>
                  <a:cubicBezTo>
                    <a:pt x="152" y="625"/>
                    <a:pt x="152" y="637"/>
                    <a:pt x="159" y="642"/>
                  </a:cubicBezTo>
                  <a:cubicBezTo>
                    <a:pt x="179" y="653"/>
                    <a:pt x="205" y="657"/>
                    <a:pt x="234" y="661"/>
                  </a:cubicBezTo>
                  <a:cubicBezTo>
                    <a:pt x="244" y="662"/>
                    <a:pt x="257" y="667"/>
                    <a:pt x="257" y="657"/>
                  </a:cubicBezTo>
                  <a:cubicBezTo>
                    <a:pt x="256" y="648"/>
                    <a:pt x="243" y="650"/>
                    <a:pt x="236" y="649"/>
                  </a:cubicBezTo>
                  <a:cubicBezTo>
                    <a:pt x="207" y="645"/>
                    <a:pt x="185" y="641"/>
                    <a:pt x="166" y="632"/>
                  </a:cubicBezTo>
                  <a:cubicBezTo>
                    <a:pt x="152" y="610"/>
                    <a:pt x="160" y="587"/>
                    <a:pt x="170" y="566"/>
                  </a:cubicBezTo>
                  <a:cubicBezTo>
                    <a:pt x="156" y="550"/>
                    <a:pt x="142" y="547"/>
                    <a:pt x="132" y="529"/>
                  </a:cubicBezTo>
                  <a:cubicBezTo>
                    <a:pt x="127" y="521"/>
                    <a:pt x="128" y="511"/>
                    <a:pt x="124" y="503"/>
                  </a:cubicBezTo>
                  <a:cubicBezTo>
                    <a:pt x="121" y="497"/>
                    <a:pt x="112" y="488"/>
                    <a:pt x="107" y="482"/>
                  </a:cubicBezTo>
                  <a:cubicBezTo>
                    <a:pt x="101" y="474"/>
                    <a:pt x="94" y="464"/>
                    <a:pt x="87" y="462"/>
                  </a:cubicBezTo>
                  <a:cubicBezTo>
                    <a:pt x="78" y="458"/>
                    <a:pt x="67" y="461"/>
                    <a:pt x="55" y="459"/>
                  </a:cubicBezTo>
                  <a:cubicBezTo>
                    <a:pt x="45" y="451"/>
                    <a:pt x="39" y="438"/>
                    <a:pt x="31" y="425"/>
                  </a:cubicBezTo>
                  <a:cubicBezTo>
                    <a:pt x="24" y="411"/>
                    <a:pt x="13" y="403"/>
                    <a:pt x="9" y="388"/>
                  </a:cubicBezTo>
                  <a:cubicBezTo>
                    <a:pt x="8" y="384"/>
                    <a:pt x="4" y="373"/>
                    <a:pt x="5" y="370"/>
                  </a:cubicBezTo>
                  <a:cubicBezTo>
                    <a:pt x="9" y="355"/>
                    <a:pt x="18" y="344"/>
                    <a:pt x="18" y="327"/>
                  </a:cubicBezTo>
                  <a:cubicBezTo>
                    <a:pt x="19" y="302"/>
                    <a:pt x="10" y="282"/>
                    <a:pt x="0" y="257"/>
                  </a:cubicBezTo>
                  <a:cubicBezTo>
                    <a:pt x="8" y="232"/>
                    <a:pt x="29" y="216"/>
                    <a:pt x="37" y="189"/>
                  </a:cubicBezTo>
                  <a:cubicBezTo>
                    <a:pt x="41" y="173"/>
                    <a:pt x="37" y="156"/>
                    <a:pt x="43" y="138"/>
                  </a:cubicBezTo>
                  <a:cubicBezTo>
                    <a:pt x="48" y="121"/>
                    <a:pt x="63" y="105"/>
                    <a:pt x="75" y="90"/>
                  </a:cubicBezTo>
                  <a:cubicBezTo>
                    <a:pt x="94" y="68"/>
                    <a:pt x="119" y="49"/>
                    <a:pt x="108" y="15"/>
                  </a:cubicBezTo>
                  <a:cubicBezTo>
                    <a:pt x="156" y="23"/>
                    <a:pt x="213" y="52"/>
                    <a:pt x="267" y="36"/>
                  </a:cubicBezTo>
                  <a:cubicBezTo>
                    <a:pt x="293" y="28"/>
                    <a:pt x="312" y="6"/>
                    <a:pt x="335" y="0"/>
                  </a:cubicBezTo>
                  <a:cubicBezTo>
                    <a:pt x="318" y="27"/>
                    <a:pt x="332" y="46"/>
                    <a:pt x="341" y="72"/>
                  </a:cubicBezTo>
                  <a:cubicBezTo>
                    <a:pt x="347" y="87"/>
                    <a:pt x="350" y="102"/>
                    <a:pt x="356" y="115"/>
                  </a:cubicBezTo>
                  <a:cubicBezTo>
                    <a:pt x="342" y="134"/>
                    <a:pt x="329" y="151"/>
                    <a:pt x="313" y="169"/>
                  </a:cubicBezTo>
                  <a:cubicBezTo>
                    <a:pt x="304" y="181"/>
                    <a:pt x="274" y="209"/>
                    <a:pt x="271" y="223"/>
                  </a:cubicBezTo>
                  <a:cubicBezTo>
                    <a:pt x="269" y="236"/>
                    <a:pt x="274" y="251"/>
                    <a:pt x="275" y="263"/>
                  </a:cubicBezTo>
                  <a:cubicBezTo>
                    <a:pt x="276" y="276"/>
                    <a:pt x="280" y="291"/>
                    <a:pt x="278" y="305"/>
                  </a:cubicBezTo>
                  <a:cubicBezTo>
                    <a:pt x="276" y="318"/>
                    <a:pt x="269" y="331"/>
                    <a:pt x="265" y="342"/>
                  </a:cubicBezTo>
                  <a:cubicBezTo>
                    <a:pt x="260" y="354"/>
                    <a:pt x="255" y="365"/>
                    <a:pt x="250" y="379"/>
                  </a:cubicBezTo>
                  <a:cubicBezTo>
                    <a:pt x="268" y="404"/>
                    <a:pt x="284" y="430"/>
                    <a:pt x="302" y="455"/>
                  </a:cubicBezTo>
                  <a:cubicBezTo>
                    <a:pt x="308" y="460"/>
                    <a:pt x="321" y="459"/>
                    <a:pt x="327" y="464"/>
                  </a:cubicBezTo>
                  <a:cubicBezTo>
                    <a:pt x="325" y="485"/>
                    <a:pt x="332" y="503"/>
                    <a:pt x="328" y="524"/>
                  </a:cubicBezTo>
                  <a:cubicBezTo>
                    <a:pt x="325" y="537"/>
                    <a:pt x="315" y="553"/>
                    <a:pt x="308" y="567"/>
                  </a:cubicBezTo>
                  <a:cubicBezTo>
                    <a:pt x="287" y="612"/>
                    <a:pt x="266" y="655"/>
                    <a:pt x="246" y="698"/>
                  </a:cubicBezTo>
                  <a:cubicBezTo>
                    <a:pt x="230" y="704"/>
                    <a:pt x="215" y="713"/>
                    <a:pt x="199" y="719"/>
                  </a:cubicBezTo>
                  <a:cubicBezTo>
                    <a:pt x="200" y="753"/>
                    <a:pt x="203" y="785"/>
                    <a:pt x="205" y="818"/>
                  </a:cubicBezTo>
                  <a:cubicBezTo>
                    <a:pt x="181" y="828"/>
                    <a:pt x="154" y="836"/>
                    <a:pt x="130" y="8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7" name="Freeform 23"/>
            <p:cNvSpPr>
              <a:spLocks/>
            </p:cNvSpPr>
            <p:nvPr/>
          </p:nvSpPr>
          <p:spPr bwMode="auto">
            <a:xfrm>
              <a:off x="9450388" y="4589463"/>
              <a:ext cx="520700" cy="449263"/>
            </a:xfrm>
            <a:custGeom>
              <a:avLst/>
              <a:gdLst>
                <a:gd name="T0" fmla="*/ 8 w 266"/>
                <a:gd name="T1" fmla="*/ 0 h 229"/>
                <a:gd name="T2" fmla="*/ 68 w 266"/>
                <a:gd name="T3" fmla="*/ 34 h 229"/>
                <a:gd name="T4" fmla="*/ 124 w 266"/>
                <a:gd name="T5" fmla="*/ 22 h 229"/>
                <a:gd name="T6" fmla="*/ 263 w 266"/>
                <a:gd name="T7" fmla="*/ 88 h 229"/>
                <a:gd name="T8" fmla="*/ 261 w 266"/>
                <a:gd name="T9" fmla="*/ 146 h 229"/>
                <a:gd name="T10" fmla="*/ 205 w 266"/>
                <a:gd name="T11" fmla="*/ 210 h 229"/>
                <a:gd name="T12" fmla="*/ 141 w 266"/>
                <a:gd name="T13" fmla="*/ 212 h 229"/>
                <a:gd name="T14" fmla="*/ 53 w 266"/>
                <a:gd name="T15" fmla="*/ 229 h 229"/>
                <a:gd name="T16" fmla="*/ 42 w 266"/>
                <a:gd name="T17" fmla="*/ 138 h 229"/>
                <a:gd name="T18" fmla="*/ 25 w 266"/>
                <a:gd name="T19" fmla="*/ 74 h 229"/>
                <a:gd name="T20" fmla="*/ 0 w 266"/>
                <a:gd name="T21" fmla="*/ 17 h 229"/>
                <a:gd name="T22" fmla="*/ 8 w 266"/>
                <a:gd name="T23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6" h="229">
                  <a:moveTo>
                    <a:pt x="8" y="0"/>
                  </a:moveTo>
                  <a:cubicBezTo>
                    <a:pt x="33" y="0"/>
                    <a:pt x="46" y="29"/>
                    <a:pt x="68" y="34"/>
                  </a:cubicBezTo>
                  <a:cubicBezTo>
                    <a:pt x="91" y="39"/>
                    <a:pt x="106" y="29"/>
                    <a:pt x="124" y="22"/>
                  </a:cubicBezTo>
                  <a:cubicBezTo>
                    <a:pt x="175" y="39"/>
                    <a:pt x="235" y="48"/>
                    <a:pt x="263" y="88"/>
                  </a:cubicBezTo>
                  <a:cubicBezTo>
                    <a:pt x="266" y="108"/>
                    <a:pt x="264" y="128"/>
                    <a:pt x="261" y="146"/>
                  </a:cubicBezTo>
                  <a:cubicBezTo>
                    <a:pt x="244" y="169"/>
                    <a:pt x="206" y="171"/>
                    <a:pt x="205" y="210"/>
                  </a:cubicBezTo>
                  <a:cubicBezTo>
                    <a:pt x="186" y="203"/>
                    <a:pt x="157" y="200"/>
                    <a:pt x="141" y="212"/>
                  </a:cubicBezTo>
                  <a:cubicBezTo>
                    <a:pt x="106" y="207"/>
                    <a:pt x="81" y="223"/>
                    <a:pt x="53" y="229"/>
                  </a:cubicBezTo>
                  <a:cubicBezTo>
                    <a:pt x="34" y="208"/>
                    <a:pt x="46" y="170"/>
                    <a:pt x="42" y="138"/>
                  </a:cubicBezTo>
                  <a:cubicBezTo>
                    <a:pt x="40" y="118"/>
                    <a:pt x="31" y="94"/>
                    <a:pt x="25" y="74"/>
                  </a:cubicBezTo>
                  <a:cubicBezTo>
                    <a:pt x="18" y="53"/>
                    <a:pt x="6" y="34"/>
                    <a:pt x="0" y="17"/>
                  </a:cubicBezTo>
                  <a:cubicBezTo>
                    <a:pt x="3" y="12"/>
                    <a:pt x="3" y="4"/>
                    <a:pt x="8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8" name="Freeform 24"/>
            <p:cNvSpPr>
              <a:spLocks/>
            </p:cNvSpPr>
            <p:nvPr/>
          </p:nvSpPr>
          <p:spPr bwMode="auto">
            <a:xfrm>
              <a:off x="9367838" y="4994275"/>
              <a:ext cx="1014413" cy="804863"/>
            </a:xfrm>
            <a:custGeom>
              <a:avLst/>
              <a:gdLst>
                <a:gd name="T0" fmla="*/ 330 w 518"/>
                <a:gd name="T1" fmla="*/ 49 h 411"/>
                <a:gd name="T2" fmla="*/ 334 w 518"/>
                <a:gd name="T3" fmla="*/ 21 h 411"/>
                <a:gd name="T4" fmla="*/ 353 w 518"/>
                <a:gd name="T5" fmla="*/ 66 h 411"/>
                <a:gd name="T6" fmla="*/ 445 w 518"/>
                <a:gd name="T7" fmla="*/ 78 h 411"/>
                <a:gd name="T8" fmla="*/ 450 w 518"/>
                <a:gd name="T9" fmla="*/ 140 h 411"/>
                <a:gd name="T10" fmla="*/ 474 w 518"/>
                <a:gd name="T11" fmla="*/ 133 h 411"/>
                <a:gd name="T12" fmla="*/ 499 w 518"/>
                <a:gd name="T13" fmla="*/ 183 h 411"/>
                <a:gd name="T14" fmla="*/ 518 w 518"/>
                <a:gd name="T15" fmla="*/ 215 h 411"/>
                <a:gd name="T16" fmla="*/ 483 w 518"/>
                <a:gd name="T17" fmla="*/ 279 h 411"/>
                <a:gd name="T18" fmla="*/ 439 w 518"/>
                <a:gd name="T19" fmla="*/ 311 h 411"/>
                <a:gd name="T20" fmla="*/ 411 w 518"/>
                <a:gd name="T21" fmla="*/ 330 h 411"/>
                <a:gd name="T22" fmla="*/ 425 w 518"/>
                <a:gd name="T23" fmla="*/ 382 h 411"/>
                <a:gd name="T24" fmla="*/ 407 w 518"/>
                <a:gd name="T25" fmla="*/ 411 h 411"/>
                <a:gd name="T26" fmla="*/ 367 w 518"/>
                <a:gd name="T27" fmla="*/ 361 h 411"/>
                <a:gd name="T28" fmla="*/ 211 w 518"/>
                <a:gd name="T29" fmla="*/ 262 h 411"/>
                <a:gd name="T30" fmla="*/ 134 w 518"/>
                <a:gd name="T31" fmla="*/ 249 h 411"/>
                <a:gd name="T32" fmla="*/ 108 w 518"/>
                <a:gd name="T33" fmla="*/ 232 h 411"/>
                <a:gd name="T34" fmla="*/ 70 w 518"/>
                <a:gd name="T35" fmla="*/ 206 h 411"/>
                <a:gd name="T36" fmla="*/ 25 w 518"/>
                <a:gd name="T37" fmla="*/ 210 h 411"/>
                <a:gd name="T38" fmla="*/ 0 w 518"/>
                <a:gd name="T39" fmla="*/ 169 h 411"/>
                <a:gd name="T40" fmla="*/ 43 w 518"/>
                <a:gd name="T41" fmla="*/ 121 h 411"/>
                <a:gd name="T42" fmla="*/ 141 w 518"/>
                <a:gd name="T43" fmla="*/ 121 h 411"/>
                <a:gd name="T44" fmla="*/ 172 w 518"/>
                <a:gd name="T45" fmla="*/ 66 h 411"/>
                <a:gd name="T46" fmla="*/ 192 w 518"/>
                <a:gd name="T47" fmla="*/ 13 h 411"/>
                <a:gd name="T48" fmla="*/ 275 w 518"/>
                <a:gd name="T49" fmla="*/ 29 h 411"/>
                <a:gd name="T50" fmla="*/ 330 w 518"/>
                <a:gd name="T51" fmla="*/ 4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18" h="411">
                  <a:moveTo>
                    <a:pt x="330" y="49"/>
                  </a:moveTo>
                  <a:cubicBezTo>
                    <a:pt x="333" y="41"/>
                    <a:pt x="334" y="31"/>
                    <a:pt x="334" y="21"/>
                  </a:cubicBezTo>
                  <a:cubicBezTo>
                    <a:pt x="343" y="33"/>
                    <a:pt x="347" y="51"/>
                    <a:pt x="353" y="66"/>
                  </a:cubicBezTo>
                  <a:cubicBezTo>
                    <a:pt x="374" y="89"/>
                    <a:pt x="412" y="68"/>
                    <a:pt x="445" y="78"/>
                  </a:cubicBezTo>
                  <a:cubicBezTo>
                    <a:pt x="442" y="99"/>
                    <a:pt x="449" y="119"/>
                    <a:pt x="450" y="140"/>
                  </a:cubicBezTo>
                  <a:cubicBezTo>
                    <a:pt x="460" y="139"/>
                    <a:pt x="466" y="135"/>
                    <a:pt x="474" y="133"/>
                  </a:cubicBezTo>
                  <a:cubicBezTo>
                    <a:pt x="473" y="158"/>
                    <a:pt x="490" y="167"/>
                    <a:pt x="499" y="183"/>
                  </a:cubicBezTo>
                  <a:cubicBezTo>
                    <a:pt x="506" y="194"/>
                    <a:pt x="507" y="207"/>
                    <a:pt x="518" y="215"/>
                  </a:cubicBezTo>
                  <a:cubicBezTo>
                    <a:pt x="508" y="238"/>
                    <a:pt x="486" y="249"/>
                    <a:pt x="483" y="279"/>
                  </a:cubicBezTo>
                  <a:cubicBezTo>
                    <a:pt x="455" y="277"/>
                    <a:pt x="445" y="292"/>
                    <a:pt x="439" y="311"/>
                  </a:cubicBezTo>
                  <a:cubicBezTo>
                    <a:pt x="430" y="319"/>
                    <a:pt x="415" y="319"/>
                    <a:pt x="411" y="330"/>
                  </a:cubicBezTo>
                  <a:cubicBezTo>
                    <a:pt x="404" y="346"/>
                    <a:pt x="421" y="367"/>
                    <a:pt x="425" y="382"/>
                  </a:cubicBezTo>
                  <a:cubicBezTo>
                    <a:pt x="420" y="393"/>
                    <a:pt x="412" y="401"/>
                    <a:pt x="407" y="411"/>
                  </a:cubicBezTo>
                  <a:cubicBezTo>
                    <a:pt x="392" y="396"/>
                    <a:pt x="380" y="379"/>
                    <a:pt x="367" y="361"/>
                  </a:cubicBezTo>
                  <a:cubicBezTo>
                    <a:pt x="312" y="331"/>
                    <a:pt x="255" y="303"/>
                    <a:pt x="211" y="262"/>
                  </a:cubicBezTo>
                  <a:cubicBezTo>
                    <a:pt x="184" y="255"/>
                    <a:pt x="157" y="258"/>
                    <a:pt x="134" y="249"/>
                  </a:cubicBezTo>
                  <a:cubicBezTo>
                    <a:pt x="126" y="246"/>
                    <a:pt x="118" y="238"/>
                    <a:pt x="108" y="232"/>
                  </a:cubicBezTo>
                  <a:cubicBezTo>
                    <a:pt x="92" y="223"/>
                    <a:pt x="79" y="218"/>
                    <a:pt x="70" y="206"/>
                  </a:cubicBezTo>
                  <a:cubicBezTo>
                    <a:pt x="55" y="207"/>
                    <a:pt x="38" y="207"/>
                    <a:pt x="25" y="210"/>
                  </a:cubicBezTo>
                  <a:cubicBezTo>
                    <a:pt x="21" y="191"/>
                    <a:pt x="9" y="181"/>
                    <a:pt x="0" y="169"/>
                  </a:cubicBezTo>
                  <a:cubicBezTo>
                    <a:pt x="13" y="151"/>
                    <a:pt x="29" y="137"/>
                    <a:pt x="43" y="121"/>
                  </a:cubicBezTo>
                  <a:cubicBezTo>
                    <a:pt x="76" y="132"/>
                    <a:pt x="108" y="131"/>
                    <a:pt x="141" y="121"/>
                  </a:cubicBezTo>
                  <a:cubicBezTo>
                    <a:pt x="149" y="104"/>
                    <a:pt x="165" y="86"/>
                    <a:pt x="172" y="66"/>
                  </a:cubicBezTo>
                  <a:cubicBezTo>
                    <a:pt x="179" y="47"/>
                    <a:pt x="176" y="25"/>
                    <a:pt x="192" y="13"/>
                  </a:cubicBezTo>
                  <a:cubicBezTo>
                    <a:pt x="225" y="0"/>
                    <a:pt x="248" y="21"/>
                    <a:pt x="275" y="29"/>
                  </a:cubicBezTo>
                  <a:cubicBezTo>
                    <a:pt x="296" y="35"/>
                    <a:pt x="315" y="39"/>
                    <a:pt x="330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9" name="Freeform 25"/>
            <p:cNvSpPr>
              <a:spLocks/>
            </p:cNvSpPr>
            <p:nvPr/>
          </p:nvSpPr>
          <p:spPr bwMode="auto">
            <a:xfrm>
              <a:off x="9118600" y="5149850"/>
              <a:ext cx="238125" cy="168275"/>
            </a:xfrm>
            <a:custGeom>
              <a:avLst/>
              <a:gdLst>
                <a:gd name="T0" fmla="*/ 23 w 121"/>
                <a:gd name="T1" fmla="*/ 0 h 86"/>
                <a:gd name="T2" fmla="*/ 24 w 121"/>
                <a:gd name="T3" fmla="*/ 1 h 86"/>
                <a:gd name="T4" fmla="*/ 65 w 121"/>
                <a:gd name="T5" fmla="*/ 19 h 86"/>
                <a:gd name="T6" fmla="*/ 90 w 121"/>
                <a:gd name="T7" fmla="*/ 58 h 86"/>
                <a:gd name="T8" fmla="*/ 116 w 121"/>
                <a:gd name="T9" fmla="*/ 48 h 86"/>
                <a:gd name="T10" fmla="*/ 121 w 121"/>
                <a:gd name="T11" fmla="*/ 86 h 86"/>
                <a:gd name="T12" fmla="*/ 102 w 121"/>
                <a:gd name="T13" fmla="*/ 86 h 86"/>
                <a:gd name="T14" fmla="*/ 81 w 121"/>
                <a:gd name="T15" fmla="*/ 62 h 86"/>
                <a:gd name="T16" fmla="*/ 49 w 121"/>
                <a:gd name="T17" fmla="*/ 53 h 86"/>
                <a:gd name="T18" fmla="*/ 0 w 121"/>
                <a:gd name="T19" fmla="*/ 30 h 86"/>
                <a:gd name="T20" fmla="*/ 23 w 12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1" h="86">
                  <a:moveTo>
                    <a:pt x="23" y="0"/>
                  </a:moveTo>
                  <a:cubicBezTo>
                    <a:pt x="24" y="0"/>
                    <a:pt x="24" y="1"/>
                    <a:pt x="24" y="1"/>
                  </a:cubicBezTo>
                  <a:cubicBezTo>
                    <a:pt x="31" y="13"/>
                    <a:pt x="53" y="10"/>
                    <a:pt x="65" y="19"/>
                  </a:cubicBezTo>
                  <a:cubicBezTo>
                    <a:pt x="78" y="28"/>
                    <a:pt x="82" y="45"/>
                    <a:pt x="90" y="58"/>
                  </a:cubicBezTo>
                  <a:cubicBezTo>
                    <a:pt x="98" y="54"/>
                    <a:pt x="109" y="52"/>
                    <a:pt x="116" y="48"/>
                  </a:cubicBezTo>
                  <a:cubicBezTo>
                    <a:pt x="121" y="57"/>
                    <a:pt x="119" y="74"/>
                    <a:pt x="121" y="86"/>
                  </a:cubicBezTo>
                  <a:cubicBezTo>
                    <a:pt x="115" y="86"/>
                    <a:pt x="108" y="86"/>
                    <a:pt x="102" y="86"/>
                  </a:cubicBezTo>
                  <a:cubicBezTo>
                    <a:pt x="92" y="81"/>
                    <a:pt x="90" y="68"/>
                    <a:pt x="81" y="62"/>
                  </a:cubicBezTo>
                  <a:cubicBezTo>
                    <a:pt x="72" y="57"/>
                    <a:pt x="59" y="57"/>
                    <a:pt x="49" y="53"/>
                  </a:cubicBezTo>
                  <a:cubicBezTo>
                    <a:pt x="31" y="46"/>
                    <a:pt x="16" y="34"/>
                    <a:pt x="0" y="30"/>
                  </a:cubicBezTo>
                  <a:cubicBezTo>
                    <a:pt x="3" y="20"/>
                    <a:pt x="17" y="11"/>
                    <a:pt x="23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0" name="Freeform 26"/>
            <p:cNvSpPr>
              <a:spLocks/>
            </p:cNvSpPr>
            <p:nvPr/>
          </p:nvSpPr>
          <p:spPr bwMode="auto">
            <a:xfrm>
              <a:off x="10180638" y="5438775"/>
              <a:ext cx="431800" cy="482600"/>
            </a:xfrm>
            <a:custGeom>
              <a:avLst/>
              <a:gdLst>
                <a:gd name="T0" fmla="*/ 221 w 221"/>
                <a:gd name="T1" fmla="*/ 97 h 246"/>
                <a:gd name="T2" fmla="*/ 212 w 221"/>
                <a:gd name="T3" fmla="*/ 125 h 246"/>
                <a:gd name="T4" fmla="*/ 205 w 221"/>
                <a:gd name="T5" fmla="*/ 105 h 246"/>
                <a:gd name="T6" fmla="*/ 159 w 221"/>
                <a:gd name="T7" fmla="*/ 116 h 246"/>
                <a:gd name="T8" fmla="*/ 157 w 221"/>
                <a:gd name="T9" fmla="*/ 150 h 246"/>
                <a:gd name="T10" fmla="*/ 88 w 221"/>
                <a:gd name="T11" fmla="*/ 229 h 246"/>
                <a:gd name="T12" fmla="*/ 68 w 221"/>
                <a:gd name="T13" fmla="*/ 246 h 246"/>
                <a:gd name="T14" fmla="*/ 37 w 221"/>
                <a:gd name="T15" fmla="*/ 204 h 246"/>
                <a:gd name="T16" fmla="*/ 0 w 221"/>
                <a:gd name="T17" fmla="*/ 196 h 246"/>
                <a:gd name="T18" fmla="*/ 25 w 221"/>
                <a:gd name="T19" fmla="*/ 157 h 246"/>
                <a:gd name="T20" fmla="*/ 9 w 221"/>
                <a:gd name="T21" fmla="*/ 109 h 246"/>
                <a:gd name="T22" fmla="*/ 33 w 221"/>
                <a:gd name="T23" fmla="*/ 93 h 246"/>
                <a:gd name="T24" fmla="*/ 80 w 221"/>
                <a:gd name="T25" fmla="*/ 66 h 246"/>
                <a:gd name="T26" fmla="*/ 111 w 221"/>
                <a:gd name="T27" fmla="*/ 0 h 246"/>
                <a:gd name="T28" fmla="*/ 149 w 221"/>
                <a:gd name="T29" fmla="*/ 4 h 246"/>
                <a:gd name="T30" fmla="*/ 178 w 221"/>
                <a:gd name="T31" fmla="*/ 39 h 246"/>
                <a:gd name="T32" fmla="*/ 183 w 221"/>
                <a:gd name="T33" fmla="*/ 59 h 246"/>
                <a:gd name="T34" fmla="*/ 221 w 221"/>
                <a:gd name="T35" fmla="*/ 97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1" h="246">
                  <a:moveTo>
                    <a:pt x="221" y="97"/>
                  </a:moveTo>
                  <a:cubicBezTo>
                    <a:pt x="219" y="107"/>
                    <a:pt x="214" y="115"/>
                    <a:pt x="212" y="125"/>
                  </a:cubicBezTo>
                  <a:cubicBezTo>
                    <a:pt x="207" y="119"/>
                    <a:pt x="209" y="110"/>
                    <a:pt x="205" y="105"/>
                  </a:cubicBezTo>
                  <a:cubicBezTo>
                    <a:pt x="192" y="86"/>
                    <a:pt x="172" y="108"/>
                    <a:pt x="159" y="116"/>
                  </a:cubicBezTo>
                  <a:cubicBezTo>
                    <a:pt x="159" y="128"/>
                    <a:pt x="157" y="138"/>
                    <a:pt x="157" y="150"/>
                  </a:cubicBezTo>
                  <a:cubicBezTo>
                    <a:pt x="129" y="171"/>
                    <a:pt x="96" y="188"/>
                    <a:pt x="88" y="229"/>
                  </a:cubicBezTo>
                  <a:cubicBezTo>
                    <a:pt x="81" y="234"/>
                    <a:pt x="77" y="243"/>
                    <a:pt x="68" y="246"/>
                  </a:cubicBezTo>
                  <a:cubicBezTo>
                    <a:pt x="59" y="231"/>
                    <a:pt x="46" y="219"/>
                    <a:pt x="37" y="204"/>
                  </a:cubicBezTo>
                  <a:cubicBezTo>
                    <a:pt x="22" y="209"/>
                    <a:pt x="3" y="213"/>
                    <a:pt x="0" y="196"/>
                  </a:cubicBezTo>
                  <a:cubicBezTo>
                    <a:pt x="7" y="182"/>
                    <a:pt x="18" y="171"/>
                    <a:pt x="25" y="157"/>
                  </a:cubicBezTo>
                  <a:cubicBezTo>
                    <a:pt x="20" y="141"/>
                    <a:pt x="10" y="129"/>
                    <a:pt x="9" y="109"/>
                  </a:cubicBezTo>
                  <a:cubicBezTo>
                    <a:pt x="15" y="102"/>
                    <a:pt x="24" y="98"/>
                    <a:pt x="33" y="93"/>
                  </a:cubicBezTo>
                  <a:cubicBezTo>
                    <a:pt x="39" y="75"/>
                    <a:pt x="50" y="60"/>
                    <a:pt x="80" y="66"/>
                  </a:cubicBezTo>
                  <a:cubicBezTo>
                    <a:pt x="81" y="34"/>
                    <a:pt x="100" y="21"/>
                    <a:pt x="111" y="0"/>
                  </a:cubicBezTo>
                  <a:cubicBezTo>
                    <a:pt x="123" y="2"/>
                    <a:pt x="135" y="3"/>
                    <a:pt x="149" y="4"/>
                  </a:cubicBezTo>
                  <a:cubicBezTo>
                    <a:pt x="156" y="16"/>
                    <a:pt x="171" y="24"/>
                    <a:pt x="178" y="39"/>
                  </a:cubicBezTo>
                  <a:cubicBezTo>
                    <a:pt x="181" y="45"/>
                    <a:pt x="180" y="53"/>
                    <a:pt x="183" y="59"/>
                  </a:cubicBezTo>
                  <a:cubicBezTo>
                    <a:pt x="191" y="76"/>
                    <a:pt x="204" y="90"/>
                    <a:pt x="221" y="9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1" name="Freeform 27"/>
            <p:cNvSpPr>
              <a:spLocks/>
            </p:cNvSpPr>
            <p:nvPr/>
          </p:nvSpPr>
          <p:spPr bwMode="auto">
            <a:xfrm>
              <a:off x="7118350" y="1798638"/>
              <a:ext cx="660400" cy="584200"/>
            </a:xfrm>
            <a:custGeom>
              <a:avLst/>
              <a:gdLst>
                <a:gd name="T0" fmla="*/ 28 w 337"/>
                <a:gd name="T1" fmla="*/ 112 h 298"/>
                <a:gd name="T2" fmla="*/ 41 w 337"/>
                <a:gd name="T3" fmla="*/ 107 h 298"/>
                <a:gd name="T4" fmla="*/ 4 w 337"/>
                <a:gd name="T5" fmla="*/ 46 h 298"/>
                <a:gd name="T6" fmla="*/ 2 w 337"/>
                <a:gd name="T7" fmla="*/ 0 h 298"/>
                <a:gd name="T8" fmla="*/ 61 w 337"/>
                <a:gd name="T9" fmla="*/ 26 h 298"/>
                <a:gd name="T10" fmla="*/ 115 w 337"/>
                <a:gd name="T11" fmla="*/ 21 h 298"/>
                <a:gd name="T12" fmla="*/ 128 w 337"/>
                <a:gd name="T13" fmla="*/ 6 h 298"/>
                <a:gd name="T14" fmla="*/ 161 w 337"/>
                <a:gd name="T15" fmla="*/ 1 h 298"/>
                <a:gd name="T16" fmla="*/ 275 w 337"/>
                <a:gd name="T17" fmla="*/ 22 h 298"/>
                <a:gd name="T18" fmla="*/ 326 w 337"/>
                <a:gd name="T19" fmla="*/ 95 h 298"/>
                <a:gd name="T20" fmla="*/ 337 w 337"/>
                <a:gd name="T21" fmla="*/ 101 h 298"/>
                <a:gd name="T22" fmla="*/ 297 w 337"/>
                <a:gd name="T23" fmla="*/ 178 h 298"/>
                <a:gd name="T24" fmla="*/ 300 w 337"/>
                <a:gd name="T25" fmla="*/ 224 h 298"/>
                <a:gd name="T26" fmla="*/ 292 w 337"/>
                <a:gd name="T27" fmla="*/ 245 h 298"/>
                <a:gd name="T28" fmla="*/ 296 w 337"/>
                <a:gd name="T29" fmla="*/ 285 h 298"/>
                <a:gd name="T30" fmla="*/ 255 w 337"/>
                <a:gd name="T31" fmla="*/ 273 h 298"/>
                <a:gd name="T32" fmla="*/ 222 w 337"/>
                <a:gd name="T33" fmla="*/ 207 h 298"/>
                <a:gd name="T34" fmla="*/ 207 w 337"/>
                <a:gd name="T35" fmla="*/ 242 h 298"/>
                <a:gd name="T36" fmla="*/ 192 w 337"/>
                <a:gd name="T37" fmla="*/ 256 h 298"/>
                <a:gd name="T38" fmla="*/ 160 w 337"/>
                <a:gd name="T39" fmla="*/ 294 h 298"/>
                <a:gd name="T40" fmla="*/ 138 w 337"/>
                <a:gd name="T41" fmla="*/ 298 h 298"/>
                <a:gd name="T42" fmla="*/ 36 w 337"/>
                <a:gd name="T43" fmla="*/ 254 h 298"/>
                <a:gd name="T44" fmla="*/ 47 w 337"/>
                <a:gd name="T45" fmla="*/ 203 h 298"/>
                <a:gd name="T46" fmla="*/ 52 w 337"/>
                <a:gd name="T47" fmla="*/ 217 h 298"/>
                <a:gd name="T48" fmla="*/ 84 w 337"/>
                <a:gd name="T49" fmla="*/ 172 h 298"/>
                <a:gd name="T50" fmla="*/ 32 w 337"/>
                <a:gd name="T51" fmla="*/ 134 h 298"/>
                <a:gd name="T52" fmla="*/ 28 w 337"/>
                <a:gd name="T53" fmla="*/ 112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37" h="298">
                  <a:moveTo>
                    <a:pt x="28" y="112"/>
                  </a:moveTo>
                  <a:cubicBezTo>
                    <a:pt x="33" y="112"/>
                    <a:pt x="39" y="113"/>
                    <a:pt x="41" y="107"/>
                  </a:cubicBezTo>
                  <a:cubicBezTo>
                    <a:pt x="34" y="82"/>
                    <a:pt x="17" y="66"/>
                    <a:pt x="4" y="46"/>
                  </a:cubicBezTo>
                  <a:cubicBezTo>
                    <a:pt x="4" y="30"/>
                    <a:pt x="0" y="13"/>
                    <a:pt x="2" y="0"/>
                  </a:cubicBezTo>
                  <a:cubicBezTo>
                    <a:pt x="23" y="7"/>
                    <a:pt x="47" y="12"/>
                    <a:pt x="61" y="26"/>
                  </a:cubicBezTo>
                  <a:cubicBezTo>
                    <a:pt x="85" y="25"/>
                    <a:pt x="101" y="28"/>
                    <a:pt x="115" y="21"/>
                  </a:cubicBezTo>
                  <a:cubicBezTo>
                    <a:pt x="121" y="18"/>
                    <a:pt x="123" y="10"/>
                    <a:pt x="128" y="6"/>
                  </a:cubicBezTo>
                  <a:cubicBezTo>
                    <a:pt x="139" y="0"/>
                    <a:pt x="148" y="7"/>
                    <a:pt x="161" y="1"/>
                  </a:cubicBezTo>
                  <a:cubicBezTo>
                    <a:pt x="190" y="17"/>
                    <a:pt x="234" y="18"/>
                    <a:pt x="275" y="22"/>
                  </a:cubicBezTo>
                  <a:cubicBezTo>
                    <a:pt x="294" y="44"/>
                    <a:pt x="307" y="72"/>
                    <a:pt x="326" y="95"/>
                  </a:cubicBezTo>
                  <a:cubicBezTo>
                    <a:pt x="328" y="97"/>
                    <a:pt x="331" y="102"/>
                    <a:pt x="337" y="101"/>
                  </a:cubicBezTo>
                  <a:cubicBezTo>
                    <a:pt x="327" y="128"/>
                    <a:pt x="302" y="146"/>
                    <a:pt x="297" y="178"/>
                  </a:cubicBezTo>
                  <a:cubicBezTo>
                    <a:pt x="295" y="192"/>
                    <a:pt x="302" y="208"/>
                    <a:pt x="300" y="224"/>
                  </a:cubicBezTo>
                  <a:cubicBezTo>
                    <a:pt x="299" y="231"/>
                    <a:pt x="293" y="237"/>
                    <a:pt x="292" y="245"/>
                  </a:cubicBezTo>
                  <a:cubicBezTo>
                    <a:pt x="290" y="259"/>
                    <a:pt x="295" y="271"/>
                    <a:pt x="296" y="285"/>
                  </a:cubicBezTo>
                  <a:cubicBezTo>
                    <a:pt x="283" y="285"/>
                    <a:pt x="268" y="276"/>
                    <a:pt x="255" y="273"/>
                  </a:cubicBezTo>
                  <a:cubicBezTo>
                    <a:pt x="240" y="255"/>
                    <a:pt x="234" y="228"/>
                    <a:pt x="222" y="207"/>
                  </a:cubicBezTo>
                  <a:cubicBezTo>
                    <a:pt x="214" y="217"/>
                    <a:pt x="215" y="232"/>
                    <a:pt x="207" y="242"/>
                  </a:cubicBezTo>
                  <a:cubicBezTo>
                    <a:pt x="204" y="248"/>
                    <a:pt x="196" y="251"/>
                    <a:pt x="192" y="256"/>
                  </a:cubicBezTo>
                  <a:cubicBezTo>
                    <a:pt x="181" y="268"/>
                    <a:pt x="175" y="286"/>
                    <a:pt x="160" y="294"/>
                  </a:cubicBezTo>
                  <a:cubicBezTo>
                    <a:pt x="151" y="293"/>
                    <a:pt x="142" y="293"/>
                    <a:pt x="138" y="298"/>
                  </a:cubicBezTo>
                  <a:cubicBezTo>
                    <a:pt x="105" y="282"/>
                    <a:pt x="67" y="272"/>
                    <a:pt x="36" y="254"/>
                  </a:cubicBezTo>
                  <a:cubicBezTo>
                    <a:pt x="31" y="231"/>
                    <a:pt x="42" y="219"/>
                    <a:pt x="47" y="203"/>
                  </a:cubicBezTo>
                  <a:cubicBezTo>
                    <a:pt x="49" y="207"/>
                    <a:pt x="49" y="214"/>
                    <a:pt x="52" y="217"/>
                  </a:cubicBezTo>
                  <a:cubicBezTo>
                    <a:pt x="80" y="220"/>
                    <a:pt x="82" y="196"/>
                    <a:pt x="84" y="172"/>
                  </a:cubicBezTo>
                  <a:cubicBezTo>
                    <a:pt x="71" y="155"/>
                    <a:pt x="54" y="142"/>
                    <a:pt x="32" y="134"/>
                  </a:cubicBezTo>
                  <a:cubicBezTo>
                    <a:pt x="30" y="127"/>
                    <a:pt x="31" y="118"/>
                    <a:pt x="28" y="11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622664161"/>
      </p:ext>
    </p:extLst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6613542" y="1463647"/>
            <a:ext cx="2330808" cy="3231060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341753870"/>
      </p:ext>
    </p:extLst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6643750" y="1718548"/>
            <a:ext cx="2146608" cy="2941956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90156760"/>
      </p:ext>
    </p:extLst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6406586" y="1251220"/>
            <a:ext cx="2777469" cy="4189495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31788675"/>
      </p:ext>
    </p:extLst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183134" y="2390535"/>
            <a:ext cx="2800251" cy="1859181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28802032"/>
      </p:ext>
    </p:extLst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389884" y="1477167"/>
            <a:ext cx="2525736" cy="3244850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60407582"/>
      </p:ext>
    </p:extLst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5676876" y="1987007"/>
            <a:ext cx="3696693" cy="2373058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3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01775877"/>
      </p:ext>
    </p:extLst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65773" y="3117548"/>
            <a:ext cx="2574455" cy="622904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3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97521176"/>
      </p:ext>
    </p:extLst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>
          <a:xfrm>
            <a:off x="681038" y="6356351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742950">
              <a:defRPr/>
            </a:pPr>
            <a:fld id="{C5F2D124-8A6E-453A-B18B-986845A3C571}" type="datetime1">
              <a:rPr lang="en-US" sz="1463" smtClean="0">
                <a:solidFill>
                  <a:prstClr val="black">
                    <a:tint val="75000"/>
                  </a:prstClr>
                </a:solidFill>
              </a:rPr>
              <a:pPr defTabSz="742950">
                <a:defRPr/>
              </a:pPr>
              <a:t>10/18/2024</a:t>
            </a:fld>
            <a:endParaRPr lang="es-PE" sz="1463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>
          <a:xfrm>
            <a:off x="3281363" y="6356351"/>
            <a:ext cx="3343275" cy="365125"/>
          </a:xfrm>
          <a:prstGeom prst="rect">
            <a:avLst/>
          </a:prstGeom>
        </p:spPr>
        <p:txBody>
          <a:bodyPr/>
          <a:lstStyle/>
          <a:p>
            <a:pPr defTabSz="742950">
              <a:defRPr/>
            </a:pPr>
            <a:endParaRPr lang="es-PE" sz="1463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>
          <a:xfrm>
            <a:off x="6996113" y="6356351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742950">
              <a:defRPr/>
            </a:pPr>
            <a:fld id="{C816EDDD-9DC9-4434-A524-693C66FD0FBC}" type="slidenum">
              <a:rPr lang="es-PE" sz="1463" smtClean="0">
                <a:solidFill>
                  <a:prstClr val="black">
                    <a:tint val="75000"/>
                  </a:prstClr>
                </a:solidFill>
              </a:rPr>
              <a:pPr defTabSz="742950">
                <a:defRPr/>
              </a:pPr>
              <a:t>‹#›</a:t>
            </a:fld>
            <a:endParaRPr lang="es-PE" sz="1463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08496893"/>
      </p:ext>
    </p:extLst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742950">
              <a:defRPr/>
            </a:pPr>
            <a:fld id="{2ECCD97D-61E4-443F-A17C-BFD93A9833AA}" type="datetime1">
              <a:rPr lang="en-US" sz="1463" smtClean="0">
                <a:solidFill>
                  <a:srgbClr val="595959"/>
                </a:solidFill>
              </a:rPr>
              <a:pPr defTabSz="742950">
                <a:defRPr/>
              </a:pPr>
              <a:t>10/18/2024</a:t>
            </a:fld>
            <a:endParaRPr lang="es-PE" sz="1463">
              <a:solidFill>
                <a:srgbClr val="595959"/>
              </a:solidFill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742950">
              <a:defRPr/>
            </a:pPr>
            <a:endParaRPr lang="es-PE" sz="1463">
              <a:solidFill>
                <a:srgbClr val="595959"/>
              </a:solidFill>
            </a:endParaRPr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742950">
              <a:defRPr/>
            </a:pPr>
            <a:fld id="{0858CCFC-66C4-4965-A932-DF523B7B7899}" type="slidenum">
              <a:rPr lang="es-PE" sz="1463" smtClean="0">
                <a:solidFill>
                  <a:srgbClr val="595959"/>
                </a:solidFill>
              </a:rPr>
              <a:pPr defTabSz="742950">
                <a:defRPr/>
              </a:pPr>
              <a:t>‹#›</a:t>
            </a:fld>
            <a:endParaRPr lang="es-PE" sz="1463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58903242"/>
      </p:ext>
    </p:extLst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Foo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95300" y="8333735"/>
            <a:ext cx="2311400" cy="365125"/>
          </a:xfrm>
          <a:prstGeom prst="rect">
            <a:avLst/>
          </a:prstGeom>
        </p:spPr>
        <p:txBody>
          <a:bodyPr/>
          <a:lstStyle/>
          <a:p>
            <a:pPr defTabSz="742950">
              <a:defRPr/>
            </a:pPr>
            <a:r>
              <a:rPr lang="en-US" sz="1463">
                <a:solidFill>
                  <a:srgbClr val="595959"/>
                </a:solidFill>
              </a:rPr>
              <a:t>www.bestppt.com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099300" y="6298428"/>
            <a:ext cx="2311400" cy="365125"/>
          </a:xfrm>
          <a:prstGeom prst="rect">
            <a:avLst/>
          </a:prstGeom>
        </p:spPr>
        <p:txBody>
          <a:bodyPr/>
          <a:lstStyle/>
          <a:p>
            <a:pPr defTabSz="742950">
              <a:defRPr/>
            </a:pPr>
            <a:fld id="{D60D1EDE-7116-2443-9BDD-368CE5B37660}" type="slidenum">
              <a:rPr lang="en-US" sz="1463" smtClean="0">
                <a:solidFill>
                  <a:srgbClr val="595959"/>
                </a:solidFill>
              </a:rPr>
              <a:pPr defTabSz="742950">
                <a:defRPr/>
              </a:pPr>
              <a:t>‹#›</a:t>
            </a:fld>
            <a:endParaRPr lang="en-US" sz="1463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95564103"/>
      </p:ext>
    </p:extLst>
  </p:cSld>
  <p:clrMapOvr>
    <a:masterClrMapping/>
  </p:clrMapOvr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1180360" y="1475049"/>
            <a:ext cx="7674569" cy="4664671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2163072" y="2367566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75" indent="0">
              <a:buNone/>
              <a:defRPr lang="es-ES" sz="813" b="0" smtClean="0">
                <a:solidFill>
                  <a:schemeClr val="bg1"/>
                </a:solidFill>
              </a:defRPr>
            </a:lvl2pPr>
            <a:lvl3pPr marL="742950" indent="0">
              <a:buNone/>
              <a:defRPr lang="es-ES" sz="813" b="0" smtClean="0">
                <a:solidFill>
                  <a:schemeClr val="bg1"/>
                </a:solidFill>
              </a:defRPr>
            </a:lvl3pPr>
            <a:lvl4pPr marL="1114425" indent="0">
              <a:buNone/>
              <a:defRPr lang="es-ES" sz="813" b="0" smtClean="0">
                <a:solidFill>
                  <a:schemeClr val="bg1"/>
                </a:solidFill>
              </a:defRPr>
            </a:lvl4pPr>
            <a:lvl5pPr marL="1485900" indent="0">
              <a:buNone/>
              <a:defRPr lang="es-PE" sz="813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3222360" y="3899068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75" indent="0">
              <a:buNone/>
              <a:defRPr lang="es-ES" sz="813" b="0" smtClean="0">
                <a:solidFill>
                  <a:schemeClr val="bg1"/>
                </a:solidFill>
              </a:defRPr>
            </a:lvl2pPr>
            <a:lvl3pPr marL="742950" indent="0">
              <a:buNone/>
              <a:defRPr lang="es-ES" sz="813" b="0" smtClean="0">
                <a:solidFill>
                  <a:schemeClr val="bg1"/>
                </a:solidFill>
              </a:defRPr>
            </a:lvl3pPr>
            <a:lvl4pPr marL="1114425" indent="0">
              <a:buNone/>
              <a:defRPr lang="es-ES" sz="813" b="0" smtClean="0">
                <a:solidFill>
                  <a:schemeClr val="bg1"/>
                </a:solidFill>
              </a:defRPr>
            </a:lvl4pPr>
            <a:lvl5pPr marL="1485900" indent="0">
              <a:buNone/>
              <a:defRPr lang="es-PE" sz="813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5612443" y="2443596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75" indent="0">
              <a:buNone/>
              <a:defRPr lang="es-ES" sz="813" b="0" smtClean="0">
                <a:solidFill>
                  <a:schemeClr val="bg1"/>
                </a:solidFill>
              </a:defRPr>
            </a:lvl2pPr>
            <a:lvl3pPr marL="742950" indent="0">
              <a:buNone/>
              <a:defRPr lang="es-ES" sz="813" b="0" smtClean="0">
                <a:solidFill>
                  <a:schemeClr val="bg1"/>
                </a:solidFill>
              </a:defRPr>
            </a:lvl3pPr>
            <a:lvl4pPr marL="1114425" indent="0">
              <a:buNone/>
              <a:defRPr lang="es-ES" sz="813" b="0" smtClean="0">
                <a:solidFill>
                  <a:schemeClr val="bg1"/>
                </a:solidFill>
              </a:defRPr>
            </a:lvl4pPr>
            <a:lvl5pPr marL="1485900" indent="0">
              <a:buNone/>
              <a:defRPr lang="es-PE" sz="813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6838820" y="2679885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75" indent="0">
              <a:buNone/>
              <a:defRPr lang="es-ES" sz="813" b="0" smtClean="0">
                <a:solidFill>
                  <a:schemeClr val="bg1"/>
                </a:solidFill>
              </a:defRPr>
            </a:lvl2pPr>
            <a:lvl3pPr marL="742950" indent="0">
              <a:buNone/>
              <a:defRPr lang="es-ES" sz="813" b="0" smtClean="0">
                <a:solidFill>
                  <a:schemeClr val="bg1"/>
                </a:solidFill>
              </a:defRPr>
            </a:lvl3pPr>
            <a:lvl4pPr marL="1114425" indent="0">
              <a:buNone/>
              <a:defRPr lang="es-ES" sz="813" b="0" smtClean="0">
                <a:solidFill>
                  <a:schemeClr val="bg1"/>
                </a:solidFill>
              </a:defRPr>
            </a:lvl4pPr>
            <a:lvl5pPr marL="1485900" indent="0">
              <a:buNone/>
              <a:defRPr lang="es-PE" sz="813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1013346892"/>
      </p:ext>
    </p:extLst>
  </p:cSld>
  <p:clrMapOvr>
    <a:masterClrMapping/>
  </p:clrMapOvr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964613" y="2215635"/>
            <a:ext cx="4770365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964613" y="2566472"/>
            <a:ext cx="4786015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5481000" y="108468"/>
            <a:ext cx="3654151" cy="6239620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978130" y="3368004"/>
            <a:ext cx="4772498" cy="2715297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962331437"/>
      </p:ext>
    </p:extLst>
  </p:cSld>
  <p:clrMapOvr>
    <a:masterClrMapping/>
  </p:clrMapOvr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grpSp>
        <p:nvGrpSpPr>
          <p:cNvPr id="58" name="Grupo 57"/>
          <p:cNvGrpSpPr/>
          <p:nvPr/>
        </p:nvGrpSpPr>
        <p:grpSpPr>
          <a:xfrm>
            <a:off x="5783659" y="519113"/>
            <a:ext cx="3198813" cy="5657850"/>
            <a:chOff x="7118350" y="519113"/>
            <a:chExt cx="3937000" cy="5657850"/>
          </a:xfrm>
          <a:solidFill>
            <a:srgbClr val="C9C9C9"/>
          </a:solidFill>
        </p:grpSpPr>
        <p:sp>
          <p:nvSpPr>
            <p:cNvPr id="56" name="Freeform 31"/>
            <p:cNvSpPr>
              <a:spLocks/>
            </p:cNvSpPr>
            <p:nvPr/>
          </p:nvSpPr>
          <p:spPr bwMode="auto">
            <a:xfrm>
              <a:off x="7670801" y="2681288"/>
              <a:ext cx="801688" cy="546100"/>
            </a:xfrm>
            <a:custGeom>
              <a:avLst/>
              <a:gdLst>
                <a:gd name="T0" fmla="*/ 408 w 410"/>
                <a:gd name="T1" fmla="*/ 183 h 278"/>
                <a:gd name="T2" fmla="*/ 330 w 410"/>
                <a:gd name="T3" fmla="*/ 155 h 278"/>
                <a:gd name="T4" fmla="*/ 307 w 410"/>
                <a:gd name="T5" fmla="*/ 94 h 278"/>
                <a:gd name="T6" fmla="*/ 292 w 410"/>
                <a:gd name="T7" fmla="*/ 25 h 278"/>
                <a:gd name="T8" fmla="*/ 278 w 410"/>
                <a:gd name="T9" fmla="*/ 4 h 278"/>
                <a:gd name="T10" fmla="*/ 278 w 410"/>
                <a:gd name="T11" fmla="*/ 4 h 278"/>
                <a:gd name="T12" fmla="*/ 278 w 410"/>
                <a:gd name="T13" fmla="*/ 3 h 278"/>
                <a:gd name="T14" fmla="*/ 278 w 410"/>
                <a:gd name="T15" fmla="*/ 3 h 278"/>
                <a:gd name="T16" fmla="*/ 278 w 410"/>
                <a:gd name="T17" fmla="*/ 0 h 278"/>
                <a:gd name="T18" fmla="*/ 268 w 410"/>
                <a:gd name="T19" fmla="*/ 5 h 278"/>
                <a:gd name="T20" fmla="*/ 285 w 410"/>
                <a:gd name="T21" fmla="*/ 70 h 278"/>
                <a:gd name="T22" fmla="*/ 219 w 410"/>
                <a:gd name="T23" fmla="*/ 123 h 278"/>
                <a:gd name="T24" fmla="*/ 185 w 410"/>
                <a:gd name="T25" fmla="*/ 83 h 278"/>
                <a:gd name="T26" fmla="*/ 133 w 410"/>
                <a:gd name="T27" fmla="*/ 97 h 278"/>
                <a:gd name="T28" fmla="*/ 128 w 410"/>
                <a:gd name="T29" fmla="*/ 72 h 278"/>
                <a:gd name="T30" fmla="*/ 107 w 410"/>
                <a:gd name="T31" fmla="*/ 94 h 278"/>
                <a:gd name="T32" fmla="*/ 79 w 410"/>
                <a:gd name="T33" fmla="*/ 100 h 278"/>
                <a:gd name="T34" fmla="*/ 19 w 410"/>
                <a:gd name="T35" fmla="*/ 39 h 278"/>
                <a:gd name="T36" fmla="*/ 25 w 410"/>
                <a:gd name="T37" fmla="*/ 7 h 278"/>
                <a:gd name="T38" fmla="*/ 0 w 410"/>
                <a:gd name="T39" fmla="*/ 9 h 278"/>
                <a:gd name="T40" fmla="*/ 23 w 410"/>
                <a:gd name="T41" fmla="*/ 59 h 278"/>
                <a:gd name="T42" fmla="*/ 58 w 410"/>
                <a:gd name="T43" fmla="*/ 87 h 278"/>
                <a:gd name="T44" fmla="*/ 79 w 410"/>
                <a:gd name="T45" fmla="*/ 134 h 278"/>
                <a:gd name="T46" fmla="*/ 102 w 410"/>
                <a:gd name="T47" fmla="*/ 182 h 278"/>
                <a:gd name="T48" fmla="*/ 120 w 410"/>
                <a:gd name="T49" fmla="*/ 192 h 278"/>
                <a:gd name="T50" fmla="*/ 123 w 410"/>
                <a:gd name="T51" fmla="*/ 236 h 278"/>
                <a:gd name="T52" fmla="*/ 156 w 410"/>
                <a:gd name="T53" fmla="*/ 278 h 278"/>
                <a:gd name="T54" fmla="*/ 216 w 410"/>
                <a:gd name="T55" fmla="*/ 249 h 278"/>
                <a:gd name="T56" fmla="*/ 269 w 410"/>
                <a:gd name="T57" fmla="*/ 166 h 278"/>
                <a:gd name="T58" fmla="*/ 319 w 410"/>
                <a:gd name="T59" fmla="*/ 194 h 278"/>
                <a:gd name="T60" fmla="*/ 348 w 410"/>
                <a:gd name="T61" fmla="*/ 233 h 278"/>
                <a:gd name="T62" fmla="*/ 408 w 410"/>
                <a:gd name="T63" fmla="*/ 183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10" h="278">
                  <a:moveTo>
                    <a:pt x="408" y="183"/>
                  </a:moveTo>
                  <a:cubicBezTo>
                    <a:pt x="381" y="170"/>
                    <a:pt x="345" y="177"/>
                    <a:pt x="330" y="155"/>
                  </a:cubicBezTo>
                  <a:cubicBezTo>
                    <a:pt x="319" y="140"/>
                    <a:pt x="312" y="115"/>
                    <a:pt x="307" y="94"/>
                  </a:cubicBezTo>
                  <a:cubicBezTo>
                    <a:pt x="302" y="70"/>
                    <a:pt x="301" y="44"/>
                    <a:pt x="292" y="25"/>
                  </a:cubicBezTo>
                  <a:cubicBezTo>
                    <a:pt x="287" y="17"/>
                    <a:pt x="279" y="13"/>
                    <a:pt x="278" y="4"/>
                  </a:cubicBezTo>
                  <a:cubicBezTo>
                    <a:pt x="278" y="4"/>
                    <a:pt x="278" y="4"/>
                    <a:pt x="278" y="4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0"/>
                    <a:pt x="278" y="0"/>
                    <a:pt x="278" y="0"/>
                  </a:cubicBezTo>
                  <a:cubicBezTo>
                    <a:pt x="275" y="2"/>
                    <a:pt x="272" y="4"/>
                    <a:pt x="268" y="5"/>
                  </a:cubicBezTo>
                  <a:cubicBezTo>
                    <a:pt x="268" y="32"/>
                    <a:pt x="279" y="49"/>
                    <a:pt x="285" y="70"/>
                  </a:cubicBezTo>
                  <a:cubicBezTo>
                    <a:pt x="259" y="83"/>
                    <a:pt x="238" y="102"/>
                    <a:pt x="219" y="123"/>
                  </a:cubicBezTo>
                  <a:cubicBezTo>
                    <a:pt x="191" y="126"/>
                    <a:pt x="174" y="107"/>
                    <a:pt x="185" y="83"/>
                  </a:cubicBezTo>
                  <a:cubicBezTo>
                    <a:pt x="167" y="86"/>
                    <a:pt x="149" y="96"/>
                    <a:pt x="133" y="97"/>
                  </a:cubicBezTo>
                  <a:cubicBezTo>
                    <a:pt x="133" y="88"/>
                    <a:pt x="134" y="77"/>
                    <a:pt x="128" y="72"/>
                  </a:cubicBezTo>
                  <a:cubicBezTo>
                    <a:pt x="118" y="76"/>
                    <a:pt x="115" y="87"/>
                    <a:pt x="107" y="94"/>
                  </a:cubicBezTo>
                  <a:cubicBezTo>
                    <a:pt x="97" y="95"/>
                    <a:pt x="88" y="98"/>
                    <a:pt x="79" y="100"/>
                  </a:cubicBezTo>
                  <a:cubicBezTo>
                    <a:pt x="57" y="82"/>
                    <a:pt x="31" y="68"/>
                    <a:pt x="19" y="39"/>
                  </a:cubicBezTo>
                  <a:cubicBezTo>
                    <a:pt x="21" y="29"/>
                    <a:pt x="27" y="21"/>
                    <a:pt x="25" y="7"/>
                  </a:cubicBezTo>
                  <a:cubicBezTo>
                    <a:pt x="19" y="10"/>
                    <a:pt x="6" y="6"/>
                    <a:pt x="0" y="9"/>
                  </a:cubicBezTo>
                  <a:cubicBezTo>
                    <a:pt x="9" y="25"/>
                    <a:pt x="16" y="42"/>
                    <a:pt x="23" y="59"/>
                  </a:cubicBezTo>
                  <a:cubicBezTo>
                    <a:pt x="33" y="70"/>
                    <a:pt x="49" y="74"/>
                    <a:pt x="58" y="87"/>
                  </a:cubicBezTo>
                  <a:cubicBezTo>
                    <a:pt x="67" y="99"/>
                    <a:pt x="72" y="119"/>
                    <a:pt x="79" y="134"/>
                  </a:cubicBezTo>
                  <a:cubicBezTo>
                    <a:pt x="87" y="151"/>
                    <a:pt x="95" y="167"/>
                    <a:pt x="102" y="182"/>
                  </a:cubicBezTo>
                  <a:cubicBezTo>
                    <a:pt x="108" y="185"/>
                    <a:pt x="115" y="188"/>
                    <a:pt x="120" y="192"/>
                  </a:cubicBezTo>
                  <a:cubicBezTo>
                    <a:pt x="122" y="206"/>
                    <a:pt x="126" y="221"/>
                    <a:pt x="123" y="236"/>
                  </a:cubicBezTo>
                  <a:cubicBezTo>
                    <a:pt x="134" y="250"/>
                    <a:pt x="144" y="264"/>
                    <a:pt x="156" y="278"/>
                  </a:cubicBezTo>
                  <a:cubicBezTo>
                    <a:pt x="171" y="263"/>
                    <a:pt x="182" y="241"/>
                    <a:pt x="216" y="249"/>
                  </a:cubicBezTo>
                  <a:cubicBezTo>
                    <a:pt x="238" y="232"/>
                    <a:pt x="247" y="181"/>
                    <a:pt x="269" y="166"/>
                  </a:cubicBezTo>
                  <a:cubicBezTo>
                    <a:pt x="291" y="151"/>
                    <a:pt x="309" y="179"/>
                    <a:pt x="319" y="194"/>
                  </a:cubicBezTo>
                  <a:cubicBezTo>
                    <a:pt x="330" y="209"/>
                    <a:pt x="336" y="223"/>
                    <a:pt x="348" y="233"/>
                  </a:cubicBezTo>
                  <a:cubicBezTo>
                    <a:pt x="376" y="225"/>
                    <a:pt x="410" y="222"/>
                    <a:pt x="408" y="18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57" name="Freeform 32"/>
            <p:cNvSpPr>
              <a:spLocks/>
            </p:cNvSpPr>
            <p:nvPr/>
          </p:nvSpPr>
          <p:spPr bwMode="auto">
            <a:xfrm>
              <a:off x="8224838" y="2205038"/>
              <a:ext cx="674688" cy="971550"/>
            </a:xfrm>
            <a:custGeom>
              <a:avLst/>
              <a:gdLst>
                <a:gd name="T0" fmla="*/ 230 w 345"/>
                <a:gd name="T1" fmla="*/ 110 h 495"/>
                <a:gd name="T2" fmla="*/ 216 w 345"/>
                <a:gd name="T3" fmla="*/ 93 h 495"/>
                <a:gd name="T4" fmla="*/ 142 w 345"/>
                <a:gd name="T5" fmla="*/ 72 h 495"/>
                <a:gd name="T6" fmla="*/ 108 w 345"/>
                <a:gd name="T7" fmla="*/ 43 h 495"/>
                <a:gd name="T8" fmla="*/ 35 w 345"/>
                <a:gd name="T9" fmla="*/ 29 h 495"/>
                <a:gd name="T10" fmla="*/ 13 w 345"/>
                <a:gd name="T11" fmla="*/ 0 h 495"/>
                <a:gd name="T12" fmla="*/ 4 w 345"/>
                <a:gd name="T13" fmla="*/ 45 h 495"/>
                <a:gd name="T14" fmla="*/ 27 w 345"/>
                <a:gd name="T15" fmla="*/ 83 h 495"/>
                <a:gd name="T16" fmla="*/ 104 w 345"/>
                <a:gd name="T17" fmla="*/ 137 h 495"/>
                <a:gd name="T18" fmla="*/ 50 w 345"/>
                <a:gd name="T19" fmla="*/ 199 h 495"/>
                <a:gd name="T20" fmla="*/ 17 w 345"/>
                <a:gd name="T21" fmla="*/ 203 h 495"/>
                <a:gd name="T22" fmla="*/ 0 w 345"/>
                <a:gd name="T23" fmla="*/ 237 h 495"/>
                <a:gd name="T24" fmla="*/ 0 w 345"/>
                <a:gd name="T25" fmla="*/ 241 h 495"/>
                <a:gd name="T26" fmla="*/ 1 w 345"/>
                <a:gd name="T27" fmla="*/ 240 h 495"/>
                <a:gd name="T28" fmla="*/ 59 w 345"/>
                <a:gd name="T29" fmla="*/ 395 h 495"/>
                <a:gd name="T30" fmla="*/ 138 w 345"/>
                <a:gd name="T31" fmla="*/ 418 h 495"/>
                <a:gd name="T32" fmla="*/ 137 w 345"/>
                <a:gd name="T33" fmla="*/ 447 h 495"/>
                <a:gd name="T34" fmla="*/ 124 w 345"/>
                <a:gd name="T35" fmla="*/ 468 h 495"/>
                <a:gd name="T36" fmla="*/ 188 w 345"/>
                <a:gd name="T37" fmla="*/ 485 h 495"/>
                <a:gd name="T38" fmla="*/ 222 w 345"/>
                <a:gd name="T39" fmla="*/ 454 h 495"/>
                <a:gd name="T40" fmla="*/ 245 w 345"/>
                <a:gd name="T41" fmla="*/ 495 h 495"/>
                <a:gd name="T42" fmla="*/ 254 w 345"/>
                <a:gd name="T43" fmla="*/ 453 h 495"/>
                <a:gd name="T44" fmla="*/ 291 w 345"/>
                <a:gd name="T45" fmla="*/ 422 h 495"/>
                <a:gd name="T46" fmla="*/ 294 w 345"/>
                <a:gd name="T47" fmla="*/ 395 h 495"/>
                <a:gd name="T48" fmla="*/ 251 w 345"/>
                <a:gd name="T49" fmla="*/ 355 h 495"/>
                <a:gd name="T50" fmla="*/ 262 w 345"/>
                <a:gd name="T51" fmla="*/ 250 h 495"/>
                <a:gd name="T52" fmla="*/ 269 w 345"/>
                <a:gd name="T53" fmla="*/ 206 h 495"/>
                <a:gd name="T54" fmla="*/ 295 w 345"/>
                <a:gd name="T55" fmla="*/ 190 h 495"/>
                <a:gd name="T56" fmla="*/ 337 w 345"/>
                <a:gd name="T57" fmla="*/ 205 h 495"/>
                <a:gd name="T58" fmla="*/ 345 w 345"/>
                <a:gd name="T59" fmla="*/ 128 h 495"/>
                <a:gd name="T60" fmla="*/ 230 w 345"/>
                <a:gd name="T61" fmla="*/ 11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45" h="495">
                  <a:moveTo>
                    <a:pt x="230" y="110"/>
                  </a:moveTo>
                  <a:cubicBezTo>
                    <a:pt x="224" y="105"/>
                    <a:pt x="223" y="96"/>
                    <a:pt x="216" y="93"/>
                  </a:cubicBezTo>
                  <a:cubicBezTo>
                    <a:pt x="187" y="106"/>
                    <a:pt x="161" y="86"/>
                    <a:pt x="142" y="72"/>
                  </a:cubicBezTo>
                  <a:cubicBezTo>
                    <a:pt x="130" y="63"/>
                    <a:pt x="120" y="48"/>
                    <a:pt x="108" y="43"/>
                  </a:cubicBezTo>
                  <a:cubicBezTo>
                    <a:pt x="87" y="33"/>
                    <a:pt x="63" y="36"/>
                    <a:pt x="35" y="29"/>
                  </a:cubicBezTo>
                  <a:cubicBezTo>
                    <a:pt x="29" y="19"/>
                    <a:pt x="24" y="6"/>
                    <a:pt x="13" y="0"/>
                  </a:cubicBezTo>
                  <a:cubicBezTo>
                    <a:pt x="12" y="17"/>
                    <a:pt x="2" y="31"/>
                    <a:pt x="4" y="45"/>
                  </a:cubicBezTo>
                  <a:cubicBezTo>
                    <a:pt x="6" y="61"/>
                    <a:pt x="23" y="70"/>
                    <a:pt x="27" y="83"/>
                  </a:cubicBezTo>
                  <a:cubicBezTo>
                    <a:pt x="65" y="89"/>
                    <a:pt x="79" y="119"/>
                    <a:pt x="104" y="137"/>
                  </a:cubicBezTo>
                  <a:cubicBezTo>
                    <a:pt x="95" y="167"/>
                    <a:pt x="62" y="173"/>
                    <a:pt x="50" y="199"/>
                  </a:cubicBezTo>
                  <a:cubicBezTo>
                    <a:pt x="38" y="200"/>
                    <a:pt x="28" y="202"/>
                    <a:pt x="17" y="203"/>
                  </a:cubicBezTo>
                  <a:cubicBezTo>
                    <a:pt x="12" y="215"/>
                    <a:pt x="8" y="228"/>
                    <a:pt x="0" y="237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1" y="241"/>
                    <a:pt x="1" y="240"/>
                    <a:pt x="1" y="240"/>
                  </a:cubicBezTo>
                  <a:cubicBezTo>
                    <a:pt x="40" y="272"/>
                    <a:pt x="29" y="354"/>
                    <a:pt x="59" y="395"/>
                  </a:cubicBezTo>
                  <a:cubicBezTo>
                    <a:pt x="83" y="405"/>
                    <a:pt x="116" y="406"/>
                    <a:pt x="138" y="418"/>
                  </a:cubicBezTo>
                  <a:cubicBezTo>
                    <a:pt x="139" y="429"/>
                    <a:pt x="138" y="438"/>
                    <a:pt x="137" y="447"/>
                  </a:cubicBezTo>
                  <a:cubicBezTo>
                    <a:pt x="133" y="453"/>
                    <a:pt x="120" y="464"/>
                    <a:pt x="124" y="468"/>
                  </a:cubicBezTo>
                  <a:cubicBezTo>
                    <a:pt x="142" y="468"/>
                    <a:pt x="171" y="489"/>
                    <a:pt x="188" y="485"/>
                  </a:cubicBezTo>
                  <a:cubicBezTo>
                    <a:pt x="205" y="482"/>
                    <a:pt x="207" y="455"/>
                    <a:pt x="222" y="454"/>
                  </a:cubicBezTo>
                  <a:cubicBezTo>
                    <a:pt x="230" y="468"/>
                    <a:pt x="235" y="483"/>
                    <a:pt x="245" y="495"/>
                  </a:cubicBezTo>
                  <a:cubicBezTo>
                    <a:pt x="247" y="479"/>
                    <a:pt x="252" y="467"/>
                    <a:pt x="254" y="453"/>
                  </a:cubicBezTo>
                  <a:cubicBezTo>
                    <a:pt x="260" y="444"/>
                    <a:pt x="286" y="438"/>
                    <a:pt x="291" y="422"/>
                  </a:cubicBezTo>
                  <a:cubicBezTo>
                    <a:pt x="293" y="417"/>
                    <a:pt x="295" y="402"/>
                    <a:pt x="294" y="395"/>
                  </a:cubicBezTo>
                  <a:cubicBezTo>
                    <a:pt x="290" y="378"/>
                    <a:pt x="264" y="368"/>
                    <a:pt x="251" y="355"/>
                  </a:cubicBezTo>
                  <a:cubicBezTo>
                    <a:pt x="218" y="321"/>
                    <a:pt x="255" y="284"/>
                    <a:pt x="262" y="250"/>
                  </a:cubicBezTo>
                  <a:cubicBezTo>
                    <a:pt x="265" y="234"/>
                    <a:pt x="261" y="218"/>
                    <a:pt x="269" y="206"/>
                  </a:cubicBezTo>
                  <a:cubicBezTo>
                    <a:pt x="272" y="201"/>
                    <a:pt x="285" y="192"/>
                    <a:pt x="295" y="190"/>
                  </a:cubicBezTo>
                  <a:cubicBezTo>
                    <a:pt x="314" y="187"/>
                    <a:pt x="321" y="201"/>
                    <a:pt x="337" y="205"/>
                  </a:cubicBezTo>
                  <a:cubicBezTo>
                    <a:pt x="340" y="180"/>
                    <a:pt x="343" y="155"/>
                    <a:pt x="345" y="128"/>
                  </a:cubicBezTo>
                  <a:cubicBezTo>
                    <a:pt x="316" y="110"/>
                    <a:pt x="263" y="124"/>
                    <a:pt x="230" y="11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9" name="Freeform 5"/>
            <p:cNvSpPr>
              <a:spLocks/>
            </p:cNvSpPr>
            <p:nvPr/>
          </p:nvSpPr>
          <p:spPr bwMode="auto">
            <a:xfrm>
              <a:off x="7929563" y="1462088"/>
              <a:ext cx="461963" cy="1211263"/>
            </a:xfrm>
            <a:custGeom>
              <a:avLst/>
              <a:gdLst>
                <a:gd name="T0" fmla="*/ 169 w 236"/>
                <a:gd name="T1" fmla="*/ 476 h 619"/>
                <a:gd name="T2" fmla="*/ 139 w 236"/>
                <a:gd name="T3" fmla="*/ 428 h 619"/>
                <a:gd name="T4" fmla="*/ 151 w 236"/>
                <a:gd name="T5" fmla="*/ 372 h 619"/>
                <a:gd name="T6" fmla="*/ 143 w 236"/>
                <a:gd name="T7" fmla="*/ 325 h 619"/>
                <a:gd name="T8" fmla="*/ 136 w 236"/>
                <a:gd name="T9" fmla="*/ 276 h 619"/>
                <a:gd name="T10" fmla="*/ 160 w 236"/>
                <a:gd name="T11" fmla="*/ 221 h 619"/>
                <a:gd name="T12" fmla="*/ 181 w 236"/>
                <a:gd name="T13" fmla="*/ 163 h 619"/>
                <a:gd name="T14" fmla="*/ 167 w 236"/>
                <a:gd name="T15" fmla="*/ 127 h 619"/>
                <a:gd name="T16" fmla="*/ 134 w 236"/>
                <a:gd name="T17" fmla="*/ 11 h 619"/>
                <a:gd name="T18" fmla="*/ 127 w 236"/>
                <a:gd name="T19" fmla="*/ 0 h 619"/>
                <a:gd name="T20" fmla="*/ 116 w 236"/>
                <a:gd name="T21" fmla="*/ 14 h 619"/>
                <a:gd name="T22" fmla="*/ 81 w 236"/>
                <a:gd name="T23" fmla="*/ 31 h 619"/>
                <a:gd name="T24" fmla="*/ 40 w 236"/>
                <a:gd name="T25" fmla="*/ 219 h 619"/>
                <a:gd name="T26" fmla="*/ 11 w 236"/>
                <a:gd name="T27" fmla="*/ 255 h 619"/>
                <a:gd name="T28" fmla="*/ 14 w 236"/>
                <a:gd name="T29" fmla="*/ 321 h 619"/>
                <a:gd name="T30" fmla="*/ 0 w 236"/>
                <a:gd name="T31" fmla="*/ 344 h 619"/>
                <a:gd name="T32" fmla="*/ 20 w 236"/>
                <a:gd name="T33" fmla="*/ 404 h 619"/>
                <a:gd name="T34" fmla="*/ 4 w 236"/>
                <a:gd name="T35" fmla="*/ 442 h 619"/>
                <a:gd name="T36" fmla="*/ 10 w 236"/>
                <a:gd name="T37" fmla="*/ 468 h 619"/>
                <a:gd name="T38" fmla="*/ 95 w 236"/>
                <a:gd name="T39" fmla="*/ 565 h 619"/>
                <a:gd name="T40" fmla="*/ 127 w 236"/>
                <a:gd name="T41" fmla="*/ 619 h 619"/>
                <a:gd name="T42" fmla="*/ 160 w 236"/>
                <a:gd name="T43" fmla="*/ 573 h 619"/>
                <a:gd name="T44" fmla="*/ 192 w 236"/>
                <a:gd name="T45" fmla="*/ 569 h 619"/>
                <a:gd name="T46" fmla="*/ 236 w 236"/>
                <a:gd name="T47" fmla="*/ 521 h 619"/>
                <a:gd name="T48" fmla="*/ 169 w 236"/>
                <a:gd name="T49" fmla="*/ 476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6" h="619">
                  <a:moveTo>
                    <a:pt x="169" y="476"/>
                  </a:moveTo>
                  <a:cubicBezTo>
                    <a:pt x="165" y="460"/>
                    <a:pt x="140" y="443"/>
                    <a:pt x="139" y="428"/>
                  </a:cubicBezTo>
                  <a:cubicBezTo>
                    <a:pt x="137" y="411"/>
                    <a:pt x="151" y="389"/>
                    <a:pt x="151" y="372"/>
                  </a:cubicBezTo>
                  <a:cubicBezTo>
                    <a:pt x="151" y="357"/>
                    <a:pt x="145" y="340"/>
                    <a:pt x="143" y="325"/>
                  </a:cubicBezTo>
                  <a:cubicBezTo>
                    <a:pt x="140" y="309"/>
                    <a:pt x="134" y="291"/>
                    <a:pt x="136" y="276"/>
                  </a:cubicBezTo>
                  <a:cubicBezTo>
                    <a:pt x="139" y="259"/>
                    <a:pt x="153" y="240"/>
                    <a:pt x="160" y="221"/>
                  </a:cubicBezTo>
                  <a:cubicBezTo>
                    <a:pt x="165" y="206"/>
                    <a:pt x="181" y="176"/>
                    <a:pt x="181" y="163"/>
                  </a:cubicBezTo>
                  <a:cubicBezTo>
                    <a:pt x="181" y="152"/>
                    <a:pt x="171" y="138"/>
                    <a:pt x="167" y="127"/>
                  </a:cubicBezTo>
                  <a:cubicBezTo>
                    <a:pt x="152" y="90"/>
                    <a:pt x="137" y="57"/>
                    <a:pt x="134" y="11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4" y="4"/>
                    <a:pt x="120" y="9"/>
                    <a:pt x="116" y="14"/>
                  </a:cubicBezTo>
                  <a:cubicBezTo>
                    <a:pt x="106" y="27"/>
                    <a:pt x="100" y="33"/>
                    <a:pt x="81" y="31"/>
                  </a:cubicBezTo>
                  <a:cubicBezTo>
                    <a:pt x="71" y="97"/>
                    <a:pt x="55" y="158"/>
                    <a:pt x="40" y="219"/>
                  </a:cubicBezTo>
                  <a:cubicBezTo>
                    <a:pt x="34" y="234"/>
                    <a:pt x="15" y="238"/>
                    <a:pt x="11" y="255"/>
                  </a:cubicBezTo>
                  <a:cubicBezTo>
                    <a:pt x="6" y="275"/>
                    <a:pt x="17" y="302"/>
                    <a:pt x="14" y="321"/>
                  </a:cubicBezTo>
                  <a:cubicBezTo>
                    <a:pt x="12" y="332"/>
                    <a:pt x="2" y="334"/>
                    <a:pt x="0" y="344"/>
                  </a:cubicBezTo>
                  <a:cubicBezTo>
                    <a:pt x="13" y="363"/>
                    <a:pt x="23" y="379"/>
                    <a:pt x="20" y="404"/>
                  </a:cubicBezTo>
                  <a:cubicBezTo>
                    <a:pt x="18" y="418"/>
                    <a:pt x="5" y="430"/>
                    <a:pt x="4" y="442"/>
                  </a:cubicBezTo>
                  <a:cubicBezTo>
                    <a:pt x="4" y="451"/>
                    <a:pt x="11" y="460"/>
                    <a:pt x="10" y="468"/>
                  </a:cubicBezTo>
                  <a:cubicBezTo>
                    <a:pt x="44" y="494"/>
                    <a:pt x="76" y="525"/>
                    <a:pt x="95" y="565"/>
                  </a:cubicBezTo>
                  <a:cubicBezTo>
                    <a:pt x="104" y="583"/>
                    <a:pt x="109" y="606"/>
                    <a:pt x="127" y="619"/>
                  </a:cubicBezTo>
                  <a:cubicBezTo>
                    <a:pt x="147" y="612"/>
                    <a:pt x="148" y="587"/>
                    <a:pt x="160" y="573"/>
                  </a:cubicBezTo>
                  <a:cubicBezTo>
                    <a:pt x="170" y="571"/>
                    <a:pt x="180" y="569"/>
                    <a:pt x="192" y="569"/>
                  </a:cubicBezTo>
                  <a:cubicBezTo>
                    <a:pt x="201" y="547"/>
                    <a:pt x="229" y="544"/>
                    <a:pt x="236" y="521"/>
                  </a:cubicBezTo>
                  <a:cubicBezTo>
                    <a:pt x="217" y="503"/>
                    <a:pt x="204" y="479"/>
                    <a:pt x="169" y="47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8194675" y="519113"/>
              <a:ext cx="2422525" cy="2646363"/>
            </a:xfrm>
            <a:custGeom>
              <a:avLst/>
              <a:gdLst>
                <a:gd name="T0" fmla="*/ 1090 w 1237"/>
                <a:gd name="T1" fmla="*/ 339 h 1352"/>
                <a:gd name="T2" fmla="*/ 962 w 1237"/>
                <a:gd name="T3" fmla="*/ 339 h 1352"/>
                <a:gd name="T4" fmla="*/ 887 w 1237"/>
                <a:gd name="T5" fmla="*/ 374 h 1352"/>
                <a:gd name="T6" fmla="*/ 799 w 1237"/>
                <a:gd name="T7" fmla="*/ 351 h 1352"/>
                <a:gd name="T8" fmla="*/ 758 w 1237"/>
                <a:gd name="T9" fmla="*/ 278 h 1352"/>
                <a:gd name="T10" fmla="*/ 707 w 1237"/>
                <a:gd name="T11" fmla="*/ 206 h 1352"/>
                <a:gd name="T12" fmla="*/ 617 w 1237"/>
                <a:gd name="T13" fmla="*/ 136 h 1352"/>
                <a:gd name="T14" fmla="*/ 551 w 1237"/>
                <a:gd name="T15" fmla="*/ 47 h 1352"/>
                <a:gd name="T16" fmla="*/ 440 w 1237"/>
                <a:gd name="T17" fmla="*/ 0 h 1352"/>
                <a:gd name="T18" fmla="*/ 372 w 1237"/>
                <a:gd name="T19" fmla="*/ 57 h 1352"/>
                <a:gd name="T20" fmla="*/ 426 w 1237"/>
                <a:gd name="T21" fmla="*/ 107 h 1352"/>
                <a:gd name="T22" fmla="*/ 381 w 1237"/>
                <a:gd name="T23" fmla="*/ 140 h 1352"/>
                <a:gd name="T24" fmla="*/ 336 w 1237"/>
                <a:gd name="T25" fmla="*/ 249 h 1352"/>
                <a:gd name="T26" fmla="*/ 181 w 1237"/>
                <a:gd name="T27" fmla="*/ 382 h 1352"/>
                <a:gd name="T28" fmla="*/ 27 w 1237"/>
                <a:gd name="T29" fmla="*/ 439 h 1352"/>
                <a:gd name="T30" fmla="*/ 6 w 1237"/>
                <a:gd name="T31" fmla="*/ 489 h 1352"/>
                <a:gd name="T32" fmla="*/ 27 w 1237"/>
                <a:gd name="T33" fmla="*/ 571 h 1352"/>
                <a:gd name="T34" fmla="*/ 58 w 1237"/>
                <a:gd name="T35" fmla="*/ 646 h 1352"/>
                <a:gd name="T36" fmla="*/ 37 w 1237"/>
                <a:gd name="T37" fmla="*/ 704 h 1352"/>
                <a:gd name="T38" fmla="*/ 27 w 1237"/>
                <a:gd name="T39" fmla="*/ 848 h 1352"/>
                <a:gd name="T40" fmla="*/ 129 w 1237"/>
                <a:gd name="T41" fmla="*/ 894 h 1352"/>
                <a:gd name="T42" fmla="*/ 235 w 1237"/>
                <a:gd name="T43" fmla="*/ 937 h 1352"/>
                <a:gd name="T44" fmla="*/ 373 w 1237"/>
                <a:gd name="T45" fmla="*/ 986 h 1352"/>
                <a:gd name="T46" fmla="*/ 311 w 1237"/>
                <a:gd name="T47" fmla="*/ 1065 h 1352"/>
                <a:gd name="T48" fmla="*/ 289 w 1237"/>
                <a:gd name="T49" fmla="*/ 1115 h 1352"/>
                <a:gd name="T50" fmla="*/ 321 w 1237"/>
                <a:gd name="T51" fmla="*/ 1254 h 1352"/>
                <a:gd name="T52" fmla="*/ 310 w 1237"/>
                <a:gd name="T53" fmla="*/ 1301 h 1352"/>
                <a:gd name="T54" fmla="*/ 369 w 1237"/>
                <a:gd name="T55" fmla="*/ 1319 h 1352"/>
                <a:gd name="T56" fmla="*/ 495 w 1237"/>
                <a:gd name="T57" fmla="*/ 1252 h 1352"/>
                <a:gd name="T58" fmla="*/ 589 w 1237"/>
                <a:gd name="T59" fmla="*/ 1167 h 1352"/>
                <a:gd name="T60" fmla="*/ 609 w 1237"/>
                <a:gd name="T61" fmla="*/ 1148 h 1352"/>
                <a:gd name="T62" fmla="*/ 667 w 1237"/>
                <a:gd name="T63" fmla="*/ 1035 h 1352"/>
                <a:gd name="T64" fmla="*/ 742 w 1237"/>
                <a:gd name="T65" fmla="*/ 936 h 1352"/>
                <a:gd name="T66" fmla="*/ 790 w 1237"/>
                <a:gd name="T67" fmla="*/ 809 h 1352"/>
                <a:gd name="T68" fmla="*/ 854 w 1237"/>
                <a:gd name="T69" fmla="*/ 750 h 1352"/>
                <a:gd name="T70" fmla="*/ 966 w 1237"/>
                <a:gd name="T71" fmla="*/ 692 h 1352"/>
                <a:gd name="T72" fmla="*/ 1086 w 1237"/>
                <a:gd name="T73" fmla="*/ 675 h 1352"/>
                <a:gd name="T74" fmla="*/ 1154 w 1237"/>
                <a:gd name="T75" fmla="*/ 651 h 1352"/>
                <a:gd name="T76" fmla="*/ 1193 w 1237"/>
                <a:gd name="T77" fmla="*/ 623 h 1352"/>
                <a:gd name="T78" fmla="*/ 1214 w 1237"/>
                <a:gd name="T79" fmla="*/ 440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37" h="1352">
                  <a:moveTo>
                    <a:pt x="1122" y="364"/>
                  </a:moveTo>
                  <a:cubicBezTo>
                    <a:pt x="1111" y="355"/>
                    <a:pt x="1100" y="340"/>
                    <a:pt x="1090" y="339"/>
                  </a:cubicBezTo>
                  <a:cubicBezTo>
                    <a:pt x="1073" y="336"/>
                    <a:pt x="1049" y="352"/>
                    <a:pt x="1030" y="352"/>
                  </a:cubicBezTo>
                  <a:cubicBezTo>
                    <a:pt x="1007" y="352"/>
                    <a:pt x="984" y="336"/>
                    <a:pt x="962" y="339"/>
                  </a:cubicBezTo>
                  <a:cubicBezTo>
                    <a:pt x="951" y="340"/>
                    <a:pt x="935" y="351"/>
                    <a:pt x="924" y="356"/>
                  </a:cubicBezTo>
                  <a:cubicBezTo>
                    <a:pt x="911" y="362"/>
                    <a:pt x="900" y="370"/>
                    <a:pt x="887" y="374"/>
                  </a:cubicBezTo>
                  <a:cubicBezTo>
                    <a:pt x="872" y="369"/>
                    <a:pt x="862" y="350"/>
                    <a:pt x="845" y="347"/>
                  </a:cubicBezTo>
                  <a:cubicBezTo>
                    <a:pt x="832" y="344"/>
                    <a:pt x="817" y="353"/>
                    <a:pt x="799" y="351"/>
                  </a:cubicBezTo>
                  <a:cubicBezTo>
                    <a:pt x="788" y="342"/>
                    <a:pt x="776" y="334"/>
                    <a:pt x="767" y="323"/>
                  </a:cubicBezTo>
                  <a:cubicBezTo>
                    <a:pt x="764" y="309"/>
                    <a:pt x="762" y="292"/>
                    <a:pt x="758" y="278"/>
                  </a:cubicBezTo>
                  <a:cubicBezTo>
                    <a:pt x="747" y="268"/>
                    <a:pt x="733" y="261"/>
                    <a:pt x="723" y="250"/>
                  </a:cubicBezTo>
                  <a:cubicBezTo>
                    <a:pt x="715" y="237"/>
                    <a:pt x="716" y="219"/>
                    <a:pt x="707" y="206"/>
                  </a:cubicBezTo>
                  <a:cubicBezTo>
                    <a:pt x="699" y="194"/>
                    <a:pt x="677" y="183"/>
                    <a:pt x="662" y="171"/>
                  </a:cubicBezTo>
                  <a:cubicBezTo>
                    <a:pt x="647" y="160"/>
                    <a:pt x="627" y="148"/>
                    <a:pt x="617" y="136"/>
                  </a:cubicBezTo>
                  <a:cubicBezTo>
                    <a:pt x="601" y="116"/>
                    <a:pt x="594" y="88"/>
                    <a:pt x="578" y="69"/>
                  </a:cubicBezTo>
                  <a:cubicBezTo>
                    <a:pt x="571" y="61"/>
                    <a:pt x="560" y="55"/>
                    <a:pt x="551" y="47"/>
                  </a:cubicBezTo>
                  <a:cubicBezTo>
                    <a:pt x="543" y="40"/>
                    <a:pt x="535" y="29"/>
                    <a:pt x="526" y="25"/>
                  </a:cubicBezTo>
                  <a:cubicBezTo>
                    <a:pt x="498" y="12"/>
                    <a:pt x="466" y="14"/>
                    <a:pt x="440" y="0"/>
                  </a:cubicBezTo>
                  <a:cubicBezTo>
                    <a:pt x="421" y="9"/>
                    <a:pt x="400" y="17"/>
                    <a:pt x="380" y="26"/>
                  </a:cubicBezTo>
                  <a:cubicBezTo>
                    <a:pt x="376" y="35"/>
                    <a:pt x="375" y="47"/>
                    <a:pt x="372" y="57"/>
                  </a:cubicBezTo>
                  <a:cubicBezTo>
                    <a:pt x="379" y="64"/>
                    <a:pt x="389" y="71"/>
                    <a:pt x="400" y="80"/>
                  </a:cubicBezTo>
                  <a:cubicBezTo>
                    <a:pt x="407" y="87"/>
                    <a:pt x="424" y="98"/>
                    <a:pt x="426" y="107"/>
                  </a:cubicBezTo>
                  <a:cubicBezTo>
                    <a:pt x="428" y="116"/>
                    <a:pt x="423" y="127"/>
                    <a:pt x="423" y="140"/>
                  </a:cubicBezTo>
                  <a:cubicBezTo>
                    <a:pt x="381" y="140"/>
                    <a:pt x="381" y="140"/>
                    <a:pt x="381" y="140"/>
                  </a:cubicBezTo>
                  <a:cubicBezTo>
                    <a:pt x="370" y="169"/>
                    <a:pt x="389" y="189"/>
                    <a:pt x="397" y="211"/>
                  </a:cubicBezTo>
                  <a:cubicBezTo>
                    <a:pt x="379" y="225"/>
                    <a:pt x="372" y="252"/>
                    <a:pt x="336" y="249"/>
                  </a:cubicBezTo>
                  <a:cubicBezTo>
                    <a:pt x="303" y="277"/>
                    <a:pt x="272" y="312"/>
                    <a:pt x="237" y="343"/>
                  </a:cubicBezTo>
                  <a:cubicBezTo>
                    <a:pt x="221" y="357"/>
                    <a:pt x="201" y="368"/>
                    <a:pt x="181" y="382"/>
                  </a:cubicBezTo>
                  <a:cubicBezTo>
                    <a:pt x="164" y="394"/>
                    <a:pt x="142" y="415"/>
                    <a:pt x="124" y="422"/>
                  </a:cubicBezTo>
                  <a:cubicBezTo>
                    <a:pt x="95" y="434"/>
                    <a:pt x="62" y="433"/>
                    <a:pt x="27" y="439"/>
                  </a:cubicBezTo>
                  <a:cubicBezTo>
                    <a:pt x="18" y="447"/>
                    <a:pt x="9" y="459"/>
                    <a:pt x="0" y="471"/>
                  </a:cubicBezTo>
                  <a:cubicBezTo>
                    <a:pt x="6" y="489"/>
                    <a:pt x="6" y="489"/>
                    <a:pt x="6" y="489"/>
                  </a:cubicBezTo>
                  <a:cubicBezTo>
                    <a:pt x="6" y="489"/>
                    <a:pt x="7" y="489"/>
                    <a:pt x="8" y="489"/>
                  </a:cubicBezTo>
                  <a:cubicBezTo>
                    <a:pt x="18" y="518"/>
                    <a:pt x="16" y="543"/>
                    <a:pt x="27" y="571"/>
                  </a:cubicBezTo>
                  <a:cubicBezTo>
                    <a:pt x="31" y="581"/>
                    <a:pt x="38" y="593"/>
                    <a:pt x="44" y="606"/>
                  </a:cubicBezTo>
                  <a:cubicBezTo>
                    <a:pt x="49" y="619"/>
                    <a:pt x="58" y="635"/>
                    <a:pt x="58" y="646"/>
                  </a:cubicBezTo>
                  <a:cubicBezTo>
                    <a:pt x="58" y="654"/>
                    <a:pt x="51" y="665"/>
                    <a:pt x="48" y="675"/>
                  </a:cubicBezTo>
                  <a:cubicBezTo>
                    <a:pt x="44" y="685"/>
                    <a:pt x="40" y="695"/>
                    <a:pt x="37" y="704"/>
                  </a:cubicBezTo>
                  <a:cubicBezTo>
                    <a:pt x="31" y="720"/>
                    <a:pt x="15" y="745"/>
                    <a:pt x="13" y="761"/>
                  </a:cubicBezTo>
                  <a:cubicBezTo>
                    <a:pt x="10" y="789"/>
                    <a:pt x="24" y="815"/>
                    <a:pt x="27" y="848"/>
                  </a:cubicBezTo>
                  <a:cubicBezTo>
                    <a:pt x="41" y="855"/>
                    <a:pt x="50" y="866"/>
                    <a:pt x="57" y="881"/>
                  </a:cubicBezTo>
                  <a:cubicBezTo>
                    <a:pt x="82" y="884"/>
                    <a:pt x="106" y="889"/>
                    <a:pt x="129" y="894"/>
                  </a:cubicBezTo>
                  <a:cubicBezTo>
                    <a:pt x="151" y="908"/>
                    <a:pt x="179" y="951"/>
                    <a:pt x="214" y="948"/>
                  </a:cubicBezTo>
                  <a:cubicBezTo>
                    <a:pt x="225" y="947"/>
                    <a:pt x="227" y="939"/>
                    <a:pt x="235" y="937"/>
                  </a:cubicBezTo>
                  <a:cubicBezTo>
                    <a:pt x="242" y="946"/>
                    <a:pt x="244" y="957"/>
                    <a:pt x="255" y="962"/>
                  </a:cubicBezTo>
                  <a:cubicBezTo>
                    <a:pt x="287" y="978"/>
                    <a:pt x="352" y="958"/>
                    <a:pt x="373" y="986"/>
                  </a:cubicBezTo>
                  <a:cubicBezTo>
                    <a:pt x="369" y="1022"/>
                    <a:pt x="366" y="1059"/>
                    <a:pt x="361" y="1094"/>
                  </a:cubicBezTo>
                  <a:cubicBezTo>
                    <a:pt x="348" y="1081"/>
                    <a:pt x="333" y="1070"/>
                    <a:pt x="311" y="1065"/>
                  </a:cubicBezTo>
                  <a:cubicBezTo>
                    <a:pt x="306" y="1069"/>
                    <a:pt x="300" y="1072"/>
                    <a:pt x="294" y="1076"/>
                  </a:cubicBezTo>
                  <a:cubicBezTo>
                    <a:pt x="289" y="1091"/>
                    <a:pt x="292" y="1103"/>
                    <a:pt x="289" y="1115"/>
                  </a:cubicBezTo>
                  <a:cubicBezTo>
                    <a:pt x="284" y="1140"/>
                    <a:pt x="264" y="1158"/>
                    <a:pt x="264" y="1181"/>
                  </a:cubicBezTo>
                  <a:cubicBezTo>
                    <a:pt x="263" y="1219"/>
                    <a:pt x="315" y="1226"/>
                    <a:pt x="321" y="1254"/>
                  </a:cubicBezTo>
                  <a:cubicBezTo>
                    <a:pt x="322" y="1261"/>
                    <a:pt x="320" y="1278"/>
                    <a:pt x="318" y="1287"/>
                  </a:cubicBezTo>
                  <a:cubicBezTo>
                    <a:pt x="316" y="1292"/>
                    <a:pt x="311" y="1296"/>
                    <a:pt x="310" y="1301"/>
                  </a:cubicBezTo>
                  <a:cubicBezTo>
                    <a:pt x="306" y="1317"/>
                    <a:pt x="307" y="1333"/>
                    <a:pt x="309" y="1352"/>
                  </a:cubicBezTo>
                  <a:cubicBezTo>
                    <a:pt x="337" y="1349"/>
                    <a:pt x="347" y="1329"/>
                    <a:pt x="369" y="1319"/>
                  </a:cubicBezTo>
                  <a:cubicBezTo>
                    <a:pt x="382" y="1286"/>
                    <a:pt x="402" y="1264"/>
                    <a:pt x="438" y="1258"/>
                  </a:cubicBezTo>
                  <a:cubicBezTo>
                    <a:pt x="457" y="1254"/>
                    <a:pt x="476" y="1260"/>
                    <a:pt x="495" y="1252"/>
                  </a:cubicBezTo>
                  <a:cubicBezTo>
                    <a:pt x="534" y="1235"/>
                    <a:pt x="482" y="1180"/>
                    <a:pt x="509" y="1156"/>
                  </a:cubicBezTo>
                  <a:cubicBezTo>
                    <a:pt x="524" y="1142"/>
                    <a:pt x="571" y="1157"/>
                    <a:pt x="589" y="1167"/>
                  </a:cubicBezTo>
                  <a:cubicBezTo>
                    <a:pt x="596" y="1170"/>
                    <a:pt x="600" y="1178"/>
                    <a:pt x="607" y="1176"/>
                  </a:cubicBezTo>
                  <a:cubicBezTo>
                    <a:pt x="609" y="1168"/>
                    <a:pt x="608" y="1157"/>
                    <a:pt x="609" y="1148"/>
                  </a:cubicBezTo>
                  <a:cubicBezTo>
                    <a:pt x="622" y="1146"/>
                    <a:pt x="631" y="1141"/>
                    <a:pt x="643" y="1139"/>
                  </a:cubicBezTo>
                  <a:cubicBezTo>
                    <a:pt x="642" y="1094"/>
                    <a:pt x="659" y="1069"/>
                    <a:pt x="667" y="1035"/>
                  </a:cubicBezTo>
                  <a:cubicBezTo>
                    <a:pt x="693" y="1022"/>
                    <a:pt x="716" y="1006"/>
                    <a:pt x="741" y="993"/>
                  </a:cubicBezTo>
                  <a:cubicBezTo>
                    <a:pt x="751" y="974"/>
                    <a:pt x="754" y="954"/>
                    <a:pt x="742" y="936"/>
                  </a:cubicBezTo>
                  <a:cubicBezTo>
                    <a:pt x="749" y="917"/>
                    <a:pt x="765" y="904"/>
                    <a:pt x="773" y="883"/>
                  </a:cubicBezTo>
                  <a:cubicBezTo>
                    <a:pt x="782" y="860"/>
                    <a:pt x="781" y="832"/>
                    <a:pt x="790" y="809"/>
                  </a:cubicBezTo>
                  <a:cubicBezTo>
                    <a:pt x="792" y="804"/>
                    <a:pt x="799" y="796"/>
                    <a:pt x="803" y="790"/>
                  </a:cubicBezTo>
                  <a:cubicBezTo>
                    <a:pt x="818" y="768"/>
                    <a:pt x="831" y="763"/>
                    <a:pt x="854" y="750"/>
                  </a:cubicBezTo>
                  <a:cubicBezTo>
                    <a:pt x="867" y="743"/>
                    <a:pt x="881" y="738"/>
                    <a:pt x="893" y="732"/>
                  </a:cubicBezTo>
                  <a:cubicBezTo>
                    <a:pt x="915" y="720"/>
                    <a:pt x="944" y="699"/>
                    <a:pt x="966" y="692"/>
                  </a:cubicBezTo>
                  <a:cubicBezTo>
                    <a:pt x="985" y="686"/>
                    <a:pt x="1007" y="687"/>
                    <a:pt x="1027" y="684"/>
                  </a:cubicBezTo>
                  <a:cubicBezTo>
                    <a:pt x="1047" y="681"/>
                    <a:pt x="1066" y="677"/>
                    <a:pt x="1086" y="675"/>
                  </a:cubicBezTo>
                  <a:cubicBezTo>
                    <a:pt x="1090" y="667"/>
                    <a:pt x="1092" y="659"/>
                    <a:pt x="1097" y="652"/>
                  </a:cubicBezTo>
                  <a:cubicBezTo>
                    <a:pt x="1103" y="642"/>
                    <a:pt x="1125" y="641"/>
                    <a:pt x="1154" y="651"/>
                  </a:cubicBezTo>
                  <a:cubicBezTo>
                    <a:pt x="1190" y="663"/>
                    <a:pt x="1234" y="689"/>
                    <a:pt x="1235" y="687"/>
                  </a:cubicBezTo>
                  <a:cubicBezTo>
                    <a:pt x="1237" y="680"/>
                    <a:pt x="1220" y="646"/>
                    <a:pt x="1193" y="623"/>
                  </a:cubicBezTo>
                  <a:cubicBezTo>
                    <a:pt x="1164" y="597"/>
                    <a:pt x="1139" y="571"/>
                    <a:pt x="1143" y="564"/>
                  </a:cubicBezTo>
                  <a:cubicBezTo>
                    <a:pt x="1167" y="522"/>
                    <a:pt x="1191" y="482"/>
                    <a:pt x="1214" y="440"/>
                  </a:cubicBezTo>
                  <a:cubicBezTo>
                    <a:pt x="1188" y="414"/>
                    <a:pt x="1153" y="390"/>
                    <a:pt x="1122" y="3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7132638" y="1485900"/>
              <a:ext cx="395288" cy="350838"/>
            </a:xfrm>
            <a:custGeom>
              <a:avLst/>
              <a:gdLst>
                <a:gd name="T0" fmla="*/ 162 w 202"/>
                <a:gd name="T1" fmla="*/ 0 h 179"/>
                <a:gd name="T2" fmla="*/ 191 w 202"/>
                <a:gd name="T3" fmla="*/ 79 h 179"/>
                <a:gd name="T4" fmla="*/ 144 w 202"/>
                <a:gd name="T5" fmla="*/ 127 h 179"/>
                <a:gd name="T6" fmla="*/ 144 w 202"/>
                <a:gd name="T7" fmla="*/ 135 h 179"/>
                <a:gd name="T8" fmla="*/ 133 w 202"/>
                <a:gd name="T9" fmla="*/ 143 h 179"/>
                <a:gd name="T10" fmla="*/ 132 w 202"/>
                <a:gd name="T11" fmla="*/ 155 h 179"/>
                <a:gd name="T12" fmla="*/ 120 w 202"/>
                <a:gd name="T13" fmla="*/ 152 h 179"/>
                <a:gd name="T14" fmla="*/ 61 w 202"/>
                <a:gd name="T15" fmla="*/ 173 h 179"/>
                <a:gd name="T16" fmla="*/ 44 w 202"/>
                <a:gd name="T17" fmla="*/ 162 h 179"/>
                <a:gd name="T18" fmla="*/ 0 w 202"/>
                <a:gd name="T19" fmla="*/ 148 h 179"/>
                <a:gd name="T20" fmla="*/ 11 w 202"/>
                <a:gd name="T21" fmla="*/ 120 h 179"/>
                <a:gd name="T22" fmla="*/ 62 w 202"/>
                <a:gd name="T23" fmla="*/ 75 h 179"/>
                <a:gd name="T24" fmla="*/ 98 w 202"/>
                <a:gd name="T25" fmla="*/ 60 h 179"/>
                <a:gd name="T26" fmla="*/ 162 w 202"/>
                <a:gd name="T2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2" h="179">
                  <a:moveTo>
                    <a:pt x="162" y="0"/>
                  </a:moveTo>
                  <a:cubicBezTo>
                    <a:pt x="172" y="25"/>
                    <a:pt x="202" y="45"/>
                    <a:pt x="191" y="79"/>
                  </a:cubicBezTo>
                  <a:cubicBezTo>
                    <a:pt x="186" y="97"/>
                    <a:pt x="154" y="111"/>
                    <a:pt x="144" y="127"/>
                  </a:cubicBezTo>
                  <a:cubicBezTo>
                    <a:pt x="144" y="129"/>
                    <a:pt x="144" y="132"/>
                    <a:pt x="144" y="135"/>
                  </a:cubicBezTo>
                  <a:cubicBezTo>
                    <a:pt x="138" y="135"/>
                    <a:pt x="136" y="139"/>
                    <a:pt x="133" y="143"/>
                  </a:cubicBezTo>
                  <a:cubicBezTo>
                    <a:pt x="131" y="145"/>
                    <a:pt x="132" y="150"/>
                    <a:pt x="132" y="155"/>
                  </a:cubicBezTo>
                  <a:cubicBezTo>
                    <a:pt x="127" y="155"/>
                    <a:pt x="124" y="153"/>
                    <a:pt x="120" y="152"/>
                  </a:cubicBezTo>
                  <a:cubicBezTo>
                    <a:pt x="106" y="167"/>
                    <a:pt x="89" y="179"/>
                    <a:pt x="61" y="173"/>
                  </a:cubicBezTo>
                  <a:cubicBezTo>
                    <a:pt x="54" y="172"/>
                    <a:pt x="50" y="166"/>
                    <a:pt x="44" y="162"/>
                  </a:cubicBezTo>
                  <a:cubicBezTo>
                    <a:pt x="29" y="156"/>
                    <a:pt x="11" y="153"/>
                    <a:pt x="0" y="148"/>
                  </a:cubicBezTo>
                  <a:cubicBezTo>
                    <a:pt x="3" y="138"/>
                    <a:pt x="7" y="130"/>
                    <a:pt x="11" y="120"/>
                  </a:cubicBezTo>
                  <a:cubicBezTo>
                    <a:pt x="31" y="109"/>
                    <a:pt x="54" y="100"/>
                    <a:pt x="62" y="75"/>
                  </a:cubicBezTo>
                  <a:cubicBezTo>
                    <a:pt x="75" y="71"/>
                    <a:pt x="85" y="64"/>
                    <a:pt x="98" y="60"/>
                  </a:cubicBezTo>
                  <a:cubicBezTo>
                    <a:pt x="105" y="25"/>
                    <a:pt x="148" y="27"/>
                    <a:pt x="162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7705725" y="1989138"/>
              <a:ext cx="487363" cy="909638"/>
            </a:xfrm>
            <a:custGeom>
              <a:avLst/>
              <a:gdLst>
                <a:gd name="T0" fmla="*/ 110 w 249"/>
                <a:gd name="T1" fmla="*/ 0 h 465"/>
                <a:gd name="T2" fmla="*/ 114 w 249"/>
                <a:gd name="T3" fmla="*/ 48 h 465"/>
                <a:gd name="T4" fmla="*/ 101 w 249"/>
                <a:gd name="T5" fmla="*/ 73 h 465"/>
                <a:gd name="T6" fmla="*/ 118 w 249"/>
                <a:gd name="T7" fmla="*/ 106 h 465"/>
                <a:gd name="T8" fmla="*/ 104 w 249"/>
                <a:gd name="T9" fmla="*/ 172 h 465"/>
                <a:gd name="T10" fmla="*/ 112 w 249"/>
                <a:gd name="T11" fmla="*/ 205 h 465"/>
                <a:gd name="T12" fmla="*/ 191 w 249"/>
                <a:gd name="T13" fmla="*/ 286 h 465"/>
                <a:gd name="T14" fmla="*/ 234 w 249"/>
                <a:gd name="T15" fmla="*/ 363 h 465"/>
                <a:gd name="T16" fmla="*/ 249 w 249"/>
                <a:gd name="T17" fmla="*/ 418 h 465"/>
                <a:gd name="T18" fmla="*/ 195 w 249"/>
                <a:gd name="T19" fmla="*/ 463 h 465"/>
                <a:gd name="T20" fmla="*/ 176 w 249"/>
                <a:gd name="T21" fmla="*/ 460 h 465"/>
                <a:gd name="T22" fmla="*/ 175 w 249"/>
                <a:gd name="T23" fmla="*/ 421 h 465"/>
                <a:gd name="T24" fmla="*/ 126 w 249"/>
                <a:gd name="T25" fmla="*/ 437 h 465"/>
                <a:gd name="T26" fmla="*/ 122 w 249"/>
                <a:gd name="T27" fmla="*/ 412 h 465"/>
                <a:gd name="T28" fmla="*/ 63 w 249"/>
                <a:gd name="T29" fmla="*/ 441 h 465"/>
                <a:gd name="T30" fmla="*/ 13 w 249"/>
                <a:gd name="T31" fmla="*/ 394 h 465"/>
                <a:gd name="T32" fmla="*/ 20 w 249"/>
                <a:gd name="T33" fmla="*/ 352 h 465"/>
                <a:gd name="T34" fmla="*/ 39 w 249"/>
                <a:gd name="T35" fmla="*/ 318 h 465"/>
                <a:gd name="T36" fmla="*/ 9 w 249"/>
                <a:gd name="T37" fmla="*/ 248 h 465"/>
                <a:gd name="T38" fmla="*/ 42 w 249"/>
                <a:gd name="T39" fmla="*/ 209 h 465"/>
                <a:gd name="T40" fmla="*/ 9 w 249"/>
                <a:gd name="T41" fmla="*/ 193 h 465"/>
                <a:gd name="T42" fmla="*/ 5 w 249"/>
                <a:gd name="T43" fmla="*/ 152 h 465"/>
                <a:gd name="T44" fmla="*/ 14 w 249"/>
                <a:gd name="T45" fmla="*/ 128 h 465"/>
                <a:gd name="T46" fmla="*/ 10 w 249"/>
                <a:gd name="T47" fmla="*/ 81 h 465"/>
                <a:gd name="T48" fmla="*/ 30 w 249"/>
                <a:gd name="T49" fmla="*/ 48 h 465"/>
                <a:gd name="T50" fmla="*/ 47 w 249"/>
                <a:gd name="T51" fmla="*/ 14 h 465"/>
                <a:gd name="T52" fmla="*/ 43 w 249"/>
                <a:gd name="T53" fmla="*/ 4 h 465"/>
                <a:gd name="T54" fmla="*/ 110 w 249"/>
                <a:gd name="T55" fmla="*/ 0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9" h="465">
                  <a:moveTo>
                    <a:pt x="110" y="0"/>
                  </a:moveTo>
                  <a:cubicBezTo>
                    <a:pt x="112" y="18"/>
                    <a:pt x="117" y="31"/>
                    <a:pt x="114" y="48"/>
                  </a:cubicBezTo>
                  <a:cubicBezTo>
                    <a:pt x="113" y="57"/>
                    <a:pt x="102" y="64"/>
                    <a:pt x="101" y="73"/>
                  </a:cubicBezTo>
                  <a:cubicBezTo>
                    <a:pt x="101" y="85"/>
                    <a:pt x="115" y="93"/>
                    <a:pt x="118" y="106"/>
                  </a:cubicBezTo>
                  <a:cubicBezTo>
                    <a:pt x="126" y="134"/>
                    <a:pt x="114" y="150"/>
                    <a:pt x="104" y="172"/>
                  </a:cubicBezTo>
                  <a:cubicBezTo>
                    <a:pt x="107" y="182"/>
                    <a:pt x="109" y="194"/>
                    <a:pt x="112" y="205"/>
                  </a:cubicBezTo>
                  <a:cubicBezTo>
                    <a:pt x="141" y="231"/>
                    <a:pt x="171" y="251"/>
                    <a:pt x="191" y="286"/>
                  </a:cubicBezTo>
                  <a:cubicBezTo>
                    <a:pt x="205" y="312"/>
                    <a:pt x="211" y="346"/>
                    <a:pt x="234" y="363"/>
                  </a:cubicBezTo>
                  <a:cubicBezTo>
                    <a:pt x="235" y="386"/>
                    <a:pt x="242" y="401"/>
                    <a:pt x="249" y="418"/>
                  </a:cubicBezTo>
                  <a:cubicBezTo>
                    <a:pt x="229" y="431"/>
                    <a:pt x="211" y="446"/>
                    <a:pt x="195" y="463"/>
                  </a:cubicBezTo>
                  <a:cubicBezTo>
                    <a:pt x="188" y="463"/>
                    <a:pt x="179" y="465"/>
                    <a:pt x="176" y="460"/>
                  </a:cubicBezTo>
                  <a:cubicBezTo>
                    <a:pt x="173" y="447"/>
                    <a:pt x="184" y="433"/>
                    <a:pt x="175" y="421"/>
                  </a:cubicBezTo>
                  <a:cubicBezTo>
                    <a:pt x="158" y="426"/>
                    <a:pt x="142" y="430"/>
                    <a:pt x="126" y="437"/>
                  </a:cubicBezTo>
                  <a:cubicBezTo>
                    <a:pt x="124" y="429"/>
                    <a:pt x="123" y="420"/>
                    <a:pt x="122" y="412"/>
                  </a:cubicBezTo>
                  <a:cubicBezTo>
                    <a:pt x="91" y="409"/>
                    <a:pt x="91" y="439"/>
                    <a:pt x="63" y="441"/>
                  </a:cubicBezTo>
                  <a:cubicBezTo>
                    <a:pt x="44" y="428"/>
                    <a:pt x="24" y="415"/>
                    <a:pt x="13" y="394"/>
                  </a:cubicBezTo>
                  <a:cubicBezTo>
                    <a:pt x="21" y="382"/>
                    <a:pt x="16" y="367"/>
                    <a:pt x="20" y="352"/>
                  </a:cubicBezTo>
                  <a:cubicBezTo>
                    <a:pt x="23" y="339"/>
                    <a:pt x="37" y="330"/>
                    <a:pt x="39" y="318"/>
                  </a:cubicBezTo>
                  <a:cubicBezTo>
                    <a:pt x="28" y="297"/>
                    <a:pt x="0" y="283"/>
                    <a:pt x="9" y="248"/>
                  </a:cubicBezTo>
                  <a:cubicBezTo>
                    <a:pt x="13" y="232"/>
                    <a:pt x="34" y="224"/>
                    <a:pt x="42" y="209"/>
                  </a:cubicBezTo>
                  <a:cubicBezTo>
                    <a:pt x="32" y="202"/>
                    <a:pt x="23" y="195"/>
                    <a:pt x="9" y="193"/>
                  </a:cubicBezTo>
                  <a:cubicBezTo>
                    <a:pt x="11" y="178"/>
                    <a:pt x="4" y="167"/>
                    <a:pt x="5" y="152"/>
                  </a:cubicBezTo>
                  <a:cubicBezTo>
                    <a:pt x="6" y="143"/>
                    <a:pt x="13" y="137"/>
                    <a:pt x="14" y="128"/>
                  </a:cubicBezTo>
                  <a:cubicBezTo>
                    <a:pt x="16" y="112"/>
                    <a:pt x="7" y="97"/>
                    <a:pt x="10" y="81"/>
                  </a:cubicBezTo>
                  <a:cubicBezTo>
                    <a:pt x="13" y="70"/>
                    <a:pt x="24" y="59"/>
                    <a:pt x="30" y="48"/>
                  </a:cubicBezTo>
                  <a:cubicBezTo>
                    <a:pt x="37" y="35"/>
                    <a:pt x="41" y="24"/>
                    <a:pt x="47" y="14"/>
                  </a:cubicBezTo>
                  <a:cubicBezTo>
                    <a:pt x="49" y="8"/>
                    <a:pt x="40" y="7"/>
                    <a:pt x="43" y="4"/>
                  </a:cubicBezTo>
                  <a:cubicBezTo>
                    <a:pt x="65" y="2"/>
                    <a:pt x="96" y="1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34" name="Freeform 10"/>
            <p:cNvSpPr>
              <a:spLocks/>
            </p:cNvSpPr>
            <p:nvPr/>
          </p:nvSpPr>
          <p:spPr bwMode="auto">
            <a:xfrm>
              <a:off x="7421563" y="2268538"/>
              <a:ext cx="328613" cy="406400"/>
            </a:xfrm>
            <a:custGeom>
              <a:avLst/>
              <a:gdLst>
                <a:gd name="T0" fmla="*/ 67 w 168"/>
                <a:gd name="T1" fmla="*/ 0 h 208"/>
                <a:gd name="T2" fmla="*/ 92 w 168"/>
                <a:gd name="T3" fmla="*/ 43 h 208"/>
                <a:gd name="T4" fmla="*/ 166 w 168"/>
                <a:gd name="T5" fmla="*/ 67 h 208"/>
                <a:gd name="T6" fmla="*/ 141 w 168"/>
                <a:gd name="T7" fmla="*/ 100 h 208"/>
                <a:gd name="T8" fmla="*/ 168 w 168"/>
                <a:gd name="T9" fmla="*/ 175 h 208"/>
                <a:gd name="T10" fmla="*/ 150 w 168"/>
                <a:gd name="T11" fmla="*/ 205 h 208"/>
                <a:gd name="T12" fmla="*/ 120 w 168"/>
                <a:gd name="T13" fmla="*/ 207 h 208"/>
                <a:gd name="T14" fmla="*/ 100 w 168"/>
                <a:gd name="T15" fmla="*/ 151 h 208"/>
                <a:gd name="T16" fmla="*/ 85 w 168"/>
                <a:gd name="T17" fmla="*/ 135 h 208"/>
                <a:gd name="T18" fmla="*/ 39 w 168"/>
                <a:gd name="T19" fmla="*/ 96 h 208"/>
                <a:gd name="T20" fmla="*/ 0 w 168"/>
                <a:gd name="T21" fmla="*/ 68 h 208"/>
                <a:gd name="T22" fmla="*/ 8 w 168"/>
                <a:gd name="T23" fmla="*/ 68 h 208"/>
                <a:gd name="T24" fmla="*/ 64 w 168"/>
                <a:gd name="T25" fmla="*/ 9 h 208"/>
                <a:gd name="T26" fmla="*/ 67 w 168"/>
                <a:gd name="T27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208">
                  <a:moveTo>
                    <a:pt x="67" y="0"/>
                  </a:moveTo>
                  <a:cubicBezTo>
                    <a:pt x="74" y="15"/>
                    <a:pt x="80" y="32"/>
                    <a:pt x="92" y="43"/>
                  </a:cubicBezTo>
                  <a:cubicBezTo>
                    <a:pt x="115" y="53"/>
                    <a:pt x="141" y="59"/>
                    <a:pt x="166" y="67"/>
                  </a:cubicBezTo>
                  <a:cubicBezTo>
                    <a:pt x="163" y="78"/>
                    <a:pt x="148" y="89"/>
                    <a:pt x="141" y="100"/>
                  </a:cubicBezTo>
                  <a:cubicBezTo>
                    <a:pt x="135" y="140"/>
                    <a:pt x="153" y="156"/>
                    <a:pt x="168" y="175"/>
                  </a:cubicBezTo>
                  <a:cubicBezTo>
                    <a:pt x="164" y="187"/>
                    <a:pt x="158" y="197"/>
                    <a:pt x="150" y="205"/>
                  </a:cubicBezTo>
                  <a:cubicBezTo>
                    <a:pt x="140" y="205"/>
                    <a:pt x="131" y="208"/>
                    <a:pt x="120" y="207"/>
                  </a:cubicBezTo>
                  <a:cubicBezTo>
                    <a:pt x="113" y="188"/>
                    <a:pt x="100" y="176"/>
                    <a:pt x="100" y="151"/>
                  </a:cubicBezTo>
                  <a:cubicBezTo>
                    <a:pt x="97" y="144"/>
                    <a:pt x="91" y="140"/>
                    <a:pt x="85" y="135"/>
                  </a:cubicBezTo>
                  <a:cubicBezTo>
                    <a:pt x="57" y="135"/>
                    <a:pt x="43" y="121"/>
                    <a:pt x="39" y="96"/>
                  </a:cubicBezTo>
                  <a:cubicBezTo>
                    <a:pt x="27" y="86"/>
                    <a:pt x="13" y="78"/>
                    <a:pt x="0" y="68"/>
                  </a:cubicBezTo>
                  <a:cubicBezTo>
                    <a:pt x="1" y="65"/>
                    <a:pt x="4" y="70"/>
                    <a:pt x="8" y="68"/>
                  </a:cubicBezTo>
                  <a:cubicBezTo>
                    <a:pt x="32" y="54"/>
                    <a:pt x="41" y="25"/>
                    <a:pt x="64" y="9"/>
                  </a:cubicBezTo>
                  <a:cubicBezTo>
                    <a:pt x="63" y="4"/>
                    <a:pt x="67" y="4"/>
                    <a:pt x="67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35" name="Freeform 11"/>
            <p:cNvSpPr>
              <a:spLocks/>
            </p:cNvSpPr>
            <p:nvPr/>
          </p:nvSpPr>
          <p:spPr bwMode="auto">
            <a:xfrm>
              <a:off x="8796338" y="2795588"/>
              <a:ext cx="1655763" cy="1212850"/>
            </a:xfrm>
            <a:custGeom>
              <a:avLst/>
              <a:gdLst>
                <a:gd name="T0" fmla="*/ 327 w 846"/>
                <a:gd name="T1" fmla="*/ 48 h 620"/>
                <a:gd name="T2" fmla="*/ 371 w 846"/>
                <a:gd name="T3" fmla="*/ 121 h 620"/>
                <a:gd name="T4" fmla="*/ 443 w 846"/>
                <a:gd name="T5" fmla="*/ 188 h 620"/>
                <a:gd name="T6" fmla="*/ 447 w 846"/>
                <a:gd name="T7" fmla="*/ 222 h 620"/>
                <a:gd name="T8" fmla="*/ 459 w 846"/>
                <a:gd name="T9" fmla="*/ 251 h 620"/>
                <a:gd name="T10" fmla="*/ 431 w 846"/>
                <a:gd name="T11" fmla="*/ 307 h 620"/>
                <a:gd name="T12" fmla="*/ 447 w 846"/>
                <a:gd name="T13" fmla="*/ 328 h 620"/>
                <a:gd name="T14" fmla="*/ 489 w 846"/>
                <a:gd name="T15" fmla="*/ 324 h 620"/>
                <a:gd name="T16" fmla="*/ 530 w 846"/>
                <a:gd name="T17" fmla="*/ 320 h 620"/>
                <a:gd name="T18" fmla="*/ 549 w 846"/>
                <a:gd name="T19" fmla="*/ 344 h 620"/>
                <a:gd name="T20" fmla="*/ 608 w 846"/>
                <a:gd name="T21" fmla="*/ 410 h 620"/>
                <a:gd name="T22" fmla="*/ 673 w 846"/>
                <a:gd name="T23" fmla="*/ 408 h 620"/>
                <a:gd name="T24" fmla="*/ 745 w 846"/>
                <a:gd name="T25" fmla="*/ 377 h 620"/>
                <a:gd name="T26" fmla="*/ 756 w 846"/>
                <a:gd name="T27" fmla="*/ 334 h 620"/>
                <a:gd name="T28" fmla="*/ 783 w 846"/>
                <a:gd name="T29" fmla="*/ 309 h 620"/>
                <a:gd name="T30" fmla="*/ 816 w 846"/>
                <a:gd name="T31" fmla="*/ 262 h 620"/>
                <a:gd name="T32" fmla="*/ 836 w 846"/>
                <a:gd name="T33" fmla="*/ 263 h 620"/>
                <a:gd name="T34" fmla="*/ 827 w 846"/>
                <a:gd name="T35" fmla="*/ 296 h 620"/>
                <a:gd name="T36" fmla="*/ 818 w 846"/>
                <a:gd name="T37" fmla="*/ 328 h 620"/>
                <a:gd name="T38" fmla="*/ 841 w 846"/>
                <a:gd name="T39" fmla="*/ 356 h 620"/>
                <a:gd name="T40" fmla="*/ 845 w 846"/>
                <a:gd name="T41" fmla="*/ 383 h 620"/>
                <a:gd name="T42" fmla="*/ 799 w 846"/>
                <a:gd name="T43" fmla="*/ 443 h 620"/>
                <a:gd name="T44" fmla="*/ 771 w 846"/>
                <a:gd name="T45" fmla="*/ 498 h 620"/>
                <a:gd name="T46" fmla="*/ 758 w 846"/>
                <a:gd name="T47" fmla="*/ 499 h 620"/>
                <a:gd name="T48" fmla="*/ 704 w 846"/>
                <a:gd name="T49" fmla="*/ 564 h 620"/>
                <a:gd name="T50" fmla="*/ 595 w 846"/>
                <a:gd name="T51" fmla="*/ 553 h 620"/>
                <a:gd name="T52" fmla="*/ 542 w 846"/>
                <a:gd name="T53" fmla="*/ 618 h 620"/>
                <a:gd name="T54" fmla="*/ 472 w 846"/>
                <a:gd name="T55" fmla="*/ 611 h 620"/>
                <a:gd name="T56" fmla="*/ 449 w 846"/>
                <a:gd name="T57" fmla="*/ 595 h 620"/>
                <a:gd name="T58" fmla="*/ 397 w 846"/>
                <a:gd name="T59" fmla="*/ 609 h 620"/>
                <a:gd name="T60" fmla="*/ 336 w 846"/>
                <a:gd name="T61" fmla="*/ 516 h 620"/>
                <a:gd name="T62" fmla="*/ 318 w 846"/>
                <a:gd name="T63" fmla="*/ 585 h 620"/>
                <a:gd name="T64" fmla="*/ 281 w 846"/>
                <a:gd name="T65" fmla="*/ 557 h 620"/>
                <a:gd name="T66" fmla="*/ 226 w 846"/>
                <a:gd name="T67" fmla="*/ 540 h 620"/>
                <a:gd name="T68" fmla="*/ 293 w 846"/>
                <a:gd name="T69" fmla="*/ 506 h 620"/>
                <a:gd name="T70" fmla="*/ 248 w 846"/>
                <a:gd name="T71" fmla="*/ 453 h 620"/>
                <a:gd name="T72" fmla="*/ 269 w 846"/>
                <a:gd name="T73" fmla="*/ 446 h 620"/>
                <a:gd name="T74" fmla="*/ 199 w 846"/>
                <a:gd name="T75" fmla="*/ 320 h 620"/>
                <a:gd name="T76" fmla="*/ 211 w 846"/>
                <a:gd name="T77" fmla="*/ 189 h 620"/>
                <a:gd name="T78" fmla="*/ 194 w 846"/>
                <a:gd name="T79" fmla="*/ 184 h 620"/>
                <a:gd name="T80" fmla="*/ 136 w 846"/>
                <a:gd name="T81" fmla="*/ 242 h 620"/>
                <a:gd name="T82" fmla="*/ 119 w 846"/>
                <a:gd name="T83" fmla="*/ 270 h 620"/>
                <a:gd name="T84" fmla="*/ 19 w 846"/>
                <a:gd name="T85" fmla="*/ 288 h 620"/>
                <a:gd name="T86" fmla="*/ 7 w 846"/>
                <a:gd name="T87" fmla="*/ 201 h 620"/>
                <a:gd name="T88" fmla="*/ 73 w 846"/>
                <a:gd name="T89" fmla="*/ 164 h 620"/>
                <a:gd name="T90" fmla="*/ 135 w 846"/>
                <a:gd name="T91" fmla="*/ 106 h 620"/>
                <a:gd name="T92" fmla="*/ 193 w 846"/>
                <a:gd name="T93" fmla="*/ 101 h 620"/>
                <a:gd name="T94" fmla="*/ 219 w 846"/>
                <a:gd name="T95" fmla="*/ 73 h 620"/>
                <a:gd name="T96" fmla="*/ 217 w 846"/>
                <a:gd name="T97" fmla="*/ 0 h 620"/>
                <a:gd name="T98" fmla="*/ 278 w 846"/>
                <a:gd name="T99" fmla="*/ 15 h 620"/>
                <a:gd name="T100" fmla="*/ 327 w 846"/>
                <a:gd name="T101" fmla="*/ 48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46" h="620">
                  <a:moveTo>
                    <a:pt x="327" y="48"/>
                  </a:moveTo>
                  <a:cubicBezTo>
                    <a:pt x="332" y="81"/>
                    <a:pt x="350" y="99"/>
                    <a:pt x="371" y="121"/>
                  </a:cubicBezTo>
                  <a:cubicBezTo>
                    <a:pt x="394" y="146"/>
                    <a:pt x="415" y="169"/>
                    <a:pt x="443" y="188"/>
                  </a:cubicBezTo>
                  <a:cubicBezTo>
                    <a:pt x="445" y="201"/>
                    <a:pt x="444" y="211"/>
                    <a:pt x="447" y="222"/>
                  </a:cubicBezTo>
                  <a:cubicBezTo>
                    <a:pt x="450" y="233"/>
                    <a:pt x="459" y="243"/>
                    <a:pt x="459" y="251"/>
                  </a:cubicBezTo>
                  <a:cubicBezTo>
                    <a:pt x="459" y="270"/>
                    <a:pt x="435" y="289"/>
                    <a:pt x="431" y="307"/>
                  </a:cubicBezTo>
                  <a:cubicBezTo>
                    <a:pt x="434" y="316"/>
                    <a:pt x="442" y="321"/>
                    <a:pt x="447" y="328"/>
                  </a:cubicBezTo>
                  <a:cubicBezTo>
                    <a:pt x="462" y="327"/>
                    <a:pt x="476" y="325"/>
                    <a:pt x="489" y="324"/>
                  </a:cubicBezTo>
                  <a:cubicBezTo>
                    <a:pt x="503" y="323"/>
                    <a:pt x="520" y="317"/>
                    <a:pt x="530" y="320"/>
                  </a:cubicBezTo>
                  <a:cubicBezTo>
                    <a:pt x="537" y="322"/>
                    <a:pt x="543" y="337"/>
                    <a:pt x="549" y="344"/>
                  </a:cubicBezTo>
                  <a:cubicBezTo>
                    <a:pt x="567" y="367"/>
                    <a:pt x="591" y="389"/>
                    <a:pt x="608" y="410"/>
                  </a:cubicBezTo>
                  <a:cubicBezTo>
                    <a:pt x="631" y="406"/>
                    <a:pt x="653" y="411"/>
                    <a:pt x="673" y="408"/>
                  </a:cubicBezTo>
                  <a:cubicBezTo>
                    <a:pt x="700" y="404"/>
                    <a:pt x="721" y="382"/>
                    <a:pt x="745" y="377"/>
                  </a:cubicBezTo>
                  <a:cubicBezTo>
                    <a:pt x="750" y="361"/>
                    <a:pt x="749" y="346"/>
                    <a:pt x="756" y="334"/>
                  </a:cubicBezTo>
                  <a:cubicBezTo>
                    <a:pt x="761" y="323"/>
                    <a:pt x="775" y="319"/>
                    <a:pt x="783" y="309"/>
                  </a:cubicBezTo>
                  <a:cubicBezTo>
                    <a:pt x="797" y="294"/>
                    <a:pt x="802" y="275"/>
                    <a:pt x="816" y="262"/>
                  </a:cubicBezTo>
                  <a:cubicBezTo>
                    <a:pt x="823" y="263"/>
                    <a:pt x="832" y="261"/>
                    <a:pt x="836" y="263"/>
                  </a:cubicBezTo>
                  <a:cubicBezTo>
                    <a:pt x="833" y="274"/>
                    <a:pt x="830" y="285"/>
                    <a:pt x="827" y="296"/>
                  </a:cubicBezTo>
                  <a:cubicBezTo>
                    <a:pt x="824" y="306"/>
                    <a:pt x="817" y="320"/>
                    <a:pt x="818" y="328"/>
                  </a:cubicBezTo>
                  <a:cubicBezTo>
                    <a:pt x="819" y="339"/>
                    <a:pt x="836" y="343"/>
                    <a:pt x="841" y="356"/>
                  </a:cubicBezTo>
                  <a:cubicBezTo>
                    <a:pt x="846" y="366"/>
                    <a:pt x="841" y="371"/>
                    <a:pt x="845" y="383"/>
                  </a:cubicBezTo>
                  <a:cubicBezTo>
                    <a:pt x="831" y="401"/>
                    <a:pt x="808" y="417"/>
                    <a:pt x="799" y="443"/>
                  </a:cubicBezTo>
                  <a:cubicBezTo>
                    <a:pt x="792" y="464"/>
                    <a:pt x="791" y="487"/>
                    <a:pt x="771" y="498"/>
                  </a:cubicBezTo>
                  <a:cubicBezTo>
                    <a:pt x="768" y="500"/>
                    <a:pt x="763" y="497"/>
                    <a:pt x="758" y="499"/>
                  </a:cubicBezTo>
                  <a:cubicBezTo>
                    <a:pt x="738" y="518"/>
                    <a:pt x="724" y="544"/>
                    <a:pt x="704" y="564"/>
                  </a:cubicBezTo>
                  <a:cubicBezTo>
                    <a:pt x="663" y="561"/>
                    <a:pt x="619" y="572"/>
                    <a:pt x="595" y="553"/>
                  </a:cubicBezTo>
                  <a:cubicBezTo>
                    <a:pt x="583" y="581"/>
                    <a:pt x="566" y="603"/>
                    <a:pt x="542" y="618"/>
                  </a:cubicBezTo>
                  <a:cubicBezTo>
                    <a:pt x="515" y="619"/>
                    <a:pt x="493" y="620"/>
                    <a:pt x="472" y="611"/>
                  </a:cubicBezTo>
                  <a:cubicBezTo>
                    <a:pt x="464" y="608"/>
                    <a:pt x="457" y="596"/>
                    <a:pt x="449" y="595"/>
                  </a:cubicBezTo>
                  <a:cubicBezTo>
                    <a:pt x="430" y="594"/>
                    <a:pt x="420" y="611"/>
                    <a:pt x="397" y="609"/>
                  </a:cubicBezTo>
                  <a:cubicBezTo>
                    <a:pt x="397" y="562"/>
                    <a:pt x="374" y="529"/>
                    <a:pt x="336" y="516"/>
                  </a:cubicBezTo>
                  <a:cubicBezTo>
                    <a:pt x="328" y="536"/>
                    <a:pt x="322" y="560"/>
                    <a:pt x="318" y="585"/>
                  </a:cubicBezTo>
                  <a:cubicBezTo>
                    <a:pt x="302" y="580"/>
                    <a:pt x="293" y="567"/>
                    <a:pt x="281" y="557"/>
                  </a:cubicBezTo>
                  <a:cubicBezTo>
                    <a:pt x="260" y="555"/>
                    <a:pt x="229" y="556"/>
                    <a:pt x="226" y="540"/>
                  </a:cubicBezTo>
                  <a:cubicBezTo>
                    <a:pt x="255" y="535"/>
                    <a:pt x="273" y="520"/>
                    <a:pt x="293" y="506"/>
                  </a:cubicBezTo>
                  <a:cubicBezTo>
                    <a:pt x="278" y="488"/>
                    <a:pt x="263" y="471"/>
                    <a:pt x="248" y="453"/>
                  </a:cubicBezTo>
                  <a:cubicBezTo>
                    <a:pt x="254" y="449"/>
                    <a:pt x="263" y="449"/>
                    <a:pt x="269" y="446"/>
                  </a:cubicBezTo>
                  <a:cubicBezTo>
                    <a:pt x="257" y="393"/>
                    <a:pt x="230" y="355"/>
                    <a:pt x="199" y="320"/>
                  </a:cubicBezTo>
                  <a:cubicBezTo>
                    <a:pt x="203" y="278"/>
                    <a:pt x="232" y="230"/>
                    <a:pt x="211" y="189"/>
                  </a:cubicBezTo>
                  <a:cubicBezTo>
                    <a:pt x="206" y="188"/>
                    <a:pt x="199" y="187"/>
                    <a:pt x="194" y="184"/>
                  </a:cubicBezTo>
                  <a:cubicBezTo>
                    <a:pt x="171" y="197"/>
                    <a:pt x="153" y="221"/>
                    <a:pt x="136" y="242"/>
                  </a:cubicBezTo>
                  <a:cubicBezTo>
                    <a:pt x="129" y="251"/>
                    <a:pt x="125" y="261"/>
                    <a:pt x="119" y="270"/>
                  </a:cubicBezTo>
                  <a:cubicBezTo>
                    <a:pt x="102" y="293"/>
                    <a:pt x="41" y="324"/>
                    <a:pt x="19" y="288"/>
                  </a:cubicBezTo>
                  <a:cubicBezTo>
                    <a:pt x="6" y="268"/>
                    <a:pt x="0" y="228"/>
                    <a:pt x="7" y="201"/>
                  </a:cubicBezTo>
                  <a:cubicBezTo>
                    <a:pt x="36" y="196"/>
                    <a:pt x="49" y="175"/>
                    <a:pt x="73" y="164"/>
                  </a:cubicBezTo>
                  <a:cubicBezTo>
                    <a:pt x="83" y="133"/>
                    <a:pt x="101" y="113"/>
                    <a:pt x="135" y="106"/>
                  </a:cubicBezTo>
                  <a:cubicBezTo>
                    <a:pt x="154" y="103"/>
                    <a:pt x="174" y="108"/>
                    <a:pt x="193" y="101"/>
                  </a:cubicBezTo>
                  <a:cubicBezTo>
                    <a:pt x="201" y="98"/>
                    <a:pt x="218" y="79"/>
                    <a:pt x="219" y="73"/>
                  </a:cubicBezTo>
                  <a:cubicBezTo>
                    <a:pt x="222" y="59"/>
                    <a:pt x="193" y="0"/>
                    <a:pt x="217" y="0"/>
                  </a:cubicBezTo>
                  <a:cubicBezTo>
                    <a:pt x="238" y="0"/>
                    <a:pt x="265" y="8"/>
                    <a:pt x="278" y="15"/>
                  </a:cubicBezTo>
                  <a:cubicBezTo>
                    <a:pt x="298" y="26"/>
                    <a:pt x="303" y="45"/>
                    <a:pt x="327" y="4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36" name="Freeform 12"/>
            <p:cNvSpPr>
              <a:spLocks/>
            </p:cNvSpPr>
            <p:nvPr/>
          </p:nvSpPr>
          <p:spPr bwMode="auto">
            <a:xfrm>
              <a:off x="7985125" y="3024188"/>
              <a:ext cx="523875" cy="771525"/>
            </a:xfrm>
            <a:custGeom>
              <a:avLst/>
              <a:gdLst>
                <a:gd name="T0" fmla="*/ 267 w 267"/>
                <a:gd name="T1" fmla="*/ 178 h 394"/>
                <a:gd name="T2" fmla="*/ 227 w 267"/>
                <a:gd name="T3" fmla="*/ 244 h 394"/>
                <a:gd name="T4" fmla="*/ 250 w 267"/>
                <a:gd name="T5" fmla="*/ 275 h 394"/>
                <a:gd name="T6" fmla="*/ 252 w 267"/>
                <a:gd name="T7" fmla="*/ 322 h 394"/>
                <a:gd name="T8" fmla="*/ 214 w 267"/>
                <a:gd name="T9" fmla="*/ 357 h 394"/>
                <a:gd name="T10" fmla="*/ 148 w 267"/>
                <a:gd name="T11" fmla="*/ 385 h 394"/>
                <a:gd name="T12" fmla="*/ 140 w 267"/>
                <a:gd name="T13" fmla="*/ 357 h 394"/>
                <a:gd name="T14" fmla="*/ 128 w 267"/>
                <a:gd name="T15" fmla="*/ 360 h 394"/>
                <a:gd name="T16" fmla="*/ 95 w 267"/>
                <a:gd name="T17" fmla="*/ 295 h 394"/>
                <a:gd name="T18" fmla="*/ 60 w 267"/>
                <a:gd name="T19" fmla="*/ 253 h 394"/>
                <a:gd name="T20" fmla="*/ 48 w 267"/>
                <a:gd name="T21" fmla="*/ 199 h 394"/>
                <a:gd name="T22" fmla="*/ 25 w 267"/>
                <a:gd name="T23" fmla="*/ 155 h 394"/>
                <a:gd name="T24" fmla="*/ 0 w 267"/>
                <a:gd name="T25" fmla="*/ 116 h 394"/>
                <a:gd name="T26" fmla="*/ 57 w 267"/>
                <a:gd name="T27" fmla="*/ 90 h 394"/>
                <a:gd name="T28" fmla="*/ 86 w 267"/>
                <a:gd name="T29" fmla="*/ 47 h 394"/>
                <a:gd name="T30" fmla="*/ 119 w 267"/>
                <a:gd name="T31" fmla="*/ 0 h 394"/>
                <a:gd name="T32" fmla="*/ 153 w 267"/>
                <a:gd name="T33" fmla="*/ 41 h 394"/>
                <a:gd name="T34" fmla="*/ 186 w 267"/>
                <a:gd name="T35" fmla="*/ 83 h 394"/>
                <a:gd name="T36" fmla="*/ 238 w 267"/>
                <a:gd name="T37" fmla="*/ 157 h 394"/>
                <a:gd name="T38" fmla="*/ 267 w 267"/>
                <a:gd name="T39" fmla="*/ 178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67" h="394">
                  <a:moveTo>
                    <a:pt x="267" y="178"/>
                  </a:moveTo>
                  <a:cubicBezTo>
                    <a:pt x="254" y="188"/>
                    <a:pt x="224" y="218"/>
                    <a:pt x="227" y="244"/>
                  </a:cubicBezTo>
                  <a:cubicBezTo>
                    <a:pt x="229" y="257"/>
                    <a:pt x="245" y="266"/>
                    <a:pt x="250" y="275"/>
                  </a:cubicBezTo>
                  <a:cubicBezTo>
                    <a:pt x="255" y="287"/>
                    <a:pt x="256" y="309"/>
                    <a:pt x="252" y="322"/>
                  </a:cubicBezTo>
                  <a:cubicBezTo>
                    <a:pt x="247" y="337"/>
                    <a:pt x="227" y="348"/>
                    <a:pt x="214" y="357"/>
                  </a:cubicBezTo>
                  <a:cubicBezTo>
                    <a:pt x="194" y="372"/>
                    <a:pt x="179" y="394"/>
                    <a:pt x="148" y="385"/>
                  </a:cubicBezTo>
                  <a:cubicBezTo>
                    <a:pt x="145" y="376"/>
                    <a:pt x="146" y="363"/>
                    <a:pt x="140" y="357"/>
                  </a:cubicBezTo>
                  <a:cubicBezTo>
                    <a:pt x="136" y="353"/>
                    <a:pt x="134" y="361"/>
                    <a:pt x="128" y="360"/>
                  </a:cubicBezTo>
                  <a:cubicBezTo>
                    <a:pt x="116" y="340"/>
                    <a:pt x="110" y="318"/>
                    <a:pt x="95" y="295"/>
                  </a:cubicBezTo>
                  <a:cubicBezTo>
                    <a:pt x="86" y="280"/>
                    <a:pt x="66" y="268"/>
                    <a:pt x="60" y="253"/>
                  </a:cubicBezTo>
                  <a:cubicBezTo>
                    <a:pt x="52" y="235"/>
                    <a:pt x="54" y="216"/>
                    <a:pt x="48" y="199"/>
                  </a:cubicBezTo>
                  <a:cubicBezTo>
                    <a:pt x="43" y="183"/>
                    <a:pt x="33" y="169"/>
                    <a:pt x="25" y="155"/>
                  </a:cubicBezTo>
                  <a:cubicBezTo>
                    <a:pt x="18" y="142"/>
                    <a:pt x="12" y="127"/>
                    <a:pt x="0" y="116"/>
                  </a:cubicBezTo>
                  <a:cubicBezTo>
                    <a:pt x="13" y="99"/>
                    <a:pt x="26" y="80"/>
                    <a:pt x="57" y="90"/>
                  </a:cubicBezTo>
                  <a:cubicBezTo>
                    <a:pt x="67" y="81"/>
                    <a:pt x="76" y="65"/>
                    <a:pt x="86" y="47"/>
                  </a:cubicBezTo>
                  <a:cubicBezTo>
                    <a:pt x="94" y="33"/>
                    <a:pt x="109" y="0"/>
                    <a:pt x="119" y="0"/>
                  </a:cubicBezTo>
                  <a:cubicBezTo>
                    <a:pt x="130" y="0"/>
                    <a:pt x="146" y="30"/>
                    <a:pt x="153" y="41"/>
                  </a:cubicBezTo>
                  <a:cubicBezTo>
                    <a:pt x="164" y="56"/>
                    <a:pt x="178" y="70"/>
                    <a:pt x="186" y="83"/>
                  </a:cubicBezTo>
                  <a:cubicBezTo>
                    <a:pt x="204" y="112"/>
                    <a:pt x="210" y="140"/>
                    <a:pt x="238" y="157"/>
                  </a:cubicBezTo>
                  <a:cubicBezTo>
                    <a:pt x="251" y="165"/>
                    <a:pt x="263" y="161"/>
                    <a:pt x="267" y="17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37" name="Freeform 13"/>
            <p:cNvSpPr>
              <a:spLocks/>
            </p:cNvSpPr>
            <p:nvPr/>
          </p:nvSpPr>
          <p:spPr bwMode="auto">
            <a:xfrm>
              <a:off x="8366125" y="3089275"/>
              <a:ext cx="844550" cy="631825"/>
            </a:xfrm>
            <a:custGeom>
              <a:avLst/>
              <a:gdLst>
                <a:gd name="T0" fmla="*/ 421 w 432"/>
                <a:gd name="T1" fmla="*/ 49 h 323"/>
                <a:gd name="T2" fmla="*/ 415 w 432"/>
                <a:gd name="T3" fmla="*/ 128 h 323"/>
                <a:gd name="T4" fmla="*/ 405 w 432"/>
                <a:gd name="T5" fmla="*/ 177 h 323"/>
                <a:gd name="T6" fmla="*/ 359 w 432"/>
                <a:gd name="T7" fmla="*/ 223 h 323"/>
                <a:gd name="T8" fmla="*/ 306 w 432"/>
                <a:gd name="T9" fmla="*/ 241 h 323"/>
                <a:gd name="T10" fmla="*/ 252 w 432"/>
                <a:gd name="T11" fmla="*/ 267 h 323"/>
                <a:gd name="T12" fmla="*/ 208 w 432"/>
                <a:gd name="T13" fmla="*/ 320 h 323"/>
                <a:gd name="T14" fmla="*/ 165 w 432"/>
                <a:gd name="T15" fmla="*/ 314 h 323"/>
                <a:gd name="T16" fmla="*/ 125 w 432"/>
                <a:gd name="T17" fmla="*/ 303 h 323"/>
                <a:gd name="T18" fmla="*/ 94 w 432"/>
                <a:gd name="T19" fmla="*/ 323 h 323"/>
                <a:gd name="T20" fmla="*/ 66 w 432"/>
                <a:gd name="T21" fmla="*/ 303 h 323"/>
                <a:gd name="T22" fmla="*/ 67 w 432"/>
                <a:gd name="T23" fmla="*/ 237 h 323"/>
                <a:gd name="T24" fmla="*/ 46 w 432"/>
                <a:gd name="T25" fmla="*/ 209 h 323"/>
                <a:gd name="T26" fmla="*/ 67 w 432"/>
                <a:gd name="T27" fmla="*/ 165 h 323"/>
                <a:gd name="T28" fmla="*/ 86 w 432"/>
                <a:gd name="T29" fmla="*/ 149 h 323"/>
                <a:gd name="T30" fmla="*/ 49 w 432"/>
                <a:gd name="T31" fmla="*/ 112 h 323"/>
                <a:gd name="T32" fmla="*/ 0 w 432"/>
                <a:gd name="T33" fmla="*/ 37 h 323"/>
                <a:gd name="T34" fmla="*/ 29 w 432"/>
                <a:gd name="T35" fmla="*/ 28 h 323"/>
                <a:gd name="T36" fmla="*/ 73 w 432"/>
                <a:gd name="T37" fmla="*/ 38 h 323"/>
                <a:gd name="T38" fmla="*/ 115 w 432"/>
                <a:gd name="T39" fmla="*/ 50 h 323"/>
                <a:gd name="T40" fmla="*/ 145 w 432"/>
                <a:gd name="T41" fmla="*/ 25 h 323"/>
                <a:gd name="T42" fmla="*/ 174 w 432"/>
                <a:gd name="T43" fmla="*/ 82 h 323"/>
                <a:gd name="T44" fmla="*/ 193 w 432"/>
                <a:gd name="T45" fmla="*/ 10 h 323"/>
                <a:gd name="T46" fmla="*/ 207 w 432"/>
                <a:gd name="T47" fmla="*/ 0 h 323"/>
                <a:gd name="T48" fmla="*/ 208 w 432"/>
                <a:gd name="T49" fmla="*/ 1 h 323"/>
                <a:gd name="T50" fmla="*/ 212 w 432"/>
                <a:gd name="T51" fmla="*/ 55 h 323"/>
                <a:gd name="T52" fmla="*/ 210 w 432"/>
                <a:gd name="T53" fmla="*/ 71 h 323"/>
                <a:gd name="T54" fmla="*/ 251 w 432"/>
                <a:gd name="T55" fmla="*/ 166 h 323"/>
                <a:gd name="T56" fmla="*/ 307 w 432"/>
                <a:gd name="T57" fmla="*/ 159 h 323"/>
                <a:gd name="T58" fmla="*/ 348 w 432"/>
                <a:gd name="T59" fmla="*/ 129 h 323"/>
                <a:gd name="T60" fmla="*/ 363 w 432"/>
                <a:gd name="T61" fmla="*/ 101 h 323"/>
                <a:gd name="T62" fmla="*/ 386 w 432"/>
                <a:gd name="T63" fmla="*/ 79 h 323"/>
                <a:gd name="T64" fmla="*/ 421 w 432"/>
                <a:gd name="T65" fmla="*/ 49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2" h="323">
                  <a:moveTo>
                    <a:pt x="421" y="49"/>
                  </a:moveTo>
                  <a:cubicBezTo>
                    <a:pt x="432" y="73"/>
                    <a:pt x="421" y="100"/>
                    <a:pt x="415" y="128"/>
                  </a:cubicBezTo>
                  <a:cubicBezTo>
                    <a:pt x="412" y="145"/>
                    <a:pt x="410" y="165"/>
                    <a:pt x="405" y="177"/>
                  </a:cubicBezTo>
                  <a:cubicBezTo>
                    <a:pt x="399" y="192"/>
                    <a:pt x="375" y="219"/>
                    <a:pt x="359" y="223"/>
                  </a:cubicBezTo>
                  <a:cubicBezTo>
                    <a:pt x="339" y="227"/>
                    <a:pt x="314" y="218"/>
                    <a:pt x="306" y="241"/>
                  </a:cubicBezTo>
                  <a:cubicBezTo>
                    <a:pt x="289" y="253"/>
                    <a:pt x="268" y="256"/>
                    <a:pt x="252" y="267"/>
                  </a:cubicBezTo>
                  <a:cubicBezTo>
                    <a:pt x="233" y="280"/>
                    <a:pt x="226" y="306"/>
                    <a:pt x="208" y="320"/>
                  </a:cubicBezTo>
                  <a:cubicBezTo>
                    <a:pt x="194" y="318"/>
                    <a:pt x="180" y="317"/>
                    <a:pt x="165" y="314"/>
                  </a:cubicBezTo>
                  <a:cubicBezTo>
                    <a:pt x="151" y="311"/>
                    <a:pt x="135" y="302"/>
                    <a:pt x="125" y="303"/>
                  </a:cubicBezTo>
                  <a:cubicBezTo>
                    <a:pt x="112" y="304"/>
                    <a:pt x="106" y="318"/>
                    <a:pt x="94" y="323"/>
                  </a:cubicBezTo>
                  <a:cubicBezTo>
                    <a:pt x="83" y="317"/>
                    <a:pt x="77" y="308"/>
                    <a:pt x="66" y="303"/>
                  </a:cubicBezTo>
                  <a:cubicBezTo>
                    <a:pt x="76" y="280"/>
                    <a:pt x="76" y="255"/>
                    <a:pt x="67" y="237"/>
                  </a:cubicBezTo>
                  <a:cubicBezTo>
                    <a:pt x="62" y="226"/>
                    <a:pt x="47" y="218"/>
                    <a:pt x="46" y="209"/>
                  </a:cubicBezTo>
                  <a:cubicBezTo>
                    <a:pt x="45" y="196"/>
                    <a:pt x="61" y="171"/>
                    <a:pt x="67" y="165"/>
                  </a:cubicBezTo>
                  <a:cubicBezTo>
                    <a:pt x="73" y="159"/>
                    <a:pt x="84" y="157"/>
                    <a:pt x="86" y="149"/>
                  </a:cubicBezTo>
                  <a:cubicBezTo>
                    <a:pt x="90" y="127"/>
                    <a:pt x="62" y="120"/>
                    <a:pt x="49" y="112"/>
                  </a:cubicBezTo>
                  <a:cubicBezTo>
                    <a:pt x="24" y="96"/>
                    <a:pt x="13" y="62"/>
                    <a:pt x="0" y="37"/>
                  </a:cubicBezTo>
                  <a:cubicBezTo>
                    <a:pt x="12" y="38"/>
                    <a:pt x="19" y="28"/>
                    <a:pt x="29" y="28"/>
                  </a:cubicBezTo>
                  <a:cubicBezTo>
                    <a:pt x="42" y="27"/>
                    <a:pt x="59" y="35"/>
                    <a:pt x="73" y="38"/>
                  </a:cubicBezTo>
                  <a:cubicBezTo>
                    <a:pt x="88" y="42"/>
                    <a:pt x="102" y="46"/>
                    <a:pt x="115" y="50"/>
                  </a:cubicBezTo>
                  <a:cubicBezTo>
                    <a:pt x="129" y="45"/>
                    <a:pt x="135" y="33"/>
                    <a:pt x="145" y="25"/>
                  </a:cubicBezTo>
                  <a:cubicBezTo>
                    <a:pt x="155" y="44"/>
                    <a:pt x="166" y="61"/>
                    <a:pt x="174" y="82"/>
                  </a:cubicBezTo>
                  <a:cubicBezTo>
                    <a:pt x="182" y="59"/>
                    <a:pt x="187" y="34"/>
                    <a:pt x="193" y="10"/>
                  </a:cubicBezTo>
                  <a:cubicBezTo>
                    <a:pt x="197" y="7"/>
                    <a:pt x="202" y="3"/>
                    <a:pt x="207" y="0"/>
                  </a:cubicBezTo>
                  <a:cubicBezTo>
                    <a:pt x="208" y="0"/>
                    <a:pt x="208" y="0"/>
                    <a:pt x="208" y="1"/>
                  </a:cubicBezTo>
                  <a:cubicBezTo>
                    <a:pt x="203" y="19"/>
                    <a:pt x="212" y="38"/>
                    <a:pt x="212" y="55"/>
                  </a:cubicBezTo>
                  <a:cubicBezTo>
                    <a:pt x="213" y="61"/>
                    <a:pt x="210" y="66"/>
                    <a:pt x="210" y="71"/>
                  </a:cubicBezTo>
                  <a:cubicBezTo>
                    <a:pt x="208" y="112"/>
                    <a:pt x="226" y="148"/>
                    <a:pt x="251" y="166"/>
                  </a:cubicBezTo>
                  <a:cubicBezTo>
                    <a:pt x="275" y="166"/>
                    <a:pt x="291" y="167"/>
                    <a:pt x="307" y="159"/>
                  </a:cubicBezTo>
                  <a:cubicBezTo>
                    <a:pt x="321" y="153"/>
                    <a:pt x="340" y="139"/>
                    <a:pt x="348" y="129"/>
                  </a:cubicBezTo>
                  <a:cubicBezTo>
                    <a:pt x="354" y="121"/>
                    <a:pt x="356" y="110"/>
                    <a:pt x="363" y="101"/>
                  </a:cubicBezTo>
                  <a:cubicBezTo>
                    <a:pt x="369" y="94"/>
                    <a:pt x="379" y="88"/>
                    <a:pt x="386" y="79"/>
                  </a:cubicBezTo>
                  <a:cubicBezTo>
                    <a:pt x="396" y="67"/>
                    <a:pt x="401" y="49"/>
                    <a:pt x="421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38" name="Freeform 14"/>
            <p:cNvSpPr>
              <a:spLocks/>
            </p:cNvSpPr>
            <p:nvPr/>
          </p:nvSpPr>
          <p:spPr bwMode="auto">
            <a:xfrm>
              <a:off x="8559800" y="3448050"/>
              <a:ext cx="771525" cy="482600"/>
            </a:xfrm>
            <a:custGeom>
              <a:avLst/>
              <a:gdLst>
                <a:gd name="T0" fmla="*/ 315 w 394"/>
                <a:gd name="T1" fmla="*/ 0 h 246"/>
                <a:gd name="T2" fmla="*/ 374 w 394"/>
                <a:gd name="T3" fmla="*/ 103 h 246"/>
                <a:gd name="T4" fmla="*/ 348 w 394"/>
                <a:gd name="T5" fmla="*/ 111 h 246"/>
                <a:gd name="T6" fmla="*/ 394 w 394"/>
                <a:gd name="T7" fmla="*/ 169 h 246"/>
                <a:gd name="T8" fmla="*/ 357 w 394"/>
                <a:gd name="T9" fmla="*/ 192 h 246"/>
                <a:gd name="T10" fmla="*/ 286 w 394"/>
                <a:gd name="T11" fmla="*/ 181 h 246"/>
                <a:gd name="T12" fmla="*/ 200 w 394"/>
                <a:gd name="T13" fmla="*/ 202 h 246"/>
                <a:gd name="T14" fmla="*/ 181 w 394"/>
                <a:gd name="T15" fmla="*/ 188 h 246"/>
                <a:gd name="T16" fmla="*/ 59 w 394"/>
                <a:gd name="T17" fmla="*/ 226 h 246"/>
                <a:gd name="T18" fmla="*/ 58 w 394"/>
                <a:gd name="T19" fmla="*/ 246 h 246"/>
                <a:gd name="T20" fmla="*/ 24 w 394"/>
                <a:gd name="T21" fmla="*/ 235 h 246"/>
                <a:gd name="T22" fmla="*/ 0 w 394"/>
                <a:gd name="T23" fmla="*/ 151 h 246"/>
                <a:gd name="T24" fmla="*/ 28 w 394"/>
                <a:gd name="T25" fmla="*/ 132 h 246"/>
                <a:gd name="T26" fmla="*/ 69 w 394"/>
                <a:gd name="T27" fmla="*/ 143 h 246"/>
                <a:gd name="T28" fmla="*/ 113 w 394"/>
                <a:gd name="T29" fmla="*/ 149 h 246"/>
                <a:gd name="T30" fmla="*/ 138 w 394"/>
                <a:gd name="T31" fmla="*/ 122 h 246"/>
                <a:gd name="T32" fmla="*/ 161 w 394"/>
                <a:gd name="T33" fmla="*/ 93 h 246"/>
                <a:gd name="T34" fmla="*/ 218 w 394"/>
                <a:gd name="T35" fmla="*/ 65 h 246"/>
                <a:gd name="T36" fmla="*/ 227 w 394"/>
                <a:gd name="T37" fmla="*/ 53 h 246"/>
                <a:gd name="T38" fmla="*/ 254 w 394"/>
                <a:gd name="T39" fmla="*/ 52 h 246"/>
                <a:gd name="T40" fmla="*/ 315 w 394"/>
                <a:gd name="T41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4" h="246">
                  <a:moveTo>
                    <a:pt x="315" y="0"/>
                  </a:moveTo>
                  <a:cubicBezTo>
                    <a:pt x="341" y="28"/>
                    <a:pt x="363" y="61"/>
                    <a:pt x="374" y="103"/>
                  </a:cubicBezTo>
                  <a:cubicBezTo>
                    <a:pt x="367" y="107"/>
                    <a:pt x="356" y="108"/>
                    <a:pt x="348" y="111"/>
                  </a:cubicBezTo>
                  <a:cubicBezTo>
                    <a:pt x="359" y="130"/>
                    <a:pt x="380" y="149"/>
                    <a:pt x="394" y="169"/>
                  </a:cubicBezTo>
                  <a:cubicBezTo>
                    <a:pt x="388" y="176"/>
                    <a:pt x="374" y="187"/>
                    <a:pt x="357" y="192"/>
                  </a:cubicBezTo>
                  <a:cubicBezTo>
                    <a:pt x="329" y="200"/>
                    <a:pt x="297" y="200"/>
                    <a:pt x="286" y="181"/>
                  </a:cubicBezTo>
                  <a:cubicBezTo>
                    <a:pt x="253" y="184"/>
                    <a:pt x="220" y="186"/>
                    <a:pt x="200" y="202"/>
                  </a:cubicBezTo>
                  <a:cubicBezTo>
                    <a:pt x="192" y="200"/>
                    <a:pt x="188" y="192"/>
                    <a:pt x="181" y="188"/>
                  </a:cubicBezTo>
                  <a:cubicBezTo>
                    <a:pt x="149" y="209"/>
                    <a:pt x="99" y="212"/>
                    <a:pt x="59" y="226"/>
                  </a:cubicBezTo>
                  <a:cubicBezTo>
                    <a:pt x="60" y="234"/>
                    <a:pt x="58" y="238"/>
                    <a:pt x="58" y="246"/>
                  </a:cubicBezTo>
                  <a:cubicBezTo>
                    <a:pt x="47" y="242"/>
                    <a:pt x="35" y="239"/>
                    <a:pt x="24" y="235"/>
                  </a:cubicBezTo>
                  <a:cubicBezTo>
                    <a:pt x="23" y="200"/>
                    <a:pt x="8" y="179"/>
                    <a:pt x="0" y="151"/>
                  </a:cubicBezTo>
                  <a:cubicBezTo>
                    <a:pt x="8" y="143"/>
                    <a:pt x="18" y="138"/>
                    <a:pt x="28" y="132"/>
                  </a:cubicBezTo>
                  <a:cubicBezTo>
                    <a:pt x="40" y="135"/>
                    <a:pt x="53" y="140"/>
                    <a:pt x="69" y="143"/>
                  </a:cubicBezTo>
                  <a:cubicBezTo>
                    <a:pt x="81" y="145"/>
                    <a:pt x="102" y="152"/>
                    <a:pt x="113" y="149"/>
                  </a:cubicBezTo>
                  <a:cubicBezTo>
                    <a:pt x="120" y="148"/>
                    <a:pt x="131" y="131"/>
                    <a:pt x="138" y="122"/>
                  </a:cubicBezTo>
                  <a:cubicBezTo>
                    <a:pt x="147" y="111"/>
                    <a:pt x="153" y="98"/>
                    <a:pt x="161" y="93"/>
                  </a:cubicBezTo>
                  <a:cubicBezTo>
                    <a:pt x="176" y="82"/>
                    <a:pt x="203" y="78"/>
                    <a:pt x="218" y="65"/>
                  </a:cubicBezTo>
                  <a:cubicBezTo>
                    <a:pt x="222" y="62"/>
                    <a:pt x="223" y="55"/>
                    <a:pt x="227" y="53"/>
                  </a:cubicBezTo>
                  <a:cubicBezTo>
                    <a:pt x="236" y="48"/>
                    <a:pt x="244" y="53"/>
                    <a:pt x="254" y="52"/>
                  </a:cubicBezTo>
                  <a:cubicBezTo>
                    <a:pt x="287" y="49"/>
                    <a:pt x="299" y="21"/>
                    <a:pt x="31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39" name="Freeform 15"/>
            <p:cNvSpPr>
              <a:spLocks/>
            </p:cNvSpPr>
            <p:nvPr/>
          </p:nvSpPr>
          <p:spPr bwMode="auto">
            <a:xfrm>
              <a:off x="9912350" y="3578225"/>
              <a:ext cx="1143000" cy="995363"/>
            </a:xfrm>
            <a:custGeom>
              <a:avLst/>
              <a:gdLst>
                <a:gd name="T0" fmla="*/ 275 w 584"/>
                <a:gd name="T1" fmla="*/ 0 h 509"/>
                <a:gd name="T2" fmla="*/ 284 w 584"/>
                <a:gd name="T3" fmla="*/ 61 h 509"/>
                <a:gd name="T4" fmla="*/ 317 w 584"/>
                <a:gd name="T5" fmla="*/ 101 h 509"/>
                <a:gd name="T6" fmla="*/ 354 w 584"/>
                <a:gd name="T7" fmla="*/ 79 h 509"/>
                <a:gd name="T8" fmla="*/ 393 w 584"/>
                <a:gd name="T9" fmla="*/ 60 h 509"/>
                <a:gd name="T10" fmla="*/ 455 w 584"/>
                <a:gd name="T11" fmla="*/ 70 h 509"/>
                <a:gd name="T12" fmla="*/ 584 w 584"/>
                <a:gd name="T13" fmla="*/ 297 h 509"/>
                <a:gd name="T14" fmla="*/ 545 w 584"/>
                <a:gd name="T15" fmla="*/ 460 h 509"/>
                <a:gd name="T16" fmla="*/ 435 w 584"/>
                <a:gd name="T17" fmla="*/ 509 h 509"/>
                <a:gd name="T18" fmla="*/ 307 w 584"/>
                <a:gd name="T19" fmla="*/ 481 h 509"/>
                <a:gd name="T20" fmla="*/ 244 w 584"/>
                <a:gd name="T21" fmla="*/ 480 h 509"/>
                <a:gd name="T22" fmla="*/ 172 w 584"/>
                <a:gd name="T23" fmla="*/ 462 h 509"/>
                <a:gd name="T24" fmla="*/ 97 w 584"/>
                <a:gd name="T25" fmla="*/ 448 h 509"/>
                <a:gd name="T26" fmla="*/ 52 w 584"/>
                <a:gd name="T27" fmla="*/ 405 h 509"/>
                <a:gd name="T28" fmla="*/ 71 w 584"/>
                <a:gd name="T29" fmla="*/ 379 h 509"/>
                <a:gd name="T30" fmla="*/ 9 w 584"/>
                <a:gd name="T31" fmla="*/ 323 h 509"/>
                <a:gd name="T32" fmla="*/ 8 w 584"/>
                <a:gd name="T33" fmla="*/ 246 h 509"/>
                <a:gd name="T34" fmla="*/ 34 w 584"/>
                <a:gd name="T35" fmla="*/ 177 h 509"/>
                <a:gd name="T36" fmla="*/ 29 w 584"/>
                <a:gd name="T37" fmla="*/ 174 h 509"/>
                <a:gd name="T38" fmla="*/ 46 w 584"/>
                <a:gd name="T39" fmla="*/ 178 h 509"/>
                <a:gd name="T40" fmla="*/ 96 w 584"/>
                <a:gd name="T41" fmla="*/ 177 h 509"/>
                <a:gd name="T42" fmla="*/ 139 w 584"/>
                <a:gd name="T43" fmla="*/ 176 h 509"/>
                <a:gd name="T44" fmla="*/ 158 w 584"/>
                <a:gd name="T45" fmla="*/ 155 h 509"/>
                <a:gd name="T46" fmla="*/ 191 w 584"/>
                <a:gd name="T47" fmla="*/ 111 h 509"/>
                <a:gd name="T48" fmla="*/ 205 w 584"/>
                <a:gd name="T49" fmla="*/ 110 h 509"/>
                <a:gd name="T50" fmla="*/ 242 w 584"/>
                <a:gd name="T51" fmla="*/ 44 h 509"/>
                <a:gd name="T52" fmla="*/ 275 w 584"/>
                <a:gd name="T53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4" h="509">
                  <a:moveTo>
                    <a:pt x="275" y="0"/>
                  </a:moveTo>
                  <a:cubicBezTo>
                    <a:pt x="285" y="20"/>
                    <a:pt x="278" y="42"/>
                    <a:pt x="284" y="61"/>
                  </a:cubicBezTo>
                  <a:cubicBezTo>
                    <a:pt x="290" y="78"/>
                    <a:pt x="311" y="86"/>
                    <a:pt x="317" y="101"/>
                  </a:cubicBezTo>
                  <a:cubicBezTo>
                    <a:pt x="330" y="96"/>
                    <a:pt x="341" y="87"/>
                    <a:pt x="354" y="79"/>
                  </a:cubicBezTo>
                  <a:cubicBezTo>
                    <a:pt x="365" y="73"/>
                    <a:pt x="381" y="61"/>
                    <a:pt x="393" y="60"/>
                  </a:cubicBezTo>
                  <a:cubicBezTo>
                    <a:pt x="412" y="57"/>
                    <a:pt x="432" y="69"/>
                    <a:pt x="455" y="70"/>
                  </a:cubicBezTo>
                  <a:cubicBezTo>
                    <a:pt x="501" y="143"/>
                    <a:pt x="540" y="222"/>
                    <a:pt x="584" y="297"/>
                  </a:cubicBezTo>
                  <a:cubicBezTo>
                    <a:pt x="573" y="353"/>
                    <a:pt x="566" y="414"/>
                    <a:pt x="545" y="460"/>
                  </a:cubicBezTo>
                  <a:cubicBezTo>
                    <a:pt x="515" y="473"/>
                    <a:pt x="484" y="509"/>
                    <a:pt x="435" y="509"/>
                  </a:cubicBezTo>
                  <a:cubicBezTo>
                    <a:pt x="393" y="509"/>
                    <a:pt x="344" y="486"/>
                    <a:pt x="307" y="481"/>
                  </a:cubicBezTo>
                  <a:cubicBezTo>
                    <a:pt x="286" y="479"/>
                    <a:pt x="264" y="482"/>
                    <a:pt x="244" y="480"/>
                  </a:cubicBezTo>
                  <a:cubicBezTo>
                    <a:pt x="220" y="477"/>
                    <a:pt x="197" y="466"/>
                    <a:pt x="172" y="462"/>
                  </a:cubicBezTo>
                  <a:cubicBezTo>
                    <a:pt x="146" y="457"/>
                    <a:pt x="116" y="456"/>
                    <a:pt x="97" y="448"/>
                  </a:cubicBezTo>
                  <a:cubicBezTo>
                    <a:pt x="85" y="444"/>
                    <a:pt x="53" y="418"/>
                    <a:pt x="52" y="405"/>
                  </a:cubicBezTo>
                  <a:cubicBezTo>
                    <a:pt x="52" y="392"/>
                    <a:pt x="64" y="387"/>
                    <a:pt x="71" y="379"/>
                  </a:cubicBezTo>
                  <a:cubicBezTo>
                    <a:pt x="55" y="356"/>
                    <a:pt x="41" y="330"/>
                    <a:pt x="9" y="323"/>
                  </a:cubicBezTo>
                  <a:cubicBezTo>
                    <a:pt x="2" y="296"/>
                    <a:pt x="0" y="271"/>
                    <a:pt x="8" y="246"/>
                  </a:cubicBezTo>
                  <a:cubicBezTo>
                    <a:pt x="14" y="223"/>
                    <a:pt x="34" y="203"/>
                    <a:pt x="34" y="177"/>
                  </a:cubicBezTo>
                  <a:cubicBezTo>
                    <a:pt x="35" y="173"/>
                    <a:pt x="31" y="175"/>
                    <a:pt x="29" y="174"/>
                  </a:cubicBezTo>
                  <a:cubicBezTo>
                    <a:pt x="31" y="166"/>
                    <a:pt x="40" y="178"/>
                    <a:pt x="46" y="178"/>
                  </a:cubicBezTo>
                  <a:cubicBezTo>
                    <a:pt x="63" y="173"/>
                    <a:pt x="79" y="177"/>
                    <a:pt x="96" y="177"/>
                  </a:cubicBezTo>
                  <a:cubicBezTo>
                    <a:pt x="109" y="177"/>
                    <a:pt x="128" y="179"/>
                    <a:pt x="139" y="176"/>
                  </a:cubicBezTo>
                  <a:cubicBezTo>
                    <a:pt x="146" y="174"/>
                    <a:pt x="152" y="162"/>
                    <a:pt x="158" y="155"/>
                  </a:cubicBezTo>
                  <a:cubicBezTo>
                    <a:pt x="170" y="140"/>
                    <a:pt x="181" y="129"/>
                    <a:pt x="191" y="111"/>
                  </a:cubicBezTo>
                  <a:cubicBezTo>
                    <a:pt x="196" y="111"/>
                    <a:pt x="201" y="111"/>
                    <a:pt x="205" y="110"/>
                  </a:cubicBezTo>
                  <a:cubicBezTo>
                    <a:pt x="231" y="101"/>
                    <a:pt x="233" y="69"/>
                    <a:pt x="242" y="44"/>
                  </a:cubicBezTo>
                  <a:cubicBezTo>
                    <a:pt x="250" y="23"/>
                    <a:pt x="267" y="15"/>
                    <a:pt x="27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40" name="Freeform 16"/>
            <p:cNvSpPr>
              <a:spLocks/>
            </p:cNvSpPr>
            <p:nvPr/>
          </p:nvSpPr>
          <p:spPr bwMode="auto">
            <a:xfrm>
              <a:off x="8269288" y="3698875"/>
              <a:ext cx="620713" cy="860425"/>
            </a:xfrm>
            <a:custGeom>
              <a:avLst/>
              <a:gdLst>
                <a:gd name="T0" fmla="*/ 197 w 317"/>
                <a:gd name="T1" fmla="*/ 201 h 439"/>
                <a:gd name="T2" fmla="*/ 215 w 317"/>
                <a:gd name="T3" fmla="*/ 199 h 439"/>
                <a:gd name="T4" fmla="*/ 218 w 317"/>
                <a:gd name="T5" fmla="*/ 231 h 439"/>
                <a:gd name="T6" fmla="*/ 314 w 317"/>
                <a:gd name="T7" fmla="*/ 306 h 439"/>
                <a:gd name="T8" fmla="*/ 313 w 317"/>
                <a:gd name="T9" fmla="*/ 357 h 439"/>
                <a:gd name="T10" fmla="*/ 283 w 317"/>
                <a:gd name="T11" fmla="*/ 412 h 439"/>
                <a:gd name="T12" fmla="*/ 232 w 317"/>
                <a:gd name="T13" fmla="*/ 439 h 439"/>
                <a:gd name="T14" fmla="*/ 185 w 317"/>
                <a:gd name="T15" fmla="*/ 368 h 439"/>
                <a:gd name="T16" fmla="*/ 149 w 317"/>
                <a:gd name="T17" fmla="*/ 329 h 439"/>
                <a:gd name="T18" fmla="*/ 134 w 317"/>
                <a:gd name="T19" fmla="*/ 273 h 439"/>
                <a:gd name="T20" fmla="*/ 126 w 317"/>
                <a:gd name="T21" fmla="*/ 264 h 439"/>
                <a:gd name="T22" fmla="*/ 109 w 317"/>
                <a:gd name="T23" fmla="*/ 234 h 439"/>
                <a:gd name="T24" fmla="*/ 78 w 317"/>
                <a:gd name="T25" fmla="*/ 198 h 439"/>
                <a:gd name="T26" fmla="*/ 56 w 317"/>
                <a:gd name="T27" fmla="*/ 144 h 439"/>
                <a:gd name="T28" fmla="*/ 23 w 317"/>
                <a:gd name="T29" fmla="*/ 100 h 439"/>
                <a:gd name="T30" fmla="*/ 12 w 317"/>
                <a:gd name="T31" fmla="*/ 103 h 439"/>
                <a:gd name="T32" fmla="*/ 4 w 317"/>
                <a:gd name="T33" fmla="*/ 56 h 439"/>
                <a:gd name="T34" fmla="*/ 66 w 317"/>
                <a:gd name="T35" fmla="*/ 31 h 439"/>
                <a:gd name="T36" fmla="*/ 106 w 317"/>
                <a:gd name="T37" fmla="*/ 0 h 439"/>
                <a:gd name="T38" fmla="*/ 135 w 317"/>
                <a:gd name="T39" fmla="*/ 21 h 439"/>
                <a:gd name="T40" fmla="*/ 157 w 317"/>
                <a:gd name="T41" fmla="*/ 87 h 439"/>
                <a:gd name="T42" fmla="*/ 159 w 317"/>
                <a:gd name="T43" fmla="*/ 127 h 439"/>
                <a:gd name="T44" fmla="*/ 197 w 317"/>
                <a:gd name="T45" fmla="*/ 201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7" h="439">
                  <a:moveTo>
                    <a:pt x="197" y="201"/>
                  </a:moveTo>
                  <a:cubicBezTo>
                    <a:pt x="201" y="198"/>
                    <a:pt x="209" y="200"/>
                    <a:pt x="215" y="199"/>
                  </a:cubicBezTo>
                  <a:cubicBezTo>
                    <a:pt x="215" y="211"/>
                    <a:pt x="218" y="220"/>
                    <a:pt x="218" y="231"/>
                  </a:cubicBezTo>
                  <a:cubicBezTo>
                    <a:pt x="238" y="262"/>
                    <a:pt x="301" y="269"/>
                    <a:pt x="314" y="306"/>
                  </a:cubicBezTo>
                  <a:cubicBezTo>
                    <a:pt x="317" y="315"/>
                    <a:pt x="316" y="346"/>
                    <a:pt x="313" y="357"/>
                  </a:cubicBezTo>
                  <a:cubicBezTo>
                    <a:pt x="308" y="378"/>
                    <a:pt x="292" y="396"/>
                    <a:pt x="283" y="412"/>
                  </a:cubicBezTo>
                  <a:cubicBezTo>
                    <a:pt x="255" y="410"/>
                    <a:pt x="248" y="429"/>
                    <a:pt x="232" y="439"/>
                  </a:cubicBezTo>
                  <a:cubicBezTo>
                    <a:pt x="225" y="407"/>
                    <a:pt x="206" y="390"/>
                    <a:pt x="185" y="368"/>
                  </a:cubicBezTo>
                  <a:cubicBezTo>
                    <a:pt x="173" y="355"/>
                    <a:pt x="156" y="341"/>
                    <a:pt x="149" y="329"/>
                  </a:cubicBezTo>
                  <a:cubicBezTo>
                    <a:pt x="141" y="311"/>
                    <a:pt x="141" y="290"/>
                    <a:pt x="134" y="273"/>
                  </a:cubicBezTo>
                  <a:cubicBezTo>
                    <a:pt x="132" y="269"/>
                    <a:pt x="128" y="267"/>
                    <a:pt x="126" y="264"/>
                  </a:cubicBezTo>
                  <a:cubicBezTo>
                    <a:pt x="119" y="253"/>
                    <a:pt x="116" y="243"/>
                    <a:pt x="109" y="234"/>
                  </a:cubicBezTo>
                  <a:cubicBezTo>
                    <a:pt x="100" y="223"/>
                    <a:pt x="85" y="213"/>
                    <a:pt x="78" y="198"/>
                  </a:cubicBezTo>
                  <a:cubicBezTo>
                    <a:pt x="70" y="180"/>
                    <a:pt x="67" y="161"/>
                    <a:pt x="56" y="144"/>
                  </a:cubicBezTo>
                  <a:cubicBezTo>
                    <a:pt x="46" y="128"/>
                    <a:pt x="34" y="116"/>
                    <a:pt x="23" y="100"/>
                  </a:cubicBezTo>
                  <a:cubicBezTo>
                    <a:pt x="18" y="100"/>
                    <a:pt x="16" y="106"/>
                    <a:pt x="12" y="103"/>
                  </a:cubicBezTo>
                  <a:cubicBezTo>
                    <a:pt x="0" y="94"/>
                    <a:pt x="14" y="68"/>
                    <a:pt x="4" y="56"/>
                  </a:cubicBezTo>
                  <a:cubicBezTo>
                    <a:pt x="34" y="60"/>
                    <a:pt x="45" y="46"/>
                    <a:pt x="66" y="31"/>
                  </a:cubicBezTo>
                  <a:cubicBezTo>
                    <a:pt x="82" y="19"/>
                    <a:pt x="95" y="9"/>
                    <a:pt x="106" y="0"/>
                  </a:cubicBezTo>
                  <a:cubicBezTo>
                    <a:pt x="117" y="6"/>
                    <a:pt x="125" y="15"/>
                    <a:pt x="135" y="21"/>
                  </a:cubicBezTo>
                  <a:cubicBezTo>
                    <a:pt x="137" y="44"/>
                    <a:pt x="153" y="62"/>
                    <a:pt x="157" y="87"/>
                  </a:cubicBezTo>
                  <a:cubicBezTo>
                    <a:pt x="159" y="100"/>
                    <a:pt x="157" y="113"/>
                    <a:pt x="159" y="127"/>
                  </a:cubicBezTo>
                  <a:cubicBezTo>
                    <a:pt x="163" y="154"/>
                    <a:pt x="182" y="183"/>
                    <a:pt x="197" y="20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41" name="Freeform 17"/>
            <p:cNvSpPr>
              <a:spLocks/>
            </p:cNvSpPr>
            <p:nvPr/>
          </p:nvSpPr>
          <p:spPr bwMode="auto">
            <a:xfrm>
              <a:off x="8609013" y="3821113"/>
              <a:ext cx="944563" cy="558800"/>
            </a:xfrm>
            <a:custGeom>
              <a:avLst/>
              <a:gdLst>
                <a:gd name="T0" fmla="*/ 305 w 483"/>
                <a:gd name="T1" fmla="*/ 19 h 286"/>
                <a:gd name="T2" fmla="*/ 331 w 483"/>
                <a:gd name="T3" fmla="*/ 41 h 286"/>
                <a:gd name="T4" fmla="*/ 371 w 483"/>
                <a:gd name="T5" fmla="*/ 45 h 286"/>
                <a:gd name="T6" fmla="*/ 385 w 483"/>
                <a:gd name="T7" fmla="*/ 60 h 286"/>
                <a:gd name="T8" fmla="*/ 418 w 483"/>
                <a:gd name="T9" fmla="*/ 79 h 286"/>
                <a:gd name="T10" fmla="*/ 439 w 483"/>
                <a:gd name="T11" fmla="*/ 11 h 286"/>
                <a:gd name="T12" fmla="*/ 475 w 483"/>
                <a:gd name="T13" fmla="*/ 53 h 286"/>
                <a:gd name="T14" fmla="*/ 475 w 483"/>
                <a:gd name="T15" fmla="*/ 103 h 286"/>
                <a:gd name="T16" fmla="*/ 465 w 483"/>
                <a:gd name="T17" fmla="*/ 162 h 286"/>
                <a:gd name="T18" fmla="*/ 480 w 483"/>
                <a:gd name="T19" fmla="*/ 193 h 286"/>
                <a:gd name="T20" fmla="*/ 463 w 483"/>
                <a:gd name="T21" fmla="*/ 236 h 286"/>
                <a:gd name="T22" fmla="*/ 435 w 483"/>
                <a:gd name="T23" fmla="*/ 243 h 286"/>
                <a:gd name="T24" fmla="*/ 403 w 483"/>
                <a:gd name="T25" fmla="*/ 235 h 286"/>
                <a:gd name="T26" fmla="*/ 363 w 483"/>
                <a:gd name="T27" fmla="*/ 235 h 286"/>
                <a:gd name="T28" fmla="*/ 336 w 483"/>
                <a:gd name="T29" fmla="*/ 209 h 286"/>
                <a:gd name="T30" fmla="*/ 237 w 483"/>
                <a:gd name="T31" fmla="*/ 191 h 286"/>
                <a:gd name="T32" fmla="*/ 177 w 483"/>
                <a:gd name="T33" fmla="*/ 286 h 286"/>
                <a:gd name="T34" fmla="*/ 154 w 483"/>
                <a:gd name="T35" fmla="*/ 286 h 286"/>
                <a:gd name="T36" fmla="*/ 58 w 483"/>
                <a:gd name="T37" fmla="*/ 165 h 286"/>
                <a:gd name="T38" fmla="*/ 54 w 483"/>
                <a:gd name="T39" fmla="*/ 124 h 286"/>
                <a:gd name="T40" fmla="*/ 0 w 483"/>
                <a:gd name="T41" fmla="*/ 60 h 286"/>
                <a:gd name="T42" fmla="*/ 45 w 483"/>
                <a:gd name="T43" fmla="*/ 73 h 286"/>
                <a:gd name="T44" fmla="*/ 46 w 483"/>
                <a:gd name="T45" fmla="*/ 48 h 286"/>
                <a:gd name="T46" fmla="*/ 153 w 483"/>
                <a:gd name="T47" fmla="*/ 13 h 286"/>
                <a:gd name="T48" fmla="*/ 173 w 483"/>
                <a:gd name="T49" fmla="*/ 28 h 286"/>
                <a:gd name="T50" fmla="*/ 253 w 483"/>
                <a:gd name="T51" fmla="*/ 4 h 286"/>
                <a:gd name="T52" fmla="*/ 276 w 483"/>
                <a:gd name="T53" fmla="*/ 20 h 286"/>
                <a:gd name="T54" fmla="*/ 305 w 483"/>
                <a:gd name="T55" fmla="*/ 19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83" h="286">
                  <a:moveTo>
                    <a:pt x="305" y="19"/>
                  </a:moveTo>
                  <a:cubicBezTo>
                    <a:pt x="315" y="27"/>
                    <a:pt x="318" y="37"/>
                    <a:pt x="331" y="41"/>
                  </a:cubicBezTo>
                  <a:cubicBezTo>
                    <a:pt x="343" y="45"/>
                    <a:pt x="358" y="40"/>
                    <a:pt x="371" y="45"/>
                  </a:cubicBezTo>
                  <a:cubicBezTo>
                    <a:pt x="377" y="47"/>
                    <a:pt x="379" y="55"/>
                    <a:pt x="385" y="60"/>
                  </a:cubicBezTo>
                  <a:cubicBezTo>
                    <a:pt x="395" y="68"/>
                    <a:pt x="409" y="73"/>
                    <a:pt x="418" y="79"/>
                  </a:cubicBezTo>
                  <a:cubicBezTo>
                    <a:pt x="431" y="63"/>
                    <a:pt x="430" y="32"/>
                    <a:pt x="439" y="11"/>
                  </a:cubicBezTo>
                  <a:cubicBezTo>
                    <a:pt x="458" y="15"/>
                    <a:pt x="467" y="32"/>
                    <a:pt x="475" y="53"/>
                  </a:cubicBezTo>
                  <a:cubicBezTo>
                    <a:pt x="481" y="71"/>
                    <a:pt x="481" y="82"/>
                    <a:pt x="475" y="103"/>
                  </a:cubicBezTo>
                  <a:cubicBezTo>
                    <a:pt x="469" y="121"/>
                    <a:pt x="458" y="135"/>
                    <a:pt x="465" y="162"/>
                  </a:cubicBezTo>
                  <a:cubicBezTo>
                    <a:pt x="468" y="173"/>
                    <a:pt x="478" y="182"/>
                    <a:pt x="480" y="193"/>
                  </a:cubicBezTo>
                  <a:cubicBezTo>
                    <a:pt x="483" y="212"/>
                    <a:pt x="475" y="224"/>
                    <a:pt x="463" y="236"/>
                  </a:cubicBezTo>
                  <a:cubicBezTo>
                    <a:pt x="450" y="233"/>
                    <a:pt x="445" y="242"/>
                    <a:pt x="435" y="243"/>
                  </a:cubicBezTo>
                  <a:cubicBezTo>
                    <a:pt x="423" y="244"/>
                    <a:pt x="414" y="236"/>
                    <a:pt x="403" y="235"/>
                  </a:cubicBezTo>
                  <a:cubicBezTo>
                    <a:pt x="390" y="234"/>
                    <a:pt x="377" y="242"/>
                    <a:pt x="363" y="235"/>
                  </a:cubicBezTo>
                  <a:cubicBezTo>
                    <a:pt x="351" y="228"/>
                    <a:pt x="347" y="217"/>
                    <a:pt x="336" y="209"/>
                  </a:cubicBezTo>
                  <a:cubicBezTo>
                    <a:pt x="313" y="191"/>
                    <a:pt x="278" y="192"/>
                    <a:pt x="237" y="191"/>
                  </a:cubicBezTo>
                  <a:cubicBezTo>
                    <a:pt x="219" y="225"/>
                    <a:pt x="203" y="261"/>
                    <a:pt x="177" y="286"/>
                  </a:cubicBezTo>
                  <a:cubicBezTo>
                    <a:pt x="169" y="286"/>
                    <a:pt x="162" y="286"/>
                    <a:pt x="154" y="286"/>
                  </a:cubicBezTo>
                  <a:cubicBezTo>
                    <a:pt x="171" y="202"/>
                    <a:pt x="94" y="201"/>
                    <a:pt x="58" y="165"/>
                  </a:cubicBezTo>
                  <a:cubicBezTo>
                    <a:pt x="58" y="151"/>
                    <a:pt x="55" y="138"/>
                    <a:pt x="54" y="124"/>
                  </a:cubicBezTo>
                  <a:cubicBezTo>
                    <a:pt x="13" y="135"/>
                    <a:pt x="9" y="86"/>
                    <a:pt x="0" y="60"/>
                  </a:cubicBezTo>
                  <a:cubicBezTo>
                    <a:pt x="16" y="63"/>
                    <a:pt x="30" y="68"/>
                    <a:pt x="45" y="73"/>
                  </a:cubicBezTo>
                  <a:cubicBezTo>
                    <a:pt x="48" y="67"/>
                    <a:pt x="46" y="56"/>
                    <a:pt x="46" y="48"/>
                  </a:cubicBezTo>
                  <a:cubicBezTo>
                    <a:pt x="78" y="32"/>
                    <a:pt x="125" y="33"/>
                    <a:pt x="153" y="13"/>
                  </a:cubicBezTo>
                  <a:cubicBezTo>
                    <a:pt x="161" y="16"/>
                    <a:pt x="166" y="24"/>
                    <a:pt x="173" y="28"/>
                  </a:cubicBezTo>
                  <a:cubicBezTo>
                    <a:pt x="189" y="17"/>
                    <a:pt x="227" y="0"/>
                    <a:pt x="253" y="4"/>
                  </a:cubicBezTo>
                  <a:cubicBezTo>
                    <a:pt x="264" y="6"/>
                    <a:pt x="268" y="15"/>
                    <a:pt x="276" y="20"/>
                  </a:cubicBezTo>
                  <a:cubicBezTo>
                    <a:pt x="286" y="21"/>
                    <a:pt x="295" y="19"/>
                    <a:pt x="305" y="1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42" name="Freeform 18"/>
            <p:cNvSpPr>
              <a:spLocks/>
            </p:cNvSpPr>
            <p:nvPr/>
          </p:nvSpPr>
          <p:spPr bwMode="auto">
            <a:xfrm>
              <a:off x="9424988" y="3967163"/>
              <a:ext cx="1092200" cy="1268413"/>
            </a:xfrm>
            <a:custGeom>
              <a:avLst/>
              <a:gdLst>
                <a:gd name="T0" fmla="*/ 246 w 558"/>
                <a:gd name="T1" fmla="*/ 134 h 648"/>
                <a:gd name="T2" fmla="*/ 301 w 558"/>
                <a:gd name="T3" fmla="*/ 176 h 648"/>
                <a:gd name="T4" fmla="*/ 288 w 558"/>
                <a:gd name="T5" fmla="*/ 205 h 648"/>
                <a:gd name="T6" fmla="*/ 344 w 558"/>
                <a:gd name="T7" fmla="*/ 263 h 648"/>
                <a:gd name="T8" fmla="*/ 555 w 558"/>
                <a:gd name="T9" fmla="*/ 296 h 648"/>
                <a:gd name="T10" fmla="*/ 545 w 558"/>
                <a:gd name="T11" fmla="*/ 300 h 648"/>
                <a:gd name="T12" fmla="*/ 514 w 558"/>
                <a:gd name="T13" fmla="*/ 369 h 648"/>
                <a:gd name="T14" fmla="*/ 481 w 558"/>
                <a:gd name="T15" fmla="*/ 420 h 648"/>
                <a:gd name="T16" fmla="*/ 475 w 558"/>
                <a:gd name="T17" fmla="*/ 471 h 648"/>
                <a:gd name="T18" fmla="*/ 456 w 558"/>
                <a:gd name="T19" fmla="*/ 504 h 648"/>
                <a:gd name="T20" fmla="*/ 437 w 558"/>
                <a:gd name="T21" fmla="*/ 538 h 648"/>
                <a:gd name="T22" fmla="*/ 433 w 558"/>
                <a:gd name="T23" fmla="*/ 648 h 648"/>
                <a:gd name="T24" fmla="*/ 432 w 558"/>
                <a:gd name="T25" fmla="*/ 588 h 648"/>
                <a:gd name="T26" fmla="*/ 396 w 558"/>
                <a:gd name="T27" fmla="*/ 586 h 648"/>
                <a:gd name="T28" fmla="*/ 336 w 558"/>
                <a:gd name="T29" fmla="*/ 584 h 648"/>
                <a:gd name="T30" fmla="*/ 319 w 558"/>
                <a:gd name="T31" fmla="*/ 538 h 648"/>
                <a:gd name="T32" fmla="*/ 295 w 558"/>
                <a:gd name="T33" fmla="*/ 525 h 648"/>
                <a:gd name="T34" fmla="*/ 291 w 558"/>
                <a:gd name="T35" fmla="*/ 554 h 648"/>
                <a:gd name="T36" fmla="*/ 232 w 558"/>
                <a:gd name="T37" fmla="*/ 533 h 648"/>
                <a:gd name="T38" fmla="*/ 234 w 558"/>
                <a:gd name="T39" fmla="*/ 510 h 648"/>
                <a:gd name="T40" fmla="*/ 287 w 558"/>
                <a:gd name="T41" fmla="*/ 472 h 648"/>
                <a:gd name="T42" fmla="*/ 290 w 558"/>
                <a:gd name="T43" fmla="*/ 402 h 648"/>
                <a:gd name="T44" fmla="*/ 201 w 558"/>
                <a:gd name="T45" fmla="*/ 346 h 648"/>
                <a:gd name="T46" fmla="*/ 145 w 558"/>
                <a:gd name="T47" fmla="*/ 329 h 648"/>
                <a:gd name="T48" fmla="*/ 118 w 558"/>
                <a:gd name="T49" fmla="*/ 327 h 648"/>
                <a:gd name="T50" fmla="*/ 93 w 558"/>
                <a:gd name="T51" fmla="*/ 305 h 648"/>
                <a:gd name="T52" fmla="*/ 50 w 558"/>
                <a:gd name="T53" fmla="*/ 239 h 648"/>
                <a:gd name="T54" fmla="*/ 0 w 558"/>
                <a:gd name="T55" fmla="*/ 180 h 648"/>
                <a:gd name="T56" fmla="*/ 54 w 558"/>
                <a:gd name="T57" fmla="*/ 173 h 648"/>
                <a:gd name="T58" fmla="*/ 76 w 558"/>
                <a:gd name="T59" fmla="*/ 143 h 648"/>
                <a:gd name="T60" fmla="*/ 59 w 558"/>
                <a:gd name="T61" fmla="*/ 57 h 648"/>
                <a:gd name="T62" fmla="*/ 72 w 558"/>
                <a:gd name="T63" fmla="*/ 23 h 648"/>
                <a:gd name="T64" fmla="*/ 125 w 558"/>
                <a:gd name="T65" fmla="*/ 10 h 648"/>
                <a:gd name="T66" fmla="*/ 189 w 558"/>
                <a:gd name="T67" fmla="*/ 33 h 648"/>
                <a:gd name="T68" fmla="*/ 224 w 558"/>
                <a:gd name="T69" fmla="*/ 32 h 648"/>
                <a:gd name="T70" fmla="*/ 262 w 558"/>
                <a:gd name="T71" fmla="*/ 0 h 648"/>
                <a:gd name="T72" fmla="*/ 265 w 558"/>
                <a:gd name="T73" fmla="*/ 3 h 648"/>
                <a:gd name="T74" fmla="*/ 246 w 558"/>
                <a:gd name="T75" fmla="*/ 134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8" h="648">
                  <a:moveTo>
                    <a:pt x="246" y="134"/>
                  </a:moveTo>
                  <a:cubicBezTo>
                    <a:pt x="273" y="139"/>
                    <a:pt x="290" y="155"/>
                    <a:pt x="301" y="176"/>
                  </a:cubicBezTo>
                  <a:cubicBezTo>
                    <a:pt x="299" y="185"/>
                    <a:pt x="288" y="192"/>
                    <a:pt x="288" y="205"/>
                  </a:cubicBezTo>
                  <a:cubicBezTo>
                    <a:pt x="288" y="232"/>
                    <a:pt x="329" y="248"/>
                    <a:pt x="344" y="263"/>
                  </a:cubicBezTo>
                  <a:cubicBezTo>
                    <a:pt x="419" y="269"/>
                    <a:pt x="470" y="299"/>
                    <a:pt x="555" y="296"/>
                  </a:cubicBezTo>
                  <a:cubicBezTo>
                    <a:pt x="552" y="298"/>
                    <a:pt x="549" y="299"/>
                    <a:pt x="545" y="300"/>
                  </a:cubicBezTo>
                  <a:cubicBezTo>
                    <a:pt x="558" y="329"/>
                    <a:pt x="530" y="349"/>
                    <a:pt x="514" y="369"/>
                  </a:cubicBezTo>
                  <a:cubicBezTo>
                    <a:pt x="501" y="385"/>
                    <a:pt x="485" y="403"/>
                    <a:pt x="481" y="420"/>
                  </a:cubicBezTo>
                  <a:cubicBezTo>
                    <a:pt x="476" y="438"/>
                    <a:pt x="480" y="456"/>
                    <a:pt x="475" y="471"/>
                  </a:cubicBezTo>
                  <a:cubicBezTo>
                    <a:pt x="471" y="483"/>
                    <a:pt x="461" y="494"/>
                    <a:pt x="456" y="504"/>
                  </a:cubicBezTo>
                  <a:cubicBezTo>
                    <a:pt x="449" y="516"/>
                    <a:pt x="445" y="527"/>
                    <a:pt x="437" y="538"/>
                  </a:cubicBezTo>
                  <a:cubicBezTo>
                    <a:pt x="451" y="565"/>
                    <a:pt x="475" y="633"/>
                    <a:pt x="433" y="648"/>
                  </a:cubicBezTo>
                  <a:cubicBezTo>
                    <a:pt x="429" y="629"/>
                    <a:pt x="427" y="607"/>
                    <a:pt x="432" y="588"/>
                  </a:cubicBezTo>
                  <a:cubicBezTo>
                    <a:pt x="418" y="592"/>
                    <a:pt x="407" y="587"/>
                    <a:pt x="396" y="586"/>
                  </a:cubicBezTo>
                  <a:cubicBezTo>
                    <a:pt x="372" y="582"/>
                    <a:pt x="352" y="597"/>
                    <a:pt x="336" y="584"/>
                  </a:cubicBezTo>
                  <a:cubicBezTo>
                    <a:pt x="330" y="569"/>
                    <a:pt x="324" y="553"/>
                    <a:pt x="319" y="538"/>
                  </a:cubicBezTo>
                  <a:cubicBezTo>
                    <a:pt x="312" y="533"/>
                    <a:pt x="302" y="530"/>
                    <a:pt x="295" y="525"/>
                  </a:cubicBezTo>
                  <a:cubicBezTo>
                    <a:pt x="293" y="534"/>
                    <a:pt x="293" y="545"/>
                    <a:pt x="291" y="554"/>
                  </a:cubicBezTo>
                  <a:cubicBezTo>
                    <a:pt x="273" y="545"/>
                    <a:pt x="250" y="542"/>
                    <a:pt x="232" y="533"/>
                  </a:cubicBezTo>
                  <a:cubicBezTo>
                    <a:pt x="231" y="524"/>
                    <a:pt x="235" y="519"/>
                    <a:pt x="234" y="510"/>
                  </a:cubicBezTo>
                  <a:cubicBezTo>
                    <a:pt x="252" y="498"/>
                    <a:pt x="269" y="485"/>
                    <a:pt x="287" y="472"/>
                  </a:cubicBezTo>
                  <a:cubicBezTo>
                    <a:pt x="289" y="449"/>
                    <a:pt x="292" y="428"/>
                    <a:pt x="290" y="402"/>
                  </a:cubicBezTo>
                  <a:cubicBezTo>
                    <a:pt x="267" y="373"/>
                    <a:pt x="243" y="359"/>
                    <a:pt x="201" y="346"/>
                  </a:cubicBezTo>
                  <a:cubicBezTo>
                    <a:pt x="183" y="340"/>
                    <a:pt x="162" y="332"/>
                    <a:pt x="145" y="329"/>
                  </a:cubicBezTo>
                  <a:cubicBezTo>
                    <a:pt x="136" y="327"/>
                    <a:pt x="127" y="330"/>
                    <a:pt x="118" y="327"/>
                  </a:cubicBezTo>
                  <a:cubicBezTo>
                    <a:pt x="111" y="325"/>
                    <a:pt x="98" y="311"/>
                    <a:pt x="93" y="305"/>
                  </a:cubicBezTo>
                  <a:cubicBezTo>
                    <a:pt x="77" y="283"/>
                    <a:pt x="67" y="259"/>
                    <a:pt x="50" y="239"/>
                  </a:cubicBezTo>
                  <a:cubicBezTo>
                    <a:pt x="32" y="219"/>
                    <a:pt x="16" y="200"/>
                    <a:pt x="0" y="180"/>
                  </a:cubicBezTo>
                  <a:cubicBezTo>
                    <a:pt x="18" y="184"/>
                    <a:pt x="33" y="174"/>
                    <a:pt x="54" y="173"/>
                  </a:cubicBezTo>
                  <a:cubicBezTo>
                    <a:pt x="63" y="164"/>
                    <a:pt x="68" y="152"/>
                    <a:pt x="76" y="143"/>
                  </a:cubicBezTo>
                  <a:cubicBezTo>
                    <a:pt x="83" y="105"/>
                    <a:pt x="57" y="94"/>
                    <a:pt x="59" y="57"/>
                  </a:cubicBezTo>
                  <a:cubicBezTo>
                    <a:pt x="64" y="46"/>
                    <a:pt x="71" y="37"/>
                    <a:pt x="72" y="23"/>
                  </a:cubicBezTo>
                  <a:cubicBezTo>
                    <a:pt x="94" y="23"/>
                    <a:pt x="108" y="15"/>
                    <a:pt x="125" y="10"/>
                  </a:cubicBezTo>
                  <a:cubicBezTo>
                    <a:pt x="139" y="20"/>
                    <a:pt x="161" y="31"/>
                    <a:pt x="189" y="33"/>
                  </a:cubicBezTo>
                  <a:cubicBezTo>
                    <a:pt x="200" y="34"/>
                    <a:pt x="216" y="34"/>
                    <a:pt x="224" y="32"/>
                  </a:cubicBezTo>
                  <a:cubicBezTo>
                    <a:pt x="240" y="28"/>
                    <a:pt x="249" y="7"/>
                    <a:pt x="262" y="0"/>
                  </a:cubicBezTo>
                  <a:cubicBezTo>
                    <a:pt x="264" y="0"/>
                    <a:pt x="264" y="1"/>
                    <a:pt x="265" y="3"/>
                  </a:cubicBezTo>
                  <a:cubicBezTo>
                    <a:pt x="241" y="34"/>
                    <a:pt x="231" y="88"/>
                    <a:pt x="246" y="1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43" name="Freeform 19"/>
            <p:cNvSpPr>
              <a:spLocks/>
            </p:cNvSpPr>
            <p:nvPr/>
          </p:nvSpPr>
          <p:spPr bwMode="auto">
            <a:xfrm>
              <a:off x="8845550" y="4221163"/>
              <a:ext cx="444500" cy="609600"/>
            </a:xfrm>
            <a:custGeom>
              <a:avLst/>
              <a:gdLst>
                <a:gd name="T0" fmla="*/ 215 w 227"/>
                <a:gd name="T1" fmla="*/ 21 h 311"/>
                <a:gd name="T2" fmla="*/ 209 w 227"/>
                <a:gd name="T3" fmla="*/ 30 h 311"/>
                <a:gd name="T4" fmla="*/ 188 w 227"/>
                <a:gd name="T5" fmla="*/ 30 h 311"/>
                <a:gd name="T6" fmla="*/ 219 w 227"/>
                <a:gd name="T7" fmla="*/ 100 h 311"/>
                <a:gd name="T8" fmla="*/ 222 w 227"/>
                <a:gd name="T9" fmla="*/ 122 h 311"/>
                <a:gd name="T10" fmla="*/ 226 w 227"/>
                <a:gd name="T11" fmla="*/ 143 h 311"/>
                <a:gd name="T12" fmla="*/ 186 w 227"/>
                <a:gd name="T13" fmla="*/ 176 h 311"/>
                <a:gd name="T14" fmla="*/ 127 w 227"/>
                <a:gd name="T15" fmla="*/ 200 h 311"/>
                <a:gd name="T16" fmla="*/ 145 w 227"/>
                <a:gd name="T17" fmla="*/ 304 h 311"/>
                <a:gd name="T18" fmla="*/ 78 w 227"/>
                <a:gd name="T19" fmla="*/ 297 h 311"/>
                <a:gd name="T20" fmla="*/ 43 w 227"/>
                <a:gd name="T21" fmla="*/ 279 h 311"/>
                <a:gd name="T22" fmla="*/ 49 w 227"/>
                <a:gd name="T23" fmla="*/ 185 h 311"/>
                <a:gd name="T24" fmla="*/ 0 w 227"/>
                <a:gd name="T25" fmla="*/ 197 h 311"/>
                <a:gd name="T26" fmla="*/ 31 w 227"/>
                <a:gd name="T27" fmla="*/ 94 h 311"/>
                <a:gd name="T28" fmla="*/ 61 w 227"/>
                <a:gd name="T29" fmla="*/ 93 h 311"/>
                <a:gd name="T30" fmla="*/ 123 w 227"/>
                <a:gd name="T31" fmla="*/ 0 h 311"/>
                <a:gd name="T32" fmla="*/ 215 w 227"/>
                <a:gd name="T33" fmla="*/ 2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7" h="311">
                  <a:moveTo>
                    <a:pt x="215" y="21"/>
                  </a:moveTo>
                  <a:cubicBezTo>
                    <a:pt x="211" y="22"/>
                    <a:pt x="206" y="22"/>
                    <a:pt x="209" y="30"/>
                  </a:cubicBezTo>
                  <a:cubicBezTo>
                    <a:pt x="202" y="30"/>
                    <a:pt x="195" y="30"/>
                    <a:pt x="188" y="30"/>
                  </a:cubicBezTo>
                  <a:cubicBezTo>
                    <a:pt x="176" y="62"/>
                    <a:pt x="211" y="75"/>
                    <a:pt x="219" y="100"/>
                  </a:cubicBezTo>
                  <a:cubicBezTo>
                    <a:pt x="221" y="105"/>
                    <a:pt x="221" y="114"/>
                    <a:pt x="222" y="122"/>
                  </a:cubicBezTo>
                  <a:cubicBezTo>
                    <a:pt x="223" y="127"/>
                    <a:pt x="227" y="138"/>
                    <a:pt x="226" y="143"/>
                  </a:cubicBezTo>
                  <a:cubicBezTo>
                    <a:pt x="224" y="153"/>
                    <a:pt x="196" y="171"/>
                    <a:pt x="186" y="176"/>
                  </a:cubicBezTo>
                  <a:cubicBezTo>
                    <a:pt x="165" y="187"/>
                    <a:pt x="144" y="189"/>
                    <a:pt x="127" y="200"/>
                  </a:cubicBezTo>
                  <a:cubicBezTo>
                    <a:pt x="133" y="235"/>
                    <a:pt x="143" y="266"/>
                    <a:pt x="145" y="304"/>
                  </a:cubicBezTo>
                  <a:cubicBezTo>
                    <a:pt x="117" y="311"/>
                    <a:pt x="100" y="305"/>
                    <a:pt x="78" y="297"/>
                  </a:cubicBezTo>
                  <a:cubicBezTo>
                    <a:pt x="62" y="292"/>
                    <a:pt x="49" y="291"/>
                    <a:pt x="43" y="279"/>
                  </a:cubicBezTo>
                  <a:cubicBezTo>
                    <a:pt x="47" y="250"/>
                    <a:pt x="51" y="221"/>
                    <a:pt x="49" y="185"/>
                  </a:cubicBezTo>
                  <a:cubicBezTo>
                    <a:pt x="38" y="189"/>
                    <a:pt x="13" y="222"/>
                    <a:pt x="0" y="197"/>
                  </a:cubicBezTo>
                  <a:cubicBezTo>
                    <a:pt x="13" y="165"/>
                    <a:pt x="26" y="134"/>
                    <a:pt x="31" y="94"/>
                  </a:cubicBezTo>
                  <a:cubicBezTo>
                    <a:pt x="40" y="94"/>
                    <a:pt x="53" y="96"/>
                    <a:pt x="61" y="93"/>
                  </a:cubicBezTo>
                  <a:cubicBezTo>
                    <a:pt x="88" y="68"/>
                    <a:pt x="107" y="35"/>
                    <a:pt x="123" y="0"/>
                  </a:cubicBezTo>
                  <a:cubicBezTo>
                    <a:pt x="161" y="0"/>
                    <a:pt x="197" y="1"/>
                    <a:pt x="215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44" name="Freeform 20"/>
            <p:cNvSpPr>
              <a:spLocks/>
            </p:cNvSpPr>
            <p:nvPr/>
          </p:nvSpPr>
          <p:spPr bwMode="auto">
            <a:xfrm>
              <a:off x="9064625" y="4283075"/>
              <a:ext cx="638175" cy="982663"/>
            </a:xfrm>
            <a:custGeom>
              <a:avLst/>
              <a:gdLst>
                <a:gd name="T0" fmla="*/ 110 w 326"/>
                <a:gd name="T1" fmla="*/ 0 h 502"/>
                <a:gd name="T2" fmla="*/ 165 w 326"/>
                <a:gd name="T3" fmla="*/ 13 h 502"/>
                <a:gd name="T4" fmla="*/ 223 w 326"/>
                <a:gd name="T5" fmla="*/ 87 h 502"/>
                <a:gd name="T6" fmla="*/ 292 w 326"/>
                <a:gd name="T7" fmla="*/ 178 h 502"/>
                <a:gd name="T8" fmla="*/ 196 w 326"/>
                <a:gd name="T9" fmla="*/ 144 h 502"/>
                <a:gd name="T10" fmla="*/ 184 w 326"/>
                <a:gd name="T11" fmla="*/ 174 h 502"/>
                <a:gd name="T12" fmla="*/ 209 w 326"/>
                <a:gd name="T13" fmla="*/ 233 h 502"/>
                <a:gd name="T14" fmla="*/ 227 w 326"/>
                <a:gd name="T15" fmla="*/ 299 h 502"/>
                <a:gd name="T16" fmla="*/ 226 w 326"/>
                <a:gd name="T17" fmla="*/ 363 h 502"/>
                <a:gd name="T18" fmla="*/ 238 w 326"/>
                <a:gd name="T19" fmla="*/ 398 h 502"/>
                <a:gd name="T20" fmla="*/ 326 w 326"/>
                <a:gd name="T21" fmla="*/ 381 h 502"/>
                <a:gd name="T22" fmla="*/ 288 w 326"/>
                <a:gd name="T23" fmla="*/ 473 h 502"/>
                <a:gd name="T24" fmla="*/ 247 w 326"/>
                <a:gd name="T25" fmla="*/ 483 h 502"/>
                <a:gd name="T26" fmla="*/ 196 w 326"/>
                <a:gd name="T27" fmla="*/ 472 h 502"/>
                <a:gd name="T28" fmla="*/ 160 w 326"/>
                <a:gd name="T29" fmla="*/ 502 h 502"/>
                <a:gd name="T30" fmla="*/ 157 w 326"/>
                <a:gd name="T31" fmla="*/ 473 h 502"/>
                <a:gd name="T32" fmla="*/ 126 w 326"/>
                <a:gd name="T33" fmla="*/ 484 h 502"/>
                <a:gd name="T34" fmla="*/ 99 w 326"/>
                <a:gd name="T35" fmla="*/ 450 h 502"/>
                <a:gd name="T36" fmla="*/ 58 w 326"/>
                <a:gd name="T37" fmla="*/ 436 h 502"/>
                <a:gd name="T38" fmla="*/ 44 w 326"/>
                <a:gd name="T39" fmla="*/ 365 h 502"/>
                <a:gd name="T40" fmla="*/ 19 w 326"/>
                <a:gd name="T41" fmla="*/ 347 h 502"/>
                <a:gd name="T42" fmla="*/ 3 w 326"/>
                <a:gd name="T43" fmla="*/ 356 h 502"/>
                <a:gd name="T44" fmla="*/ 4 w 326"/>
                <a:gd name="T45" fmla="*/ 289 h 502"/>
                <a:gd name="T46" fmla="*/ 47 w 326"/>
                <a:gd name="T47" fmla="*/ 285 h 502"/>
                <a:gd name="T48" fmla="*/ 31 w 326"/>
                <a:gd name="T49" fmla="*/ 178 h 502"/>
                <a:gd name="T50" fmla="*/ 127 w 326"/>
                <a:gd name="T51" fmla="*/ 116 h 502"/>
                <a:gd name="T52" fmla="*/ 120 w 326"/>
                <a:gd name="T53" fmla="*/ 67 h 502"/>
                <a:gd name="T54" fmla="*/ 86 w 326"/>
                <a:gd name="T55" fmla="*/ 12 h 502"/>
                <a:gd name="T56" fmla="*/ 109 w 326"/>
                <a:gd name="T57" fmla="*/ 11 h 502"/>
                <a:gd name="T58" fmla="*/ 110 w 326"/>
                <a:gd name="T5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6" h="502">
                  <a:moveTo>
                    <a:pt x="110" y="0"/>
                  </a:moveTo>
                  <a:cubicBezTo>
                    <a:pt x="123" y="10"/>
                    <a:pt x="144" y="19"/>
                    <a:pt x="165" y="13"/>
                  </a:cubicBezTo>
                  <a:cubicBezTo>
                    <a:pt x="182" y="37"/>
                    <a:pt x="202" y="63"/>
                    <a:pt x="223" y="87"/>
                  </a:cubicBezTo>
                  <a:cubicBezTo>
                    <a:pt x="248" y="117"/>
                    <a:pt x="264" y="151"/>
                    <a:pt x="292" y="178"/>
                  </a:cubicBezTo>
                  <a:cubicBezTo>
                    <a:pt x="241" y="185"/>
                    <a:pt x="243" y="140"/>
                    <a:pt x="196" y="144"/>
                  </a:cubicBezTo>
                  <a:cubicBezTo>
                    <a:pt x="193" y="152"/>
                    <a:pt x="183" y="163"/>
                    <a:pt x="184" y="174"/>
                  </a:cubicBezTo>
                  <a:cubicBezTo>
                    <a:pt x="184" y="188"/>
                    <a:pt x="204" y="217"/>
                    <a:pt x="209" y="233"/>
                  </a:cubicBezTo>
                  <a:cubicBezTo>
                    <a:pt x="215" y="252"/>
                    <a:pt x="224" y="278"/>
                    <a:pt x="227" y="299"/>
                  </a:cubicBezTo>
                  <a:cubicBezTo>
                    <a:pt x="230" y="321"/>
                    <a:pt x="223" y="344"/>
                    <a:pt x="226" y="363"/>
                  </a:cubicBezTo>
                  <a:cubicBezTo>
                    <a:pt x="227" y="374"/>
                    <a:pt x="234" y="384"/>
                    <a:pt x="238" y="398"/>
                  </a:cubicBezTo>
                  <a:cubicBezTo>
                    <a:pt x="275" y="401"/>
                    <a:pt x="289" y="379"/>
                    <a:pt x="326" y="381"/>
                  </a:cubicBezTo>
                  <a:cubicBezTo>
                    <a:pt x="318" y="417"/>
                    <a:pt x="306" y="448"/>
                    <a:pt x="288" y="473"/>
                  </a:cubicBezTo>
                  <a:cubicBezTo>
                    <a:pt x="272" y="474"/>
                    <a:pt x="262" y="482"/>
                    <a:pt x="247" y="483"/>
                  </a:cubicBezTo>
                  <a:cubicBezTo>
                    <a:pt x="228" y="483"/>
                    <a:pt x="211" y="469"/>
                    <a:pt x="196" y="472"/>
                  </a:cubicBezTo>
                  <a:cubicBezTo>
                    <a:pt x="179" y="475"/>
                    <a:pt x="178" y="498"/>
                    <a:pt x="160" y="502"/>
                  </a:cubicBezTo>
                  <a:cubicBezTo>
                    <a:pt x="160" y="492"/>
                    <a:pt x="157" y="484"/>
                    <a:pt x="157" y="473"/>
                  </a:cubicBezTo>
                  <a:cubicBezTo>
                    <a:pt x="146" y="477"/>
                    <a:pt x="137" y="481"/>
                    <a:pt x="126" y="484"/>
                  </a:cubicBezTo>
                  <a:cubicBezTo>
                    <a:pt x="116" y="473"/>
                    <a:pt x="109" y="460"/>
                    <a:pt x="99" y="450"/>
                  </a:cubicBezTo>
                  <a:cubicBezTo>
                    <a:pt x="84" y="447"/>
                    <a:pt x="73" y="440"/>
                    <a:pt x="58" y="436"/>
                  </a:cubicBezTo>
                  <a:cubicBezTo>
                    <a:pt x="65" y="411"/>
                    <a:pt x="51" y="386"/>
                    <a:pt x="44" y="365"/>
                  </a:cubicBezTo>
                  <a:cubicBezTo>
                    <a:pt x="36" y="359"/>
                    <a:pt x="26" y="354"/>
                    <a:pt x="19" y="347"/>
                  </a:cubicBezTo>
                  <a:cubicBezTo>
                    <a:pt x="11" y="348"/>
                    <a:pt x="10" y="355"/>
                    <a:pt x="3" y="356"/>
                  </a:cubicBezTo>
                  <a:cubicBezTo>
                    <a:pt x="0" y="334"/>
                    <a:pt x="2" y="310"/>
                    <a:pt x="4" y="289"/>
                  </a:cubicBezTo>
                  <a:cubicBezTo>
                    <a:pt x="18" y="287"/>
                    <a:pt x="32" y="286"/>
                    <a:pt x="47" y="285"/>
                  </a:cubicBezTo>
                  <a:cubicBezTo>
                    <a:pt x="48" y="248"/>
                    <a:pt x="36" y="213"/>
                    <a:pt x="31" y="178"/>
                  </a:cubicBezTo>
                  <a:cubicBezTo>
                    <a:pt x="64" y="159"/>
                    <a:pt x="107" y="149"/>
                    <a:pt x="127" y="116"/>
                  </a:cubicBezTo>
                  <a:cubicBezTo>
                    <a:pt x="123" y="98"/>
                    <a:pt x="124" y="82"/>
                    <a:pt x="120" y="67"/>
                  </a:cubicBezTo>
                  <a:cubicBezTo>
                    <a:pt x="114" y="45"/>
                    <a:pt x="93" y="33"/>
                    <a:pt x="86" y="12"/>
                  </a:cubicBezTo>
                  <a:cubicBezTo>
                    <a:pt x="92" y="10"/>
                    <a:pt x="101" y="11"/>
                    <a:pt x="109" y="11"/>
                  </a:cubicBezTo>
                  <a:cubicBezTo>
                    <a:pt x="111" y="10"/>
                    <a:pt x="109" y="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45" name="Freeform 21"/>
            <p:cNvSpPr>
              <a:spLocks/>
            </p:cNvSpPr>
            <p:nvPr/>
          </p:nvSpPr>
          <p:spPr bwMode="auto">
            <a:xfrm>
              <a:off x="8639175" y="4500563"/>
              <a:ext cx="519113" cy="692150"/>
            </a:xfrm>
            <a:custGeom>
              <a:avLst/>
              <a:gdLst>
                <a:gd name="T0" fmla="*/ 111 w 265"/>
                <a:gd name="T1" fmla="*/ 0 h 354"/>
                <a:gd name="T2" fmla="*/ 87 w 265"/>
                <a:gd name="T3" fmla="*/ 67 h 354"/>
                <a:gd name="T4" fmla="*/ 97 w 265"/>
                <a:gd name="T5" fmla="*/ 66 h 354"/>
                <a:gd name="T6" fmla="*/ 111 w 265"/>
                <a:gd name="T7" fmla="*/ 79 h 354"/>
                <a:gd name="T8" fmla="*/ 138 w 265"/>
                <a:gd name="T9" fmla="*/ 70 h 354"/>
                <a:gd name="T10" fmla="*/ 133 w 265"/>
                <a:gd name="T11" fmla="*/ 140 h 354"/>
                <a:gd name="T12" fmla="*/ 208 w 265"/>
                <a:gd name="T13" fmla="*/ 178 h 354"/>
                <a:gd name="T14" fmla="*/ 208 w 265"/>
                <a:gd name="T15" fmla="*/ 270 h 354"/>
                <a:gd name="T16" fmla="*/ 236 w 265"/>
                <a:gd name="T17" fmla="*/ 252 h 354"/>
                <a:gd name="T18" fmla="*/ 265 w 265"/>
                <a:gd name="T19" fmla="*/ 315 h 354"/>
                <a:gd name="T20" fmla="*/ 232 w 265"/>
                <a:gd name="T21" fmla="*/ 354 h 354"/>
                <a:gd name="T22" fmla="*/ 206 w 265"/>
                <a:gd name="T23" fmla="*/ 328 h 354"/>
                <a:gd name="T24" fmla="*/ 167 w 265"/>
                <a:gd name="T25" fmla="*/ 298 h 354"/>
                <a:gd name="T26" fmla="*/ 166 w 265"/>
                <a:gd name="T27" fmla="*/ 285 h 354"/>
                <a:gd name="T28" fmla="*/ 129 w 265"/>
                <a:gd name="T29" fmla="*/ 270 h 354"/>
                <a:gd name="T30" fmla="*/ 112 w 265"/>
                <a:gd name="T31" fmla="*/ 242 h 354"/>
                <a:gd name="T32" fmla="*/ 96 w 265"/>
                <a:gd name="T33" fmla="*/ 233 h 354"/>
                <a:gd name="T34" fmla="*/ 88 w 265"/>
                <a:gd name="T35" fmla="*/ 220 h 354"/>
                <a:gd name="T36" fmla="*/ 71 w 265"/>
                <a:gd name="T37" fmla="*/ 203 h 354"/>
                <a:gd name="T38" fmla="*/ 39 w 265"/>
                <a:gd name="T39" fmla="*/ 171 h 354"/>
                <a:gd name="T40" fmla="*/ 43 w 265"/>
                <a:gd name="T41" fmla="*/ 157 h 354"/>
                <a:gd name="T42" fmla="*/ 25 w 265"/>
                <a:gd name="T43" fmla="*/ 133 h 354"/>
                <a:gd name="T44" fmla="*/ 21 w 265"/>
                <a:gd name="T45" fmla="*/ 144 h 354"/>
                <a:gd name="T46" fmla="*/ 12 w 265"/>
                <a:gd name="T47" fmla="*/ 101 h 354"/>
                <a:gd name="T48" fmla="*/ 8 w 265"/>
                <a:gd name="T49" fmla="*/ 107 h 354"/>
                <a:gd name="T50" fmla="*/ 4 w 265"/>
                <a:gd name="T51" fmla="*/ 87 h 354"/>
                <a:gd name="T52" fmla="*/ 20 w 265"/>
                <a:gd name="T53" fmla="*/ 82 h 354"/>
                <a:gd name="T54" fmla="*/ 20 w 265"/>
                <a:gd name="T55" fmla="*/ 93 h 354"/>
                <a:gd name="T56" fmla="*/ 43 w 265"/>
                <a:gd name="T57" fmla="*/ 71 h 354"/>
                <a:gd name="T58" fmla="*/ 100 w 265"/>
                <a:gd name="T59" fmla="*/ 14 h 354"/>
                <a:gd name="T60" fmla="*/ 111 w 265"/>
                <a:gd name="T61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5" h="354">
                  <a:moveTo>
                    <a:pt x="111" y="0"/>
                  </a:moveTo>
                  <a:cubicBezTo>
                    <a:pt x="107" y="21"/>
                    <a:pt x="94" y="44"/>
                    <a:pt x="87" y="67"/>
                  </a:cubicBezTo>
                  <a:cubicBezTo>
                    <a:pt x="88" y="70"/>
                    <a:pt x="94" y="65"/>
                    <a:pt x="97" y="66"/>
                  </a:cubicBezTo>
                  <a:cubicBezTo>
                    <a:pt x="101" y="71"/>
                    <a:pt x="106" y="75"/>
                    <a:pt x="111" y="79"/>
                  </a:cubicBezTo>
                  <a:cubicBezTo>
                    <a:pt x="124" y="80"/>
                    <a:pt x="132" y="75"/>
                    <a:pt x="138" y="70"/>
                  </a:cubicBezTo>
                  <a:cubicBezTo>
                    <a:pt x="143" y="94"/>
                    <a:pt x="135" y="117"/>
                    <a:pt x="133" y="140"/>
                  </a:cubicBezTo>
                  <a:cubicBezTo>
                    <a:pt x="147" y="163"/>
                    <a:pt x="180" y="168"/>
                    <a:pt x="208" y="178"/>
                  </a:cubicBezTo>
                  <a:cubicBezTo>
                    <a:pt x="204" y="208"/>
                    <a:pt x="207" y="239"/>
                    <a:pt x="208" y="270"/>
                  </a:cubicBezTo>
                  <a:cubicBezTo>
                    <a:pt x="217" y="269"/>
                    <a:pt x="225" y="255"/>
                    <a:pt x="236" y="252"/>
                  </a:cubicBezTo>
                  <a:cubicBezTo>
                    <a:pt x="256" y="262"/>
                    <a:pt x="260" y="289"/>
                    <a:pt x="265" y="315"/>
                  </a:cubicBezTo>
                  <a:cubicBezTo>
                    <a:pt x="255" y="329"/>
                    <a:pt x="244" y="342"/>
                    <a:pt x="232" y="354"/>
                  </a:cubicBezTo>
                  <a:cubicBezTo>
                    <a:pt x="217" y="354"/>
                    <a:pt x="214" y="338"/>
                    <a:pt x="206" y="328"/>
                  </a:cubicBezTo>
                  <a:cubicBezTo>
                    <a:pt x="194" y="315"/>
                    <a:pt x="178" y="310"/>
                    <a:pt x="167" y="298"/>
                  </a:cubicBezTo>
                  <a:cubicBezTo>
                    <a:pt x="168" y="293"/>
                    <a:pt x="167" y="288"/>
                    <a:pt x="166" y="285"/>
                  </a:cubicBezTo>
                  <a:cubicBezTo>
                    <a:pt x="155" y="278"/>
                    <a:pt x="145" y="264"/>
                    <a:pt x="129" y="270"/>
                  </a:cubicBezTo>
                  <a:cubicBezTo>
                    <a:pt x="122" y="262"/>
                    <a:pt x="121" y="251"/>
                    <a:pt x="112" y="242"/>
                  </a:cubicBezTo>
                  <a:cubicBezTo>
                    <a:pt x="108" y="238"/>
                    <a:pt x="101" y="238"/>
                    <a:pt x="96" y="233"/>
                  </a:cubicBezTo>
                  <a:cubicBezTo>
                    <a:pt x="93" y="230"/>
                    <a:pt x="91" y="224"/>
                    <a:pt x="88" y="220"/>
                  </a:cubicBezTo>
                  <a:cubicBezTo>
                    <a:pt x="84" y="215"/>
                    <a:pt x="76" y="210"/>
                    <a:pt x="71" y="203"/>
                  </a:cubicBezTo>
                  <a:cubicBezTo>
                    <a:pt x="60" y="188"/>
                    <a:pt x="59" y="175"/>
                    <a:pt x="39" y="171"/>
                  </a:cubicBezTo>
                  <a:cubicBezTo>
                    <a:pt x="40" y="164"/>
                    <a:pt x="35" y="157"/>
                    <a:pt x="43" y="157"/>
                  </a:cubicBezTo>
                  <a:cubicBezTo>
                    <a:pt x="37" y="150"/>
                    <a:pt x="33" y="134"/>
                    <a:pt x="25" y="133"/>
                  </a:cubicBezTo>
                  <a:cubicBezTo>
                    <a:pt x="19" y="132"/>
                    <a:pt x="25" y="143"/>
                    <a:pt x="21" y="144"/>
                  </a:cubicBezTo>
                  <a:cubicBezTo>
                    <a:pt x="4" y="138"/>
                    <a:pt x="28" y="107"/>
                    <a:pt x="12" y="101"/>
                  </a:cubicBezTo>
                  <a:cubicBezTo>
                    <a:pt x="8" y="101"/>
                    <a:pt x="8" y="104"/>
                    <a:pt x="8" y="107"/>
                  </a:cubicBezTo>
                  <a:cubicBezTo>
                    <a:pt x="0" y="105"/>
                    <a:pt x="3" y="95"/>
                    <a:pt x="4" y="87"/>
                  </a:cubicBezTo>
                  <a:cubicBezTo>
                    <a:pt x="9" y="85"/>
                    <a:pt x="14" y="83"/>
                    <a:pt x="20" y="82"/>
                  </a:cubicBezTo>
                  <a:cubicBezTo>
                    <a:pt x="20" y="86"/>
                    <a:pt x="20" y="90"/>
                    <a:pt x="20" y="93"/>
                  </a:cubicBezTo>
                  <a:cubicBezTo>
                    <a:pt x="32" y="90"/>
                    <a:pt x="31" y="74"/>
                    <a:pt x="43" y="71"/>
                  </a:cubicBezTo>
                  <a:cubicBezTo>
                    <a:pt x="46" y="36"/>
                    <a:pt x="65" y="18"/>
                    <a:pt x="100" y="14"/>
                  </a:cubicBezTo>
                  <a:cubicBezTo>
                    <a:pt x="104" y="10"/>
                    <a:pt x="108" y="5"/>
                    <a:pt x="111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46" name="Freeform 22"/>
            <p:cNvSpPr>
              <a:spLocks/>
            </p:cNvSpPr>
            <p:nvPr/>
          </p:nvSpPr>
          <p:spPr bwMode="auto">
            <a:xfrm>
              <a:off x="10309225" y="4519613"/>
              <a:ext cx="696913" cy="1657350"/>
            </a:xfrm>
            <a:custGeom>
              <a:avLst/>
              <a:gdLst>
                <a:gd name="T0" fmla="*/ 130 w 356"/>
                <a:gd name="T1" fmla="*/ 847 h 847"/>
                <a:gd name="T2" fmla="*/ 124 w 356"/>
                <a:gd name="T3" fmla="*/ 847 h 847"/>
                <a:gd name="T4" fmla="*/ 68 w 356"/>
                <a:gd name="T5" fmla="*/ 758 h 847"/>
                <a:gd name="T6" fmla="*/ 12 w 356"/>
                <a:gd name="T7" fmla="*/ 728 h 847"/>
                <a:gd name="T8" fmla="*/ 35 w 356"/>
                <a:gd name="T9" fmla="*/ 702 h 847"/>
                <a:gd name="T10" fmla="*/ 50 w 356"/>
                <a:gd name="T11" fmla="*/ 667 h 847"/>
                <a:gd name="T12" fmla="*/ 104 w 356"/>
                <a:gd name="T13" fmla="*/ 625 h 847"/>
                <a:gd name="T14" fmla="*/ 126 w 356"/>
                <a:gd name="T15" fmla="*/ 580 h 847"/>
                <a:gd name="T16" fmla="*/ 137 w 356"/>
                <a:gd name="T17" fmla="*/ 611 h 847"/>
                <a:gd name="T18" fmla="*/ 147 w 356"/>
                <a:gd name="T19" fmla="*/ 619 h 847"/>
                <a:gd name="T20" fmla="*/ 159 w 356"/>
                <a:gd name="T21" fmla="*/ 642 h 847"/>
                <a:gd name="T22" fmla="*/ 234 w 356"/>
                <a:gd name="T23" fmla="*/ 661 h 847"/>
                <a:gd name="T24" fmla="*/ 257 w 356"/>
                <a:gd name="T25" fmla="*/ 657 h 847"/>
                <a:gd name="T26" fmla="*/ 236 w 356"/>
                <a:gd name="T27" fmla="*/ 649 h 847"/>
                <a:gd name="T28" fmla="*/ 166 w 356"/>
                <a:gd name="T29" fmla="*/ 632 h 847"/>
                <a:gd name="T30" fmla="*/ 170 w 356"/>
                <a:gd name="T31" fmla="*/ 566 h 847"/>
                <a:gd name="T32" fmla="*/ 132 w 356"/>
                <a:gd name="T33" fmla="*/ 529 h 847"/>
                <a:gd name="T34" fmla="*/ 124 w 356"/>
                <a:gd name="T35" fmla="*/ 503 h 847"/>
                <a:gd name="T36" fmla="*/ 107 w 356"/>
                <a:gd name="T37" fmla="*/ 482 h 847"/>
                <a:gd name="T38" fmla="*/ 87 w 356"/>
                <a:gd name="T39" fmla="*/ 462 h 847"/>
                <a:gd name="T40" fmla="*/ 55 w 356"/>
                <a:gd name="T41" fmla="*/ 459 h 847"/>
                <a:gd name="T42" fmla="*/ 31 w 356"/>
                <a:gd name="T43" fmla="*/ 425 h 847"/>
                <a:gd name="T44" fmla="*/ 9 w 356"/>
                <a:gd name="T45" fmla="*/ 388 h 847"/>
                <a:gd name="T46" fmla="*/ 5 w 356"/>
                <a:gd name="T47" fmla="*/ 370 h 847"/>
                <a:gd name="T48" fmla="*/ 18 w 356"/>
                <a:gd name="T49" fmla="*/ 327 h 847"/>
                <a:gd name="T50" fmla="*/ 0 w 356"/>
                <a:gd name="T51" fmla="*/ 257 h 847"/>
                <a:gd name="T52" fmla="*/ 37 w 356"/>
                <a:gd name="T53" fmla="*/ 189 h 847"/>
                <a:gd name="T54" fmla="*/ 43 w 356"/>
                <a:gd name="T55" fmla="*/ 138 h 847"/>
                <a:gd name="T56" fmla="*/ 75 w 356"/>
                <a:gd name="T57" fmla="*/ 90 h 847"/>
                <a:gd name="T58" fmla="*/ 108 w 356"/>
                <a:gd name="T59" fmla="*/ 15 h 847"/>
                <a:gd name="T60" fmla="*/ 267 w 356"/>
                <a:gd name="T61" fmla="*/ 36 h 847"/>
                <a:gd name="T62" fmla="*/ 335 w 356"/>
                <a:gd name="T63" fmla="*/ 0 h 847"/>
                <a:gd name="T64" fmla="*/ 341 w 356"/>
                <a:gd name="T65" fmla="*/ 72 h 847"/>
                <a:gd name="T66" fmla="*/ 356 w 356"/>
                <a:gd name="T67" fmla="*/ 115 h 847"/>
                <a:gd name="T68" fmla="*/ 313 w 356"/>
                <a:gd name="T69" fmla="*/ 169 h 847"/>
                <a:gd name="T70" fmla="*/ 271 w 356"/>
                <a:gd name="T71" fmla="*/ 223 h 847"/>
                <a:gd name="T72" fmla="*/ 275 w 356"/>
                <a:gd name="T73" fmla="*/ 263 h 847"/>
                <a:gd name="T74" fmla="*/ 278 w 356"/>
                <a:gd name="T75" fmla="*/ 305 h 847"/>
                <a:gd name="T76" fmla="*/ 265 w 356"/>
                <a:gd name="T77" fmla="*/ 342 h 847"/>
                <a:gd name="T78" fmla="*/ 250 w 356"/>
                <a:gd name="T79" fmla="*/ 379 h 847"/>
                <a:gd name="T80" fmla="*/ 302 w 356"/>
                <a:gd name="T81" fmla="*/ 455 h 847"/>
                <a:gd name="T82" fmla="*/ 327 w 356"/>
                <a:gd name="T83" fmla="*/ 464 h 847"/>
                <a:gd name="T84" fmla="*/ 328 w 356"/>
                <a:gd name="T85" fmla="*/ 524 h 847"/>
                <a:gd name="T86" fmla="*/ 308 w 356"/>
                <a:gd name="T87" fmla="*/ 567 h 847"/>
                <a:gd name="T88" fmla="*/ 246 w 356"/>
                <a:gd name="T89" fmla="*/ 698 h 847"/>
                <a:gd name="T90" fmla="*/ 199 w 356"/>
                <a:gd name="T91" fmla="*/ 719 h 847"/>
                <a:gd name="T92" fmla="*/ 205 w 356"/>
                <a:gd name="T93" fmla="*/ 818 h 847"/>
                <a:gd name="T94" fmla="*/ 130 w 356"/>
                <a:gd name="T95" fmla="*/ 847 h 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6" h="847">
                  <a:moveTo>
                    <a:pt x="130" y="847"/>
                  </a:moveTo>
                  <a:cubicBezTo>
                    <a:pt x="128" y="847"/>
                    <a:pt x="126" y="847"/>
                    <a:pt x="124" y="847"/>
                  </a:cubicBezTo>
                  <a:cubicBezTo>
                    <a:pt x="104" y="819"/>
                    <a:pt x="81" y="793"/>
                    <a:pt x="68" y="758"/>
                  </a:cubicBezTo>
                  <a:cubicBezTo>
                    <a:pt x="50" y="748"/>
                    <a:pt x="28" y="741"/>
                    <a:pt x="12" y="728"/>
                  </a:cubicBezTo>
                  <a:cubicBezTo>
                    <a:pt x="18" y="717"/>
                    <a:pt x="29" y="714"/>
                    <a:pt x="35" y="702"/>
                  </a:cubicBezTo>
                  <a:cubicBezTo>
                    <a:pt x="41" y="691"/>
                    <a:pt x="42" y="677"/>
                    <a:pt x="50" y="667"/>
                  </a:cubicBezTo>
                  <a:cubicBezTo>
                    <a:pt x="64" y="649"/>
                    <a:pt x="88" y="642"/>
                    <a:pt x="104" y="625"/>
                  </a:cubicBezTo>
                  <a:cubicBezTo>
                    <a:pt x="102" y="601"/>
                    <a:pt x="107" y="584"/>
                    <a:pt x="126" y="580"/>
                  </a:cubicBezTo>
                  <a:cubicBezTo>
                    <a:pt x="131" y="590"/>
                    <a:pt x="133" y="601"/>
                    <a:pt x="137" y="611"/>
                  </a:cubicBezTo>
                  <a:cubicBezTo>
                    <a:pt x="142" y="615"/>
                    <a:pt x="143" y="613"/>
                    <a:pt x="147" y="619"/>
                  </a:cubicBezTo>
                  <a:cubicBezTo>
                    <a:pt x="152" y="625"/>
                    <a:pt x="152" y="637"/>
                    <a:pt x="159" y="642"/>
                  </a:cubicBezTo>
                  <a:cubicBezTo>
                    <a:pt x="179" y="653"/>
                    <a:pt x="205" y="657"/>
                    <a:pt x="234" y="661"/>
                  </a:cubicBezTo>
                  <a:cubicBezTo>
                    <a:pt x="244" y="662"/>
                    <a:pt x="257" y="667"/>
                    <a:pt x="257" y="657"/>
                  </a:cubicBezTo>
                  <a:cubicBezTo>
                    <a:pt x="256" y="648"/>
                    <a:pt x="243" y="650"/>
                    <a:pt x="236" y="649"/>
                  </a:cubicBezTo>
                  <a:cubicBezTo>
                    <a:pt x="207" y="645"/>
                    <a:pt x="185" y="641"/>
                    <a:pt x="166" y="632"/>
                  </a:cubicBezTo>
                  <a:cubicBezTo>
                    <a:pt x="152" y="610"/>
                    <a:pt x="160" y="587"/>
                    <a:pt x="170" y="566"/>
                  </a:cubicBezTo>
                  <a:cubicBezTo>
                    <a:pt x="156" y="550"/>
                    <a:pt x="142" y="547"/>
                    <a:pt x="132" y="529"/>
                  </a:cubicBezTo>
                  <a:cubicBezTo>
                    <a:pt x="127" y="521"/>
                    <a:pt x="128" y="511"/>
                    <a:pt x="124" y="503"/>
                  </a:cubicBezTo>
                  <a:cubicBezTo>
                    <a:pt x="121" y="497"/>
                    <a:pt x="112" y="488"/>
                    <a:pt x="107" y="482"/>
                  </a:cubicBezTo>
                  <a:cubicBezTo>
                    <a:pt x="101" y="474"/>
                    <a:pt x="94" y="464"/>
                    <a:pt x="87" y="462"/>
                  </a:cubicBezTo>
                  <a:cubicBezTo>
                    <a:pt x="78" y="458"/>
                    <a:pt x="67" y="461"/>
                    <a:pt x="55" y="459"/>
                  </a:cubicBezTo>
                  <a:cubicBezTo>
                    <a:pt x="45" y="451"/>
                    <a:pt x="39" y="438"/>
                    <a:pt x="31" y="425"/>
                  </a:cubicBezTo>
                  <a:cubicBezTo>
                    <a:pt x="24" y="411"/>
                    <a:pt x="13" y="403"/>
                    <a:pt x="9" y="388"/>
                  </a:cubicBezTo>
                  <a:cubicBezTo>
                    <a:pt x="8" y="384"/>
                    <a:pt x="4" y="373"/>
                    <a:pt x="5" y="370"/>
                  </a:cubicBezTo>
                  <a:cubicBezTo>
                    <a:pt x="9" y="355"/>
                    <a:pt x="18" y="344"/>
                    <a:pt x="18" y="327"/>
                  </a:cubicBezTo>
                  <a:cubicBezTo>
                    <a:pt x="19" y="302"/>
                    <a:pt x="10" y="282"/>
                    <a:pt x="0" y="257"/>
                  </a:cubicBezTo>
                  <a:cubicBezTo>
                    <a:pt x="8" y="232"/>
                    <a:pt x="29" y="216"/>
                    <a:pt x="37" y="189"/>
                  </a:cubicBezTo>
                  <a:cubicBezTo>
                    <a:pt x="41" y="173"/>
                    <a:pt x="37" y="156"/>
                    <a:pt x="43" y="138"/>
                  </a:cubicBezTo>
                  <a:cubicBezTo>
                    <a:pt x="48" y="121"/>
                    <a:pt x="63" y="105"/>
                    <a:pt x="75" y="90"/>
                  </a:cubicBezTo>
                  <a:cubicBezTo>
                    <a:pt x="94" y="68"/>
                    <a:pt x="119" y="49"/>
                    <a:pt x="108" y="15"/>
                  </a:cubicBezTo>
                  <a:cubicBezTo>
                    <a:pt x="156" y="23"/>
                    <a:pt x="213" y="52"/>
                    <a:pt x="267" y="36"/>
                  </a:cubicBezTo>
                  <a:cubicBezTo>
                    <a:pt x="293" y="28"/>
                    <a:pt x="312" y="6"/>
                    <a:pt x="335" y="0"/>
                  </a:cubicBezTo>
                  <a:cubicBezTo>
                    <a:pt x="318" y="27"/>
                    <a:pt x="332" y="46"/>
                    <a:pt x="341" y="72"/>
                  </a:cubicBezTo>
                  <a:cubicBezTo>
                    <a:pt x="347" y="87"/>
                    <a:pt x="350" y="102"/>
                    <a:pt x="356" y="115"/>
                  </a:cubicBezTo>
                  <a:cubicBezTo>
                    <a:pt x="342" y="134"/>
                    <a:pt x="329" y="151"/>
                    <a:pt x="313" y="169"/>
                  </a:cubicBezTo>
                  <a:cubicBezTo>
                    <a:pt x="304" y="181"/>
                    <a:pt x="274" y="209"/>
                    <a:pt x="271" y="223"/>
                  </a:cubicBezTo>
                  <a:cubicBezTo>
                    <a:pt x="269" y="236"/>
                    <a:pt x="274" y="251"/>
                    <a:pt x="275" y="263"/>
                  </a:cubicBezTo>
                  <a:cubicBezTo>
                    <a:pt x="276" y="276"/>
                    <a:pt x="280" y="291"/>
                    <a:pt x="278" y="305"/>
                  </a:cubicBezTo>
                  <a:cubicBezTo>
                    <a:pt x="276" y="318"/>
                    <a:pt x="269" y="331"/>
                    <a:pt x="265" y="342"/>
                  </a:cubicBezTo>
                  <a:cubicBezTo>
                    <a:pt x="260" y="354"/>
                    <a:pt x="255" y="365"/>
                    <a:pt x="250" y="379"/>
                  </a:cubicBezTo>
                  <a:cubicBezTo>
                    <a:pt x="268" y="404"/>
                    <a:pt x="284" y="430"/>
                    <a:pt x="302" y="455"/>
                  </a:cubicBezTo>
                  <a:cubicBezTo>
                    <a:pt x="308" y="460"/>
                    <a:pt x="321" y="459"/>
                    <a:pt x="327" y="464"/>
                  </a:cubicBezTo>
                  <a:cubicBezTo>
                    <a:pt x="325" y="485"/>
                    <a:pt x="332" y="503"/>
                    <a:pt x="328" y="524"/>
                  </a:cubicBezTo>
                  <a:cubicBezTo>
                    <a:pt x="325" y="537"/>
                    <a:pt x="315" y="553"/>
                    <a:pt x="308" y="567"/>
                  </a:cubicBezTo>
                  <a:cubicBezTo>
                    <a:pt x="287" y="612"/>
                    <a:pt x="266" y="655"/>
                    <a:pt x="246" y="698"/>
                  </a:cubicBezTo>
                  <a:cubicBezTo>
                    <a:pt x="230" y="704"/>
                    <a:pt x="215" y="713"/>
                    <a:pt x="199" y="719"/>
                  </a:cubicBezTo>
                  <a:cubicBezTo>
                    <a:pt x="200" y="753"/>
                    <a:pt x="203" y="785"/>
                    <a:pt x="205" y="818"/>
                  </a:cubicBezTo>
                  <a:cubicBezTo>
                    <a:pt x="181" y="828"/>
                    <a:pt x="154" y="836"/>
                    <a:pt x="130" y="8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47" name="Freeform 23"/>
            <p:cNvSpPr>
              <a:spLocks/>
            </p:cNvSpPr>
            <p:nvPr/>
          </p:nvSpPr>
          <p:spPr bwMode="auto">
            <a:xfrm>
              <a:off x="9450388" y="4589463"/>
              <a:ext cx="520700" cy="449263"/>
            </a:xfrm>
            <a:custGeom>
              <a:avLst/>
              <a:gdLst>
                <a:gd name="T0" fmla="*/ 8 w 266"/>
                <a:gd name="T1" fmla="*/ 0 h 229"/>
                <a:gd name="T2" fmla="*/ 68 w 266"/>
                <a:gd name="T3" fmla="*/ 34 h 229"/>
                <a:gd name="T4" fmla="*/ 124 w 266"/>
                <a:gd name="T5" fmla="*/ 22 h 229"/>
                <a:gd name="T6" fmla="*/ 263 w 266"/>
                <a:gd name="T7" fmla="*/ 88 h 229"/>
                <a:gd name="T8" fmla="*/ 261 w 266"/>
                <a:gd name="T9" fmla="*/ 146 h 229"/>
                <a:gd name="T10" fmla="*/ 205 w 266"/>
                <a:gd name="T11" fmla="*/ 210 h 229"/>
                <a:gd name="T12" fmla="*/ 141 w 266"/>
                <a:gd name="T13" fmla="*/ 212 h 229"/>
                <a:gd name="T14" fmla="*/ 53 w 266"/>
                <a:gd name="T15" fmla="*/ 229 h 229"/>
                <a:gd name="T16" fmla="*/ 42 w 266"/>
                <a:gd name="T17" fmla="*/ 138 h 229"/>
                <a:gd name="T18" fmla="*/ 25 w 266"/>
                <a:gd name="T19" fmla="*/ 74 h 229"/>
                <a:gd name="T20" fmla="*/ 0 w 266"/>
                <a:gd name="T21" fmla="*/ 17 h 229"/>
                <a:gd name="T22" fmla="*/ 8 w 266"/>
                <a:gd name="T23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6" h="229">
                  <a:moveTo>
                    <a:pt x="8" y="0"/>
                  </a:moveTo>
                  <a:cubicBezTo>
                    <a:pt x="33" y="0"/>
                    <a:pt x="46" y="29"/>
                    <a:pt x="68" y="34"/>
                  </a:cubicBezTo>
                  <a:cubicBezTo>
                    <a:pt x="91" y="39"/>
                    <a:pt x="106" y="29"/>
                    <a:pt x="124" y="22"/>
                  </a:cubicBezTo>
                  <a:cubicBezTo>
                    <a:pt x="175" y="39"/>
                    <a:pt x="235" y="48"/>
                    <a:pt x="263" y="88"/>
                  </a:cubicBezTo>
                  <a:cubicBezTo>
                    <a:pt x="266" y="108"/>
                    <a:pt x="264" y="128"/>
                    <a:pt x="261" y="146"/>
                  </a:cubicBezTo>
                  <a:cubicBezTo>
                    <a:pt x="244" y="169"/>
                    <a:pt x="206" y="171"/>
                    <a:pt x="205" y="210"/>
                  </a:cubicBezTo>
                  <a:cubicBezTo>
                    <a:pt x="186" y="203"/>
                    <a:pt x="157" y="200"/>
                    <a:pt x="141" y="212"/>
                  </a:cubicBezTo>
                  <a:cubicBezTo>
                    <a:pt x="106" y="207"/>
                    <a:pt x="81" y="223"/>
                    <a:pt x="53" y="229"/>
                  </a:cubicBezTo>
                  <a:cubicBezTo>
                    <a:pt x="34" y="208"/>
                    <a:pt x="46" y="170"/>
                    <a:pt x="42" y="138"/>
                  </a:cubicBezTo>
                  <a:cubicBezTo>
                    <a:pt x="40" y="118"/>
                    <a:pt x="31" y="94"/>
                    <a:pt x="25" y="74"/>
                  </a:cubicBezTo>
                  <a:cubicBezTo>
                    <a:pt x="18" y="53"/>
                    <a:pt x="6" y="34"/>
                    <a:pt x="0" y="17"/>
                  </a:cubicBezTo>
                  <a:cubicBezTo>
                    <a:pt x="3" y="12"/>
                    <a:pt x="3" y="4"/>
                    <a:pt x="8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48" name="Freeform 24"/>
            <p:cNvSpPr>
              <a:spLocks/>
            </p:cNvSpPr>
            <p:nvPr/>
          </p:nvSpPr>
          <p:spPr bwMode="auto">
            <a:xfrm>
              <a:off x="9367838" y="4994275"/>
              <a:ext cx="1014413" cy="804863"/>
            </a:xfrm>
            <a:custGeom>
              <a:avLst/>
              <a:gdLst>
                <a:gd name="T0" fmla="*/ 330 w 518"/>
                <a:gd name="T1" fmla="*/ 49 h 411"/>
                <a:gd name="T2" fmla="*/ 334 w 518"/>
                <a:gd name="T3" fmla="*/ 21 h 411"/>
                <a:gd name="T4" fmla="*/ 353 w 518"/>
                <a:gd name="T5" fmla="*/ 66 h 411"/>
                <a:gd name="T6" fmla="*/ 445 w 518"/>
                <a:gd name="T7" fmla="*/ 78 h 411"/>
                <a:gd name="T8" fmla="*/ 450 w 518"/>
                <a:gd name="T9" fmla="*/ 140 h 411"/>
                <a:gd name="T10" fmla="*/ 474 w 518"/>
                <a:gd name="T11" fmla="*/ 133 h 411"/>
                <a:gd name="T12" fmla="*/ 499 w 518"/>
                <a:gd name="T13" fmla="*/ 183 h 411"/>
                <a:gd name="T14" fmla="*/ 518 w 518"/>
                <a:gd name="T15" fmla="*/ 215 h 411"/>
                <a:gd name="T16" fmla="*/ 483 w 518"/>
                <a:gd name="T17" fmla="*/ 279 h 411"/>
                <a:gd name="T18" fmla="*/ 439 w 518"/>
                <a:gd name="T19" fmla="*/ 311 h 411"/>
                <a:gd name="T20" fmla="*/ 411 w 518"/>
                <a:gd name="T21" fmla="*/ 330 h 411"/>
                <a:gd name="T22" fmla="*/ 425 w 518"/>
                <a:gd name="T23" fmla="*/ 382 h 411"/>
                <a:gd name="T24" fmla="*/ 407 w 518"/>
                <a:gd name="T25" fmla="*/ 411 h 411"/>
                <a:gd name="T26" fmla="*/ 367 w 518"/>
                <a:gd name="T27" fmla="*/ 361 h 411"/>
                <a:gd name="T28" fmla="*/ 211 w 518"/>
                <a:gd name="T29" fmla="*/ 262 h 411"/>
                <a:gd name="T30" fmla="*/ 134 w 518"/>
                <a:gd name="T31" fmla="*/ 249 h 411"/>
                <a:gd name="T32" fmla="*/ 108 w 518"/>
                <a:gd name="T33" fmla="*/ 232 h 411"/>
                <a:gd name="T34" fmla="*/ 70 w 518"/>
                <a:gd name="T35" fmla="*/ 206 h 411"/>
                <a:gd name="T36" fmla="*/ 25 w 518"/>
                <a:gd name="T37" fmla="*/ 210 h 411"/>
                <a:gd name="T38" fmla="*/ 0 w 518"/>
                <a:gd name="T39" fmla="*/ 169 h 411"/>
                <a:gd name="T40" fmla="*/ 43 w 518"/>
                <a:gd name="T41" fmla="*/ 121 h 411"/>
                <a:gd name="T42" fmla="*/ 141 w 518"/>
                <a:gd name="T43" fmla="*/ 121 h 411"/>
                <a:gd name="T44" fmla="*/ 172 w 518"/>
                <a:gd name="T45" fmla="*/ 66 h 411"/>
                <a:gd name="T46" fmla="*/ 192 w 518"/>
                <a:gd name="T47" fmla="*/ 13 h 411"/>
                <a:gd name="T48" fmla="*/ 275 w 518"/>
                <a:gd name="T49" fmla="*/ 29 h 411"/>
                <a:gd name="T50" fmla="*/ 330 w 518"/>
                <a:gd name="T51" fmla="*/ 4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18" h="411">
                  <a:moveTo>
                    <a:pt x="330" y="49"/>
                  </a:moveTo>
                  <a:cubicBezTo>
                    <a:pt x="333" y="41"/>
                    <a:pt x="334" y="31"/>
                    <a:pt x="334" y="21"/>
                  </a:cubicBezTo>
                  <a:cubicBezTo>
                    <a:pt x="343" y="33"/>
                    <a:pt x="347" y="51"/>
                    <a:pt x="353" y="66"/>
                  </a:cubicBezTo>
                  <a:cubicBezTo>
                    <a:pt x="374" y="89"/>
                    <a:pt x="412" y="68"/>
                    <a:pt x="445" y="78"/>
                  </a:cubicBezTo>
                  <a:cubicBezTo>
                    <a:pt x="442" y="99"/>
                    <a:pt x="449" y="119"/>
                    <a:pt x="450" y="140"/>
                  </a:cubicBezTo>
                  <a:cubicBezTo>
                    <a:pt x="460" y="139"/>
                    <a:pt x="466" y="135"/>
                    <a:pt x="474" y="133"/>
                  </a:cubicBezTo>
                  <a:cubicBezTo>
                    <a:pt x="473" y="158"/>
                    <a:pt x="490" y="167"/>
                    <a:pt x="499" y="183"/>
                  </a:cubicBezTo>
                  <a:cubicBezTo>
                    <a:pt x="506" y="194"/>
                    <a:pt x="507" y="207"/>
                    <a:pt x="518" y="215"/>
                  </a:cubicBezTo>
                  <a:cubicBezTo>
                    <a:pt x="508" y="238"/>
                    <a:pt x="486" y="249"/>
                    <a:pt x="483" y="279"/>
                  </a:cubicBezTo>
                  <a:cubicBezTo>
                    <a:pt x="455" y="277"/>
                    <a:pt x="445" y="292"/>
                    <a:pt x="439" y="311"/>
                  </a:cubicBezTo>
                  <a:cubicBezTo>
                    <a:pt x="430" y="319"/>
                    <a:pt x="415" y="319"/>
                    <a:pt x="411" y="330"/>
                  </a:cubicBezTo>
                  <a:cubicBezTo>
                    <a:pt x="404" y="346"/>
                    <a:pt x="421" y="367"/>
                    <a:pt x="425" y="382"/>
                  </a:cubicBezTo>
                  <a:cubicBezTo>
                    <a:pt x="420" y="393"/>
                    <a:pt x="412" y="401"/>
                    <a:pt x="407" y="411"/>
                  </a:cubicBezTo>
                  <a:cubicBezTo>
                    <a:pt x="392" y="396"/>
                    <a:pt x="380" y="379"/>
                    <a:pt x="367" y="361"/>
                  </a:cubicBezTo>
                  <a:cubicBezTo>
                    <a:pt x="312" y="331"/>
                    <a:pt x="255" y="303"/>
                    <a:pt x="211" y="262"/>
                  </a:cubicBezTo>
                  <a:cubicBezTo>
                    <a:pt x="184" y="255"/>
                    <a:pt x="157" y="258"/>
                    <a:pt x="134" y="249"/>
                  </a:cubicBezTo>
                  <a:cubicBezTo>
                    <a:pt x="126" y="246"/>
                    <a:pt x="118" y="238"/>
                    <a:pt x="108" y="232"/>
                  </a:cubicBezTo>
                  <a:cubicBezTo>
                    <a:pt x="92" y="223"/>
                    <a:pt x="79" y="218"/>
                    <a:pt x="70" y="206"/>
                  </a:cubicBezTo>
                  <a:cubicBezTo>
                    <a:pt x="55" y="207"/>
                    <a:pt x="38" y="207"/>
                    <a:pt x="25" y="210"/>
                  </a:cubicBezTo>
                  <a:cubicBezTo>
                    <a:pt x="21" y="191"/>
                    <a:pt x="9" y="181"/>
                    <a:pt x="0" y="169"/>
                  </a:cubicBezTo>
                  <a:cubicBezTo>
                    <a:pt x="13" y="151"/>
                    <a:pt x="29" y="137"/>
                    <a:pt x="43" y="121"/>
                  </a:cubicBezTo>
                  <a:cubicBezTo>
                    <a:pt x="76" y="132"/>
                    <a:pt x="108" y="131"/>
                    <a:pt x="141" y="121"/>
                  </a:cubicBezTo>
                  <a:cubicBezTo>
                    <a:pt x="149" y="104"/>
                    <a:pt x="165" y="86"/>
                    <a:pt x="172" y="66"/>
                  </a:cubicBezTo>
                  <a:cubicBezTo>
                    <a:pt x="179" y="47"/>
                    <a:pt x="176" y="25"/>
                    <a:pt x="192" y="13"/>
                  </a:cubicBezTo>
                  <a:cubicBezTo>
                    <a:pt x="225" y="0"/>
                    <a:pt x="248" y="21"/>
                    <a:pt x="275" y="29"/>
                  </a:cubicBezTo>
                  <a:cubicBezTo>
                    <a:pt x="296" y="35"/>
                    <a:pt x="315" y="39"/>
                    <a:pt x="330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49" name="Freeform 25"/>
            <p:cNvSpPr>
              <a:spLocks/>
            </p:cNvSpPr>
            <p:nvPr/>
          </p:nvSpPr>
          <p:spPr bwMode="auto">
            <a:xfrm>
              <a:off x="9118600" y="5149850"/>
              <a:ext cx="238125" cy="168275"/>
            </a:xfrm>
            <a:custGeom>
              <a:avLst/>
              <a:gdLst>
                <a:gd name="T0" fmla="*/ 23 w 121"/>
                <a:gd name="T1" fmla="*/ 0 h 86"/>
                <a:gd name="T2" fmla="*/ 24 w 121"/>
                <a:gd name="T3" fmla="*/ 1 h 86"/>
                <a:gd name="T4" fmla="*/ 65 w 121"/>
                <a:gd name="T5" fmla="*/ 19 h 86"/>
                <a:gd name="T6" fmla="*/ 90 w 121"/>
                <a:gd name="T7" fmla="*/ 58 h 86"/>
                <a:gd name="T8" fmla="*/ 116 w 121"/>
                <a:gd name="T9" fmla="*/ 48 h 86"/>
                <a:gd name="T10" fmla="*/ 121 w 121"/>
                <a:gd name="T11" fmla="*/ 86 h 86"/>
                <a:gd name="T12" fmla="*/ 102 w 121"/>
                <a:gd name="T13" fmla="*/ 86 h 86"/>
                <a:gd name="T14" fmla="*/ 81 w 121"/>
                <a:gd name="T15" fmla="*/ 62 h 86"/>
                <a:gd name="T16" fmla="*/ 49 w 121"/>
                <a:gd name="T17" fmla="*/ 53 h 86"/>
                <a:gd name="T18" fmla="*/ 0 w 121"/>
                <a:gd name="T19" fmla="*/ 30 h 86"/>
                <a:gd name="T20" fmla="*/ 23 w 12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1" h="86">
                  <a:moveTo>
                    <a:pt x="23" y="0"/>
                  </a:moveTo>
                  <a:cubicBezTo>
                    <a:pt x="24" y="0"/>
                    <a:pt x="24" y="1"/>
                    <a:pt x="24" y="1"/>
                  </a:cubicBezTo>
                  <a:cubicBezTo>
                    <a:pt x="31" y="13"/>
                    <a:pt x="53" y="10"/>
                    <a:pt x="65" y="19"/>
                  </a:cubicBezTo>
                  <a:cubicBezTo>
                    <a:pt x="78" y="28"/>
                    <a:pt x="82" y="45"/>
                    <a:pt x="90" y="58"/>
                  </a:cubicBezTo>
                  <a:cubicBezTo>
                    <a:pt x="98" y="54"/>
                    <a:pt x="109" y="52"/>
                    <a:pt x="116" y="48"/>
                  </a:cubicBezTo>
                  <a:cubicBezTo>
                    <a:pt x="121" y="57"/>
                    <a:pt x="119" y="74"/>
                    <a:pt x="121" y="86"/>
                  </a:cubicBezTo>
                  <a:cubicBezTo>
                    <a:pt x="115" y="86"/>
                    <a:pt x="108" y="86"/>
                    <a:pt x="102" y="86"/>
                  </a:cubicBezTo>
                  <a:cubicBezTo>
                    <a:pt x="92" y="81"/>
                    <a:pt x="90" y="68"/>
                    <a:pt x="81" y="62"/>
                  </a:cubicBezTo>
                  <a:cubicBezTo>
                    <a:pt x="72" y="57"/>
                    <a:pt x="59" y="57"/>
                    <a:pt x="49" y="53"/>
                  </a:cubicBezTo>
                  <a:cubicBezTo>
                    <a:pt x="31" y="46"/>
                    <a:pt x="16" y="34"/>
                    <a:pt x="0" y="30"/>
                  </a:cubicBezTo>
                  <a:cubicBezTo>
                    <a:pt x="3" y="20"/>
                    <a:pt x="17" y="11"/>
                    <a:pt x="23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50" name="Freeform 26"/>
            <p:cNvSpPr>
              <a:spLocks/>
            </p:cNvSpPr>
            <p:nvPr/>
          </p:nvSpPr>
          <p:spPr bwMode="auto">
            <a:xfrm>
              <a:off x="10180638" y="5438775"/>
              <a:ext cx="431800" cy="482600"/>
            </a:xfrm>
            <a:custGeom>
              <a:avLst/>
              <a:gdLst>
                <a:gd name="T0" fmla="*/ 221 w 221"/>
                <a:gd name="T1" fmla="*/ 97 h 246"/>
                <a:gd name="T2" fmla="*/ 212 w 221"/>
                <a:gd name="T3" fmla="*/ 125 h 246"/>
                <a:gd name="T4" fmla="*/ 205 w 221"/>
                <a:gd name="T5" fmla="*/ 105 h 246"/>
                <a:gd name="T6" fmla="*/ 159 w 221"/>
                <a:gd name="T7" fmla="*/ 116 h 246"/>
                <a:gd name="T8" fmla="*/ 157 w 221"/>
                <a:gd name="T9" fmla="*/ 150 h 246"/>
                <a:gd name="T10" fmla="*/ 88 w 221"/>
                <a:gd name="T11" fmla="*/ 229 h 246"/>
                <a:gd name="T12" fmla="*/ 68 w 221"/>
                <a:gd name="T13" fmla="*/ 246 h 246"/>
                <a:gd name="T14" fmla="*/ 37 w 221"/>
                <a:gd name="T15" fmla="*/ 204 h 246"/>
                <a:gd name="T16" fmla="*/ 0 w 221"/>
                <a:gd name="T17" fmla="*/ 196 h 246"/>
                <a:gd name="T18" fmla="*/ 25 w 221"/>
                <a:gd name="T19" fmla="*/ 157 h 246"/>
                <a:gd name="T20" fmla="*/ 9 w 221"/>
                <a:gd name="T21" fmla="*/ 109 h 246"/>
                <a:gd name="T22" fmla="*/ 33 w 221"/>
                <a:gd name="T23" fmla="*/ 93 h 246"/>
                <a:gd name="T24" fmla="*/ 80 w 221"/>
                <a:gd name="T25" fmla="*/ 66 h 246"/>
                <a:gd name="T26" fmla="*/ 111 w 221"/>
                <a:gd name="T27" fmla="*/ 0 h 246"/>
                <a:gd name="T28" fmla="*/ 149 w 221"/>
                <a:gd name="T29" fmla="*/ 4 h 246"/>
                <a:gd name="T30" fmla="*/ 178 w 221"/>
                <a:gd name="T31" fmla="*/ 39 h 246"/>
                <a:gd name="T32" fmla="*/ 183 w 221"/>
                <a:gd name="T33" fmla="*/ 59 h 246"/>
                <a:gd name="T34" fmla="*/ 221 w 221"/>
                <a:gd name="T35" fmla="*/ 97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1" h="246">
                  <a:moveTo>
                    <a:pt x="221" y="97"/>
                  </a:moveTo>
                  <a:cubicBezTo>
                    <a:pt x="219" y="107"/>
                    <a:pt x="214" y="115"/>
                    <a:pt x="212" y="125"/>
                  </a:cubicBezTo>
                  <a:cubicBezTo>
                    <a:pt x="207" y="119"/>
                    <a:pt x="209" y="110"/>
                    <a:pt x="205" y="105"/>
                  </a:cubicBezTo>
                  <a:cubicBezTo>
                    <a:pt x="192" y="86"/>
                    <a:pt x="172" y="108"/>
                    <a:pt x="159" y="116"/>
                  </a:cubicBezTo>
                  <a:cubicBezTo>
                    <a:pt x="159" y="128"/>
                    <a:pt x="157" y="138"/>
                    <a:pt x="157" y="150"/>
                  </a:cubicBezTo>
                  <a:cubicBezTo>
                    <a:pt x="129" y="171"/>
                    <a:pt x="96" y="188"/>
                    <a:pt x="88" y="229"/>
                  </a:cubicBezTo>
                  <a:cubicBezTo>
                    <a:pt x="81" y="234"/>
                    <a:pt x="77" y="243"/>
                    <a:pt x="68" y="246"/>
                  </a:cubicBezTo>
                  <a:cubicBezTo>
                    <a:pt x="59" y="231"/>
                    <a:pt x="46" y="219"/>
                    <a:pt x="37" y="204"/>
                  </a:cubicBezTo>
                  <a:cubicBezTo>
                    <a:pt x="22" y="209"/>
                    <a:pt x="3" y="213"/>
                    <a:pt x="0" y="196"/>
                  </a:cubicBezTo>
                  <a:cubicBezTo>
                    <a:pt x="7" y="182"/>
                    <a:pt x="18" y="171"/>
                    <a:pt x="25" y="157"/>
                  </a:cubicBezTo>
                  <a:cubicBezTo>
                    <a:pt x="20" y="141"/>
                    <a:pt x="10" y="129"/>
                    <a:pt x="9" y="109"/>
                  </a:cubicBezTo>
                  <a:cubicBezTo>
                    <a:pt x="15" y="102"/>
                    <a:pt x="24" y="98"/>
                    <a:pt x="33" y="93"/>
                  </a:cubicBezTo>
                  <a:cubicBezTo>
                    <a:pt x="39" y="75"/>
                    <a:pt x="50" y="60"/>
                    <a:pt x="80" y="66"/>
                  </a:cubicBezTo>
                  <a:cubicBezTo>
                    <a:pt x="81" y="34"/>
                    <a:pt x="100" y="21"/>
                    <a:pt x="111" y="0"/>
                  </a:cubicBezTo>
                  <a:cubicBezTo>
                    <a:pt x="123" y="2"/>
                    <a:pt x="135" y="3"/>
                    <a:pt x="149" y="4"/>
                  </a:cubicBezTo>
                  <a:cubicBezTo>
                    <a:pt x="156" y="16"/>
                    <a:pt x="171" y="24"/>
                    <a:pt x="178" y="39"/>
                  </a:cubicBezTo>
                  <a:cubicBezTo>
                    <a:pt x="181" y="45"/>
                    <a:pt x="180" y="53"/>
                    <a:pt x="183" y="59"/>
                  </a:cubicBezTo>
                  <a:cubicBezTo>
                    <a:pt x="191" y="76"/>
                    <a:pt x="204" y="90"/>
                    <a:pt x="221" y="9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51" name="Freeform 27"/>
            <p:cNvSpPr>
              <a:spLocks/>
            </p:cNvSpPr>
            <p:nvPr/>
          </p:nvSpPr>
          <p:spPr bwMode="auto">
            <a:xfrm>
              <a:off x="7118350" y="1798638"/>
              <a:ext cx="660400" cy="584200"/>
            </a:xfrm>
            <a:custGeom>
              <a:avLst/>
              <a:gdLst>
                <a:gd name="T0" fmla="*/ 28 w 337"/>
                <a:gd name="T1" fmla="*/ 112 h 298"/>
                <a:gd name="T2" fmla="*/ 41 w 337"/>
                <a:gd name="T3" fmla="*/ 107 h 298"/>
                <a:gd name="T4" fmla="*/ 4 w 337"/>
                <a:gd name="T5" fmla="*/ 46 h 298"/>
                <a:gd name="T6" fmla="*/ 2 w 337"/>
                <a:gd name="T7" fmla="*/ 0 h 298"/>
                <a:gd name="T8" fmla="*/ 61 w 337"/>
                <a:gd name="T9" fmla="*/ 26 h 298"/>
                <a:gd name="T10" fmla="*/ 115 w 337"/>
                <a:gd name="T11" fmla="*/ 21 h 298"/>
                <a:gd name="T12" fmla="*/ 128 w 337"/>
                <a:gd name="T13" fmla="*/ 6 h 298"/>
                <a:gd name="T14" fmla="*/ 161 w 337"/>
                <a:gd name="T15" fmla="*/ 1 h 298"/>
                <a:gd name="T16" fmla="*/ 275 w 337"/>
                <a:gd name="T17" fmla="*/ 22 h 298"/>
                <a:gd name="T18" fmla="*/ 326 w 337"/>
                <a:gd name="T19" fmla="*/ 95 h 298"/>
                <a:gd name="T20" fmla="*/ 337 w 337"/>
                <a:gd name="T21" fmla="*/ 101 h 298"/>
                <a:gd name="T22" fmla="*/ 297 w 337"/>
                <a:gd name="T23" fmla="*/ 178 h 298"/>
                <a:gd name="T24" fmla="*/ 300 w 337"/>
                <a:gd name="T25" fmla="*/ 224 h 298"/>
                <a:gd name="T26" fmla="*/ 292 w 337"/>
                <a:gd name="T27" fmla="*/ 245 h 298"/>
                <a:gd name="T28" fmla="*/ 296 w 337"/>
                <a:gd name="T29" fmla="*/ 285 h 298"/>
                <a:gd name="T30" fmla="*/ 255 w 337"/>
                <a:gd name="T31" fmla="*/ 273 h 298"/>
                <a:gd name="T32" fmla="*/ 222 w 337"/>
                <a:gd name="T33" fmla="*/ 207 h 298"/>
                <a:gd name="T34" fmla="*/ 207 w 337"/>
                <a:gd name="T35" fmla="*/ 242 h 298"/>
                <a:gd name="T36" fmla="*/ 192 w 337"/>
                <a:gd name="T37" fmla="*/ 256 h 298"/>
                <a:gd name="T38" fmla="*/ 160 w 337"/>
                <a:gd name="T39" fmla="*/ 294 h 298"/>
                <a:gd name="T40" fmla="*/ 138 w 337"/>
                <a:gd name="T41" fmla="*/ 298 h 298"/>
                <a:gd name="T42" fmla="*/ 36 w 337"/>
                <a:gd name="T43" fmla="*/ 254 h 298"/>
                <a:gd name="T44" fmla="*/ 47 w 337"/>
                <a:gd name="T45" fmla="*/ 203 h 298"/>
                <a:gd name="T46" fmla="*/ 52 w 337"/>
                <a:gd name="T47" fmla="*/ 217 h 298"/>
                <a:gd name="T48" fmla="*/ 84 w 337"/>
                <a:gd name="T49" fmla="*/ 172 h 298"/>
                <a:gd name="T50" fmla="*/ 32 w 337"/>
                <a:gd name="T51" fmla="*/ 134 h 298"/>
                <a:gd name="T52" fmla="*/ 28 w 337"/>
                <a:gd name="T53" fmla="*/ 112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37" h="298">
                  <a:moveTo>
                    <a:pt x="28" y="112"/>
                  </a:moveTo>
                  <a:cubicBezTo>
                    <a:pt x="33" y="112"/>
                    <a:pt x="39" y="113"/>
                    <a:pt x="41" y="107"/>
                  </a:cubicBezTo>
                  <a:cubicBezTo>
                    <a:pt x="34" y="82"/>
                    <a:pt x="17" y="66"/>
                    <a:pt x="4" y="46"/>
                  </a:cubicBezTo>
                  <a:cubicBezTo>
                    <a:pt x="4" y="30"/>
                    <a:pt x="0" y="13"/>
                    <a:pt x="2" y="0"/>
                  </a:cubicBezTo>
                  <a:cubicBezTo>
                    <a:pt x="23" y="7"/>
                    <a:pt x="47" y="12"/>
                    <a:pt x="61" y="26"/>
                  </a:cubicBezTo>
                  <a:cubicBezTo>
                    <a:pt x="85" y="25"/>
                    <a:pt x="101" y="28"/>
                    <a:pt x="115" y="21"/>
                  </a:cubicBezTo>
                  <a:cubicBezTo>
                    <a:pt x="121" y="18"/>
                    <a:pt x="123" y="10"/>
                    <a:pt x="128" y="6"/>
                  </a:cubicBezTo>
                  <a:cubicBezTo>
                    <a:pt x="139" y="0"/>
                    <a:pt x="148" y="7"/>
                    <a:pt x="161" y="1"/>
                  </a:cubicBezTo>
                  <a:cubicBezTo>
                    <a:pt x="190" y="17"/>
                    <a:pt x="234" y="18"/>
                    <a:pt x="275" y="22"/>
                  </a:cubicBezTo>
                  <a:cubicBezTo>
                    <a:pt x="294" y="44"/>
                    <a:pt x="307" y="72"/>
                    <a:pt x="326" y="95"/>
                  </a:cubicBezTo>
                  <a:cubicBezTo>
                    <a:pt x="328" y="97"/>
                    <a:pt x="331" y="102"/>
                    <a:pt x="337" y="101"/>
                  </a:cubicBezTo>
                  <a:cubicBezTo>
                    <a:pt x="327" y="128"/>
                    <a:pt x="302" y="146"/>
                    <a:pt x="297" y="178"/>
                  </a:cubicBezTo>
                  <a:cubicBezTo>
                    <a:pt x="295" y="192"/>
                    <a:pt x="302" y="208"/>
                    <a:pt x="300" y="224"/>
                  </a:cubicBezTo>
                  <a:cubicBezTo>
                    <a:pt x="299" y="231"/>
                    <a:pt x="293" y="237"/>
                    <a:pt x="292" y="245"/>
                  </a:cubicBezTo>
                  <a:cubicBezTo>
                    <a:pt x="290" y="259"/>
                    <a:pt x="295" y="271"/>
                    <a:pt x="296" y="285"/>
                  </a:cubicBezTo>
                  <a:cubicBezTo>
                    <a:pt x="283" y="285"/>
                    <a:pt x="268" y="276"/>
                    <a:pt x="255" y="273"/>
                  </a:cubicBezTo>
                  <a:cubicBezTo>
                    <a:pt x="240" y="255"/>
                    <a:pt x="234" y="228"/>
                    <a:pt x="222" y="207"/>
                  </a:cubicBezTo>
                  <a:cubicBezTo>
                    <a:pt x="214" y="217"/>
                    <a:pt x="215" y="232"/>
                    <a:pt x="207" y="242"/>
                  </a:cubicBezTo>
                  <a:cubicBezTo>
                    <a:pt x="204" y="248"/>
                    <a:pt x="196" y="251"/>
                    <a:pt x="192" y="256"/>
                  </a:cubicBezTo>
                  <a:cubicBezTo>
                    <a:pt x="181" y="268"/>
                    <a:pt x="175" y="286"/>
                    <a:pt x="160" y="294"/>
                  </a:cubicBezTo>
                  <a:cubicBezTo>
                    <a:pt x="151" y="293"/>
                    <a:pt x="142" y="293"/>
                    <a:pt x="138" y="298"/>
                  </a:cubicBezTo>
                  <a:cubicBezTo>
                    <a:pt x="105" y="282"/>
                    <a:pt x="67" y="272"/>
                    <a:pt x="36" y="254"/>
                  </a:cubicBezTo>
                  <a:cubicBezTo>
                    <a:pt x="31" y="231"/>
                    <a:pt x="42" y="219"/>
                    <a:pt x="47" y="203"/>
                  </a:cubicBezTo>
                  <a:cubicBezTo>
                    <a:pt x="49" y="207"/>
                    <a:pt x="49" y="214"/>
                    <a:pt x="52" y="217"/>
                  </a:cubicBezTo>
                  <a:cubicBezTo>
                    <a:pt x="80" y="220"/>
                    <a:pt x="82" y="196"/>
                    <a:pt x="84" y="172"/>
                  </a:cubicBezTo>
                  <a:cubicBezTo>
                    <a:pt x="71" y="155"/>
                    <a:pt x="54" y="142"/>
                    <a:pt x="32" y="134"/>
                  </a:cubicBezTo>
                  <a:cubicBezTo>
                    <a:pt x="30" y="127"/>
                    <a:pt x="31" y="118"/>
                    <a:pt x="28" y="11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</p:grp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606347819"/>
      </p:ext>
    </p:extLst>
  </p:cSld>
  <p:clrMapOvr>
    <a:masterClrMapping/>
  </p:clrMapOvr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6613542" y="1463647"/>
            <a:ext cx="2330808" cy="3231060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057387901"/>
      </p:ext>
    </p:extLst>
  </p:cSld>
  <p:clrMapOvr>
    <a:masterClrMapping/>
  </p:clrMapOvr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6643750" y="1718548"/>
            <a:ext cx="2146608" cy="2941956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523238031"/>
      </p:ext>
    </p:extLst>
  </p:cSld>
  <p:clrMapOvr>
    <a:masterClrMapping/>
  </p:clrMapOvr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6406586" y="1251220"/>
            <a:ext cx="2777469" cy="4189495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</p:grpSp>
    </p:spTree>
    <p:extLst>
      <p:ext uri="{BB962C8B-B14F-4D97-AF65-F5344CB8AC3E}">
        <p14:creationId xmlns:p14="http://schemas.microsoft.com/office/powerpoint/2010/main" val="3810195355"/>
      </p:ext>
    </p:extLst>
  </p:cSld>
  <p:clrMapOvr>
    <a:masterClrMapping/>
  </p:clrMapOvr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183134" y="2390535"/>
            <a:ext cx="2800251" cy="1859181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</p:grpSp>
    </p:spTree>
    <p:extLst>
      <p:ext uri="{BB962C8B-B14F-4D97-AF65-F5344CB8AC3E}">
        <p14:creationId xmlns:p14="http://schemas.microsoft.com/office/powerpoint/2010/main" val="4240605644"/>
      </p:ext>
    </p:extLst>
  </p:cSld>
  <p:clrMapOvr>
    <a:masterClrMapping/>
  </p:clrMapOvr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389884" y="1477167"/>
            <a:ext cx="2525736" cy="3244850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</p:grpSp>
    </p:spTree>
    <p:extLst>
      <p:ext uri="{BB962C8B-B14F-4D97-AF65-F5344CB8AC3E}">
        <p14:creationId xmlns:p14="http://schemas.microsoft.com/office/powerpoint/2010/main" val="3615706287"/>
      </p:ext>
    </p:extLst>
  </p:cSld>
  <p:clrMapOvr>
    <a:masterClrMapping/>
  </p:clrMapOvr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5676876" y="1987007"/>
            <a:ext cx="3696693" cy="2373058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</p:grpSp>
    </p:spTree>
    <p:extLst>
      <p:ext uri="{BB962C8B-B14F-4D97-AF65-F5344CB8AC3E}">
        <p14:creationId xmlns:p14="http://schemas.microsoft.com/office/powerpoint/2010/main" val="4066451194"/>
      </p:ext>
    </p:extLst>
  </p:cSld>
  <p:clrMapOvr>
    <a:masterClrMapping/>
  </p:clrMapOvr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65773" y="3117548"/>
            <a:ext cx="2574455" cy="622904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463"/>
          </a:p>
        </p:txBody>
      </p:sp>
    </p:spTree>
    <p:extLst>
      <p:ext uri="{BB962C8B-B14F-4D97-AF65-F5344CB8AC3E}">
        <p14:creationId xmlns:p14="http://schemas.microsoft.com/office/powerpoint/2010/main" val="3216892984"/>
      </p:ext>
    </p:extLst>
  </p:cSld>
  <p:clrMapOvr>
    <a:masterClrMapping/>
  </p:clrMapOvr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4875"/>
            </a:lvl1pPr>
          </a:lstStyle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1950"/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81038" y="6356351"/>
            <a:ext cx="2228850" cy="365125"/>
          </a:xfrm>
          <a:prstGeom prst="rect">
            <a:avLst/>
          </a:prstGeom>
        </p:spPr>
        <p:txBody>
          <a:bodyPr/>
          <a:lstStyle/>
          <a:p>
            <a:fld id="{CB9A75FB-65AC-AC41-84B9-6C116412F2AC}" type="datetimeFigureOut">
              <a:rPr lang="es-ES_tradnl" smtClean="0"/>
              <a:t>18/10/2024</a:t>
            </a:fld>
            <a:endParaRPr lang="es-ES_tradnl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281363" y="6356351"/>
            <a:ext cx="3343275" cy="365125"/>
          </a:xfrm>
          <a:prstGeom prst="rect">
            <a:avLst/>
          </a:prstGeom>
        </p:spPr>
        <p:txBody>
          <a:bodyPr/>
          <a:lstStyle/>
          <a:p>
            <a:endParaRPr lang="es-ES_tradnl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996113" y="6356351"/>
            <a:ext cx="2228850" cy="365125"/>
          </a:xfrm>
          <a:prstGeom prst="rect">
            <a:avLst/>
          </a:prstGeom>
        </p:spPr>
        <p:txBody>
          <a:bodyPr/>
          <a:lstStyle/>
          <a:p>
            <a:fld id="{CDE6F2AA-4381-1D4B-B554-52F8CA63EE4B}" type="slidenum">
              <a:rPr lang="es-ES_tradnl" smtClean="0"/>
              <a:t>‹#›</a:t>
            </a:fld>
            <a:endParaRPr lang="es-ES_tradnl"/>
          </a:p>
        </p:txBody>
      </p:sp>
    </p:spTree>
    <p:extLst>
      <p:ext uri="{BB962C8B-B14F-4D97-AF65-F5344CB8AC3E}">
        <p14:creationId xmlns:p14="http://schemas.microsoft.com/office/powerpoint/2010/main" val="2989228346"/>
      </p:ext>
    </p:extLst>
  </p:cSld>
  <p:clrMapOvr>
    <a:masterClrMapping/>
  </p:clrMapOvr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81038" y="6356351"/>
            <a:ext cx="2228850" cy="365125"/>
          </a:xfrm>
          <a:prstGeom prst="rect">
            <a:avLst/>
          </a:prstGeom>
        </p:spPr>
        <p:txBody>
          <a:bodyPr/>
          <a:lstStyle/>
          <a:p>
            <a:fld id="{CB9A75FB-65AC-AC41-84B9-6C116412F2AC}" type="datetimeFigureOut">
              <a:rPr lang="es-ES_tradnl" smtClean="0"/>
              <a:t>18/10/2024</a:t>
            </a:fld>
            <a:endParaRPr lang="es-ES_tradnl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281363" y="6356351"/>
            <a:ext cx="3343275" cy="365125"/>
          </a:xfrm>
          <a:prstGeom prst="rect">
            <a:avLst/>
          </a:prstGeom>
        </p:spPr>
        <p:txBody>
          <a:bodyPr/>
          <a:lstStyle/>
          <a:p>
            <a:endParaRPr lang="es-ES_tradnl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996113" y="6356351"/>
            <a:ext cx="2228850" cy="365125"/>
          </a:xfrm>
          <a:prstGeom prst="rect">
            <a:avLst/>
          </a:prstGeom>
        </p:spPr>
        <p:txBody>
          <a:bodyPr/>
          <a:lstStyle/>
          <a:p>
            <a:fld id="{CDE6F2AA-4381-1D4B-B554-52F8CA63EE4B}" type="slidenum">
              <a:rPr lang="es-ES_tradnl" smtClean="0"/>
              <a:t>‹#›</a:t>
            </a:fld>
            <a:endParaRPr lang="es-ES_tradnl"/>
          </a:p>
        </p:txBody>
      </p:sp>
    </p:spTree>
    <p:extLst>
      <p:ext uri="{BB962C8B-B14F-4D97-AF65-F5344CB8AC3E}">
        <p14:creationId xmlns:p14="http://schemas.microsoft.com/office/powerpoint/2010/main" val="636718023"/>
      </p:ext>
    </p:extLst>
  </p:cSld>
  <p:clrMapOvr>
    <a:masterClrMapping/>
  </p:clrMapOvr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>
          <a:xfrm>
            <a:off x="681038" y="6356351"/>
            <a:ext cx="222885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842B0CD9-B28E-421D-B324-3773FE0BEAE2}" type="datetimeFigureOut">
              <a:rPr lang="es-PE" smtClean="0"/>
              <a:pPr/>
              <a:t>18/10/2024</a:t>
            </a:fld>
            <a:endParaRPr lang="es-PE"/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>
          <a:xfrm>
            <a:off x="3281363" y="6356351"/>
            <a:ext cx="3343275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058100369"/>
      </p:ext>
    </p:extLst>
  </p:cSld>
  <p:clrMapOvr>
    <a:masterClrMapping/>
  </p:clrMapOvr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Title and Foo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95300" y="8333735"/>
            <a:ext cx="2311400" cy="365125"/>
          </a:xfrm>
          <a:prstGeom prst="rect">
            <a:avLst/>
          </a:prstGeom>
        </p:spPr>
        <p:txBody>
          <a:bodyPr/>
          <a:lstStyle/>
          <a:p>
            <a:r>
              <a:rPr lang="en-US"/>
              <a:t>www.bestppt.com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099300" y="6298428"/>
            <a:ext cx="2311400" cy="365125"/>
          </a:xfrm>
          <a:prstGeom prst="rect">
            <a:avLst/>
          </a:prstGeom>
        </p:spPr>
        <p:txBody>
          <a:bodyPr/>
          <a:lstStyle/>
          <a:p>
            <a:fld id="{D60D1EDE-7116-2443-9BDD-368CE5B3766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56482628"/>
      </p:ext>
    </p:extLst>
  </p:cSld>
  <p:clrMapOvr>
    <a:masterClrMapping/>
  </p:clrMapOvr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_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>
          <a:xfrm>
            <a:off x="681038" y="6356351"/>
            <a:ext cx="2228850" cy="365125"/>
          </a:xfrm>
          <a:prstGeom prst="rect">
            <a:avLst/>
          </a:prstGeom>
        </p:spPr>
        <p:txBody>
          <a:bodyPr/>
          <a:lstStyle/>
          <a:p>
            <a:fld id="{C5F2D124-8A6E-453A-B18B-986845A3C571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t>10/18/2024</a:t>
            </a:fld>
            <a:endParaRPr lang="es-P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>
          <a:xfrm>
            <a:off x="3281363" y="6356351"/>
            <a:ext cx="3343275" cy="365125"/>
          </a:xfrm>
          <a:prstGeom prst="rect">
            <a:avLst/>
          </a:prstGeom>
        </p:spPr>
        <p:txBody>
          <a:bodyPr/>
          <a:lstStyle/>
          <a:p>
            <a:endParaRPr lang="es-P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>
          <a:xfrm>
            <a:off x="6996113" y="6356351"/>
            <a:ext cx="2228850" cy="365125"/>
          </a:xfrm>
          <a:prstGeom prst="rect">
            <a:avLst/>
          </a:prstGeom>
        </p:spPr>
        <p:txBody>
          <a:bodyPr/>
          <a:lstStyle/>
          <a:p>
            <a:fld id="{C816EDDD-9DC9-4434-A524-693C66FD0FBC}" type="slidenum">
              <a:rPr lang="es-PE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s-P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75878854"/>
      </p:ext>
    </p:extLst>
  </p:cSld>
  <p:clrMapOvr>
    <a:masterClrMapping/>
  </p:clrMapOvr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2ECCD97D-61E4-443F-A17C-BFD93A9833AA}" type="datetime1">
              <a:rPr lang="en-US" smtClean="0">
                <a:solidFill>
                  <a:srgbClr val="595959"/>
                </a:solidFill>
              </a:rPr>
              <a:pPr>
                <a:defRPr/>
              </a:pPr>
              <a:t>10/18/2024</a:t>
            </a:fld>
            <a:endParaRPr lang="es-PE">
              <a:solidFill>
                <a:srgbClr val="595959"/>
              </a:solidFill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s-PE">
              <a:solidFill>
                <a:srgbClr val="595959"/>
              </a:solidFill>
            </a:endParaRPr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0858CCFC-66C4-4965-A932-DF523B7B7899}" type="slidenum">
              <a:rPr lang="es-PE" smtClean="0">
                <a:solidFill>
                  <a:srgbClr val="595959"/>
                </a:solidFill>
              </a:rPr>
              <a:pPr>
                <a:defRPr/>
              </a:pPr>
              <a:t>‹#›</a:t>
            </a:fld>
            <a:endParaRPr lang="es-PE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34849642"/>
      </p:ext>
    </p:extLst>
  </p:cSld>
  <p:clrMapOvr>
    <a:masterClrMapping/>
  </p:clrMapOvr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Title and Foo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95300" y="8333735"/>
            <a:ext cx="2311400" cy="365125"/>
          </a:xfrm>
          <a:prstGeom prst="rect">
            <a:avLst/>
          </a:prstGeom>
        </p:spPr>
        <p:txBody>
          <a:bodyPr/>
          <a:lstStyle/>
          <a:p>
            <a:pPr>
              <a:defRPr/>
            </a:pPr>
            <a:r>
              <a:rPr lang="en-US">
                <a:solidFill>
                  <a:srgbClr val="595959"/>
                </a:solidFill>
              </a:rPr>
              <a:t>www.bestppt.com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099300" y="6298428"/>
            <a:ext cx="2311400" cy="365125"/>
          </a:xfrm>
          <a:prstGeom prst="rect">
            <a:avLst/>
          </a:prstGeom>
        </p:spPr>
        <p:txBody>
          <a:bodyPr/>
          <a:lstStyle/>
          <a:p>
            <a:pPr>
              <a:defRPr/>
            </a:pPr>
            <a:fld id="{D60D1EDE-7116-2443-9BDD-368CE5B37660}" type="slidenum">
              <a:rPr lang="en-US" smtClean="0">
                <a:solidFill>
                  <a:srgbClr val="595959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66007040"/>
      </p:ext>
    </p:extLst>
  </p:cSld>
  <p:clrMapOvr>
    <a:masterClrMapping/>
  </p:clrMapOvr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1_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4875"/>
            </a:lvl1pPr>
          </a:lstStyle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1950"/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81038" y="6356351"/>
            <a:ext cx="2228850" cy="365125"/>
          </a:xfrm>
          <a:prstGeom prst="rect">
            <a:avLst/>
          </a:prstGeom>
        </p:spPr>
        <p:txBody>
          <a:bodyPr/>
          <a:lstStyle/>
          <a:p>
            <a:fld id="{CB9A75FB-65AC-AC41-84B9-6C116412F2AC}" type="datetimeFigureOut">
              <a:rPr lang="es-ES_tradnl" smtClean="0">
                <a:solidFill>
                  <a:srgbClr val="595959"/>
                </a:solidFill>
              </a:rPr>
              <a:pPr/>
              <a:t>18/10/2024</a:t>
            </a:fld>
            <a:endParaRPr lang="es-ES_tradnl">
              <a:solidFill>
                <a:srgbClr val="59595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281363" y="6356351"/>
            <a:ext cx="3343275" cy="365125"/>
          </a:xfrm>
          <a:prstGeom prst="rect">
            <a:avLst/>
          </a:prstGeom>
        </p:spPr>
        <p:txBody>
          <a:bodyPr/>
          <a:lstStyle/>
          <a:p>
            <a:endParaRPr lang="es-ES_tradnl">
              <a:solidFill>
                <a:srgbClr val="59595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996113" y="6356351"/>
            <a:ext cx="2228850" cy="365125"/>
          </a:xfrm>
          <a:prstGeom prst="rect">
            <a:avLst/>
          </a:prstGeom>
        </p:spPr>
        <p:txBody>
          <a:bodyPr/>
          <a:lstStyle/>
          <a:p>
            <a:fld id="{CDE6F2AA-4381-1D4B-B554-52F8CA63EE4B}" type="slidenum">
              <a:rPr lang="es-ES_tradnl" smtClean="0">
                <a:solidFill>
                  <a:srgbClr val="595959"/>
                </a:solidFill>
              </a:rPr>
              <a:pPr/>
              <a:t>‹#›</a:t>
            </a:fld>
            <a:endParaRPr lang="es-ES_tradnl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26839502"/>
      </p:ext>
    </p:extLst>
  </p:cSld>
  <p:clrMapOvr>
    <a:masterClrMapping/>
  </p:clrMapOvr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81038" y="6356351"/>
            <a:ext cx="2228850" cy="365125"/>
          </a:xfrm>
          <a:prstGeom prst="rect">
            <a:avLst/>
          </a:prstGeom>
        </p:spPr>
        <p:txBody>
          <a:bodyPr/>
          <a:lstStyle/>
          <a:p>
            <a:fld id="{CB9A75FB-65AC-AC41-84B9-6C116412F2AC}" type="datetimeFigureOut">
              <a:rPr lang="es-ES_tradnl" smtClean="0">
                <a:solidFill>
                  <a:srgbClr val="595959"/>
                </a:solidFill>
              </a:rPr>
              <a:pPr/>
              <a:t>18/10/2024</a:t>
            </a:fld>
            <a:endParaRPr lang="es-ES_tradnl">
              <a:solidFill>
                <a:srgbClr val="59595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281363" y="6356351"/>
            <a:ext cx="3343275" cy="365125"/>
          </a:xfrm>
          <a:prstGeom prst="rect">
            <a:avLst/>
          </a:prstGeom>
        </p:spPr>
        <p:txBody>
          <a:bodyPr/>
          <a:lstStyle/>
          <a:p>
            <a:endParaRPr lang="es-ES_tradnl">
              <a:solidFill>
                <a:srgbClr val="59595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996113" y="6356351"/>
            <a:ext cx="2228850" cy="365125"/>
          </a:xfrm>
          <a:prstGeom prst="rect">
            <a:avLst/>
          </a:prstGeom>
        </p:spPr>
        <p:txBody>
          <a:bodyPr/>
          <a:lstStyle/>
          <a:p>
            <a:fld id="{CDE6F2AA-4381-1D4B-B554-52F8CA63EE4B}" type="slidenum">
              <a:rPr lang="es-ES_tradnl" smtClean="0">
                <a:solidFill>
                  <a:srgbClr val="595959"/>
                </a:solidFill>
              </a:rPr>
              <a:pPr/>
              <a:t>‹#›</a:t>
            </a:fld>
            <a:endParaRPr lang="es-ES_tradnl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25865096"/>
      </p:ext>
    </p:extLst>
  </p:cSld>
  <p:clrMapOvr>
    <a:masterClrMapping/>
  </p:clrMapOvr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3CB3479-9A10-47ED-B70D-73254791D6EE}" type="datetimeFigureOut">
              <a:rPr lang="es-PE" smtClean="0">
                <a:solidFill>
                  <a:srgbClr val="595959"/>
                </a:solidFill>
              </a:rPr>
              <a:pPr/>
              <a:t>18/10/2024</a:t>
            </a:fld>
            <a:endParaRPr lang="es-PE">
              <a:solidFill>
                <a:srgbClr val="595959"/>
              </a:solidFill>
            </a:endParaRPr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PE">
              <a:solidFill>
                <a:srgbClr val="595959"/>
              </a:solidFill>
            </a:endParaRPr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2C1311A-7150-43B7-A708-838157AB8483}" type="slidenum">
              <a:rPr lang="es-PE" smtClean="0">
                <a:solidFill>
                  <a:srgbClr val="595959"/>
                </a:solidFill>
              </a:rPr>
              <a:pPr/>
              <a:t>‹#›</a:t>
            </a:fld>
            <a:endParaRPr lang="es-PE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11433892"/>
      </p:ext>
    </p:extLst>
  </p:cSld>
  <p:clrMapOvr>
    <a:masterClrMapping/>
  </p:clrMapOvr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2_Solo el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234088" y="288228"/>
            <a:ext cx="9460118" cy="6304417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463">
              <a:solidFill>
                <a:srgbClr val="595959"/>
              </a:solidFill>
            </a:endParaRPr>
          </a:p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600" b="0" i="0">
                <a:solidFill>
                  <a:srgbClr val="009C48"/>
                </a:solidFill>
                <a:latin typeface="Verdana"/>
                <a:cs typeface="Verdana"/>
              </a:defRPr>
            </a:lvl1pPr>
          </a:lstStyle>
          <a:p>
            <a:r>
              <a:rPr lang="es-ES"/>
              <a:t>Haga clic para modificar el estilo de título del patrón</a:t>
            </a:r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>
              <a:solidFill>
                <a:srgbClr val="595959">
                  <a:tint val="75000"/>
                </a:srgbClr>
              </a:solidFill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>
                <a:solidFill>
                  <a:srgbClr val="595959">
                    <a:tint val="75000"/>
                  </a:srgbClr>
                </a:solidFill>
              </a:rPr>
              <a:pPr/>
              <a:t>10/18/2024</a:t>
            </a:fld>
            <a:endParaRPr lang="en-US">
              <a:solidFill>
                <a:srgbClr val="595959">
                  <a:tint val="75000"/>
                </a:srgb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rPr>
                <a:solidFill>
                  <a:srgbClr val="595959">
                    <a:tint val="75000"/>
                  </a:srgbClr>
                </a:solidFill>
              </a:rPr>
              <a:pPr/>
              <a:t>‹#›</a:t>
            </a:fld>
            <a:endParaRPr>
              <a:solidFill>
                <a:srgbClr val="595959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59579200"/>
      </p:ext>
    </p:extLst>
  </p:cSld>
  <p:clrMapOvr>
    <a:masterClrMapping/>
  </p:clrMapOvr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3CB3479-9A10-47ED-B70D-73254791D6EE}" type="datetimeFigureOut">
              <a:rPr lang="es-PE" smtClean="0"/>
              <a:t>18/10/2024</a:t>
            </a:fld>
            <a:endParaRPr lang="es-PE"/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2C1311A-7150-43B7-A708-838157AB8483}" type="slidenum">
              <a:rPr lang="es-PE" smtClean="0"/>
              <a:t>‹#›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691022846"/>
      </p:ext>
    </p:extLst>
  </p:cSld>
  <p:clrMapOvr>
    <a:masterClrMapping/>
  </p:clrMapOvr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3_Solo el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234088" y="288228"/>
            <a:ext cx="9460118" cy="6304417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463"/>
          </a:p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600" b="0" i="0">
                <a:solidFill>
                  <a:srgbClr val="009C48"/>
                </a:solidFill>
                <a:latin typeface="Verdana"/>
                <a:cs typeface="Verdana"/>
              </a:defRPr>
            </a:lvl1pPr>
          </a:lstStyle>
          <a:p>
            <a:r>
              <a:rPr lang="es-ES"/>
              <a:t>Haga clic para modificar el estilo de título del patrón</a:t>
            </a:r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10/18/2024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388741506"/>
      </p:ext>
    </p:extLst>
  </p:cSld>
  <p:clrMapOvr>
    <a:masterClrMapping/>
  </p:clrMapOvr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4_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>
          <a:xfrm>
            <a:off x="681038" y="6356351"/>
            <a:ext cx="2228850" cy="365125"/>
          </a:xfrm>
          <a:prstGeom prst="rect">
            <a:avLst/>
          </a:prstGeom>
        </p:spPr>
        <p:txBody>
          <a:bodyPr/>
          <a:lstStyle/>
          <a:p>
            <a:fld id="{842B0CD9-B28E-421D-B324-3773FE0BEAE2}" type="datetimeFigureOut">
              <a:rPr lang="es-PE" smtClean="0">
                <a:solidFill>
                  <a:prstClr val="black">
                    <a:tint val="75000"/>
                  </a:prstClr>
                </a:solidFill>
              </a:rPr>
              <a:pPr/>
              <a:t>18/10/2024</a:t>
            </a:fld>
            <a:endParaRPr lang="es-P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>
          <a:xfrm>
            <a:off x="3281363" y="6356351"/>
            <a:ext cx="3343275" cy="365125"/>
          </a:xfrm>
          <a:prstGeom prst="rect">
            <a:avLst/>
          </a:prstGeom>
        </p:spPr>
        <p:txBody>
          <a:bodyPr/>
          <a:lstStyle/>
          <a:p>
            <a:endParaRPr lang="es-P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>
          <a:xfrm>
            <a:off x="6996113" y="6356351"/>
            <a:ext cx="2228850" cy="365125"/>
          </a:xfrm>
          <a:prstGeom prst="rect">
            <a:avLst/>
          </a:prstGeom>
        </p:spPr>
        <p:txBody>
          <a:bodyPr/>
          <a:lstStyle/>
          <a:p>
            <a:fld id="{C816EDDD-9DC9-4434-A524-693C66FD0FBC}" type="slidenum">
              <a:rPr lang="es-PE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s-P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73579717"/>
      </p:ext>
    </p:extLst>
  </p:cSld>
  <p:clrMapOvr>
    <a:masterClrMapping/>
  </p:clrMapOvr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_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>
          <a:xfrm>
            <a:off x="681038" y="6356351"/>
            <a:ext cx="2228850" cy="365125"/>
          </a:xfrm>
          <a:prstGeom prst="rect">
            <a:avLst/>
          </a:prstGeom>
        </p:spPr>
        <p:txBody>
          <a:bodyPr/>
          <a:lstStyle/>
          <a:p>
            <a:fld id="{FB3818B0-27BC-4DFF-9A32-FD771DCDE952}" type="datetimeFigureOut">
              <a:rPr lang="es-PE" smtClean="0">
                <a:solidFill>
                  <a:srgbClr val="595959"/>
                </a:solidFill>
              </a:rPr>
              <a:pPr/>
              <a:t>18/10/2024</a:t>
            </a:fld>
            <a:endParaRPr lang="es-PE">
              <a:solidFill>
                <a:srgbClr val="595959"/>
              </a:solidFill>
            </a:endParaRPr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>
          <a:xfrm>
            <a:off x="3281363" y="6356351"/>
            <a:ext cx="3343275" cy="365125"/>
          </a:xfrm>
          <a:prstGeom prst="rect">
            <a:avLst/>
          </a:prstGeom>
        </p:spPr>
        <p:txBody>
          <a:bodyPr/>
          <a:lstStyle/>
          <a:p>
            <a:endParaRPr lang="es-PE">
              <a:solidFill>
                <a:srgbClr val="595959"/>
              </a:solidFill>
            </a:endParaRPr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>
          <a:xfrm>
            <a:off x="6996113" y="6356351"/>
            <a:ext cx="2228850" cy="365125"/>
          </a:xfrm>
          <a:prstGeom prst="rect">
            <a:avLst/>
          </a:prstGeom>
        </p:spPr>
        <p:txBody>
          <a:bodyPr/>
          <a:lstStyle/>
          <a:p>
            <a:fld id="{0AC98328-3145-4BFE-AA7E-C29893D4CCE2}" type="slidenum">
              <a:rPr lang="es-PE" smtClean="0">
                <a:solidFill>
                  <a:srgbClr val="595959"/>
                </a:solidFill>
              </a:rPr>
              <a:pPr/>
              <a:t>‹#›</a:t>
            </a:fld>
            <a:endParaRPr lang="es-PE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70581897"/>
      </p:ext>
    </p:extLst>
  </p:cSld>
  <p:clrMapOvr>
    <a:masterClrMapping/>
  </p:clrMapOvr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3_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>
          <a:xfrm>
            <a:off x="681038" y="6356351"/>
            <a:ext cx="2228850" cy="365125"/>
          </a:xfrm>
          <a:prstGeom prst="rect">
            <a:avLst/>
          </a:prstGeom>
        </p:spPr>
        <p:txBody>
          <a:bodyPr/>
          <a:lstStyle/>
          <a:p>
            <a:fld id="{FB3818B0-27BC-4DFF-9A32-FD771DCDE952}" type="datetimeFigureOut">
              <a:rPr lang="es-PE" smtClean="0"/>
              <a:t>18/10/2024</a:t>
            </a:fld>
            <a:endParaRPr lang="es-PE"/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>
          <a:xfrm>
            <a:off x="3281363" y="6356351"/>
            <a:ext cx="3343275" cy="365125"/>
          </a:xfrm>
          <a:prstGeom prst="rect">
            <a:avLst/>
          </a:prstGeom>
        </p:spPr>
        <p:txBody>
          <a:bodyPr/>
          <a:lstStyle/>
          <a:p>
            <a:endParaRPr lang="es-PE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>
          <a:xfrm>
            <a:off x="6996113" y="6356351"/>
            <a:ext cx="2228850" cy="365125"/>
          </a:xfrm>
          <a:prstGeom prst="rect">
            <a:avLst/>
          </a:prstGeom>
        </p:spPr>
        <p:txBody>
          <a:bodyPr/>
          <a:lstStyle/>
          <a:p>
            <a:fld id="{0AC98328-3145-4BFE-AA7E-C29893D4CCE2}" type="slidenum">
              <a:rPr lang="es-PE" smtClean="0"/>
              <a:t>‹#›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596208204"/>
      </p:ext>
    </p:extLst>
  </p:cSld>
  <p:clrMapOvr>
    <a:masterClrMapping/>
  </p:clrMapOvr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1180360" y="1475049"/>
            <a:ext cx="7674569" cy="4664671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2163072" y="2367566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75" indent="0">
              <a:buNone/>
              <a:defRPr lang="es-ES" sz="813" b="0" smtClean="0">
                <a:solidFill>
                  <a:schemeClr val="bg1"/>
                </a:solidFill>
              </a:defRPr>
            </a:lvl2pPr>
            <a:lvl3pPr marL="742950" indent="0">
              <a:buNone/>
              <a:defRPr lang="es-ES" sz="813" b="0" smtClean="0">
                <a:solidFill>
                  <a:schemeClr val="bg1"/>
                </a:solidFill>
              </a:defRPr>
            </a:lvl3pPr>
            <a:lvl4pPr marL="1114425" indent="0">
              <a:buNone/>
              <a:defRPr lang="es-ES" sz="813" b="0" smtClean="0">
                <a:solidFill>
                  <a:schemeClr val="bg1"/>
                </a:solidFill>
              </a:defRPr>
            </a:lvl4pPr>
            <a:lvl5pPr marL="1485900" indent="0">
              <a:buNone/>
              <a:defRPr lang="es-PE" sz="813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3222360" y="3899068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75" indent="0">
              <a:buNone/>
              <a:defRPr lang="es-ES" sz="813" b="0" smtClean="0">
                <a:solidFill>
                  <a:schemeClr val="bg1"/>
                </a:solidFill>
              </a:defRPr>
            </a:lvl2pPr>
            <a:lvl3pPr marL="742950" indent="0">
              <a:buNone/>
              <a:defRPr lang="es-ES" sz="813" b="0" smtClean="0">
                <a:solidFill>
                  <a:schemeClr val="bg1"/>
                </a:solidFill>
              </a:defRPr>
            </a:lvl3pPr>
            <a:lvl4pPr marL="1114425" indent="0">
              <a:buNone/>
              <a:defRPr lang="es-ES" sz="813" b="0" smtClean="0">
                <a:solidFill>
                  <a:schemeClr val="bg1"/>
                </a:solidFill>
              </a:defRPr>
            </a:lvl4pPr>
            <a:lvl5pPr marL="1485900" indent="0">
              <a:buNone/>
              <a:defRPr lang="es-PE" sz="813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5612443" y="2443596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75" indent="0">
              <a:buNone/>
              <a:defRPr lang="es-ES" sz="813" b="0" smtClean="0">
                <a:solidFill>
                  <a:schemeClr val="bg1"/>
                </a:solidFill>
              </a:defRPr>
            </a:lvl2pPr>
            <a:lvl3pPr marL="742950" indent="0">
              <a:buNone/>
              <a:defRPr lang="es-ES" sz="813" b="0" smtClean="0">
                <a:solidFill>
                  <a:schemeClr val="bg1"/>
                </a:solidFill>
              </a:defRPr>
            </a:lvl3pPr>
            <a:lvl4pPr marL="1114425" indent="0">
              <a:buNone/>
              <a:defRPr lang="es-ES" sz="813" b="0" smtClean="0">
                <a:solidFill>
                  <a:schemeClr val="bg1"/>
                </a:solidFill>
              </a:defRPr>
            </a:lvl4pPr>
            <a:lvl5pPr marL="1485900" indent="0">
              <a:buNone/>
              <a:defRPr lang="es-PE" sz="813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6838820" y="2679885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75" indent="0">
              <a:buNone/>
              <a:defRPr lang="es-ES" sz="813" b="0" smtClean="0">
                <a:solidFill>
                  <a:schemeClr val="bg1"/>
                </a:solidFill>
              </a:defRPr>
            </a:lvl2pPr>
            <a:lvl3pPr marL="742950" indent="0">
              <a:buNone/>
              <a:defRPr lang="es-ES" sz="813" b="0" smtClean="0">
                <a:solidFill>
                  <a:schemeClr val="bg1"/>
                </a:solidFill>
              </a:defRPr>
            </a:lvl3pPr>
            <a:lvl4pPr marL="1114425" indent="0">
              <a:buNone/>
              <a:defRPr lang="es-ES" sz="813" b="0" smtClean="0">
                <a:solidFill>
                  <a:schemeClr val="bg1"/>
                </a:solidFill>
              </a:defRPr>
            </a:lvl4pPr>
            <a:lvl5pPr marL="1485900" indent="0">
              <a:buNone/>
              <a:defRPr lang="es-PE" sz="813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2362912090"/>
      </p:ext>
    </p:extLst>
  </p:cSld>
  <p:clrMapOvr>
    <a:masterClrMapping/>
  </p:clrMapOvr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964613" y="2215635"/>
            <a:ext cx="4770365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964613" y="2566472"/>
            <a:ext cx="4786015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5481000" y="108468"/>
            <a:ext cx="3654151" cy="6239620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>
                <a:solidFill>
                  <a:srgbClr val="595959"/>
                </a:solidFill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978130" y="3368004"/>
            <a:ext cx="4772498" cy="2715297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024514948"/>
      </p:ext>
    </p:extLst>
  </p:cSld>
  <p:clrMapOvr>
    <a:masterClrMapping/>
  </p:clrMapOvr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grpSp>
        <p:nvGrpSpPr>
          <p:cNvPr id="58" name="Grupo 57"/>
          <p:cNvGrpSpPr/>
          <p:nvPr/>
        </p:nvGrpSpPr>
        <p:grpSpPr>
          <a:xfrm>
            <a:off x="5783659" y="519113"/>
            <a:ext cx="3198813" cy="5657850"/>
            <a:chOff x="7118350" y="519113"/>
            <a:chExt cx="3937000" cy="5657850"/>
          </a:xfrm>
          <a:solidFill>
            <a:srgbClr val="C9C9C9"/>
          </a:solidFill>
        </p:grpSpPr>
        <p:sp>
          <p:nvSpPr>
            <p:cNvPr id="56" name="Freeform 31"/>
            <p:cNvSpPr>
              <a:spLocks/>
            </p:cNvSpPr>
            <p:nvPr/>
          </p:nvSpPr>
          <p:spPr bwMode="auto">
            <a:xfrm>
              <a:off x="7670801" y="2681288"/>
              <a:ext cx="801688" cy="546100"/>
            </a:xfrm>
            <a:custGeom>
              <a:avLst/>
              <a:gdLst>
                <a:gd name="T0" fmla="*/ 408 w 410"/>
                <a:gd name="T1" fmla="*/ 183 h 278"/>
                <a:gd name="T2" fmla="*/ 330 w 410"/>
                <a:gd name="T3" fmla="*/ 155 h 278"/>
                <a:gd name="T4" fmla="*/ 307 w 410"/>
                <a:gd name="T5" fmla="*/ 94 h 278"/>
                <a:gd name="T6" fmla="*/ 292 w 410"/>
                <a:gd name="T7" fmla="*/ 25 h 278"/>
                <a:gd name="T8" fmla="*/ 278 w 410"/>
                <a:gd name="T9" fmla="*/ 4 h 278"/>
                <a:gd name="T10" fmla="*/ 278 w 410"/>
                <a:gd name="T11" fmla="*/ 4 h 278"/>
                <a:gd name="T12" fmla="*/ 278 w 410"/>
                <a:gd name="T13" fmla="*/ 3 h 278"/>
                <a:gd name="T14" fmla="*/ 278 w 410"/>
                <a:gd name="T15" fmla="*/ 3 h 278"/>
                <a:gd name="T16" fmla="*/ 278 w 410"/>
                <a:gd name="T17" fmla="*/ 0 h 278"/>
                <a:gd name="T18" fmla="*/ 268 w 410"/>
                <a:gd name="T19" fmla="*/ 5 h 278"/>
                <a:gd name="T20" fmla="*/ 285 w 410"/>
                <a:gd name="T21" fmla="*/ 70 h 278"/>
                <a:gd name="T22" fmla="*/ 219 w 410"/>
                <a:gd name="T23" fmla="*/ 123 h 278"/>
                <a:gd name="T24" fmla="*/ 185 w 410"/>
                <a:gd name="T25" fmla="*/ 83 h 278"/>
                <a:gd name="T26" fmla="*/ 133 w 410"/>
                <a:gd name="T27" fmla="*/ 97 h 278"/>
                <a:gd name="T28" fmla="*/ 128 w 410"/>
                <a:gd name="T29" fmla="*/ 72 h 278"/>
                <a:gd name="T30" fmla="*/ 107 w 410"/>
                <a:gd name="T31" fmla="*/ 94 h 278"/>
                <a:gd name="T32" fmla="*/ 79 w 410"/>
                <a:gd name="T33" fmla="*/ 100 h 278"/>
                <a:gd name="T34" fmla="*/ 19 w 410"/>
                <a:gd name="T35" fmla="*/ 39 h 278"/>
                <a:gd name="T36" fmla="*/ 25 w 410"/>
                <a:gd name="T37" fmla="*/ 7 h 278"/>
                <a:gd name="T38" fmla="*/ 0 w 410"/>
                <a:gd name="T39" fmla="*/ 9 h 278"/>
                <a:gd name="T40" fmla="*/ 23 w 410"/>
                <a:gd name="T41" fmla="*/ 59 h 278"/>
                <a:gd name="T42" fmla="*/ 58 w 410"/>
                <a:gd name="T43" fmla="*/ 87 h 278"/>
                <a:gd name="T44" fmla="*/ 79 w 410"/>
                <a:gd name="T45" fmla="*/ 134 h 278"/>
                <a:gd name="T46" fmla="*/ 102 w 410"/>
                <a:gd name="T47" fmla="*/ 182 h 278"/>
                <a:gd name="T48" fmla="*/ 120 w 410"/>
                <a:gd name="T49" fmla="*/ 192 h 278"/>
                <a:gd name="T50" fmla="*/ 123 w 410"/>
                <a:gd name="T51" fmla="*/ 236 h 278"/>
                <a:gd name="T52" fmla="*/ 156 w 410"/>
                <a:gd name="T53" fmla="*/ 278 h 278"/>
                <a:gd name="T54" fmla="*/ 216 w 410"/>
                <a:gd name="T55" fmla="*/ 249 h 278"/>
                <a:gd name="T56" fmla="*/ 269 w 410"/>
                <a:gd name="T57" fmla="*/ 166 h 278"/>
                <a:gd name="T58" fmla="*/ 319 w 410"/>
                <a:gd name="T59" fmla="*/ 194 h 278"/>
                <a:gd name="T60" fmla="*/ 348 w 410"/>
                <a:gd name="T61" fmla="*/ 233 h 278"/>
                <a:gd name="T62" fmla="*/ 408 w 410"/>
                <a:gd name="T63" fmla="*/ 183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10" h="278">
                  <a:moveTo>
                    <a:pt x="408" y="183"/>
                  </a:moveTo>
                  <a:cubicBezTo>
                    <a:pt x="381" y="170"/>
                    <a:pt x="345" y="177"/>
                    <a:pt x="330" y="155"/>
                  </a:cubicBezTo>
                  <a:cubicBezTo>
                    <a:pt x="319" y="140"/>
                    <a:pt x="312" y="115"/>
                    <a:pt x="307" y="94"/>
                  </a:cubicBezTo>
                  <a:cubicBezTo>
                    <a:pt x="302" y="70"/>
                    <a:pt x="301" y="44"/>
                    <a:pt x="292" y="25"/>
                  </a:cubicBezTo>
                  <a:cubicBezTo>
                    <a:pt x="287" y="17"/>
                    <a:pt x="279" y="13"/>
                    <a:pt x="278" y="4"/>
                  </a:cubicBezTo>
                  <a:cubicBezTo>
                    <a:pt x="278" y="4"/>
                    <a:pt x="278" y="4"/>
                    <a:pt x="278" y="4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0"/>
                    <a:pt x="278" y="0"/>
                    <a:pt x="278" y="0"/>
                  </a:cubicBezTo>
                  <a:cubicBezTo>
                    <a:pt x="275" y="2"/>
                    <a:pt x="272" y="4"/>
                    <a:pt x="268" y="5"/>
                  </a:cubicBezTo>
                  <a:cubicBezTo>
                    <a:pt x="268" y="32"/>
                    <a:pt x="279" y="49"/>
                    <a:pt x="285" y="70"/>
                  </a:cubicBezTo>
                  <a:cubicBezTo>
                    <a:pt x="259" y="83"/>
                    <a:pt x="238" y="102"/>
                    <a:pt x="219" y="123"/>
                  </a:cubicBezTo>
                  <a:cubicBezTo>
                    <a:pt x="191" y="126"/>
                    <a:pt x="174" y="107"/>
                    <a:pt x="185" y="83"/>
                  </a:cubicBezTo>
                  <a:cubicBezTo>
                    <a:pt x="167" y="86"/>
                    <a:pt x="149" y="96"/>
                    <a:pt x="133" y="97"/>
                  </a:cubicBezTo>
                  <a:cubicBezTo>
                    <a:pt x="133" y="88"/>
                    <a:pt x="134" y="77"/>
                    <a:pt x="128" y="72"/>
                  </a:cubicBezTo>
                  <a:cubicBezTo>
                    <a:pt x="118" y="76"/>
                    <a:pt x="115" y="87"/>
                    <a:pt x="107" y="94"/>
                  </a:cubicBezTo>
                  <a:cubicBezTo>
                    <a:pt x="97" y="95"/>
                    <a:pt x="88" y="98"/>
                    <a:pt x="79" y="100"/>
                  </a:cubicBezTo>
                  <a:cubicBezTo>
                    <a:pt x="57" y="82"/>
                    <a:pt x="31" y="68"/>
                    <a:pt x="19" y="39"/>
                  </a:cubicBezTo>
                  <a:cubicBezTo>
                    <a:pt x="21" y="29"/>
                    <a:pt x="27" y="21"/>
                    <a:pt x="25" y="7"/>
                  </a:cubicBezTo>
                  <a:cubicBezTo>
                    <a:pt x="19" y="10"/>
                    <a:pt x="6" y="6"/>
                    <a:pt x="0" y="9"/>
                  </a:cubicBezTo>
                  <a:cubicBezTo>
                    <a:pt x="9" y="25"/>
                    <a:pt x="16" y="42"/>
                    <a:pt x="23" y="59"/>
                  </a:cubicBezTo>
                  <a:cubicBezTo>
                    <a:pt x="33" y="70"/>
                    <a:pt x="49" y="74"/>
                    <a:pt x="58" y="87"/>
                  </a:cubicBezTo>
                  <a:cubicBezTo>
                    <a:pt x="67" y="99"/>
                    <a:pt x="72" y="119"/>
                    <a:pt x="79" y="134"/>
                  </a:cubicBezTo>
                  <a:cubicBezTo>
                    <a:pt x="87" y="151"/>
                    <a:pt x="95" y="167"/>
                    <a:pt x="102" y="182"/>
                  </a:cubicBezTo>
                  <a:cubicBezTo>
                    <a:pt x="108" y="185"/>
                    <a:pt x="115" y="188"/>
                    <a:pt x="120" y="192"/>
                  </a:cubicBezTo>
                  <a:cubicBezTo>
                    <a:pt x="122" y="206"/>
                    <a:pt x="126" y="221"/>
                    <a:pt x="123" y="236"/>
                  </a:cubicBezTo>
                  <a:cubicBezTo>
                    <a:pt x="134" y="250"/>
                    <a:pt x="144" y="264"/>
                    <a:pt x="156" y="278"/>
                  </a:cubicBezTo>
                  <a:cubicBezTo>
                    <a:pt x="171" y="263"/>
                    <a:pt x="182" y="241"/>
                    <a:pt x="216" y="249"/>
                  </a:cubicBezTo>
                  <a:cubicBezTo>
                    <a:pt x="238" y="232"/>
                    <a:pt x="247" y="181"/>
                    <a:pt x="269" y="166"/>
                  </a:cubicBezTo>
                  <a:cubicBezTo>
                    <a:pt x="291" y="151"/>
                    <a:pt x="309" y="179"/>
                    <a:pt x="319" y="194"/>
                  </a:cubicBezTo>
                  <a:cubicBezTo>
                    <a:pt x="330" y="209"/>
                    <a:pt x="336" y="223"/>
                    <a:pt x="348" y="233"/>
                  </a:cubicBezTo>
                  <a:cubicBezTo>
                    <a:pt x="376" y="225"/>
                    <a:pt x="410" y="222"/>
                    <a:pt x="408" y="18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57" name="Freeform 32"/>
            <p:cNvSpPr>
              <a:spLocks/>
            </p:cNvSpPr>
            <p:nvPr/>
          </p:nvSpPr>
          <p:spPr bwMode="auto">
            <a:xfrm>
              <a:off x="8224838" y="2205038"/>
              <a:ext cx="674688" cy="971550"/>
            </a:xfrm>
            <a:custGeom>
              <a:avLst/>
              <a:gdLst>
                <a:gd name="T0" fmla="*/ 230 w 345"/>
                <a:gd name="T1" fmla="*/ 110 h 495"/>
                <a:gd name="T2" fmla="*/ 216 w 345"/>
                <a:gd name="T3" fmla="*/ 93 h 495"/>
                <a:gd name="T4" fmla="*/ 142 w 345"/>
                <a:gd name="T5" fmla="*/ 72 h 495"/>
                <a:gd name="T6" fmla="*/ 108 w 345"/>
                <a:gd name="T7" fmla="*/ 43 h 495"/>
                <a:gd name="T8" fmla="*/ 35 w 345"/>
                <a:gd name="T9" fmla="*/ 29 h 495"/>
                <a:gd name="T10" fmla="*/ 13 w 345"/>
                <a:gd name="T11" fmla="*/ 0 h 495"/>
                <a:gd name="T12" fmla="*/ 4 w 345"/>
                <a:gd name="T13" fmla="*/ 45 h 495"/>
                <a:gd name="T14" fmla="*/ 27 w 345"/>
                <a:gd name="T15" fmla="*/ 83 h 495"/>
                <a:gd name="T16" fmla="*/ 104 w 345"/>
                <a:gd name="T17" fmla="*/ 137 h 495"/>
                <a:gd name="T18" fmla="*/ 50 w 345"/>
                <a:gd name="T19" fmla="*/ 199 h 495"/>
                <a:gd name="T20" fmla="*/ 17 w 345"/>
                <a:gd name="T21" fmla="*/ 203 h 495"/>
                <a:gd name="T22" fmla="*/ 0 w 345"/>
                <a:gd name="T23" fmla="*/ 237 h 495"/>
                <a:gd name="T24" fmla="*/ 0 w 345"/>
                <a:gd name="T25" fmla="*/ 241 h 495"/>
                <a:gd name="T26" fmla="*/ 1 w 345"/>
                <a:gd name="T27" fmla="*/ 240 h 495"/>
                <a:gd name="T28" fmla="*/ 59 w 345"/>
                <a:gd name="T29" fmla="*/ 395 h 495"/>
                <a:gd name="T30" fmla="*/ 138 w 345"/>
                <a:gd name="T31" fmla="*/ 418 h 495"/>
                <a:gd name="T32" fmla="*/ 137 w 345"/>
                <a:gd name="T33" fmla="*/ 447 h 495"/>
                <a:gd name="T34" fmla="*/ 124 w 345"/>
                <a:gd name="T35" fmla="*/ 468 h 495"/>
                <a:gd name="T36" fmla="*/ 188 w 345"/>
                <a:gd name="T37" fmla="*/ 485 h 495"/>
                <a:gd name="T38" fmla="*/ 222 w 345"/>
                <a:gd name="T39" fmla="*/ 454 h 495"/>
                <a:gd name="T40" fmla="*/ 245 w 345"/>
                <a:gd name="T41" fmla="*/ 495 h 495"/>
                <a:gd name="T42" fmla="*/ 254 w 345"/>
                <a:gd name="T43" fmla="*/ 453 h 495"/>
                <a:gd name="T44" fmla="*/ 291 w 345"/>
                <a:gd name="T45" fmla="*/ 422 h 495"/>
                <a:gd name="T46" fmla="*/ 294 w 345"/>
                <a:gd name="T47" fmla="*/ 395 h 495"/>
                <a:gd name="T48" fmla="*/ 251 w 345"/>
                <a:gd name="T49" fmla="*/ 355 h 495"/>
                <a:gd name="T50" fmla="*/ 262 w 345"/>
                <a:gd name="T51" fmla="*/ 250 h 495"/>
                <a:gd name="T52" fmla="*/ 269 w 345"/>
                <a:gd name="T53" fmla="*/ 206 h 495"/>
                <a:gd name="T54" fmla="*/ 295 w 345"/>
                <a:gd name="T55" fmla="*/ 190 h 495"/>
                <a:gd name="T56" fmla="*/ 337 w 345"/>
                <a:gd name="T57" fmla="*/ 205 h 495"/>
                <a:gd name="T58" fmla="*/ 345 w 345"/>
                <a:gd name="T59" fmla="*/ 128 h 495"/>
                <a:gd name="T60" fmla="*/ 230 w 345"/>
                <a:gd name="T61" fmla="*/ 11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45" h="495">
                  <a:moveTo>
                    <a:pt x="230" y="110"/>
                  </a:moveTo>
                  <a:cubicBezTo>
                    <a:pt x="224" y="105"/>
                    <a:pt x="223" y="96"/>
                    <a:pt x="216" y="93"/>
                  </a:cubicBezTo>
                  <a:cubicBezTo>
                    <a:pt x="187" y="106"/>
                    <a:pt x="161" y="86"/>
                    <a:pt x="142" y="72"/>
                  </a:cubicBezTo>
                  <a:cubicBezTo>
                    <a:pt x="130" y="63"/>
                    <a:pt x="120" y="48"/>
                    <a:pt x="108" y="43"/>
                  </a:cubicBezTo>
                  <a:cubicBezTo>
                    <a:pt x="87" y="33"/>
                    <a:pt x="63" y="36"/>
                    <a:pt x="35" y="29"/>
                  </a:cubicBezTo>
                  <a:cubicBezTo>
                    <a:pt x="29" y="19"/>
                    <a:pt x="24" y="6"/>
                    <a:pt x="13" y="0"/>
                  </a:cubicBezTo>
                  <a:cubicBezTo>
                    <a:pt x="12" y="17"/>
                    <a:pt x="2" y="31"/>
                    <a:pt x="4" y="45"/>
                  </a:cubicBezTo>
                  <a:cubicBezTo>
                    <a:pt x="6" y="61"/>
                    <a:pt x="23" y="70"/>
                    <a:pt x="27" y="83"/>
                  </a:cubicBezTo>
                  <a:cubicBezTo>
                    <a:pt x="65" y="89"/>
                    <a:pt x="79" y="119"/>
                    <a:pt x="104" y="137"/>
                  </a:cubicBezTo>
                  <a:cubicBezTo>
                    <a:pt x="95" y="167"/>
                    <a:pt x="62" y="173"/>
                    <a:pt x="50" y="199"/>
                  </a:cubicBezTo>
                  <a:cubicBezTo>
                    <a:pt x="38" y="200"/>
                    <a:pt x="28" y="202"/>
                    <a:pt x="17" y="203"/>
                  </a:cubicBezTo>
                  <a:cubicBezTo>
                    <a:pt x="12" y="215"/>
                    <a:pt x="8" y="228"/>
                    <a:pt x="0" y="237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1" y="241"/>
                    <a:pt x="1" y="240"/>
                    <a:pt x="1" y="240"/>
                  </a:cubicBezTo>
                  <a:cubicBezTo>
                    <a:pt x="40" y="272"/>
                    <a:pt x="29" y="354"/>
                    <a:pt x="59" y="395"/>
                  </a:cubicBezTo>
                  <a:cubicBezTo>
                    <a:pt x="83" y="405"/>
                    <a:pt x="116" y="406"/>
                    <a:pt x="138" y="418"/>
                  </a:cubicBezTo>
                  <a:cubicBezTo>
                    <a:pt x="139" y="429"/>
                    <a:pt x="138" y="438"/>
                    <a:pt x="137" y="447"/>
                  </a:cubicBezTo>
                  <a:cubicBezTo>
                    <a:pt x="133" y="453"/>
                    <a:pt x="120" y="464"/>
                    <a:pt x="124" y="468"/>
                  </a:cubicBezTo>
                  <a:cubicBezTo>
                    <a:pt x="142" y="468"/>
                    <a:pt x="171" y="489"/>
                    <a:pt x="188" y="485"/>
                  </a:cubicBezTo>
                  <a:cubicBezTo>
                    <a:pt x="205" y="482"/>
                    <a:pt x="207" y="455"/>
                    <a:pt x="222" y="454"/>
                  </a:cubicBezTo>
                  <a:cubicBezTo>
                    <a:pt x="230" y="468"/>
                    <a:pt x="235" y="483"/>
                    <a:pt x="245" y="495"/>
                  </a:cubicBezTo>
                  <a:cubicBezTo>
                    <a:pt x="247" y="479"/>
                    <a:pt x="252" y="467"/>
                    <a:pt x="254" y="453"/>
                  </a:cubicBezTo>
                  <a:cubicBezTo>
                    <a:pt x="260" y="444"/>
                    <a:pt x="286" y="438"/>
                    <a:pt x="291" y="422"/>
                  </a:cubicBezTo>
                  <a:cubicBezTo>
                    <a:pt x="293" y="417"/>
                    <a:pt x="295" y="402"/>
                    <a:pt x="294" y="395"/>
                  </a:cubicBezTo>
                  <a:cubicBezTo>
                    <a:pt x="290" y="378"/>
                    <a:pt x="264" y="368"/>
                    <a:pt x="251" y="355"/>
                  </a:cubicBezTo>
                  <a:cubicBezTo>
                    <a:pt x="218" y="321"/>
                    <a:pt x="255" y="284"/>
                    <a:pt x="262" y="250"/>
                  </a:cubicBezTo>
                  <a:cubicBezTo>
                    <a:pt x="265" y="234"/>
                    <a:pt x="261" y="218"/>
                    <a:pt x="269" y="206"/>
                  </a:cubicBezTo>
                  <a:cubicBezTo>
                    <a:pt x="272" y="201"/>
                    <a:pt x="285" y="192"/>
                    <a:pt x="295" y="190"/>
                  </a:cubicBezTo>
                  <a:cubicBezTo>
                    <a:pt x="314" y="187"/>
                    <a:pt x="321" y="201"/>
                    <a:pt x="337" y="205"/>
                  </a:cubicBezTo>
                  <a:cubicBezTo>
                    <a:pt x="340" y="180"/>
                    <a:pt x="343" y="155"/>
                    <a:pt x="345" y="128"/>
                  </a:cubicBezTo>
                  <a:cubicBezTo>
                    <a:pt x="316" y="110"/>
                    <a:pt x="263" y="124"/>
                    <a:pt x="230" y="11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29" name="Freeform 5"/>
            <p:cNvSpPr>
              <a:spLocks/>
            </p:cNvSpPr>
            <p:nvPr/>
          </p:nvSpPr>
          <p:spPr bwMode="auto">
            <a:xfrm>
              <a:off x="7929563" y="1462088"/>
              <a:ext cx="461963" cy="1211263"/>
            </a:xfrm>
            <a:custGeom>
              <a:avLst/>
              <a:gdLst>
                <a:gd name="T0" fmla="*/ 169 w 236"/>
                <a:gd name="T1" fmla="*/ 476 h 619"/>
                <a:gd name="T2" fmla="*/ 139 w 236"/>
                <a:gd name="T3" fmla="*/ 428 h 619"/>
                <a:gd name="T4" fmla="*/ 151 w 236"/>
                <a:gd name="T5" fmla="*/ 372 h 619"/>
                <a:gd name="T6" fmla="*/ 143 w 236"/>
                <a:gd name="T7" fmla="*/ 325 h 619"/>
                <a:gd name="T8" fmla="*/ 136 w 236"/>
                <a:gd name="T9" fmla="*/ 276 h 619"/>
                <a:gd name="T10" fmla="*/ 160 w 236"/>
                <a:gd name="T11" fmla="*/ 221 h 619"/>
                <a:gd name="T12" fmla="*/ 181 w 236"/>
                <a:gd name="T13" fmla="*/ 163 h 619"/>
                <a:gd name="T14" fmla="*/ 167 w 236"/>
                <a:gd name="T15" fmla="*/ 127 h 619"/>
                <a:gd name="T16" fmla="*/ 134 w 236"/>
                <a:gd name="T17" fmla="*/ 11 h 619"/>
                <a:gd name="T18" fmla="*/ 127 w 236"/>
                <a:gd name="T19" fmla="*/ 0 h 619"/>
                <a:gd name="T20" fmla="*/ 116 w 236"/>
                <a:gd name="T21" fmla="*/ 14 h 619"/>
                <a:gd name="T22" fmla="*/ 81 w 236"/>
                <a:gd name="T23" fmla="*/ 31 h 619"/>
                <a:gd name="T24" fmla="*/ 40 w 236"/>
                <a:gd name="T25" fmla="*/ 219 h 619"/>
                <a:gd name="T26" fmla="*/ 11 w 236"/>
                <a:gd name="T27" fmla="*/ 255 h 619"/>
                <a:gd name="T28" fmla="*/ 14 w 236"/>
                <a:gd name="T29" fmla="*/ 321 h 619"/>
                <a:gd name="T30" fmla="*/ 0 w 236"/>
                <a:gd name="T31" fmla="*/ 344 h 619"/>
                <a:gd name="T32" fmla="*/ 20 w 236"/>
                <a:gd name="T33" fmla="*/ 404 h 619"/>
                <a:gd name="T34" fmla="*/ 4 w 236"/>
                <a:gd name="T35" fmla="*/ 442 h 619"/>
                <a:gd name="T36" fmla="*/ 10 w 236"/>
                <a:gd name="T37" fmla="*/ 468 h 619"/>
                <a:gd name="T38" fmla="*/ 95 w 236"/>
                <a:gd name="T39" fmla="*/ 565 h 619"/>
                <a:gd name="T40" fmla="*/ 127 w 236"/>
                <a:gd name="T41" fmla="*/ 619 h 619"/>
                <a:gd name="T42" fmla="*/ 160 w 236"/>
                <a:gd name="T43" fmla="*/ 573 h 619"/>
                <a:gd name="T44" fmla="*/ 192 w 236"/>
                <a:gd name="T45" fmla="*/ 569 h 619"/>
                <a:gd name="T46" fmla="*/ 236 w 236"/>
                <a:gd name="T47" fmla="*/ 521 h 619"/>
                <a:gd name="T48" fmla="*/ 169 w 236"/>
                <a:gd name="T49" fmla="*/ 476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6" h="619">
                  <a:moveTo>
                    <a:pt x="169" y="476"/>
                  </a:moveTo>
                  <a:cubicBezTo>
                    <a:pt x="165" y="460"/>
                    <a:pt x="140" y="443"/>
                    <a:pt x="139" y="428"/>
                  </a:cubicBezTo>
                  <a:cubicBezTo>
                    <a:pt x="137" y="411"/>
                    <a:pt x="151" y="389"/>
                    <a:pt x="151" y="372"/>
                  </a:cubicBezTo>
                  <a:cubicBezTo>
                    <a:pt x="151" y="357"/>
                    <a:pt x="145" y="340"/>
                    <a:pt x="143" y="325"/>
                  </a:cubicBezTo>
                  <a:cubicBezTo>
                    <a:pt x="140" y="309"/>
                    <a:pt x="134" y="291"/>
                    <a:pt x="136" y="276"/>
                  </a:cubicBezTo>
                  <a:cubicBezTo>
                    <a:pt x="139" y="259"/>
                    <a:pt x="153" y="240"/>
                    <a:pt x="160" y="221"/>
                  </a:cubicBezTo>
                  <a:cubicBezTo>
                    <a:pt x="165" y="206"/>
                    <a:pt x="181" y="176"/>
                    <a:pt x="181" y="163"/>
                  </a:cubicBezTo>
                  <a:cubicBezTo>
                    <a:pt x="181" y="152"/>
                    <a:pt x="171" y="138"/>
                    <a:pt x="167" y="127"/>
                  </a:cubicBezTo>
                  <a:cubicBezTo>
                    <a:pt x="152" y="90"/>
                    <a:pt x="137" y="57"/>
                    <a:pt x="134" y="11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4" y="4"/>
                    <a:pt x="120" y="9"/>
                    <a:pt x="116" y="14"/>
                  </a:cubicBezTo>
                  <a:cubicBezTo>
                    <a:pt x="106" y="27"/>
                    <a:pt x="100" y="33"/>
                    <a:pt x="81" y="31"/>
                  </a:cubicBezTo>
                  <a:cubicBezTo>
                    <a:pt x="71" y="97"/>
                    <a:pt x="55" y="158"/>
                    <a:pt x="40" y="219"/>
                  </a:cubicBezTo>
                  <a:cubicBezTo>
                    <a:pt x="34" y="234"/>
                    <a:pt x="15" y="238"/>
                    <a:pt x="11" y="255"/>
                  </a:cubicBezTo>
                  <a:cubicBezTo>
                    <a:pt x="6" y="275"/>
                    <a:pt x="17" y="302"/>
                    <a:pt x="14" y="321"/>
                  </a:cubicBezTo>
                  <a:cubicBezTo>
                    <a:pt x="12" y="332"/>
                    <a:pt x="2" y="334"/>
                    <a:pt x="0" y="344"/>
                  </a:cubicBezTo>
                  <a:cubicBezTo>
                    <a:pt x="13" y="363"/>
                    <a:pt x="23" y="379"/>
                    <a:pt x="20" y="404"/>
                  </a:cubicBezTo>
                  <a:cubicBezTo>
                    <a:pt x="18" y="418"/>
                    <a:pt x="5" y="430"/>
                    <a:pt x="4" y="442"/>
                  </a:cubicBezTo>
                  <a:cubicBezTo>
                    <a:pt x="4" y="451"/>
                    <a:pt x="11" y="460"/>
                    <a:pt x="10" y="468"/>
                  </a:cubicBezTo>
                  <a:cubicBezTo>
                    <a:pt x="44" y="494"/>
                    <a:pt x="76" y="525"/>
                    <a:pt x="95" y="565"/>
                  </a:cubicBezTo>
                  <a:cubicBezTo>
                    <a:pt x="104" y="583"/>
                    <a:pt x="109" y="606"/>
                    <a:pt x="127" y="619"/>
                  </a:cubicBezTo>
                  <a:cubicBezTo>
                    <a:pt x="147" y="612"/>
                    <a:pt x="148" y="587"/>
                    <a:pt x="160" y="573"/>
                  </a:cubicBezTo>
                  <a:cubicBezTo>
                    <a:pt x="170" y="571"/>
                    <a:pt x="180" y="569"/>
                    <a:pt x="192" y="569"/>
                  </a:cubicBezTo>
                  <a:cubicBezTo>
                    <a:pt x="201" y="547"/>
                    <a:pt x="229" y="544"/>
                    <a:pt x="236" y="521"/>
                  </a:cubicBezTo>
                  <a:cubicBezTo>
                    <a:pt x="217" y="503"/>
                    <a:pt x="204" y="479"/>
                    <a:pt x="169" y="47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8194675" y="519113"/>
              <a:ext cx="2422525" cy="2646363"/>
            </a:xfrm>
            <a:custGeom>
              <a:avLst/>
              <a:gdLst>
                <a:gd name="T0" fmla="*/ 1090 w 1237"/>
                <a:gd name="T1" fmla="*/ 339 h 1352"/>
                <a:gd name="T2" fmla="*/ 962 w 1237"/>
                <a:gd name="T3" fmla="*/ 339 h 1352"/>
                <a:gd name="T4" fmla="*/ 887 w 1237"/>
                <a:gd name="T5" fmla="*/ 374 h 1352"/>
                <a:gd name="T6" fmla="*/ 799 w 1237"/>
                <a:gd name="T7" fmla="*/ 351 h 1352"/>
                <a:gd name="T8" fmla="*/ 758 w 1237"/>
                <a:gd name="T9" fmla="*/ 278 h 1352"/>
                <a:gd name="T10" fmla="*/ 707 w 1237"/>
                <a:gd name="T11" fmla="*/ 206 h 1352"/>
                <a:gd name="T12" fmla="*/ 617 w 1237"/>
                <a:gd name="T13" fmla="*/ 136 h 1352"/>
                <a:gd name="T14" fmla="*/ 551 w 1237"/>
                <a:gd name="T15" fmla="*/ 47 h 1352"/>
                <a:gd name="T16" fmla="*/ 440 w 1237"/>
                <a:gd name="T17" fmla="*/ 0 h 1352"/>
                <a:gd name="T18" fmla="*/ 372 w 1237"/>
                <a:gd name="T19" fmla="*/ 57 h 1352"/>
                <a:gd name="T20" fmla="*/ 426 w 1237"/>
                <a:gd name="T21" fmla="*/ 107 h 1352"/>
                <a:gd name="T22" fmla="*/ 381 w 1237"/>
                <a:gd name="T23" fmla="*/ 140 h 1352"/>
                <a:gd name="T24" fmla="*/ 336 w 1237"/>
                <a:gd name="T25" fmla="*/ 249 h 1352"/>
                <a:gd name="T26" fmla="*/ 181 w 1237"/>
                <a:gd name="T27" fmla="*/ 382 h 1352"/>
                <a:gd name="T28" fmla="*/ 27 w 1237"/>
                <a:gd name="T29" fmla="*/ 439 h 1352"/>
                <a:gd name="T30" fmla="*/ 6 w 1237"/>
                <a:gd name="T31" fmla="*/ 489 h 1352"/>
                <a:gd name="T32" fmla="*/ 27 w 1237"/>
                <a:gd name="T33" fmla="*/ 571 h 1352"/>
                <a:gd name="T34" fmla="*/ 58 w 1237"/>
                <a:gd name="T35" fmla="*/ 646 h 1352"/>
                <a:gd name="T36" fmla="*/ 37 w 1237"/>
                <a:gd name="T37" fmla="*/ 704 h 1352"/>
                <a:gd name="T38" fmla="*/ 27 w 1237"/>
                <a:gd name="T39" fmla="*/ 848 h 1352"/>
                <a:gd name="T40" fmla="*/ 129 w 1237"/>
                <a:gd name="T41" fmla="*/ 894 h 1352"/>
                <a:gd name="T42" fmla="*/ 235 w 1237"/>
                <a:gd name="T43" fmla="*/ 937 h 1352"/>
                <a:gd name="T44" fmla="*/ 373 w 1237"/>
                <a:gd name="T45" fmla="*/ 986 h 1352"/>
                <a:gd name="T46" fmla="*/ 311 w 1237"/>
                <a:gd name="T47" fmla="*/ 1065 h 1352"/>
                <a:gd name="T48" fmla="*/ 289 w 1237"/>
                <a:gd name="T49" fmla="*/ 1115 h 1352"/>
                <a:gd name="T50" fmla="*/ 321 w 1237"/>
                <a:gd name="T51" fmla="*/ 1254 h 1352"/>
                <a:gd name="T52" fmla="*/ 310 w 1237"/>
                <a:gd name="T53" fmla="*/ 1301 h 1352"/>
                <a:gd name="T54" fmla="*/ 369 w 1237"/>
                <a:gd name="T55" fmla="*/ 1319 h 1352"/>
                <a:gd name="T56" fmla="*/ 495 w 1237"/>
                <a:gd name="T57" fmla="*/ 1252 h 1352"/>
                <a:gd name="T58" fmla="*/ 589 w 1237"/>
                <a:gd name="T59" fmla="*/ 1167 h 1352"/>
                <a:gd name="T60" fmla="*/ 609 w 1237"/>
                <a:gd name="T61" fmla="*/ 1148 h 1352"/>
                <a:gd name="T62" fmla="*/ 667 w 1237"/>
                <a:gd name="T63" fmla="*/ 1035 h 1352"/>
                <a:gd name="T64" fmla="*/ 742 w 1237"/>
                <a:gd name="T65" fmla="*/ 936 h 1352"/>
                <a:gd name="T66" fmla="*/ 790 w 1237"/>
                <a:gd name="T67" fmla="*/ 809 h 1352"/>
                <a:gd name="T68" fmla="*/ 854 w 1237"/>
                <a:gd name="T69" fmla="*/ 750 h 1352"/>
                <a:gd name="T70" fmla="*/ 966 w 1237"/>
                <a:gd name="T71" fmla="*/ 692 h 1352"/>
                <a:gd name="T72" fmla="*/ 1086 w 1237"/>
                <a:gd name="T73" fmla="*/ 675 h 1352"/>
                <a:gd name="T74" fmla="*/ 1154 w 1237"/>
                <a:gd name="T75" fmla="*/ 651 h 1352"/>
                <a:gd name="T76" fmla="*/ 1193 w 1237"/>
                <a:gd name="T77" fmla="*/ 623 h 1352"/>
                <a:gd name="T78" fmla="*/ 1214 w 1237"/>
                <a:gd name="T79" fmla="*/ 440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37" h="1352">
                  <a:moveTo>
                    <a:pt x="1122" y="364"/>
                  </a:moveTo>
                  <a:cubicBezTo>
                    <a:pt x="1111" y="355"/>
                    <a:pt x="1100" y="340"/>
                    <a:pt x="1090" y="339"/>
                  </a:cubicBezTo>
                  <a:cubicBezTo>
                    <a:pt x="1073" y="336"/>
                    <a:pt x="1049" y="352"/>
                    <a:pt x="1030" y="352"/>
                  </a:cubicBezTo>
                  <a:cubicBezTo>
                    <a:pt x="1007" y="352"/>
                    <a:pt x="984" y="336"/>
                    <a:pt x="962" y="339"/>
                  </a:cubicBezTo>
                  <a:cubicBezTo>
                    <a:pt x="951" y="340"/>
                    <a:pt x="935" y="351"/>
                    <a:pt x="924" y="356"/>
                  </a:cubicBezTo>
                  <a:cubicBezTo>
                    <a:pt x="911" y="362"/>
                    <a:pt x="900" y="370"/>
                    <a:pt x="887" y="374"/>
                  </a:cubicBezTo>
                  <a:cubicBezTo>
                    <a:pt x="872" y="369"/>
                    <a:pt x="862" y="350"/>
                    <a:pt x="845" y="347"/>
                  </a:cubicBezTo>
                  <a:cubicBezTo>
                    <a:pt x="832" y="344"/>
                    <a:pt x="817" y="353"/>
                    <a:pt x="799" y="351"/>
                  </a:cubicBezTo>
                  <a:cubicBezTo>
                    <a:pt x="788" y="342"/>
                    <a:pt x="776" y="334"/>
                    <a:pt x="767" y="323"/>
                  </a:cubicBezTo>
                  <a:cubicBezTo>
                    <a:pt x="764" y="309"/>
                    <a:pt x="762" y="292"/>
                    <a:pt x="758" y="278"/>
                  </a:cubicBezTo>
                  <a:cubicBezTo>
                    <a:pt x="747" y="268"/>
                    <a:pt x="733" y="261"/>
                    <a:pt x="723" y="250"/>
                  </a:cubicBezTo>
                  <a:cubicBezTo>
                    <a:pt x="715" y="237"/>
                    <a:pt x="716" y="219"/>
                    <a:pt x="707" y="206"/>
                  </a:cubicBezTo>
                  <a:cubicBezTo>
                    <a:pt x="699" y="194"/>
                    <a:pt x="677" y="183"/>
                    <a:pt x="662" y="171"/>
                  </a:cubicBezTo>
                  <a:cubicBezTo>
                    <a:pt x="647" y="160"/>
                    <a:pt x="627" y="148"/>
                    <a:pt x="617" y="136"/>
                  </a:cubicBezTo>
                  <a:cubicBezTo>
                    <a:pt x="601" y="116"/>
                    <a:pt x="594" y="88"/>
                    <a:pt x="578" y="69"/>
                  </a:cubicBezTo>
                  <a:cubicBezTo>
                    <a:pt x="571" y="61"/>
                    <a:pt x="560" y="55"/>
                    <a:pt x="551" y="47"/>
                  </a:cubicBezTo>
                  <a:cubicBezTo>
                    <a:pt x="543" y="40"/>
                    <a:pt x="535" y="29"/>
                    <a:pt x="526" y="25"/>
                  </a:cubicBezTo>
                  <a:cubicBezTo>
                    <a:pt x="498" y="12"/>
                    <a:pt x="466" y="14"/>
                    <a:pt x="440" y="0"/>
                  </a:cubicBezTo>
                  <a:cubicBezTo>
                    <a:pt x="421" y="9"/>
                    <a:pt x="400" y="17"/>
                    <a:pt x="380" y="26"/>
                  </a:cubicBezTo>
                  <a:cubicBezTo>
                    <a:pt x="376" y="35"/>
                    <a:pt x="375" y="47"/>
                    <a:pt x="372" y="57"/>
                  </a:cubicBezTo>
                  <a:cubicBezTo>
                    <a:pt x="379" y="64"/>
                    <a:pt x="389" y="71"/>
                    <a:pt x="400" y="80"/>
                  </a:cubicBezTo>
                  <a:cubicBezTo>
                    <a:pt x="407" y="87"/>
                    <a:pt x="424" y="98"/>
                    <a:pt x="426" y="107"/>
                  </a:cubicBezTo>
                  <a:cubicBezTo>
                    <a:pt x="428" y="116"/>
                    <a:pt x="423" y="127"/>
                    <a:pt x="423" y="140"/>
                  </a:cubicBezTo>
                  <a:cubicBezTo>
                    <a:pt x="381" y="140"/>
                    <a:pt x="381" y="140"/>
                    <a:pt x="381" y="140"/>
                  </a:cubicBezTo>
                  <a:cubicBezTo>
                    <a:pt x="370" y="169"/>
                    <a:pt x="389" y="189"/>
                    <a:pt x="397" y="211"/>
                  </a:cubicBezTo>
                  <a:cubicBezTo>
                    <a:pt x="379" y="225"/>
                    <a:pt x="372" y="252"/>
                    <a:pt x="336" y="249"/>
                  </a:cubicBezTo>
                  <a:cubicBezTo>
                    <a:pt x="303" y="277"/>
                    <a:pt x="272" y="312"/>
                    <a:pt x="237" y="343"/>
                  </a:cubicBezTo>
                  <a:cubicBezTo>
                    <a:pt x="221" y="357"/>
                    <a:pt x="201" y="368"/>
                    <a:pt x="181" y="382"/>
                  </a:cubicBezTo>
                  <a:cubicBezTo>
                    <a:pt x="164" y="394"/>
                    <a:pt x="142" y="415"/>
                    <a:pt x="124" y="422"/>
                  </a:cubicBezTo>
                  <a:cubicBezTo>
                    <a:pt x="95" y="434"/>
                    <a:pt x="62" y="433"/>
                    <a:pt x="27" y="439"/>
                  </a:cubicBezTo>
                  <a:cubicBezTo>
                    <a:pt x="18" y="447"/>
                    <a:pt x="9" y="459"/>
                    <a:pt x="0" y="471"/>
                  </a:cubicBezTo>
                  <a:cubicBezTo>
                    <a:pt x="6" y="489"/>
                    <a:pt x="6" y="489"/>
                    <a:pt x="6" y="489"/>
                  </a:cubicBezTo>
                  <a:cubicBezTo>
                    <a:pt x="6" y="489"/>
                    <a:pt x="7" y="489"/>
                    <a:pt x="8" y="489"/>
                  </a:cubicBezTo>
                  <a:cubicBezTo>
                    <a:pt x="18" y="518"/>
                    <a:pt x="16" y="543"/>
                    <a:pt x="27" y="571"/>
                  </a:cubicBezTo>
                  <a:cubicBezTo>
                    <a:pt x="31" y="581"/>
                    <a:pt x="38" y="593"/>
                    <a:pt x="44" y="606"/>
                  </a:cubicBezTo>
                  <a:cubicBezTo>
                    <a:pt x="49" y="619"/>
                    <a:pt x="58" y="635"/>
                    <a:pt x="58" y="646"/>
                  </a:cubicBezTo>
                  <a:cubicBezTo>
                    <a:pt x="58" y="654"/>
                    <a:pt x="51" y="665"/>
                    <a:pt x="48" y="675"/>
                  </a:cubicBezTo>
                  <a:cubicBezTo>
                    <a:pt x="44" y="685"/>
                    <a:pt x="40" y="695"/>
                    <a:pt x="37" y="704"/>
                  </a:cubicBezTo>
                  <a:cubicBezTo>
                    <a:pt x="31" y="720"/>
                    <a:pt x="15" y="745"/>
                    <a:pt x="13" y="761"/>
                  </a:cubicBezTo>
                  <a:cubicBezTo>
                    <a:pt x="10" y="789"/>
                    <a:pt x="24" y="815"/>
                    <a:pt x="27" y="848"/>
                  </a:cubicBezTo>
                  <a:cubicBezTo>
                    <a:pt x="41" y="855"/>
                    <a:pt x="50" y="866"/>
                    <a:pt x="57" y="881"/>
                  </a:cubicBezTo>
                  <a:cubicBezTo>
                    <a:pt x="82" y="884"/>
                    <a:pt x="106" y="889"/>
                    <a:pt x="129" y="894"/>
                  </a:cubicBezTo>
                  <a:cubicBezTo>
                    <a:pt x="151" y="908"/>
                    <a:pt x="179" y="951"/>
                    <a:pt x="214" y="948"/>
                  </a:cubicBezTo>
                  <a:cubicBezTo>
                    <a:pt x="225" y="947"/>
                    <a:pt x="227" y="939"/>
                    <a:pt x="235" y="937"/>
                  </a:cubicBezTo>
                  <a:cubicBezTo>
                    <a:pt x="242" y="946"/>
                    <a:pt x="244" y="957"/>
                    <a:pt x="255" y="962"/>
                  </a:cubicBezTo>
                  <a:cubicBezTo>
                    <a:pt x="287" y="978"/>
                    <a:pt x="352" y="958"/>
                    <a:pt x="373" y="986"/>
                  </a:cubicBezTo>
                  <a:cubicBezTo>
                    <a:pt x="369" y="1022"/>
                    <a:pt x="366" y="1059"/>
                    <a:pt x="361" y="1094"/>
                  </a:cubicBezTo>
                  <a:cubicBezTo>
                    <a:pt x="348" y="1081"/>
                    <a:pt x="333" y="1070"/>
                    <a:pt x="311" y="1065"/>
                  </a:cubicBezTo>
                  <a:cubicBezTo>
                    <a:pt x="306" y="1069"/>
                    <a:pt x="300" y="1072"/>
                    <a:pt x="294" y="1076"/>
                  </a:cubicBezTo>
                  <a:cubicBezTo>
                    <a:pt x="289" y="1091"/>
                    <a:pt x="292" y="1103"/>
                    <a:pt x="289" y="1115"/>
                  </a:cubicBezTo>
                  <a:cubicBezTo>
                    <a:pt x="284" y="1140"/>
                    <a:pt x="264" y="1158"/>
                    <a:pt x="264" y="1181"/>
                  </a:cubicBezTo>
                  <a:cubicBezTo>
                    <a:pt x="263" y="1219"/>
                    <a:pt x="315" y="1226"/>
                    <a:pt x="321" y="1254"/>
                  </a:cubicBezTo>
                  <a:cubicBezTo>
                    <a:pt x="322" y="1261"/>
                    <a:pt x="320" y="1278"/>
                    <a:pt x="318" y="1287"/>
                  </a:cubicBezTo>
                  <a:cubicBezTo>
                    <a:pt x="316" y="1292"/>
                    <a:pt x="311" y="1296"/>
                    <a:pt x="310" y="1301"/>
                  </a:cubicBezTo>
                  <a:cubicBezTo>
                    <a:pt x="306" y="1317"/>
                    <a:pt x="307" y="1333"/>
                    <a:pt x="309" y="1352"/>
                  </a:cubicBezTo>
                  <a:cubicBezTo>
                    <a:pt x="337" y="1349"/>
                    <a:pt x="347" y="1329"/>
                    <a:pt x="369" y="1319"/>
                  </a:cubicBezTo>
                  <a:cubicBezTo>
                    <a:pt x="382" y="1286"/>
                    <a:pt x="402" y="1264"/>
                    <a:pt x="438" y="1258"/>
                  </a:cubicBezTo>
                  <a:cubicBezTo>
                    <a:pt x="457" y="1254"/>
                    <a:pt x="476" y="1260"/>
                    <a:pt x="495" y="1252"/>
                  </a:cubicBezTo>
                  <a:cubicBezTo>
                    <a:pt x="534" y="1235"/>
                    <a:pt x="482" y="1180"/>
                    <a:pt x="509" y="1156"/>
                  </a:cubicBezTo>
                  <a:cubicBezTo>
                    <a:pt x="524" y="1142"/>
                    <a:pt x="571" y="1157"/>
                    <a:pt x="589" y="1167"/>
                  </a:cubicBezTo>
                  <a:cubicBezTo>
                    <a:pt x="596" y="1170"/>
                    <a:pt x="600" y="1178"/>
                    <a:pt x="607" y="1176"/>
                  </a:cubicBezTo>
                  <a:cubicBezTo>
                    <a:pt x="609" y="1168"/>
                    <a:pt x="608" y="1157"/>
                    <a:pt x="609" y="1148"/>
                  </a:cubicBezTo>
                  <a:cubicBezTo>
                    <a:pt x="622" y="1146"/>
                    <a:pt x="631" y="1141"/>
                    <a:pt x="643" y="1139"/>
                  </a:cubicBezTo>
                  <a:cubicBezTo>
                    <a:pt x="642" y="1094"/>
                    <a:pt x="659" y="1069"/>
                    <a:pt x="667" y="1035"/>
                  </a:cubicBezTo>
                  <a:cubicBezTo>
                    <a:pt x="693" y="1022"/>
                    <a:pt x="716" y="1006"/>
                    <a:pt x="741" y="993"/>
                  </a:cubicBezTo>
                  <a:cubicBezTo>
                    <a:pt x="751" y="974"/>
                    <a:pt x="754" y="954"/>
                    <a:pt x="742" y="936"/>
                  </a:cubicBezTo>
                  <a:cubicBezTo>
                    <a:pt x="749" y="917"/>
                    <a:pt x="765" y="904"/>
                    <a:pt x="773" y="883"/>
                  </a:cubicBezTo>
                  <a:cubicBezTo>
                    <a:pt x="782" y="860"/>
                    <a:pt x="781" y="832"/>
                    <a:pt x="790" y="809"/>
                  </a:cubicBezTo>
                  <a:cubicBezTo>
                    <a:pt x="792" y="804"/>
                    <a:pt x="799" y="796"/>
                    <a:pt x="803" y="790"/>
                  </a:cubicBezTo>
                  <a:cubicBezTo>
                    <a:pt x="818" y="768"/>
                    <a:pt x="831" y="763"/>
                    <a:pt x="854" y="750"/>
                  </a:cubicBezTo>
                  <a:cubicBezTo>
                    <a:pt x="867" y="743"/>
                    <a:pt x="881" y="738"/>
                    <a:pt x="893" y="732"/>
                  </a:cubicBezTo>
                  <a:cubicBezTo>
                    <a:pt x="915" y="720"/>
                    <a:pt x="944" y="699"/>
                    <a:pt x="966" y="692"/>
                  </a:cubicBezTo>
                  <a:cubicBezTo>
                    <a:pt x="985" y="686"/>
                    <a:pt x="1007" y="687"/>
                    <a:pt x="1027" y="684"/>
                  </a:cubicBezTo>
                  <a:cubicBezTo>
                    <a:pt x="1047" y="681"/>
                    <a:pt x="1066" y="677"/>
                    <a:pt x="1086" y="675"/>
                  </a:cubicBezTo>
                  <a:cubicBezTo>
                    <a:pt x="1090" y="667"/>
                    <a:pt x="1092" y="659"/>
                    <a:pt x="1097" y="652"/>
                  </a:cubicBezTo>
                  <a:cubicBezTo>
                    <a:pt x="1103" y="642"/>
                    <a:pt x="1125" y="641"/>
                    <a:pt x="1154" y="651"/>
                  </a:cubicBezTo>
                  <a:cubicBezTo>
                    <a:pt x="1190" y="663"/>
                    <a:pt x="1234" y="689"/>
                    <a:pt x="1235" y="687"/>
                  </a:cubicBezTo>
                  <a:cubicBezTo>
                    <a:pt x="1237" y="680"/>
                    <a:pt x="1220" y="646"/>
                    <a:pt x="1193" y="623"/>
                  </a:cubicBezTo>
                  <a:cubicBezTo>
                    <a:pt x="1164" y="597"/>
                    <a:pt x="1139" y="571"/>
                    <a:pt x="1143" y="564"/>
                  </a:cubicBezTo>
                  <a:cubicBezTo>
                    <a:pt x="1167" y="522"/>
                    <a:pt x="1191" y="482"/>
                    <a:pt x="1214" y="440"/>
                  </a:cubicBezTo>
                  <a:cubicBezTo>
                    <a:pt x="1188" y="414"/>
                    <a:pt x="1153" y="390"/>
                    <a:pt x="1122" y="3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7132638" y="1485900"/>
              <a:ext cx="395288" cy="350838"/>
            </a:xfrm>
            <a:custGeom>
              <a:avLst/>
              <a:gdLst>
                <a:gd name="T0" fmla="*/ 162 w 202"/>
                <a:gd name="T1" fmla="*/ 0 h 179"/>
                <a:gd name="T2" fmla="*/ 191 w 202"/>
                <a:gd name="T3" fmla="*/ 79 h 179"/>
                <a:gd name="T4" fmla="*/ 144 w 202"/>
                <a:gd name="T5" fmla="*/ 127 h 179"/>
                <a:gd name="T6" fmla="*/ 144 w 202"/>
                <a:gd name="T7" fmla="*/ 135 h 179"/>
                <a:gd name="T8" fmla="*/ 133 w 202"/>
                <a:gd name="T9" fmla="*/ 143 h 179"/>
                <a:gd name="T10" fmla="*/ 132 w 202"/>
                <a:gd name="T11" fmla="*/ 155 h 179"/>
                <a:gd name="T12" fmla="*/ 120 w 202"/>
                <a:gd name="T13" fmla="*/ 152 h 179"/>
                <a:gd name="T14" fmla="*/ 61 w 202"/>
                <a:gd name="T15" fmla="*/ 173 h 179"/>
                <a:gd name="T16" fmla="*/ 44 w 202"/>
                <a:gd name="T17" fmla="*/ 162 h 179"/>
                <a:gd name="T18" fmla="*/ 0 w 202"/>
                <a:gd name="T19" fmla="*/ 148 h 179"/>
                <a:gd name="T20" fmla="*/ 11 w 202"/>
                <a:gd name="T21" fmla="*/ 120 h 179"/>
                <a:gd name="T22" fmla="*/ 62 w 202"/>
                <a:gd name="T23" fmla="*/ 75 h 179"/>
                <a:gd name="T24" fmla="*/ 98 w 202"/>
                <a:gd name="T25" fmla="*/ 60 h 179"/>
                <a:gd name="T26" fmla="*/ 162 w 202"/>
                <a:gd name="T2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2" h="179">
                  <a:moveTo>
                    <a:pt x="162" y="0"/>
                  </a:moveTo>
                  <a:cubicBezTo>
                    <a:pt x="172" y="25"/>
                    <a:pt x="202" y="45"/>
                    <a:pt x="191" y="79"/>
                  </a:cubicBezTo>
                  <a:cubicBezTo>
                    <a:pt x="186" y="97"/>
                    <a:pt x="154" y="111"/>
                    <a:pt x="144" y="127"/>
                  </a:cubicBezTo>
                  <a:cubicBezTo>
                    <a:pt x="144" y="129"/>
                    <a:pt x="144" y="132"/>
                    <a:pt x="144" y="135"/>
                  </a:cubicBezTo>
                  <a:cubicBezTo>
                    <a:pt x="138" y="135"/>
                    <a:pt x="136" y="139"/>
                    <a:pt x="133" y="143"/>
                  </a:cubicBezTo>
                  <a:cubicBezTo>
                    <a:pt x="131" y="145"/>
                    <a:pt x="132" y="150"/>
                    <a:pt x="132" y="155"/>
                  </a:cubicBezTo>
                  <a:cubicBezTo>
                    <a:pt x="127" y="155"/>
                    <a:pt x="124" y="153"/>
                    <a:pt x="120" y="152"/>
                  </a:cubicBezTo>
                  <a:cubicBezTo>
                    <a:pt x="106" y="167"/>
                    <a:pt x="89" y="179"/>
                    <a:pt x="61" y="173"/>
                  </a:cubicBezTo>
                  <a:cubicBezTo>
                    <a:pt x="54" y="172"/>
                    <a:pt x="50" y="166"/>
                    <a:pt x="44" y="162"/>
                  </a:cubicBezTo>
                  <a:cubicBezTo>
                    <a:pt x="29" y="156"/>
                    <a:pt x="11" y="153"/>
                    <a:pt x="0" y="148"/>
                  </a:cubicBezTo>
                  <a:cubicBezTo>
                    <a:pt x="3" y="138"/>
                    <a:pt x="7" y="130"/>
                    <a:pt x="11" y="120"/>
                  </a:cubicBezTo>
                  <a:cubicBezTo>
                    <a:pt x="31" y="109"/>
                    <a:pt x="54" y="100"/>
                    <a:pt x="62" y="75"/>
                  </a:cubicBezTo>
                  <a:cubicBezTo>
                    <a:pt x="75" y="71"/>
                    <a:pt x="85" y="64"/>
                    <a:pt x="98" y="60"/>
                  </a:cubicBezTo>
                  <a:cubicBezTo>
                    <a:pt x="105" y="25"/>
                    <a:pt x="148" y="27"/>
                    <a:pt x="162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7705725" y="1989138"/>
              <a:ext cx="487363" cy="909638"/>
            </a:xfrm>
            <a:custGeom>
              <a:avLst/>
              <a:gdLst>
                <a:gd name="T0" fmla="*/ 110 w 249"/>
                <a:gd name="T1" fmla="*/ 0 h 465"/>
                <a:gd name="T2" fmla="*/ 114 w 249"/>
                <a:gd name="T3" fmla="*/ 48 h 465"/>
                <a:gd name="T4" fmla="*/ 101 w 249"/>
                <a:gd name="T5" fmla="*/ 73 h 465"/>
                <a:gd name="T6" fmla="*/ 118 w 249"/>
                <a:gd name="T7" fmla="*/ 106 h 465"/>
                <a:gd name="T8" fmla="*/ 104 w 249"/>
                <a:gd name="T9" fmla="*/ 172 h 465"/>
                <a:gd name="T10" fmla="*/ 112 w 249"/>
                <a:gd name="T11" fmla="*/ 205 h 465"/>
                <a:gd name="T12" fmla="*/ 191 w 249"/>
                <a:gd name="T13" fmla="*/ 286 h 465"/>
                <a:gd name="T14" fmla="*/ 234 w 249"/>
                <a:gd name="T15" fmla="*/ 363 h 465"/>
                <a:gd name="T16" fmla="*/ 249 w 249"/>
                <a:gd name="T17" fmla="*/ 418 h 465"/>
                <a:gd name="T18" fmla="*/ 195 w 249"/>
                <a:gd name="T19" fmla="*/ 463 h 465"/>
                <a:gd name="T20" fmla="*/ 176 w 249"/>
                <a:gd name="T21" fmla="*/ 460 h 465"/>
                <a:gd name="T22" fmla="*/ 175 w 249"/>
                <a:gd name="T23" fmla="*/ 421 h 465"/>
                <a:gd name="T24" fmla="*/ 126 w 249"/>
                <a:gd name="T25" fmla="*/ 437 h 465"/>
                <a:gd name="T26" fmla="*/ 122 w 249"/>
                <a:gd name="T27" fmla="*/ 412 h 465"/>
                <a:gd name="T28" fmla="*/ 63 w 249"/>
                <a:gd name="T29" fmla="*/ 441 h 465"/>
                <a:gd name="T30" fmla="*/ 13 w 249"/>
                <a:gd name="T31" fmla="*/ 394 h 465"/>
                <a:gd name="T32" fmla="*/ 20 w 249"/>
                <a:gd name="T33" fmla="*/ 352 h 465"/>
                <a:gd name="T34" fmla="*/ 39 w 249"/>
                <a:gd name="T35" fmla="*/ 318 h 465"/>
                <a:gd name="T36" fmla="*/ 9 w 249"/>
                <a:gd name="T37" fmla="*/ 248 h 465"/>
                <a:gd name="T38" fmla="*/ 42 w 249"/>
                <a:gd name="T39" fmla="*/ 209 h 465"/>
                <a:gd name="T40" fmla="*/ 9 w 249"/>
                <a:gd name="T41" fmla="*/ 193 h 465"/>
                <a:gd name="T42" fmla="*/ 5 w 249"/>
                <a:gd name="T43" fmla="*/ 152 h 465"/>
                <a:gd name="T44" fmla="*/ 14 w 249"/>
                <a:gd name="T45" fmla="*/ 128 h 465"/>
                <a:gd name="T46" fmla="*/ 10 w 249"/>
                <a:gd name="T47" fmla="*/ 81 h 465"/>
                <a:gd name="T48" fmla="*/ 30 w 249"/>
                <a:gd name="T49" fmla="*/ 48 h 465"/>
                <a:gd name="T50" fmla="*/ 47 w 249"/>
                <a:gd name="T51" fmla="*/ 14 h 465"/>
                <a:gd name="T52" fmla="*/ 43 w 249"/>
                <a:gd name="T53" fmla="*/ 4 h 465"/>
                <a:gd name="T54" fmla="*/ 110 w 249"/>
                <a:gd name="T55" fmla="*/ 0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9" h="465">
                  <a:moveTo>
                    <a:pt x="110" y="0"/>
                  </a:moveTo>
                  <a:cubicBezTo>
                    <a:pt x="112" y="18"/>
                    <a:pt x="117" y="31"/>
                    <a:pt x="114" y="48"/>
                  </a:cubicBezTo>
                  <a:cubicBezTo>
                    <a:pt x="113" y="57"/>
                    <a:pt x="102" y="64"/>
                    <a:pt x="101" y="73"/>
                  </a:cubicBezTo>
                  <a:cubicBezTo>
                    <a:pt x="101" y="85"/>
                    <a:pt x="115" y="93"/>
                    <a:pt x="118" y="106"/>
                  </a:cubicBezTo>
                  <a:cubicBezTo>
                    <a:pt x="126" y="134"/>
                    <a:pt x="114" y="150"/>
                    <a:pt x="104" y="172"/>
                  </a:cubicBezTo>
                  <a:cubicBezTo>
                    <a:pt x="107" y="182"/>
                    <a:pt x="109" y="194"/>
                    <a:pt x="112" y="205"/>
                  </a:cubicBezTo>
                  <a:cubicBezTo>
                    <a:pt x="141" y="231"/>
                    <a:pt x="171" y="251"/>
                    <a:pt x="191" y="286"/>
                  </a:cubicBezTo>
                  <a:cubicBezTo>
                    <a:pt x="205" y="312"/>
                    <a:pt x="211" y="346"/>
                    <a:pt x="234" y="363"/>
                  </a:cubicBezTo>
                  <a:cubicBezTo>
                    <a:pt x="235" y="386"/>
                    <a:pt x="242" y="401"/>
                    <a:pt x="249" y="418"/>
                  </a:cubicBezTo>
                  <a:cubicBezTo>
                    <a:pt x="229" y="431"/>
                    <a:pt x="211" y="446"/>
                    <a:pt x="195" y="463"/>
                  </a:cubicBezTo>
                  <a:cubicBezTo>
                    <a:pt x="188" y="463"/>
                    <a:pt x="179" y="465"/>
                    <a:pt x="176" y="460"/>
                  </a:cubicBezTo>
                  <a:cubicBezTo>
                    <a:pt x="173" y="447"/>
                    <a:pt x="184" y="433"/>
                    <a:pt x="175" y="421"/>
                  </a:cubicBezTo>
                  <a:cubicBezTo>
                    <a:pt x="158" y="426"/>
                    <a:pt x="142" y="430"/>
                    <a:pt x="126" y="437"/>
                  </a:cubicBezTo>
                  <a:cubicBezTo>
                    <a:pt x="124" y="429"/>
                    <a:pt x="123" y="420"/>
                    <a:pt x="122" y="412"/>
                  </a:cubicBezTo>
                  <a:cubicBezTo>
                    <a:pt x="91" y="409"/>
                    <a:pt x="91" y="439"/>
                    <a:pt x="63" y="441"/>
                  </a:cubicBezTo>
                  <a:cubicBezTo>
                    <a:pt x="44" y="428"/>
                    <a:pt x="24" y="415"/>
                    <a:pt x="13" y="394"/>
                  </a:cubicBezTo>
                  <a:cubicBezTo>
                    <a:pt x="21" y="382"/>
                    <a:pt x="16" y="367"/>
                    <a:pt x="20" y="352"/>
                  </a:cubicBezTo>
                  <a:cubicBezTo>
                    <a:pt x="23" y="339"/>
                    <a:pt x="37" y="330"/>
                    <a:pt x="39" y="318"/>
                  </a:cubicBezTo>
                  <a:cubicBezTo>
                    <a:pt x="28" y="297"/>
                    <a:pt x="0" y="283"/>
                    <a:pt x="9" y="248"/>
                  </a:cubicBezTo>
                  <a:cubicBezTo>
                    <a:pt x="13" y="232"/>
                    <a:pt x="34" y="224"/>
                    <a:pt x="42" y="209"/>
                  </a:cubicBezTo>
                  <a:cubicBezTo>
                    <a:pt x="32" y="202"/>
                    <a:pt x="23" y="195"/>
                    <a:pt x="9" y="193"/>
                  </a:cubicBezTo>
                  <a:cubicBezTo>
                    <a:pt x="11" y="178"/>
                    <a:pt x="4" y="167"/>
                    <a:pt x="5" y="152"/>
                  </a:cubicBezTo>
                  <a:cubicBezTo>
                    <a:pt x="6" y="143"/>
                    <a:pt x="13" y="137"/>
                    <a:pt x="14" y="128"/>
                  </a:cubicBezTo>
                  <a:cubicBezTo>
                    <a:pt x="16" y="112"/>
                    <a:pt x="7" y="97"/>
                    <a:pt x="10" y="81"/>
                  </a:cubicBezTo>
                  <a:cubicBezTo>
                    <a:pt x="13" y="70"/>
                    <a:pt x="24" y="59"/>
                    <a:pt x="30" y="48"/>
                  </a:cubicBezTo>
                  <a:cubicBezTo>
                    <a:pt x="37" y="35"/>
                    <a:pt x="41" y="24"/>
                    <a:pt x="47" y="14"/>
                  </a:cubicBezTo>
                  <a:cubicBezTo>
                    <a:pt x="49" y="8"/>
                    <a:pt x="40" y="7"/>
                    <a:pt x="43" y="4"/>
                  </a:cubicBezTo>
                  <a:cubicBezTo>
                    <a:pt x="65" y="2"/>
                    <a:pt x="96" y="1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34" name="Freeform 10"/>
            <p:cNvSpPr>
              <a:spLocks/>
            </p:cNvSpPr>
            <p:nvPr/>
          </p:nvSpPr>
          <p:spPr bwMode="auto">
            <a:xfrm>
              <a:off x="7421563" y="2268538"/>
              <a:ext cx="328613" cy="406400"/>
            </a:xfrm>
            <a:custGeom>
              <a:avLst/>
              <a:gdLst>
                <a:gd name="T0" fmla="*/ 67 w 168"/>
                <a:gd name="T1" fmla="*/ 0 h 208"/>
                <a:gd name="T2" fmla="*/ 92 w 168"/>
                <a:gd name="T3" fmla="*/ 43 h 208"/>
                <a:gd name="T4" fmla="*/ 166 w 168"/>
                <a:gd name="T5" fmla="*/ 67 h 208"/>
                <a:gd name="T6" fmla="*/ 141 w 168"/>
                <a:gd name="T7" fmla="*/ 100 h 208"/>
                <a:gd name="T8" fmla="*/ 168 w 168"/>
                <a:gd name="T9" fmla="*/ 175 h 208"/>
                <a:gd name="T10" fmla="*/ 150 w 168"/>
                <a:gd name="T11" fmla="*/ 205 h 208"/>
                <a:gd name="T12" fmla="*/ 120 w 168"/>
                <a:gd name="T13" fmla="*/ 207 h 208"/>
                <a:gd name="T14" fmla="*/ 100 w 168"/>
                <a:gd name="T15" fmla="*/ 151 h 208"/>
                <a:gd name="T16" fmla="*/ 85 w 168"/>
                <a:gd name="T17" fmla="*/ 135 h 208"/>
                <a:gd name="T18" fmla="*/ 39 w 168"/>
                <a:gd name="T19" fmla="*/ 96 h 208"/>
                <a:gd name="T20" fmla="*/ 0 w 168"/>
                <a:gd name="T21" fmla="*/ 68 h 208"/>
                <a:gd name="T22" fmla="*/ 8 w 168"/>
                <a:gd name="T23" fmla="*/ 68 h 208"/>
                <a:gd name="T24" fmla="*/ 64 w 168"/>
                <a:gd name="T25" fmla="*/ 9 h 208"/>
                <a:gd name="T26" fmla="*/ 67 w 168"/>
                <a:gd name="T27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208">
                  <a:moveTo>
                    <a:pt x="67" y="0"/>
                  </a:moveTo>
                  <a:cubicBezTo>
                    <a:pt x="74" y="15"/>
                    <a:pt x="80" y="32"/>
                    <a:pt x="92" y="43"/>
                  </a:cubicBezTo>
                  <a:cubicBezTo>
                    <a:pt x="115" y="53"/>
                    <a:pt x="141" y="59"/>
                    <a:pt x="166" y="67"/>
                  </a:cubicBezTo>
                  <a:cubicBezTo>
                    <a:pt x="163" y="78"/>
                    <a:pt x="148" y="89"/>
                    <a:pt x="141" y="100"/>
                  </a:cubicBezTo>
                  <a:cubicBezTo>
                    <a:pt x="135" y="140"/>
                    <a:pt x="153" y="156"/>
                    <a:pt x="168" y="175"/>
                  </a:cubicBezTo>
                  <a:cubicBezTo>
                    <a:pt x="164" y="187"/>
                    <a:pt x="158" y="197"/>
                    <a:pt x="150" y="205"/>
                  </a:cubicBezTo>
                  <a:cubicBezTo>
                    <a:pt x="140" y="205"/>
                    <a:pt x="131" y="208"/>
                    <a:pt x="120" y="207"/>
                  </a:cubicBezTo>
                  <a:cubicBezTo>
                    <a:pt x="113" y="188"/>
                    <a:pt x="100" y="176"/>
                    <a:pt x="100" y="151"/>
                  </a:cubicBezTo>
                  <a:cubicBezTo>
                    <a:pt x="97" y="144"/>
                    <a:pt x="91" y="140"/>
                    <a:pt x="85" y="135"/>
                  </a:cubicBezTo>
                  <a:cubicBezTo>
                    <a:pt x="57" y="135"/>
                    <a:pt x="43" y="121"/>
                    <a:pt x="39" y="96"/>
                  </a:cubicBezTo>
                  <a:cubicBezTo>
                    <a:pt x="27" y="86"/>
                    <a:pt x="13" y="78"/>
                    <a:pt x="0" y="68"/>
                  </a:cubicBezTo>
                  <a:cubicBezTo>
                    <a:pt x="1" y="65"/>
                    <a:pt x="4" y="70"/>
                    <a:pt x="8" y="68"/>
                  </a:cubicBezTo>
                  <a:cubicBezTo>
                    <a:pt x="32" y="54"/>
                    <a:pt x="41" y="25"/>
                    <a:pt x="64" y="9"/>
                  </a:cubicBezTo>
                  <a:cubicBezTo>
                    <a:pt x="63" y="4"/>
                    <a:pt x="67" y="4"/>
                    <a:pt x="67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35" name="Freeform 11"/>
            <p:cNvSpPr>
              <a:spLocks/>
            </p:cNvSpPr>
            <p:nvPr/>
          </p:nvSpPr>
          <p:spPr bwMode="auto">
            <a:xfrm>
              <a:off x="8796338" y="2795588"/>
              <a:ext cx="1655763" cy="1212850"/>
            </a:xfrm>
            <a:custGeom>
              <a:avLst/>
              <a:gdLst>
                <a:gd name="T0" fmla="*/ 327 w 846"/>
                <a:gd name="T1" fmla="*/ 48 h 620"/>
                <a:gd name="T2" fmla="*/ 371 w 846"/>
                <a:gd name="T3" fmla="*/ 121 h 620"/>
                <a:gd name="T4" fmla="*/ 443 w 846"/>
                <a:gd name="T5" fmla="*/ 188 h 620"/>
                <a:gd name="T6" fmla="*/ 447 w 846"/>
                <a:gd name="T7" fmla="*/ 222 h 620"/>
                <a:gd name="T8" fmla="*/ 459 w 846"/>
                <a:gd name="T9" fmla="*/ 251 h 620"/>
                <a:gd name="T10" fmla="*/ 431 w 846"/>
                <a:gd name="T11" fmla="*/ 307 h 620"/>
                <a:gd name="T12" fmla="*/ 447 w 846"/>
                <a:gd name="T13" fmla="*/ 328 h 620"/>
                <a:gd name="T14" fmla="*/ 489 w 846"/>
                <a:gd name="T15" fmla="*/ 324 h 620"/>
                <a:gd name="T16" fmla="*/ 530 w 846"/>
                <a:gd name="T17" fmla="*/ 320 h 620"/>
                <a:gd name="T18" fmla="*/ 549 w 846"/>
                <a:gd name="T19" fmla="*/ 344 h 620"/>
                <a:gd name="T20" fmla="*/ 608 w 846"/>
                <a:gd name="T21" fmla="*/ 410 h 620"/>
                <a:gd name="T22" fmla="*/ 673 w 846"/>
                <a:gd name="T23" fmla="*/ 408 h 620"/>
                <a:gd name="T24" fmla="*/ 745 w 846"/>
                <a:gd name="T25" fmla="*/ 377 h 620"/>
                <a:gd name="T26" fmla="*/ 756 w 846"/>
                <a:gd name="T27" fmla="*/ 334 h 620"/>
                <a:gd name="T28" fmla="*/ 783 w 846"/>
                <a:gd name="T29" fmla="*/ 309 h 620"/>
                <a:gd name="T30" fmla="*/ 816 w 846"/>
                <a:gd name="T31" fmla="*/ 262 h 620"/>
                <a:gd name="T32" fmla="*/ 836 w 846"/>
                <a:gd name="T33" fmla="*/ 263 h 620"/>
                <a:gd name="T34" fmla="*/ 827 w 846"/>
                <a:gd name="T35" fmla="*/ 296 h 620"/>
                <a:gd name="T36" fmla="*/ 818 w 846"/>
                <a:gd name="T37" fmla="*/ 328 h 620"/>
                <a:gd name="T38" fmla="*/ 841 w 846"/>
                <a:gd name="T39" fmla="*/ 356 h 620"/>
                <a:gd name="T40" fmla="*/ 845 w 846"/>
                <a:gd name="T41" fmla="*/ 383 h 620"/>
                <a:gd name="T42" fmla="*/ 799 w 846"/>
                <a:gd name="T43" fmla="*/ 443 h 620"/>
                <a:gd name="T44" fmla="*/ 771 w 846"/>
                <a:gd name="T45" fmla="*/ 498 h 620"/>
                <a:gd name="T46" fmla="*/ 758 w 846"/>
                <a:gd name="T47" fmla="*/ 499 h 620"/>
                <a:gd name="T48" fmla="*/ 704 w 846"/>
                <a:gd name="T49" fmla="*/ 564 h 620"/>
                <a:gd name="T50" fmla="*/ 595 w 846"/>
                <a:gd name="T51" fmla="*/ 553 h 620"/>
                <a:gd name="T52" fmla="*/ 542 w 846"/>
                <a:gd name="T53" fmla="*/ 618 h 620"/>
                <a:gd name="T54" fmla="*/ 472 w 846"/>
                <a:gd name="T55" fmla="*/ 611 h 620"/>
                <a:gd name="T56" fmla="*/ 449 w 846"/>
                <a:gd name="T57" fmla="*/ 595 h 620"/>
                <a:gd name="T58" fmla="*/ 397 w 846"/>
                <a:gd name="T59" fmla="*/ 609 h 620"/>
                <a:gd name="T60" fmla="*/ 336 w 846"/>
                <a:gd name="T61" fmla="*/ 516 h 620"/>
                <a:gd name="T62" fmla="*/ 318 w 846"/>
                <a:gd name="T63" fmla="*/ 585 h 620"/>
                <a:gd name="T64" fmla="*/ 281 w 846"/>
                <a:gd name="T65" fmla="*/ 557 h 620"/>
                <a:gd name="T66" fmla="*/ 226 w 846"/>
                <a:gd name="T67" fmla="*/ 540 h 620"/>
                <a:gd name="T68" fmla="*/ 293 w 846"/>
                <a:gd name="T69" fmla="*/ 506 h 620"/>
                <a:gd name="T70" fmla="*/ 248 w 846"/>
                <a:gd name="T71" fmla="*/ 453 h 620"/>
                <a:gd name="T72" fmla="*/ 269 w 846"/>
                <a:gd name="T73" fmla="*/ 446 h 620"/>
                <a:gd name="T74" fmla="*/ 199 w 846"/>
                <a:gd name="T75" fmla="*/ 320 h 620"/>
                <a:gd name="T76" fmla="*/ 211 w 846"/>
                <a:gd name="T77" fmla="*/ 189 h 620"/>
                <a:gd name="T78" fmla="*/ 194 w 846"/>
                <a:gd name="T79" fmla="*/ 184 h 620"/>
                <a:gd name="T80" fmla="*/ 136 w 846"/>
                <a:gd name="T81" fmla="*/ 242 h 620"/>
                <a:gd name="T82" fmla="*/ 119 w 846"/>
                <a:gd name="T83" fmla="*/ 270 h 620"/>
                <a:gd name="T84" fmla="*/ 19 w 846"/>
                <a:gd name="T85" fmla="*/ 288 h 620"/>
                <a:gd name="T86" fmla="*/ 7 w 846"/>
                <a:gd name="T87" fmla="*/ 201 h 620"/>
                <a:gd name="T88" fmla="*/ 73 w 846"/>
                <a:gd name="T89" fmla="*/ 164 h 620"/>
                <a:gd name="T90" fmla="*/ 135 w 846"/>
                <a:gd name="T91" fmla="*/ 106 h 620"/>
                <a:gd name="T92" fmla="*/ 193 w 846"/>
                <a:gd name="T93" fmla="*/ 101 h 620"/>
                <a:gd name="T94" fmla="*/ 219 w 846"/>
                <a:gd name="T95" fmla="*/ 73 h 620"/>
                <a:gd name="T96" fmla="*/ 217 w 846"/>
                <a:gd name="T97" fmla="*/ 0 h 620"/>
                <a:gd name="T98" fmla="*/ 278 w 846"/>
                <a:gd name="T99" fmla="*/ 15 h 620"/>
                <a:gd name="T100" fmla="*/ 327 w 846"/>
                <a:gd name="T101" fmla="*/ 48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46" h="620">
                  <a:moveTo>
                    <a:pt x="327" y="48"/>
                  </a:moveTo>
                  <a:cubicBezTo>
                    <a:pt x="332" y="81"/>
                    <a:pt x="350" y="99"/>
                    <a:pt x="371" y="121"/>
                  </a:cubicBezTo>
                  <a:cubicBezTo>
                    <a:pt x="394" y="146"/>
                    <a:pt x="415" y="169"/>
                    <a:pt x="443" y="188"/>
                  </a:cubicBezTo>
                  <a:cubicBezTo>
                    <a:pt x="445" y="201"/>
                    <a:pt x="444" y="211"/>
                    <a:pt x="447" y="222"/>
                  </a:cubicBezTo>
                  <a:cubicBezTo>
                    <a:pt x="450" y="233"/>
                    <a:pt x="459" y="243"/>
                    <a:pt x="459" y="251"/>
                  </a:cubicBezTo>
                  <a:cubicBezTo>
                    <a:pt x="459" y="270"/>
                    <a:pt x="435" y="289"/>
                    <a:pt x="431" y="307"/>
                  </a:cubicBezTo>
                  <a:cubicBezTo>
                    <a:pt x="434" y="316"/>
                    <a:pt x="442" y="321"/>
                    <a:pt x="447" y="328"/>
                  </a:cubicBezTo>
                  <a:cubicBezTo>
                    <a:pt x="462" y="327"/>
                    <a:pt x="476" y="325"/>
                    <a:pt x="489" y="324"/>
                  </a:cubicBezTo>
                  <a:cubicBezTo>
                    <a:pt x="503" y="323"/>
                    <a:pt x="520" y="317"/>
                    <a:pt x="530" y="320"/>
                  </a:cubicBezTo>
                  <a:cubicBezTo>
                    <a:pt x="537" y="322"/>
                    <a:pt x="543" y="337"/>
                    <a:pt x="549" y="344"/>
                  </a:cubicBezTo>
                  <a:cubicBezTo>
                    <a:pt x="567" y="367"/>
                    <a:pt x="591" y="389"/>
                    <a:pt x="608" y="410"/>
                  </a:cubicBezTo>
                  <a:cubicBezTo>
                    <a:pt x="631" y="406"/>
                    <a:pt x="653" y="411"/>
                    <a:pt x="673" y="408"/>
                  </a:cubicBezTo>
                  <a:cubicBezTo>
                    <a:pt x="700" y="404"/>
                    <a:pt x="721" y="382"/>
                    <a:pt x="745" y="377"/>
                  </a:cubicBezTo>
                  <a:cubicBezTo>
                    <a:pt x="750" y="361"/>
                    <a:pt x="749" y="346"/>
                    <a:pt x="756" y="334"/>
                  </a:cubicBezTo>
                  <a:cubicBezTo>
                    <a:pt x="761" y="323"/>
                    <a:pt x="775" y="319"/>
                    <a:pt x="783" y="309"/>
                  </a:cubicBezTo>
                  <a:cubicBezTo>
                    <a:pt x="797" y="294"/>
                    <a:pt x="802" y="275"/>
                    <a:pt x="816" y="262"/>
                  </a:cubicBezTo>
                  <a:cubicBezTo>
                    <a:pt x="823" y="263"/>
                    <a:pt x="832" y="261"/>
                    <a:pt x="836" y="263"/>
                  </a:cubicBezTo>
                  <a:cubicBezTo>
                    <a:pt x="833" y="274"/>
                    <a:pt x="830" y="285"/>
                    <a:pt x="827" y="296"/>
                  </a:cubicBezTo>
                  <a:cubicBezTo>
                    <a:pt x="824" y="306"/>
                    <a:pt x="817" y="320"/>
                    <a:pt x="818" y="328"/>
                  </a:cubicBezTo>
                  <a:cubicBezTo>
                    <a:pt x="819" y="339"/>
                    <a:pt x="836" y="343"/>
                    <a:pt x="841" y="356"/>
                  </a:cubicBezTo>
                  <a:cubicBezTo>
                    <a:pt x="846" y="366"/>
                    <a:pt x="841" y="371"/>
                    <a:pt x="845" y="383"/>
                  </a:cubicBezTo>
                  <a:cubicBezTo>
                    <a:pt x="831" y="401"/>
                    <a:pt x="808" y="417"/>
                    <a:pt x="799" y="443"/>
                  </a:cubicBezTo>
                  <a:cubicBezTo>
                    <a:pt x="792" y="464"/>
                    <a:pt x="791" y="487"/>
                    <a:pt x="771" y="498"/>
                  </a:cubicBezTo>
                  <a:cubicBezTo>
                    <a:pt x="768" y="500"/>
                    <a:pt x="763" y="497"/>
                    <a:pt x="758" y="499"/>
                  </a:cubicBezTo>
                  <a:cubicBezTo>
                    <a:pt x="738" y="518"/>
                    <a:pt x="724" y="544"/>
                    <a:pt x="704" y="564"/>
                  </a:cubicBezTo>
                  <a:cubicBezTo>
                    <a:pt x="663" y="561"/>
                    <a:pt x="619" y="572"/>
                    <a:pt x="595" y="553"/>
                  </a:cubicBezTo>
                  <a:cubicBezTo>
                    <a:pt x="583" y="581"/>
                    <a:pt x="566" y="603"/>
                    <a:pt x="542" y="618"/>
                  </a:cubicBezTo>
                  <a:cubicBezTo>
                    <a:pt x="515" y="619"/>
                    <a:pt x="493" y="620"/>
                    <a:pt x="472" y="611"/>
                  </a:cubicBezTo>
                  <a:cubicBezTo>
                    <a:pt x="464" y="608"/>
                    <a:pt x="457" y="596"/>
                    <a:pt x="449" y="595"/>
                  </a:cubicBezTo>
                  <a:cubicBezTo>
                    <a:pt x="430" y="594"/>
                    <a:pt x="420" y="611"/>
                    <a:pt x="397" y="609"/>
                  </a:cubicBezTo>
                  <a:cubicBezTo>
                    <a:pt x="397" y="562"/>
                    <a:pt x="374" y="529"/>
                    <a:pt x="336" y="516"/>
                  </a:cubicBezTo>
                  <a:cubicBezTo>
                    <a:pt x="328" y="536"/>
                    <a:pt x="322" y="560"/>
                    <a:pt x="318" y="585"/>
                  </a:cubicBezTo>
                  <a:cubicBezTo>
                    <a:pt x="302" y="580"/>
                    <a:pt x="293" y="567"/>
                    <a:pt x="281" y="557"/>
                  </a:cubicBezTo>
                  <a:cubicBezTo>
                    <a:pt x="260" y="555"/>
                    <a:pt x="229" y="556"/>
                    <a:pt x="226" y="540"/>
                  </a:cubicBezTo>
                  <a:cubicBezTo>
                    <a:pt x="255" y="535"/>
                    <a:pt x="273" y="520"/>
                    <a:pt x="293" y="506"/>
                  </a:cubicBezTo>
                  <a:cubicBezTo>
                    <a:pt x="278" y="488"/>
                    <a:pt x="263" y="471"/>
                    <a:pt x="248" y="453"/>
                  </a:cubicBezTo>
                  <a:cubicBezTo>
                    <a:pt x="254" y="449"/>
                    <a:pt x="263" y="449"/>
                    <a:pt x="269" y="446"/>
                  </a:cubicBezTo>
                  <a:cubicBezTo>
                    <a:pt x="257" y="393"/>
                    <a:pt x="230" y="355"/>
                    <a:pt x="199" y="320"/>
                  </a:cubicBezTo>
                  <a:cubicBezTo>
                    <a:pt x="203" y="278"/>
                    <a:pt x="232" y="230"/>
                    <a:pt x="211" y="189"/>
                  </a:cubicBezTo>
                  <a:cubicBezTo>
                    <a:pt x="206" y="188"/>
                    <a:pt x="199" y="187"/>
                    <a:pt x="194" y="184"/>
                  </a:cubicBezTo>
                  <a:cubicBezTo>
                    <a:pt x="171" y="197"/>
                    <a:pt x="153" y="221"/>
                    <a:pt x="136" y="242"/>
                  </a:cubicBezTo>
                  <a:cubicBezTo>
                    <a:pt x="129" y="251"/>
                    <a:pt x="125" y="261"/>
                    <a:pt x="119" y="270"/>
                  </a:cubicBezTo>
                  <a:cubicBezTo>
                    <a:pt x="102" y="293"/>
                    <a:pt x="41" y="324"/>
                    <a:pt x="19" y="288"/>
                  </a:cubicBezTo>
                  <a:cubicBezTo>
                    <a:pt x="6" y="268"/>
                    <a:pt x="0" y="228"/>
                    <a:pt x="7" y="201"/>
                  </a:cubicBezTo>
                  <a:cubicBezTo>
                    <a:pt x="36" y="196"/>
                    <a:pt x="49" y="175"/>
                    <a:pt x="73" y="164"/>
                  </a:cubicBezTo>
                  <a:cubicBezTo>
                    <a:pt x="83" y="133"/>
                    <a:pt x="101" y="113"/>
                    <a:pt x="135" y="106"/>
                  </a:cubicBezTo>
                  <a:cubicBezTo>
                    <a:pt x="154" y="103"/>
                    <a:pt x="174" y="108"/>
                    <a:pt x="193" y="101"/>
                  </a:cubicBezTo>
                  <a:cubicBezTo>
                    <a:pt x="201" y="98"/>
                    <a:pt x="218" y="79"/>
                    <a:pt x="219" y="73"/>
                  </a:cubicBezTo>
                  <a:cubicBezTo>
                    <a:pt x="222" y="59"/>
                    <a:pt x="193" y="0"/>
                    <a:pt x="217" y="0"/>
                  </a:cubicBezTo>
                  <a:cubicBezTo>
                    <a:pt x="238" y="0"/>
                    <a:pt x="265" y="8"/>
                    <a:pt x="278" y="15"/>
                  </a:cubicBezTo>
                  <a:cubicBezTo>
                    <a:pt x="298" y="26"/>
                    <a:pt x="303" y="45"/>
                    <a:pt x="327" y="4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36" name="Freeform 12"/>
            <p:cNvSpPr>
              <a:spLocks/>
            </p:cNvSpPr>
            <p:nvPr/>
          </p:nvSpPr>
          <p:spPr bwMode="auto">
            <a:xfrm>
              <a:off x="7985125" y="3024188"/>
              <a:ext cx="523875" cy="771525"/>
            </a:xfrm>
            <a:custGeom>
              <a:avLst/>
              <a:gdLst>
                <a:gd name="T0" fmla="*/ 267 w 267"/>
                <a:gd name="T1" fmla="*/ 178 h 394"/>
                <a:gd name="T2" fmla="*/ 227 w 267"/>
                <a:gd name="T3" fmla="*/ 244 h 394"/>
                <a:gd name="T4" fmla="*/ 250 w 267"/>
                <a:gd name="T5" fmla="*/ 275 h 394"/>
                <a:gd name="T6" fmla="*/ 252 w 267"/>
                <a:gd name="T7" fmla="*/ 322 h 394"/>
                <a:gd name="T8" fmla="*/ 214 w 267"/>
                <a:gd name="T9" fmla="*/ 357 h 394"/>
                <a:gd name="T10" fmla="*/ 148 w 267"/>
                <a:gd name="T11" fmla="*/ 385 h 394"/>
                <a:gd name="T12" fmla="*/ 140 w 267"/>
                <a:gd name="T13" fmla="*/ 357 h 394"/>
                <a:gd name="T14" fmla="*/ 128 w 267"/>
                <a:gd name="T15" fmla="*/ 360 h 394"/>
                <a:gd name="T16" fmla="*/ 95 w 267"/>
                <a:gd name="T17" fmla="*/ 295 h 394"/>
                <a:gd name="T18" fmla="*/ 60 w 267"/>
                <a:gd name="T19" fmla="*/ 253 h 394"/>
                <a:gd name="T20" fmla="*/ 48 w 267"/>
                <a:gd name="T21" fmla="*/ 199 h 394"/>
                <a:gd name="T22" fmla="*/ 25 w 267"/>
                <a:gd name="T23" fmla="*/ 155 h 394"/>
                <a:gd name="T24" fmla="*/ 0 w 267"/>
                <a:gd name="T25" fmla="*/ 116 h 394"/>
                <a:gd name="T26" fmla="*/ 57 w 267"/>
                <a:gd name="T27" fmla="*/ 90 h 394"/>
                <a:gd name="T28" fmla="*/ 86 w 267"/>
                <a:gd name="T29" fmla="*/ 47 h 394"/>
                <a:gd name="T30" fmla="*/ 119 w 267"/>
                <a:gd name="T31" fmla="*/ 0 h 394"/>
                <a:gd name="T32" fmla="*/ 153 w 267"/>
                <a:gd name="T33" fmla="*/ 41 h 394"/>
                <a:gd name="T34" fmla="*/ 186 w 267"/>
                <a:gd name="T35" fmla="*/ 83 h 394"/>
                <a:gd name="T36" fmla="*/ 238 w 267"/>
                <a:gd name="T37" fmla="*/ 157 h 394"/>
                <a:gd name="T38" fmla="*/ 267 w 267"/>
                <a:gd name="T39" fmla="*/ 178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67" h="394">
                  <a:moveTo>
                    <a:pt x="267" y="178"/>
                  </a:moveTo>
                  <a:cubicBezTo>
                    <a:pt x="254" y="188"/>
                    <a:pt x="224" y="218"/>
                    <a:pt x="227" y="244"/>
                  </a:cubicBezTo>
                  <a:cubicBezTo>
                    <a:pt x="229" y="257"/>
                    <a:pt x="245" y="266"/>
                    <a:pt x="250" y="275"/>
                  </a:cubicBezTo>
                  <a:cubicBezTo>
                    <a:pt x="255" y="287"/>
                    <a:pt x="256" y="309"/>
                    <a:pt x="252" y="322"/>
                  </a:cubicBezTo>
                  <a:cubicBezTo>
                    <a:pt x="247" y="337"/>
                    <a:pt x="227" y="348"/>
                    <a:pt x="214" y="357"/>
                  </a:cubicBezTo>
                  <a:cubicBezTo>
                    <a:pt x="194" y="372"/>
                    <a:pt x="179" y="394"/>
                    <a:pt x="148" y="385"/>
                  </a:cubicBezTo>
                  <a:cubicBezTo>
                    <a:pt x="145" y="376"/>
                    <a:pt x="146" y="363"/>
                    <a:pt x="140" y="357"/>
                  </a:cubicBezTo>
                  <a:cubicBezTo>
                    <a:pt x="136" y="353"/>
                    <a:pt x="134" y="361"/>
                    <a:pt x="128" y="360"/>
                  </a:cubicBezTo>
                  <a:cubicBezTo>
                    <a:pt x="116" y="340"/>
                    <a:pt x="110" y="318"/>
                    <a:pt x="95" y="295"/>
                  </a:cubicBezTo>
                  <a:cubicBezTo>
                    <a:pt x="86" y="280"/>
                    <a:pt x="66" y="268"/>
                    <a:pt x="60" y="253"/>
                  </a:cubicBezTo>
                  <a:cubicBezTo>
                    <a:pt x="52" y="235"/>
                    <a:pt x="54" y="216"/>
                    <a:pt x="48" y="199"/>
                  </a:cubicBezTo>
                  <a:cubicBezTo>
                    <a:pt x="43" y="183"/>
                    <a:pt x="33" y="169"/>
                    <a:pt x="25" y="155"/>
                  </a:cubicBezTo>
                  <a:cubicBezTo>
                    <a:pt x="18" y="142"/>
                    <a:pt x="12" y="127"/>
                    <a:pt x="0" y="116"/>
                  </a:cubicBezTo>
                  <a:cubicBezTo>
                    <a:pt x="13" y="99"/>
                    <a:pt x="26" y="80"/>
                    <a:pt x="57" y="90"/>
                  </a:cubicBezTo>
                  <a:cubicBezTo>
                    <a:pt x="67" y="81"/>
                    <a:pt x="76" y="65"/>
                    <a:pt x="86" y="47"/>
                  </a:cubicBezTo>
                  <a:cubicBezTo>
                    <a:pt x="94" y="33"/>
                    <a:pt x="109" y="0"/>
                    <a:pt x="119" y="0"/>
                  </a:cubicBezTo>
                  <a:cubicBezTo>
                    <a:pt x="130" y="0"/>
                    <a:pt x="146" y="30"/>
                    <a:pt x="153" y="41"/>
                  </a:cubicBezTo>
                  <a:cubicBezTo>
                    <a:pt x="164" y="56"/>
                    <a:pt x="178" y="70"/>
                    <a:pt x="186" y="83"/>
                  </a:cubicBezTo>
                  <a:cubicBezTo>
                    <a:pt x="204" y="112"/>
                    <a:pt x="210" y="140"/>
                    <a:pt x="238" y="157"/>
                  </a:cubicBezTo>
                  <a:cubicBezTo>
                    <a:pt x="251" y="165"/>
                    <a:pt x="263" y="161"/>
                    <a:pt x="267" y="17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37" name="Freeform 13"/>
            <p:cNvSpPr>
              <a:spLocks/>
            </p:cNvSpPr>
            <p:nvPr/>
          </p:nvSpPr>
          <p:spPr bwMode="auto">
            <a:xfrm>
              <a:off x="8366125" y="3089275"/>
              <a:ext cx="844550" cy="631825"/>
            </a:xfrm>
            <a:custGeom>
              <a:avLst/>
              <a:gdLst>
                <a:gd name="T0" fmla="*/ 421 w 432"/>
                <a:gd name="T1" fmla="*/ 49 h 323"/>
                <a:gd name="T2" fmla="*/ 415 w 432"/>
                <a:gd name="T3" fmla="*/ 128 h 323"/>
                <a:gd name="T4" fmla="*/ 405 w 432"/>
                <a:gd name="T5" fmla="*/ 177 h 323"/>
                <a:gd name="T6" fmla="*/ 359 w 432"/>
                <a:gd name="T7" fmla="*/ 223 h 323"/>
                <a:gd name="T8" fmla="*/ 306 w 432"/>
                <a:gd name="T9" fmla="*/ 241 h 323"/>
                <a:gd name="T10" fmla="*/ 252 w 432"/>
                <a:gd name="T11" fmla="*/ 267 h 323"/>
                <a:gd name="T12" fmla="*/ 208 w 432"/>
                <a:gd name="T13" fmla="*/ 320 h 323"/>
                <a:gd name="T14" fmla="*/ 165 w 432"/>
                <a:gd name="T15" fmla="*/ 314 h 323"/>
                <a:gd name="T16" fmla="*/ 125 w 432"/>
                <a:gd name="T17" fmla="*/ 303 h 323"/>
                <a:gd name="T18" fmla="*/ 94 w 432"/>
                <a:gd name="T19" fmla="*/ 323 h 323"/>
                <a:gd name="T20" fmla="*/ 66 w 432"/>
                <a:gd name="T21" fmla="*/ 303 h 323"/>
                <a:gd name="T22" fmla="*/ 67 w 432"/>
                <a:gd name="T23" fmla="*/ 237 h 323"/>
                <a:gd name="T24" fmla="*/ 46 w 432"/>
                <a:gd name="T25" fmla="*/ 209 h 323"/>
                <a:gd name="T26" fmla="*/ 67 w 432"/>
                <a:gd name="T27" fmla="*/ 165 h 323"/>
                <a:gd name="T28" fmla="*/ 86 w 432"/>
                <a:gd name="T29" fmla="*/ 149 h 323"/>
                <a:gd name="T30" fmla="*/ 49 w 432"/>
                <a:gd name="T31" fmla="*/ 112 h 323"/>
                <a:gd name="T32" fmla="*/ 0 w 432"/>
                <a:gd name="T33" fmla="*/ 37 h 323"/>
                <a:gd name="T34" fmla="*/ 29 w 432"/>
                <a:gd name="T35" fmla="*/ 28 h 323"/>
                <a:gd name="T36" fmla="*/ 73 w 432"/>
                <a:gd name="T37" fmla="*/ 38 h 323"/>
                <a:gd name="T38" fmla="*/ 115 w 432"/>
                <a:gd name="T39" fmla="*/ 50 h 323"/>
                <a:gd name="T40" fmla="*/ 145 w 432"/>
                <a:gd name="T41" fmla="*/ 25 h 323"/>
                <a:gd name="T42" fmla="*/ 174 w 432"/>
                <a:gd name="T43" fmla="*/ 82 h 323"/>
                <a:gd name="T44" fmla="*/ 193 w 432"/>
                <a:gd name="T45" fmla="*/ 10 h 323"/>
                <a:gd name="T46" fmla="*/ 207 w 432"/>
                <a:gd name="T47" fmla="*/ 0 h 323"/>
                <a:gd name="T48" fmla="*/ 208 w 432"/>
                <a:gd name="T49" fmla="*/ 1 h 323"/>
                <a:gd name="T50" fmla="*/ 212 w 432"/>
                <a:gd name="T51" fmla="*/ 55 h 323"/>
                <a:gd name="T52" fmla="*/ 210 w 432"/>
                <a:gd name="T53" fmla="*/ 71 h 323"/>
                <a:gd name="T54" fmla="*/ 251 w 432"/>
                <a:gd name="T55" fmla="*/ 166 h 323"/>
                <a:gd name="T56" fmla="*/ 307 w 432"/>
                <a:gd name="T57" fmla="*/ 159 h 323"/>
                <a:gd name="T58" fmla="*/ 348 w 432"/>
                <a:gd name="T59" fmla="*/ 129 h 323"/>
                <a:gd name="T60" fmla="*/ 363 w 432"/>
                <a:gd name="T61" fmla="*/ 101 h 323"/>
                <a:gd name="T62" fmla="*/ 386 w 432"/>
                <a:gd name="T63" fmla="*/ 79 h 323"/>
                <a:gd name="T64" fmla="*/ 421 w 432"/>
                <a:gd name="T65" fmla="*/ 49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2" h="323">
                  <a:moveTo>
                    <a:pt x="421" y="49"/>
                  </a:moveTo>
                  <a:cubicBezTo>
                    <a:pt x="432" y="73"/>
                    <a:pt x="421" y="100"/>
                    <a:pt x="415" y="128"/>
                  </a:cubicBezTo>
                  <a:cubicBezTo>
                    <a:pt x="412" y="145"/>
                    <a:pt x="410" y="165"/>
                    <a:pt x="405" y="177"/>
                  </a:cubicBezTo>
                  <a:cubicBezTo>
                    <a:pt x="399" y="192"/>
                    <a:pt x="375" y="219"/>
                    <a:pt x="359" y="223"/>
                  </a:cubicBezTo>
                  <a:cubicBezTo>
                    <a:pt x="339" y="227"/>
                    <a:pt x="314" y="218"/>
                    <a:pt x="306" y="241"/>
                  </a:cubicBezTo>
                  <a:cubicBezTo>
                    <a:pt x="289" y="253"/>
                    <a:pt x="268" y="256"/>
                    <a:pt x="252" y="267"/>
                  </a:cubicBezTo>
                  <a:cubicBezTo>
                    <a:pt x="233" y="280"/>
                    <a:pt x="226" y="306"/>
                    <a:pt x="208" y="320"/>
                  </a:cubicBezTo>
                  <a:cubicBezTo>
                    <a:pt x="194" y="318"/>
                    <a:pt x="180" y="317"/>
                    <a:pt x="165" y="314"/>
                  </a:cubicBezTo>
                  <a:cubicBezTo>
                    <a:pt x="151" y="311"/>
                    <a:pt x="135" y="302"/>
                    <a:pt x="125" y="303"/>
                  </a:cubicBezTo>
                  <a:cubicBezTo>
                    <a:pt x="112" y="304"/>
                    <a:pt x="106" y="318"/>
                    <a:pt x="94" y="323"/>
                  </a:cubicBezTo>
                  <a:cubicBezTo>
                    <a:pt x="83" y="317"/>
                    <a:pt x="77" y="308"/>
                    <a:pt x="66" y="303"/>
                  </a:cubicBezTo>
                  <a:cubicBezTo>
                    <a:pt x="76" y="280"/>
                    <a:pt x="76" y="255"/>
                    <a:pt x="67" y="237"/>
                  </a:cubicBezTo>
                  <a:cubicBezTo>
                    <a:pt x="62" y="226"/>
                    <a:pt x="47" y="218"/>
                    <a:pt x="46" y="209"/>
                  </a:cubicBezTo>
                  <a:cubicBezTo>
                    <a:pt x="45" y="196"/>
                    <a:pt x="61" y="171"/>
                    <a:pt x="67" y="165"/>
                  </a:cubicBezTo>
                  <a:cubicBezTo>
                    <a:pt x="73" y="159"/>
                    <a:pt x="84" y="157"/>
                    <a:pt x="86" y="149"/>
                  </a:cubicBezTo>
                  <a:cubicBezTo>
                    <a:pt x="90" y="127"/>
                    <a:pt x="62" y="120"/>
                    <a:pt x="49" y="112"/>
                  </a:cubicBezTo>
                  <a:cubicBezTo>
                    <a:pt x="24" y="96"/>
                    <a:pt x="13" y="62"/>
                    <a:pt x="0" y="37"/>
                  </a:cubicBezTo>
                  <a:cubicBezTo>
                    <a:pt x="12" y="38"/>
                    <a:pt x="19" y="28"/>
                    <a:pt x="29" y="28"/>
                  </a:cubicBezTo>
                  <a:cubicBezTo>
                    <a:pt x="42" y="27"/>
                    <a:pt x="59" y="35"/>
                    <a:pt x="73" y="38"/>
                  </a:cubicBezTo>
                  <a:cubicBezTo>
                    <a:pt x="88" y="42"/>
                    <a:pt x="102" y="46"/>
                    <a:pt x="115" y="50"/>
                  </a:cubicBezTo>
                  <a:cubicBezTo>
                    <a:pt x="129" y="45"/>
                    <a:pt x="135" y="33"/>
                    <a:pt x="145" y="25"/>
                  </a:cubicBezTo>
                  <a:cubicBezTo>
                    <a:pt x="155" y="44"/>
                    <a:pt x="166" y="61"/>
                    <a:pt x="174" y="82"/>
                  </a:cubicBezTo>
                  <a:cubicBezTo>
                    <a:pt x="182" y="59"/>
                    <a:pt x="187" y="34"/>
                    <a:pt x="193" y="10"/>
                  </a:cubicBezTo>
                  <a:cubicBezTo>
                    <a:pt x="197" y="7"/>
                    <a:pt x="202" y="3"/>
                    <a:pt x="207" y="0"/>
                  </a:cubicBezTo>
                  <a:cubicBezTo>
                    <a:pt x="208" y="0"/>
                    <a:pt x="208" y="0"/>
                    <a:pt x="208" y="1"/>
                  </a:cubicBezTo>
                  <a:cubicBezTo>
                    <a:pt x="203" y="19"/>
                    <a:pt x="212" y="38"/>
                    <a:pt x="212" y="55"/>
                  </a:cubicBezTo>
                  <a:cubicBezTo>
                    <a:pt x="213" y="61"/>
                    <a:pt x="210" y="66"/>
                    <a:pt x="210" y="71"/>
                  </a:cubicBezTo>
                  <a:cubicBezTo>
                    <a:pt x="208" y="112"/>
                    <a:pt x="226" y="148"/>
                    <a:pt x="251" y="166"/>
                  </a:cubicBezTo>
                  <a:cubicBezTo>
                    <a:pt x="275" y="166"/>
                    <a:pt x="291" y="167"/>
                    <a:pt x="307" y="159"/>
                  </a:cubicBezTo>
                  <a:cubicBezTo>
                    <a:pt x="321" y="153"/>
                    <a:pt x="340" y="139"/>
                    <a:pt x="348" y="129"/>
                  </a:cubicBezTo>
                  <a:cubicBezTo>
                    <a:pt x="354" y="121"/>
                    <a:pt x="356" y="110"/>
                    <a:pt x="363" y="101"/>
                  </a:cubicBezTo>
                  <a:cubicBezTo>
                    <a:pt x="369" y="94"/>
                    <a:pt x="379" y="88"/>
                    <a:pt x="386" y="79"/>
                  </a:cubicBezTo>
                  <a:cubicBezTo>
                    <a:pt x="396" y="67"/>
                    <a:pt x="401" y="49"/>
                    <a:pt x="421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38" name="Freeform 14"/>
            <p:cNvSpPr>
              <a:spLocks/>
            </p:cNvSpPr>
            <p:nvPr/>
          </p:nvSpPr>
          <p:spPr bwMode="auto">
            <a:xfrm>
              <a:off x="8559800" y="3448050"/>
              <a:ext cx="771525" cy="482600"/>
            </a:xfrm>
            <a:custGeom>
              <a:avLst/>
              <a:gdLst>
                <a:gd name="T0" fmla="*/ 315 w 394"/>
                <a:gd name="T1" fmla="*/ 0 h 246"/>
                <a:gd name="T2" fmla="*/ 374 w 394"/>
                <a:gd name="T3" fmla="*/ 103 h 246"/>
                <a:gd name="T4" fmla="*/ 348 w 394"/>
                <a:gd name="T5" fmla="*/ 111 h 246"/>
                <a:gd name="T6" fmla="*/ 394 w 394"/>
                <a:gd name="T7" fmla="*/ 169 h 246"/>
                <a:gd name="T8" fmla="*/ 357 w 394"/>
                <a:gd name="T9" fmla="*/ 192 h 246"/>
                <a:gd name="T10" fmla="*/ 286 w 394"/>
                <a:gd name="T11" fmla="*/ 181 h 246"/>
                <a:gd name="T12" fmla="*/ 200 w 394"/>
                <a:gd name="T13" fmla="*/ 202 h 246"/>
                <a:gd name="T14" fmla="*/ 181 w 394"/>
                <a:gd name="T15" fmla="*/ 188 h 246"/>
                <a:gd name="T16" fmla="*/ 59 w 394"/>
                <a:gd name="T17" fmla="*/ 226 h 246"/>
                <a:gd name="T18" fmla="*/ 58 w 394"/>
                <a:gd name="T19" fmla="*/ 246 h 246"/>
                <a:gd name="T20" fmla="*/ 24 w 394"/>
                <a:gd name="T21" fmla="*/ 235 h 246"/>
                <a:gd name="T22" fmla="*/ 0 w 394"/>
                <a:gd name="T23" fmla="*/ 151 h 246"/>
                <a:gd name="T24" fmla="*/ 28 w 394"/>
                <a:gd name="T25" fmla="*/ 132 h 246"/>
                <a:gd name="T26" fmla="*/ 69 w 394"/>
                <a:gd name="T27" fmla="*/ 143 h 246"/>
                <a:gd name="T28" fmla="*/ 113 w 394"/>
                <a:gd name="T29" fmla="*/ 149 h 246"/>
                <a:gd name="T30" fmla="*/ 138 w 394"/>
                <a:gd name="T31" fmla="*/ 122 h 246"/>
                <a:gd name="T32" fmla="*/ 161 w 394"/>
                <a:gd name="T33" fmla="*/ 93 h 246"/>
                <a:gd name="T34" fmla="*/ 218 w 394"/>
                <a:gd name="T35" fmla="*/ 65 h 246"/>
                <a:gd name="T36" fmla="*/ 227 w 394"/>
                <a:gd name="T37" fmla="*/ 53 h 246"/>
                <a:gd name="T38" fmla="*/ 254 w 394"/>
                <a:gd name="T39" fmla="*/ 52 h 246"/>
                <a:gd name="T40" fmla="*/ 315 w 394"/>
                <a:gd name="T41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4" h="246">
                  <a:moveTo>
                    <a:pt x="315" y="0"/>
                  </a:moveTo>
                  <a:cubicBezTo>
                    <a:pt x="341" y="28"/>
                    <a:pt x="363" y="61"/>
                    <a:pt x="374" y="103"/>
                  </a:cubicBezTo>
                  <a:cubicBezTo>
                    <a:pt x="367" y="107"/>
                    <a:pt x="356" y="108"/>
                    <a:pt x="348" y="111"/>
                  </a:cubicBezTo>
                  <a:cubicBezTo>
                    <a:pt x="359" y="130"/>
                    <a:pt x="380" y="149"/>
                    <a:pt x="394" y="169"/>
                  </a:cubicBezTo>
                  <a:cubicBezTo>
                    <a:pt x="388" y="176"/>
                    <a:pt x="374" y="187"/>
                    <a:pt x="357" y="192"/>
                  </a:cubicBezTo>
                  <a:cubicBezTo>
                    <a:pt x="329" y="200"/>
                    <a:pt x="297" y="200"/>
                    <a:pt x="286" y="181"/>
                  </a:cubicBezTo>
                  <a:cubicBezTo>
                    <a:pt x="253" y="184"/>
                    <a:pt x="220" y="186"/>
                    <a:pt x="200" y="202"/>
                  </a:cubicBezTo>
                  <a:cubicBezTo>
                    <a:pt x="192" y="200"/>
                    <a:pt x="188" y="192"/>
                    <a:pt x="181" y="188"/>
                  </a:cubicBezTo>
                  <a:cubicBezTo>
                    <a:pt x="149" y="209"/>
                    <a:pt x="99" y="212"/>
                    <a:pt x="59" y="226"/>
                  </a:cubicBezTo>
                  <a:cubicBezTo>
                    <a:pt x="60" y="234"/>
                    <a:pt x="58" y="238"/>
                    <a:pt x="58" y="246"/>
                  </a:cubicBezTo>
                  <a:cubicBezTo>
                    <a:pt x="47" y="242"/>
                    <a:pt x="35" y="239"/>
                    <a:pt x="24" y="235"/>
                  </a:cubicBezTo>
                  <a:cubicBezTo>
                    <a:pt x="23" y="200"/>
                    <a:pt x="8" y="179"/>
                    <a:pt x="0" y="151"/>
                  </a:cubicBezTo>
                  <a:cubicBezTo>
                    <a:pt x="8" y="143"/>
                    <a:pt x="18" y="138"/>
                    <a:pt x="28" y="132"/>
                  </a:cubicBezTo>
                  <a:cubicBezTo>
                    <a:pt x="40" y="135"/>
                    <a:pt x="53" y="140"/>
                    <a:pt x="69" y="143"/>
                  </a:cubicBezTo>
                  <a:cubicBezTo>
                    <a:pt x="81" y="145"/>
                    <a:pt x="102" y="152"/>
                    <a:pt x="113" y="149"/>
                  </a:cubicBezTo>
                  <a:cubicBezTo>
                    <a:pt x="120" y="148"/>
                    <a:pt x="131" y="131"/>
                    <a:pt x="138" y="122"/>
                  </a:cubicBezTo>
                  <a:cubicBezTo>
                    <a:pt x="147" y="111"/>
                    <a:pt x="153" y="98"/>
                    <a:pt x="161" y="93"/>
                  </a:cubicBezTo>
                  <a:cubicBezTo>
                    <a:pt x="176" y="82"/>
                    <a:pt x="203" y="78"/>
                    <a:pt x="218" y="65"/>
                  </a:cubicBezTo>
                  <a:cubicBezTo>
                    <a:pt x="222" y="62"/>
                    <a:pt x="223" y="55"/>
                    <a:pt x="227" y="53"/>
                  </a:cubicBezTo>
                  <a:cubicBezTo>
                    <a:pt x="236" y="48"/>
                    <a:pt x="244" y="53"/>
                    <a:pt x="254" y="52"/>
                  </a:cubicBezTo>
                  <a:cubicBezTo>
                    <a:pt x="287" y="49"/>
                    <a:pt x="299" y="21"/>
                    <a:pt x="31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39" name="Freeform 15"/>
            <p:cNvSpPr>
              <a:spLocks/>
            </p:cNvSpPr>
            <p:nvPr/>
          </p:nvSpPr>
          <p:spPr bwMode="auto">
            <a:xfrm>
              <a:off x="9912350" y="3578225"/>
              <a:ext cx="1143000" cy="995363"/>
            </a:xfrm>
            <a:custGeom>
              <a:avLst/>
              <a:gdLst>
                <a:gd name="T0" fmla="*/ 275 w 584"/>
                <a:gd name="T1" fmla="*/ 0 h 509"/>
                <a:gd name="T2" fmla="*/ 284 w 584"/>
                <a:gd name="T3" fmla="*/ 61 h 509"/>
                <a:gd name="T4" fmla="*/ 317 w 584"/>
                <a:gd name="T5" fmla="*/ 101 h 509"/>
                <a:gd name="T6" fmla="*/ 354 w 584"/>
                <a:gd name="T7" fmla="*/ 79 h 509"/>
                <a:gd name="T8" fmla="*/ 393 w 584"/>
                <a:gd name="T9" fmla="*/ 60 h 509"/>
                <a:gd name="T10" fmla="*/ 455 w 584"/>
                <a:gd name="T11" fmla="*/ 70 h 509"/>
                <a:gd name="T12" fmla="*/ 584 w 584"/>
                <a:gd name="T13" fmla="*/ 297 h 509"/>
                <a:gd name="T14" fmla="*/ 545 w 584"/>
                <a:gd name="T15" fmla="*/ 460 h 509"/>
                <a:gd name="T16" fmla="*/ 435 w 584"/>
                <a:gd name="T17" fmla="*/ 509 h 509"/>
                <a:gd name="T18" fmla="*/ 307 w 584"/>
                <a:gd name="T19" fmla="*/ 481 h 509"/>
                <a:gd name="T20" fmla="*/ 244 w 584"/>
                <a:gd name="T21" fmla="*/ 480 h 509"/>
                <a:gd name="T22" fmla="*/ 172 w 584"/>
                <a:gd name="T23" fmla="*/ 462 h 509"/>
                <a:gd name="T24" fmla="*/ 97 w 584"/>
                <a:gd name="T25" fmla="*/ 448 h 509"/>
                <a:gd name="T26" fmla="*/ 52 w 584"/>
                <a:gd name="T27" fmla="*/ 405 h 509"/>
                <a:gd name="T28" fmla="*/ 71 w 584"/>
                <a:gd name="T29" fmla="*/ 379 h 509"/>
                <a:gd name="T30" fmla="*/ 9 w 584"/>
                <a:gd name="T31" fmla="*/ 323 h 509"/>
                <a:gd name="T32" fmla="*/ 8 w 584"/>
                <a:gd name="T33" fmla="*/ 246 h 509"/>
                <a:gd name="T34" fmla="*/ 34 w 584"/>
                <a:gd name="T35" fmla="*/ 177 h 509"/>
                <a:gd name="T36" fmla="*/ 29 w 584"/>
                <a:gd name="T37" fmla="*/ 174 h 509"/>
                <a:gd name="T38" fmla="*/ 46 w 584"/>
                <a:gd name="T39" fmla="*/ 178 h 509"/>
                <a:gd name="T40" fmla="*/ 96 w 584"/>
                <a:gd name="T41" fmla="*/ 177 h 509"/>
                <a:gd name="T42" fmla="*/ 139 w 584"/>
                <a:gd name="T43" fmla="*/ 176 h 509"/>
                <a:gd name="T44" fmla="*/ 158 w 584"/>
                <a:gd name="T45" fmla="*/ 155 h 509"/>
                <a:gd name="T46" fmla="*/ 191 w 584"/>
                <a:gd name="T47" fmla="*/ 111 h 509"/>
                <a:gd name="T48" fmla="*/ 205 w 584"/>
                <a:gd name="T49" fmla="*/ 110 h 509"/>
                <a:gd name="T50" fmla="*/ 242 w 584"/>
                <a:gd name="T51" fmla="*/ 44 h 509"/>
                <a:gd name="T52" fmla="*/ 275 w 584"/>
                <a:gd name="T53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4" h="509">
                  <a:moveTo>
                    <a:pt x="275" y="0"/>
                  </a:moveTo>
                  <a:cubicBezTo>
                    <a:pt x="285" y="20"/>
                    <a:pt x="278" y="42"/>
                    <a:pt x="284" y="61"/>
                  </a:cubicBezTo>
                  <a:cubicBezTo>
                    <a:pt x="290" y="78"/>
                    <a:pt x="311" y="86"/>
                    <a:pt x="317" y="101"/>
                  </a:cubicBezTo>
                  <a:cubicBezTo>
                    <a:pt x="330" y="96"/>
                    <a:pt x="341" y="87"/>
                    <a:pt x="354" y="79"/>
                  </a:cubicBezTo>
                  <a:cubicBezTo>
                    <a:pt x="365" y="73"/>
                    <a:pt x="381" y="61"/>
                    <a:pt x="393" y="60"/>
                  </a:cubicBezTo>
                  <a:cubicBezTo>
                    <a:pt x="412" y="57"/>
                    <a:pt x="432" y="69"/>
                    <a:pt x="455" y="70"/>
                  </a:cubicBezTo>
                  <a:cubicBezTo>
                    <a:pt x="501" y="143"/>
                    <a:pt x="540" y="222"/>
                    <a:pt x="584" y="297"/>
                  </a:cubicBezTo>
                  <a:cubicBezTo>
                    <a:pt x="573" y="353"/>
                    <a:pt x="566" y="414"/>
                    <a:pt x="545" y="460"/>
                  </a:cubicBezTo>
                  <a:cubicBezTo>
                    <a:pt x="515" y="473"/>
                    <a:pt x="484" y="509"/>
                    <a:pt x="435" y="509"/>
                  </a:cubicBezTo>
                  <a:cubicBezTo>
                    <a:pt x="393" y="509"/>
                    <a:pt x="344" y="486"/>
                    <a:pt x="307" y="481"/>
                  </a:cubicBezTo>
                  <a:cubicBezTo>
                    <a:pt x="286" y="479"/>
                    <a:pt x="264" y="482"/>
                    <a:pt x="244" y="480"/>
                  </a:cubicBezTo>
                  <a:cubicBezTo>
                    <a:pt x="220" y="477"/>
                    <a:pt x="197" y="466"/>
                    <a:pt x="172" y="462"/>
                  </a:cubicBezTo>
                  <a:cubicBezTo>
                    <a:pt x="146" y="457"/>
                    <a:pt x="116" y="456"/>
                    <a:pt x="97" y="448"/>
                  </a:cubicBezTo>
                  <a:cubicBezTo>
                    <a:pt x="85" y="444"/>
                    <a:pt x="53" y="418"/>
                    <a:pt x="52" y="405"/>
                  </a:cubicBezTo>
                  <a:cubicBezTo>
                    <a:pt x="52" y="392"/>
                    <a:pt x="64" y="387"/>
                    <a:pt x="71" y="379"/>
                  </a:cubicBezTo>
                  <a:cubicBezTo>
                    <a:pt x="55" y="356"/>
                    <a:pt x="41" y="330"/>
                    <a:pt x="9" y="323"/>
                  </a:cubicBezTo>
                  <a:cubicBezTo>
                    <a:pt x="2" y="296"/>
                    <a:pt x="0" y="271"/>
                    <a:pt x="8" y="246"/>
                  </a:cubicBezTo>
                  <a:cubicBezTo>
                    <a:pt x="14" y="223"/>
                    <a:pt x="34" y="203"/>
                    <a:pt x="34" y="177"/>
                  </a:cubicBezTo>
                  <a:cubicBezTo>
                    <a:pt x="35" y="173"/>
                    <a:pt x="31" y="175"/>
                    <a:pt x="29" y="174"/>
                  </a:cubicBezTo>
                  <a:cubicBezTo>
                    <a:pt x="31" y="166"/>
                    <a:pt x="40" y="178"/>
                    <a:pt x="46" y="178"/>
                  </a:cubicBezTo>
                  <a:cubicBezTo>
                    <a:pt x="63" y="173"/>
                    <a:pt x="79" y="177"/>
                    <a:pt x="96" y="177"/>
                  </a:cubicBezTo>
                  <a:cubicBezTo>
                    <a:pt x="109" y="177"/>
                    <a:pt x="128" y="179"/>
                    <a:pt x="139" y="176"/>
                  </a:cubicBezTo>
                  <a:cubicBezTo>
                    <a:pt x="146" y="174"/>
                    <a:pt x="152" y="162"/>
                    <a:pt x="158" y="155"/>
                  </a:cubicBezTo>
                  <a:cubicBezTo>
                    <a:pt x="170" y="140"/>
                    <a:pt x="181" y="129"/>
                    <a:pt x="191" y="111"/>
                  </a:cubicBezTo>
                  <a:cubicBezTo>
                    <a:pt x="196" y="111"/>
                    <a:pt x="201" y="111"/>
                    <a:pt x="205" y="110"/>
                  </a:cubicBezTo>
                  <a:cubicBezTo>
                    <a:pt x="231" y="101"/>
                    <a:pt x="233" y="69"/>
                    <a:pt x="242" y="44"/>
                  </a:cubicBezTo>
                  <a:cubicBezTo>
                    <a:pt x="250" y="23"/>
                    <a:pt x="267" y="15"/>
                    <a:pt x="27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40" name="Freeform 16"/>
            <p:cNvSpPr>
              <a:spLocks/>
            </p:cNvSpPr>
            <p:nvPr/>
          </p:nvSpPr>
          <p:spPr bwMode="auto">
            <a:xfrm>
              <a:off x="8269288" y="3698875"/>
              <a:ext cx="620713" cy="860425"/>
            </a:xfrm>
            <a:custGeom>
              <a:avLst/>
              <a:gdLst>
                <a:gd name="T0" fmla="*/ 197 w 317"/>
                <a:gd name="T1" fmla="*/ 201 h 439"/>
                <a:gd name="T2" fmla="*/ 215 w 317"/>
                <a:gd name="T3" fmla="*/ 199 h 439"/>
                <a:gd name="T4" fmla="*/ 218 w 317"/>
                <a:gd name="T5" fmla="*/ 231 h 439"/>
                <a:gd name="T6" fmla="*/ 314 w 317"/>
                <a:gd name="T7" fmla="*/ 306 h 439"/>
                <a:gd name="T8" fmla="*/ 313 w 317"/>
                <a:gd name="T9" fmla="*/ 357 h 439"/>
                <a:gd name="T10" fmla="*/ 283 w 317"/>
                <a:gd name="T11" fmla="*/ 412 h 439"/>
                <a:gd name="T12" fmla="*/ 232 w 317"/>
                <a:gd name="T13" fmla="*/ 439 h 439"/>
                <a:gd name="T14" fmla="*/ 185 w 317"/>
                <a:gd name="T15" fmla="*/ 368 h 439"/>
                <a:gd name="T16" fmla="*/ 149 w 317"/>
                <a:gd name="T17" fmla="*/ 329 h 439"/>
                <a:gd name="T18" fmla="*/ 134 w 317"/>
                <a:gd name="T19" fmla="*/ 273 h 439"/>
                <a:gd name="T20" fmla="*/ 126 w 317"/>
                <a:gd name="T21" fmla="*/ 264 h 439"/>
                <a:gd name="T22" fmla="*/ 109 w 317"/>
                <a:gd name="T23" fmla="*/ 234 h 439"/>
                <a:gd name="T24" fmla="*/ 78 w 317"/>
                <a:gd name="T25" fmla="*/ 198 h 439"/>
                <a:gd name="T26" fmla="*/ 56 w 317"/>
                <a:gd name="T27" fmla="*/ 144 h 439"/>
                <a:gd name="T28" fmla="*/ 23 w 317"/>
                <a:gd name="T29" fmla="*/ 100 h 439"/>
                <a:gd name="T30" fmla="*/ 12 w 317"/>
                <a:gd name="T31" fmla="*/ 103 h 439"/>
                <a:gd name="T32" fmla="*/ 4 w 317"/>
                <a:gd name="T33" fmla="*/ 56 h 439"/>
                <a:gd name="T34" fmla="*/ 66 w 317"/>
                <a:gd name="T35" fmla="*/ 31 h 439"/>
                <a:gd name="T36" fmla="*/ 106 w 317"/>
                <a:gd name="T37" fmla="*/ 0 h 439"/>
                <a:gd name="T38" fmla="*/ 135 w 317"/>
                <a:gd name="T39" fmla="*/ 21 h 439"/>
                <a:gd name="T40" fmla="*/ 157 w 317"/>
                <a:gd name="T41" fmla="*/ 87 h 439"/>
                <a:gd name="T42" fmla="*/ 159 w 317"/>
                <a:gd name="T43" fmla="*/ 127 h 439"/>
                <a:gd name="T44" fmla="*/ 197 w 317"/>
                <a:gd name="T45" fmla="*/ 201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7" h="439">
                  <a:moveTo>
                    <a:pt x="197" y="201"/>
                  </a:moveTo>
                  <a:cubicBezTo>
                    <a:pt x="201" y="198"/>
                    <a:pt x="209" y="200"/>
                    <a:pt x="215" y="199"/>
                  </a:cubicBezTo>
                  <a:cubicBezTo>
                    <a:pt x="215" y="211"/>
                    <a:pt x="218" y="220"/>
                    <a:pt x="218" y="231"/>
                  </a:cubicBezTo>
                  <a:cubicBezTo>
                    <a:pt x="238" y="262"/>
                    <a:pt x="301" y="269"/>
                    <a:pt x="314" y="306"/>
                  </a:cubicBezTo>
                  <a:cubicBezTo>
                    <a:pt x="317" y="315"/>
                    <a:pt x="316" y="346"/>
                    <a:pt x="313" y="357"/>
                  </a:cubicBezTo>
                  <a:cubicBezTo>
                    <a:pt x="308" y="378"/>
                    <a:pt x="292" y="396"/>
                    <a:pt x="283" y="412"/>
                  </a:cubicBezTo>
                  <a:cubicBezTo>
                    <a:pt x="255" y="410"/>
                    <a:pt x="248" y="429"/>
                    <a:pt x="232" y="439"/>
                  </a:cubicBezTo>
                  <a:cubicBezTo>
                    <a:pt x="225" y="407"/>
                    <a:pt x="206" y="390"/>
                    <a:pt x="185" y="368"/>
                  </a:cubicBezTo>
                  <a:cubicBezTo>
                    <a:pt x="173" y="355"/>
                    <a:pt x="156" y="341"/>
                    <a:pt x="149" y="329"/>
                  </a:cubicBezTo>
                  <a:cubicBezTo>
                    <a:pt x="141" y="311"/>
                    <a:pt x="141" y="290"/>
                    <a:pt x="134" y="273"/>
                  </a:cubicBezTo>
                  <a:cubicBezTo>
                    <a:pt x="132" y="269"/>
                    <a:pt x="128" y="267"/>
                    <a:pt x="126" y="264"/>
                  </a:cubicBezTo>
                  <a:cubicBezTo>
                    <a:pt x="119" y="253"/>
                    <a:pt x="116" y="243"/>
                    <a:pt x="109" y="234"/>
                  </a:cubicBezTo>
                  <a:cubicBezTo>
                    <a:pt x="100" y="223"/>
                    <a:pt x="85" y="213"/>
                    <a:pt x="78" y="198"/>
                  </a:cubicBezTo>
                  <a:cubicBezTo>
                    <a:pt x="70" y="180"/>
                    <a:pt x="67" y="161"/>
                    <a:pt x="56" y="144"/>
                  </a:cubicBezTo>
                  <a:cubicBezTo>
                    <a:pt x="46" y="128"/>
                    <a:pt x="34" y="116"/>
                    <a:pt x="23" y="100"/>
                  </a:cubicBezTo>
                  <a:cubicBezTo>
                    <a:pt x="18" y="100"/>
                    <a:pt x="16" y="106"/>
                    <a:pt x="12" y="103"/>
                  </a:cubicBezTo>
                  <a:cubicBezTo>
                    <a:pt x="0" y="94"/>
                    <a:pt x="14" y="68"/>
                    <a:pt x="4" y="56"/>
                  </a:cubicBezTo>
                  <a:cubicBezTo>
                    <a:pt x="34" y="60"/>
                    <a:pt x="45" y="46"/>
                    <a:pt x="66" y="31"/>
                  </a:cubicBezTo>
                  <a:cubicBezTo>
                    <a:pt x="82" y="19"/>
                    <a:pt x="95" y="9"/>
                    <a:pt x="106" y="0"/>
                  </a:cubicBezTo>
                  <a:cubicBezTo>
                    <a:pt x="117" y="6"/>
                    <a:pt x="125" y="15"/>
                    <a:pt x="135" y="21"/>
                  </a:cubicBezTo>
                  <a:cubicBezTo>
                    <a:pt x="137" y="44"/>
                    <a:pt x="153" y="62"/>
                    <a:pt x="157" y="87"/>
                  </a:cubicBezTo>
                  <a:cubicBezTo>
                    <a:pt x="159" y="100"/>
                    <a:pt x="157" y="113"/>
                    <a:pt x="159" y="127"/>
                  </a:cubicBezTo>
                  <a:cubicBezTo>
                    <a:pt x="163" y="154"/>
                    <a:pt x="182" y="183"/>
                    <a:pt x="197" y="20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41" name="Freeform 17"/>
            <p:cNvSpPr>
              <a:spLocks/>
            </p:cNvSpPr>
            <p:nvPr/>
          </p:nvSpPr>
          <p:spPr bwMode="auto">
            <a:xfrm>
              <a:off x="8609013" y="3821113"/>
              <a:ext cx="944563" cy="558800"/>
            </a:xfrm>
            <a:custGeom>
              <a:avLst/>
              <a:gdLst>
                <a:gd name="T0" fmla="*/ 305 w 483"/>
                <a:gd name="T1" fmla="*/ 19 h 286"/>
                <a:gd name="T2" fmla="*/ 331 w 483"/>
                <a:gd name="T3" fmla="*/ 41 h 286"/>
                <a:gd name="T4" fmla="*/ 371 w 483"/>
                <a:gd name="T5" fmla="*/ 45 h 286"/>
                <a:gd name="T6" fmla="*/ 385 w 483"/>
                <a:gd name="T7" fmla="*/ 60 h 286"/>
                <a:gd name="T8" fmla="*/ 418 w 483"/>
                <a:gd name="T9" fmla="*/ 79 h 286"/>
                <a:gd name="T10" fmla="*/ 439 w 483"/>
                <a:gd name="T11" fmla="*/ 11 h 286"/>
                <a:gd name="T12" fmla="*/ 475 w 483"/>
                <a:gd name="T13" fmla="*/ 53 h 286"/>
                <a:gd name="T14" fmla="*/ 475 w 483"/>
                <a:gd name="T15" fmla="*/ 103 h 286"/>
                <a:gd name="T16" fmla="*/ 465 w 483"/>
                <a:gd name="T17" fmla="*/ 162 h 286"/>
                <a:gd name="T18" fmla="*/ 480 w 483"/>
                <a:gd name="T19" fmla="*/ 193 h 286"/>
                <a:gd name="T20" fmla="*/ 463 w 483"/>
                <a:gd name="T21" fmla="*/ 236 h 286"/>
                <a:gd name="T22" fmla="*/ 435 w 483"/>
                <a:gd name="T23" fmla="*/ 243 h 286"/>
                <a:gd name="T24" fmla="*/ 403 w 483"/>
                <a:gd name="T25" fmla="*/ 235 h 286"/>
                <a:gd name="T26" fmla="*/ 363 w 483"/>
                <a:gd name="T27" fmla="*/ 235 h 286"/>
                <a:gd name="T28" fmla="*/ 336 w 483"/>
                <a:gd name="T29" fmla="*/ 209 h 286"/>
                <a:gd name="T30" fmla="*/ 237 w 483"/>
                <a:gd name="T31" fmla="*/ 191 h 286"/>
                <a:gd name="T32" fmla="*/ 177 w 483"/>
                <a:gd name="T33" fmla="*/ 286 h 286"/>
                <a:gd name="T34" fmla="*/ 154 w 483"/>
                <a:gd name="T35" fmla="*/ 286 h 286"/>
                <a:gd name="T36" fmla="*/ 58 w 483"/>
                <a:gd name="T37" fmla="*/ 165 h 286"/>
                <a:gd name="T38" fmla="*/ 54 w 483"/>
                <a:gd name="T39" fmla="*/ 124 h 286"/>
                <a:gd name="T40" fmla="*/ 0 w 483"/>
                <a:gd name="T41" fmla="*/ 60 h 286"/>
                <a:gd name="T42" fmla="*/ 45 w 483"/>
                <a:gd name="T43" fmla="*/ 73 h 286"/>
                <a:gd name="T44" fmla="*/ 46 w 483"/>
                <a:gd name="T45" fmla="*/ 48 h 286"/>
                <a:gd name="T46" fmla="*/ 153 w 483"/>
                <a:gd name="T47" fmla="*/ 13 h 286"/>
                <a:gd name="T48" fmla="*/ 173 w 483"/>
                <a:gd name="T49" fmla="*/ 28 h 286"/>
                <a:gd name="T50" fmla="*/ 253 w 483"/>
                <a:gd name="T51" fmla="*/ 4 h 286"/>
                <a:gd name="T52" fmla="*/ 276 w 483"/>
                <a:gd name="T53" fmla="*/ 20 h 286"/>
                <a:gd name="T54" fmla="*/ 305 w 483"/>
                <a:gd name="T55" fmla="*/ 19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83" h="286">
                  <a:moveTo>
                    <a:pt x="305" y="19"/>
                  </a:moveTo>
                  <a:cubicBezTo>
                    <a:pt x="315" y="27"/>
                    <a:pt x="318" y="37"/>
                    <a:pt x="331" y="41"/>
                  </a:cubicBezTo>
                  <a:cubicBezTo>
                    <a:pt x="343" y="45"/>
                    <a:pt x="358" y="40"/>
                    <a:pt x="371" y="45"/>
                  </a:cubicBezTo>
                  <a:cubicBezTo>
                    <a:pt x="377" y="47"/>
                    <a:pt x="379" y="55"/>
                    <a:pt x="385" y="60"/>
                  </a:cubicBezTo>
                  <a:cubicBezTo>
                    <a:pt x="395" y="68"/>
                    <a:pt x="409" y="73"/>
                    <a:pt x="418" y="79"/>
                  </a:cubicBezTo>
                  <a:cubicBezTo>
                    <a:pt x="431" y="63"/>
                    <a:pt x="430" y="32"/>
                    <a:pt x="439" y="11"/>
                  </a:cubicBezTo>
                  <a:cubicBezTo>
                    <a:pt x="458" y="15"/>
                    <a:pt x="467" y="32"/>
                    <a:pt x="475" y="53"/>
                  </a:cubicBezTo>
                  <a:cubicBezTo>
                    <a:pt x="481" y="71"/>
                    <a:pt x="481" y="82"/>
                    <a:pt x="475" y="103"/>
                  </a:cubicBezTo>
                  <a:cubicBezTo>
                    <a:pt x="469" y="121"/>
                    <a:pt x="458" y="135"/>
                    <a:pt x="465" y="162"/>
                  </a:cubicBezTo>
                  <a:cubicBezTo>
                    <a:pt x="468" y="173"/>
                    <a:pt x="478" y="182"/>
                    <a:pt x="480" y="193"/>
                  </a:cubicBezTo>
                  <a:cubicBezTo>
                    <a:pt x="483" y="212"/>
                    <a:pt x="475" y="224"/>
                    <a:pt x="463" y="236"/>
                  </a:cubicBezTo>
                  <a:cubicBezTo>
                    <a:pt x="450" y="233"/>
                    <a:pt x="445" y="242"/>
                    <a:pt x="435" y="243"/>
                  </a:cubicBezTo>
                  <a:cubicBezTo>
                    <a:pt x="423" y="244"/>
                    <a:pt x="414" y="236"/>
                    <a:pt x="403" y="235"/>
                  </a:cubicBezTo>
                  <a:cubicBezTo>
                    <a:pt x="390" y="234"/>
                    <a:pt x="377" y="242"/>
                    <a:pt x="363" y="235"/>
                  </a:cubicBezTo>
                  <a:cubicBezTo>
                    <a:pt x="351" y="228"/>
                    <a:pt x="347" y="217"/>
                    <a:pt x="336" y="209"/>
                  </a:cubicBezTo>
                  <a:cubicBezTo>
                    <a:pt x="313" y="191"/>
                    <a:pt x="278" y="192"/>
                    <a:pt x="237" y="191"/>
                  </a:cubicBezTo>
                  <a:cubicBezTo>
                    <a:pt x="219" y="225"/>
                    <a:pt x="203" y="261"/>
                    <a:pt x="177" y="286"/>
                  </a:cubicBezTo>
                  <a:cubicBezTo>
                    <a:pt x="169" y="286"/>
                    <a:pt x="162" y="286"/>
                    <a:pt x="154" y="286"/>
                  </a:cubicBezTo>
                  <a:cubicBezTo>
                    <a:pt x="171" y="202"/>
                    <a:pt x="94" y="201"/>
                    <a:pt x="58" y="165"/>
                  </a:cubicBezTo>
                  <a:cubicBezTo>
                    <a:pt x="58" y="151"/>
                    <a:pt x="55" y="138"/>
                    <a:pt x="54" y="124"/>
                  </a:cubicBezTo>
                  <a:cubicBezTo>
                    <a:pt x="13" y="135"/>
                    <a:pt x="9" y="86"/>
                    <a:pt x="0" y="60"/>
                  </a:cubicBezTo>
                  <a:cubicBezTo>
                    <a:pt x="16" y="63"/>
                    <a:pt x="30" y="68"/>
                    <a:pt x="45" y="73"/>
                  </a:cubicBezTo>
                  <a:cubicBezTo>
                    <a:pt x="48" y="67"/>
                    <a:pt x="46" y="56"/>
                    <a:pt x="46" y="48"/>
                  </a:cubicBezTo>
                  <a:cubicBezTo>
                    <a:pt x="78" y="32"/>
                    <a:pt x="125" y="33"/>
                    <a:pt x="153" y="13"/>
                  </a:cubicBezTo>
                  <a:cubicBezTo>
                    <a:pt x="161" y="16"/>
                    <a:pt x="166" y="24"/>
                    <a:pt x="173" y="28"/>
                  </a:cubicBezTo>
                  <a:cubicBezTo>
                    <a:pt x="189" y="17"/>
                    <a:pt x="227" y="0"/>
                    <a:pt x="253" y="4"/>
                  </a:cubicBezTo>
                  <a:cubicBezTo>
                    <a:pt x="264" y="6"/>
                    <a:pt x="268" y="15"/>
                    <a:pt x="276" y="20"/>
                  </a:cubicBezTo>
                  <a:cubicBezTo>
                    <a:pt x="286" y="21"/>
                    <a:pt x="295" y="19"/>
                    <a:pt x="305" y="1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42" name="Freeform 18"/>
            <p:cNvSpPr>
              <a:spLocks/>
            </p:cNvSpPr>
            <p:nvPr/>
          </p:nvSpPr>
          <p:spPr bwMode="auto">
            <a:xfrm>
              <a:off x="9424988" y="3967163"/>
              <a:ext cx="1092200" cy="1268413"/>
            </a:xfrm>
            <a:custGeom>
              <a:avLst/>
              <a:gdLst>
                <a:gd name="T0" fmla="*/ 246 w 558"/>
                <a:gd name="T1" fmla="*/ 134 h 648"/>
                <a:gd name="T2" fmla="*/ 301 w 558"/>
                <a:gd name="T3" fmla="*/ 176 h 648"/>
                <a:gd name="T4" fmla="*/ 288 w 558"/>
                <a:gd name="T5" fmla="*/ 205 h 648"/>
                <a:gd name="T6" fmla="*/ 344 w 558"/>
                <a:gd name="T7" fmla="*/ 263 h 648"/>
                <a:gd name="T8" fmla="*/ 555 w 558"/>
                <a:gd name="T9" fmla="*/ 296 h 648"/>
                <a:gd name="T10" fmla="*/ 545 w 558"/>
                <a:gd name="T11" fmla="*/ 300 h 648"/>
                <a:gd name="T12" fmla="*/ 514 w 558"/>
                <a:gd name="T13" fmla="*/ 369 h 648"/>
                <a:gd name="T14" fmla="*/ 481 w 558"/>
                <a:gd name="T15" fmla="*/ 420 h 648"/>
                <a:gd name="T16" fmla="*/ 475 w 558"/>
                <a:gd name="T17" fmla="*/ 471 h 648"/>
                <a:gd name="T18" fmla="*/ 456 w 558"/>
                <a:gd name="T19" fmla="*/ 504 h 648"/>
                <a:gd name="T20" fmla="*/ 437 w 558"/>
                <a:gd name="T21" fmla="*/ 538 h 648"/>
                <a:gd name="T22" fmla="*/ 433 w 558"/>
                <a:gd name="T23" fmla="*/ 648 h 648"/>
                <a:gd name="T24" fmla="*/ 432 w 558"/>
                <a:gd name="T25" fmla="*/ 588 h 648"/>
                <a:gd name="T26" fmla="*/ 396 w 558"/>
                <a:gd name="T27" fmla="*/ 586 h 648"/>
                <a:gd name="T28" fmla="*/ 336 w 558"/>
                <a:gd name="T29" fmla="*/ 584 h 648"/>
                <a:gd name="T30" fmla="*/ 319 w 558"/>
                <a:gd name="T31" fmla="*/ 538 h 648"/>
                <a:gd name="T32" fmla="*/ 295 w 558"/>
                <a:gd name="T33" fmla="*/ 525 h 648"/>
                <a:gd name="T34" fmla="*/ 291 w 558"/>
                <a:gd name="T35" fmla="*/ 554 h 648"/>
                <a:gd name="T36" fmla="*/ 232 w 558"/>
                <a:gd name="T37" fmla="*/ 533 h 648"/>
                <a:gd name="T38" fmla="*/ 234 w 558"/>
                <a:gd name="T39" fmla="*/ 510 h 648"/>
                <a:gd name="T40" fmla="*/ 287 w 558"/>
                <a:gd name="T41" fmla="*/ 472 h 648"/>
                <a:gd name="T42" fmla="*/ 290 w 558"/>
                <a:gd name="T43" fmla="*/ 402 h 648"/>
                <a:gd name="T44" fmla="*/ 201 w 558"/>
                <a:gd name="T45" fmla="*/ 346 h 648"/>
                <a:gd name="T46" fmla="*/ 145 w 558"/>
                <a:gd name="T47" fmla="*/ 329 h 648"/>
                <a:gd name="T48" fmla="*/ 118 w 558"/>
                <a:gd name="T49" fmla="*/ 327 h 648"/>
                <a:gd name="T50" fmla="*/ 93 w 558"/>
                <a:gd name="T51" fmla="*/ 305 h 648"/>
                <a:gd name="T52" fmla="*/ 50 w 558"/>
                <a:gd name="T53" fmla="*/ 239 h 648"/>
                <a:gd name="T54" fmla="*/ 0 w 558"/>
                <a:gd name="T55" fmla="*/ 180 h 648"/>
                <a:gd name="T56" fmla="*/ 54 w 558"/>
                <a:gd name="T57" fmla="*/ 173 h 648"/>
                <a:gd name="T58" fmla="*/ 76 w 558"/>
                <a:gd name="T59" fmla="*/ 143 h 648"/>
                <a:gd name="T60" fmla="*/ 59 w 558"/>
                <a:gd name="T61" fmla="*/ 57 h 648"/>
                <a:gd name="T62" fmla="*/ 72 w 558"/>
                <a:gd name="T63" fmla="*/ 23 h 648"/>
                <a:gd name="T64" fmla="*/ 125 w 558"/>
                <a:gd name="T65" fmla="*/ 10 h 648"/>
                <a:gd name="T66" fmla="*/ 189 w 558"/>
                <a:gd name="T67" fmla="*/ 33 h 648"/>
                <a:gd name="T68" fmla="*/ 224 w 558"/>
                <a:gd name="T69" fmla="*/ 32 h 648"/>
                <a:gd name="T70" fmla="*/ 262 w 558"/>
                <a:gd name="T71" fmla="*/ 0 h 648"/>
                <a:gd name="T72" fmla="*/ 265 w 558"/>
                <a:gd name="T73" fmla="*/ 3 h 648"/>
                <a:gd name="T74" fmla="*/ 246 w 558"/>
                <a:gd name="T75" fmla="*/ 134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8" h="648">
                  <a:moveTo>
                    <a:pt x="246" y="134"/>
                  </a:moveTo>
                  <a:cubicBezTo>
                    <a:pt x="273" y="139"/>
                    <a:pt x="290" y="155"/>
                    <a:pt x="301" y="176"/>
                  </a:cubicBezTo>
                  <a:cubicBezTo>
                    <a:pt x="299" y="185"/>
                    <a:pt x="288" y="192"/>
                    <a:pt x="288" y="205"/>
                  </a:cubicBezTo>
                  <a:cubicBezTo>
                    <a:pt x="288" y="232"/>
                    <a:pt x="329" y="248"/>
                    <a:pt x="344" y="263"/>
                  </a:cubicBezTo>
                  <a:cubicBezTo>
                    <a:pt x="419" y="269"/>
                    <a:pt x="470" y="299"/>
                    <a:pt x="555" y="296"/>
                  </a:cubicBezTo>
                  <a:cubicBezTo>
                    <a:pt x="552" y="298"/>
                    <a:pt x="549" y="299"/>
                    <a:pt x="545" y="300"/>
                  </a:cubicBezTo>
                  <a:cubicBezTo>
                    <a:pt x="558" y="329"/>
                    <a:pt x="530" y="349"/>
                    <a:pt x="514" y="369"/>
                  </a:cubicBezTo>
                  <a:cubicBezTo>
                    <a:pt x="501" y="385"/>
                    <a:pt x="485" y="403"/>
                    <a:pt x="481" y="420"/>
                  </a:cubicBezTo>
                  <a:cubicBezTo>
                    <a:pt x="476" y="438"/>
                    <a:pt x="480" y="456"/>
                    <a:pt x="475" y="471"/>
                  </a:cubicBezTo>
                  <a:cubicBezTo>
                    <a:pt x="471" y="483"/>
                    <a:pt x="461" y="494"/>
                    <a:pt x="456" y="504"/>
                  </a:cubicBezTo>
                  <a:cubicBezTo>
                    <a:pt x="449" y="516"/>
                    <a:pt x="445" y="527"/>
                    <a:pt x="437" y="538"/>
                  </a:cubicBezTo>
                  <a:cubicBezTo>
                    <a:pt x="451" y="565"/>
                    <a:pt x="475" y="633"/>
                    <a:pt x="433" y="648"/>
                  </a:cubicBezTo>
                  <a:cubicBezTo>
                    <a:pt x="429" y="629"/>
                    <a:pt x="427" y="607"/>
                    <a:pt x="432" y="588"/>
                  </a:cubicBezTo>
                  <a:cubicBezTo>
                    <a:pt x="418" y="592"/>
                    <a:pt x="407" y="587"/>
                    <a:pt x="396" y="586"/>
                  </a:cubicBezTo>
                  <a:cubicBezTo>
                    <a:pt x="372" y="582"/>
                    <a:pt x="352" y="597"/>
                    <a:pt x="336" y="584"/>
                  </a:cubicBezTo>
                  <a:cubicBezTo>
                    <a:pt x="330" y="569"/>
                    <a:pt x="324" y="553"/>
                    <a:pt x="319" y="538"/>
                  </a:cubicBezTo>
                  <a:cubicBezTo>
                    <a:pt x="312" y="533"/>
                    <a:pt x="302" y="530"/>
                    <a:pt x="295" y="525"/>
                  </a:cubicBezTo>
                  <a:cubicBezTo>
                    <a:pt x="293" y="534"/>
                    <a:pt x="293" y="545"/>
                    <a:pt x="291" y="554"/>
                  </a:cubicBezTo>
                  <a:cubicBezTo>
                    <a:pt x="273" y="545"/>
                    <a:pt x="250" y="542"/>
                    <a:pt x="232" y="533"/>
                  </a:cubicBezTo>
                  <a:cubicBezTo>
                    <a:pt x="231" y="524"/>
                    <a:pt x="235" y="519"/>
                    <a:pt x="234" y="510"/>
                  </a:cubicBezTo>
                  <a:cubicBezTo>
                    <a:pt x="252" y="498"/>
                    <a:pt x="269" y="485"/>
                    <a:pt x="287" y="472"/>
                  </a:cubicBezTo>
                  <a:cubicBezTo>
                    <a:pt x="289" y="449"/>
                    <a:pt x="292" y="428"/>
                    <a:pt x="290" y="402"/>
                  </a:cubicBezTo>
                  <a:cubicBezTo>
                    <a:pt x="267" y="373"/>
                    <a:pt x="243" y="359"/>
                    <a:pt x="201" y="346"/>
                  </a:cubicBezTo>
                  <a:cubicBezTo>
                    <a:pt x="183" y="340"/>
                    <a:pt x="162" y="332"/>
                    <a:pt x="145" y="329"/>
                  </a:cubicBezTo>
                  <a:cubicBezTo>
                    <a:pt x="136" y="327"/>
                    <a:pt x="127" y="330"/>
                    <a:pt x="118" y="327"/>
                  </a:cubicBezTo>
                  <a:cubicBezTo>
                    <a:pt x="111" y="325"/>
                    <a:pt x="98" y="311"/>
                    <a:pt x="93" y="305"/>
                  </a:cubicBezTo>
                  <a:cubicBezTo>
                    <a:pt x="77" y="283"/>
                    <a:pt x="67" y="259"/>
                    <a:pt x="50" y="239"/>
                  </a:cubicBezTo>
                  <a:cubicBezTo>
                    <a:pt x="32" y="219"/>
                    <a:pt x="16" y="200"/>
                    <a:pt x="0" y="180"/>
                  </a:cubicBezTo>
                  <a:cubicBezTo>
                    <a:pt x="18" y="184"/>
                    <a:pt x="33" y="174"/>
                    <a:pt x="54" y="173"/>
                  </a:cubicBezTo>
                  <a:cubicBezTo>
                    <a:pt x="63" y="164"/>
                    <a:pt x="68" y="152"/>
                    <a:pt x="76" y="143"/>
                  </a:cubicBezTo>
                  <a:cubicBezTo>
                    <a:pt x="83" y="105"/>
                    <a:pt x="57" y="94"/>
                    <a:pt x="59" y="57"/>
                  </a:cubicBezTo>
                  <a:cubicBezTo>
                    <a:pt x="64" y="46"/>
                    <a:pt x="71" y="37"/>
                    <a:pt x="72" y="23"/>
                  </a:cubicBezTo>
                  <a:cubicBezTo>
                    <a:pt x="94" y="23"/>
                    <a:pt x="108" y="15"/>
                    <a:pt x="125" y="10"/>
                  </a:cubicBezTo>
                  <a:cubicBezTo>
                    <a:pt x="139" y="20"/>
                    <a:pt x="161" y="31"/>
                    <a:pt x="189" y="33"/>
                  </a:cubicBezTo>
                  <a:cubicBezTo>
                    <a:pt x="200" y="34"/>
                    <a:pt x="216" y="34"/>
                    <a:pt x="224" y="32"/>
                  </a:cubicBezTo>
                  <a:cubicBezTo>
                    <a:pt x="240" y="28"/>
                    <a:pt x="249" y="7"/>
                    <a:pt x="262" y="0"/>
                  </a:cubicBezTo>
                  <a:cubicBezTo>
                    <a:pt x="264" y="0"/>
                    <a:pt x="264" y="1"/>
                    <a:pt x="265" y="3"/>
                  </a:cubicBezTo>
                  <a:cubicBezTo>
                    <a:pt x="241" y="34"/>
                    <a:pt x="231" y="88"/>
                    <a:pt x="246" y="1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43" name="Freeform 19"/>
            <p:cNvSpPr>
              <a:spLocks/>
            </p:cNvSpPr>
            <p:nvPr/>
          </p:nvSpPr>
          <p:spPr bwMode="auto">
            <a:xfrm>
              <a:off x="8845550" y="4221163"/>
              <a:ext cx="444500" cy="609600"/>
            </a:xfrm>
            <a:custGeom>
              <a:avLst/>
              <a:gdLst>
                <a:gd name="T0" fmla="*/ 215 w 227"/>
                <a:gd name="T1" fmla="*/ 21 h 311"/>
                <a:gd name="T2" fmla="*/ 209 w 227"/>
                <a:gd name="T3" fmla="*/ 30 h 311"/>
                <a:gd name="T4" fmla="*/ 188 w 227"/>
                <a:gd name="T5" fmla="*/ 30 h 311"/>
                <a:gd name="T6" fmla="*/ 219 w 227"/>
                <a:gd name="T7" fmla="*/ 100 h 311"/>
                <a:gd name="T8" fmla="*/ 222 w 227"/>
                <a:gd name="T9" fmla="*/ 122 h 311"/>
                <a:gd name="T10" fmla="*/ 226 w 227"/>
                <a:gd name="T11" fmla="*/ 143 h 311"/>
                <a:gd name="T12" fmla="*/ 186 w 227"/>
                <a:gd name="T13" fmla="*/ 176 h 311"/>
                <a:gd name="T14" fmla="*/ 127 w 227"/>
                <a:gd name="T15" fmla="*/ 200 h 311"/>
                <a:gd name="T16" fmla="*/ 145 w 227"/>
                <a:gd name="T17" fmla="*/ 304 h 311"/>
                <a:gd name="T18" fmla="*/ 78 w 227"/>
                <a:gd name="T19" fmla="*/ 297 h 311"/>
                <a:gd name="T20" fmla="*/ 43 w 227"/>
                <a:gd name="T21" fmla="*/ 279 h 311"/>
                <a:gd name="T22" fmla="*/ 49 w 227"/>
                <a:gd name="T23" fmla="*/ 185 h 311"/>
                <a:gd name="T24" fmla="*/ 0 w 227"/>
                <a:gd name="T25" fmla="*/ 197 h 311"/>
                <a:gd name="T26" fmla="*/ 31 w 227"/>
                <a:gd name="T27" fmla="*/ 94 h 311"/>
                <a:gd name="T28" fmla="*/ 61 w 227"/>
                <a:gd name="T29" fmla="*/ 93 h 311"/>
                <a:gd name="T30" fmla="*/ 123 w 227"/>
                <a:gd name="T31" fmla="*/ 0 h 311"/>
                <a:gd name="T32" fmla="*/ 215 w 227"/>
                <a:gd name="T33" fmla="*/ 2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7" h="311">
                  <a:moveTo>
                    <a:pt x="215" y="21"/>
                  </a:moveTo>
                  <a:cubicBezTo>
                    <a:pt x="211" y="22"/>
                    <a:pt x="206" y="22"/>
                    <a:pt x="209" y="30"/>
                  </a:cubicBezTo>
                  <a:cubicBezTo>
                    <a:pt x="202" y="30"/>
                    <a:pt x="195" y="30"/>
                    <a:pt x="188" y="30"/>
                  </a:cubicBezTo>
                  <a:cubicBezTo>
                    <a:pt x="176" y="62"/>
                    <a:pt x="211" y="75"/>
                    <a:pt x="219" y="100"/>
                  </a:cubicBezTo>
                  <a:cubicBezTo>
                    <a:pt x="221" y="105"/>
                    <a:pt x="221" y="114"/>
                    <a:pt x="222" y="122"/>
                  </a:cubicBezTo>
                  <a:cubicBezTo>
                    <a:pt x="223" y="127"/>
                    <a:pt x="227" y="138"/>
                    <a:pt x="226" y="143"/>
                  </a:cubicBezTo>
                  <a:cubicBezTo>
                    <a:pt x="224" y="153"/>
                    <a:pt x="196" y="171"/>
                    <a:pt x="186" y="176"/>
                  </a:cubicBezTo>
                  <a:cubicBezTo>
                    <a:pt x="165" y="187"/>
                    <a:pt x="144" y="189"/>
                    <a:pt x="127" y="200"/>
                  </a:cubicBezTo>
                  <a:cubicBezTo>
                    <a:pt x="133" y="235"/>
                    <a:pt x="143" y="266"/>
                    <a:pt x="145" y="304"/>
                  </a:cubicBezTo>
                  <a:cubicBezTo>
                    <a:pt x="117" y="311"/>
                    <a:pt x="100" y="305"/>
                    <a:pt x="78" y="297"/>
                  </a:cubicBezTo>
                  <a:cubicBezTo>
                    <a:pt x="62" y="292"/>
                    <a:pt x="49" y="291"/>
                    <a:pt x="43" y="279"/>
                  </a:cubicBezTo>
                  <a:cubicBezTo>
                    <a:pt x="47" y="250"/>
                    <a:pt x="51" y="221"/>
                    <a:pt x="49" y="185"/>
                  </a:cubicBezTo>
                  <a:cubicBezTo>
                    <a:pt x="38" y="189"/>
                    <a:pt x="13" y="222"/>
                    <a:pt x="0" y="197"/>
                  </a:cubicBezTo>
                  <a:cubicBezTo>
                    <a:pt x="13" y="165"/>
                    <a:pt x="26" y="134"/>
                    <a:pt x="31" y="94"/>
                  </a:cubicBezTo>
                  <a:cubicBezTo>
                    <a:pt x="40" y="94"/>
                    <a:pt x="53" y="96"/>
                    <a:pt x="61" y="93"/>
                  </a:cubicBezTo>
                  <a:cubicBezTo>
                    <a:pt x="88" y="68"/>
                    <a:pt x="107" y="35"/>
                    <a:pt x="123" y="0"/>
                  </a:cubicBezTo>
                  <a:cubicBezTo>
                    <a:pt x="161" y="0"/>
                    <a:pt x="197" y="1"/>
                    <a:pt x="215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44" name="Freeform 20"/>
            <p:cNvSpPr>
              <a:spLocks/>
            </p:cNvSpPr>
            <p:nvPr/>
          </p:nvSpPr>
          <p:spPr bwMode="auto">
            <a:xfrm>
              <a:off x="9064625" y="4283075"/>
              <a:ext cx="638175" cy="982663"/>
            </a:xfrm>
            <a:custGeom>
              <a:avLst/>
              <a:gdLst>
                <a:gd name="T0" fmla="*/ 110 w 326"/>
                <a:gd name="T1" fmla="*/ 0 h 502"/>
                <a:gd name="T2" fmla="*/ 165 w 326"/>
                <a:gd name="T3" fmla="*/ 13 h 502"/>
                <a:gd name="T4" fmla="*/ 223 w 326"/>
                <a:gd name="T5" fmla="*/ 87 h 502"/>
                <a:gd name="T6" fmla="*/ 292 w 326"/>
                <a:gd name="T7" fmla="*/ 178 h 502"/>
                <a:gd name="T8" fmla="*/ 196 w 326"/>
                <a:gd name="T9" fmla="*/ 144 h 502"/>
                <a:gd name="T10" fmla="*/ 184 w 326"/>
                <a:gd name="T11" fmla="*/ 174 h 502"/>
                <a:gd name="T12" fmla="*/ 209 w 326"/>
                <a:gd name="T13" fmla="*/ 233 h 502"/>
                <a:gd name="T14" fmla="*/ 227 w 326"/>
                <a:gd name="T15" fmla="*/ 299 h 502"/>
                <a:gd name="T16" fmla="*/ 226 w 326"/>
                <a:gd name="T17" fmla="*/ 363 h 502"/>
                <a:gd name="T18" fmla="*/ 238 w 326"/>
                <a:gd name="T19" fmla="*/ 398 h 502"/>
                <a:gd name="T20" fmla="*/ 326 w 326"/>
                <a:gd name="T21" fmla="*/ 381 h 502"/>
                <a:gd name="T22" fmla="*/ 288 w 326"/>
                <a:gd name="T23" fmla="*/ 473 h 502"/>
                <a:gd name="T24" fmla="*/ 247 w 326"/>
                <a:gd name="T25" fmla="*/ 483 h 502"/>
                <a:gd name="T26" fmla="*/ 196 w 326"/>
                <a:gd name="T27" fmla="*/ 472 h 502"/>
                <a:gd name="T28" fmla="*/ 160 w 326"/>
                <a:gd name="T29" fmla="*/ 502 h 502"/>
                <a:gd name="T30" fmla="*/ 157 w 326"/>
                <a:gd name="T31" fmla="*/ 473 h 502"/>
                <a:gd name="T32" fmla="*/ 126 w 326"/>
                <a:gd name="T33" fmla="*/ 484 h 502"/>
                <a:gd name="T34" fmla="*/ 99 w 326"/>
                <a:gd name="T35" fmla="*/ 450 h 502"/>
                <a:gd name="T36" fmla="*/ 58 w 326"/>
                <a:gd name="T37" fmla="*/ 436 h 502"/>
                <a:gd name="T38" fmla="*/ 44 w 326"/>
                <a:gd name="T39" fmla="*/ 365 h 502"/>
                <a:gd name="T40" fmla="*/ 19 w 326"/>
                <a:gd name="T41" fmla="*/ 347 h 502"/>
                <a:gd name="T42" fmla="*/ 3 w 326"/>
                <a:gd name="T43" fmla="*/ 356 h 502"/>
                <a:gd name="T44" fmla="*/ 4 w 326"/>
                <a:gd name="T45" fmla="*/ 289 h 502"/>
                <a:gd name="T46" fmla="*/ 47 w 326"/>
                <a:gd name="T47" fmla="*/ 285 h 502"/>
                <a:gd name="T48" fmla="*/ 31 w 326"/>
                <a:gd name="T49" fmla="*/ 178 h 502"/>
                <a:gd name="T50" fmla="*/ 127 w 326"/>
                <a:gd name="T51" fmla="*/ 116 h 502"/>
                <a:gd name="T52" fmla="*/ 120 w 326"/>
                <a:gd name="T53" fmla="*/ 67 h 502"/>
                <a:gd name="T54" fmla="*/ 86 w 326"/>
                <a:gd name="T55" fmla="*/ 12 h 502"/>
                <a:gd name="T56" fmla="*/ 109 w 326"/>
                <a:gd name="T57" fmla="*/ 11 h 502"/>
                <a:gd name="T58" fmla="*/ 110 w 326"/>
                <a:gd name="T5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6" h="502">
                  <a:moveTo>
                    <a:pt x="110" y="0"/>
                  </a:moveTo>
                  <a:cubicBezTo>
                    <a:pt x="123" y="10"/>
                    <a:pt x="144" y="19"/>
                    <a:pt x="165" y="13"/>
                  </a:cubicBezTo>
                  <a:cubicBezTo>
                    <a:pt x="182" y="37"/>
                    <a:pt x="202" y="63"/>
                    <a:pt x="223" y="87"/>
                  </a:cubicBezTo>
                  <a:cubicBezTo>
                    <a:pt x="248" y="117"/>
                    <a:pt x="264" y="151"/>
                    <a:pt x="292" y="178"/>
                  </a:cubicBezTo>
                  <a:cubicBezTo>
                    <a:pt x="241" y="185"/>
                    <a:pt x="243" y="140"/>
                    <a:pt x="196" y="144"/>
                  </a:cubicBezTo>
                  <a:cubicBezTo>
                    <a:pt x="193" y="152"/>
                    <a:pt x="183" y="163"/>
                    <a:pt x="184" y="174"/>
                  </a:cubicBezTo>
                  <a:cubicBezTo>
                    <a:pt x="184" y="188"/>
                    <a:pt x="204" y="217"/>
                    <a:pt x="209" y="233"/>
                  </a:cubicBezTo>
                  <a:cubicBezTo>
                    <a:pt x="215" y="252"/>
                    <a:pt x="224" y="278"/>
                    <a:pt x="227" y="299"/>
                  </a:cubicBezTo>
                  <a:cubicBezTo>
                    <a:pt x="230" y="321"/>
                    <a:pt x="223" y="344"/>
                    <a:pt x="226" y="363"/>
                  </a:cubicBezTo>
                  <a:cubicBezTo>
                    <a:pt x="227" y="374"/>
                    <a:pt x="234" y="384"/>
                    <a:pt x="238" y="398"/>
                  </a:cubicBezTo>
                  <a:cubicBezTo>
                    <a:pt x="275" y="401"/>
                    <a:pt x="289" y="379"/>
                    <a:pt x="326" y="381"/>
                  </a:cubicBezTo>
                  <a:cubicBezTo>
                    <a:pt x="318" y="417"/>
                    <a:pt x="306" y="448"/>
                    <a:pt x="288" y="473"/>
                  </a:cubicBezTo>
                  <a:cubicBezTo>
                    <a:pt x="272" y="474"/>
                    <a:pt x="262" y="482"/>
                    <a:pt x="247" y="483"/>
                  </a:cubicBezTo>
                  <a:cubicBezTo>
                    <a:pt x="228" y="483"/>
                    <a:pt x="211" y="469"/>
                    <a:pt x="196" y="472"/>
                  </a:cubicBezTo>
                  <a:cubicBezTo>
                    <a:pt x="179" y="475"/>
                    <a:pt x="178" y="498"/>
                    <a:pt x="160" y="502"/>
                  </a:cubicBezTo>
                  <a:cubicBezTo>
                    <a:pt x="160" y="492"/>
                    <a:pt x="157" y="484"/>
                    <a:pt x="157" y="473"/>
                  </a:cubicBezTo>
                  <a:cubicBezTo>
                    <a:pt x="146" y="477"/>
                    <a:pt x="137" y="481"/>
                    <a:pt x="126" y="484"/>
                  </a:cubicBezTo>
                  <a:cubicBezTo>
                    <a:pt x="116" y="473"/>
                    <a:pt x="109" y="460"/>
                    <a:pt x="99" y="450"/>
                  </a:cubicBezTo>
                  <a:cubicBezTo>
                    <a:pt x="84" y="447"/>
                    <a:pt x="73" y="440"/>
                    <a:pt x="58" y="436"/>
                  </a:cubicBezTo>
                  <a:cubicBezTo>
                    <a:pt x="65" y="411"/>
                    <a:pt x="51" y="386"/>
                    <a:pt x="44" y="365"/>
                  </a:cubicBezTo>
                  <a:cubicBezTo>
                    <a:pt x="36" y="359"/>
                    <a:pt x="26" y="354"/>
                    <a:pt x="19" y="347"/>
                  </a:cubicBezTo>
                  <a:cubicBezTo>
                    <a:pt x="11" y="348"/>
                    <a:pt x="10" y="355"/>
                    <a:pt x="3" y="356"/>
                  </a:cubicBezTo>
                  <a:cubicBezTo>
                    <a:pt x="0" y="334"/>
                    <a:pt x="2" y="310"/>
                    <a:pt x="4" y="289"/>
                  </a:cubicBezTo>
                  <a:cubicBezTo>
                    <a:pt x="18" y="287"/>
                    <a:pt x="32" y="286"/>
                    <a:pt x="47" y="285"/>
                  </a:cubicBezTo>
                  <a:cubicBezTo>
                    <a:pt x="48" y="248"/>
                    <a:pt x="36" y="213"/>
                    <a:pt x="31" y="178"/>
                  </a:cubicBezTo>
                  <a:cubicBezTo>
                    <a:pt x="64" y="159"/>
                    <a:pt x="107" y="149"/>
                    <a:pt x="127" y="116"/>
                  </a:cubicBezTo>
                  <a:cubicBezTo>
                    <a:pt x="123" y="98"/>
                    <a:pt x="124" y="82"/>
                    <a:pt x="120" y="67"/>
                  </a:cubicBezTo>
                  <a:cubicBezTo>
                    <a:pt x="114" y="45"/>
                    <a:pt x="93" y="33"/>
                    <a:pt x="86" y="12"/>
                  </a:cubicBezTo>
                  <a:cubicBezTo>
                    <a:pt x="92" y="10"/>
                    <a:pt x="101" y="11"/>
                    <a:pt x="109" y="11"/>
                  </a:cubicBezTo>
                  <a:cubicBezTo>
                    <a:pt x="111" y="10"/>
                    <a:pt x="109" y="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45" name="Freeform 21"/>
            <p:cNvSpPr>
              <a:spLocks/>
            </p:cNvSpPr>
            <p:nvPr/>
          </p:nvSpPr>
          <p:spPr bwMode="auto">
            <a:xfrm>
              <a:off x="8639175" y="4500563"/>
              <a:ext cx="519113" cy="692150"/>
            </a:xfrm>
            <a:custGeom>
              <a:avLst/>
              <a:gdLst>
                <a:gd name="T0" fmla="*/ 111 w 265"/>
                <a:gd name="T1" fmla="*/ 0 h 354"/>
                <a:gd name="T2" fmla="*/ 87 w 265"/>
                <a:gd name="T3" fmla="*/ 67 h 354"/>
                <a:gd name="T4" fmla="*/ 97 w 265"/>
                <a:gd name="T5" fmla="*/ 66 h 354"/>
                <a:gd name="T6" fmla="*/ 111 w 265"/>
                <a:gd name="T7" fmla="*/ 79 h 354"/>
                <a:gd name="T8" fmla="*/ 138 w 265"/>
                <a:gd name="T9" fmla="*/ 70 h 354"/>
                <a:gd name="T10" fmla="*/ 133 w 265"/>
                <a:gd name="T11" fmla="*/ 140 h 354"/>
                <a:gd name="T12" fmla="*/ 208 w 265"/>
                <a:gd name="T13" fmla="*/ 178 h 354"/>
                <a:gd name="T14" fmla="*/ 208 w 265"/>
                <a:gd name="T15" fmla="*/ 270 h 354"/>
                <a:gd name="T16" fmla="*/ 236 w 265"/>
                <a:gd name="T17" fmla="*/ 252 h 354"/>
                <a:gd name="T18" fmla="*/ 265 w 265"/>
                <a:gd name="T19" fmla="*/ 315 h 354"/>
                <a:gd name="T20" fmla="*/ 232 w 265"/>
                <a:gd name="T21" fmla="*/ 354 h 354"/>
                <a:gd name="T22" fmla="*/ 206 w 265"/>
                <a:gd name="T23" fmla="*/ 328 h 354"/>
                <a:gd name="T24" fmla="*/ 167 w 265"/>
                <a:gd name="T25" fmla="*/ 298 h 354"/>
                <a:gd name="T26" fmla="*/ 166 w 265"/>
                <a:gd name="T27" fmla="*/ 285 h 354"/>
                <a:gd name="T28" fmla="*/ 129 w 265"/>
                <a:gd name="T29" fmla="*/ 270 h 354"/>
                <a:gd name="T30" fmla="*/ 112 w 265"/>
                <a:gd name="T31" fmla="*/ 242 h 354"/>
                <a:gd name="T32" fmla="*/ 96 w 265"/>
                <a:gd name="T33" fmla="*/ 233 h 354"/>
                <a:gd name="T34" fmla="*/ 88 w 265"/>
                <a:gd name="T35" fmla="*/ 220 h 354"/>
                <a:gd name="T36" fmla="*/ 71 w 265"/>
                <a:gd name="T37" fmla="*/ 203 h 354"/>
                <a:gd name="T38" fmla="*/ 39 w 265"/>
                <a:gd name="T39" fmla="*/ 171 h 354"/>
                <a:gd name="T40" fmla="*/ 43 w 265"/>
                <a:gd name="T41" fmla="*/ 157 h 354"/>
                <a:gd name="T42" fmla="*/ 25 w 265"/>
                <a:gd name="T43" fmla="*/ 133 h 354"/>
                <a:gd name="T44" fmla="*/ 21 w 265"/>
                <a:gd name="T45" fmla="*/ 144 h 354"/>
                <a:gd name="T46" fmla="*/ 12 w 265"/>
                <a:gd name="T47" fmla="*/ 101 h 354"/>
                <a:gd name="T48" fmla="*/ 8 w 265"/>
                <a:gd name="T49" fmla="*/ 107 h 354"/>
                <a:gd name="T50" fmla="*/ 4 w 265"/>
                <a:gd name="T51" fmla="*/ 87 h 354"/>
                <a:gd name="T52" fmla="*/ 20 w 265"/>
                <a:gd name="T53" fmla="*/ 82 h 354"/>
                <a:gd name="T54" fmla="*/ 20 w 265"/>
                <a:gd name="T55" fmla="*/ 93 h 354"/>
                <a:gd name="T56" fmla="*/ 43 w 265"/>
                <a:gd name="T57" fmla="*/ 71 h 354"/>
                <a:gd name="T58" fmla="*/ 100 w 265"/>
                <a:gd name="T59" fmla="*/ 14 h 354"/>
                <a:gd name="T60" fmla="*/ 111 w 265"/>
                <a:gd name="T61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5" h="354">
                  <a:moveTo>
                    <a:pt x="111" y="0"/>
                  </a:moveTo>
                  <a:cubicBezTo>
                    <a:pt x="107" y="21"/>
                    <a:pt x="94" y="44"/>
                    <a:pt x="87" y="67"/>
                  </a:cubicBezTo>
                  <a:cubicBezTo>
                    <a:pt x="88" y="70"/>
                    <a:pt x="94" y="65"/>
                    <a:pt x="97" y="66"/>
                  </a:cubicBezTo>
                  <a:cubicBezTo>
                    <a:pt x="101" y="71"/>
                    <a:pt x="106" y="75"/>
                    <a:pt x="111" y="79"/>
                  </a:cubicBezTo>
                  <a:cubicBezTo>
                    <a:pt x="124" y="80"/>
                    <a:pt x="132" y="75"/>
                    <a:pt x="138" y="70"/>
                  </a:cubicBezTo>
                  <a:cubicBezTo>
                    <a:pt x="143" y="94"/>
                    <a:pt x="135" y="117"/>
                    <a:pt x="133" y="140"/>
                  </a:cubicBezTo>
                  <a:cubicBezTo>
                    <a:pt x="147" y="163"/>
                    <a:pt x="180" y="168"/>
                    <a:pt x="208" y="178"/>
                  </a:cubicBezTo>
                  <a:cubicBezTo>
                    <a:pt x="204" y="208"/>
                    <a:pt x="207" y="239"/>
                    <a:pt x="208" y="270"/>
                  </a:cubicBezTo>
                  <a:cubicBezTo>
                    <a:pt x="217" y="269"/>
                    <a:pt x="225" y="255"/>
                    <a:pt x="236" y="252"/>
                  </a:cubicBezTo>
                  <a:cubicBezTo>
                    <a:pt x="256" y="262"/>
                    <a:pt x="260" y="289"/>
                    <a:pt x="265" y="315"/>
                  </a:cubicBezTo>
                  <a:cubicBezTo>
                    <a:pt x="255" y="329"/>
                    <a:pt x="244" y="342"/>
                    <a:pt x="232" y="354"/>
                  </a:cubicBezTo>
                  <a:cubicBezTo>
                    <a:pt x="217" y="354"/>
                    <a:pt x="214" y="338"/>
                    <a:pt x="206" y="328"/>
                  </a:cubicBezTo>
                  <a:cubicBezTo>
                    <a:pt x="194" y="315"/>
                    <a:pt x="178" y="310"/>
                    <a:pt x="167" y="298"/>
                  </a:cubicBezTo>
                  <a:cubicBezTo>
                    <a:pt x="168" y="293"/>
                    <a:pt x="167" y="288"/>
                    <a:pt x="166" y="285"/>
                  </a:cubicBezTo>
                  <a:cubicBezTo>
                    <a:pt x="155" y="278"/>
                    <a:pt x="145" y="264"/>
                    <a:pt x="129" y="270"/>
                  </a:cubicBezTo>
                  <a:cubicBezTo>
                    <a:pt x="122" y="262"/>
                    <a:pt x="121" y="251"/>
                    <a:pt x="112" y="242"/>
                  </a:cubicBezTo>
                  <a:cubicBezTo>
                    <a:pt x="108" y="238"/>
                    <a:pt x="101" y="238"/>
                    <a:pt x="96" y="233"/>
                  </a:cubicBezTo>
                  <a:cubicBezTo>
                    <a:pt x="93" y="230"/>
                    <a:pt x="91" y="224"/>
                    <a:pt x="88" y="220"/>
                  </a:cubicBezTo>
                  <a:cubicBezTo>
                    <a:pt x="84" y="215"/>
                    <a:pt x="76" y="210"/>
                    <a:pt x="71" y="203"/>
                  </a:cubicBezTo>
                  <a:cubicBezTo>
                    <a:pt x="60" y="188"/>
                    <a:pt x="59" y="175"/>
                    <a:pt x="39" y="171"/>
                  </a:cubicBezTo>
                  <a:cubicBezTo>
                    <a:pt x="40" y="164"/>
                    <a:pt x="35" y="157"/>
                    <a:pt x="43" y="157"/>
                  </a:cubicBezTo>
                  <a:cubicBezTo>
                    <a:pt x="37" y="150"/>
                    <a:pt x="33" y="134"/>
                    <a:pt x="25" y="133"/>
                  </a:cubicBezTo>
                  <a:cubicBezTo>
                    <a:pt x="19" y="132"/>
                    <a:pt x="25" y="143"/>
                    <a:pt x="21" y="144"/>
                  </a:cubicBezTo>
                  <a:cubicBezTo>
                    <a:pt x="4" y="138"/>
                    <a:pt x="28" y="107"/>
                    <a:pt x="12" y="101"/>
                  </a:cubicBezTo>
                  <a:cubicBezTo>
                    <a:pt x="8" y="101"/>
                    <a:pt x="8" y="104"/>
                    <a:pt x="8" y="107"/>
                  </a:cubicBezTo>
                  <a:cubicBezTo>
                    <a:pt x="0" y="105"/>
                    <a:pt x="3" y="95"/>
                    <a:pt x="4" y="87"/>
                  </a:cubicBezTo>
                  <a:cubicBezTo>
                    <a:pt x="9" y="85"/>
                    <a:pt x="14" y="83"/>
                    <a:pt x="20" y="82"/>
                  </a:cubicBezTo>
                  <a:cubicBezTo>
                    <a:pt x="20" y="86"/>
                    <a:pt x="20" y="90"/>
                    <a:pt x="20" y="93"/>
                  </a:cubicBezTo>
                  <a:cubicBezTo>
                    <a:pt x="32" y="90"/>
                    <a:pt x="31" y="74"/>
                    <a:pt x="43" y="71"/>
                  </a:cubicBezTo>
                  <a:cubicBezTo>
                    <a:pt x="46" y="36"/>
                    <a:pt x="65" y="18"/>
                    <a:pt x="100" y="14"/>
                  </a:cubicBezTo>
                  <a:cubicBezTo>
                    <a:pt x="104" y="10"/>
                    <a:pt x="108" y="5"/>
                    <a:pt x="111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46" name="Freeform 22"/>
            <p:cNvSpPr>
              <a:spLocks/>
            </p:cNvSpPr>
            <p:nvPr/>
          </p:nvSpPr>
          <p:spPr bwMode="auto">
            <a:xfrm>
              <a:off x="10309225" y="4519613"/>
              <a:ext cx="696913" cy="1657350"/>
            </a:xfrm>
            <a:custGeom>
              <a:avLst/>
              <a:gdLst>
                <a:gd name="T0" fmla="*/ 130 w 356"/>
                <a:gd name="T1" fmla="*/ 847 h 847"/>
                <a:gd name="T2" fmla="*/ 124 w 356"/>
                <a:gd name="T3" fmla="*/ 847 h 847"/>
                <a:gd name="T4" fmla="*/ 68 w 356"/>
                <a:gd name="T5" fmla="*/ 758 h 847"/>
                <a:gd name="T6" fmla="*/ 12 w 356"/>
                <a:gd name="T7" fmla="*/ 728 h 847"/>
                <a:gd name="T8" fmla="*/ 35 w 356"/>
                <a:gd name="T9" fmla="*/ 702 h 847"/>
                <a:gd name="T10" fmla="*/ 50 w 356"/>
                <a:gd name="T11" fmla="*/ 667 h 847"/>
                <a:gd name="T12" fmla="*/ 104 w 356"/>
                <a:gd name="T13" fmla="*/ 625 h 847"/>
                <a:gd name="T14" fmla="*/ 126 w 356"/>
                <a:gd name="T15" fmla="*/ 580 h 847"/>
                <a:gd name="T16" fmla="*/ 137 w 356"/>
                <a:gd name="T17" fmla="*/ 611 h 847"/>
                <a:gd name="T18" fmla="*/ 147 w 356"/>
                <a:gd name="T19" fmla="*/ 619 h 847"/>
                <a:gd name="T20" fmla="*/ 159 w 356"/>
                <a:gd name="T21" fmla="*/ 642 h 847"/>
                <a:gd name="T22" fmla="*/ 234 w 356"/>
                <a:gd name="T23" fmla="*/ 661 h 847"/>
                <a:gd name="T24" fmla="*/ 257 w 356"/>
                <a:gd name="T25" fmla="*/ 657 h 847"/>
                <a:gd name="T26" fmla="*/ 236 w 356"/>
                <a:gd name="T27" fmla="*/ 649 h 847"/>
                <a:gd name="T28" fmla="*/ 166 w 356"/>
                <a:gd name="T29" fmla="*/ 632 h 847"/>
                <a:gd name="T30" fmla="*/ 170 w 356"/>
                <a:gd name="T31" fmla="*/ 566 h 847"/>
                <a:gd name="T32" fmla="*/ 132 w 356"/>
                <a:gd name="T33" fmla="*/ 529 h 847"/>
                <a:gd name="T34" fmla="*/ 124 w 356"/>
                <a:gd name="T35" fmla="*/ 503 h 847"/>
                <a:gd name="T36" fmla="*/ 107 w 356"/>
                <a:gd name="T37" fmla="*/ 482 h 847"/>
                <a:gd name="T38" fmla="*/ 87 w 356"/>
                <a:gd name="T39" fmla="*/ 462 h 847"/>
                <a:gd name="T40" fmla="*/ 55 w 356"/>
                <a:gd name="T41" fmla="*/ 459 h 847"/>
                <a:gd name="T42" fmla="*/ 31 w 356"/>
                <a:gd name="T43" fmla="*/ 425 h 847"/>
                <a:gd name="T44" fmla="*/ 9 w 356"/>
                <a:gd name="T45" fmla="*/ 388 h 847"/>
                <a:gd name="T46" fmla="*/ 5 w 356"/>
                <a:gd name="T47" fmla="*/ 370 h 847"/>
                <a:gd name="T48" fmla="*/ 18 w 356"/>
                <a:gd name="T49" fmla="*/ 327 h 847"/>
                <a:gd name="T50" fmla="*/ 0 w 356"/>
                <a:gd name="T51" fmla="*/ 257 h 847"/>
                <a:gd name="T52" fmla="*/ 37 w 356"/>
                <a:gd name="T53" fmla="*/ 189 h 847"/>
                <a:gd name="T54" fmla="*/ 43 w 356"/>
                <a:gd name="T55" fmla="*/ 138 h 847"/>
                <a:gd name="T56" fmla="*/ 75 w 356"/>
                <a:gd name="T57" fmla="*/ 90 h 847"/>
                <a:gd name="T58" fmla="*/ 108 w 356"/>
                <a:gd name="T59" fmla="*/ 15 h 847"/>
                <a:gd name="T60" fmla="*/ 267 w 356"/>
                <a:gd name="T61" fmla="*/ 36 h 847"/>
                <a:gd name="T62" fmla="*/ 335 w 356"/>
                <a:gd name="T63" fmla="*/ 0 h 847"/>
                <a:gd name="T64" fmla="*/ 341 w 356"/>
                <a:gd name="T65" fmla="*/ 72 h 847"/>
                <a:gd name="T66" fmla="*/ 356 w 356"/>
                <a:gd name="T67" fmla="*/ 115 h 847"/>
                <a:gd name="T68" fmla="*/ 313 w 356"/>
                <a:gd name="T69" fmla="*/ 169 h 847"/>
                <a:gd name="T70" fmla="*/ 271 w 356"/>
                <a:gd name="T71" fmla="*/ 223 h 847"/>
                <a:gd name="T72" fmla="*/ 275 w 356"/>
                <a:gd name="T73" fmla="*/ 263 h 847"/>
                <a:gd name="T74" fmla="*/ 278 w 356"/>
                <a:gd name="T75" fmla="*/ 305 h 847"/>
                <a:gd name="T76" fmla="*/ 265 w 356"/>
                <a:gd name="T77" fmla="*/ 342 h 847"/>
                <a:gd name="T78" fmla="*/ 250 w 356"/>
                <a:gd name="T79" fmla="*/ 379 h 847"/>
                <a:gd name="T80" fmla="*/ 302 w 356"/>
                <a:gd name="T81" fmla="*/ 455 h 847"/>
                <a:gd name="T82" fmla="*/ 327 w 356"/>
                <a:gd name="T83" fmla="*/ 464 h 847"/>
                <a:gd name="T84" fmla="*/ 328 w 356"/>
                <a:gd name="T85" fmla="*/ 524 h 847"/>
                <a:gd name="T86" fmla="*/ 308 w 356"/>
                <a:gd name="T87" fmla="*/ 567 h 847"/>
                <a:gd name="T88" fmla="*/ 246 w 356"/>
                <a:gd name="T89" fmla="*/ 698 h 847"/>
                <a:gd name="T90" fmla="*/ 199 w 356"/>
                <a:gd name="T91" fmla="*/ 719 h 847"/>
                <a:gd name="T92" fmla="*/ 205 w 356"/>
                <a:gd name="T93" fmla="*/ 818 h 847"/>
                <a:gd name="T94" fmla="*/ 130 w 356"/>
                <a:gd name="T95" fmla="*/ 847 h 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6" h="847">
                  <a:moveTo>
                    <a:pt x="130" y="847"/>
                  </a:moveTo>
                  <a:cubicBezTo>
                    <a:pt x="128" y="847"/>
                    <a:pt x="126" y="847"/>
                    <a:pt x="124" y="847"/>
                  </a:cubicBezTo>
                  <a:cubicBezTo>
                    <a:pt x="104" y="819"/>
                    <a:pt x="81" y="793"/>
                    <a:pt x="68" y="758"/>
                  </a:cubicBezTo>
                  <a:cubicBezTo>
                    <a:pt x="50" y="748"/>
                    <a:pt x="28" y="741"/>
                    <a:pt x="12" y="728"/>
                  </a:cubicBezTo>
                  <a:cubicBezTo>
                    <a:pt x="18" y="717"/>
                    <a:pt x="29" y="714"/>
                    <a:pt x="35" y="702"/>
                  </a:cubicBezTo>
                  <a:cubicBezTo>
                    <a:pt x="41" y="691"/>
                    <a:pt x="42" y="677"/>
                    <a:pt x="50" y="667"/>
                  </a:cubicBezTo>
                  <a:cubicBezTo>
                    <a:pt x="64" y="649"/>
                    <a:pt x="88" y="642"/>
                    <a:pt x="104" y="625"/>
                  </a:cubicBezTo>
                  <a:cubicBezTo>
                    <a:pt x="102" y="601"/>
                    <a:pt x="107" y="584"/>
                    <a:pt x="126" y="580"/>
                  </a:cubicBezTo>
                  <a:cubicBezTo>
                    <a:pt x="131" y="590"/>
                    <a:pt x="133" y="601"/>
                    <a:pt x="137" y="611"/>
                  </a:cubicBezTo>
                  <a:cubicBezTo>
                    <a:pt x="142" y="615"/>
                    <a:pt x="143" y="613"/>
                    <a:pt x="147" y="619"/>
                  </a:cubicBezTo>
                  <a:cubicBezTo>
                    <a:pt x="152" y="625"/>
                    <a:pt x="152" y="637"/>
                    <a:pt x="159" y="642"/>
                  </a:cubicBezTo>
                  <a:cubicBezTo>
                    <a:pt x="179" y="653"/>
                    <a:pt x="205" y="657"/>
                    <a:pt x="234" y="661"/>
                  </a:cubicBezTo>
                  <a:cubicBezTo>
                    <a:pt x="244" y="662"/>
                    <a:pt x="257" y="667"/>
                    <a:pt x="257" y="657"/>
                  </a:cubicBezTo>
                  <a:cubicBezTo>
                    <a:pt x="256" y="648"/>
                    <a:pt x="243" y="650"/>
                    <a:pt x="236" y="649"/>
                  </a:cubicBezTo>
                  <a:cubicBezTo>
                    <a:pt x="207" y="645"/>
                    <a:pt x="185" y="641"/>
                    <a:pt x="166" y="632"/>
                  </a:cubicBezTo>
                  <a:cubicBezTo>
                    <a:pt x="152" y="610"/>
                    <a:pt x="160" y="587"/>
                    <a:pt x="170" y="566"/>
                  </a:cubicBezTo>
                  <a:cubicBezTo>
                    <a:pt x="156" y="550"/>
                    <a:pt x="142" y="547"/>
                    <a:pt x="132" y="529"/>
                  </a:cubicBezTo>
                  <a:cubicBezTo>
                    <a:pt x="127" y="521"/>
                    <a:pt x="128" y="511"/>
                    <a:pt x="124" y="503"/>
                  </a:cubicBezTo>
                  <a:cubicBezTo>
                    <a:pt x="121" y="497"/>
                    <a:pt x="112" y="488"/>
                    <a:pt x="107" y="482"/>
                  </a:cubicBezTo>
                  <a:cubicBezTo>
                    <a:pt x="101" y="474"/>
                    <a:pt x="94" y="464"/>
                    <a:pt x="87" y="462"/>
                  </a:cubicBezTo>
                  <a:cubicBezTo>
                    <a:pt x="78" y="458"/>
                    <a:pt x="67" y="461"/>
                    <a:pt x="55" y="459"/>
                  </a:cubicBezTo>
                  <a:cubicBezTo>
                    <a:pt x="45" y="451"/>
                    <a:pt x="39" y="438"/>
                    <a:pt x="31" y="425"/>
                  </a:cubicBezTo>
                  <a:cubicBezTo>
                    <a:pt x="24" y="411"/>
                    <a:pt x="13" y="403"/>
                    <a:pt x="9" y="388"/>
                  </a:cubicBezTo>
                  <a:cubicBezTo>
                    <a:pt x="8" y="384"/>
                    <a:pt x="4" y="373"/>
                    <a:pt x="5" y="370"/>
                  </a:cubicBezTo>
                  <a:cubicBezTo>
                    <a:pt x="9" y="355"/>
                    <a:pt x="18" y="344"/>
                    <a:pt x="18" y="327"/>
                  </a:cubicBezTo>
                  <a:cubicBezTo>
                    <a:pt x="19" y="302"/>
                    <a:pt x="10" y="282"/>
                    <a:pt x="0" y="257"/>
                  </a:cubicBezTo>
                  <a:cubicBezTo>
                    <a:pt x="8" y="232"/>
                    <a:pt x="29" y="216"/>
                    <a:pt x="37" y="189"/>
                  </a:cubicBezTo>
                  <a:cubicBezTo>
                    <a:pt x="41" y="173"/>
                    <a:pt x="37" y="156"/>
                    <a:pt x="43" y="138"/>
                  </a:cubicBezTo>
                  <a:cubicBezTo>
                    <a:pt x="48" y="121"/>
                    <a:pt x="63" y="105"/>
                    <a:pt x="75" y="90"/>
                  </a:cubicBezTo>
                  <a:cubicBezTo>
                    <a:pt x="94" y="68"/>
                    <a:pt x="119" y="49"/>
                    <a:pt x="108" y="15"/>
                  </a:cubicBezTo>
                  <a:cubicBezTo>
                    <a:pt x="156" y="23"/>
                    <a:pt x="213" y="52"/>
                    <a:pt x="267" y="36"/>
                  </a:cubicBezTo>
                  <a:cubicBezTo>
                    <a:pt x="293" y="28"/>
                    <a:pt x="312" y="6"/>
                    <a:pt x="335" y="0"/>
                  </a:cubicBezTo>
                  <a:cubicBezTo>
                    <a:pt x="318" y="27"/>
                    <a:pt x="332" y="46"/>
                    <a:pt x="341" y="72"/>
                  </a:cubicBezTo>
                  <a:cubicBezTo>
                    <a:pt x="347" y="87"/>
                    <a:pt x="350" y="102"/>
                    <a:pt x="356" y="115"/>
                  </a:cubicBezTo>
                  <a:cubicBezTo>
                    <a:pt x="342" y="134"/>
                    <a:pt x="329" y="151"/>
                    <a:pt x="313" y="169"/>
                  </a:cubicBezTo>
                  <a:cubicBezTo>
                    <a:pt x="304" y="181"/>
                    <a:pt x="274" y="209"/>
                    <a:pt x="271" y="223"/>
                  </a:cubicBezTo>
                  <a:cubicBezTo>
                    <a:pt x="269" y="236"/>
                    <a:pt x="274" y="251"/>
                    <a:pt x="275" y="263"/>
                  </a:cubicBezTo>
                  <a:cubicBezTo>
                    <a:pt x="276" y="276"/>
                    <a:pt x="280" y="291"/>
                    <a:pt x="278" y="305"/>
                  </a:cubicBezTo>
                  <a:cubicBezTo>
                    <a:pt x="276" y="318"/>
                    <a:pt x="269" y="331"/>
                    <a:pt x="265" y="342"/>
                  </a:cubicBezTo>
                  <a:cubicBezTo>
                    <a:pt x="260" y="354"/>
                    <a:pt x="255" y="365"/>
                    <a:pt x="250" y="379"/>
                  </a:cubicBezTo>
                  <a:cubicBezTo>
                    <a:pt x="268" y="404"/>
                    <a:pt x="284" y="430"/>
                    <a:pt x="302" y="455"/>
                  </a:cubicBezTo>
                  <a:cubicBezTo>
                    <a:pt x="308" y="460"/>
                    <a:pt x="321" y="459"/>
                    <a:pt x="327" y="464"/>
                  </a:cubicBezTo>
                  <a:cubicBezTo>
                    <a:pt x="325" y="485"/>
                    <a:pt x="332" y="503"/>
                    <a:pt x="328" y="524"/>
                  </a:cubicBezTo>
                  <a:cubicBezTo>
                    <a:pt x="325" y="537"/>
                    <a:pt x="315" y="553"/>
                    <a:pt x="308" y="567"/>
                  </a:cubicBezTo>
                  <a:cubicBezTo>
                    <a:pt x="287" y="612"/>
                    <a:pt x="266" y="655"/>
                    <a:pt x="246" y="698"/>
                  </a:cubicBezTo>
                  <a:cubicBezTo>
                    <a:pt x="230" y="704"/>
                    <a:pt x="215" y="713"/>
                    <a:pt x="199" y="719"/>
                  </a:cubicBezTo>
                  <a:cubicBezTo>
                    <a:pt x="200" y="753"/>
                    <a:pt x="203" y="785"/>
                    <a:pt x="205" y="818"/>
                  </a:cubicBezTo>
                  <a:cubicBezTo>
                    <a:pt x="181" y="828"/>
                    <a:pt x="154" y="836"/>
                    <a:pt x="130" y="8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47" name="Freeform 23"/>
            <p:cNvSpPr>
              <a:spLocks/>
            </p:cNvSpPr>
            <p:nvPr/>
          </p:nvSpPr>
          <p:spPr bwMode="auto">
            <a:xfrm>
              <a:off x="9450388" y="4589463"/>
              <a:ext cx="520700" cy="449263"/>
            </a:xfrm>
            <a:custGeom>
              <a:avLst/>
              <a:gdLst>
                <a:gd name="T0" fmla="*/ 8 w 266"/>
                <a:gd name="T1" fmla="*/ 0 h 229"/>
                <a:gd name="T2" fmla="*/ 68 w 266"/>
                <a:gd name="T3" fmla="*/ 34 h 229"/>
                <a:gd name="T4" fmla="*/ 124 w 266"/>
                <a:gd name="T5" fmla="*/ 22 h 229"/>
                <a:gd name="T6" fmla="*/ 263 w 266"/>
                <a:gd name="T7" fmla="*/ 88 h 229"/>
                <a:gd name="T8" fmla="*/ 261 w 266"/>
                <a:gd name="T9" fmla="*/ 146 h 229"/>
                <a:gd name="T10" fmla="*/ 205 w 266"/>
                <a:gd name="T11" fmla="*/ 210 h 229"/>
                <a:gd name="T12" fmla="*/ 141 w 266"/>
                <a:gd name="T13" fmla="*/ 212 h 229"/>
                <a:gd name="T14" fmla="*/ 53 w 266"/>
                <a:gd name="T15" fmla="*/ 229 h 229"/>
                <a:gd name="T16" fmla="*/ 42 w 266"/>
                <a:gd name="T17" fmla="*/ 138 h 229"/>
                <a:gd name="T18" fmla="*/ 25 w 266"/>
                <a:gd name="T19" fmla="*/ 74 h 229"/>
                <a:gd name="T20" fmla="*/ 0 w 266"/>
                <a:gd name="T21" fmla="*/ 17 h 229"/>
                <a:gd name="T22" fmla="*/ 8 w 266"/>
                <a:gd name="T23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6" h="229">
                  <a:moveTo>
                    <a:pt x="8" y="0"/>
                  </a:moveTo>
                  <a:cubicBezTo>
                    <a:pt x="33" y="0"/>
                    <a:pt x="46" y="29"/>
                    <a:pt x="68" y="34"/>
                  </a:cubicBezTo>
                  <a:cubicBezTo>
                    <a:pt x="91" y="39"/>
                    <a:pt x="106" y="29"/>
                    <a:pt x="124" y="22"/>
                  </a:cubicBezTo>
                  <a:cubicBezTo>
                    <a:pt x="175" y="39"/>
                    <a:pt x="235" y="48"/>
                    <a:pt x="263" y="88"/>
                  </a:cubicBezTo>
                  <a:cubicBezTo>
                    <a:pt x="266" y="108"/>
                    <a:pt x="264" y="128"/>
                    <a:pt x="261" y="146"/>
                  </a:cubicBezTo>
                  <a:cubicBezTo>
                    <a:pt x="244" y="169"/>
                    <a:pt x="206" y="171"/>
                    <a:pt x="205" y="210"/>
                  </a:cubicBezTo>
                  <a:cubicBezTo>
                    <a:pt x="186" y="203"/>
                    <a:pt x="157" y="200"/>
                    <a:pt x="141" y="212"/>
                  </a:cubicBezTo>
                  <a:cubicBezTo>
                    <a:pt x="106" y="207"/>
                    <a:pt x="81" y="223"/>
                    <a:pt x="53" y="229"/>
                  </a:cubicBezTo>
                  <a:cubicBezTo>
                    <a:pt x="34" y="208"/>
                    <a:pt x="46" y="170"/>
                    <a:pt x="42" y="138"/>
                  </a:cubicBezTo>
                  <a:cubicBezTo>
                    <a:pt x="40" y="118"/>
                    <a:pt x="31" y="94"/>
                    <a:pt x="25" y="74"/>
                  </a:cubicBezTo>
                  <a:cubicBezTo>
                    <a:pt x="18" y="53"/>
                    <a:pt x="6" y="34"/>
                    <a:pt x="0" y="17"/>
                  </a:cubicBezTo>
                  <a:cubicBezTo>
                    <a:pt x="3" y="12"/>
                    <a:pt x="3" y="4"/>
                    <a:pt x="8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48" name="Freeform 24"/>
            <p:cNvSpPr>
              <a:spLocks/>
            </p:cNvSpPr>
            <p:nvPr/>
          </p:nvSpPr>
          <p:spPr bwMode="auto">
            <a:xfrm>
              <a:off x="9367838" y="4994275"/>
              <a:ext cx="1014413" cy="804863"/>
            </a:xfrm>
            <a:custGeom>
              <a:avLst/>
              <a:gdLst>
                <a:gd name="T0" fmla="*/ 330 w 518"/>
                <a:gd name="T1" fmla="*/ 49 h 411"/>
                <a:gd name="T2" fmla="*/ 334 w 518"/>
                <a:gd name="T3" fmla="*/ 21 h 411"/>
                <a:gd name="T4" fmla="*/ 353 w 518"/>
                <a:gd name="T5" fmla="*/ 66 h 411"/>
                <a:gd name="T6" fmla="*/ 445 w 518"/>
                <a:gd name="T7" fmla="*/ 78 h 411"/>
                <a:gd name="T8" fmla="*/ 450 w 518"/>
                <a:gd name="T9" fmla="*/ 140 h 411"/>
                <a:gd name="T10" fmla="*/ 474 w 518"/>
                <a:gd name="T11" fmla="*/ 133 h 411"/>
                <a:gd name="T12" fmla="*/ 499 w 518"/>
                <a:gd name="T13" fmla="*/ 183 h 411"/>
                <a:gd name="T14" fmla="*/ 518 w 518"/>
                <a:gd name="T15" fmla="*/ 215 h 411"/>
                <a:gd name="T16" fmla="*/ 483 w 518"/>
                <a:gd name="T17" fmla="*/ 279 h 411"/>
                <a:gd name="T18" fmla="*/ 439 w 518"/>
                <a:gd name="T19" fmla="*/ 311 h 411"/>
                <a:gd name="T20" fmla="*/ 411 w 518"/>
                <a:gd name="T21" fmla="*/ 330 h 411"/>
                <a:gd name="T22" fmla="*/ 425 w 518"/>
                <a:gd name="T23" fmla="*/ 382 h 411"/>
                <a:gd name="T24" fmla="*/ 407 w 518"/>
                <a:gd name="T25" fmla="*/ 411 h 411"/>
                <a:gd name="T26" fmla="*/ 367 w 518"/>
                <a:gd name="T27" fmla="*/ 361 h 411"/>
                <a:gd name="T28" fmla="*/ 211 w 518"/>
                <a:gd name="T29" fmla="*/ 262 h 411"/>
                <a:gd name="T30" fmla="*/ 134 w 518"/>
                <a:gd name="T31" fmla="*/ 249 h 411"/>
                <a:gd name="T32" fmla="*/ 108 w 518"/>
                <a:gd name="T33" fmla="*/ 232 h 411"/>
                <a:gd name="T34" fmla="*/ 70 w 518"/>
                <a:gd name="T35" fmla="*/ 206 h 411"/>
                <a:gd name="T36" fmla="*/ 25 w 518"/>
                <a:gd name="T37" fmla="*/ 210 h 411"/>
                <a:gd name="T38" fmla="*/ 0 w 518"/>
                <a:gd name="T39" fmla="*/ 169 h 411"/>
                <a:gd name="T40" fmla="*/ 43 w 518"/>
                <a:gd name="T41" fmla="*/ 121 h 411"/>
                <a:gd name="T42" fmla="*/ 141 w 518"/>
                <a:gd name="T43" fmla="*/ 121 h 411"/>
                <a:gd name="T44" fmla="*/ 172 w 518"/>
                <a:gd name="T45" fmla="*/ 66 h 411"/>
                <a:gd name="T46" fmla="*/ 192 w 518"/>
                <a:gd name="T47" fmla="*/ 13 h 411"/>
                <a:gd name="T48" fmla="*/ 275 w 518"/>
                <a:gd name="T49" fmla="*/ 29 h 411"/>
                <a:gd name="T50" fmla="*/ 330 w 518"/>
                <a:gd name="T51" fmla="*/ 4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18" h="411">
                  <a:moveTo>
                    <a:pt x="330" y="49"/>
                  </a:moveTo>
                  <a:cubicBezTo>
                    <a:pt x="333" y="41"/>
                    <a:pt x="334" y="31"/>
                    <a:pt x="334" y="21"/>
                  </a:cubicBezTo>
                  <a:cubicBezTo>
                    <a:pt x="343" y="33"/>
                    <a:pt x="347" y="51"/>
                    <a:pt x="353" y="66"/>
                  </a:cubicBezTo>
                  <a:cubicBezTo>
                    <a:pt x="374" y="89"/>
                    <a:pt x="412" y="68"/>
                    <a:pt x="445" y="78"/>
                  </a:cubicBezTo>
                  <a:cubicBezTo>
                    <a:pt x="442" y="99"/>
                    <a:pt x="449" y="119"/>
                    <a:pt x="450" y="140"/>
                  </a:cubicBezTo>
                  <a:cubicBezTo>
                    <a:pt x="460" y="139"/>
                    <a:pt x="466" y="135"/>
                    <a:pt x="474" y="133"/>
                  </a:cubicBezTo>
                  <a:cubicBezTo>
                    <a:pt x="473" y="158"/>
                    <a:pt x="490" y="167"/>
                    <a:pt x="499" y="183"/>
                  </a:cubicBezTo>
                  <a:cubicBezTo>
                    <a:pt x="506" y="194"/>
                    <a:pt x="507" y="207"/>
                    <a:pt x="518" y="215"/>
                  </a:cubicBezTo>
                  <a:cubicBezTo>
                    <a:pt x="508" y="238"/>
                    <a:pt x="486" y="249"/>
                    <a:pt x="483" y="279"/>
                  </a:cubicBezTo>
                  <a:cubicBezTo>
                    <a:pt x="455" y="277"/>
                    <a:pt x="445" y="292"/>
                    <a:pt x="439" y="311"/>
                  </a:cubicBezTo>
                  <a:cubicBezTo>
                    <a:pt x="430" y="319"/>
                    <a:pt x="415" y="319"/>
                    <a:pt x="411" y="330"/>
                  </a:cubicBezTo>
                  <a:cubicBezTo>
                    <a:pt x="404" y="346"/>
                    <a:pt x="421" y="367"/>
                    <a:pt x="425" y="382"/>
                  </a:cubicBezTo>
                  <a:cubicBezTo>
                    <a:pt x="420" y="393"/>
                    <a:pt x="412" y="401"/>
                    <a:pt x="407" y="411"/>
                  </a:cubicBezTo>
                  <a:cubicBezTo>
                    <a:pt x="392" y="396"/>
                    <a:pt x="380" y="379"/>
                    <a:pt x="367" y="361"/>
                  </a:cubicBezTo>
                  <a:cubicBezTo>
                    <a:pt x="312" y="331"/>
                    <a:pt x="255" y="303"/>
                    <a:pt x="211" y="262"/>
                  </a:cubicBezTo>
                  <a:cubicBezTo>
                    <a:pt x="184" y="255"/>
                    <a:pt x="157" y="258"/>
                    <a:pt x="134" y="249"/>
                  </a:cubicBezTo>
                  <a:cubicBezTo>
                    <a:pt x="126" y="246"/>
                    <a:pt x="118" y="238"/>
                    <a:pt x="108" y="232"/>
                  </a:cubicBezTo>
                  <a:cubicBezTo>
                    <a:pt x="92" y="223"/>
                    <a:pt x="79" y="218"/>
                    <a:pt x="70" y="206"/>
                  </a:cubicBezTo>
                  <a:cubicBezTo>
                    <a:pt x="55" y="207"/>
                    <a:pt x="38" y="207"/>
                    <a:pt x="25" y="210"/>
                  </a:cubicBezTo>
                  <a:cubicBezTo>
                    <a:pt x="21" y="191"/>
                    <a:pt x="9" y="181"/>
                    <a:pt x="0" y="169"/>
                  </a:cubicBezTo>
                  <a:cubicBezTo>
                    <a:pt x="13" y="151"/>
                    <a:pt x="29" y="137"/>
                    <a:pt x="43" y="121"/>
                  </a:cubicBezTo>
                  <a:cubicBezTo>
                    <a:pt x="76" y="132"/>
                    <a:pt x="108" y="131"/>
                    <a:pt x="141" y="121"/>
                  </a:cubicBezTo>
                  <a:cubicBezTo>
                    <a:pt x="149" y="104"/>
                    <a:pt x="165" y="86"/>
                    <a:pt x="172" y="66"/>
                  </a:cubicBezTo>
                  <a:cubicBezTo>
                    <a:pt x="179" y="47"/>
                    <a:pt x="176" y="25"/>
                    <a:pt x="192" y="13"/>
                  </a:cubicBezTo>
                  <a:cubicBezTo>
                    <a:pt x="225" y="0"/>
                    <a:pt x="248" y="21"/>
                    <a:pt x="275" y="29"/>
                  </a:cubicBezTo>
                  <a:cubicBezTo>
                    <a:pt x="296" y="35"/>
                    <a:pt x="315" y="39"/>
                    <a:pt x="330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49" name="Freeform 25"/>
            <p:cNvSpPr>
              <a:spLocks/>
            </p:cNvSpPr>
            <p:nvPr/>
          </p:nvSpPr>
          <p:spPr bwMode="auto">
            <a:xfrm>
              <a:off x="9118600" y="5149850"/>
              <a:ext cx="238125" cy="168275"/>
            </a:xfrm>
            <a:custGeom>
              <a:avLst/>
              <a:gdLst>
                <a:gd name="T0" fmla="*/ 23 w 121"/>
                <a:gd name="T1" fmla="*/ 0 h 86"/>
                <a:gd name="T2" fmla="*/ 24 w 121"/>
                <a:gd name="T3" fmla="*/ 1 h 86"/>
                <a:gd name="T4" fmla="*/ 65 w 121"/>
                <a:gd name="T5" fmla="*/ 19 h 86"/>
                <a:gd name="T6" fmla="*/ 90 w 121"/>
                <a:gd name="T7" fmla="*/ 58 h 86"/>
                <a:gd name="T8" fmla="*/ 116 w 121"/>
                <a:gd name="T9" fmla="*/ 48 h 86"/>
                <a:gd name="T10" fmla="*/ 121 w 121"/>
                <a:gd name="T11" fmla="*/ 86 h 86"/>
                <a:gd name="T12" fmla="*/ 102 w 121"/>
                <a:gd name="T13" fmla="*/ 86 h 86"/>
                <a:gd name="T14" fmla="*/ 81 w 121"/>
                <a:gd name="T15" fmla="*/ 62 h 86"/>
                <a:gd name="T16" fmla="*/ 49 w 121"/>
                <a:gd name="T17" fmla="*/ 53 h 86"/>
                <a:gd name="T18" fmla="*/ 0 w 121"/>
                <a:gd name="T19" fmla="*/ 30 h 86"/>
                <a:gd name="T20" fmla="*/ 23 w 12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1" h="86">
                  <a:moveTo>
                    <a:pt x="23" y="0"/>
                  </a:moveTo>
                  <a:cubicBezTo>
                    <a:pt x="24" y="0"/>
                    <a:pt x="24" y="1"/>
                    <a:pt x="24" y="1"/>
                  </a:cubicBezTo>
                  <a:cubicBezTo>
                    <a:pt x="31" y="13"/>
                    <a:pt x="53" y="10"/>
                    <a:pt x="65" y="19"/>
                  </a:cubicBezTo>
                  <a:cubicBezTo>
                    <a:pt x="78" y="28"/>
                    <a:pt x="82" y="45"/>
                    <a:pt x="90" y="58"/>
                  </a:cubicBezTo>
                  <a:cubicBezTo>
                    <a:pt x="98" y="54"/>
                    <a:pt x="109" y="52"/>
                    <a:pt x="116" y="48"/>
                  </a:cubicBezTo>
                  <a:cubicBezTo>
                    <a:pt x="121" y="57"/>
                    <a:pt x="119" y="74"/>
                    <a:pt x="121" y="86"/>
                  </a:cubicBezTo>
                  <a:cubicBezTo>
                    <a:pt x="115" y="86"/>
                    <a:pt x="108" y="86"/>
                    <a:pt x="102" y="86"/>
                  </a:cubicBezTo>
                  <a:cubicBezTo>
                    <a:pt x="92" y="81"/>
                    <a:pt x="90" y="68"/>
                    <a:pt x="81" y="62"/>
                  </a:cubicBezTo>
                  <a:cubicBezTo>
                    <a:pt x="72" y="57"/>
                    <a:pt x="59" y="57"/>
                    <a:pt x="49" y="53"/>
                  </a:cubicBezTo>
                  <a:cubicBezTo>
                    <a:pt x="31" y="46"/>
                    <a:pt x="16" y="34"/>
                    <a:pt x="0" y="30"/>
                  </a:cubicBezTo>
                  <a:cubicBezTo>
                    <a:pt x="3" y="20"/>
                    <a:pt x="17" y="11"/>
                    <a:pt x="23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50" name="Freeform 26"/>
            <p:cNvSpPr>
              <a:spLocks/>
            </p:cNvSpPr>
            <p:nvPr/>
          </p:nvSpPr>
          <p:spPr bwMode="auto">
            <a:xfrm>
              <a:off x="10180638" y="5438775"/>
              <a:ext cx="431800" cy="482600"/>
            </a:xfrm>
            <a:custGeom>
              <a:avLst/>
              <a:gdLst>
                <a:gd name="T0" fmla="*/ 221 w 221"/>
                <a:gd name="T1" fmla="*/ 97 h 246"/>
                <a:gd name="T2" fmla="*/ 212 w 221"/>
                <a:gd name="T3" fmla="*/ 125 h 246"/>
                <a:gd name="T4" fmla="*/ 205 w 221"/>
                <a:gd name="T5" fmla="*/ 105 h 246"/>
                <a:gd name="T6" fmla="*/ 159 w 221"/>
                <a:gd name="T7" fmla="*/ 116 h 246"/>
                <a:gd name="T8" fmla="*/ 157 w 221"/>
                <a:gd name="T9" fmla="*/ 150 h 246"/>
                <a:gd name="T10" fmla="*/ 88 w 221"/>
                <a:gd name="T11" fmla="*/ 229 h 246"/>
                <a:gd name="T12" fmla="*/ 68 w 221"/>
                <a:gd name="T13" fmla="*/ 246 h 246"/>
                <a:gd name="T14" fmla="*/ 37 w 221"/>
                <a:gd name="T15" fmla="*/ 204 h 246"/>
                <a:gd name="T16" fmla="*/ 0 w 221"/>
                <a:gd name="T17" fmla="*/ 196 h 246"/>
                <a:gd name="T18" fmla="*/ 25 w 221"/>
                <a:gd name="T19" fmla="*/ 157 h 246"/>
                <a:gd name="T20" fmla="*/ 9 w 221"/>
                <a:gd name="T21" fmla="*/ 109 h 246"/>
                <a:gd name="T22" fmla="*/ 33 w 221"/>
                <a:gd name="T23" fmla="*/ 93 h 246"/>
                <a:gd name="T24" fmla="*/ 80 w 221"/>
                <a:gd name="T25" fmla="*/ 66 h 246"/>
                <a:gd name="T26" fmla="*/ 111 w 221"/>
                <a:gd name="T27" fmla="*/ 0 h 246"/>
                <a:gd name="T28" fmla="*/ 149 w 221"/>
                <a:gd name="T29" fmla="*/ 4 h 246"/>
                <a:gd name="T30" fmla="*/ 178 w 221"/>
                <a:gd name="T31" fmla="*/ 39 h 246"/>
                <a:gd name="T32" fmla="*/ 183 w 221"/>
                <a:gd name="T33" fmla="*/ 59 h 246"/>
                <a:gd name="T34" fmla="*/ 221 w 221"/>
                <a:gd name="T35" fmla="*/ 97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1" h="246">
                  <a:moveTo>
                    <a:pt x="221" y="97"/>
                  </a:moveTo>
                  <a:cubicBezTo>
                    <a:pt x="219" y="107"/>
                    <a:pt x="214" y="115"/>
                    <a:pt x="212" y="125"/>
                  </a:cubicBezTo>
                  <a:cubicBezTo>
                    <a:pt x="207" y="119"/>
                    <a:pt x="209" y="110"/>
                    <a:pt x="205" y="105"/>
                  </a:cubicBezTo>
                  <a:cubicBezTo>
                    <a:pt x="192" y="86"/>
                    <a:pt x="172" y="108"/>
                    <a:pt x="159" y="116"/>
                  </a:cubicBezTo>
                  <a:cubicBezTo>
                    <a:pt x="159" y="128"/>
                    <a:pt x="157" y="138"/>
                    <a:pt x="157" y="150"/>
                  </a:cubicBezTo>
                  <a:cubicBezTo>
                    <a:pt x="129" y="171"/>
                    <a:pt x="96" y="188"/>
                    <a:pt x="88" y="229"/>
                  </a:cubicBezTo>
                  <a:cubicBezTo>
                    <a:pt x="81" y="234"/>
                    <a:pt x="77" y="243"/>
                    <a:pt x="68" y="246"/>
                  </a:cubicBezTo>
                  <a:cubicBezTo>
                    <a:pt x="59" y="231"/>
                    <a:pt x="46" y="219"/>
                    <a:pt x="37" y="204"/>
                  </a:cubicBezTo>
                  <a:cubicBezTo>
                    <a:pt x="22" y="209"/>
                    <a:pt x="3" y="213"/>
                    <a:pt x="0" y="196"/>
                  </a:cubicBezTo>
                  <a:cubicBezTo>
                    <a:pt x="7" y="182"/>
                    <a:pt x="18" y="171"/>
                    <a:pt x="25" y="157"/>
                  </a:cubicBezTo>
                  <a:cubicBezTo>
                    <a:pt x="20" y="141"/>
                    <a:pt x="10" y="129"/>
                    <a:pt x="9" y="109"/>
                  </a:cubicBezTo>
                  <a:cubicBezTo>
                    <a:pt x="15" y="102"/>
                    <a:pt x="24" y="98"/>
                    <a:pt x="33" y="93"/>
                  </a:cubicBezTo>
                  <a:cubicBezTo>
                    <a:pt x="39" y="75"/>
                    <a:pt x="50" y="60"/>
                    <a:pt x="80" y="66"/>
                  </a:cubicBezTo>
                  <a:cubicBezTo>
                    <a:pt x="81" y="34"/>
                    <a:pt x="100" y="21"/>
                    <a:pt x="111" y="0"/>
                  </a:cubicBezTo>
                  <a:cubicBezTo>
                    <a:pt x="123" y="2"/>
                    <a:pt x="135" y="3"/>
                    <a:pt x="149" y="4"/>
                  </a:cubicBezTo>
                  <a:cubicBezTo>
                    <a:pt x="156" y="16"/>
                    <a:pt x="171" y="24"/>
                    <a:pt x="178" y="39"/>
                  </a:cubicBezTo>
                  <a:cubicBezTo>
                    <a:pt x="181" y="45"/>
                    <a:pt x="180" y="53"/>
                    <a:pt x="183" y="59"/>
                  </a:cubicBezTo>
                  <a:cubicBezTo>
                    <a:pt x="191" y="76"/>
                    <a:pt x="204" y="90"/>
                    <a:pt x="221" y="9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51" name="Freeform 27"/>
            <p:cNvSpPr>
              <a:spLocks/>
            </p:cNvSpPr>
            <p:nvPr/>
          </p:nvSpPr>
          <p:spPr bwMode="auto">
            <a:xfrm>
              <a:off x="7118350" y="1798638"/>
              <a:ext cx="660400" cy="584200"/>
            </a:xfrm>
            <a:custGeom>
              <a:avLst/>
              <a:gdLst>
                <a:gd name="T0" fmla="*/ 28 w 337"/>
                <a:gd name="T1" fmla="*/ 112 h 298"/>
                <a:gd name="T2" fmla="*/ 41 w 337"/>
                <a:gd name="T3" fmla="*/ 107 h 298"/>
                <a:gd name="T4" fmla="*/ 4 w 337"/>
                <a:gd name="T5" fmla="*/ 46 h 298"/>
                <a:gd name="T6" fmla="*/ 2 w 337"/>
                <a:gd name="T7" fmla="*/ 0 h 298"/>
                <a:gd name="T8" fmla="*/ 61 w 337"/>
                <a:gd name="T9" fmla="*/ 26 h 298"/>
                <a:gd name="T10" fmla="*/ 115 w 337"/>
                <a:gd name="T11" fmla="*/ 21 h 298"/>
                <a:gd name="T12" fmla="*/ 128 w 337"/>
                <a:gd name="T13" fmla="*/ 6 h 298"/>
                <a:gd name="T14" fmla="*/ 161 w 337"/>
                <a:gd name="T15" fmla="*/ 1 h 298"/>
                <a:gd name="T16" fmla="*/ 275 w 337"/>
                <a:gd name="T17" fmla="*/ 22 h 298"/>
                <a:gd name="T18" fmla="*/ 326 w 337"/>
                <a:gd name="T19" fmla="*/ 95 h 298"/>
                <a:gd name="T20" fmla="*/ 337 w 337"/>
                <a:gd name="T21" fmla="*/ 101 h 298"/>
                <a:gd name="T22" fmla="*/ 297 w 337"/>
                <a:gd name="T23" fmla="*/ 178 h 298"/>
                <a:gd name="T24" fmla="*/ 300 w 337"/>
                <a:gd name="T25" fmla="*/ 224 h 298"/>
                <a:gd name="T26" fmla="*/ 292 w 337"/>
                <a:gd name="T27" fmla="*/ 245 h 298"/>
                <a:gd name="T28" fmla="*/ 296 w 337"/>
                <a:gd name="T29" fmla="*/ 285 h 298"/>
                <a:gd name="T30" fmla="*/ 255 w 337"/>
                <a:gd name="T31" fmla="*/ 273 h 298"/>
                <a:gd name="T32" fmla="*/ 222 w 337"/>
                <a:gd name="T33" fmla="*/ 207 h 298"/>
                <a:gd name="T34" fmla="*/ 207 w 337"/>
                <a:gd name="T35" fmla="*/ 242 h 298"/>
                <a:gd name="T36" fmla="*/ 192 w 337"/>
                <a:gd name="T37" fmla="*/ 256 h 298"/>
                <a:gd name="T38" fmla="*/ 160 w 337"/>
                <a:gd name="T39" fmla="*/ 294 h 298"/>
                <a:gd name="T40" fmla="*/ 138 w 337"/>
                <a:gd name="T41" fmla="*/ 298 h 298"/>
                <a:gd name="T42" fmla="*/ 36 w 337"/>
                <a:gd name="T43" fmla="*/ 254 h 298"/>
                <a:gd name="T44" fmla="*/ 47 w 337"/>
                <a:gd name="T45" fmla="*/ 203 h 298"/>
                <a:gd name="T46" fmla="*/ 52 w 337"/>
                <a:gd name="T47" fmla="*/ 217 h 298"/>
                <a:gd name="T48" fmla="*/ 84 w 337"/>
                <a:gd name="T49" fmla="*/ 172 h 298"/>
                <a:gd name="T50" fmla="*/ 32 w 337"/>
                <a:gd name="T51" fmla="*/ 134 h 298"/>
                <a:gd name="T52" fmla="*/ 28 w 337"/>
                <a:gd name="T53" fmla="*/ 112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37" h="298">
                  <a:moveTo>
                    <a:pt x="28" y="112"/>
                  </a:moveTo>
                  <a:cubicBezTo>
                    <a:pt x="33" y="112"/>
                    <a:pt x="39" y="113"/>
                    <a:pt x="41" y="107"/>
                  </a:cubicBezTo>
                  <a:cubicBezTo>
                    <a:pt x="34" y="82"/>
                    <a:pt x="17" y="66"/>
                    <a:pt x="4" y="46"/>
                  </a:cubicBezTo>
                  <a:cubicBezTo>
                    <a:pt x="4" y="30"/>
                    <a:pt x="0" y="13"/>
                    <a:pt x="2" y="0"/>
                  </a:cubicBezTo>
                  <a:cubicBezTo>
                    <a:pt x="23" y="7"/>
                    <a:pt x="47" y="12"/>
                    <a:pt x="61" y="26"/>
                  </a:cubicBezTo>
                  <a:cubicBezTo>
                    <a:pt x="85" y="25"/>
                    <a:pt x="101" y="28"/>
                    <a:pt x="115" y="21"/>
                  </a:cubicBezTo>
                  <a:cubicBezTo>
                    <a:pt x="121" y="18"/>
                    <a:pt x="123" y="10"/>
                    <a:pt x="128" y="6"/>
                  </a:cubicBezTo>
                  <a:cubicBezTo>
                    <a:pt x="139" y="0"/>
                    <a:pt x="148" y="7"/>
                    <a:pt x="161" y="1"/>
                  </a:cubicBezTo>
                  <a:cubicBezTo>
                    <a:pt x="190" y="17"/>
                    <a:pt x="234" y="18"/>
                    <a:pt x="275" y="22"/>
                  </a:cubicBezTo>
                  <a:cubicBezTo>
                    <a:pt x="294" y="44"/>
                    <a:pt x="307" y="72"/>
                    <a:pt x="326" y="95"/>
                  </a:cubicBezTo>
                  <a:cubicBezTo>
                    <a:pt x="328" y="97"/>
                    <a:pt x="331" y="102"/>
                    <a:pt x="337" y="101"/>
                  </a:cubicBezTo>
                  <a:cubicBezTo>
                    <a:pt x="327" y="128"/>
                    <a:pt x="302" y="146"/>
                    <a:pt x="297" y="178"/>
                  </a:cubicBezTo>
                  <a:cubicBezTo>
                    <a:pt x="295" y="192"/>
                    <a:pt x="302" y="208"/>
                    <a:pt x="300" y="224"/>
                  </a:cubicBezTo>
                  <a:cubicBezTo>
                    <a:pt x="299" y="231"/>
                    <a:pt x="293" y="237"/>
                    <a:pt x="292" y="245"/>
                  </a:cubicBezTo>
                  <a:cubicBezTo>
                    <a:pt x="290" y="259"/>
                    <a:pt x="295" y="271"/>
                    <a:pt x="296" y="285"/>
                  </a:cubicBezTo>
                  <a:cubicBezTo>
                    <a:pt x="283" y="285"/>
                    <a:pt x="268" y="276"/>
                    <a:pt x="255" y="273"/>
                  </a:cubicBezTo>
                  <a:cubicBezTo>
                    <a:pt x="240" y="255"/>
                    <a:pt x="234" y="228"/>
                    <a:pt x="222" y="207"/>
                  </a:cubicBezTo>
                  <a:cubicBezTo>
                    <a:pt x="214" y="217"/>
                    <a:pt x="215" y="232"/>
                    <a:pt x="207" y="242"/>
                  </a:cubicBezTo>
                  <a:cubicBezTo>
                    <a:pt x="204" y="248"/>
                    <a:pt x="196" y="251"/>
                    <a:pt x="192" y="256"/>
                  </a:cubicBezTo>
                  <a:cubicBezTo>
                    <a:pt x="181" y="268"/>
                    <a:pt x="175" y="286"/>
                    <a:pt x="160" y="294"/>
                  </a:cubicBezTo>
                  <a:cubicBezTo>
                    <a:pt x="151" y="293"/>
                    <a:pt x="142" y="293"/>
                    <a:pt x="138" y="298"/>
                  </a:cubicBezTo>
                  <a:cubicBezTo>
                    <a:pt x="105" y="282"/>
                    <a:pt x="67" y="272"/>
                    <a:pt x="36" y="254"/>
                  </a:cubicBezTo>
                  <a:cubicBezTo>
                    <a:pt x="31" y="231"/>
                    <a:pt x="42" y="219"/>
                    <a:pt x="47" y="203"/>
                  </a:cubicBezTo>
                  <a:cubicBezTo>
                    <a:pt x="49" y="207"/>
                    <a:pt x="49" y="214"/>
                    <a:pt x="52" y="217"/>
                  </a:cubicBezTo>
                  <a:cubicBezTo>
                    <a:pt x="80" y="220"/>
                    <a:pt x="82" y="196"/>
                    <a:pt x="84" y="172"/>
                  </a:cubicBezTo>
                  <a:cubicBezTo>
                    <a:pt x="71" y="155"/>
                    <a:pt x="54" y="142"/>
                    <a:pt x="32" y="134"/>
                  </a:cubicBezTo>
                  <a:cubicBezTo>
                    <a:pt x="30" y="127"/>
                    <a:pt x="31" y="118"/>
                    <a:pt x="28" y="11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</p:grp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801205063"/>
      </p:ext>
    </p:extLst>
  </p:cSld>
  <p:clrMapOvr>
    <a:masterClrMapping/>
  </p:clrMapOvr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6613542" y="1463647"/>
            <a:ext cx="2330808" cy="3231060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867533330"/>
      </p:ext>
    </p:extLst>
  </p:cSld>
  <p:clrMapOvr>
    <a:masterClrMapping/>
  </p:clrMapOvr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6643750" y="1718548"/>
            <a:ext cx="2146608" cy="2941956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635419374"/>
      </p:ext>
    </p:extLst>
  </p:cSld>
  <p:clrMapOvr>
    <a:masterClrMapping/>
  </p:clrMapOvr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6406586" y="1251220"/>
            <a:ext cx="2777469" cy="4189495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70910961"/>
      </p:ext>
    </p:extLst>
  </p:cSld>
  <p:clrMapOvr>
    <a:masterClrMapping/>
  </p:clrMapOvr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183134" y="2390535"/>
            <a:ext cx="2800251" cy="1859181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13561547"/>
      </p:ext>
    </p:extLst>
  </p:cSld>
  <p:clrMapOvr>
    <a:masterClrMapping/>
  </p:clrMapOvr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389884" y="1477167"/>
            <a:ext cx="2525736" cy="3244850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68149773"/>
      </p:ext>
    </p:extLst>
  </p:cSld>
  <p:clrMapOvr>
    <a:masterClrMapping/>
  </p:clrMapOvr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5676876" y="1987007"/>
            <a:ext cx="3696693" cy="2373058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>
                <a:solidFill>
                  <a:srgbClr val="59595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24930680"/>
      </p:ext>
    </p:extLst>
  </p:cSld>
  <p:clrMapOvr>
    <a:masterClrMapping/>
  </p:clrMapOvr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65773" y="3117548"/>
            <a:ext cx="2574455" cy="622904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463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7524864"/>
      </p:ext>
    </p:extLst>
  </p:cSld>
  <p:clrMapOvr>
    <a:masterClrMapping/>
  </p:clrMapOvr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Separ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675878" y="2801939"/>
            <a:ext cx="7641034" cy="1858962"/>
          </a:xfrm>
        </p:spPr>
        <p:txBody>
          <a:bodyPr anchor="t"/>
          <a:lstStyle>
            <a:lvl1pPr>
              <a:defRPr sz="2925" u="none">
                <a:solidFill>
                  <a:schemeClr val="bg1"/>
                </a:solidFill>
                <a:effectLst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>
          <a:xfrm>
            <a:off x="681038" y="6356351"/>
            <a:ext cx="222885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842B0CD9-B28E-421D-B324-3773FE0BEAE2}" type="datetimeFigureOut">
              <a:rPr lang="es-PE" smtClean="0">
                <a:solidFill>
                  <a:srgbClr val="595959"/>
                </a:solidFill>
              </a:rPr>
              <a:pPr/>
              <a:t>18/10/2024</a:t>
            </a:fld>
            <a:endParaRPr lang="es-PE">
              <a:solidFill>
                <a:srgbClr val="595959"/>
              </a:solidFill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>
          <a:xfrm>
            <a:off x="3281363" y="6356351"/>
            <a:ext cx="3343275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s-PE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1226155"/>
      </p:ext>
    </p:extLst>
  </p:cSld>
  <p:clrMapOvr>
    <a:masterClrMapping/>
  </p:clrMapOvr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ina Contenido - Continu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9"/>
          <p:cNvSpPr>
            <a:spLocks noGrp="1"/>
          </p:cNvSpPr>
          <p:nvPr>
            <p:ph type="body" sz="quarter" idx="15" hasCustomPrompt="1"/>
          </p:nvPr>
        </p:nvSpPr>
        <p:spPr>
          <a:xfrm>
            <a:off x="838721" y="1272730"/>
            <a:ext cx="8038483" cy="3227487"/>
          </a:xfrm>
          <a:prstGeom prst="rect">
            <a:avLst/>
          </a:prstGeom>
        </p:spPr>
        <p:txBody>
          <a:bodyPr vert="horz" wrap="square" lIns="0" tIns="0" rIns="0" bIns="0">
            <a:spAutoFit/>
          </a:bodyPr>
          <a:lstStyle>
            <a:lvl1pPr marL="0" indent="0">
              <a:lnSpc>
                <a:spcPts val="1690"/>
              </a:lnSpc>
              <a:spcBef>
                <a:spcPts val="1463"/>
              </a:spcBef>
              <a:buNone/>
              <a:defRPr sz="1138" b="0" i="0" baseline="0">
                <a:solidFill>
                  <a:schemeClr val="tx1"/>
                </a:solidFill>
                <a:latin typeface="+mj-lt"/>
                <a:cs typeface="Aleo"/>
              </a:defRPr>
            </a:lvl1pPr>
            <a:lvl2pPr marL="371475" indent="0">
              <a:buNone/>
              <a:defRPr>
                <a:latin typeface="Aleo"/>
                <a:cs typeface="Aleo"/>
              </a:defRPr>
            </a:lvl2pPr>
            <a:lvl3pPr marL="742950" indent="0">
              <a:buNone/>
              <a:defRPr>
                <a:latin typeface="Aleo"/>
                <a:cs typeface="Aleo"/>
              </a:defRPr>
            </a:lvl3pPr>
            <a:lvl4pPr marL="1114425" indent="0">
              <a:buNone/>
              <a:defRPr>
                <a:latin typeface="Aleo"/>
                <a:cs typeface="Aleo"/>
              </a:defRPr>
            </a:lvl4pPr>
            <a:lvl5pPr marL="1485900" indent="0">
              <a:buNone/>
              <a:defRPr>
                <a:latin typeface="Aleo"/>
                <a:cs typeface="Aleo"/>
              </a:defRPr>
            </a:lvl5pPr>
          </a:lstStyle>
          <a:p>
            <a:pPr lvl="0"/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dolor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consectetur</a:t>
            </a:r>
            <a:r>
              <a:rPr lang="fr-FR"/>
              <a:t> </a:t>
            </a:r>
            <a:r>
              <a:rPr lang="fr-FR" err="1"/>
              <a:t>adipiscing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non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</a:t>
            </a:r>
            <a:r>
              <a:rPr lang="fr-FR" err="1"/>
              <a:t>feugiat</a:t>
            </a:r>
            <a:r>
              <a:rPr lang="fr-FR"/>
              <a:t> ante a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accumsan</a:t>
            </a:r>
            <a:r>
              <a:rPr lang="fr-FR"/>
              <a:t>. </a:t>
            </a:r>
            <a:r>
              <a:rPr lang="fr-FR" err="1"/>
              <a:t>Cras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,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fermentum</a:t>
            </a:r>
            <a:r>
              <a:rPr lang="fr-FR"/>
              <a:t> </a:t>
            </a:r>
            <a:r>
              <a:rPr lang="fr-FR" err="1"/>
              <a:t>eget</a:t>
            </a:r>
            <a:r>
              <a:rPr lang="fr-FR"/>
              <a:t>, </a:t>
            </a:r>
            <a:r>
              <a:rPr lang="fr-FR" err="1"/>
              <a:t>laoreet</a:t>
            </a:r>
            <a:r>
              <a:rPr lang="fr-FR"/>
              <a:t> ut </a:t>
            </a:r>
            <a:r>
              <a:rPr lang="fr-FR" err="1"/>
              <a:t>risus</a:t>
            </a:r>
            <a:r>
              <a:rPr lang="fr-FR"/>
              <a:t>. Suspendisse </a:t>
            </a:r>
            <a:r>
              <a:rPr lang="fr-FR" err="1"/>
              <a:t>volutpat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arcu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auctor</a:t>
            </a:r>
            <a:r>
              <a:rPr lang="fr-FR"/>
              <a:t>. Ut in </a:t>
            </a:r>
            <a:r>
              <a:rPr lang="fr-FR" err="1"/>
              <a:t>facilisis</a:t>
            </a:r>
            <a:r>
              <a:rPr lang="fr-FR"/>
              <a:t> </a:t>
            </a:r>
            <a:r>
              <a:rPr lang="fr-FR" err="1"/>
              <a:t>mauris</a:t>
            </a:r>
            <a:r>
              <a:rPr lang="fr-FR"/>
              <a:t>. </a:t>
            </a:r>
            <a:r>
              <a:rPr lang="fr-FR" err="1"/>
              <a:t>Fusce</a:t>
            </a:r>
            <a:r>
              <a:rPr lang="fr-FR"/>
              <a:t> </a:t>
            </a:r>
            <a:r>
              <a:rPr lang="fr-FR" err="1"/>
              <a:t>pharetra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orci</a:t>
            </a:r>
            <a:r>
              <a:rPr lang="fr-FR"/>
              <a:t>, </a:t>
            </a:r>
            <a:r>
              <a:rPr lang="fr-FR" err="1"/>
              <a:t>placerat</a:t>
            </a:r>
            <a:r>
              <a:rPr lang="fr-FR"/>
              <a:t> </a:t>
            </a:r>
            <a:r>
              <a:rPr lang="fr-FR" err="1"/>
              <a:t>suscipit</a:t>
            </a:r>
            <a:r>
              <a:rPr lang="fr-FR"/>
              <a:t> nunc </a:t>
            </a:r>
            <a:r>
              <a:rPr lang="fr-FR" err="1"/>
              <a:t>auctor</a:t>
            </a:r>
            <a:r>
              <a:rPr lang="fr-FR"/>
              <a:t> non. </a:t>
            </a:r>
            <a:r>
              <a:rPr lang="fr-FR" err="1"/>
              <a:t>Integer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, </a:t>
            </a:r>
            <a:r>
              <a:rPr lang="fr-FR" err="1"/>
              <a:t>varius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sed</a:t>
            </a:r>
            <a:r>
              <a:rPr lang="fr-FR"/>
              <a:t>, </a:t>
            </a:r>
            <a:r>
              <a:rPr lang="fr-FR" err="1"/>
              <a:t>sodales</a:t>
            </a:r>
            <a:r>
              <a:rPr lang="fr-FR"/>
              <a:t> bibendum </a:t>
            </a:r>
            <a:r>
              <a:rPr lang="fr-FR" err="1"/>
              <a:t>risus</a:t>
            </a:r>
            <a:r>
              <a:rPr lang="fr-FR"/>
              <a:t>. </a:t>
            </a:r>
            <a:r>
              <a:rPr lang="fr-FR" err="1"/>
              <a:t>Integer</a:t>
            </a:r>
            <a:r>
              <a:rPr lang="fr-FR"/>
              <a:t> et </a:t>
            </a:r>
            <a:r>
              <a:rPr lang="fr-FR" err="1"/>
              <a:t>congue</a:t>
            </a:r>
            <a:r>
              <a:rPr lang="fr-FR"/>
              <a:t> mi. </a:t>
            </a:r>
            <a:r>
              <a:rPr lang="fr-FR" err="1"/>
              <a:t>Fusce</a:t>
            </a:r>
            <a:r>
              <a:rPr lang="fr-FR"/>
              <a:t> ut </a:t>
            </a:r>
            <a:r>
              <a:rPr lang="fr-FR" err="1"/>
              <a:t>dapibus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. </a:t>
            </a:r>
            <a:r>
              <a:rPr lang="fr-FR" err="1"/>
              <a:t>Morbi</a:t>
            </a:r>
            <a:r>
              <a:rPr lang="fr-FR"/>
              <a:t> cursus </a:t>
            </a:r>
            <a:r>
              <a:rPr lang="fr-FR" err="1"/>
              <a:t>dictum</a:t>
            </a:r>
            <a:r>
              <a:rPr lang="fr-FR"/>
              <a:t> </a:t>
            </a:r>
            <a:r>
              <a:rPr lang="fr-FR" err="1"/>
              <a:t>lacinia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posuere</a:t>
            </a:r>
            <a:r>
              <a:rPr lang="fr-FR"/>
              <a:t>, </a:t>
            </a:r>
            <a:r>
              <a:rPr lang="fr-FR" err="1"/>
              <a:t>accumsan</a:t>
            </a:r>
            <a:r>
              <a:rPr lang="fr-FR"/>
              <a:t> erat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lacus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tempor</a:t>
            </a:r>
            <a:r>
              <a:rPr lang="fr-FR"/>
              <a:t>, </a:t>
            </a:r>
            <a:r>
              <a:rPr lang="fr-FR" err="1"/>
              <a:t>nisi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iaculis</a:t>
            </a:r>
            <a:r>
              <a:rPr lang="fr-FR"/>
              <a:t>, magna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, eu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augue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</a:t>
            </a:r>
            <a:r>
              <a:rPr lang="fr-FR" err="1"/>
              <a:t>velit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habitant </a:t>
            </a:r>
            <a:r>
              <a:rPr lang="fr-FR" err="1"/>
              <a:t>morbi</a:t>
            </a:r>
            <a:r>
              <a:rPr lang="fr-FR"/>
              <a:t> tristique </a:t>
            </a:r>
            <a:r>
              <a:rPr lang="fr-FR" err="1"/>
              <a:t>senectus</a:t>
            </a:r>
            <a:r>
              <a:rPr lang="fr-FR"/>
              <a:t> et </a:t>
            </a:r>
            <a:r>
              <a:rPr lang="fr-FR" err="1"/>
              <a:t>netus</a:t>
            </a:r>
            <a:r>
              <a:rPr lang="fr-FR"/>
              <a:t> et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fames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egestas</a:t>
            </a:r>
            <a:r>
              <a:rPr lang="fr-FR"/>
              <a:t>. Sed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 </a:t>
            </a:r>
            <a:r>
              <a:rPr lang="fr-FR" err="1"/>
              <a:t>quis</a:t>
            </a:r>
            <a:r>
              <a:rPr lang="fr-FR"/>
              <a:t> </a:t>
            </a:r>
            <a:r>
              <a:rPr lang="fr-FR" err="1"/>
              <a:t>enim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viverra</a:t>
            </a:r>
            <a:r>
              <a:rPr lang="fr-FR"/>
              <a:t> ut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</a:t>
            </a:r>
          </a:p>
          <a:p>
            <a:pPr lvl="0"/>
            <a:r>
              <a:rPr lang="fr-FR"/>
              <a:t>Duis </a:t>
            </a:r>
            <a:r>
              <a:rPr lang="fr-FR" err="1"/>
              <a:t>feugiat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in </a:t>
            </a:r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consequat</a:t>
            </a:r>
            <a:r>
              <a:rPr lang="fr-FR"/>
              <a:t> bibendum. Sed nec </a:t>
            </a:r>
            <a:r>
              <a:rPr lang="fr-FR" err="1"/>
              <a:t>purus</a:t>
            </a:r>
            <a:r>
              <a:rPr lang="fr-FR"/>
              <a:t> ut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 </a:t>
            </a:r>
            <a:r>
              <a:rPr lang="fr-FR" err="1"/>
              <a:t>aliquet</a:t>
            </a:r>
            <a:r>
              <a:rPr lang="fr-FR"/>
              <a:t> in </a:t>
            </a:r>
            <a:r>
              <a:rPr lang="fr-FR" err="1"/>
              <a:t>posuere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. </a:t>
            </a:r>
            <a:r>
              <a:rPr lang="fr-FR" err="1"/>
              <a:t>Aliquam</a:t>
            </a:r>
            <a:r>
              <a:rPr lang="fr-FR"/>
              <a:t> et </a:t>
            </a:r>
            <a:r>
              <a:rPr lang="fr-FR" err="1"/>
              <a:t>eros</a:t>
            </a:r>
            <a:r>
              <a:rPr lang="fr-FR"/>
              <a:t> id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pellentesque</a:t>
            </a:r>
            <a:r>
              <a:rPr lang="fr-FR"/>
              <a:t> bibendum nec ante.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 </a:t>
            </a:r>
            <a:r>
              <a:rPr lang="fr-FR" err="1"/>
              <a:t>venenatis</a:t>
            </a:r>
            <a:r>
              <a:rPr lang="fr-FR"/>
              <a:t>, </a:t>
            </a:r>
            <a:r>
              <a:rPr lang="fr-FR" err="1"/>
              <a:t>iaculis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, </a:t>
            </a:r>
            <a:r>
              <a:rPr lang="fr-FR" err="1"/>
              <a:t>vulputate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. Ut ut </a:t>
            </a:r>
            <a:r>
              <a:rPr lang="fr-FR" err="1"/>
              <a:t>elit</a:t>
            </a:r>
            <a:r>
              <a:rPr lang="fr-FR"/>
              <a:t> non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finibus</a:t>
            </a:r>
            <a:r>
              <a:rPr lang="fr-FR"/>
              <a:t> </a:t>
            </a:r>
            <a:r>
              <a:rPr lang="fr-FR" err="1"/>
              <a:t>rutrum</a:t>
            </a:r>
            <a:r>
              <a:rPr lang="fr-FR"/>
              <a:t>. Ut et mi </a:t>
            </a:r>
            <a:r>
              <a:rPr lang="fr-FR" err="1"/>
              <a:t>hendrerit</a:t>
            </a:r>
            <a:r>
              <a:rPr lang="fr-FR"/>
              <a:t>, </a:t>
            </a:r>
            <a:r>
              <a:rPr lang="fr-FR" err="1"/>
              <a:t>facilisis</a:t>
            </a:r>
            <a:r>
              <a:rPr lang="fr-FR"/>
              <a:t> nunc ut, </a:t>
            </a:r>
            <a:r>
              <a:rPr lang="fr-FR" err="1"/>
              <a:t>accumsan</a:t>
            </a:r>
            <a:r>
              <a:rPr lang="fr-FR"/>
              <a:t> ante. </a:t>
            </a:r>
            <a:r>
              <a:rPr lang="fr-FR" err="1"/>
              <a:t>Praesent</a:t>
            </a:r>
            <a:r>
              <a:rPr lang="fr-FR"/>
              <a:t>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</a:t>
            </a:r>
            <a:r>
              <a:rPr lang="fr-FR" err="1"/>
              <a:t>leo</a:t>
            </a:r>
            <a:r>
              <a:rPr lang="fr-FR"/>
              <a:t>,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bibendum </a:t>
            </a:r>
            <a:r>
              <a:rPr lang="fr-FR" err="1"/>
              <a:t>tortor</a:t>
            </a:r>
            <a:r>
              <a:rPr lang="fr-FR"/>
              <a:t> </a:t>
            </a:r>
            <a:r>
              <a:rPr lang="fr-FR" err="1"/>
              <a:t>consectetur</a:t>
            </a:r>
            <a:r>
              <a:rPr lang="fr-FR"/>
              <a:t> in. </a:t>
            </a:r>
            <a:r>
              <a:rPr lang="fr-FR" err="1"/>
              <a:t>Etiam</a:t>
            </a:r>
            <a:r>
              <a:rPr lang="fr-FR"/>
              <a:t> in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,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ut,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nibh</a:t>
            </a:r>
            <a:r>
              <a:rPr lang="fr-FR"/>
              <a:t>.</a:t>
            </a:r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526869444"/>
      </p:ext>
    </p:extLst>
  </p:cSld>
  <p:clrMapOvr>
    <a:masterClrMapping/>
  </p:clrMapOvr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463"/>
          </a:p>
        </p:txBody>
      </p:sp>
      <p:pic>
        <p:nvPicPr>
          <p:cNvPr id="4" name="Imagen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65773" y="3117548"/>
            <a:ext cx="2574455" cy="6229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22991105"/>
      </p:ext>
    </p:extLst>
  </p:cSld>
  <p:clrMapOvr>
    <a:masterClrMapping/>
  </p:clrMapOvr>
  <p:transition/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241802205"/>
      </p:ext>
    </p:extLst>
  </p:cSld>
  <p:clrMapOvr>
    <a:masterClrMapping/>
  </p:clrMapOvr>
  <p:transition/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742950" y="2468033"/>
            <a:ext cx="8801894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742951" y="3825477"/>
            <a:ext cx="3391429" cy="97737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742950" y="2125133"/>
            <a:ext cx="8801894" cy="343430"/>
          </a:xfrm>
        </p:spPr>
        <p:txBody>
          <a:bodyPr/>
          <a:lstStyle>
            <a:lvl1pPr marL="0" indent="0">
              <a:buNone/>
              <a:defRPr lang="es-ES" sz="1463" b="0" kern="120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>
              <a:buNone/>
              <a:defRPr lang="es-ES" sz="1463" b="0" kern="120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346664145"/>
      </p:ext>
    </p:extLst>
  </p:cSld>
  <p:clrMapOvr>
    <a:masterClrMapping/>
  </p:clrMapOvr>
  <p:transition/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318917" y="448998"/>
            <a:ext cx="3014039" cy="5977202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4072467" y="2201333"/>
            <a:ext cx="5410464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4072467" y="3561554"/>
            <a:ext cx="5410464" cy="97737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632584089"/>
      </p:ext>
    </p:extLst>
  </p:cSld>
  <p:clrMapOvr>
    <a:masterClrMapping/>
  </p:clrMapOvr>
  <p:transition/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37331" y="309298"/>
            <a:ext cx="6201569" cy="6180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6873535" y="1442612"/>
            <a:ext cx="2702266" cy="1325989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6873535" y="3819064"/>
            <a:ext cx="1825172" cy="97737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6873534" y="1099181"/>
            <a:ext cx="2084388" cy="343430"/>
          </a:xfrm>
        </p:spPr>
        <p:txBody>
          <a:bodyPr/>
          <a:lstStyle>
            <a:lvl1pPr marL="0" indent="0">
              <a:buNone/>
              <a:defRPr lang="es-ES" sz="1463" b="0" kern="120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>
              <a:buNone/>
              <a:defRPr lang="es-ES" sz="1463" b="0" kern="120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740401982"/>
      </p:ext>
    </p:extLst>
  </p:cSld>
  <p:clrMapOvr>
    <a:masterClrMapping/>
  </p:clrMapOvr>
  <p:transition/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463"/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27013" y="283898"/>
            <a:ext cx="9495829" cy="6307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599734" y="4278468"/>
            <a:ext cx="4931115" cy="1325989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599735" y="5613400"/>
            <a:ext cx="3403940" cy="52070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896883902"/>
      </p:ext>
    </p:extLst>
  </p:cSld>
  <p:clrMapOvr>
    <a:masterClrMapping/>
  </p:clrMapOvr>
  <p:transition/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8619596" y="6316133"/>
            <a:ext cx="1155700" cy="4318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463"/>
          </a:p>
        </p:txBody>
      </p:sp>
      <p:sp>
        <p:nvSpPr>
          <p:cNvPr id="8" name="Redondear rectángulo de esquina diagonal 7"/>
          <p:cNvSpPr/>
          <p:nvPr/>
        </p:nvSpPr>
        <p:spPr>
          <a:xfrm>
            <a:off x="227013" y="283898"/>
            <a:ext cx="9495829" cy="630740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463"/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691356" y="2518833"/>
            <a:ext cx="7243763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742951" y="4401274"/>
            <a:ext cx="3391429" cy="977370"/>
          </a:xfrm>
        </p:spPr>
        <p:txBody>
          <a:bodyPr>
            <a:normAutofit/>
          </a:bodyPr>
          <a:lstStyle>
            <a:lvl1pPr marL="0" indent="0" algn="l">
              <a:buNone/>
              <a:defRPr sz="1463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694794" y="2167468"/>
            <a:ext cx="8801894" cy="343430"/>
          </a:xfrm>
        </p:spPr>
        <p:txBody>
          <a:bodyPr/>
          <a:lstStyle>
            <a:lvl1pPr marL="0" indent="0">
              <a:buNone/>
              <a:defRPr lang="es-ES" sz="1463" b="0" kern="120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75" indent="0">
              <a:buNone/>
              <a:defRPr lang="es-ES" sz="1463" b="0" kern="120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102139908"/>
      </p:ext>
    </p:extLst>
  </p:cSld>
  <p:clrMapOvr>
    <a:masterClrMapping/>
  </p:clrMapOvr>
  <p:transition/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92840273"/>
      </p:ext>
    </p:extLst>
  </p:cSld>
  <p:clrMapOvr>
    <a:masterClrMapping/>
  </p:clrMapOvr>
  <p:transition spd="slow">
    <p:push dir="u"/>
  </p:transition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8806564" cy="1193801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045236736"/>
      </p:ext>
    </p:extLst>
  </p:cSld>
  <p:clrMapOvr>
    <a:masterClrMapping/>
  </p:clrMapOvr>
  <p:transition/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738279" y="1435100"/>
            <a:ext cx="4121852" cy="1778000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738279" y="3368898"/>
            <a:ext cx="4121852" cy="1241203"/>
          </a:xfrm>
        </p:spPr>
        <p:txBody>
          <a:bodyPr/>
          <a:lstStyle>
            <a:lvl1pPr marL="0" indent="0">
              <a:buNone/>
              <a:defRPr sz="1219" b="0"/>
            </a:lvl1pPr>
            <a:lvl2pPr marL="371475" indent="0">
              <a:buNone/>
              <a:defRPr/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738279" y="5243406"/>
            <a:ext cx="4121852" cy="542703"/>
          </a:xfrm>
        </p:spPr>
        <p:txBody>
          <a:bodyPr>
            <a:normAutofit/>
          </a:bodyPr>
          <a:lstStyle>
            <a:lvl1pPr marL="0" indent="0">
              <a:buNone/>
              <a:defRPr sz="975" b="0">
                <a:solidFill>
                  <a:srgbClr val="F29104"/>
                </a:solidFill>
              </a:defRPr>
            </a:lvl1pPr>
            <a:lvl2pPr marL="371475" indent="0">
              <a:buNone/>
              <a:defRPr/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738279" y="4925904"/>
            <a:ext cx="4121852" cy="239602"/>
          </a:xfrm>
        </p:spPr>
        <p:txBody>
          <a:bodyPr>
            <a:normAutofit/>
          </a:bodyPr>
          <a:lstStyle>
            <a:lvl1pPr marL="0" indent="0">
              <a:buNone/>
              <a:defRPr sz="975" b="1">
                <a:solidFill>
                  <a:srgbClr val="F29104"/>
                </a:solidFill>
              </a:defRPr>
            </a:lvl1pPr>
            <a:lvl2pPr marL="371475" indent="0">
              <a:buNone/>
              <a:defRPr/>
            </a:lvl2pPr>
            <a:lvl3pPr marL="742950" indent="0">
              <a:buNone/>
              <a:defRPr/>
            </a:lvl3pPr>
            <a:lvl4pPr marL="1114425" indent="0">
              <a:buNone/>
              <a:defRPr/>
            </a:lvl4pPr>
            <a:lvl5pPr marL="14859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5130999" y="1079500"/>
            <a:ext cx="4101703" cy="4559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809566318"/>
      </p:ext>
    </p:extLst>
  </p:cSld>
  <p:clrMapOvr>
    <a:masterClrMapping/>
  </p:clrMapOvr>
  <p:transition/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6293886" y="2384426"/>
            <a:ext cx="3023394" cy="447675"/>
          </a:xfrm>
        </p:spPr>
        <p:txBody>
          <a:bodyPr/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93886" y="2841626"/>
            <a:ext cx="3023394" cy="447675"/>
          </a:xfrm>
        </p:spPr>
        <p:txBody>
          <a:bodyPr>
            <a:norm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975" b="0" kern="120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93886" y="3548845"/>
            <a:ext cx="3023394" cy="447675"/>
          </a:xfrm>
        </p:spPr>
        <p:txBody>
          <a:bodyPr>
            <a:norm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975" b="0" kern="1200">
                <a:solidFill>
                  <a:schemeClr val="tx1">
                    <a:lumMod val="50000"/>
                    <a:lumOff val="50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164775769"/>
      </p:ext>
    </p:extLst>
  </p:cSld>
  <p:clrMapOvr>
    <a:masterClrMapping/>
  </p:clrMapOvr>
  <p:transition/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1" y="2844800"/>
            <a:ext cx="2866056" cy="2501900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219" b="0" kern="120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887413" y="2463800"/>
            <a:ext cx="4571206" cy="30988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027922321"/>
      </p:ext>
    </p:extLst>
  </p:cSld>
  <p:clrMapOvr>
    <a:masterClrMapping/>
  </p:clrMapOvr>
  <p:transition/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1" y="3251200"/>
            <a:ext cx="2866056" cy="2095500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219" b="0" kern="120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6080324" y="2438400"/>
            <a:ext cx="513358" cy="635000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480311" y="2438400"/>
            <a:ext cx="5205320" cy="2908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205106136"/>
      </p:ext>
    </p:extLst>
  </p:cSld>
  <p:clrMapOvr>
    <a:masterClrMapping/>
  </p:clrMapOvr>
  <p:transition/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6282818" y="2171010"/>
            <a:ext cx="2611945" cy="33538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625" b="1" kern="1200" baseline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82818" y="2576653"/>
            <a:ext cx="2611945" cy="58467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975" b="0" kern="120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82818" y="3309629"/>
            <a:ext cx="2611945" cy="58467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975" b="0" kern="1200">
                <a:solidFill>
                  <a:schemeClr val="tx1">
                    <a:lumMod val="50000"/>
                    <a:lumOff val="50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908507587"/>
      </p:ext>
    </p:extLst>
  </p:cSld>
  <p:clrMapOvr>
    <a:masterClrMapping/>
  </p:clrMapOvr>
  <p:transition/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135175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336887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5252030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7245434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1374973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3396779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5293305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7276389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1374973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3396779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5298269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7276390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 baseline="0">
                <a:solidFill>
                  <a:srgbClr val="F29104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1374974" y="4630327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3410150" y="4630327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5293305" y="4630327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7276389" y="4630327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>
                <a:solidFill>
                  <a:srgbClr val="F29104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1374974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3410150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5293305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7276390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3" b="0" kern="120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1447968574"/>
      </p:ext>
    </p:extLst>
  </p:cSld>
  <p:clrMapOvr>
    <a:masterClrMapping/>
  </p:clrMapOvr>
  <p:transition/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6305383" y="2064632"/>
            <a:ext cx="2434413" cy="3422650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3807653" y="2077332"/>
            <a:ext cx="2434413" cy="3422650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1288293" y="2063750"/>
            <a:ext cx="2434413" cy="3422650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8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1475030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463" b="1" kern="1200" smtClean="0">
                <a:solidFill>
                  <a:schemeClr val="bg1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1475030" y="3727891"/>
            <a:ext cx="2064301" cy="155530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463" b="0" kern="1200">
                <a:solidFill>
                  <a:schemeClr val="bg1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4044371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463" b="1" kern="1200" smtClean="0">
                <a:solidFill>
                  <a:schemeClr val="bg1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4044371" y="3727891"/>
            <a:ext cx="2064301" cy="155530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463" b="0" kern="1200">
                <a:solidFill>
                  <a:schemeClr val="bg1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6490439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463" b="1" kern="1200" smtClean="0">
                <a:solidFill>
                  <a:schemeClr val="bg1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6490439" y="3727891"/>
            <a:ext cx="2064301" cy="1555309"/>
          </a:xfrm>
        </p:spPr>
        <p:txBody>
          <a:bodyPr>
            <a:noAutofit/>
          </a:bodyPr>
          <a:lstStyle>
            <a:lvl1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PE" sz="1463" b="0" kern="1200">
                <a:solidFill>
                  <a:schemeClr val="bg1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742950" rtl="0" eaLnBrk="1" latinLnBrk="0" hangingPunct="1">
              <a:lnSpc>
                <a:spcPct val="100000"/>
              </a:lnSpc>
              <a:spcBef>
                <a:spcPts val="813"/>
              </a:spcBef>
              <a:buFont typeface="Arial"/>
              <a:buNone/>
              <a:defRPr lang="es-ES" sz="1625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801281646"/>
      </p:ext>
    </p:extLst>
  </p:cSld>
  <p:clrMapOvr>
    <a:masterClrMapping/>
  </p:clrMapOvr>
  <p:transition/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2" y="1681164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smtClean="0">
                <a:solidFill>
                  <a:srgbClr val="F29414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2" y="2032001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smtClean="0">
                <a:solidFill>
                  <a:srgbClr val="F29414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604566" y="2884488"/>
            <a:ext cx="6588522" cy="2271712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562169336"/>
      </p:ext>
    </p:extLst>
  </p:cSld>
  <p:clrMapOvr>
    <a:masterClrMapping/>
  </p:clrMapOvr>
  <p:transition/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2" y="1554164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smtClean="0">
                <a:solidFill>
                  <a:srgbClr val="F29414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2" y="1905001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smtClean="0">
                <a:solidFill>
                  <a:srgbClr val="F29414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344284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4068422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6588137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1344284" y="2610738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smtClean="0">
                <a:solidFill>
                  <a:srgbClr val="009B3A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4068422" y="2610738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smtClean="0">
                <a:solidFill>
                  <a:srgbClr val="009B3A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6588137" y="2610738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smtClean="0">
                <a:solidFill>
                  <a:srgbClr val="009B3A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4089396807"/>
      </p:ext>
    </p:extLst>
  </p:cSld>
  <p:clrMapOvr>
    <a:masterClrMapping/>
  </p:clrMapOvr>
  <p:transition/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1180360" y="1475049"/>
            <a:ext cx="7674569" cy="4664671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/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/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/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/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/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/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/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/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/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/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/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/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/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/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/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/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/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/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/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/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/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/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/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/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/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/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/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/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/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5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/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/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/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/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/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/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/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/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/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/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/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0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/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/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/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/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/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/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/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/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/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/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/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/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/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/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/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/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/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/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/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/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/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/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/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/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8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/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/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/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/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/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/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8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/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/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/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/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/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/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/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/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/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/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/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/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/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/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/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/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/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/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/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/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/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/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/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/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/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/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/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/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/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/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/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/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/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/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/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/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/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/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/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/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/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/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/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/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/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2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/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/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/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/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/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/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/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/>
            <p:nvPr/>
          </p:nvSpPr>
          <p:spPr bwMode="auto">
            <a:xfrm>
              <a:off x="13932939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2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/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/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0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/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/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/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/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/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/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/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/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/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/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/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/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/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0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/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/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3"/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2163072" y="2367566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defRPr lang="es-ES" sz="1300" b="0" smtClean="0">
                <a:solidFill>
                  <a:schemeClr val="bg1"/>
                </a:solidFill>
              </a:defRPr>
            </a:lvl1pPr>
            <a:lvl2pPr marL="371475" indent="0">
              <a:buNone/>
              <a:defRPr lang="es-ES" sz="813" b="0" smtClean="0">
                <a:solidFill>
                  <a:schemeClr val="bg1"/>
                </a:solidFill>
              </a:defRPr>
            </a:lvl2pPr>
            <a:lvl3pPr marL="742950" indent="0">
              <a:buNone/>
              <a:defRPr lang="es-ES" sz="813" b="0" smtClean="0">
                <a:solidFill>
                  <a:schemeClr val="bg1"/>
                </a:solidFill>
              </a:defRPr>
            </a:lvl3pPr>
            <a:lvl4pPr marL="1114425" indent="0">
              <a:buNone/>
              <a:defRPr lang="es-ES" sz="813" b="0" smtClean="0">
                <a:solidFill>
                  <a:schemeClr val="bg1"/>
                </a:solidFill>
              </a:defRPr>
            </a:lvl4pPr>
            <a:lvl5pPr marL="1485900" indent="0">
              <a:buNone/>
              <a:defRPr lang="es-PE" sz="813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3222360" y="3899068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defRPr lang="es-ES" sz="1300" b="0" smtClean="0">
                <a:solidFill>
                  <a:schemeClr val="bg1"/>
                </a:solidFill>
              </a:defRPr>
            </a:lvl1pPr>
            <a:lvl2pPr marL="371475" indent="0">
              <a:buNone/>
              <a:defRPr lang="es-ES" sz="813" b="0" smtClean="0">
                <a:solidFill>
                  <a:schemeClr val="bg1"/>
                </a:solidFill>
              </a:defRPr>
            </a:lvl2pPr>
            <a:lvl3pPr marL="742950" indent="0">
              <a:buNone/>
              <a:defRPr lang="es-ES" sz="813" b="0" smtClean="0">
                <a:solidFill>
                  <a:schemeClr val="bg1"/>
                </a:solidFill>
              </a:defRPr>
            </a:lvl3pPr>
            <a:lvl4pPr marL="1114425" indent="0">
              <a:buNone/>
              <a:defRPr lang="es-ES" sz="813" b="0" smtClean="0">
                <a:solidFill>
                  <a:schemeClr val="bg1"/>
                </a:solidFill>
              </a:defRPr>
            </a:lvl4pPr>
            <a:lvl5pPr marL="1485900" indent="0">
              <a:buNone/>
              <a:defRPr lang="es-PE" sz="813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5612443" y="2443596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defRPr lang="es-ES" sz="1300" b="0" smtClean="0">
                <a:solidFill>
                  <a:schemeClr val="bg1"/>
                </a:solidFill>
              </a:defRPr>
            </a:lvl1pPr>
            <a:lvl2pPr marL="371475" indent="0">
              <a:buNone/>
              <a:defRPr lang="es-ES" sz="813" b="0" smtClean="0">
                <a:solidFill>
                  <a:schemeClr val="bg1"/>
                </a:solidFill>
              </a:defRPr>
            </a:lvl2pPr>
            <a:lvl3pPr marL="742950" indent="0">
              <a:buNone/>
              <a:defRPr lang="es-ES" sz="813" b="0" smtClean="0">
                <a:solidFill>
                  <a:schemeClr val="bg1"/>
                </a:solidFill>
              </a:defRPr>
            </a:lvl3pPr>
            <a:lvl4pPr marL="1114425" indent="0">
              <a:buNone/>
              <a:defRPr lang="es-ES" sz="813" b="0" smtClean="0">
                <a:solidFill>
                  <a:schemeClr val="bg1"/>
                </a:solidFill>
              </a:defRPr>
            </a:lvl4pPr>
            <a:lvl5pPr marL="1485900" indent="0">
              <a:buNone/>
              <a:defRPr lang="es-PE" sz="813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6838820" y="2679885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defRPr lang="es-ES" sz="1300" b="0" smtClean="0">
                <a:solidFill>
                  <a:schemeClr val="bg1"/>
                </a:solidFill>
              </a:defRPr>
            </a:lvl1pPr>
            <a:lvl2pPr marL="371475" indent="0">
              <a:buNone/>
              <a:defRPr lang="es-ES" sz="813" b="0" smtClean="0">
                <a:solidFill>
                  <a:schemeClr val="bg1"/>
                </a:solidFill>
              </a:defRPr>
            </a:lvl2pPr>
            <a:lvl3pPr marL="742950" indent="0">
              <a:buNone/>
              <a:defRPr lang="es-ES" sz="813" b="0" smtClean="0">
                <a:solidFill>
                  <a:schemeClr val="bg1"/>
                </a:solidFill>
              </a:defRPr>
            </a:lvl3pPr>
            <a:lvl4pPr marL="1114425" indent="0">
              <a:buNone/>
              <a:defRPr lang="es-ES" sz="813" b="0" smtClean="0">
                <a:solidFill>
                  <a:schemeClr val="bg1"/>
                </a:solidFill>
              </a:defRPr>
            </a:lvl4pPr>
            <a:lvl5pPr marL="1485900" indent="0">
              <a:buNone/>
              <a:defRPr lang="es-PE" sz="813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967457256"/>
      </p:ext>
    </p:extLst>
  </p:cSld>
  <p:clrMapOvr>
    <a:masterClrMapping/>
  </p:clrMapOvr>
  <p:transition/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964613" y="2215635"/>
            <a:ext cx="4770365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smtClean="0">
                <a:solidFill>
                  <a:srgbClr val="F29414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964613" y="2566472"/>
            <a:ext cx="4786015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smtClean="0">
                <a:solidFill>
                  <a:srgbClr val="F29414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5481000" y="108468"/>
            <a:ext cx="3654151" cy="6239620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/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/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/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/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/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/>
            <p:nvPr/>
          </p:nvSpPr>
          <p:spPr bwMode="auto">
            <a:xfrm>
              <a:off x="13216882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/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/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/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/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/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/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/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/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/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/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/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/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3"/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978130" y="3368004"/>
            <a:ext cx="4772498" cy="2715297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034659134"/>
      </p:ext>
    </p:extLst>
  </p:cSld>
  <p:clrMapOvr>
    <a:masterClrMapping/>
  </p:clrMapOvr>
  <p:transition/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6" name="Freeform 31"/>
          <p:cNvSpPr/>
          <p:nvPr/>
        </p:nvSpPr>
        <p:spPr bwMode="auto">
          <a:xfrm>
            <a:off x="6080325" y="2781300"/>
            <a:ext cx="651372" cy="546100"/>
          </a:xfrm>
          <a:custGeom>
            <a:avLst/>
            <a:gdLst>
              <a:gd name="T0" fmla="*/ 408 w 410"/>
              <a:gd name="T1" fmla="*/ 183 h 278"/>
              <a:gd name="T2" fmla="*/ 330 w 410"/>
              <a:gd name="T3" fmla="*/ 155 h 278"/>
              <a:gd name="T4" fmla="*/ 307 w 410"/>
              <a:gd name="T5" fmla="*/ 94 h 278"/>
              <a:gd name="T6" fmla="*/ 292 w 410"/>
              <a:gd name="T7" fmla="*/ 25 h 278"/>
              <a:gd name="T8" fmla="*/ 278 w 410"/>
              <a:gd name="T9" fmla="*/ 4 h 278"/>
              <a:gd name="T10" fmla="*/ 278 w 410"/>
              <a:gd name="T11" fmla="*/ 4 h 278"/>
              <a:gd name="T12" fmla="*/ 278 w 410"/>
              <a:gd name="T13" fmla="*/ 3 h 278"/>
              <a:gd name="T14" fmla="*/ 278 w 410"/>
              <a:gd name="T15" fmla="*/ 3 h 278"/>
              <a:gd name="T16" fmla="*/ 278 w 410"/>
              <a:gd name="T17" fmla="*/ 0 h 278"/>
              <a:gd name="T18" fmla="*/ 268 w 410"/>
              <a:gd name="T19" fmla="*/ 5 h 278"/>
              <a:gd name="T20" fmla="*/ 285 w 410"/>
              <a:gd name="T21" fmla="*/ 70 h 278"/>
              <a:gd name="T22" fmla="*/ 219 w 410"/>
              <a:gd name="T23" fmla="*/ 123 h 278"/>
              <a:gd name="T24" fmla="*/ 185 w 410"/>
              <a:gd name="T25" fmla="*/ 83 h 278"/>
              <a:gd name="T26" fmla="*/ 133 w 410"/>
              <a:gd name="T27" fmla="*/ 97 h 278"/>
              <a:gd name="T28" fmla="*/ 128 w 410"/>
              <a:gd name="T29" fmla="*/ 72 h 278"/>
              <a:gd name="T30" fmla="*/ 107 w 410"/>
              <a:gd name="T31" fmla="*/ 94 h 278"/>
              <a:gd name="T32" fmla="*/ 79 w 410"/>
              <a:gd name="T33" fmla="*/ 100 h 278"/>
              <a:gd name="T34" fmla="*/ 19 w 410"/>
              <a:gd name="T35" fmla="*/ 39 h 278"/>
              <a:gd name="T36" fmla="*/ 25 w 410"/>
              <a:gd name="T37" fmla="*/ 7 h 278"/>
              <a:gd name="T38" fmla="*/ 0 w 410"/>
              <a:gd name="T39" fmla="*/ 9 h 278"/>
              <a:gd name="T40" fmla="*/ 23 w 410"/>
              <a:gd name="T41" fmla="*/ 59 h 278"/>
              <a:gd name="T42" fmla="*/ 58 w 410"/>
              <a:gd name="T43" fmla="*/ 87 h 278"/>
              <a:gd name="T44" fmla="*/ 79 w 410"/>
              <a:gd name="T45" fmla="*/ 134 h 278"/>
              <a:gd name="T46" fmla="*/ 102 w 410"/>
              <a:gd name="T47" fmla="*/ 182 h 278"/>
              <a:gd name="T48" fmla="*/ 120 w 410"/>
              <a:gd name="T49" fmla="*/ 192 h 278"/>
              <a:gd name="T50" fmla="*/ 123 w 410"/>
              <a:gd name="T51" fmla="*/ 236 h 278"/>
              <a:gd name="T52" fmla="*/ 156 w 410"/>
              <a:gd name="T53" fmla="*/ 278 h 278"/>
              <a:gd name="T54" fmla="*/ 216 w 410"/>
              <a:gd name="T55" fmla="*/ 249 h 278"/>
              <a:gd name="T56" fmla="*/ 269 w 410"/>
              <a:gd name="T57" fmla="*/ 166 h 278"/>
              <a:gd name="T58" fmla="*/ 319 w 410"/>
              <a:gd name="T59" fmla="*/ 194 h 278"/>
              <a:gd name="T60" fmla="*/ 348 w 410"/>
              <a:gd name="T61" fmla="*/ 233 h 278"/>
              <a:gd name="T62" fmla="*/ 408 w 410"/>
              <a:gd name="T63" fmla="*/ 183 h 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10" h="278">
                <a:moveTo>
                  <a:pt x="408" y="183"/>
                </a:moveTo>
                <a:cubicBezTo>
                  <a:pt x="381" y="170"/>
                  <a:pt x="345" y="177"/>
                  <a:pt x="330" y="155"/>
                </a:cubicBezTo>
                <a:cubicBezTo>
                  <a:pt x="319" y="140"/>
                  <a:pt x="312" y="115"/>
                  <a:pt x="307" y="94"/>
                </a:cubicBezTo>
                <a:cubicBezTo>
                  <a:pt x="302" y="70"/>
                  <a:pt x="301" y="44"/>
                  <a:pt x="292" y="25"/>
                </a:cubicBezTo>
                <a:cubicBezTo>
                  <a:pt x="287" y="17"/>
                  <a:pt x="279" y="13"/>
                  <a:pt x="278" y="4"/>
                </a:cubicBezTo>
                <a:cubicBezTo>
                  <a:pt x="278" y="4"/>
                  <a:pt x="278" y="4"/>
                  <a:pt x="278" y="4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0"/>
                  <a:pt x="278" y="0"/>
                  <a:pt x="278" y="0"/>
                </a:cubicBezTo>
                <a:cubicBezTo>
                  <a:pt x="275" y="2"/>
                  <a:pt x="272" y="4"/>
                  <a:pt x="268" y="5"/>
                </a:cubicBezTo>
                <a:cubicBezTo>
                  <a:pt x="268" y="32"/>
                  <a:pt x="279" y="49"/>
                  <a:pt x="285" y="70"/>
                </a:cubicBezTo>
                <a:cubicBezTo>
                  <a:pt x="259" y="83"/>
                  <a:pt x="238" y="102"/>
                  <a:pt x="219" y="123"/>
                </a:cubicBezTo>
                <a:cubicBezTo>
                  <a:pt x="191" y="126"/>
                  <a:pt x="174" y="107"/>
                  <a:pt x="185" y="83"/>
                </a:cubicBezTo>
                <a:cubicBezTo>
                  <a:pt x="167" y="86"/>
                  <a:pt x="149" y="96"/>
                  <a:pt x="133" y="97"/>
                </a:cubicBezTo>
                <a:cubicBezTo>
                  <a:pt x="133" y="88"/>
                  <a:pt x="134" y="77"/>
                  <a:pt x="128" y="72"/>
                </a:cubicBezTo>
                <a:cubicBezTo>
                  <a:pt x="118" y="76"/>
                  <a:pt x="115" y="87"/>
                  <a:pt x="107" y="94"/>
                </a:cubicBezTo>
                <a:cubicBezTo>
                  <a:pt x="97" y="95"/>
                  <a:pt x="88" y="98"/>
                  <a:pt x="79" y="100"/>
                </a:cubicBezTo>
                <a:cubicBezTo>
                  <a:pt x="57" y="82"/>
                  <a:pt x="31" y="68"/>
                  <a:pt x="19" y="39"/>
                </a:cubicBezTo>
                <a:cubicBezTo>
                  <a:pt x="21" y="29"/>
                  <a:pt x="27" y="21"/>
                  <a:pt x="25" y="7"/>
                </a:cubicBezTo>
                <a:cubicBezTo>
                  <a:pt x="19" y="10"/>
                  <a:pt x="6" y="6"/>
                  <a:pt x="0" y="9"/>
                </a:cubicBezTo>
                <a:cubicBezTo>
                  <a:pt x="9" y="25"/>
                  <a:pt x="16" y="42"/>
                  <a:pt x="23" y="59"/>
                </a:cubicBezTo>
                <a:cubicBezTo>
                  <a:pt x="33" y="70"/>
                  <a:pt x="49" y="74"/>
                  <a:pt x="58" y="87"/>
                </a:cubicBezTo>
                <a:cubicBezTo>
                  <a:pt x="67" y="99"/>
                  <a:pt x="72" y="119"/>
                  <a:pt x="79" y="134"/>
                </a:cubicBezTo>
                <a:cubicBezTo>
                  <a:pt x="87" y="151"/>
                  <a:pt x="95" y="167"/>
                  <a:pt x="102" y="182"/>
                </a:cubicBezTo>
                <a:cubicBezTo>
                  <a:pt x="108" y="185"/>
                  <a:pt x="115" y="188"/>
                  <a:pt x="120" y="192"/>
                </a:cubicBezTo>
                <a:cubicBezTo>
                  <a:pt x="122" y="206"/>
                  <a:pt x="126" y="221"/>
                  <a:pt x="123" y="236"/>
                </a:cubicBezTo>
                <a:cubicBezTo>
                  <a:pt x="134" y="250"/>
                  <a:pt x="144" y="264"/>
                  <a:pt x="156" y="278"/>
                </a:cubicBezTo>
                <a:cubicBezTo>
                  <a:pt x="171" y="263"/>
                  <a:pt x="182" y="241"/>
                  <a:pt x="216" y="249"/>
                </a:cubicBezTo>
                <a:cubicBezTo>
                  <a:pt x="238" y="232"/>
                  <a:pt x="247" y="181"/>
                  <a:pt x="269" y="166"/>
                </a:cubicBezTo>
                <a:cubicBezTo>
                  <a:pt x="291" y="151"/>
                  <a:pt x="309" y="179"/>
                  <a:pt x="319" y="194"/>
                </a:cubicBezTo>
                <a:cubicBezTo>
                  <a:pt x="330" y="209"/>
                  <a:pt x="336" y="223"/>
                  <a:pt x="348" y="233"/>
                </a:cubicBezTo>
                <a:cubicBezTo>
                  <a:pt x="376" y="225"/>
                  <a:pt x="410" y="222"/>
                  <a:pt x="408" y="183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57" name="Freeform 32"/>
          <p:cNvSpPr/>
          <p:nvPr/>
        </p:nvSpPr>
        <p:spPr bwMode="auto">
          <a:xfrm>
            <a:off x="6530480" y="2305050"/>
            <a:ext cx="548184" cy="971550"/>
          </a:xfrm>
          <a:custGeom>
            <a:avLst/>
            <a:gdLst>
              <a:gd name="T0" fmla="*/ 230 w 345"/>
              <a:gd name="T1" fmla="*/ 110 h 495"/>
              <a:gd name="T2" fmla="*/ 216 w 345"/>
              <a:gd name="T3" fmla="*/ 93 h 495"/>
              <a:gd name="T4" fmla="*/ 142 w 345"/>
              <a:gd name="T5" fmla="*/ 72 h 495"/>
              <a:gd name="T6" fmla="*/ 108 w 345"/>
              <a:gd name="T7" fmla="*/ 43 h 495"/>
              <a:gd name="T8" fmla="*/ 35 w 345"/>
              <a:gd name="T9" fmla="*/ 29 h 495"/>
              <a:gd name="T10" fmla="*/ 13 w 345"/>
              <a:gd name="T11" fmla="*/ 0 h 495"/>
              <a:gd name="T12" fmla="*/ 4 w 345"/>
              <a:gd name="T13" fmla="*/ 45 h 495"/>
              <a:gd name="T14" fmla="*/ 27 w 345"/>
              <a:gd name="T15" fmla="*/ 83 h 495"/>
              <a:gd name="T16" fmla="*/ 104 w 345"/>
              <a:gd name="T17" fmla="*/ 137 h 495"/>
              <a:gd name="T18" fmla="*/ 50 w 345"/>
              <a:gd name="T19" fmla="*/ 199 h 495"/>
              <a:gd name="T20" fmla="*/ 17 w 345"/>
              <a:gd name="T21" fmla="*/ 203 h 495"/>
              <a:gd name="T22" fmla="*/ 0 w 345"/>
              <a:gd name="T23" fmla="*/ 237 h 495"/>
              <a:gd name="T24" fmla="*/ 0 w 345"/>
              <a:gd name="T25" fmla="*/ 241 h 495"/>
              <a:gd name="T26" fmla="*/ 1 w 345"/>
              <a:gd name="T27" fmla="*/ 240 h 495"/>
              <a:gd name="T28" fmla="*/ 59 w 345"/>
              <a:gd name="T29" fmla="*/ 395 h 495"/>
              <a:gd name="T30" fmla="*/ 138 w 345"/>
              <a:gd name="T31" fmla="*/ 418 h 495"/>
              <a:gd name="T32" fmla="*/ 137 w 345"/>
              <a:gd name="T33" fmla="*/ 447 h 495"/>
              <a:gd name="T34" fmla="*/ 124 w 345"/>
              <a:gd name="T35" fmla="*/ 468 h 495"/>
              <a:gd name="T36" fmla="*/ 188 w 345"/>
              <a:gd name="T37" fmla="*/ 485 h 495"/>
              <a:gd name="T38" fmla="*/ 222 w 345"/>
              <a:gd name="T39" fmla="*/ 454 h 495"/>
              <a:gd name="T40" fmla="*/ 245 w 345"/>
              <a:gd name="T41" fmla="*/ 495 h 495"/>
              <a:gd name="T42" fmla="*/ 254 w 345"/>
              <a:gd name="T43" fmla="*/ 453 h 495"/>
              <a:gd name="T44" fmla="*/ 291 w 345"/>
              <a:gd name="T45" fmla="*/ 422 h 495"/>
              <a:gd name="T46" fmla="*/ 294 w 345"/>
              <a:gd name="T47" fmla="*/ 395 h 495"/>
              <a:gd name="T48" fmla="*/ 251 w 345"/>
              <a:gd name="T49" fmla="*/ 355 h 495"/>
              <a:gd name="T50" fmla="*/ 262 w 345"/>
              <a:gd name="T51" fmla="*/ 250 h 495"/>
              <a:gd name="T52" fmla="*/ 269 w 345"/>
              <a:gd name="T53" fmla="*/ 206 h 495"/>
              <a:gd name="T54" fmla="*/ 295 w 345"/>
              <a:gd name="T55" fmla="*/ 190 h 495"/>
              <a:gd name="T56" fmla="*/ 337 w 345"/>
              <a:gd name="T57" fmla="*/ 205 h 495"/>
              <a:gd name="T58" fmla="*/ 345 w 345"/>
              <a:gd name="T59" fmla="*/ 128 h 495"/>
              <a:gd name="T60" fmla="*/ 230 w 345"/>
              <a:gd name="T61" fmla="*/ 110 h 4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45" h="495">
                <a:moveTo>
                  <a:pt x="230" y="110"/>
                </a:moveTo>
                <a:cubicBezTo>
                  <a:pt x="224" y="105"/>
                  <a:pt x="223" y="96"/>
                  <a:pt x="216" y="93"/>
                </a:cubicBezTo>
                <a:cubicBezTo>
                  <a:pt x="187" y="106"/>
                  <a:pt x="161" y="86"/>
                  <a:pt x="142" y="72"/>
                </a:cubicBezTo>
                <a:cubicBezTo>
                  <a:pt x="130" y="63"/>
                  <a:pt x="120" y="48"/>
                  <a:pt x="108" y="43"/>
                </a:cubicBezTo>
                <a:cubicBezTo>
                  <a:pt x="87" y="33"/>
                  <a:pt x="63" y="36"/>
                  <a:pt x="35" y="29"/>
                </a:cubicBezTo>
                <a:cubicBezTo>
                  <a:pt x="29" y="19"/>
                  <a:pt x="24" y="6"/>
                  <a:pt x="13" y="0"/>
                </a:cubicBezTo>
                <a:cubicBezTo>
                  <a:pt x="12" y="17"/>
                  <a:pt x="2" y="31"/>
                  <a:pt x="4" y="45"/>
                </a:cubicBezTo>
                <a:cubicBezTo>
                  <a:pt x="6" y="61"/>
                  <a:pt x="23" y="70"/>
                  <a:pt x="27" y="83"/>
                </a:cubicBezTo>
                <a:cubicBezTo>
                  <a:pt x="65" y="89"/>
                  <a:pt x="79" y="119"/>
                  <a:pt x="104" y="137"/>
                </a:cubicBezTo>
                <a:cubicBezTo>
                  <a:pt x="95" y="167"/>
                  <a:pt x="62" y="173"/>
                  <a:pt x="50" y="199"/>
                </a:cubicBezTo>
                <a:cubicBezTo>
                  <a:pt x="38" y="200"/>
                  <a:pt x="28" y="202"/>
                  <a:pt x="17" y="203"/>
                </a:cubicBezTo>
                <a:cubicBezTo>
                  <a:pt x="12" y="215"/>
                  <a:pt x="8" y="228"/>
                  <a:pt x="0" y="237"/>
                </a:cubicBezTo>
                <a:cubicBezTo>
                  <a:pt x="0" y="241"/>
                  <a:pt x="0" y="241"/>
                  <a:pt x="0" y="241"/>
                </a:cubicBezTo>
                <a:cubicBezTo>
                  <a:pt x="1" y="241"/>
                  <a:pt x="1" y="240"/>
                  <a:pt x="1" y="240"/>
                </a:cubicBezTo>
                <a:cubicBezTo>
                  <a:pt x="40" y="272"/>
                  <a:pt x="29" y="354"/>
                  <a:pt x="59" y="395"/>
                </a:cubicBezTo>
                <a:cubicBezTo>
                  <a:pt x="83" y="405"/>
                  <a:pt x="116" y="406"/>
                  <a:pt x="138" y="418"/>
                </a:cubicBezTo>
                <a:cubicBezTo>
                  <a:pt x="139" y="429"/>
                  <a:pt x="138" y="438"/>
                  <a:pt x="137" y="447"/>
                </a:cubicBezTo>
                <a:cubicBezTo>
                  <a:pt x="133" y="453"/>
                  <a:pt x="120" y="464"/>
                  <a:pt x="124" y="468"/>
                </a:cubicBezTo>
                <a:cubicBezTo>
                  <a:pt x="142" y="468"/>
                  <a:pt x="171" y="489"/>
                  <a:pt x="188" y="485"/>
                </a:cubicBezTo>
                <a:cubicBezTo>
                  <a:pt x="205" y="482"/>
                  <a:pt x="207" y="455"/>
                  <a:pt x="222" y="454"/>
                </a:cubicBezTo>
                <a:cubicBezTo>
                  <a:pt x="230" y="468"/>
                  <a:pt x="235" y="483"/>
                  <a:pt x="245" y="495"/>
                </a:cubicBezTo>
                <a:cubicBezTo>
                  <a:pt x="247" y="479"/>
                  <a:pt x="252" y="467"/>
                  <a:pt x="254" y="453"/>
                </a:cubicBezTo>
                <a:cubicBezTo>
                  <a:pt x="260" y="444"/>
                  <a:pt x="286" y="438"/>
                  <a:pt x="291" y="422"/>
                </a:cubicBezTo>
                <a:cubicBezTo>
                  <a:pt x="293" y="417"/>
                  <a:pt x="295" y="402"/>
                  <a:pt x="294" y="395"/>
                </a:cubicBezTo>
                <a:cubicBezTo>
                  <a:pt x="290" y="378"/>
                  <a:pt x="264" y="368"/>
                  <a:pt x="251" y="355"/>
                </a:cubicBezTo>
                <a:cubicBezTo>
                  <a:pt x="218" y="321"/>
                  <a:pt x="255" y="284"/>
                  <a:pt x="262" y="250"/>
                </a:cubicBezTo>
                <a:cubicBezTo>
                  <a:pt x="265" y="234"/>
                  <a:pt x="261" y="218"/>
                  <a:pt x="269" y="206"/>
                </a:cubicBezTo>
                <a:cubicBezTo>
                  <a:pt x="272" y="201"/>
                  <a:pt x="285" y="192"/>
                  <a:pt x="295" y="190"/>
                </a:cubicBezTo>
                <a:cubicBezTo>
                  <a:pt x="314" y="187"/>
                  <a:pt x="321" y="201"/>
                  <a:pt x="337" y="205"/>
                </a:cubicBezTo>
                <a:cubicBezTo>
                  <a:pt x="340" y="180"/>
                  <a:pt x="343" y="155"/>
                  <a:pt x="345" y="128"/>
                </a:cubicBezTo>
                <a:cubicBezTo>
                  <a:pt x="316" y="110"/>
                  <a:pt x="263" y="124"/>
                  <a:pt x="230" y="11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29" name="Freeform 5"/>
          <p:cNvSpPr/>
          <p:nvPr/>
        </p:nvSpPr>
        <p:spPr bwMode="auto">
          <a:xfrm>
            <a:off x="6290570" y="1562101"/>
            <a:ext cx="375345" cy="1211263"/>
          </a:xfrm>
          <a:custGeom>
            <a:avLst/>
            <a:gdLst>
              <a:gd name="T0" fmla="*/ 169 w 236"/>
              <a:gd name="T1" fmla="*/ 476 h 619"/>
              <a:gd name="T2" fmla="*/ 139 w 236"/>
              <a:gd name="T3" fmla="*/ 428 h 619"/>
              <a:gd name="T4" fmla="*/ 151 w 236"/>
              <a:gd name="T5" fmla="*/ 372 h 619"/>
              <a:gd name="T6" fmla="*/ 143 w 236"/>
              <a:gd name="T7" fmla="*/ 325 h 619"/>
              <a:gd name="T8" fmla="*/ 136 w 236"/>
              <a:gd name="T9" fmla="*/ 276 h 619"/>
              <a:gd name="T10" fmla="*/ 160 w 236"/>
              <a:gd name="T11" fmla="*/ 221 h 619"/>
              <a:gd name="T12" fmla="*/ 181 w 236"/>
              <a:gd name="T13" fmla="*/ 163 h 619"/>
              <a:gd name="T14" fmla="*/ 167 w 236"/>
              <a:gd name="T15" fmla="*/ 127 h 619"/>
              <a:gd name="T16" fmla="*/ 134 w 236"/>
              <a:gd name="T17" fmla="*/ 11 h 619"/>
              <a:gd name="T18" fmla="*/ 127 w 236"/>
              <a:gd name="T19" fmla="*/ 0 h 619"/>
              <a:gd name="T20" fmla="*/ 116 w 236"/>
              <a:gd name="T21" fmla="*/ 14 h 619"/>
              <a:gd name="T22" fmla="*/ 81 w 236"/>
              <a:gd name="T23" fmla="*/ 31 h 619"/>
              <a:gd name="T24" fmla="*/ 40 w 236"/>
              <a:gd name="T25" fmla="*/ 219 h 619"/>
              <a:gd name="T26" fmla="*/ 11 w 236"/>
              <a:gd name="T27" fmla="*/ 255 h 619"/>
              <a:gd name="T28" fmla="*/ 14 w 236"/>
              <a:gd name="T29" fmla="*/ 321 h 619"/>
              <a:gd name="T30" fmla="*/ 0 w 236"/>
              <a:gd name="T31" fmla="*/ 344 h 619"/>
              <a:gd name="T32" fmla="*/ 20 w 236"/>
              <a:gd name="T33" fmla="*/ 404 h 619"/>
              <a:gd name="T34" fmla="*/ 4 w 236"/>
              <a:gd name="T35" fmla="*/ 442 h 619"/>
              <a:gd name="T36" fmla="*/ 10 w 236"/>
              <a:gd name="T37" fmla="*/ 468 h 619"/>
              <a:gd name="T38" fmla="*/ 95 w 236"/>
              <a:gd name="T39" fmla="*/ 565 h 619"/>
              <a:gd name="T40" fmla="*/ 127 w 236"/>
              <a:gd name="T41" fmla="*/ 619 h 619"/>
              <a:gd name="T42" fmla="*/ 160 w 236"/>
              <a:gd name="T43" fmla="*/ 573 h 619"/>
              <a:gd name="T44" fmla="*/ 192 w 236"/>
              <a:gd name="T45" fmla="*/ 569 h 619"/>
              <a:gd name="T46" fmla="*/ 236 w 236"/>
              <a:gd name="T47" fmla="*/ 521 h 619"/>
              <a:gd name="T48" fmla="*/ 169 w 236"/>
              <a:gd name="T49" fmla="*/ 476 h 6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36" h="619">
                <a:moveTo>
                  <a:pt x="169" y="476"/>
                </a:moveTo>
                <a:cubicBezTo>
                  <a:pt x="165" y="460"/>
                  <a:pt x="140" y="443"/>
                  <a:pt x="139" y="428"/>
                </a:cubicBezTo>
                <a:cubicBezTo>
                  <a:pt x="137" y="411"/>
                  <a:pt x="151" y="389"/>
                  <a:pt x="151" y="372"/>
                </a:cubicBezTo>
                <a:cubicBezTo>
                  <a:pt x="151" y="357"/>
                  <a:pt x="145" y="340"/>
                  <a:pt x="143" y="325"/>
                </a:cubicBezTo>
                <a:cubicBezTo>
                  <a:pt x="140" y="309"/>
                  <a:pt x="134" y="291"/>
                  <a:pt x="136" y="276"/>
                </a:cubicBezTo>
                <a:cubicBezTo>
                  <a:pt x="139" y="259"/>
                  <a:pt x="153" y="240"/>
                  <a:pt x="160" y="221"/>
                </a:cubicBezTo>
                <a:cubicBezTo>
                  <a:pt x="165" y="206"/>
                  <a:pt x="181" y="176"/>
                  <a:pt x="181" y="163"/>
                </a:cubicBezTo>
                <a:cubicBezTo>
                  <a:pt x="181" y="152"/>
                  <a:pt x="171" y="138"/>
                  <a:pt x="167" y="127"/>
                </a:cubicBezTo>
                <a:cubicBezTo>
                  <a:pt x="152" y="90"/>
                  <a:pt x="137" y="57"/>
                  <a:pt x="134" y="11"/>
                </a:cubicBezTo>
                <a:cubicBezTo>
                  <a:pt x="127" y="0"/>
                  <a:pt x="127" y="0"/>
                  <a:pt x="127" y="0"/>
                </a:cubicBezTo>
                <a:cubicBezTo>
                  <a:pt x="124" y="4"/>
                  <a:pt x="120" y="9"/>
                  <a:pt x="116" y="14"/>
                </a:cubicBezTo>
                <a:cubicBezTo>
                  <a:pt x="106" y="27"/>
                  <a:pt x="100" y="33"/>
                  <a:pt x="81" y="31"/>
                </a:cubicBezTo>
                <a:cubicBezTo>
                  <a:pt x="71" y="97"/>
                  <a:pt x="55" y="158"/>
                  <a:pt x="40" y="219"/>
                </a:cubicBezTo>
                <a:cubicBezTo>
                  <a:pt x="34" y="234"/>
                  <a:pt x="15" y="238"/>
                  <a:pt x="11" y="255"/>
                </a:cubicBezTo>
                <a:cubicBezTo>
                  <a:pt x="6" y="275"/>
                  <a:pt x="17" y="302"/>
                  <a:pt x="14" y="321"/>
                </a:cubicBezTo>
                <a:cubicBezTo>
                  <a:pt x="12" y="332"/>
                  <a:pt x="2" y="334"/>
                  <a:pt x="0" y="344"/>
                </a:cubicBezTo>
                <a:cubicBezTo>
                  <a:pt x="13" y="363"/>
                  <a:pt x="23" y="379"/>
                  <a:pt x="20" y="404"/>
                </a:cubicBezTo>
                <a:cubicBezTo>
                  <a:pt x="18" y="418"/>
                  <a:pt x="5" y="430"/>
                  <a:pt x="4" y="442"/>
                </a:cubicBezTo>
                <a:cubicBezTo>
                  <a:pt x="4" y="451"/>
                  <a:pt x="11" y="460"/>
                  <a:pt x="10" y="468"/>
                </a:cubicBezTo>
                <a:cubicBezTo>
                  <a:pt x="44" y="494"/>
                  <a:pt x="76" y="525"/>
                  <a:pt x="95" y="565"/>
                </a:cubicBezTo>
                <a:cubicBezTo>
                  <a:pt x="104" y="583"/>
                  <a:pt x="109" y="606"/>
                  <a:pt x="127" y="619"/>
                </a:cubicBezTo>
                <a:cubicBezTo>
                  <a:pt x="147" y="612"/>
                  <a:pt x="148" y="587"/>
                  <a:pt x="160" y="573"/>
                </a:cubicBezTo>
                <a:cubicBezTo>
                  <a:pt x="170" y="571"/>
                  <a:pt x="180" y="569"/>
                  <a:pt x="192" y="569"/>
                </a:cubicBezTo>
                <a:cubicBezTo>
                  <a:pt x="201" y="547"/>
                  <a:pt x="229" y="544"/>
                  <a:pt x="236" y="521"/>
                </a:cubicBezTo>
                <a:cubicBezTo>
                  <a:pt x="217" y="503"/>
                  <a:pt x="204" y="479"/>
                  <a:pt x="169" y="476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30" name="Freeform 6"/>
          <p:cNvSpPr/>
          <p:nvPr/>
        </p:nvSpPr>
        <p:spPr bwMode="auto">
          <a:xfrm>
            <a:off x="6505973" y="619126"/>
            <a:ext cx="1968302" cy="2646363"/>
          </a:xfrm>
          <a:custGeom>
            <a:avLst/>
            <a:gdLst>
              <a:gd name="T0" fmla="*/ 1090 w 1237"/>
              <a:gd name="T1" fmla="*/ 339 h 1352"/>
              <a:gd name="T2" fmla="*/ 962 w 1237"/>
              <a:gd name="T3" fmla="*/ 339 h 1352"/>
              <a:gd name="T4" fmla="*/ 887 w 1237"/>
              <a:gd name="T5" fmla="*/ 374 h 1352"/>
              <a:gd name="T6" fmla="*/ 799 w 1237"/>
              <a:gd name="T7" fmla="*/ 351 h 1352"/>
              <a:gd name="T8" fmla="*/ 758 w 1237"/>
              <a:gd name="T9" fmla="*/ 278 h 1352"/>
              <a:gd name="T10" fmla="*/ 707 w 1237"/>
              <a:gd name="T11" fmla="*/ 206 h 1352"/>
              <a:gd name="T12" fmla="*/ 617 w 1237"/>
              <a:gd name="T13" fmla="*/ 136 h 1352"/>
              <a:gd name="T14" fmla="*/ 551 w 1237"/>
              <a:gd name="T15" fmla="*/ 47 h 1352"/>
              <a:gd name="T16" fmla="*/ 440 w 1237"/>
              <a:gd name="T17" fmla="*/ 0 h 1352"/>
              <a:gd name="T18" fmla="*/ 372 w 1237"/>
              <a:gd name="T19" fmla="*/ 57 h 1352"/>
              <a:gd name="T20" fmla="*/ 426 w 1237"/>
              <a:gd name="T21" fmla="*/ 107 h 1352"/>
              <a:gd name="T22" fmla="*/ 381 w 1237"/>
              <a:gd name="T23" fmla="*/ 140 h 1352"/>
              <a:gd name="T24" fmla="*/ 336 w 1237"/>
              <a:gd name="T25" fmla="*/ 249 h 1352"/>
              <a:gd name="T26" fmla="*/ 181 w 1237"/>
              <a:gd name="T27" fmla="*/ 382 h 1352"/>
              <a:gd name="T28" fmla="*/ 27 w 1237"/>
              <a:gd name="T29" fmla="*/ 439 h 1352"/>
              <a:gd name="T30" fmla="*/ 6 w 1237"/>
              <a:gd name="T31" fmla="*/ 489 h 1352"/>
              <a:gd name="T32" fmla="*/ 27 w 1237"/>
              <a:gd name="T33" fmla="*/ 571 h 1352"/>
              <a:gd name="T34" fmla="*/ 58 w 1237"/>
              <a:gd name="T35" fmla="*/ 646 h 1352"/>
              <a:gd name="T36" fmla="*/ 37 w 1237"/>
              <a:gd name="T37" fmla="*/ 704 h 1352"/>
              <a:gd name="T38" fmla="*/ 27 w 1237"/>
              <a:gd name="T39" fmla="*/ 848 h 1352"/>
              <a:gd name="T40" fmla="*/ 129 w 1237"/>
              <a:gd name="T41" fmla="*/ 894 h 1352"/>
              <a:gd name="T42" fmla="*/ 235 w 1237"/>
              <a:gd name="T43" fmla="*/ 937 h 1352"/>
              <a:gd name="T44" fmla="*/ 373 w 1237"/>
              <a:gd name="T45" fmla="*/ 986 h 1352"/>
              <a:gd name="T46" fmla="*/ 311 w 1237"/>
              <a:gd name="T47" fmla="*/ 1065 h 1352"/>
              <a:gd name="T48" fmla="*/ 289 w 1237"/>
              <a:gd name="T49" fmla="*/ 1115 h 1352"/>
              <a:gd name="T50" fmla="*/ 321 w 1237"/>
              <a:gd name="T51" fmla="*/ 1254 h 1352"/>
              <a:gd name="T52" fmla="*/ 310 w 1237"/>
              <a:gd name="T53" fmla="*/ 1301 h 1352"/>
              <a:gd name="T54" fmla="*/ 369 w 1237"/>
              <a:gd name="T55" fmla="*/ 1319 h 1352"/>
              <a:gd name="T56" fmla="*/ 495 w 1237"/>
              <a:gd name="T57" fmla="*/ 1252 h 1352"/>
              <a:gd name="T58" fmla="*/ 589 w 1237"/>
              <a:gd name="T59" fmla="*/ 1167 h 1352"/>
              <a:gd name="T60" fmla="*/ 609 w 1237"/>
              <a:gd name="T61" fmla="*/ 1148 h 1352"/>
              <a:gd name="T62" fmla="*/ 667 w 1237"/>
              <a:gd name="T63" fmla="*/ 1035 h 1352"/>
              <a:gd name="T64" fmla="*/ 742 w 1237"/>
              <a:gd name="T65" fmla="*/ 936 h 1352"/>
              <a:gd name="T66" fmla="*/ 790 w 1237"/>
              <a:gd name="T67" fmla="*/ 809 h 1352"/>
              <a:gd name="T68" fmla="*/ 854 w 1237"/>
              <a:gd name="T69" fmla="*/ 750 h 1352"/>
              <a:gd name="T70" fmla="*/ 966 w 1237"/>
              <a:gd name="T71" fmla="*/ 692 h 1352"/>
              <a:gd name="T72" fmla="*/ 1086 w 1237"/>
              <a:gd name="T73" fmla="*/ 675 h 1352"/>
              <a:gd name="T74" fmla="*/ 1154 w 1237"/>
              <a:gd name="T75" fmla="*/ 651 h 1352"/>
              <a:gd name="T76" fmla="*/ 1193 w 1237"/>
              <a:gd name="T77" fmla="*/ 623 h 1352"/>
              <a:gd name="T78" fmla="*/ 1214 w 1237"/>
              <a:gd name="T79" fmla="*/ 440 h 1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237" h="1352">
                <a:moveTo>
                  <a:pt x="1122" y="364"/>
                </a:moveTo>
                <a:cubicBezTo>
                  <a:pt x="1111" y="355"/>
                  <a:pt x="1100" y="340"/>
                  <a:pt x="1090" y="339"/>
                </a:cubicBezTo>
                <a:cubicBezTo>
                  <a:pt x="1073" y="336"/>
                  <a:pt x="1049" y="352"/>
                  <a:pt x="1030" y="352"/>
                </a:cubicBezTo>
                <a:cubicBezTo>
                  <a:pt x="1007" y="352"/>
                  <a:pt x="984" y="336"/>
                  <a:pt x="962" y="339"/>
                </a:cubicBezTo>
                <a:cubicBezTo>
                  <a:pt x="951" y="340"/>
                  <a:pt x="935" y="351"/>
                  <a:pt x="924" y="356"/>
                </a:cubicBezTo>
                <a:cubicBezTo>
                  <a:pt x="911" y="362"/>
                  <a:pt x="900" y="370"/>
                  <a:pt x="887" y="374"/>
                </a:cubicBezTo>
                <a:cubicBezTo>
                  <a:pt x="872" y="369"/>
                  <a:pt x="862" y="350"/>
                  <a:pt x="845" y="347"/>
                </a:cubicBezTo>
                <a:cubicBezTo>
                  <a:pt x="832" y="344"/>
                  <a:pt x="817" y="353"/>
                  <a:pt x="799" y="351"/>
                </a:cubicBezTo>
                <a:cubicBezTo>
                  <a:pt x="788" y="342"/>
                  <a:pt x="776" y="334"/>
                  <a:pt x="767" y="323"/>
                </a:cubicBezTo>
                <a:cubicBezTo>
                  <a:pt x="764" y="309"/>
                  <a:pt x="762" y="292"/>
                  <a:pt x="758" y="278"/>
                </a:cubicBezTo>
                <a:cubicBezTo>
                  <a:pt x="747" y="268"/>
                  <a:pt x="733" y="261"/>
                  <a:pt x="723" y="250"/>
                </a:cubicBezTo>
                <a:cubicBezTo>
                  <a:pt x="715" y="237"/>
                  <a:pt x="716" y="219"/>
                  <a:pt x="707" y="206"/>
                </a:cubicBezTo>
                <a:cubicBezTo>
                  <a:pt x="699" y="194"/>
                  <a:pt x="677" y="183"/>
                  <a:pt x="662" y="171"/>
                </a:cubicBezTo>
                <a:cubicBezTo>
                  <a:pt x="647" y="160"/>
                  <a:pt x="627" y="148"/>
                  <a:pt x="617" y="136"/>
                </a:cubicBezTo>
                <a:cubicBezTo>
                  <a:pt x="601" y="116"/>
                  <a:pt x="594" y="88"/>
                  <a:pt x="578" y="69"/>
                </a:cubicBezTo>
                <a:cubicBezTo>
                  <a:pt x="571" y="61"/>
                  <a:pt x="560" y="55"/>
                  <a:pt x="551" y="47"/>
                </a:cubicBezTo>
                <a:cubicBezTo>
                  <a:pt x="543" y="40"/>
                  <a:pt x="535" y="29"/>
                  <a:pt x="526" y="25"/>
                </a:cubicBezTo>
                <a:cubicBezTo>
                  <a:pt x="498" y="12"/>
                  <a:pt x="466" y="14"/>
                  <a:pt x="440" y="0"/>
                </a:cubicBezTo>
                <a:cubicBezTo>
                  <a:pt x="421" y="9"/>
                  <a:pt x="400" y="17"/>
                  <a:pt x="380" y="26"/>
                </a:cubicBezTo>
                <a:cubicBezTo>
                  <a:pt x="376" y="35"/>
                  <a:pt x="375" y="47"/>
                  <a:pt x="372" y="57"/>
                </a:cubicBezTo>
                <a:cubicBezTo>
                  <a:pt x="379" y="64"/>
                  <a:pt x="389" y="71"/>
                  <a:pt x="400" y="80"/>
                </a:cubicBezTo>
                <a:cubicBezTo>
                  <a:pt x="407" y="87"/>
                  <a:pt x="424" y="98"/>
                  <a:pt x="426" y="107"/>
                </a:cubicBezTo>
                <a:cubicBezTo>
                  <a:pt x="428" y="116"/>
                  <a:pt x="423" y="127"/>
                  <a:pt x="423" y="140"/>
                </a:cubicBezTo>
                <a:cubicBezTo>
                  <a:pt x="381" y="140"/>
                  <a:pt x="381" y="140"/>
                  <a:pt x="381" y="140"/>
                </a:cubicBezTo>
                <a:cubicBezTo>
                  <a:pt x="370" y="169"/>
                  <a:pt x="389" y="189"/>
                  <a:pt x="397" y="211"/>
                </a:cubicBezTo>
                <a:cubicBezTo>
                  <a:pt x="379" y="225"/>
                  <a:pt x="372" y="252"/>
                  <a:pt x="336" y="249"/>
                </a:cubicBezTo>
                <a:cubicBezTo>
                  <a:pt x="303" y="277"/>
                  <a:pt x="272" y="312"/>
                  <a:pt x="237" y="343"/>
                </a:cubicBezTo>
                <a:cubicBezTo>
                  <a:pt x="221" y="357"/>
                  <a:pt x="201" y="368"/>
                  <a:pt x="181" y="382"/>
                </a:cubicBezTo>
                <a:cubicBezTo>
                  <a:pt x="164" y="394"/>
                  <a:pt x="142" y="415"/>
                  <a:pt x="124" y="422"/>
                </a:cubicBezTo>
                <a:cubicBezTo>
                  <a:pt x="95" y="434"/>
                  <a:pt x="62" y="433"/>
                  <a:pt x="27" y="439"/>
                </a:cubicBezTo>
                <a:cubicBezTo>
                  <a:pt x="18" y="447"/>
                  <a:pt x="9" y="459"/>
                  <a:pt x="0" y="471"/>
                </a:cubicBezTo>
                <a:cubicBezTo>
                  <a:pt x="6" y="489"/>
                  <a:pt x="6" y="489"/>
                  <a:pt x="6" y="489"/>
                </a:cubicBezTo>
                <a:cubicBezTo>
                  <a:pt x="6" y="489"/>
                  <a:pt x="7" y="489"/>
                  <a:pt x="8" y="489"/>
                </a:cubicBezTo>
                <a:cubicBezTo>
                  <a:pt x="18" y="518"/>
                  <a:pt x="16" y="543"/>
                  <a:pt x="27" y="571"/>
                </a:cubicBezTo>
                <a:cubicBezTo>
                  <a:pt x="31" y="581"/>
                  <a:pt x="38" y="593"/>
                  <a:pt x="44" y="606"/>
                </a:cubicBezTo>
                <a:cubicBezTo>
                  <a:pt x="49" y="619"/>
                  <a:pt x="58" y="635"/>
                  <a:pt x="58" y="646"/>
                </a:cubicBezTo>
                <a:cubicBezTo>
                  <a:pt x="58" y="654"/>
                  <a:pt x="51" y="665"/>
                  <a:pt x="48" y="675"/>
                </a:cubicBezTo>
                <a:cubicBezTo>
                  <a:pt x="44" y="685"/>
                  <a:pt x="40" y="695"/>
                  <a:pt x="37" y="704"/>
                </a:cubicBezTo>
                <a:cubicBezTo>
                  <a:pt x="31" y="720"/>
                  <a:pt x="15" y="745"/>
                  <a:pt x="13" y="761"/>
                </a:cubicBezTo>
                <a:cubicBezTo>
                  <a:pt x="10" y="789"/>
                  <a:pt x="24" y="815"/>
                  <a:pt x="27" y="848"/>
                </a:cubicBezTo>
                <a:cubicBezTo>
                  <a:pt x="41" y="855"/>
                  <a:pt x="50" y="866"/>
                  <a:pt x="57" y="881"/>
                </a:cubicBezTo>
                <a:cubicBezTo>
                  <a:pt x="82" y="884"/>
                  <a:pt x="106" y="889"/>
                  <a:pt x="129" y="894"/>
                </a:cubicBezTo>
                <a:cubicBezTo>
                  <a:pt x="151" y="908"/>
                  <a:pt x="179" y="951"/>
                  <a:pt x="214" y="948"/>
                </a:cubicBezTo>
                <a:cubicBezTo>
                  <a:pt x="225" y="947"/>
                  <a:pt x="227" y="939"/>
                  <a:pt x="235" y="937"/>
                </a:cubicBezTo>
                <a:cubicBezTo>
                  <a:pt x="242" y="946"/>
                  <a:pt x="244" y="957"/>
                  <a:pt x="255" y="962"/>
                </a:cubicBezTo>
                <a:cubicBezTo>
                  <a:pt x="287" y="978"/>
                  <a:pt x="352" y="958"/>
                  <a:pt x="373" y="986"/>
                </a:cubicBezTo>
                <a:cubicBezTo>
                  <a:pt x="369" y="1022"/>
                  <a:pt x="366" y="1059"/>
                  <a:pt x="361" y="1094"/>
                </a:cubicBezTo>
                <a:cubicBezTo>
                  <a:pt x="348" y="1081"/>
                  <a:pt x="333" y="1070"/>
                  <a:pt x="311" y="1065"/>
                </a:cubicBezTo>
                <a:cubicBezTo>
                  <a:pt x="306" y="1069"/>
                  <a:pt x="300" y="1072"/>
                  <a:pt x="294" y="1076"/>
                </a:cubicBezTo>
                <a:cubicBezTo>
                  <a:pt x="289" y="1091"/>
                  <a:pt x="292" y="1103"/>
                  <a:pt x="289" y="1115"/>
                </a:cubicBezTo>
                <a:cubicBezTo>
                  <a:pt x="284" y="1140"/>
                  <a:pt x="264" y="1158"/>
                  <a:pt x="264" y="1181"/>
                </a:cubicBezTo>
                <a:cubicBezTo>
                  <a:pt x="263" y="1219"/>
                  <a:pt x="315" y="1226"/>
                  <a:pt x="321" y="1254"/>
                </a:cubicBezTo>
                <a:cubicBezTo>
                  <a:pt x="322" y="1261"/>
                  <a:pt x="320" y="1278"/>
                  <a:pt x="318" y="1287"/>
                </a:cubicBezTo>
                <a:cubicBezTo>
                  <a:pt x="316" y="1292"/>
                  <a:pt x="311" y="1296"/>
                  <a:pt x="310" y="1301"/>
                </a:cubicBezTo>
                <a:cubicBezTo>
                  <a:pt x="306" y="1317"/>
                  <a:pt x="307" y="1333"/>
                  <a:pt x="309" y="1352"/>
                </a:cubicBezTo>
                <a:cubicBezTo>
                  <a:pt x="337" y="1349"/>
                  <a:pt x="347" y="1329"/>
                  <a:pt x="369" y="1319"/>
                </a:cubicBezTo>
                <a:cubicBezTo>
                  <a:pt x="382" y="1286"/>
                  <a:pt x="402" y="1264"/>
                  <a:pt x="438" y="1258"/>
                </a:cubicBezTo>
                <a:cubicBezTo>
                  <a:pt x="457" y="1254"/>
                  <a:pt x="476" y="1260"/>
                  <a:pt x="495" y="1252"/>
                </a:cubicBezTo>
                <a:cubicBezTo>
                  <a:pt x="534" y="1235"/>
                  <a:pt x="482" y="1180"/>
                  <a:pt x="509" y="1156"/>
                </a:cubicBezTo>
                <a:cubicBezTo>
                  <a:pt x="524" y="1142"/>
                  <a:pt x="571" y="1157"/>
                  <a:pt x="589" y="1167"/>
                </a:cubicBezTo>
                <a:cubicBezTo>
                  <a:pt x="596" y="1170"/>
                  <a:pt x="600" y="1178"/>
                  <a:pt x="607" y="1176"/>
                </a:cubicBezTo>
                <a:cubicBezTo>
                  <a:pt x="609" y="1168"/>
                  <a:pt x="608" y="1157"/>
                  <a:pt x="609" y="1148"/>
                </a:cubicBezTo>
                <a:cubicBezTo>
                  <a:pt x="622" y="1146"/>
                  <a:pt x="631" y="1141"/>
                  <a:pt x="643" y="1139"/>
                </a:cubicBezTo>
                <a:cubicBezTo>
                  <a:pt x="642" y="1094"/>
                  <a:pt x="659" y="1069"/>
                  <a:pt x="667" y="1035"/>
                </a:cubicBezTo>
                <a:cubicBezTo>
                  <a:pt x="693" y="1022"/>
                  <a:pt x="716" y="1006"/>
                  <a:pt x="741" y="993"/>
                </a:cubicBezTo>
                <a:cubicBezTo>
                  <a:pt x="751" y="974"/>
                  <a:pt x="754" y="954"/>
                  <a:pt x="742" y="936"/>
                </a:cubicBezTo>
                <a:cubicBezTo>
                  <a:pt x="749" y="917"/>
                  <a:pt x="765" y="904"/>
                  <a:pt x="773" y="883"/>
                </a:cubicBezTo>
                <a:cubicBezTo>
                  <a:pt x="782" y="860"/>
                  <a:pt x="781" y="832"/>
                  <a:pt x="790" y="809"/>
                </a:cubicBezTo>
                <a:cubicBezTo>
                  <a:pt x="792" y="804"/>
                  <a:pt x="799" y="796"/>
                  <a:pt x="803" y="790"/>
                </a:cubicBezTo>
                <a:cubicBezTo>
                  <a:pt x="818" y="768"/>
                  <a:pt x="831" y="763"/>
                  <a:pt x="854" y="750"/>
                </a:cubicBezTo>
                <a:cubicBezTo>
                  <a:pt x="867" y="743"/>
                  <a:pt x="881" y="738"/>
                  <a:pt x="893" y="732"/>
                </a:cubicBezTo>
                <a:cubicBezTo>
                  <a:pt x="915" y="720"/>
                  <a:pt x="944" y="699"/>
                  <a:pt x="966" y="692"/>
                </a:cubicBezTo>
                <a:cubicBezTo>
                  <a:pt x="985" y="686"/>
                  <a:pt x="1007" y="687"/>
                  <a:pt x="1027" y="684"/>
                </a:cubicBezTo>
                <a:cubicBezTo>
                  <a:pt x="1047" y="681"/>
                  <a:pt x="1066" y="677"/>
                  <a:pt x="1086" y="675"/>
                </a:cubicBezTo>
                <a:cubicBezTo>
                  <a:pt x="1090" y="667"/>
                  <a:pt x="1092" y="659"/>
                  <a:pt x="1097" y="652"/>
                </a:cubicBezTo>
                <a:cubicBezTo>
                  <a:pt x="1103" y="642"/>
                  <a:pt x="1125" y="641"/>
                  <a:pt x="1154" y="651"/>
                </a:cubicBezTo>
                <a:cubicBezTo>
                  <a:pt x="1190" y="663"/>
                  <a:pt x="1234" y="689"/>
                  <a:pt x="1235" y="687"/>
                </a:cubicBezTo>
                <a:cubicBezTo>
                  <a:pt x="1237" y="680"/>
                  <a:pt x="1220" y="646"/>
                  <a:pt x="1193" y="623"/>
                </a:cubicBezTo>
                <a:cubicBezTo>
                  <a:pt x="1164" y="597"/>
                  <a:pt x="1139" y="571"/>
                  <a:pt x="1143" y="564"/>
                </a:cubicBezTo>
                <a:cubicBezTo>
                  <a:pt x="1167" y="522"/>
                  <a:pt x="1191" y="482"/>
                  <a:pt x="1214" y="440"/>
                </a:cubicBezTo>
                <a:cubicBezTo>
                  <a:pt x="1188" y="414"/>
                  <a:pt x="1153" y="390"/>
                  <a:pt x="1122" y="364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31" name="Freeform 7"/>
          <p:cNvSpPr/>
          <p:nvPr/>
        </p:nvSpPr>
        <p:spPr bwMode="auto">
          <a:xfrm>
            <a:off x="5643067" y="1585912"/>
            <a:ext cx="321172" cy="350838"/>
          </a:xfrm>
          <a:custGeom>
            <a:avLst/>
            <a:gdLst>
              <a:gd name="T0" fmla="*/ 162 w 202"/>
              <a:gd name="T1" fmla="*/ 0 h 179"/>
              <a:gd name="T2" fmla="*/ 191 w 202"/>
              <a:gd name="T3" fmla="*/ 79 h 179"/>
              <a:gd name="T4" fmla="*/ 144 w 202"/>
              <a:gd name="T5" fmla="*/ 127 h 179"/>
              <a:gd name="T6" fmla="*/ 144 w 202"/>
              <a:gd name="T7" fmla="*/ 135 h 179"/>
              <a:gd name="T8" fmla="*/ 133 w 202"/>
              <a:gd name="T9" fmla="*/ 143 h 179"/>
              <a:gd name="T10" fmla="*/ 132 w 202"/>
              <a:gd name="T11" fmla="*/ 155 h 179"/>
              <a:gd name="T12" fmla="*/ 120 w 202"/>
              <a:gd name="T13" fmla="*/ 152 h 179"/>
              <a:gd name="T14" fmla="*/ 61 w 202"/>
              <a:gd name="T15" fmla="*/ 173 h 179"/>
              <a:gd name="T16" fmla="*/ 44 w 202"/>
              <a:gd name="T17" fmla="*/ 162 h 179"/>
              <a:gd name="T18" fmla="*/ 0 w 202"/>
              <a:gd name="T19" fmla="*/ 148 h 179"/>
              <a:gd name="T20" fmla="*/ 11 w 202"/>
              <a:gd name="T21" fmla="*/ 120 h 179"/>
              <a:gd name="T22" fmla="*/ 62 w 202"/>
              <a:gd name="T23" fmla="*/ 75 h 179"/>
              <a:gd name="T24" fmla="*/ 98 w 202"/>
              <a:gd name="T25" fmla="*/ 60 h 179"/>
              <a:gd name="T26" fmla="*/ 162 w 202"/>
              <a:gd name="T27" fmla="*/ 0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01" h="179">
                <a:moveTo>
                  <a:pt x="162" y="0"/>
                </a:moveTo>
                <a:cubicBezTo>
                  <a:pt x="172" y="25"/>
                  <a:pt x="202" y="45"/>
                  <a:pt x="191" y="79"/>
                </a:cubicBezTo>
                <a:cubicBezTo>
                  <a:pt x="186" y="97"/>
                  <a:pt x="154" y="111"/>
                  <a:pt x="144" y="127"/>
                </a:cubicBezTo>
                <a:cubicBezTo>
                  <a:pt x="144" y="129"/>
                  <a:pt x="144" y="132"/>
                  <a:pt x="144" y="135"/>
                </a:cubicBezTo>
                <a:cubicBezTo>
                  <a:pt x="138" y="135"/>
                  <a:pt x="136" y="139"/>
                  <a:pt x="133" y="143"/>
                </a:cubicBezTo>
                <a:cubicBezTo>
                  <a:pt x="131" y="145"/>
                  <a:pt x="132" y="150"/>
                  <a:pt x="132" y="155"/>
                </a:cubicBezTo>
                <a:cubicBezTo>
                  <a:pt x="127" y="155"/>
                  <a:pt x="124" y="153"/>
                  <a:pt x="120" y="152"/>
                </a:cubicBezTo>
                <a:cubicBezTo>
                  <a:pt x="106" y="167"/>
                  <a:pt x="89" y="179"/>
                  <a:pt x="61" y="173"/>
                </a:cubicBezTo>
                <a:cubicBezTo>
                  <a:pt x="54" y="172"/>
                  <a:pt x="50" y="166"/>
                  <a:pt x="44" y="162"/>
                </a:cubicBezTo>
                <a:cubicBezTo>
                  <a:pt x="29" y="156"/>
                  <a:pt x="11" y="153"/>
                  <a:pt x="0" y="148"/>
                </a:cubicBezTo>
                <a:cubicBezTo>
                  <a:pt x="3" y="138"/>
                  <a:pt x="7" y="130"/>
                  <a:pt x="11" y="120"/>
                </a:cubicBezTo>
                <a:cubicBezTo>
                  <a:pt x="31" y="109"/>
                  <a:pt x="54" y="100"/>
                  <a:pt x="62" y="75"/>
                </a:cubicBezTo>
                <a:cubicBezTo>
                  <a:pt x="75" y="71"/>
                  <a:pt x="85" y="64"/>
                  <a:pt x="98" y="60"/>
                </a:cubicBezTo>
                <a:cubicBezTo>
                  <a:pt x="105" y="25"/>
                  <a:pt x="148" y="27"/>
                  <a:pt x="162" y="0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32" name="Freeform 8"/>
          <p:cNvSpPr/>
          <p:nvPr/>
        </p:nvSpPr>
        <p:spPr bwMode="auto">
          <a:xfrm>
            <a:off x="6108701" y="2089150"/>
            <a:ext cx="395982" cy="909638"/>
          </a:xfrm>
          <a:custGeom>
            <a:avLst/>
            <a:gdLst>
              <a:gd name="T0" fmla="*/ 110 w 249"/>
              <a:gd name="T1" fmla="*/ 0 h 465"/>
              <a:gd name="T2" fmla="*/ 114 w 249"/>
              <a:gd name="T3" fmla="*/ 48 h 465"/>
              <a:gd name="T4" fmla="*/ 101 w 249"/>
              <a:gd name="T5" fmla="*/ 73 h 465"/>
              <a:gd name="T6" fmla="*/ 118 w 249"/>
              <a:gd name="T7" fmla="*/ 106 h 465"/>
              <a:gd name="T8" fmla="*/ 104 w 249"/>
              <a:gd name="T9" fmla="*/ 172 h 465"/>
              <a:gd name="T10" fmla="*/ 112 w 249"/>
              <a:gd name="T11" fmla="*/ 205 h 465"/>
              <a:gd name="T12" fmla="*/ 191 w 249"/>
              <a:gd name="T13" fmla="*/ 286 h 465"/>
              <a:gd name="T14" fmla="*/ 234 w 249"/>
              <a:gd name="T15" fmla="*/ 363 h 465"/>
              <a:gd name="T16" fmla="*/ 249 w 249"/>
              <a:gd name="T17" fmla="*/ 418 h 465"/>
              <a:gd name="T18" fmla="*/ 195 w 249"/>
              <a:gd name="T19" fmla="*/ 463 h 465"/>
              <a:gd name="T20" fmla="*/ 176 w 249"/>
              <a:gd name="T21" fmla="*/ 460 h 465"/>
              <a:gd name="T22" fmla="*/ 175 w 249"/>
              <a:gd name="T23" fmla="*/ 421 h 465"/>
              <a:gd name="T24" fmla="*/ 126 w 249"/>
              <a:gd name="T25" fmla="*/ 437 h 465"/>
              <a:gd name="T26" fmla="*/ 122 w 249"/>
              <a:gd name="T27" fmla="*/ 412 h 465"/>
              <a:gd name="T28" fmla="*/ 63 w 249"/>
              <a:gd name="T29" fmla="*/ 441 h 465"/>
              <a:gd name="T30" fmla="*/ 13 w 249"/>
              <a:gd name="T31" fmla="*/ 394 h 465"/>
              <a:gd name="T32" fmla="*/ 20 w 249"/>
              <a:gd name="T33" fmla="*/ 352 h 465"/>
              <a:gd name="T34" fmla="*/ 39 w 249"/>
              <a:gd name="T35" fmla="*/ 318 h 465"/>
              <a:gd name="T36" fmla="*/ 9 w 249"/>
              <a:gd name="T37" fmla="*/ 248 h 465"/>
              <a:gd name="T38" fmla="*/ 42 w 249"/>
              <a:gd name="T39" fmla="*/ 209 h 465"/>
              <a:gd name="T40" fmla="*/ 9 w 249"/>
              <a:gd name="T41" fmla="*/ 193 h 465"/>
              <a:gd name="T42" fmla="*/ 5 w 249"/>
              <a:gd name="T43" fmla="*/ 152 h 465"/>
              <a:gd name="T44" fmla="*/ 14 w 249"/>
              <a:gd name="T45" fmla="*/ 128 h 465"/>
              <a:gd name="T46" fmla="*/ 10 w 249"/>
              <a:gd name="T47" fmla="*/ 81 h 465"/>
              <a:gd name="T48" fmla="*/ 30 w 249"/>
              <a:gd name="T49" fmla="*/ 48 h 465"/>
              <a:gd name="T50" fmla="*/ 47 w 249"/>
              <a:gd name="T51" fmla="*/ 14 h 465"/>
              <a:gd name="T52" fmla="*/ 43 w 249"/>
              <a:gd name="T53" fmla="*/ 4 h 465"/>
              <a:gd name="T54" fmla="*/ 110 w 249"/>
              <a:gd name="T55" fmla="*/ 0 h 4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49" h="465">
                <a:moveTo>
                  <a:pt x="110" y="0"/>
                </a:moveTo>
                <a:cubicBezTo>
                  <a:pt x="112" y="18"/>
                  <a:pt x="117" y="31"/>
                  <a:pt x="114" y="48"/>
                </a:cubicBezTo>
                <a:cubicBezTo>
                  <a:pt x="113" y="57"/>
                  <a:pt x="102" y="64"/>
                  <a:pt x="101" y="73"/>
                </a:cubicBezTo>
                <a:cubicBezTo>
                  <a:pt x="101" y="85"/>
                  <a:pt x="115" y="93"/>
                  <a:pt x="118" y="106"/>
                </a:cubicBezTo>
                <a:cubicBezTo>
                  <a:pt x="126" y="134"/>
                  <a:pt x="114" y="150"/>
                  <a:pt x="104" y="172"/>
                </a:cubicBezTo>
                <a:cubicBezTo>
                  <a:pt x="107" y="182"/>
                  <a:pt x="109" y="194"/>
                  <a:pt x="112" y="205"/>
                </a:cubicBezTo>
                <a:cubicBezTo>
                  <a:pt x="141" y="231"/>
                  <a:pt x="171" y="251"/>
                  <a:pt x="191" y="286"/>
                </a:cubicBezTo>
                <a:cubicBezTo>
                  <a:pt x="205" y="312"/>
                  <a:pt x="211" y="346"/>
                  <a:pt x="234" y="363"/>
                </a:cubicBezTo>
                <a:cubicBezTo>
                  <a:pt x="235" y="386"/>
                  <a:pt x="242" y="401"/>
                  <a:pt x="249" y="418"/>
                </a:cubicBezTo>
                <a:cubicBezTo>
                  <a:pt x="229" y="431"/>
                  <a:pt x="211" y="446"/>
                  <a:pt x="195" y="463"/>
                </a:cubicBezTo>
                <a:cubicBezTo>
                  <a:pt x="188" y="463"/>
                  <a:pt x="179" y="465"/>
                  <a:pt x="176" y="460"/>
                </a:cubicBezTo>
                <a:cubicBezTo>
                  <a:pt x="173" y="447"/>
                  <a:pt x="184" y="433"/>
                  <a:pt x="175" y="421"/>
                </a:cubicBezTo>
                <a:cubicBezTo>
                  <a:pt x="158" y="426"/>
                  <a:pt x="142" y="430"/>
                  <a:pt x="126" y="437"/>
                </a:cubicBezTo>
                <a:cubicBezTo>
                  <a:pt x="124" y="429"/>
                  <a:pt x="123" y="420"/>
                  <a:pt x="122" y="412"/>
                </a:cubicBezTo>
                <a:cubicBezTo>
                  <a:pt x="91" y="409"/>
                  <a:pt x="91" y="439"/>
                  <a:pt x="63" y="441"/>
                </a:cubicBezTo>
                <a:cubicBezTo>
                  <a:pt x="44" y="428"/>
                  <a:pt x="24" y="415"/>
                  <a:pt x="13" y="394"/>
                </a:cubicBezTo>
                <a:cubicBezTo>
                  <a:pt x="21" y="382"/>
                  <a:pt x="16" y="367"/>
                  <a:pt x="20" y="352"/>
                </a:cubicBezTo>
                <a:cubicBezTo>
                  <a:pt x="23" y="339"/>
                  <a:pt x="37" y="330"/>
                  <a:pt x="39" y="318"/>
                </a:cubicBezTo>
                <a:cubicBezTo>
                  <a:pt x="28" y="297"/>
                  <a:pt x="0" y="283"/>
                  <a:pt x="9" y="248"/>
                </a:cubicBezTo>
                <a:cubicBezTo>
                  <a:pt x="13" y="232"/>
                  <a:pt x="34" y="224"/>
                  <a:pt x="42" y="209"/>
                </a:cubicBezTo>
                <a:cubicBezTo>
                  <a:pt x="32" y="202"/>
                  <a:pt x="23" y="195"/>
                  <a:pt x="9" y="193"/>
                </a:cubicBezTo>
                <a:cubicBezTo>
                  <a:pt x="11" y="178"/>
                  <a:pt x="4" y="167"/>
                  <a:pt x="5" y="152"/>
                </a:cubicBezTo>
                <a:cubicBezTo>
                  <a:pt x="6" y="143"/>
                  <a:pt x="13" y="137"/>
                  <a:pt x="14" y="128"/>
                </a:cubicBezTo>
                <a:cubicBezTo>
                  <a:pt x="16" y="112"/>
                  <a:pt x="7" y="97"/>
                  <a:pt x="10" y="81"/>
                </a:cubicBezTo>
                <a:cubicBezTo>
                  <a:pt x="13" y="70"/>
                  <a:pt x="24" y="59"/>
                  <a:pt x="30" y="48"/>
                </a:cubicBezTo>
                <a:cubicBezTo>
                  <a:pt x="37" y="35"/>
                  <a:pt x="41" y="24"/>
                  <a:pt x="47" y="14"/>
                </a:cubicBezTo>
                <a:cubicBezTo>
                  <a:pt x="49" y="8"/>
                  <a:pt x="40" y="7"/>
                  <a:pt x="43" y="4"/>
                </a:cubicBezTo>
                <a:cubicBezTo>
                  <a:pt x="65" y="2"/>
                  <a:pt x="96" y="13"/>
                  <a:pt x="110" y="0"/>
                </a:cubicBezTo>
                <a:close/>
              </a:path>
            </a:pathLst>
          </a:custGeom>
          <a:solidFill>
            <a:srgbClr val="F29104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34" name="Freeform 10"/>
          <p:cNvSpPr/>
          <p:nvPr/>
        </p:nvSpPr>
        <p:spPr bwMode="auto">
          <a:xfrm>
            <a:off x="5877820" y="2368550"/>
            <a:ext cx="266998" cy="406400"/>
          </a:xfrm>
          <a:custGeom>
            <a:avLst/>
            <a:gdLst>
              <a:gd name="T0" fmla="*/ 67 w 168"/>
              <a:gd name="T1" fmla="*/ 0 h 208"/>
              <a:gd name="T2" fmla="*/ 92 w 168"/>
              <a:gd name="T3" fmla="*/ 43 h 208"/>
              <a:gd name="T4" fmla="*/ 166 w 168"/>
              <a:gd name="T5" fmla="*/ 67 h 208"/>
              <a:gd name="T6" fmla="*/ 141 w 168"/>
              <a:gd name="T7" fmla="*/ 100 h 208"/>
              <a:gd name="T8" fmla="*/ 168 w 168"/>
              <a:gd name="T9" fmla="*/ 175 h 208"/>
              <a:gd name="T10" fmla="*/ 150 w 168"/>
              <a:gd name="T11" fmla="*/ 205 h 208"/>
              <a:gd name="T12" fmla="*/ 120 w 168"/>
              <a:gd name="T13" fmla="*/ 207 h 208"/>
              <a:gd name="T14" fmla="*/ 100 w 168"/>
              <a:gd name="T15" fmla="*/ 151 h 208"/>
              <a:gd name="T16" fmla="*/ 85 w 168"/>
              <a:gd name="T17" fmla="*/ 135 h 208"/>
              <a:gd name="T18" fmla="*/ 39 w 168"/>
              <a:gd name="T19" fmla="*/ 96 h 208"/>
              <a:gd name="T20" fmla="*/ 0 w 168"/>
              <a:gd name="T21" fmla="*/ 68 h 208"/>
              <a:gd name="T22" fmla="*/ 8 w 168"/>
              <a:gd name="T23" fmla="*/ 68 h 208"/>
              <a:gd name="T24" fmla="*/ 64 w 168"/>
              <a:gd name="T25" fmla="*/ 9 h 208"/>
              <a:gd name="T26" fmla="*/ 67 w 168"/>
              <a:gd name="T27" fmla="*/ 0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68" h="208">
                <a:moveTo>
                  <a:pt x="67" y="0"/>
                </a:moveTo>
                <a:cubicBezTo>
                  <a:pt x="74" y="15"/>
                  <a:pt x="80" y="32"/>
                  <a:pt x="92" y="43"/>
                </a:cubicBezTo>
                <a:cubicBezTo>
                  <a:pt x="115" y="53"/>
                  <a:pt x="141" y="59"/>
                  <a:pt x="166" y="67"/>
                </a:cubicBezTo>
                <a:cubicBezTo>
                  <a:pt x="163" y="78"/>
                  <a:pt x="148" y="89"/>
                  <a:pt x="141" y="100"/>
                </a:cubicBezTo>
                <a:cubicBezTo>
                  <a:pt x="135" y="140"/>
                  <a:pt x="153" y="156"/>
                  <a:pt x="168" y="175"/>
                </a:cubicBezTo>
                <a:cubicBezTo>
                  <a:pt x="164" y="187"/>
                  <a:pt x="158" y="197"/>
                  <a:pt x="150" y="205"/>
                </a:cubicBezTo>
                <a:cubicBezTo>
                  <a:pt x="140" y="205"/>
                  <a:pt x="131" y="208"/>
                  <a:pt x="120" y="207"/>
                </a:cubicBezTo>
                <a:cubicBezTo>
                  <a:pt x="113" y="188"/>
                  <a:pt x="100" y="176"/>
                  <a:pt x="100" y="151"/>
                </a:cubicBezTo>
                <a:cubicBezTo>
                  <a:pt x="97" y="144"/>
                  <a:pt x="91" y="140"/>
                  <a:pt x="85" y="135"/>
                </a:cubicBezTo>
                <a:cubicBezTo>
                  <a:pt x="57" y="135"/>
                  <a:pt x="43" y="121"/>
                  <a:pt x="39" y="96"/>
                </a:cubicBezTo>
                <a:cubicBezTo>
                  <a:pt x="27" y="86"/>
                  <a:pt x="13" y="78"/>
                  <a:pt x="0" y="68"/>
                </a:cubicBezTo>
                <a:cubicBezTo>
                  <a:pt x="1" y="65"/>
                  <a:pt x="4" y="70"/>
                  <a:pt x="8" y="68"/>
                </a:cubicBezTo>
                <a:cubicBezTo>
                  <a:pt x="32" y="54"/>
                  <a:pt x="41" y="25"/>
                  <a:pt x="64" y="9"/>
                </a:cubicBezTo>
                <a:cubicBezTo>
                  <a:pt x="63" y="4"/>
                  <a:pt x="67" y="4"/>
                  <a:pt x="67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35" name="Freeform 11"/>
          <p:cNvSpPr/>
          <p:nvPr/>
        </p:nvSpPr>
        <p:spPr bwMode="auto">
          <a:xfrm>
            <a:off x="6994825" y="2895600"/>
            <a:ext cx="1345307" cy="1212850"/>
          </a:xfrm>
          <a:custGeom>
            <a:avLst/>
            <a:gdLst>
              <a:gd name="T0" fmla="*/ 327 w 846"/>
              <a:gd name="T1" fmla="*/ 48 h 620"/>
              <a:gd name="T2" fmla="*/ 371 w 846"/>
              <a:gd name="T3" fmla="*/ 121 h 620"/>
              <a:gd name="T4" fmla="*/ 443 w 846"/>
              <a:gd name="T5" fmla="*/ 188 h 620"/>
              <a:gd name="T6" fmla="*/ 447 w 846"/>
              <a:gd name="T7" fmla="*/ 222 h 620"/>
              <a:gd name="T8" fmla="*/ 459 w 846"/>
              <a:gd name="T9" fmla="*/ 251 h 620"/>
              <a:gd name="T10" fmla="*/ 431 w 846"/>
              <a:gd name="T11" fmla="*/ 307 h 620"/>
              <a:gd name="T12" fmla="*/ 447 w 846"/>
              <a:gd name="T13" fmla="*/ 328 h 620"/>
              <a:gd name="T14" fmla="*/ 489 w 846"/>
              <a:gd name="T15" fmla="*/ 324 h 620"/>
              <a:gd name="T16" fmla="*/ 530 w 846"/>
              <a:gd name="T17" fmla="*/ 320 h 620"/>
              <a:gd name="T18" fmla="*/ 549 w 846"/>
              <a:gd name="T19" fmla="*/ 344 h 620"/>
              <a:gd name="T20" fmla="*/ 608 w 846"/>
              <a:gd name="T21" fmla="*/ 410 h 620"/>
              <a:gd name="T22" fmla="*/ 673 w 846"/>
              <a:gd name="T23" fmla="*/ 408 h 620"/>
              <a:gd name="T24" fmla="*/ 745 w 846"/>
              <a:gd name="T25" fmla="*/ 377 h 620"/>
              <a:gd name="T26" fmla="*/ 756 w 846"/>
              <a:gd name="T27" fmla="*/ 334 h 620"/>
              <a:gd name="T28" fmla="*/ 783 w 846"/>
              <a:gd name="T29" fmla="*/ 309 h 620"/>
              <a:gd name="T30" fmla="*/ 816 w 846"/>
              <a:gd name="T31" fmla="*/ 262 h 620"/>
              <a:gd name="T32" fmla="*/ 836 w 846"/>
              <a:gd name="T33" fmla="*/ 263 h 620"/>
              <a:gd name="T34" fmla="*/ 827 w 846"/>
              <a:gd name="T35" fmla="*/ 296 h 620"/>
              <a:gd name="T36" fmla="*/ 818 w 846"/>
              <a:gd name="T37" fmla="*/ 328 h 620"/>
              <a:gd name="T38" fmla="*/ 841 w 846"/>
              <a:gd name="T39" fmla="*/ 356 h 620"/>
              <a:gd name="T40" fmla="*/ 845 w 846"/>
              <a:gd name="T41" fmla="*/ 383 h 620"/>
              <a:gd name="T42" fmla="*/ 799 w 846"/>
              <a:gd name="T43" fmla="*/ 443 h 620"/>
              <a:gd name="T44" fmla="*/ 771 w 846"/>
              <a:gd name="T45" fmla="*/ 498 h 620"/>
              <a:gd name="T46" fmla="*/ 758 w 846"/>
              <a:gd name="T47" fmla="*/ 499 h 620"/>
              <a:gd name="T48" fmla="*/ 704 w 846"/>
              <a:gd name="T49" fmla="*/ 564 h 620"/>
              <a:gd name="T50" fmla="*/ 595 w 846"/>
              <a:gd name="T51" fmla="*/ 553 h 620"/>
              <a:gd name="T52" fmla="*/ 542 w 846"/>
              <a:gd name="T53" fmla="*/ 618 h 620"/>
              <a:gd name="T54" fmla="*/ 472 w 846"/>
              <a:gd name="T55" fmla="*/ 611 h 620"/>
              <a:gd name="T56" fmla="*/ 449 w 846"/>
              <a:gd name="T57" fmla="*/ 595 h 620"/>
              <a:gd name="T58" fmla="*/ 397 w 846"/>
              <a:gd name="T59" fmla="*/ 609 h 620"/>
              <a:gd name="T60" fmla="*/ 336 w 846"/>
              <a:gd name="T61" fmla="*/ 516 h 620"/>
              <a:gd name="T62" fmla="*/ 318 w 846"/>
              <a:gd name="T63" fmla="*/ 585 h 620"/>
              <a:gd name="T64" fmla="*/ 281 w 846"/>
              <a:gd name="T65" fmla="*/ 557 h 620"/>
              <a:gd name="T66" fmla="*/ 226 w 846"/>
              <a:gd name="T67" fmla="*/ 540 h 620"/>
              <a:gd name="T68" fmla="*/ 293 w 846"/>
              <a:gd name="T69" fmla="*/ 506 h 620"/>
              <a:gd name="T70" fmla="*/ 248 w 846"/>
              <a:gd name="T71" fmla="*/ 453 h 620"/>
              <a:gd name="T72" fmla="*/ 269 w 846"/>
              <a:gd name="T73" fmla="*/ 446 h 620"/>
              <a:gd name="T74" fmla="*/ 199 w 846"/>
              <a:gd name="T75" fmla="*/ 320 h 620"/>
              <a:gd name="T76" fmla="*/ 211 w 846"/>
              <a:gd name="T77" fmla="*/ 189 h 620"/>
              <a:gd name="T78" fmla="*/ 194 w 846"/>
              <a:gd name="T79" fmla="*/ 184 h 620"/>
              <a:gd name="T80" fmla="*/ 136 w 846"/>
              <a:gd name="T81" fmla="*/ 242 h 620"/>
              <a:gd name="T82" fmla="*/ 119 w 846"/>
              <a:gd name="T83" fmla="*/ 270 h 620"/>
              <a:gd name="T84" fmla="*/ 19 w 846"/>
              <a:gd name="T85" fmla="*/ 288 h 620"/>
              <a:gd name="T86" fmla="*/ 7 w 846"/>
              <a:gd name="T87" fmla="*/ 201 h 620"/>
              <a:gd name="T88" fmla="*/ 73 w 846"/>
              <a:gd name="T89" fmla="*/ 164 h 620"/>
              <a:gd name="T90" fmla="*/ 135 w 846"/>
              <a:gd name="T91" fmla="*/ 106 h 620"/>
              <a:gd name="T92" fmla="*/ 193 w 846"/>
              <a:gd name="T93" fmla="*/ 101 h 620"/>
              <a:gd name="T94" fmla="*/ 219 w 846"/>
              <a:gd name="T95" fmla="*/ 73 h 620"/>
              <a:gd name="T96" fmla="*/ 217 w 846"/>
              <a:gd name="T97" fmla="*/ 0 h 620"/>
              <a:gd name="T98" fmla="*/ 278 w 846"/>
              <a:gd name="T99" fmla="*/ 15 h 620"/>
              <a:gd name="T100" fmla="*/ 327 w 846"/>
              <a:gd name="T101" fmla="*/ 48 h 6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45" h="620">
                <a:moveTo>
                  <a:pt x="327" y="48"/>
                </a:moveTo>
                <a:cubicBezTo>
                  <a:pt x="332" y="81"/>
                  <a:pt x="350" y="99"/>
                  <a:pt x="371" y="121"/>
                </a:cubicBezTo>
                <a:cubicBezTo>
                  <a:pt x="394" y="146"/>
                  <a:pt x="415" y="169"/>
                  <a:pt x="443" y="188"/>
                </a:cubicBezTo>
                <a:cubicBezTo>
                  <a:pt x="445" y="201"/>
                  <a:pt x="444" y="211"/>
                  <a:pt x="447" y="222"/>
                </a:cubicBezTo>
                <a:cubicBezTo>
                  <a:pt x="450" y="233"/>
                  <a:pt x="459" y="243"/>
                  <a:pt x="459" y="251"/>
                </a:cubicBezTo>
                <a:cubicBezTo>
                  <a:pt x="459" y="270"/>
                  <a:pt x="435" y="289"/>
                  <a:pt x="431" y="307"/>
                </a:cubicBezTo>
                <a:cubicBezTo>
                  <a:pt x="434" y="316"/>
                  <a:pt x="442" y="321"/>
                  <a:pt x="447" y="328"/>
                </a:cubicBezTo>
                <a:cubicBezTo>
                  <a:pt x="462" y="327"/>
                  <a:pt x="476" y="325"/>
                  <a:pt x="489" y="324"/>
                </a:cubicBezTo>
                <a:cubicBezTo>
                  <a:pt x="503" y="323"/>
                  <a:pt x="520" y="317"/>
                  <a:pt x="530" y="320"/>
                </a:cubicBezTo>
                <a:cubicBezTo>
                  <a:pt x="537" y="322"/>
                  <a:pt x="543" y="337"/>
                  <a:pt x="549" y="344"/>
                </a:cubicBezTo>
                <a:cubicBezTo>
                  <a:pt x="567" y="367"/>
                  <a:pt x="591" y="389"/>
                  <a:pt x="608" y="410"/>
                </a:cubicBezTo>
                <a:cubicBezTo>
                  <a:pt x="631" y="406"/>
                  <a:pt x="653" y="411"/>
                  <a:pt x="673" y="408"/>
                </a:cubicBezTo>
                <a:cubicBezTo>
                  <a:pt x="700" y="404"/>
                  <a:pt x="721" y="382"/>
                  <a:pt x="745" y="377"/>
                </a:cubicBezTo>
                <a:cubicBezTo>
                  <a:pt x="750" y="361"/>
                  <a:pt x="749" y="346"/>
                  <a:pt x="756" y="334"/>
                </a:cubicBezTo>
                <a:cubicBezTo>
                  <a:pt x="761" y="323"/>
                  <a:pt x="775" y="319"/>
                  <a:pt x="783" y="309"/>
                </a:cubicBezTo>
                <a:cubicBezTo>
                  <a:pt x="797" y="294"/>
                  <a:pt x="802" y="275"/>
                  <a:pt x="816" y="262"/>
                </a:cubicBezTo>
                <a:cubicBezTo>
                  <a:pt x="823" y="263"/>
                  <a:pt x="832" y="261"/>
                  <a:pt x="836" y="263"/>
                </a:cubicBezTo>
                <a:cubicBezTo>
                  <a:pt x="833" y="274"/>
                  <a:pt x="830" y="285"/>
                  <a:pt x="827" y="296"/>
                </a:cubicBezTo>
                <a:cubicBezTo>
                  <a:pt x="824" y="306"/>
                  <a:pt x="817" y="320"/>
                  <a:pt x="818" y="328"/>
                </a:cubicBezTo>
                <a:cubicBezTo>
                  <a:pt x="819" y="339"/>
                  <a:pt x="836" y="343"/>
                  <a:pt x="841" y="356"/>
                </a:cubicBezTo>
                <a:cubicBezTo>
                  <a:pt x="846" y="366"/>
                  <a:pt x="841" y="371"/>
                  <a:pt x="845" y="383"/>
                </a:cubicBezTo>
                <a:cubicBezTo>
                  <a:pt x="831" y="401"/>
                  <a:pt x="808" y="417"/>
                  <a:pt x="799" y="443"/>
                </a:cubicBezTo>
                <a:cubicBezTo>
                  <a:pt x="792" y="464"/>
                  <a:pt x="791" y="487"/>
                  <a:pt x="771" y="498"/>
                </a:cubicBezTo>
                <a:cubicBezTo>
                  <a:pt x="768" y="500"/>
                  <a:pt x="763" y="497"/>
                  <a:pt x="758" y="499"/>
                </a:cubicBezTo>
                <a:cubicBezTo>
                  <a:pt x="738" y="518"/>
                  <a:pt x="724" y="544"/>
                  <a:pt x="704" y="564"/>
                </a:cubicBezTo>
                <a:cubicBezTo>
                  <a:pt x="663" y="561"/>
                  <a:pt x="619" y="572"/>
                  <a:pt x="595" y="553"/>
                </a:cubicBezTo>
                <a:cubicBezTo>
                  <a:pt x="583" y="581"/>
                  <a:pt x="566" y="603"/>
                  <a:pt x="542" y="618"/>
                </a:cubicBezTo>
                <a:cubicBezTo>
                  <a:pt x="515" y="619"/>
                  <a:pt x="493" y="620"/>
                  <a:pt x="472" y="611"/>
                </a:cubicBezTo>
                <a:cubicBezTo>
                  <a:pt x="464" y="608"/>
                  <a:pt x="457" y="596"/>
                  <a:pt x="449" y="595"/>
                </a:cubicBezTo>
                <a:cubicBezTo>
                  <a:pt x="430" y="594"/>
                  <a:pt x="420" y="611"/>
                  <a:pt x="397" y="609"/>
                </a:cubicBezTo>
                <a:cubicBezTo>
                  <a:pt x="397" y="562"/>
                  <a:pt x="374" y="529"/>
                  <a:pt x="336" y="516"/>
                </a:cubicBezTo>
                <a:cubicBezTo>
                  <a:pt x="328" y="536"/>
                  <a:pt x="322" y="560"/>
                  <a:pt x="318" y="585"/>
                </a:cubicBezTo>
                <a:cubicBezTo>
                  <a:pt x="302" y="580"/>
                  <a:pt x="293" y="567"/>
                  <a:pt x="281" y="557"/>
                </a:cubicBezTo>
                <a:cubicBezTo>
                  <a:pt x="260" y="555"/>
                  <a:pt x="229" y="556"/>
                  <a:pt x="226" y="540"/>
                </a:cubicBezTo>
                <a:cubicBezTo>
                  <a:pt x="255" y="535"/>
                  <a:pt x="273" y="520"/>
                  <a:pt x="293" y="506"/>
                </a:cubicBezTo>
                <a:cubicBezTo>
                  <a:pt x="278" y="488"/>
                  <a:pt x="263" y="471"/>
                  <a:pt x="248" y="453"/>
                </a:cubicBezTo>
                <a:cubicBezTo>
                  <a:pt x="254" y="449"/>
                  <a:pt x="263" y="449"/>
                  <a:pt x="269" y="446"/>
                </a:cubicBezTo>
                <a:cubicBezTo>
                  <a:pt x="257" y="393"/>
                  <a:pt x="230" y="355"/>
                  <a:pt x="199" y="320"/>
                </a:cubicBezTo>
                <a:cubicBezTo>
                  <a:pt x="203" y="278"/>
                  <a:pt x="232" y="230"/>
                  <a:pt x="211" y="189"/>
                </a:cubicBezTo>
                <a:cubicBezTo>
                  <a:pt x="206" y="188"/>
                  <a:pt x="199" y="187"/>
                  <a:pt x="194" y="184"/>
                </a:cubicBezTo>
                <a:cubicBezTo>
                  <a:pt x="171" y="197"/>
                  <a:pt x="153" y="221"/>
                  <a:pt x="136" y="242"/>
                </a:cubicBezTo>
                <a:cubicBezTo>
                  <a:pt x="129" y="251"/>
                  <a:pt x="125" y="261"/>
                  <a:pt x="119" y="270"/>
                </a:cubicBezTo>
                <a:cubicBezTo>
                  <a:pt x="102" y="293"/>
                  <a:pt x="41" y="324"/>
                  <a:pt x="19" y="288"/>
                </a:cubicBezTo>
                <a:cubicBezTo>
                  <a:pt x="6" y="268"/>
                  <a:pt x="0" y="228"/>
                  <a:pt x="7" y="201"/>
                </a:cubicBezTo>
                <a:cubicBezTo>
                  <a:pt x="36" y="196"/>
                  <a:pt x="49" y="175"/>
                  <a:pt x="73" y="164"/>
                </a:cubicBezTo>
                <a:cubicBezTo>
                  <a:pt x="83" y="133"/>
                  <a:pt x="101" y="113"/>
                  <a:pt x="135" y="106"/>
                </a:cubicBezTo>
                <a:cubicBezTo>
                  <a:pt x="154" y="103"/>
                  <a:pt x="174" y="108"/>
                  <a:pt x="193" y="101"/>
                </a:cubicBezTo>
                <a:cubicBezTo>
                  <a:pt x="201" y="98"/>
                  <a:pt x="218" y="79"/>
                  <a:pt x="219" y="73"/>
                </a:cubicBezTo>
                <a:cubicBezTo>
                  <a:pt x="222" y="59"/>
                  <a:pt x="193" y="0"/>
                  <a:pt x="217" y="0"/>
                </a:cubicBezTo>
                <a:cubicBezTo>
                  <a:pt x="238" y="0"/>
                  <a:pt x="265" y="8"/>
                  <a:pt x="278" y="15"/>
                </a:cubicBezTo>
                <a:cubicBezTo>
                  <a:pt x="298" y="26"/>
                  <a:pt x="303" y="45"/>
                  <a:pt x="327" y="48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36" name="Freeform 12"/>
          <p:cNvSpPr/>
          <p:nvPr/>
        </p:nvSpPr>
        <p:spPr bwMode="auto">
          <a:xfrm>
            <a:off x="6335714" y="3124200"/>
            <a:ext cx="425648" cy="771525"/>
          </a:xfrm>
          <a:custGeom>
            <a:avLst/>
            <a:gdLst>
              <a:gd name="T0" fmla="*/ 267 w 267"/>
              <a:gd name="T1" fmla="*/ 178 h 394"/>
              <a:gd name="T2" fmla="*/ 227 w 267"/>
              <a:gd name="T3" fmla="*/ 244 h 394"/>
              <a:gd name="T4" fmla="*/ 250 w 267"/>
              <a:gd name="T5" fmla="*/ 275 h 394"/>
              <a:gd name="T6" fmla="*/ 252 w 267"/>
              <a:gd name="T7" fmla="*/ 322 h 394"/>
              <a:gd name="T8" fmla="*/ 214 w 267"/>
              <a:gd name="T9" fmla="*/ 357 h 394"/>
              <a:gd name="T10" fmla="*/ 148 w 267"/>
              <a:gd name="T11" fmla="*/ 385 h 394"/>
              <a:gd name="T12" fmla="*/ 140 w 267"/>
              <a:gd name="T13" fmla="*/ 357 h 394"/>
              <a:gd name="T14" fmla="*/ 128 w 267"/>
              <a:gd name="T15" fmla="*/ 360 h 394"/>
              <a:gd name="T16" fmla="*/ 95 w 267"/>
              <a:gd name="T17" fmla="*/ 295 h 394"/>
              <a:gd name="T18" fmla="*/ 60 w 267"/>
              <a:gd name="T19" fmla="*/ 253 h 394"/>
              <a:gd name="T20" fmla="*/ 48 w 267"/>
              <a:gd name="T21" fmla="*/ 199 h 394"/>
              <a:gd name="T22" fmla="*/ 25 w 267"/>
              <a:gd name="T23" fmla="*/ 155 h 394"/>
              <a:gd name="T24" fmla="*/ 0 w 267"/>
              <a:gd name="T25" fmla="*/ 116 h 394"/>
              <a:gd name="T26" fmla="*/ 57 w 267"/>
              <a:gd name="T27" fmla="*/ 90 h 394"/>
              <a:gd name="T28" fmla="*/ 86 w 267"/>
              <a:gd name="T29" fmla="*/ 47 h 394"/>
              <a:gd name="T30" fmla="*/ 119 w 267"/>
              <a:gd name="T31" fmla="*/ 0 h 394"/>
              <a:gd name="T32" fmla="*/ 153 w 267"/>
              <a:gd name="T33" fmla="*/ 41 h 394"/>
              <a:gd name="T34" fmla="*/ 186 w 267"/>
              <a:gd name="T35" fmla="*/ 83 h 394"/>
              <a:gd name="T36" fmla="*/ 238 w 267"/>
              <a:gd name="T37" fmla="*/ 157 h 394"/>
              <a:gd name="T38" fmla="*/ 267 w 267"/>
              <a:gd name="T39" fmla="*/ 178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67" h="394">
                <a:moveTo>
                  <a:pt x="267" y="178"/>
                </a:moveTo>
                <a:cubicBezTo>
                  <a:pt x="254" y="188"/>
                  <a:pt x="224" y="218"/>
                  <a:pt x="227" y="244"/>
                </a:cubicBezTo>
                <a:cubicBezTo>
                  <a:pt x="229" y="257"/>
                  <a:pt x="245" y="266"/>
                  <a:pt x="250" y="275"/>
                </a:cubicBezTo>
                <a:cubicBezTo>
                  <a:pt x="255" y="287"/>
                  <a:pt x="256" y="309"/>
                  <a:pt x="252" y="322"/>
                </a:cubicBezTo>
                <a:cubicBezTo>
                  <a:pt x="247" y="337"/>
                  <a:pt x="227" y="348"/>
                  <a:pt x="214" y="357"/>
                </a:cubicBezTo>
                <a:cubicBezTo>
                  <a:pt x="194" y="372"/>
                  <a:pt x="179" y="394"/>
                  <a:pt x="148" y="385"/>
                </a:cubicBezTo>
                <a:cubicBezTo>
                  <a:pt x="145" y="376"/>
                  <a:pt x="146" y="363"/>
                  <a:pt x="140" y="357"/>
                </a:cubicBezTo>
                <a:cubicBezTo>
                  <a:pt x="136" y="353"/>
                  <a:pt x="134" y="361"/>
                  <a:pt x="128" y="360"/>
                </a:cubicBezTo>
                <a:cubicBezTo>
                  <a:pt x="116" y="340"/>
                  <a:pt x="110" y="318"/>
                  <a:pt x="95" y="295"/>
                </a:cubicBezTo>
                <a:cubicBezTo>
                  <a:pt x="86" y="280"/>
                  <a:pt x="66" y="268"/>
                  <a:pt x="60" y="253"/>
                </a:cubicBezTo>
                <a:cubicBezTo>
                  <a:pt x="52" y="235"/>
                  <a:pt x="54" y="216"/>
                  <a:pt x="48" y="199"/>
                </a:cubicBezTo>
                <a:cubicBezTo>
                  <a:pt x="43" y="183"/>
                  <a:pt x="33" y="169"/>
                  <a:pt x="25" y="155"/>
                </a:cubicBezTo>
                <a:cubicBezTo>
                  <a:pt x="18" y="142"/>
                  <a:pt x="12" y="127"/>
                  <a:pt x="0" y="116"/>
                </a:cubicBezTo>
                <a:cubicBezTo>
                  <a:pt x="13" y="99"/>
                  <a:pt x="26" y="80"/>
                  <a:pt x="57" y="90"/>
                </a:cubicBezTo>
                <a:cubicBezTo>
                  <a:pt x="67" y="81"/>
                  <a:pt x="76" y="65"/>
                  <a:pt x="86" y="47"/>
                </a:cubicBezTo>
                <a:cubicBezTo>
                  <a:pt x="94" y="33"/>
                  <a:pt x="109" y="0"/>
                  <a:pt x="119" y="0"/>
                </a:cubicBezTo>
                <a:cubicBezTo>
                  <a:pt x="130" y="0"/>
                  <a:pt x="146" y="30"/>
                  <a:pt x="153" y="41"/>
                </a:cubicBezTo>
                <a:cubicBezTo>
                  <a:pt x="164" y="56"/>
                  <a:pt x="178" y="70"/>
                  <a:pt x="186" y="83"/>
                </a:cubicBezTo>
                <a:cubicBezTo>
                  <a:pt x="204" y="112"/>
                  <a:pt x="210" y="140"/>
                  <a:pt x="238" y="157"/>
                </a:cubicBezTo>
                <a:cubicBezTo>
                  <a:pt x="251" y="165"/>
                  <a:pt x="263" y="161"/>
                  <a:pt x="267" y="178"/>
                </a:cubicBezTo>
                <a:close/>
              </a:path>
            </a:pathLst>
          </a:custGeom>
          <a:solidFill>
            <a:srgbClr val="CE602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37" name="Freeform 13"/>
          <p:cNvSpPr/>
          <p:nvPr/>
        </p:nvSpPr>
        <p:spPr bwMode="auto">
          <a:xfrm>
            <a:off x="6645276" y="3189287"/>
            <a:ext cx="686197" cy="631825"/>
          </a:xfrm>
          <a:custGeom>
            <a:avLst/>
            <a:gdLst>
              <a:gd name="T0" fmla="*/ 421 w 432"/>
              <a:gd name="T1" fmla="*/ 49 h 323"/>
              <a:gd name="T2" fmla="*/ 415 w 432"/>
              <a:gd name="T3" fmla="*/ 128 h 323"/>
              <a:gd name="T4" fmla="*/ 405 w 432"/>
              <a:gd name="T5" fmla="*/ 177 h 323"/>
              <a:gd name="T6" fmla="*/ 359 w 432"/>
              <a:gd name="T7" fmla="*/ 223 h 323"/>
              <a:gd name="T8" fmla="*/ 306 w 432"/>
              <a:gd name="T9" fmla="*/ 241 h 323"/>
              <a:gd name="T10" fmla="*/ 252 w 432"/>
              <a:gd name="T11" fmla="*/ 267 h 323"/>
              <a:gd name="T12" fmla="*/ 208 w 432"/>
              <a:gd name="T13" fmla="*/ 320 h 323"/>
              <a:gd name="T14" fmla="*/ 165 w 432"/>
              <a:gd name="T15" fmla="*/ 314 h 323"/>
              <a:gd name="T16" fmla="*/ 125 w 432"/>
              <a:gd name="T17" fmla="*/ 303 h 323"/>
              <a:gd name="T18" fmla="*/ 94 w 432"/>
              <a:gd name="T19" fmla="*/ 323 h 323"/>
              <a:gd name="T20" fmla="*/ 66 w 432"/>
              <a:gd name="T21" fmla="*/ 303 h 323"/>
              <a:gd name="T22" fmla="*/ 67 w 432"/>
              <a:gd name="T23" fmla="*/ 237 h 323"/>
              <a:gd name="T24" fmla="*/ 46 w 432"/>
              <a:gd name="T25" fmla="*/ 209 h 323"/>
              <a:gd name="T26" fmla="*/ 67 w 432"/>
              <a:gd name="T27" fmla="*/ 165 h 323"/>
              <a:gd name="T28" fmla="*/ 86 w 432"/>
              <a:gd name="T29" fmla="*/ 149 h 323"/>
              <a:gd name="T30" fmla="*/ 49 w 432"/>
              <a:gd name="T31" fmla="*/ 112 h 323"/>
              <a:gd name="T32" fmla="*/ 0 w 432"/>
              <a:gd name="T33" fmla="*/ 37 h 323"/>
              <a:gd name="T34" fmla="*/ 29 w 432"/>
              <a:gd name="T35" fmla="*/ 28 h 323"/>
              <a:gd name="T36" fmla="*/ 73 w 432"/>
              <a:gd name="T37" fmla="*/ 38 h 323"/>
              <a:gd name="T38" fmla="*/ 115 w 432"/>
              <a:gd name="T39" fmla="*/ 50 h 323"/>
              <a:gd name="T40" fmla="*/ 145 w 432"/>
              <a:gd name="T41" fmla="*/ 25 h 323"/>
              <a:gd name="T42" fmla="*/ 174 w 432"/>
              <a:gd name="T43" fmla="*/ 82 h 323"/>
              <a:gd name="T44" fmla="*/ 193 w 432"/>
              <a:gd name="T45" fmla="*/ 10 h 323"/>
              <a:gd name="T46" fmla="*/ 207 w 432"/>
              <a:gd name="T47" fmla="*/ 0 h 323"/>
              <a:gd name="T48" fmla="*/ 208 w 432"/>
              <a:gd name="T49" fmla="*/ 1 h 323"/>
              <a:gd name="T50" fmla="*/ 212 w 432"/>
              <a:gd name="T51" fmla="*/ 55 h 323"/>
              <a:gd name="T52" fmla="*/ 210 w 432"/>
              <a:gd name="T53" fmla="*/ 71 h 323"/>
              <a:gd name="T54" fmla="*/ 251 w 432"/>
              <a:gd name="T55" fmla="*/ 166 h 323"/>
              <a:gd name="T56" fmla="*/ 307 w 432"/>
              <a:gd name="T57" fmla="*/ 159 h 323"/>
              <a:gd name="T58" fmla="*/ 348 w 432"/>
              <a:gd name="T59" fmla="*/ 129 h 323"/>
              <a:gd name="T60" fmla="*/ 363 w 432"/>
              <a:gd name="T61" fmla="*/ 101 h 323"/>
              <a:gd name="T62" fmla="*/ 386 w 432"/>
              <a:gd name="T63" fmla="*/ 79 h 323"/>
              <a:gd name="T64" fmla="*/ 421 w 432"/>
              <a:gd name="T65" fmla="*/ 49 h 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32" h="323">
                <a:moveTo>
                  <a:pt x="421" y="49"/>
                </a:moveTo>
                <a:cubicBezTo>
                  <a:pt x="432" y="73"/>
                  <a:pt x="421" y="100"/>
                  <a:pt x="415" y="128"/>
                </a:cubicBezTo>
                <a:cubicBezTo>
                  <a:pt x="412" y="145"/>
                  <a:pt x="410" y="165"/>
                  <a:pt x="405" y="177"/>
                </a:cubicBezTo>
                <a:cubicBezTo>
                  <a:pt x="399" y="192"/>
                  <a:pt x="375" y="219"/>
                  <a:pt x="359" y="223"/>
                </a:cubicBezTo>
                <a:cubicBezTo>
                  <a:pt x="339" y="227"/>
                  <a:pt x="314" y="218"/>
                  <a:pt x="306" y="241"/>
                </a:cubicBezTo>
                <a:cubicBezTo>
                  <a:pt x="289" y="253"/>
                  <a:pt x="268" y="256"/>
                  <a:pt x="252" y="267"/>
                </a:cubicBezTo>
                <a:cubicBezTo>
                  <a:pt x="233" y="280"/>
                  <a:pt x="226" y="306"/>
                  <a:pt x="208" y="320"/>
                </a:cubicBezTo>
                <a:cubicBezTo>
                  <a:pt x="194" y="318"/>
                  <a:pt x="180" y="317"/>
                  <a:pt x="165" y="314"/>
                </a:cubicBezTo>
                <a:cubicBezTo>
                  <a:pt x="151" y="311"/>
                  <a:pt x="135" y="302"/>
                  <a:pt x="125" y="303"/>
                </a:cubicBezTo>
                <a:cubicBezTo>
                  <a:pt x="112" y="304"/>
                  <a:pt x="106" y="318"/>
                  <a:pt x="94" y="323"/>
                </a:cubicBezTo>
                <a:cubicBezTo>
                  <a:pt x="83" y="317"/>
                  <a:pt x="77" y="308"/>
                  <a:pt x="66" y="303"/>
                </a:cubicBezTo>
                <a:cubicBezTo>
                  <a:pt x="76" y="280"/>
                  <a:pt x="76" y="255"/>
                  <a:pt x="67" y="237"/>
                </a:cubicBezTo>
                <a:cubicBezTo>
                  <a:pt x="62" y="226"/>
                  <a:pt x="47" y="218"/>
                  <a:pt x="46" y="209"/>
                </a:cubicBezTo>
                <a:cubicBezTo>
                  <a:pt x="45" y="196"/>
                  <a:pt x="61" y="171"/>
                  <a:pt x="67" y="165"/>
                </a:cubicBezTo>
                <a:cubicBezTo>
                  <a:pt x="73" y="159"/>
                  <a:pt x="84" y="157"/>
                  <a:pt x="86" y="149"/>
                </a:cubicBezTo>
                <a:cubicBezTo>
                  <a:pt x="90" y="127"/>
                  <a:pt x="62" y="120"/>
                  <a:pt x="49" y="112"/>
                </a:cubicBezTo>
                <a:cubicBezTo>
                  <a:pt x="24" y="96"/>
                  <a:pt x="13" y="62"/>
                  <a:pt x="0" y="37"/>
                </a:cubicBezTo>
                <a:cubicBezTo>
                  <a:pt x="12" y="38"/>
                  <a:pt x="19" y="28"/>
                  <a:pt x="29" y="28"/>
                </a:cubicBezTo>
                <a:cubicBezTo>
                  <a:pt x="42" y="27"/>
                  <a:pt x="59" y="35"/>
                  <a:pt x="73" y="38"/>
                </a:cubicBezTo>
                <a:cubicBezTo>
                  <a:pt x="88" y="42"/>
                  <a:pt x="102" y="46"/>
                  <a:pt x="115" y="50"/>
                </a:cubicBezTo>
                <a:cubicBezTo>
                  <a:pt x="129" y="45"/>
                  <a:pt x="135" y="33"/>
                  <a:pt x="145" y="25"/>
                </a:cubicBezTo>
                <a:cubicBezTo>
                  <a:pt x="155" y="44"/>
                  <a:pt x="166" y="61"/>
                  <a:pt x="174" y="82"/>
                </a:cubicBezTo>
                <a:cubicBezTo>
                  <a:pt x="182" y="59"/>
                  <a:pt x="187" y="34"/>
                  <a:pt x="193" y="10"/>
                </a:cubicBezTo>
                <a:cubicBezTo>
                  <a:pt x="197" y="7"/>
                  <a:pt x="202" y="3"/>
                  <a:pt x="207" y="0"/>
                </a:cubicBezTo>
                <a:cubicBezTo>
                  <a:pt x="208" y="0"/>
                  <a:pt x="208" y="0"/>
                  <a:pt x="208" y="1"/>
                </a:cubicBezTo>
                <a:cubicBezTo>
                  <a:pt x="203" y="19"/>
                  <a:pt x="212" y="38"/>
                  <a:pt x="212" y="55"/>
                </a:cubicBezTo>
                <a:cubicBezTo>
                  <a:pt x="213" y="61"/>
                  <a:pt x="210" y="66"/>
                  <a:pt x="210" y="71"/>
                </a:cubicBezTo>
                <a:cubicBezTo>
                  <a:pt x="208" y="112"/>
                  <a:pt x="226" y="148"/>
                  <a:pt x="251" y="166"/>
                </a:cubicBezTo>
                <a:cubicBezTo>
                  <a:pt x="275" y="166"/>
                  <a:pt x="291" y="167"/>
                  <a:pt x="307" y="159"/>
                </a:cubicBezTo>
                <a:cubicBezTo>
                  <a:pt x="321" y="153"/>
                  <a:pt x="340" y="139"/>
                  <a:pt x="348" y="129"/>
                </a:cubicBezTo>
                <a:cubicBezTo>
                  <a:pt x="354" y="121"/>
                  <a:pt x="356" y="110"/>
                  <a:pt x="363" y="101"/>
                </a:cubicBezTo>
                <a:cubicBezTo>
                  <a:pt x="369" y="94"/>
                  <a:pt x="379" y="88"/>
                  <a:pt x="386" y="79"/>
                </a:cubicBezTo>
                <a:cubicBezTo>
                  <a:pt x="396" y="67"/>
                  <a:pt x="401" y="49"/>
                  <a:pt x="421" y="49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38" name="Freeform 14"/>
          <p:cNvSpPr/>
          <p:nvPr/>
        </p:nvSpPr>
        <p:spPr bwMode="auto">
          <a:xfrm>
            <a:off x="6802637" y="3548062"/>
            <a:ext cx="626864" cy="482600"/>
          </a:xfrm>
          <a:custGeom>
            <a:avLst/>
            <a:gdLst>
              <a:gd name="T0" fmla="*/ 315 w 394"/>
              <a:gd name="T1" fmla="*/ 0 h 246"/>
              <a:gd name="T2" fmla="*/ 374 w 394"/>
              <a:gd name="T3" fmla="*/ 103 h 246"/>
              <a:gd name="T4" fmla="*/ 348 w 394"/>
              <a:gd name="T5" fmla="*/ 111 h 246"/>
              <a:gd name="T6" fmla="*/ 394 w 394"/>
              <a:gd name="T7" fmla="*/ 169 h 246"/>
              <a:gd name="T8" fmla="*/ 357 w 394"/>
              <a:gd name="T9" fmla="*/ 192 h 246"/>
              <a:gd name="T10" fmla="*/ 286 w 394"/>
              <a:gd name="T11" fmla="*/ 181 h 246"/>
              <a:gd name="T12" fmla="*/ 200 w 394"/>
              <a:gd name="T13" fmla="*/ 202 h 246"/>
              <a:gd name="T14" fmla="*/ 181 w 394"/>
              <a:gd name="T15" fmla="*/ 188 h 246"/>
              <a:gd name="T16" fmla="*/ 59 w 394"/>
              <a:gd name="T17" fmla="*/ 226 h 246"/>
              <a:gd name="T18" fmla="*/ 58 w 394"/>
              <a:gd name="T19" fmla="*/ 246 h 246"/>
              <a:gd name="T20" fmla="*/ 24 w 394"/>
              <a:gd name="T21" fmla="*/ 235 h 246"/>
              <a:gd name="T22" fmla="*/ 0 w 394"/>
              <a:gd name="T23" fmla="*/ 151 h 246"/>
              <a:gd name="T24" fmla="*/ 28 w 394"/>
              <a:gd name="T25" fmla="*/ 132 h 246"/>
              <a:gd name="T26" fmla="*/ 69 w 394"/>
              <a:gd name="T27" fmla="*/ 143 h 246"/>
              <a:gd name="T28" fmla="*/ 113 w 394"/>
              <a:gd name="T29" fmla="*/ 149 h 246"/>
              <a:gd name="T30" fmla="*/ 138 w 394"/>
              <a:gd name="T31" fmla="*/ 122 h 246"/>
              <a:gd name="T32" fmla="*/ 161 w 394"/>
              <a:gd name="T33" fmla="*/ 93 h 246"/>
              <a:gd name="T34" fmla="*/ 218 w 394"/>
              <a:gd name="T35" fmla="*/ 65 h 246"/>
              <a:gd name="T36" fmla="*/ 227 w 394"/>
              <a:gd name="T37" fmla="*/ 53 h 246"/>
              <a:gd name="T38" fmla="*/ 254 w 394"/>
              <a:gd name="T39" fmla="*/ 52 h 246"/>
              <a:gd name="T40" fmla="*/ 315 w 394"/>
              <a:gd name="T41" fmla="*/ 0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94" h="246">
                <a:moveTo>
                  <a:pt x="315" y="0"/>
                </a:moveTo>
                <a:cubicBezTo>
                  <a:pt x="341" y="28"/>
                  <a:pt x="363" y="61"/>
                  <a:pt x="374" y="103"/>
                </a:cubicBezTo>
                <a:cubicBezTo>
                  <a:pt x="367" y="107"/>
                  <a:pt x="356" y="108"/>
                  <a:pt x="348" y="111"/>
                </a:cubicBezTo>
                <a:cubicBezTo>
                  <a:pt x="359" y="130"/>
                  <a:pt x="380" y="149"/>
                  <a:pt x="394" y="169"/>
                </a:cubicBezTo>
                <a:cubicBezTo>
                  <a:pt x="388" y="176"/>
                  <a:pt x="374" y="187"/>
                  <a:pt x="357" y="192"/>
                </a:cubicBezTo>
                <a:cubicBezTo>
                  <a:pt x="329" y="200"/>
                  <a:pt x="297" y="200"/>
                  <a:pt x="286" y="181"/>
                </a:cubicBezTo>
                <a:cubicBezTo>
                  <a:pt x="253" y="184"/>
                  <a:pt x="220" y="186"/>
                  <a:pt x="200" y="202"/>
                </a:cubicBezTo>
                <a:cubicBezTo>
                  <a:pt x="192" y="200"/>
                  <a:pt x="188" y="192"/>
                  <a:pt x="181" y="188"/>
                </a:cubicBezTo>
                <a:cubicBezTo>
                  <a:pt x="149" y="209"/>
                  <a:pt x="99" y="212"/>
                  <a:pt x="59" y="226"/>
                </a:cubicBezTo>
                <a:cubicBezTo>
                  <a:pt x="60" y="234"/>
                  <a:pt x="58" y="238"/>
                  <a:pt x="58" y="246"/>
                </a:cubicBezTo>
                <a:cubicBezTo>
                  <a:pt x="47" y="242"/>
                  <a:pt x="35" y="239"/>
                  <a:pt x="24" y="235"/>
                </a:cubicBezTo>
                <a:cubicBezTo>
                  <a:pt x="23" y="200"/>
                  <a:pt x="8" y="179"/>
                  <a:pt x="0" y="151"/>
                </a:cubicBezTo>
                <a:cubicBezTo>
                  <a:pt x="8" y="143"/>
                  <a:pt x="18" y="138"/>
                  <a:pt x="28" y="132"/>
                </a:cubicBezTo>
                <a:cubicBezTo>
                  <a:pt x="40" y="135"/>
                  <a:pt x="53" y="140"/>
                  <a:pt x="69" y="143"/>
                </a:cubicBezTo>
                <a:cubicBezTo>
                  <a:pt x="81" y="145"/>
                  <a:pt x="102" y="152"/>
                  <a:pt x="113" y="149"/>
                </a:cubicBezTo>
                <a:cubicBezTo>
                  <a:pt x="120" y="148"/>
                  <a:pt x="131" y="131"/>
                  <a:pt x="138" y="122"/>
                </a:cubicBezTo>
                <a:cubicBezTo>
                  <a:pt x="147" y="111"/>
                  <a:pt x="153" y="98"/>
                  <a:pt x="161" y="93"/>
                </a:cubicBezTo>
                <a:cubicBezTo>
                  <a:pt x="176" y="82"/>
                  <a:pt x="203" y="78"/>
                  <a:pt x="218" y="65"/>
                </a:cubicBezTo>
                <a:cubicBezTo>
                  <a:pt x="222" y="62"/>
                  <a:pt x="223" y="55"/>
                  <a:pt x="227" y="53"/>
                </a:cubicBezTo>
                <a:cubicBezTo>
                  <a:pt x="236" y="48"/>
                  <a:pt x="244" y="53"/>
                  <a:pt x="254" y="52"/>
                </a:cubicBezTo>
                <a:cubicBezTo>
                  <a:pt x="287" y="49"/>
                  <a:pt x="299" y="21"/>
                  <a:pt x="31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39" name="Freeform 15"/>
          <p:cNvSpPr/>
          <p:nvPr/>
        </p:nvSpPr>
        <p:spPr bwMode="auto">
          <a:xfrm>
            <a:off x="7901583" y="3678238"/>
            <a:ext cx="928688" cy="995363"/>
          </a:xfrm>
          <a:custGeom>
            <a:avLst/>
            <a:gdLst>
              <a:gd name="T0" fmla="*/ 275 w 584"/>
              <a:gd name="T1" fmla="*/ 0 h 509"/>
              <a:gd name="T2" fmla="*/ 284 w 584"/>
              <a:gd name="T3" fmla="*/ 61 h 509"/>
              <a:gd name="T4" fmla="*/ 317 w 584"/>
              <a:gd name="T5" fmla="*/ 101 h 509"/>
              <a:gd name="T6" fmla="*/ 354 w 584"/>
              <a:gd name="T7" fmla="*/ 79 h 509"/>
              <a:gd name="T8" fmla="*/ 393 w 584"/>
              <a:gd name="T9" fmla="*/ 60 h 509"/>
              <a:gd name="T10" fmla="*/ 455 w 584"/>
              <a:gd name="T11" fmla="*/ 70 h 509"/>
              <a:gd name="T12" fmla="*/ 584 w 584"/>
              <a:gd name="T13" fmla="*/ 297 h 509"/>
              <a:gd name="T14" fmla="*/ 545 w 584"/>
              <a:gd name="T15" fmla="*/ 460 h 509"/>
              <a:gd name="T16" fmla="*/ 435 w 584"/>
              <a:gd name="T17" fmla="*/ 509 h 509"/>
              <a:gd name="T18" fmla="*/ 307 w 584"/>
              <a:gd name="T19" fmla="*/ 481 h 509"/>
              <a:gd name="T20" fmla="*/ 244 w 584"/>
              <a:gd name="T21" fmla="*/ 480 h 509"/>
              <a:gd name="T22" fmla="*/ 172 w 584"/>
              <a:gd name="T23" fmla="*/ 462 h 509"/>
              <a:gd name="T24" fmla="*/ 97 w 584"/>
              <a:gd name="T25" fmla="*/ 448 h 509"/>
              <a:gd name="T26" fmla="*/ 52 w 584"/>
              <a:gd name="T27" fmla="*/ 405 h 509"/>
              <a:gd name="T28" fmla="*/ 71 w 584"/>
              <a:gd name="T29" fmla="*/ 379 h 509"/>
              <a:gd name="T30" fmla="*/ 9 w 584"/>
              <a:gd name="T31" fmla="*/ 323 h 509"/>
              <a:gd name="T32" fmla="*/ 8 w 584"/>
              <a:gd name="T33" fmla="*/ 246 h 509"/>
              <a:gd name="T34" fmla="*/ 34 w 584"/>
              <a:gd name="T35" fmla="*/ 177 h 509"/>
              <a:gd name="T36" fmla="*/ 29 w 584"/>
              <a:gd name="T37" fmla="*/ 174 h 509"/>
              <a:gd name="T38" fmla="*/ 46 w 584"/>
              <a:gd name="T39" fmla="*/ 178 h 509"/>
              <a:gd name="T40" fmla="*/ 96 w 584"/>
              <a:gd name="T41" fmla="*/ 177 h 509"/>
              <a:gd name="T42" fmla="*/ 139 w 584"/>
              <a:gd name="T43" fmla="*/ 176 h 509"/>
              <a:gd name="T44" fmla="*/ 158 w 584"/>
              <a:gd name="T45" fmla="*/ 155 h 509"/>
              <a:gd name="T46" fmla="*/ 191 w 584"/>
              <a:gd name="T47" fmla="*/ 111 h 509"/>
              <a:gd name="T48" fmla="*/ 205 w 584"/>
              <a:gd name="T49" fmla="*/ 110 h 509"/>
              <a:gd name="T50" fmla="*/ 242 w 584"/>
              <a:gd name="T51" fmla="*/ 44 h 509"/>
              <a:gd name="T52" fmla="*/ 275 w 584"/>
              <a:gd name="T53" fmla="*/ 0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84" h="509">
                <a:moveTo>
                  <a:pt x="275" y="0"/>
                </a:moveTo>
                <a:cubicBezTo>
                  <a:pt x="285" y="20"/>
                  <a:pt x="278" y="42"/>
                  <a:pt x="284" y="61"/>
                </a:cubicBezTo>
                <a:cubicBezTo>
                  <a:pt x="290" y="78"/>
                  <a:pt x="311" y="86"/>
                  <a:pt x="317" y="101"/>
                </a:cubicBezTo>
                <a:cubicBezTo>
                  <a:pt x="330" y="96"/>
                  <a:pt x="341" y="87"/>
                  <a:pt x="354" y="79"/>
                </a:cubicBezTo>
                <a:cubicBezTo>
                  <a:pt x="365" y="73"/>
                  <a:pt x="381" y="61"/>
                  <a:pt x="393" y="60"/>
                </a:cubicBezTo>
                <a:cubicBezTo>
                  <a:pt x="412" y="57"/>
                  <a:pt x="432" y="69"/>
                  <a:pt x="455" y="70"/>
                </a:cubicBezTo>
                <a:cubicBezTo>
                  <a:pt x="501" y="143"/>
                  <a:pt x="540" y="222"/>
                  <a:pt x="584" y="297"/>
                </a:cubicBezTo>
                <a:cubicBezTo>
                  <a:pt x="573" y="353"/>
                  <a:pt x="566" y="414"/>
                  <a:pt x="545" y="460"/>
                </a:cubicBezTo>
                <a:cubicBezTo>
                  <a:pt x="515" y="473"/>
                  <a:pt x="484" y="509"/>
                  <a:pt x="435" y="509"/>
                </a:cubicBezTo>
                <a:cubicBezTo>
                  <a:pt x="393" y="509"/>
                  <a:pt x="344" y="486"/>
                  <a:pt x="307" y="481"/>
                </a:cubicBezTo>
                <a:cubicBezTo>
                  <a:pt x="286" y="479"/>
                  <a:pt x="264" y="482"/>
                  <a:pt x="244" y="480"/>
                </a:cubicBezTo>
                <a:cubicBezTo>
                  <a:pt x="220" y="477"/>
                  <a:pt x="197" y="466"/>
                  <a:pt x="172" y="462"/>
                </a:cubicBezTo>
                <a:cubicBezTo>
                  <a:pt x="146" y="457"/>
                  <a:pt x="116" y="456"/>
                  <a:pt x="97" y="448"/>
                </a:cubicBezTo>
                <a:cubicBezTo>
                  <a:pt x="85" y="444"/>
                  <a:pt x="53" y="418"/>
                  <a:pt x="52" y="405"/>
                </a:cubicBezTo>
                <a:cubicBezTo>
                  <a:pt x="52" y="392"/>
                  <a:pt x="64" y="387"/>
                  <a:pt x="71" y="379"/>
                </a:cubicBezTo>
                <a:cubicBezTo>
                  <a:pt x="55" y="356"/>
                  <a:pt x="41" y="330"/>
                  <a:pt x="9" y="323"/>
                </a:cubicBezTo>
                <a:cubicBezTo>
                  <a:pt x="2" y="296"/>
                  <a:pt x="0" y="271"/>
                  <a:pt x="8" y="246"/>
                </a:cubicBezTo>
                <a:cubicBezTo>
                  <a:pt x="14" y="223"/>
                  <a:pt x="34" y="203"/>
                  <a:pt x="34" y="177"/>
                </a:cubicBezTo>
                <a:cubicBezTo>
                  <a:pt x="35" y="173"/>
                  <a:pt x="31" y="175"/>
                  <a:pt x="29" y="174"/>
                </a:cubicBezTo>
                <a:cubicBezTo>
                  <a:pt x="31" y="166"/>
                  <a:pt x="40" y="178"/>
                  <a:pt x="46" y="178"/>
                </a:cubicBezTo>
                <a:cubicBezTo>
                  <a:pt x="63" y="173"/>
                  <a:pt x="79" y="177"/>
                  <a:pt x="96" y="177"/>
                </a:cubicBezTo>
                <a:cubicBezTo>
                  <a:pt x="109" y="177"/>
                  <a:pt x="128" y="179"/>
                  <a:pt x="139" y="176"/>
                </a:cubicBezTo>
                <a:cubicBezTo>
                  <a:pt x="146" y="174"/>
                  <a:pt x="152" y="162"/>
                  <a:pt x="158" y="155"/>
                </a:cubicBezTo>
                <a:cubicBezTo>
                  <a:pt x="170" y="140"/>
                  <a:pt x="181" y="129"/>
                  <a:pt x="191" y="111"/>
                </a:cubicBezTo>
                <a:cubicBezTo>
                  <a:pt x="196" y="111"/>
                  <a:pt x="201" y="111"/>
                  <a:pt x="205" y="110"/>
                </a:cubicBezTo>
                <a:cubicBezTo>
                  <a:pt x="231" y="101"/>
                  <a:pt x="233" y="69"/>
                  <a:pt x="242" y="44"/>
                </a:cubicBezTo>
                <a:cubicBezTo>
                  <a:pt x="250" y="23"/>
                  <a:pt x="267" y="15"/>
                  <a:pt x="27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40" name="Freeform 16"/>
          <p:cNvSpPr/>
          <p:nvPr/>
        </p:nvSpPr>
        <p:spPr bwMode="auto">
          <a:xfrm>
            <a:off x="6566596" y="3798888"/>
            <a:ext cx="504329" cy="860425"/>
          </a:xfrm>
          <a:custGeom>
            <a:avLst/>
            <a:gdLst>
              <a:gd name="T0" fmla="*/ 197 w 317"/>
              <a:gd name="T1" fmla="*/ 201 h 439"/>
              <a:gd name="T2" fmla="*/ 215 w 317"/>
              <a:gd name="T3" fmla="*/ 199 h 439"/>
              <a:gd name="T4" fmla="*/ 218 w 317"/>
              <a:gd name="T5" fmla="*/ 231 h 439"/>
              <a:gd name="T6" fmla="*/ 314 w 317"/>
              <a:gd name="T7" fmla="*/ 306 h 439"/>
              <a:gd name="T8" fmla="*/ 313 w 317"/>
              <a:gd name="T9" fmla="*/ 357 h 439"/>
              <a:gd name="T10" fmla="*/ 283 w 317"/>
              <a:gd name="T11" fmla="*/ 412 h 439"/>
              <a:gd name="T12" fmla="*/ 232 w 317"/>
              <a:gd name="T13" fmla="*/ 439 h 439"/>
              <a:gd name="T14" fmla="*/ 185 w 317"/>
              <a:gd name="T15" fmla="*/ 368 h 439"/>
              <a:gd name="T16" fmla="*/ 149 w 317"/>
              <a:gd name="T17" fmla="*/ 329 h 439"/>
              <a:gd name="T18" fmla="*/ 134 w 317"/>
              <a:gd name="T19" fmla="*/ 273 h 439"/>
              <a:gd name="T20" fmla="*/ 126 w 317"/>
              <a:gd name="T21" fmla="*/ 264 h 439"/>
              <a:gd name="T22" fmla="*/ 109 w 317"/>
              <a:gd name="T23" fmla="*/ 234 h 439"/>
              <a:gd name="T24" fmla="*/ 78 w 317"/>
              <a:gd name="T25" fmla="*/ 198 h 439"/>
              <a:gd name="T26" fmla="*/ 56 w 317"/>
              <a:gd name="T27" fmla="*/ 144 h 439"/>
              <a:gd name="T28" fmla="*/ 23 w 317"/>
              <a:gd name="T29" fmla="*/ 100 h 439"/>
              <a:gd name="T30" fmla="*/ 12 w 317"/>
              <a:gd name="T31" fmla="*/ 103 h 439"/>
              <a:gd name="T32" fmla="*/ 4 w 317"/>
              <a:gd name="T33" fmla="*/ 56 h 439"/>
              <a:gd name="T34" fmla="*/ 66 w 317"/>
              <a:gd name="T35" fmla="*/ 31 h 439"/>
              <a:gd name="T36" fmla="*/ 106 w 317"/>
              <a:gd name="T37" fmla="*/ 0 h 439"/>
              <a:gd name="T38" fmla="*/ 135 w 317"/>
              <a:gd name="T39" fmla="*/ 21 h 439"/>
              <a:gd name="T40" fmla="*/ 157 w 317"/>
              <a:gd name="T41" fmla="*/ 87 h 439"/>
              <a:gd name="T42" fmla="*/ 159 w 317"/>
              <a:gd name="T43" fmla="*/ 127 h 439"/>
              <a:gd name="T44" fmla="*/ 197 w 317"/>
              <a:gd name="T45" fmla="*/ 201 h 4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17" h="439">
                <a:moveTo>
                  <a:pt x="197" y="201"/>
                </a:moveTo>
                <a:cubicBezTo>
                  <a:pt x="201" y="198"/>
                  <a:pt x="209" y="200"/>
                  <a:pt x="215" y="199"/>
                </a:cubicBezTo>
                <a:cubicBezTo>
                  <a:pt x="215" y="211"/>
                  <a:pt x="218" y="220"/>
                  <a:pt x="218" y="231"/>
                </a:cubicBezTo>
                <a:cubicBezTo>
                  <a:pt x="238" y="262"/>
                  <a:pt x="301" y="269"/>
                  <a:pt x="314" y="306"/>
                </a:cubicBezTo>
                <a:cubicBezTo>
                  <a:pt x="317" y="315"/>
                  <a:pt x="316" y="346"/>
                  <a:pt x="313" y="357"/>
                </a:cubicBezTo>
                <a:cubicBezTo>
                  <a:pt x="308" y="378"/>
                  <a:pt x="292" y="396"/>
                  <a:pt x="283" y="412"/>
                </a:cubicBezTo>
                <a:cubicBezTo>
                  <a:pt x="255" y="410"/>
                  <a:pt x="248" y="429"/>
                  <a:pt x="232" y="439"/>
                </a:cubicBezTo>
                <a:cubicBezTo>
                  <a:pt x="225" y="407"/>
                  <a:pt x="206" y="390"/>
                  <a:pt x="185" y="368"/>
                </a:cubicBezTo>
                <a:cubicBezTo>
                  <a:pt x="173" y="355"/>
                  <a:pt x="156" y="341"/>
                  <a:pt x="149" y="329"/>
                </a:cubicBezTo>
                <a:cubicBezTo>
                  <a:pt x="141" y="311"/>
                  <a:pt x="141" y="290"/>
                  <a:pt x="134" y="273"/>
                </a:cubicBezTo>
                <a:cubicBezTo>
                  <a:pt x="132" y="269"/>
                  <a:pt x="128" y="267"/>
                  <a:pt x="126" y="264"/>
                </a:cubicBezTo>
                <a:cubicBezTo>
                  <a:pt x="119" y="253"/>
                  <a:pt x="116" y="243"/>
                  <a:pt x="109" y="234"/>
                </a:cubicBezTo>
                <a:cubicBezTo>
                  <a:pt x="100" y="223"/>
                  <a:pt x="85" y="213"/>
                  <a:pt x="78" y="198"/>
                </a:cubicBezTo>
                <a:cubicBezTo>
                  <a:pt x="70" y="180"/>
                  <a:pt x="67" y="161"/>
                  <a:pt x="56" y="144"/>
                </a:cubicBezTo>
                <a:cubicBezTo>
                  <a:pt x="46" y="128"/>
                  <a:pt x="34" y="116"/>
                  <a:pt x="23" y="100"/>
                </a:cubicBezTo>
                <a:cubicBezTo>
                  <a:pt x="18" y="100"/>
                  <a:pt x="16" y="106"/>
                  <a:pt x="12" y="103"/>
                </a:cubicBezTo>
                <a:cubicBezTo>
                  <a:pt x="0" y="94"/>
                  <a:pt x="14" y="68"/>
                  <a:pt x="4" y="56"/>
                </a:cubicBezTo>
                <a:cubicBezTo>
                  <a:pt x="34" y="60"/>
                  <a:pt x="45" y="46"/>
                  <a:pt x="66" y="31"/>
                </a:cubicBezTo>
                <a:cubicBezTo>
                  <a:pt x="82" y="19"/>
                  <a:pt x="95" y="9"/>
                  <a:pt x="106" y="0"/>
                </a:cubicBezTo>
                <a:cubicBezTo>
                  <a:pt x="117" y="6"/>
                  <a:pt x="125" y="15"/>
                  <a:pt x="135" y="21"/>
                </a:cubicBezTo>
                <a:cubicBezTo>
                  <a:pt x="137" y="44"/>
                  <a:pt x="153" y="62"/>
                  <a:pt x="157" y="87"/>
                </a:cubicBezTo>
                <a:cubicBezTo>
                  <a:pt x="159" y="100"/>
                  <a:pt x="157" y="113"/>
                  <a:pt x="159" y="127"/>
                </a:cubicBezTo>
                <a:cubicBezTo>
                  <a:pt x="163" y="154"/>
                  <a:pt x="182" y="183"/>
                  <a:pt x="197" y="201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41" name="Freeform 17"/>
          <p:cNvSpPr/>
          <p:nvPr/>
        </p:nvSpPr>
        <p:spPr bwMode="auto">
          <a:xfrm>
            <a:off x="6842623" y="3921125"/>
            <a:ext cx="767457" cy="558800"/>
          </a:xfrm>
          <a:custGeom>
            <a:avLst/>
            <a:gdLst>
              <a:gd name="T0" fmla="*/ 305 w 483"/>
              <a:gd name="T1" fmla="*/ 19 h 286"/>
              <a:gd name="T2" fmla="*/ 331 w 483"/>
              <a:gd name="T3" fmla="*/ 41 h 286"/>
              <a:gd name="T4" fmla="*/ 371 w 483"/>
              <a:gd name="T5" fmla="*/ 45 h 286"/>
              <a:gd name="T6" fmla="*/ 385 w 483"/>
              <a:gd name="T7" fmla="*/ 60 h 286"/>
              <a:gd name="T8" fmla="*/ 418 w 483"/>
              <a:gd name="T9" fmla="*/ 79 h 286"/>
              <a:gd name="T10" fmla="*/ 439 w 483"/>
              <a:gd name="T11" fmla="*/ 11 h 286"/>
              <a:gd name="T12" fmla="*/ 475 w 483"/>
              <a:gd name="T13" fmla="*/ 53 h 286"/>
              <a:gd name="T14" fmla="*/ 475 w 483"/>
              <a:gd name="T15" fmla="*/ 103 h 286"/>
              <a:gd name="T16" fmla="*/ 465 w 483"/>
              <a:gd name="T17" fmla="*/ 162 h 286"/>
              <a:gd name="T18" fmla="*/ 480 w 483"/>
              <a:gd name="T19" fmla="*/ 193 h 286"/>
              <a:gd name="T20" fmla="*/ 463 w 483"/>
              <a:gd name="T21" fmla="*/ 236 h 286"/>
              <a:gd name="T22" fmla="*/ 435 w 483"/>
              <a:gd name="T23" fmla="*/ 243 h 286"/>
              <a:gd name="T24" fmla="*/ 403 w 483"/>
              <a:gd name="T25" fmla="*/ 235 h 286"/>
              <a:gd name="T26" fmla="*/ 363 w 483"/>
              <a:gd name="T27" fmla="*/ 235 h 286"/>
              <a:gd name="T28" fmla="*/ 336 w 483"/>
              <a:gd name="T29" fmla="*/ 209 h 286"/>
              <a:gd name="T30" fmla="*/ 237 w 483"/>
              <a:gd name="T31" fmla="*/ 191 h 286"/>
              <a:gd name="T32" fmla="*/ 177 w 483"/>
              <a:gd name="T33" fmla="*/ 286 h 286"/>
              <a:gd name="T34" fmla="*/ 154 w 483"/>
              <a:gd name="T35" fmla="*/ 286 h 286"/>
              <a:gd name="T36" fmla="*/ 58 w 483"/>
              <a:gd name="T37" fmla="*/ 165 h 286"/>
              <a:gd name="T38" fmla="*/ 54 w 483"/>
              <a:gd name="T39" fmla="*/ 124 h 286"/>
              <a:gd name="T40" fmla="*/ 0 w 483"/>
              <a:gd name="T41" fmla="*/ 60 h 286"/>
              <a:gd name="T42" fmla="*/ 45 w 483"/>
              <a:gd name="T43" fmla="*/ 73 h 286"/>
              <a:gd name="T44" fmla="*/ 46 w 483"/>
              <a:gd name="T45" fmla="*/ 48 h 286"/>
              <a:gd name="T46" fmla="*/ 153 w 483"/>
              <a:gd name="T47" fmla="*/ 13 h 286"/>
              <a:gd name="T48" fmla="*/ 173 w 483"/>
              <a:gd name="T49" fmla="*/ 28 h 286"/>
              <a:gd name="T50" fmla="*/ 253 w 483"/>
              <a:gd name="T51" fmla="*/ 4 h 286"/>
              <a:gd name="T52" fmla="*/ 276 w 483"/>
              <a:gd name="T53" fmla="*/ 20 h 286"/>
              <a:gd name="T54" fmla="*/ 305 w 483"/>
              <a:gd name="T55" fmla="*/ 19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82" h="286">
                <a:moveTo>
                  <a:pt x="305" y="19"/>
                </a:moveTo>
                <a:cubicBezTo>
                  <a:pt x="315" y="27"/>
                  <a:pt x="318" y="37"/>
                  <a:pt x="331" y="41"/>
                </a:cubicBezTo>
                <a:cubicBezTo>
                  <a:pt x="343" y="45"/>
                  <a:pt x="358" y="40"/>
                  <a:pt x="371" y="45"/>
                </a:cubicBezTo>
                <a:cubicBezTo>
                  <a:pt x="377" y="47"/>
                  <a:pt x="379" y="55"/>
                  <a:pt x="385" y="60"/>
                </a:cubicBezTo>
                <a:cubicBezTo>
                  <a:pt x="395" y="68"/>
                  <a:pt x="409" y="73"/>
                  <a:pt x="418" y="79"/>
                </a:cubicBezTo>
                <a:cubicBezTo>
                  <a:pt x="431" y="63"/>
                  <a:pt x="430" y="32"/>
                  <a:pt x="439" y="11"/>
                </a:cubicBezTo>
                <a:cubicBezTo>
                  <a:pt x="458" y="15"/>
                  <a:pt x="467" y="32"/>
                  <a:pt x="475" y="53"/>
                </a:cubicBezTo>
                <a:cubicBezTo>
                  <a:pt x="481" y="71"/>
                  <a:pt x="481" y="82"/>
                  <a:pt x="475" y="103"/>
                </a:cubicBezTo>
                <a:cubicBezTo>
                  <a:pt x="469" y="121"/>
                  <a:pt x="458" y="135"/>
                  <a:pt x="465" y="162"/>
                </a:cubicBezTo>
                <a:cubicBezTo>
                  <a:pt x="468" y="173"/>
                  <a:pt x="478" y="182"/>
                  <a:pt x="480" y="193"/>
                </a:cubicBezTo>
                <a:cubicBezTo>
                  <a:pt x="483" y="212"/>
                  <a:pt x="475" y="224"/>
                  <a:pt x="463" y="236"/>
                </a:cubicBezTo>
                <a:cubicBezTo>
                  <a:pt x="450" y="233"/>
                  <a:pt x="445" y="242"/>
                  <a:pt x="435" y="243"/>
                </a:cubicBezTo>
                <a:cubicBezTo>
                  <a:pt x="423" y="244"/>
                  <a:pt x="414" y="236"/>
                  <a:pt x="403" y="235"/>
                </a:cubicBezTo>
                <a:cubicBezTo>
                  <a:pt x="390" y="234"/>
                  <a:pt x="377" y="242"/>
                  <a:pt x="363" y="235"/>
                </a:cubicBezTo>
                <a:cubicBezTo>
                  <a:pt x="351" y="228"/>
                  <a:pt x="347" y="217"/>
                  <a:pt x="336" y="209"/>
                </a:cubicBezTo>
                <a:cubicBezTo>
                  <a:pt x="313" y="191"/>
                  <a:pt x="278" y="192"/>
                  <a:pt x="237" y="191"/>
                </a:cubicBezTo>
                <a:cubicBezTo>
                  <a:pt x="219" y="225"/>
                  <a:pt x="203" y="261"/>
                  <a:pt x="177" y="286"/>
                </a:cubicBezTo>
                <a:cubicBezTo>
                  <a:pt x="169" y="286"/>
                  <a:pt x="162" y="286"/>
                  <a:pt x="154" y="286"/>
                </a:cubicBezTo>
                <a:cubicBezTo>
                  <a:pt x="171" y="202"/>
                  <a:pt x="94" y="201"/>
                  <a:pt x="58" y="165"/>
                </a:cubicBezTo>
                <a:cubicBezTo>
                  <a:pt x="58" y="151"/>
                  <a:pt x="55" y="138"/>
                  <a:pt x="54" y="124"/>
                </a:cubicBezTo>
                <a:cubicBezTo>
                  <a:pt x="13" y="135"/>
                  <a:pt x="9" y="86"/>
                  <a:pt x="0" y="60"/>
                </a:cubicBezTo>
                <a:cubicBezTo>
                  <a:pt x="16" y="63"/>
                  <a:pt x="30" y="68"/>
                  <a:pt x="45" y="73"/>
                </a:cubicBezTo>
                <a:cubicBezTo>
                  <a:pt x="48" y="67"/>
                  <a:pt x="46" y="56"/>
                  <a:pt x="46" y="48"/>
                </a:cubicBezTo>
                <a:cubicBezTo>
                  <a:pt x="78" y="32"/>
                  <a:pt x="125" y="33"/>
                  <a:pt x="153" y="13"/>
                </a:cubicBezTo>
                <a:cubicBezTo>
                  <a:pt x="161" y="16"/>
                  <a:pt x="166" y="24"/>
                  <a:pt x="173" y="28"/>
                </a:cubicBezTo>
                <a:cubicBezTo>
                  <a:pt x="189" y="17"/>
                  <a:pt x="227" y="0"/>
                  <a:pt x="253" y="4"/>
                </a:cubicBezTo>
                <a:cubicBezTo>
                  <a:pt x="264" y="6"/>
                  <a:pt x="268" y="15"/>
                  <a:pt x="276" y="20"/>
                </a:cubicBezTo>
                <a:cubicBezTo>
                  <a:pt x="286" y="21"/>
                  <a:pt x="295" y="19"/>
                  <a:pt x="305" y="1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42" name="Freeform 18"/>
          <p:cNvSpPr/>
          <p:nvPr/>
        </p:nvSpPr>
        <p:spPr bwMode="auto">
          <a:xfrm>
            <a:off x="7505602" y="4067176"/>
            <a:ext cx="887413" cy="1268413"/>
          </a:xfrm>
          <a:custGeom>
            <a:avLst/>
            <a:gdLst>
              <a:gd name="T0" fmla="*/ 246 w 558"/>
              <a:gd name="T1" fmla="*/ 134 h 648"/>
              <a:gd name="T2" fmla="*/ 301 w 558"/>
              <a:gd name="T3" fmla="*/ 176 h 648"/>
              <a:gd name="T4" fmla="*/ 288 w 558"/>
              <a:gd name="T5" fmla="*/ 205 h 648"/>
              <a:gd name="T6" fmla="*/ 344 w 558"/>
              <a:gd name="T7" fmla="*/ 263 h 648"/>
              <a:gd name="T8" fmla="*/ 555 w 558"/>
              <a:gd name="T9" fmla="*/ 296 h 648"/>
              <a:gd name="T10" fmla="*/ 545 w 558"/>
              <a:gd name="T11" fmla="*/ 300 h 648"/>
              <a:gd name="T12" fmla="*/ 514 w 558"/>
              <a:gd name="T13" fmla="*/ 369 h 648"/>
              <a:gd name="T14" fmla="*/ 481 w 558"/>
              <a:gd name="T15" fmla="*/ 420 h 648"/>
              <a:gd name="T16" fmla="*/ 475 w 558"/>
              <a:gd name="T17" fmla="*/ 471 h 648"/>
              <a:gd name="T18" fmla="*/ 456 w 558"/>
              <a:gd name="T19" fmla="*/ 504 h 648"/>
              <a:gd name="T20" fmla="*/ 437 w 558"/>
              <a:gd name="T21" fmla="*/ 538 h 648"/>
              <a:gd name="T22" fmla="*/ 433 w 558"/>
              <a:gd name="T23" fmla="*/ 648 h 648"/>
              <a:gd name="T24" fmla="*/ 432 w 558"/>
              <a:gd name="T25" fmla="*/ 588 h 648"/>
              <a:gd name="T26" fmla="*/ 396 w 558"/>
              <a:gd name="T27" fmla="*/ 586 h 648"/>
              <a:gd name="T28" fmla="*/ 336 w 558"/>
              <a:gd name="T29" fmla="*/ 584 h 648"/>
              <a:gd name="T30" fmla="*/ 319 w 558"/>
              <a:gd name="T31" fmla="*/ 538 h 648"/>
              <a:gd name="T32" fmla="*/ 295 w 558"/>
              <a:gd name="T33" fmla="*/ 525 h 648"/>
              <a:gd name="T34" fmla="*/ 291 w 558"/>
              <a:gd name="T35" fmla="*/ 554 h 648"/>
              <a:gd name="T36" fmla="*/ 232 w 558"/>
              <a:gd name="T37" fmla="*/ 533 h 648"/>
              <a:gd name="T38" fmla="*/ 234 w 558"/>
              <a:gd name="T39" fmla="*/ 510 h 648"/>
              <a:gd name="T40" fmla="*/ 287 w 558"/>
              <a:gd name="T41" fmla="*/ 472 h 648"/>
              <a:gd name="T42" fmla="*/ 290 w 558"/>
              <a:gd name="T43" fmla="*/ 402 h 648"/>
              <a:gd name="T44" fmla="*/ 201 w 558"/>
              <a:gd name="T45" fmla="*/ 346 h 648"/>
              <a:gd name="T46" fmla="*/ 145 w 558"/>
              <a:gd name="T47" fmla="*/ 329 h 648"/>
              <a:gd name="T48" fmla="*/ 118 w 558"/>
              <a:gd name="T49" fmla="*/ 327 h 648"/>
              <a:gd name="T50" fmla="*/ 93 w 558"/>
              <a:gd name="T51" fmla="*/ 305 h 648"/>
              <a:gd name="T52" fmla="*/ 50 w 558"/>
              <a:gd name="T53" fmla="*/ 239 h 648"/>
              <a:gd name="T54" fmla="*/ 0 w 558"/>
              <a:gd name="T55" fmla="*/ 180 h 648"/>
              <a:gd name="T56" fmla="*/ 54 w 558"/>
              <a:gd name="T57" fmla="*/ 173 h 648"/>
              <a:gd name="T58" fmla="*/ 76 w 558"/>
              <a:gd name="T59" fmla="*/ 143 h 648"/>
              <a:gd name="T60" fmla="*/ 59 w 558"/>
              <a:gd name="T61" fmla="*/ 57 h 648"/>
              <a:gd name="T62" fmla="*/ 72 w 558"/>
              <a:gd name="T63" fmla="*/ 23 h 648"/>
              <a:gd name="T64" fmla="*/ 125 w 558"/>
              <a:gd name="T65" fmla="*/ 10 h 648"/>
              <a:gd name="T66" fmla="*/ 189 w 558"/>
              <a:gd name="T67" fmla="*/ 33 h 648"/>
              <a:gd name="T68" fmla="*/ 224 w 558"/>
              <a:gd name="T69" fmla="*/ 32 h 648"/>
              <a:gd name="T70" fmla="*/ 262 w 558"/>
              <a:gd name="T71" fmla="*/ 0 h 648"/>
              <a:gd name="T72" fmla="*/ 265 w 558"/>
              <a:gd name="T73" fmla="*/ 3 h 648"/>
              <a:gd name="T74" fmla="*/ 246 w 558"/>
              <a:gd name="T75" fmla="*/ 134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58" h="648">
                <a:moveTo>
                  <a:pt x="246" y="134"/>
                </a:moveTo>
                <a:cubicBezTo>
                  <a:pt x="273" y="139"/>
                  <a:pt x="290" y="155"/>
                  <a:pt x="301" y="176"/>
                </a:cubicBezTo>
                <a:cubicBezTo>
                  <a:pt x="299" y="185"/>
                  <a:pt x="288" y="192"/>
                  <a:pt x="288" y="205"/>
                </a:cubicBezTo>
                <a:cubicBezTo>
                  <a:pt x="288" y="232"/>
                  <a:pt x="329" y="248"/>
                  <a:pt x="344" y="263"/>
                </a:cubicBezTo>
                <a:cubicBezTo>
                  <a:pt x="419" y="269"/>
                  <a:pt x="470" y="299"/>
                  <a:pt x="555" y="296"/>
                </a:cubicBezTo>
                <a:cubicBezTo>
                  <a:pt x="552" y="298"/>
                  <a:pt x="549" y="299"/>
                  <a:pt x="545" y="300"/>
                </a:cubicBezTo>
                <a:cubicBezTo>
                  <a:pt x="558" y="329"/>
                  <a:pt x="530" y="349"/>
                  <a:pt x="514" y="369"/>
                </a:cubicBezTo>
                <a:cubicBezTo>
                  <a:pt x="501" y="385"/>
                  <a:pt x="485" y="403"/>
                  <a:pt x="481" y="420"/>
                </a:cubicBezTo>
                <a:cubicBezTo>
                  <a:pt x="476" y="438"/>
                  <a:pt x="480" y="456"/>
                  <a:pt x="475" y="471"/>
                </a:cubicBezTo>
                <a:cubicBezTo>
                  <a:pt x="471" y="483"/>
                  <a:pt x="461" y="494"/>
                  <a:pt x="456" y="504"/>
                </a:cubicBezTo>
                <a:cubicBezTo>
                  <a:pt x="449" y="516"/>
                  <a:pt x="445" y="527"/>
                  <a:pt x="437" y="538"/>
                </a:cubicBezTo>
                <a:cubicBezTo>
                  <a:pt x="451" y="565"/>
                  <a:pt x="475" y="633"/>
                  <a:pt x="433" y="648"/>
                </a:cubicBezTo>
                <a:cubicBezTo>
                  <a:pt x="429" y="629"/>
                  <a:pt x="427" y="607"/>
                  <a:pt x="432" y="588"/>
                </a:cubicBezTo>
                <a:cubicBezTo>
                  <a:pt x="418" y="592"/>
                  <a:pt x="407" y="587"/>
                  <a:pt x="396" y="586"/>
                </a:cubicBezTo>
                <a:cubicBezTo>
                  <a:pt x="372" y="582"/>
                  <a:pt x="352" y="597"/>
                  <a:pt x="336" y="584"/>
                </a:cubicBezTo>
                <a:cubicBezTo>
                  <a:pt x="330" y="569"/>
                  <a:pt x="324" y="553"/>
                  <a:pt x="319" y="538"/>
                </a:cubicBezTo>
                <a:cubicBezTo>
                  <a:pt x="312" y="533"/>
                  <a:pt x="302" y="530"/>
                  <a:pt x="295" y="525"/>
                </a:cubicBezTo>
                <a:cubicBezTo>
                  <a:pt x="293" y="534"/>
                  <a:pt x="293" y="545"/>
                  <a:pt x="291" y="554"/>
                </a:cubicBezTo>
                <a:cubicBezTo>
                  <a:pt x="273" y="545"/>
                  <a:pt x="250" y="542"/>
                  <a:pt x="232" y="533"/>
                </a:cubicBezTo>
                <a:cubicBezTo>
                  <a:pt x="231" y="524"/>
                  <a:pt x="235" y="519"/>
                  <a:pt x="234" y="510"/>
                </a:cubicBezTo>
                <a:cubicBezTo>
                  <a:pt x="252" y="498"/>
                  <a:pt x="269" y="485"/>
                  <a:pt x="287" y="472"/>
                </a:cubicBezTo>
                <a:cubicBezTo>
                  <a:pt x="289" y="449"/>
                  <a:pt x="292" y="428"/>
                  <a:pt x="290" y="402"/>
                </a:cubicBezTo>
                <a:cubicBezTo>
                  <a:pt x="267" y="373"/>
                  <a:pt x="243" y="359"/>
                  <a:pt x="201" y="346"/>
                </a:cubicBezTo>
                <a:cubicBezTo>
                  <a:pt x="183" y="340"/>
                  <a:pt x="162" y="332"/>
                  <a:pt x="145" y="329"/>
                </a:cubicBezTo>
                <a:cubicBezTo>
                  <a:pt x="136" y="327"/>
                  <a:pt x="127" y="330"/>
                  <a:pt x="118" y="327"/>
                </a:cubicBezTo>
                <a:cubicBezTo>
                  <a:pt x="111" y="325"/>
                  <a:pt x="98" y="311"/>
                  <a:pt x="93" y="305"/>
                </a:cubicBezTo>
                <a:cubicBezTo>
                  <a:pt x="77" y="283"/>
                  <a:pt x="67" y="259"/>
                  <a:pt x="50" y="239"/>
                </a:cubicBezTo>
                <a:cubicBezTo>
                  <a:pt x="32" y="219"/>
                  <a:pt x="16" y="200"/>
                  <a:pt x="0" y="180"/>
                </a:cubicBezTo>
                <a:cubicBezTo>
                  <a:pt x="18" y="184"/>
                  <a:pt x="33" y="174"/>
                  <a:pt x="54" y="173"/>
                </a:cubicBezTo>
                <a:cubicBezTo>
                  <a:pt x="63" y="164"/>
                  <a:pt x="68" y="152"/>
                  <a:pt x="76" y="143"/>
                </a:cubicBezTo>
                <a:cubicBezTo>
                  <a:pt x="83" y="105"/>
                  <a:pt x="57" y="94"/>
                  <a:pt x="59" y="57"/>
                </a:cubicBezTo>
                <a:cubicBezTo>
                  <a:pt x="64" y="46"/>
                  <a:pt x="71" y="37"/>
                  <a:pt x="72" y="23"/>
                </a:cubicBezTo>
                <a:cubicBezTo>
                  <a:pt x="94" y="23"/>
                  <a:pt x="108" y="15"/>
                  <a:pt x="125" y="10"/>
                </a:cubicBezTo>
                <a:cubicBezTo>
                  <a:pt x="139" y="20"/>
                  <a:pt x="161" y="31"/>
                  <a:pt x="189" y="33"/>
                </a:cubicBezTo>
                <a:cubicBezTo>
                  <a:pt x="200" y="34"/>
                  <a:pt x="216" y="34"/>
                  <a:pt x="224" y="32"/>
                </a:cubicBezTo>
                <a:cubicBezTo>
                  <a:pt x="240" y="28"/>
                  <a:pt x="249" y="7"/>
                  <a:pt x="262" y="0"/>
                </a:cubicBezTo>
                <a:cubicBezTo>
                  <a:pt x="264" y="0"/>
                  <a:pt x="264" y="1"/>
                  <a:pt x="265" y="3"/>
                </a:cubicBezTo>
                <a:cubicBezTo>
                  <a:pt x="241" y="34"/>
                  <a:pt x="231" y="88"/>
                  <a:pt x="246" y="134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43" name="Freeform 19"/>
          <p:cNvSpPr/>
          <p:nvPr/>
        </p:nvSpPr>
        <p:spPr bwMode="auto">
          <a:xfrm>
            <a:off x="7034809" y="4321175"/>
            <a:ext cx="361156" cy="609600"/>
          </a:xfrm>
          <a:custGeom>
            <a:avLst/>
            <a:gdLst>
              <a:gd name="T0" fmla="*/ 215 w 227"/>
              <a:gd name="T1" fmla="*/ 21 h 311"/>
              <a:gd name="T2" fmla="*/ 209 w 227"/>
              <a:gd name="T3" fmla="*/ 30 h 311"/>
              <a:gd name="T4" fmla="*/ 188 w 227"/>
              <a:gd name="T5" fmla="*/ 30 h 311"/>
              <a:gd name="T6" fmla="*/ 219 w 227"/>
              <a:gd name="T7" fmla="*/ 100 h 311"/>
              <a:gd name="T8" fmla="*/ 222 w 227"/>
              <a:gd name="T9" fmla="*/ 122 h 311"/>
              <a:gd name="T10" fmla="*/ 226 w 227"/>
              <a:gd name="T11" fmla="*/ 143 h 311"/>
              <a:gd name="T12" fmla="*/ 186 w 227"/>
              <a:gd name="T13" fmla="*/ 176 h 311"/>
              <a:gd name="T14" fmla="*/ 127 w 227"/>
              <a:gd name="T15" fmla="*/ 200 h 311"/>
              <a:gd name="T16" fmla="*/ 145 w 227"/>
              <a:gd name="T17" fmla="*/ 304 h 311"/>
              <a:gd name="T18" fmla="*/ 78 w 227"/>
              <a:gd name="T19" fmla="*/ 297 h 311"/>
              <a:gd name="T20" fmla="*/ 43 w 227"/>
              <a:gd name="T21" fmla="*/ 279 h 311"/>
              <a:gd name="T22" fmla="*/ 49 w 227"/>
              <a:gd name="T23" fmla="*/ 185 h 311"/>
              <a:gd name="T24" fmla="*/ 0 w 227"/>
              <a:gd name="T25" fmla="*/ 197 h 311"/>
              <a:gd name="T26" fmla="*/ 31 w 227"/>
              <a:gd name="T27" fmla="*/ 94 h 311"/>
              <a:gd name="T28" fmla="*/ 61 w 227"/>
              <a:gd name="T29" fmla="*/ 93 h 311"/>
              <a:gd name="T30" fmla="*/ 123 w 227"/>
              <a:gd name="T31" fmla="*/ 0 h 311"/>
              <a:gd name="T32" fmla="*/ 215 w 227"/>
              <a:gd name="T33" fmla="*/ 21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26" h="311">
                <a:moveTo>
                  <a:pt x="215" y="21"/>
                </a:moveTo>
                <a:cubicBezTo>
                  <a:pt x="211" y="22"/>
                  <a:pt x="206" y="22"/>
                  <a:pt x="209" y="30"/>
                </a:cubicBezTo>
                <a:cubicBezTo>
                  <a:pt x="202" y="30"/>
                  <a:pt x="195" y="30"/>
                  <a:pt x="188" y="30"/>
                </a:cubicBezTo>
                <a:cubicBezTo>
                  <a:pt x="176" y="62"/>
                  <a:pt x="211" y="75"/>
                  <a:pt x="219" y="100"/>
                </a:cubicBezTo>
                <a:cubicBezTo>
                  <a:pt x="221" y="105"/>
                  <a:pt x="221" y="114"/>
                  <a:pt x="222" y="122"/>
                </a:cubicBezTo>
                <a:cubicBezTo>
                  <a:pt x="223" y="127"/>
                  <a:pt x="227" y="138"/>
                  <a:pt x="226" y="143"/>
                </a:cubicBezTo>
                <a:cubicBezTo>
                  <a:pt x="224" y="153"/>
                  <a:pt x="196" y="171"/>
                  <a:pt x="186" y="176"/>
                </a:cubicBezTo>
                <a:cubicBezTo>
                  <a:pt x="165" y="187"/>
                  <a:pt x="144" y="189"/>
                  <a:pt x="127" y="200"/>
                </a:cubicBezTo>
                <a:cubicBezTo>
                  <a:pt x="133" y="235"/>
                  <a:pt x="143" y="266"/>
                  <a:pt x="145" y="304"/>
                </a:cubicBezTo>
                <a:cubicBezTo>
                  <a:pt x="117" y="311"/>
                  <a:pt x="100" y="305"/>
                  <a:pt x="78" y="297"/>
                </a:cubicBezTo>
                <a:cubicBezTo>
                  <a:pt x="62" y="292"/>
                  <a:pt x="49" y="291"/>
                  <a:pt x="43" y="279"/>
                </a:cubicBezTo>
                <a:cubicBezTo>
                  <a:pt x="47" y="250"/>
                  <a:pt x="51" y="221"/>
                  <a:pt x="49" y="185"/>
                </a:cubicBezTo>
                <a:cubicBezTo>
                  <a:pt x="38" y="189"/>
                  <a:pt x="13" y="222"/>
                  <a:pt x="0" y="197"/>
                </a:cubicBezTo>
                <a:cubicBezTo>
                  <a:pt x="13" y="165"/>
                  <a:pt x="26" y="134"/>
                  <a:pt x="31" y="94"/>
                </a:cubicBezTo>
                <a:cubicBezTo>
                  <a:pt x="40" y="94"/>
                  <a:pt x="53" y="96"/>
                  <a:pt x="61" y="93"/>
                </a:cubicBezTo>
                <a:cubicBezTo>
                  <a:pt x="88" y="68"/>
                  <a:pt x="107" y="35"/>
                  <a:pt x="123" y="0"/>
                </a:cubicBezTo>
                <a:cubicBezTo>
                  <a:pt x="161" y="0"/>
                  <a:pt x="197" y="1"/>
                  <a:pt x="215" y="21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44" name="Freeform 20"/>
          <p:cNvSpPr/>
          <p:nvPr/>
        </p:nvSpPr>
        <p:spPr bwMode="auto">
          <a:xfrm>
            <a:off x="7212808" y="4383088"/>
            <a:ext cx="518517" cy="982663"/>
          </a:xfrm>
          <a:custGeom>
            <a:avLst/>
            <a:gdLst>
              <a:gd name="T0" fmla="*/ 110 w 326"/>
              <a:gd name="T1" fmla="*/ 0 h 502"/>
              <a:gd name="T2" fmla="*/ 165 w 326"/>
              <a:gd name="T3" fmla="*/ 13 h 502"/>
              <a:gd name="T4" fmla="*/ 223 w 326"/>
              <a:gd name="T5" fmla="*/ 87 h 502"/>
              <a:gd name="T6" fmla="*/ 292 w 326"/>
              <a:gd name="T7" fmla="*/ 178 h 502"/>
              <a:gd name="T8" fmla="*/ 196 w 326"/>
              <a:gd name="T9" fmla="*/ 144 h 502"/>
              <a:gd name="T10" fmla="*/ 184 w 326"/>
              <a:gd name="T11" fmla="*/ 174 h 502"/>
              <a:gd name="T12" fmla="*/ 209 w 326"/>
              <a:gd name="T13" fmla="*/ 233 h 502"/>
              <a:gd name="T14" fmla="*/ 227 w 326"/>
              <a:gd name="T15" fmla="*/ 299 h 502"/>
              <a:gd name="T16" fmla="*/ 226 w 326"/>
              <a:gd name="T17" fmla="*/ 363 h 502"/>
              <a:gd name="T18" fmla="*/ 238 w 326"/>
              <a:gd name="T19" fmla="*/ 398 h 502"/>
              <a:gd name="T20" fmla="*/ 326 w 326"/>
              <a:gd name="T21" fmla="*/ 381 h 502"/>
              <a:gd name="T22" fmla="*/ 288 w 326"/>
              <a:gd name="T23" fmla="*/ 473 h 502"/>
              <a:gd name="T24" fmla="*/ 247 w 326"/>
              <a:gd name="T25" fmla="*/ 483 h 502"/>
              <a:gd name="T26" fmla="*/ 196 w 326"/>
              <a:gd name="T27" fmla="*/ 472 h 502"/>
              <a:gd name="T28" fmla="*/ 160 w 326"/>
              <a:gd name="T29" fmla="*/ 502 h 502"/>
              <a:gd name="T30" fmla="*/ 157 w 326"/>
              <a:gd name="T31" fmla="*/ 473 h 502"/>
              <a:gd name="T32" fmla="*/ 126 w 326"/>
              <a:gd name="T33" fmla="*/ 484 h 502"/>
              <a:gd name="T34" fmla="*/ 99 w 326"/>
              <a:gd name="T35" fmla="*/ 450 h 502"/>
              <a:gd name="T36" fmla="*/ 58 w 326"/>
              <a:gd name="T37" fmla="*/ 436 h 502"/>
              <a:gd name="T38" fmla="*/ 44 w 326"/>
              <a:gd name="T39" fmla="*/ 365 h 502"/>
              <a:gd name="T40" fmla="*/ 19 w 326"/>
              <a:gd name="T41" fmla="*/ 347 h 502"/>
              <a:gd name="T42" fmla="*/ 3 w 326"/>
              <a:gd name="T43" fmla="*/ 356 h 502"/>
              <a:gd name="T44" fmla="*/ 4 w 326"/>
              <a:gd name="T45" fmla="*/ 289 h 502"/>
              <a:gd name="T46" fmla="*/ 47 w 326"/>
              <a:gd name="T47" fmla="*/ 285 h 502"/>
              <a:gd name="T48" fmla="*/ 31 w 326"/>
              <a:gd name="T49" fmla="*/ 178 h 502"/>
              <a:gd name="T50" fmla="*/ 127 w 326"/>
              <a:gd name="T51" fmla="*/ 116 h 502"/>
              <a:gd name="T52" fmla="*/ 120 w 326"/>
              <a:gd name="T53" fmla="*/ 67 h 502"/>
              <a:gd name="T54" fmla="*/ 86 w 326"/>
              <a:gd name="T55" fmla="*/ 12 h 502"/>
              <a:gd name="T56" fmla="*/ 109 w 326"/>
              <a:gd name="T57" fmla="*/ 11 h 502"/>
              <a:gd name="T58" fmla="*/ 110 w 326"/>
              <a:gd name="T59" fmla="*/ 0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26" h="502">
                <a:moveTo>
                  <a:pt x="110" y="0"/>
                </a:moveTo>
                <a:cubicBezTo>
                  <a:pt x="123" y="10"/>
                  <a:pt x="144" y="19"/>
                  <a:pt x="165" y="13"/>
                </a:cubicBezTo>
                <a:cubicBezTo>
                  <a:pt x="182" y="37"/>
                  <a:pt x="202" y="63"/>
                  <a:pt x="223" y="87"/>
                </a:cubicBezTo>
                <a:cubicBezTo>
                  <a:pt x="248" y="117"/>
                  <a:pt x="264" y="151"/>
                  <a:pt x="292" y="178"/>
                </a:cubicBezTo>
                <a:cubicBezTo>
                  <a:pt x="241" y="185"/>
                  <a:pt x="243" y="140"/>
                  <a:pt x="196" y="144"/>
                </a:cubicBezTo>
                <a:cubicBezTo>
                  <a:pt x="193" y="152"/>
                  <a:pt x="183" y="163"/>
                  <a:pt x="184" y="174"/>
                </a:cubicBezTo>
                <a:cubicBezTo>
                  <a:pt x="184" y="188"/>
                  <a:pt x="204" y="217"/>
                  <a:pt x="209" y="233"/>
                </a:cubicBezTo>
                <a:cubicBezTo>
                  <a:pt x="215" y="252"/>
                  <a:pt x="224" y="278"/>
                  <a:pt x="227" y="299"/>
                </a:cubicBezTo>
                <a:cubicBezTo>
                  <a:pt x="230" y="321"/>
                  <a:pt x="223" y="344"/>
                  <a:pt x="226" y="363"/>
                </a:cubicBezTo>
                <a:cubicBezTo>
                  <a:pt x="227" y="374"/>
                  <a:pt x="234" y="384"/>
                  <a:pt x="238" y="398"/>
                </a:cubicBezTo>
                <a:cubicBezTo>
                  <a:pt x="275" y="401"/>
                  <a:pt x="289" y="379"/>
                  <a:pt x="326" y="381"/>
                </a:cubicBezTo>
                <a:cubicBezTo>
                  <a:pt x="318" y="417"/>
                  <a:pt x="306" y="448"/>
                  <a:pt x="288" y="473"/>
                </a:cubicBezTo>
                <a:cubicBezTo>
                  <a:pt x="272" y="474"/>
                  <a:pt x="262" y="482"/>
                  <a:pt x="247" y="483"/>
                </a:cubicBezTo>
                <a:cubicBezTo>
                  <a:pt x="228" y="483"/>
                  <a:pt x="211" y="469"/>
                  <a:pt x="196" y="472"/>
                </a:cubicBezTo>
                <a:cubicBezTo>
                  <a:pt x="179" y="475"/>
                  <a:pt x="178" y="498"/>
                  <a:pt x="160" y="502"/>
                </a:cubicBezTo>
                <a:cubicBezTo>
                  <a:pt x="160" y="492"/>
                  <a:pt x="157" y="484"/>
                  <a:pt x="157" y="473"/>
                </a:cubicBezTo>
                <a:cubicBezTo>
                  <a:pt x="146" y="477"/>
                  <a:pt x="137" y="481"/>
                  <a:pt x="126" y="484"/>
                </a:cubicBezTo>
                <a:cubicBezTo>
                  <a:pt x="116" y="473"/>
                  <a:pt x="109" y="460"/>
                  <a:pt x="99" y="450"/>
                </a:cubicBezTo>
                <a:cubicBezTo>
                  <a:pt x="84" y="447"/>
                  <a:pt x="73" y="440"/>
                  <a:pt x="58" y="436"/>
                </a:cubicBezTo>
                <a:cubicBezTo>
                  <a:pt x="65" y="411"/>
                  <a:pt x="51" y="386"/>
                  <a:pt x="44" y="365"/>
                </a:cubicBezTo>
                <a:cubicBezTo>
                  <a:pt x="36" y="359"/>
                  <a:pt x="26" y="354"/>
                  <a:pt x="19" y="347"/>
                </a:cubicBezTo>
                <a:cubicBezTo>
                  <a:pt x="11" y="348"/>
                  <a:pt x="10" y="355"/>
                  <a:pt x="3" y="356"/>
                </a:cubicBezTo>
                <a:cubicBezTo>
                  <a:pt x="0" y="334"/>
                  <a:pt x="2" y="310"/>
                  <a:pt x="4" y="289"/>
                </a:cubicBezTo>
                <a:cubicBezTo>
                  <a:pt x="18" y="287"/>
                  <a:pt x="32" y="286"/>
                  <a:pt x="47" y="285"/>
                </a:cubicBezTo>
                <a:cubicBezTo>
                  <a:pt x="48" y="248"/>
                  <a:pt x="36" y="213"/>
                  <a:pt x="31" y="178"/>
                </a:cubicBezTo>
                <a:cubicBezTo>
                  <a:pt x="64" y="159"/>
                  <a:pt x="107" y="149"/>
                  <a:pt x="127" y="116"/>
                </a:cubicBezTo>
                <a:cubicBezTo>
                  <a:pt x="123" y="98"/>
                  <a:pt x="124" y="82"/>
                  <a:pt x="120" y="67"/>
                </a:cubicBezTo>
                <a:cubicBezTo>
                  <a:pt x="114" y="45"/>
                  <a:pt x="93" y="33"/>
                  <a:pt x="86" y="12"/>
                </a:cubicBezTo>
                <a:cubicBezTo>
                  <a:pt x="92" y="10"/>
                  <a:pt x="101" y="11"/>
                  <a:pt x="109" y="11"/>
                </a:cubicBezTo>
                <a:cubicBezTo>
                  <a:pt x="111" y="10"/>
                  <a:pt x="109" y="3"/>
                  <a:pt x="110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45" name="Freeform 21"/>
          <p:cNvSpPr/>
          <p:nvPr/>
        </p:nvSpPr>
        <p:spPr bwMode="auto">
          <a:xfrm>
            <a:off x="6867130" y="4600575"/>
            <a:ext cx="421779" cy="692150"/>
          </a:xfrm>
          <a:custGeom>
            <a:avLst/>
            <a:gdLst>
              <a:gd name="T0" fmla="*/ 111 w 265"/>
              <a:gd name="T1" fmla="*/ 0 h 354"/>
              <a:gd name="T2" fmla="*/ 87 w 265"/>
              <a:gd name="T3" fmla="*/ 67 h 354"/>
              <a:gd name="T4" fmla="*/ 97 w 265"/>
              <a:gd name="T5" fmla="*/ 66 h 354"/>
              <a:gd name="T6" fmla="*/ 111 w 265"/>
              <a:gd name="T7" fmla="*/ 79 h 354"/>
              <a:gd name="T8" fmla="*/ 138 w 265"/>
              <a:gd name="T9" fmla="*/ 70 h 354"/>
              <a:gd name="T10" fmla="*/ 133 w 265"/>
              <a:gd name="T11" fmla="*/ 140 h 354"/>
              <a:gd name="T12" fmla="*/ 208 w 265"/>
              <a:gd name="T13" fmla="*/ 178 h 354"/>
              <a:gd name="T14" fmla="*/ 208 w 265"/>
              <a:gd name="T15" fmla="*/ 270 h 354"/>
              <a:gd name="T16" fmla="*/ 236 w 265"/>
              <a:gd name="T17" fmla="*/ 252 h 354"/>
              <a:gd name="T18" fmla="*/ 265 w 265"/>
              <a:gd name="T19" fmla="*/ 315 h 354"/>
              <a:gd name="T20" fmla="*/ 232 w 265"/>
              <a:gd name="T21" fmla="*/ 354 h 354"/>
              <a:gd name="T22" fmla="*/ 206 w 265"/>
              <a:gd name="T23" fmla="*/ 328 h 354"/>
              <a:gd name="T24" fmla="*/ 167 w 265"/>
              <a:gd name="T25" fmla="*/ 298 h 354"/>
              <a:gd name="T26" fmla="*/ 166 w 265"/>
              <a:gd name="T27" fmla="*/ 285 h 354"/>
              <a:gd name="T28" fmla="*/ 129 w 265"/>
              <a:gd name="T29" fmla="*/ 270 h 354"/>
              <a:gd name="T30" fmla="*/ 112 w 265"/>
              <a:gd name="T31" fmla="*/ 242 h 354"/>
              <a:gd name="T32" fmla="*/ 96 w 265"/>
              <a:gd name="T33" fmla="*/ 233 h 354"/>
              <a:gd name="T34" fmla="*/ 88 w 265"/>
              <a:gd name="T35" fmla="*/ 220 h 354"/>
              <a:gd name="T36" fmla="*/ 71 w 265"/>
              <a:gd name="T37" fmla="*/ 203 h 354"/>
              <a:gd name="T38" fmla="*/ 39 w 265"/>
              <a:gd name="T39" fmla="*/ 171 h 354"/>
              <a:gd name="T40" fmla="*/ 43 w 265"/>
              <a:gd name="T41" fmla="*/ 157 h 354"/>
              <a:gd name="T42" fmla="*/ 25 w 265"/>
              <a:gd name="T43" fmla="*/ 133 h 354"/>
              <a:gd name="T44" fmla="*/ 21 w 265"/>
              <a:gd name="T45" fmla="*/ 144 h 354"/>
              <a:gd name="T46" fmla="*/ 12 w 265"/>
              <a:gd name="T47" fmla="*/ 101 h 354"/>
              <a:gd name="T48" fmla="*/ 8 w 265"/>
              <a:gd name="T49" fmla="*/ 107 h 354"/>
              <a:gd name="T50" fmla="*/ 4 w 265"/>
              <a:gd name="T51" fmla="*/ 87 h 354"/>
              <a:gd name="T52" fmla="*/ 20 w 265"/>
              <a:gd name="T53" fmla="*/ 82 h 354"/>
              <a:gd name="T54" fmla="*/ 20 w 265"/>
              <a:gd name="T55" fmla="*/ 93 h 354"/>
              <a:gd name="T56" fmla="*/ 43 w 265"/>
              <a:gd name="T57" fmla="*/ 71 h 354"/>
              <a:gd name="T58" fmla="*/ 100 w 265"/>
              <a:gd name="T59" fmla="*/ 14 h 354"/>
              <a:gd name="T60" fmla="*/ 111 w 265"/>
              <a:gd name="T61" fmla="*/ 0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65" h="354">
                <a:moveTo>
                  <a:pt x="111" y="0"/>
                </a:moveTo>
                <a:cubicBezTo>
                  <a:pt x="107" y="21"/>
                  <a:pt x="94" y="44"/>
                  <a:pt x="87" y="67"/>
                </a:cubicBezTo>
                <a:cubicBezTo>
                  <a:pt x="88" y="70"/>
                  <a:pt x="94" y="65"/>
                  <a:pt x="97" y="66"/>
                </a:cubicBezTo>
                <a:cubicBezTo>
                  <a:pt x="101" y="71"/>
                  <a:pt x="106" y="75"/>
                  <a:pt x="111" y="79"/>
                </a:cubicBezTo>
                <a:cubicBezTo>
                  <a:pt x="124" y="80"/>
                  <a:pt x="132" y="75"/>
                  <a:pt x="138" y="70"/>
                </a:cubicBezTo>
                <a:cubicBezTo>
                  <a:pt x="143" y="94"/>
                  <a:pt x="135" y="117"/>
                  <a:pt x="133" y="140"/>
                </a:cubicBezTo>
                <a:cubicBezTo>
                  <a:pt x="147" y="163"/>
                  <a:pt x="180" y="168"/>
                  <a:pt x="208" y="178"/>
                </a:cubicBezTo>
                <a:cubicBezTo>
                  <a:pt x="204" y="208"/>
                  <a:pt x="207" y="239"/>
                  <a:pt x="208" y="270"/>
                </a:cubicBezTo>
                <a:cubicBezTo>
                  <a:pt x="217" y="269"/>
                  <a:pt x="225" y="255"/>
                  <a:pt x="236" y="252"/>
                </a:cubicBezTo>
                <a:cubicBezTo>
                  <a:pt x="256" y="262"/>
                  <a:pt x="260" y="289"/>
                  <a:pt x="265" y="315"/>
                </a:cubicBezTo>
                <a:cubicBezTo>
                  <a:pt x="255" y="329"/>
                  <a:pt x="244" y="342"/>
                  <a:pt x="232" y="354"/>
                </a:cubicBezTo>
                <a:cubicBezTo>
                  <a:pt x="217" y="354"/>
                  <a:pt x="214" y="338"/>
                  <a:pt x="206" y="328"/>
                </a:cubicBezTo>
                <a:cubicBezTo>
                  <a:pt x="194" y="315"/>
                  <a:pt x="178" y="310"/>
                  <a:pt x="167" y="298"/>
                </a:cubicBezTo>
                <a:cubicBezTo>
                  <a:pt x="168" y="293"/>
                  <a:pt x="167" y="288"/>
                  <a:pt x="166" y="285"/>
                </a:cubicBezTo>
                <a:cubicBezTo>
                  <a:pt x="155" y="278"/>
                  <a:pt x="145" y="264"/>
                  <a:pt x="129" y="270"/>
                </a:cubicBezTo>
                <a:cubicBezTo>
                  <a:pt x="122" y="262"/>
                  <a:pt x="121" y="251"/>
                  <a:pt x="112" y="242"/>
                </a:cubicBezTo>
                <a:cubicBezTo>
                  <a:pt x="108" y="238"/>
                  <a:pt x="101" y="238"/>
                  <a:pt x="96" y="233"/>
                </a:cubicBezTo>
                <a:cubicBezTo>
                  <a:pt x="93" y="230"/>
                  <a:pt x="91" y="224"/>
                  <a:pt x="88" y="220"/>
                </a:cubicBezTo>
                <a:cubicBezTo>
                  <a:pt x="84" y="215"/>
                  <a:pt x="76" y="210"/>
                  <a:pt x="71" y="203"/>
                </a:cubicBezTo>
                <a:cubicBezTo>
                  <a:pt x="60" y="188"/>
                  <a:pt x="59" y="175"/>
                  <a:pt x="39" y="171"/>
                </a:cubicBezTo>
                <a:cubicBezTo>
                  <a:pt x="40" y="164"/>
                  <a:pt x="35" y="157"/>
                  <a:pt x="43" y="157"/>
                </a:cubicBezTo>
                <a:cubicBezTo>
                  <a:pt x="37" y="150"/>
                  <a:pt x="33" y="134"/>
                  <a:pt x="25" y="133"/>
                </a:cubicBezTo>
                <a:cubicBezTo>
                  <a:pt x="19" y="132"/>
                  <a:pt x="25" y="143"/>
                  <a:pt x="21" y="144"/>
                </a:cubicBezTo>
                <a:cubicBezTo>
                  <a:pt x="4" y="138"/>
                  <a:pt x="28" y="107"/>
                  <a:pt x="12" y="101"/>
                </a:cubicBezTo>
                <a:cubicBezTo>
                  <a:pt x="8" y="101"/>
                  <a:pt x="8" y="104"/>
                  <a:pt x="8" y="107"/>
                </a:cubicBezTo>
                <a:cubicBezTo>
                  <a:pt x="0" y="105"/>
                  <a:pt x="3" y="95"/>
                  <a:pt x="4" y="87"/>
                </a:cubicBezTo>
                <a:cubicBezTo>
                  <a:pt x="9" y="85"/>
                  <a:pt x="14" y="83"/>
                  <a:pt x="20" y="82"/>
                </a:cubicBezTo>
                <a:cubicBezTo>
                  <a:pt x="20" y="86"/>
                  <a:pt x="20" y="90"/>
                  <a:pt x="20" y="93"/>
                </a:cubicBezTo>
                <a:cubicBezTo>
                  <a:pt x="32" y="90"/>
                  <a:pt x="31" y="74"/>
                  <a:pt x="43" y="71"/>
                </a:cubicBezTo>
                <a:cubicBezTo>
                  <a:pt x="46" y="36"/>
                  <a:pt x="65" y="18"/>
                  <a:pt x="100" y="14"/>
                </a:cubicBezTo>
                <a:cubicBezTo>
                  <a:pt x="104" y="10"/>
                  <a:pt x="108" y="5"/>
                  <a:pt x="111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46" name="Freeform 22"/>
          <p:cNvSpPr/>
          <p:nvPr/>
        </p:nvSpPr>
        <p:spPr bwMode="auto">
          <a:xfrm>
            <a:off x="8224045" y="4619625"/>
            <a:ext cx="566242" cy="1657350"/>
          </a:xfrm>
          <a:custGeom>
            <a:avLst/>
            <a:gdLst>
              <a:gd name="T0" fmla="*/ 130 w 356"/>
              <a:gd name="T1" fmla="*/ 847 h 847"/>
              <a:gd name="T2" fmla="*/ 124 w 356"/>
              <a:gd name="T3" fmla="*/ 847 h 847"/>
              <a:gd name="T4" fmla="*/ 68 w 356"/>
              <a:gd name="T5" fmla="*/ 758 h 847"/>
              <a:gd name="T6" fmla="*/ 12 w 356"/>
              <a:gd name="T7" fmla="*/ 728 h 847"/>
              <a:gd name="T8" fmla="*/ 35 w 356"/>
              <a:gd name="T9" fmla="*/ 702 h 847"/>
              <a:gd name="T10" fmla="*/ 50 w 356"/>
              <a:gd name="T11" fmla="*/ 667 h 847"/>
              <a:gd name="T12" fmla="*/ 104 w 356"/>
              <a:gd name="T13" fmla="*/ 625 h 847"/>
              <a:gd name="T14" fmla="*/ 126 w 356"/>
              <a:gd name="T15" fmla="*/ 580 h 847"/>
              <a:gd name="T16" fmla="*/ 137 w 356"/>
              <a:gd name="T17" fmla="*/ 611 h 847"/>
              <a:gd name="T18" fmla="*/ 147 w 356"/>
              <a:gd name="T19" fmla="*/ 619 h 847"/>
              <a:gd name="T20" fmla="*/ 159 w 356"/>
              <a:gd name="T21" fmla="*/ 642 h 847"/>
              <a:gd name="T22" fmla="*/ 234 w 356"/>
              <a:gd name="T23" fmla="*/ 661 h 847"/>
              <a:gd name="T24" fmla="*/ 257 w 356"/>
              <a:gd name="T25" fmla="*/ 657 h 847"/>
              <a:gd name="T26" fmla="*/ 236 w 356"/>
              <a:gd name="T27" fmla="*/ 649 h 847"/>
              <a:gd name="T28" fmla="*/ 166 w 356"/>
              <a:gd name="T29" fmla="*/ 632 h 847"/>
              <a:gd name="T30" fmla="*/ 170 w 356"/>
              <a:gd name="T31" fmla="*/ 566 h 847"/>
              <a:gd name="T32" fmla="*/ 132 w 356"/>
              <a:gd name="T33" fmla="*/ 529 h 847"/>
              <a:gd name="T34" fmla="*/ 124 w 356"/>
              <a:gd name="T35" fmla="*/ 503 h 847"/>
              <a:gd name="T36" fmla="*/ 107 w 356"/>
              <a:gd name="T37" fmla="*/ 482 h 847"/>
              <a:gd name="T38" fmla="*/ 87 w 356"/>
              <a:gd name="T39" fmla="*/ 462 h 847"/>
              <a:gd name="T40" fmla="*/ 55 w 356"/>
              <a:gd name="T41" fmla="*/ 459 h 847"/>
              <a:gd name="T42" fmla="*/ 31 w 356"/>
              <a:gd name="T43" fmla="*/ 425 h 847"/>
              <a:gd name="T44" fmla="*/ 9 w 356"/>
              <a:gd name="T45" fmla="*/ 388 h 847"/>
              <a:gd name="T46" fmla="*/ 5 w 356"/>
              <a:gd name="T47" fmla="*/ 370 h 847"/>
              <a:gd name="T48" fmla="*/ 18 w 356"/>
              <a:gd name="T49" fmla="*/ 327 h 847"/>
              <a:gd name="T50" fmla="*/ 0 w 356"/>
              <a:gd name="T51" fmla="*/ 257 h 847"/>
              <a:gd name="T52" fmla="*/ 37 w 356"/>
              <a:gd name="T53" fmla="*/ 189 h 847"/>
              <a:gd name="T54" fmla="*/ 43 w 356"/>
              <a:gd name="T55" fmla="*/ 138 h 847"/>
              <a:gd name="T56" fmla="*/ 75 w 356"/>
              <a:gd name="T57" fmla="*/ 90 h 847"/>
              <a:gd name="T58" fmla="*/ 108 w 356"/>
              <a:gd name="T59" fmla="*/ 15 h 847"/>
              <a:gd name="T60" fmla="*/ 267 w 356"/>
              <a:gd name="T61" fmla="*/ 36 h 847"/>
              <a:gd name="T62" fmla="*/ 335 w 356"/>
              <a:gd name="T63" fmla="*/ 0 h 847"/>
              <a:gd name="T64" fmla="*/ 341 w 356"/>
              <a:gd name="T65" fmla="*/ 72 h 847"/>
              <a:gd name="T66" fmla="*/ 356 w 356"/>
              <a:gd name="T67" fmla="*/ 115 h 847"/>
              <a:gd name="T68" fmla="*/ 313 w 356"/>
              <a:gd name="T69" fmla="*/ 169 h 847"/>
              <a:gd name="T70" fmla="*/ 271 w 356"/>
              <a:gd name="T71" fmla="*/ 223 h 847"/>
              <a:gd name="T72" fmla="*/ 275 w 356"/>
              <a:gd name="T73" fmla="*/ 263 h 847"/>
              <a:gd name="T74" fmla="*/ 278 w 356"/>
              <a:gd name="T75" fmla="*/ 305 h 847"/>
              <a:gd name="T76" fmla="*/ 265 w 356"/>
              <a:gd name="T77" fmla="*/ 342 h 847"/>
              <a:gd name="T78" fmla="*/ 250 w 356"/>
              <a:gd name="T79" fmla="*/ 379 h 847"/>
              <a:gd name="T80" fmla="*/ 302 w 356"/>
              <a:gd name="T81" fmla="*/ 455 h 847"/>
              <a:gd name="T82" fmla="*/ 327 w 356"/>
              <a:gd name="T83" fmla="*/ 464 h 847"/>
              <a:gd name="T84" fmla="*/ 328 w 356"/>
              <a:gd name="T85" fmla="*/ 524 h 847"/>
              <a:gd name="T86" fmla="*/ 308 w 356"/>
              <a:gd name="T87" fmla="*/ 567 h 847"/>
              <a:gd name="T88" fmla="*/ 246 w 356"/>
              <a:gd name="T89" fmla="*/ 698 h 847"/>
              <a:gd name="T90" fmla="*/ 199 w 356"/>
              <a:gd name="T91" fmla="*/ 719 h 847"/>
              <a:gd name="T92" fmla="*/ 205 w 356"/>
              <a:gd name="T93" fmla="*/ 818 h 847"/>
              <a:gd name="T94" fmla="*/ 130 w 356"/>
              <a:gd name="T95" fmla="*/ 847 h 8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6" h="846">
                <a:moveTo>
                  <a:pt x="130" y="847"/>
                </a:moveTo>
                <a:cubicBezTo>
                  <a:pt x="128" y="847"/>
                  <a:pt x="126" y="847"/>
                  <a:pt x="124" y="847"/>
                </a:cubicBezTo>
                <a:cubicBezTo>
                  <a:pt x="104" y="819"/>
                  <a:pt x="81" y="793"/>
                  <a:pt x="68" y="758"/>
                </a:cubicBezTo>
                <a:cubicBezTo>
                  <a:pt x="50" y="748"/>
                  <a:pt x="28" y="741"/>
                  <a:pt x="12" y="728"/>
                </a:cubicBezTo>
                <a:cubicBezTo>
                  <a:pt x="18" y="717"/>
                  <a:pt x="29" y="714"/>
                  <a:pt x="35" y="702"/>
                </a:cubicBezTo>
                <a:cubicBezTo>
                  <a:pt x="41" y="691"/>
                  <a:pt x="42" y="677"/>
                  <a:pt x="50" y="667"/>
                </a:cubicBezTo>
                <a:cubicBezTo>
                  <a:pt x="64" y="649"/>
                  <a:pt x="88" y="642"/>
                  <a:pt x="104" y="625"/>
                </a:cubicBezTo>
                <a:cubicBezTo>
                  <a:pt x="102" y="601"/>
                  <a:pt x="107" y="584"/>
                  <a:pt x="126" y="580"/>
                </a:cubicBezTo>
                <a:cubicBezTo>
                  <a:pt x="131" y="590"/>
                  <a:pt x="133" y="601"/>
                  <a:pt x="137" y="611"/>
                </a:cubicBezTo>
                <a:cubicBezTo>
                  <a:pt x="142" y="615"/>
                  <a:pt x="143" y="613"/>
                  <a:pt x="147" y="619"/>
                </a:cubicBezTo>
                <a:cubicBezTo>
                  <a:pt x="152" y="625"/>
                  <a:pt x="152" y="637"/>
                  <a:pt x="159" y="642"/>
                </a:cubicBezTo>
                <a:cubicBezTo>
                  <a:pt x="179" y="653"/>
                  <a:pt x="205" y="657"/>
                  <a:pt x="234" y="661"/>
                </a:cubicBezTo>
                <a:cubicBezTo>
                  <a:pt x="244" y="662"/>
                  <a:pt x="257" y="667"/>
                  <a:pt x="257" y="657"/>
                </a:cubicBezTo>
                <a:cubicBezTo>
                  <a:pt x="256" y="648"/>
                  <a:pt x="243" y="650"/>
                  <a:pt x="236" y="649"/>
                </a:cubicBezTo>
                <a:cubicBezTo>
                  <a:pt x="207" y="645"/>
                  <a:pt x="185" y="641"/>
                  <a:pt x="166" y="632"/>
                </a:cubicBezTo>
                <a:cubicBezTo>
                  <a:pt x="152" y="610"/>
                  <a:pt x="160" y="587"/>
                  <a:pt x="170" y="566"/>
                </a:cubicBezTo>
                <a:cubicBezTo>
                  <a:pt x="156" y="550"/>
                  <a:pt x="142" y="547"/>
                  <a:pt x="132" y="529"/>
                </a:cubicBezTo>
                <a:cubicBezTo>
                  <a:pt x="127" y="521"/>
                  <a:pt x="128" y="511"/>
                  <a:pt x="124" y="503"/>
                </a:cubicBezTo>
                <a:cubicBezTo>
                  <a:pt x="121" y="497"/>
                  <a:pt x="112" y="488"/>
                  <a:pt x="107" y="482"/>
                </a:cubicBezTo>
                <a:cubicBezTo>
                  <a:pt x="101" y="474"/>
                  <a:pt x="94" y="464"/>
                  <a:pt x="87" y="462"/>
                </a:cubicBezTo>
                <a:cubicBezTo>
                  <a:pt x="78" y="458"/>
                  <a:pt x="67" y="461"/>
                  <a:pt x="55" y="459"/>
                </a:cubicBezTo>
                <a:cubicBezTo>
                  <a:pt x="45" y="451"/>
                  <a:pt x="39" y="438"/>
                  <a:pt x="31" y="425"/>
                </a:cubicBezTo>
                <a:cubicBezTo>
                  <a:pt x="24" y="411"/>
                  <a:pt x="13" y="403"/>
                  <a:pt x="9" y="388"/>
                </a:cubicBezTo>
                <a:cubicBezTo>
                  <a:pt x="8" y="384"/>
                  <a:pt x="4" y="373"/>
                  <a:pt x="5" y="370"/>
                </a:cubicBezTo>
                <a:cubicBezTo>
                  <a:pt x="9" y="355"/>
                  <a:pt x="18" y="344"/>
                  <a:pt x="18" y="327"/>
                </a:cubicBezTo>
                <a:cubicBezTo>
                  <a:pt x="19" y="302"/>
                  <a:pt x="10" y="282"/>
                  <a:pt x="0" y="257"/>
                </a:cubicBezTo>
                <a:cubicBezTo>
                  <a:pt x="8" y="232"/>
                  <a:pt x="29" y="216"/>
                  <a:pt x="37" y="189"/>
                </a:cubicBezTo>
                <a:cubicBezTo>
                  <a:pt x="41" y="173"/>
                  <a:pt x="37" y="156"/>
                  <a:pt x="43" y="138"/>
                </a:cubicBezTo>
                <a:cubicBezTo>
                  <a:pt x="48" y="121"/>
                  <a:pt x="63" y="105"/>
                  <a:pt x="75" y="90"/>
                </a:cubicBezTo>
                <a:cubicBezTo>
                  <a:pt x="94" y="68"/>
                  <a:pt x="119" y="49"/>
                  <a:pt x="108" y="15"/>
                </a:cubicBezTo>
                <a:cubicBezTo>
                  <a:pt x="156" y="23"/>
                  <a:pt x="213" y="52"/>
                  <a:pt x="267" y="36"/>
                </a:cubicBezTo>
                <a:cubicBezTo>
                  <a:pt x="293" y="28"/>
                  <a:pt x="312" y="6"/>
                  <a:pt x="335" y="0"/>
                </a:cubicBezTo>
                <a:cubicBezTo>
                  <a:pt x="318" y="27"/>
                  <a:pt x="332" y="46"/>
                  <a:pt x="341" y="72"/>
                </a:cubicBezTo>
                <a:cubicBezTo>
                  <a:pt x="347" y="87"/>
                  <a:pt x="350" y="102"/>
                  <a:pt x="356" y="115"/>
                </a:cubicBezTo>
                <a:cubicBezTo>
                  <a:pt x="342" y="134"/>
                  <a:pt x="329" y="151"/>
                  <a:pt x="313" y="169"/>
                </a:cubicBezTo>
                <a:cubicBezTo>
                  <a:pt x="304" y="181"/>
                  <a:pt x="274" y="209"/>
                  <a:pt x="271" y="223"/>
                </a:cubicBezTo>
                <a:cubicBezTo>
                  <a:pt x="269" y="236"/>
                  <a:pt x="274" y="251"/>
                  <a:pt x="275" y="263"/>
                </a:cubicBezTo>
                <a:cubicBezTo>
                  <a:pt x="276" y="276"/>
                  <a:pt x="280" y="291"/>
                  <a:pt x="278" y="305"/>
                </a:cubicBezTo>
                <a:cubicBezTo>
                  <a:pt x="276" y="318"/>
                  <a:pt x="269" y="331"/>
                  <a:pt x="265" y="342"/>
                </a:cubicBezTo>
                <a:cubicBezTo>
                  <a:pt x="260" y="354"/>
                  <a:pt x="255" y="365"/>
                  <a:pt x="250" y="379"/>
                </a:cubicBezTo>
                <a:cubicBezTo>
                  <a:pt x="268" y="404"/>
                  <a:pt x="284" y="430"/>
                  <a:pt x="302" y="455"/>
                </a:cubicBezTo>
                <a:cubicBezTo>
                  <a:pt x="308" y="460"/>
                  <a:pt x="321" y="459"/>
                  <a:pt x="327" y="464"/>
                </a:cubicBezTo>
                <a:cubicBezTo>
                  <a:pt x="325" y="485"/>
                  <a:pt x="332" y="503"/>
                  <a:pt x="328" y="524"/>
                </a:cubicBezTo>
                <a:cubicBezTo>
                  <a:pt x="325" y="537"/>
                  <a:pt x="315" y="553"/>
                  <a:pt x="308" y="567"/>
                </a:cubicBezTo>
                <a:cubicBezTo>
                  <a:pt x="287" y="612"/>
                  <a:pt x="266" y="655"/>
                  <a:pt x="246" y="698"/>
                </a:cubicBezTo>
                <a:cubicBezTo>
                  <a:pt x="230" y="704"/>
                  <a:pt x="215" y="713"/>
                  <a:pt x="199" y="719"/>
                </a:cubicBezTo>
                <a:cubicBezTo>
                  <a:pt x="200" y="753"/>
                  <a:pt x="203" y="785"/>
                  <a:pt x="205" y="818"/>
                </a:cubicBezTo>
                <a:cubicBezTo>
                  <a:pt x="181" y="828"/>
                  <a:pt x="154" y="836"/>
                  <a:pt x="130" y="847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47" name="Freeform 23"/>
          <p:cNvSpPr/>
          <p:nvPr/>
        </p:nvSpPr>
        <p:spPr bwMode="auto">
          <a:xfrm>
            <a:off x="7526239" y="4689476"/>
            <a:ext cx="423069" cy="449263"/>
          </a:xfrm>
          <a:custGeom>
            <a:avLst/>
            <a:gdLst>
              <a:gd name="T0" fmla="*/ 8 w 266"/>
              <a:gd name="T1" fmla="*/ 0 h 229"/>
              <a:gd name="T2" fmla="*/ 68 w 266"/>
              <a:gd name="T3" fmla="*/ 34 h 229"/>
              <a:gd name="T4" fmla="*/ 124 w 266"/>
              <a:gd name="T5" fmla="*/ 22 h 229"/>
              <a:gd name="T6" fmla="*/ 263 w 266"/>
              <a:gd name="T7" fmla="*/ 88 h 229"/>
              <a:gd name="T8" fmla="*/ 261 w 266"/>
              <a:gd name="T9" fmla="*/ 146 h 229"/>
              <a:gd name="T10" fmla="*/ 205 w 266"/>
              <a:gd name="T11" fmla="*/ 210 h 229"/>
              <a:gd name="T12" fmla="*/ 141 w 266"/>
              <a:gd name="T13" fmla="*/ 212 h 229"/>
              <a:gd name="T14" fmla="*/ 53 w 266"/>
              <a:gd name="T15" fmla="*/ 229 h 229"/>
              <a:gd name="T16" fmla="*/ 42 w 266"/>
              <a:gd name="T17" fmla="*/ 138 h 229"/>
              <a:gd name="T18" fmla="*/ 25 w 266"/>
              <a:gd name="T19" fmla="*/ 74 h 229"/>
              <a:gd name="T20" fmla="*/ 0 w 266"/>
              <a:gd name="T21" fmla="*/ 17 h 229"/>
              <a:gd name="T22" fmla="*/ 8 w 266"/>
              <a:gd name="T23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66" h="229">
                <a:moveTo>
                  <a:pt x="8" y="0"/>
                </a:moveTo>
                <a:cubicBezTo>
                  <a:pt x="33" y="0"/>
                  <a:pt x="46" y="29"/>
                  <a:pt x="68" y="34"/>
                </a:cubicBezTo>
                <a:cubicBezTo>
                  <a:pt x="91" y="39"/>
                  <a:pt x="106" y="29"/>
                  <a:pt x="124" y="22"/>
                </a:cubicBezTo>
                <a:cubicBezTo>
                  <a:pt x="175" y="39"/>
                  <a:pt x="235" y="48"/>
                  <a:pt x="263" y="88"/>
                </a:cubicBezTo>
                <a:cubicBezTo>
                  <a:pt x="266" y="108"/>
                  <a:pt x="264" y="128"/>
                  <a:pt x="261" y="146"/>
                </a:cubicBezTo>
                <a:cubicBezTo>
                  <a:pt x="244" y="169"/>
                  <a:pt x="206" y="171"/>
                  <a:pt x="205" y="210"/>
                </a:cubicBezTo>
                <a:cubicBezTo>
                  <a:pt x="186" y="203"/>
                  <a:pt x="157" y="200"/>
                  <a:pt x="141" y="212"/>
                </a:cubicBezTo>
                <a:cubicBezTo>
                  <a:pt x="106" y="207"/>
                  <a:pt x="81" y="223"/>
                  <a:pt x="53" y="229"/>
                </a:cubicBezTo>
                <a:cubicBezTo>
                  <a:pt x="34" y="208"/>
                  <a:pt x="46" y="170"/>
                  <a:pt x="42" y="138"/>
                </a:cubicBezTo>
                <a:cubicBezTo>
                  <a:pt x="40" y="118"/>
                  <a:pt x="31" y="94"/>
                  <a:pt x="25" y="74"/>
                </a:cubicBezTo>
                <a:cubicBezTo>
                  <a:pt x="18" y="53"/>
                  <a:pt x="6" y="34"/>
                  <a:pt x="0" y="17"/>
                </a:cubicBezTo>
                <a:cubicBezTo>
                  <a:pt x="3" y="12"/>
                  <a:pt x="3" y="4"/>
                  <a:pt x="8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48" name="Freeform 24"/>
          <p:cNvSpPr/>
          <p:nvPr/>
        </p:nvSpPr>
        <p:spPr bwMode="auto">
          <a:xfrm>
            <a:off x="7459168" y="5094288"/>
            <a:ext cx="824211" cy="804863"/>
          </a:xfrm>
          <a:custGeom>
            <a:avLst/>
            <a:gdLst>
              <a:gd name="T0" fmla="*/ 330 w 518"/>
              <a:gd name="T1" fmla="*/ 49 h 411"/>
              <a:gd name="T2" fmla="*/ 334 w 518"/>
              <a:gd name="T3" fmla="*/ 21 h 411"/>
              <a:gd name="T4" fmla="*/ 353 w 518"/>
              <a:gd name="T5" fmla="*/ 66 h 411"/>
              <a:gd name="T6" fmla="*/ 445 w 518"/>
              <a:gd name="T7" fmla="*/ 78 h 411"/>
              <a:gd name="T8" fmla="*/ 450 w 518"/>
              <a:gd name="T9" fmla="*/ 140 h 411"/>
              <a:gd name="T10" fmla="*/ 474 w 518"/>
              <a:gd name="T11" fmla="*/ 133 h 411"/>
              <a:gd name="T12" fmla="*/ 499 w 518"/>
              <a:gd name="T13" fmla="*/ 183 h 411"/>
              <a:gd name="T14" fmla="*/ 518 w 518"/>
              <a:gd name="T15" fmla="*/ 215 h 411"/>
              <a:gd name="T16" fmla="*/ 483 w 518"/>
              <a:gd name="T17" fmla="*/ 279 h 411"/>
              <a:gd name="T18" fmla="*/ 439 w 518"/>
              <a:gd name="T19" fmla="*/ 311 h 411"/>
              <a:gd name="T20" fmla="*/ 411 w 518"/>
              <a:gd name="T21" fmla="*/ 330 h 411"/>
              <a:gd name="T22" fmla="*/ 425 w 518"/>
              <a:gd name="T23" fmla="*/ 382 h 411"/>
              <a:gd name="T24" fmla="*/ 407 w 518"/>
              <a:gd name="T25" fmla="*/ 411 h 411"/>
              <a:gd name="T26" fmla="*/ 367 w 518"/>
              <a:gd name="T27" fmla="*/ 361 h 411"/>
              <a:gd name="T28" fmla="*/ 211 w 518"/>
              <a:gd name="T29" fmla="*/ 262 h 411"/>
              <a:gd name="T30" fmla="*/ 134 w 518"/>
              <a:gd name="T31" fmla="*/ 249 h 411"/>
              <a:gd name="T32" fmla="*/ 108 w 518"/>
              <a:gd name="T33" fmla="*/ 232 h 411"/>
              <a:gd name="T34" fmla="*/ 70 w 518"/>
              <a:gd name="T35" fmla="*/ 206 h 411"/>
              <a:gd name="T36" fmla="*/ 25 w 518"/>
              <a:gd name="T37" fmla="*/ 210 h 411"/>
              <a:gd name="T38" fmla="*/ 0 w 518"/>
              <a:gd name="T39" fmla="*/ 169 h 411"/>
              <a:gd name="T40" fmla="*/ 43 w 518"/>
              <a:gd name="T41" fmla="*/ 121 h 411"/>
              <a:gd name="T42" fmla="*/ 141 w 518"/>
              <a:gd name="T43" fmla="*/ 121 h 411"/>
              <a:gd name="T44" fmla="*/ 172 w 518"/>
              <a:gd name="T45" fmla="*/ 66 h 411"/>
              <a:gd name="T46" fmla="*/ 192 w 518"/>
              <a:gd name="T47" fmla="*/ 13 h 411"/>
              <a:gd name="T48" fmla="*/ 275 w 518"/>
              <a:gd name="T49" fmla="*/ 29 h 411"/>
              <a:gd name="T50" fmla="*/ 330 w 518"/>
              <a:gd name="T51" fmla="*/ 49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18" h="411">
                <a:moveTo>
                  <a:pt x="330" y="49"/>
                </a:moveTo>
                <a:cubicBezTo>
                  <a:pt x="333" y="41"/>
                  <a:pt x="334" y="31"/>
                  <a:pt x="334" y="21"/>
                </a:cubicBezTo>
                <a:cubicBezTo>
                  <a:pt x="343" y="33"/>
                  <a:pt x="347" y="51"/>
                  <a:pt x="353" y="66"/>
                </a:cubicBezTo>
                <a:cubicBezTo>
                  <a:pt x="374" y="89"/>
                  <a:pt x="412" y="68"/>
                  <a:pt x="445" y="78"/>
                </a:cubicBezTo>
                <a:cubicBezTo>
                  <a:pt x="442" y="99"/>
                  <a:pt x="449" y="119"/>
                  <a:pt x="450" y="140"/>
                </a:cubicBezTo>
                <a:cubicBezTo>
                  <a:pt x="460" y="139"/>
                  <a:pt x="466" y="135"/>
                  <a:pt x="474" y="133"/>
                </a:cubicBezTo>
                <a:cubicBezTo>
                  <a:pt x="473" y="158"/>
                  <a:pt x="490" y="167"/>
                  <a:pt x="499" y="183"/>
                </a:cubicBezTo>
                <a:cubicBezTo>
                  <a:pt x="506" y="194"/>
                  <a:pt x="507" y="207"/>
                  <a:pt x="518" y="215"/>
                </a:cubicBezTo>
                <a:cubicBezTo>
                  <a:pt x="508" y="238"/>
                  <a:pt x="486" y="249"/>
                  <a:pt x="483" y="279"/>
                </a:cubicBezTo>
                <a:cubicBezTo>
                  <a:pt x="455" y="277"/>
                  <a:pt x="445" y="292"/>
                  <a:pt x="439" y="311"/>
                </a:cubicBezTo>
                <a:cubicBezTo>
                  <a:pt x="430" y="319"/>
                  <a:pt x="415" y="319"/>
                  <a:pt x="411" y="330"/>
                </a:cubicBezTo>
                <a:cubicBezTo>
                  <a:pt x="404" y="346"/>
                  <a:pt x="421" y="367"/>
                  <a:pt x="425" y="382"/>
                </a:cubicBezTo>
                <a:cubicBezTo>
                  <a:pt x="420" y="393"/>
                  <a:pt x="412" y="401"/>
                  <a:pt x="407" y="411"/>
                </a:cubicBezTo>
                <a:cubicBezTo>
                  <a:pt x="392" y="396"/>
                  <a:pt x="380" y="379"/>
                  <a:pt x="367" y="361"/>
                </a:cubicBezTo>
                <a:cubicBezTo>
                  <a:pt x="312" y="331"/>
                  <a:pt x="255" y="303"/>
                  <a:pt x="211" y="262"/>
                </a:cubicBezTo>
                <a:cubicBezTo>
                  <a:pt x="184" y="255"/>
                  <a:pt x="157" y="258"/>
                  <a:pt x="134" y="249"/>
                </a:cubicBezTo>
                <a:cubicBezTo>
                  <a:pt x="126" y="246"/>
                  <a:pt x="118" y="238"/>
                  <a:pt x="108" y="232"/>
                </a:cubicBezTo>
                <a:cubicBezTo>
                  <a:pt x="92" y="223"/>
                  <a:pt x="79" y="218"/>
                  <a:pt x="70" y="206"/>
                </a:cubicBezTo>
                <a:cubicBezTo>
                  <a:pt x="55" y="207"/>
                  <a:pt x="38" y="207"/>
                  <a:pt x="25" y="210"/>
                </a:cubicBezTo>
                <a:cubicBezTo>
                  <a:pt x="21" y="191"/>
                  <a:pt x="9" y="181"/>
                  <a:pt x="0" y="169"/>
                </a:cubicBezTo>
                <a:cubicBezTo>
                  <a:pt x="13" y="151"/>
                  <a:pt x="29" y="137"/>
                  <a:pt x="43" y="121"/>
                </a:cubicBezTo>
                <a:cubicBezTo>
                  <a:pt x="76" y="132"/>
                  <a:pt x="108" y="131"/>
                  <a:pt x="141" y="121"/>
                </a:cubicBezTo>
                <a:cubicBezTo>
                  <a:pt x="149" y="104"/>
                  <a:pt x="165" y="86"/>
                  <a:pt x="172" y="66"/>
                </a:cubicBezTo>
                <a:cubicBezTo>
                  <a:pt x="179" y="47"/>
                  <a:pt x="176" y="25"/>
                  <a:pt x="192" y="13"/>
                </a:cubicBezTo>
                <a:cubicBezTo>
                  <a:pt x="225" y="0"/>
                  <a:pt x="248" y="21"/>
                  <a:pt x="275" y="29"/>
                </a:cubicBezTo>
                <a:cubicBezTo>
                  <a:pt x="296" y="35"/>
                  <a:pt x="315" y="39"/>
                  <a:pt x="330" y="4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49" name="Freeform 25"/>
          <p:cNvSpPr/>
          <p:nvPr/>
        </p:nvSpPr>
        <p:spPr bwMode="auto">
          <a:xfrm>
            <a:off x="7256662" y="5249863"/>
            <a:ext cx="193477" cy="168275"/>
          </a:xfrm>
          <a:custGeom>
            <a:avLst/>
            <a:gdLst>
              <a:gd name="T0" fmla="*/ 23 w 121"/>
              <a:gd name="T1" fmla="*/ 0 h 86"/>
              <a:gd name="T2" fmla="*/ 24 w 121"/>
              <a:gd name="T3" fmla="*/ 1 h 86"/>
              <a:gd name="T4" fmla="*/ 65 w 121"/>
              <a:gd name="T5" fmla="*/ 19 h 86"/>
              <a:gd name="T6" fmla="*/ 90 w 121"/>
              <a:gd name="T7" fmla="*/ 58 h 86"/>
              <a:gd name="T8" fmla="*/ 116 w 121"/>
              <a:gd name="T9" fmla="*/ 48 h 86"/>
              <a:gd name="T10" fmla="*/ 121 w 121"/>
              <a:gd name="T11" fmla="*/ 86 h 86"/>
              <a:gd name="T12" fmla="*/ 102 w 121"/>
              <a:gd name="T13" fmla="*/ 86 h 86"/>
              <a:gd name="T14" fmla="*/ 81 w 121"/>
              <a:gd name="T15" fmla="*/ 62 h 86"/>
              <a:gd name="T16" fmla="*/ 49 w 121"/>
              <a:gd name="T17" fmla="*/ 53 h 86"/>
              <a:gd name="T18" fmla="*/ 0 w 121"/>
              <a:gd name="T19" fmla="*/ 30 h 86"/>
              <a:gd name="T20" fmla="*/ 23 w 121"/>
              <a:gd name="T21" fmla="*/ 0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0" h="86">
                <a:moveTo>
                  <a:pt x="23" y="0"/>
                </a:moveTo>
                <a:cubicBezTo>
                  <a:pt x="24" y="0"/>
                  <a:pt x="24" y="1"/>
                  <a:pt x="24" y="1"/>
                </a:cubicBezTo>
                <a:cubicBezTo>
                  <a:pt x="31" y="13"/>
                  <a:pt x="53" y="10"/>
                  <a:pt x="65" y="19"/>
                </a:cubicBezTo>
                <a:cubicBezTo>
                  <a:pt x="78" y="28"/>
                  <a:pt x="82" y="45"/>
                  <a:pt x="90" y="58"/>
                </a:cubicBezTo>
                <a:cubicBezTo>
                  <a:pt x="98" y="54"/>
                  <a:pt x="109" y="52"/>
                  <a:pt x="116" y="48"/>
                </a:cubicBezTo>
                <a:cubicBezTo>
                  <a:pt x="121" y="57"/>
                  <a:pt x="119" y="74"/>
                  <a:pt x="121" y="86"/>
                </a:cubicBezTo>
                <a:cubicBezTo>
                  <a:pt x="115" y="86"/>
                  <a:pt x="108" y="86"/>
                  <a:pt x="102" y="86"/>
                </a:cubicBezTo>
                <a:cubicBezTo>
                  <a:pt x="92" y="81"/>
                  <a:pt x="90" y="68"/>
                  <a:pt x="81" y="62"/>
                </a:cubicBezTo>
                <a:cubicBezTo>
                  <a:pt x="72" y="57"/>
                  <a:pt x="59" y="57"/>
                  <a:pt x="49" y="53"/>
                </a:cubicBezTo>
                <a:cubicBezTo>
                  <a:pt x="31" y="46"/>
                  <a:pt x="16" y="34"/>
                  <a:pt x="0" y="30"/>
                </a:cubicBezTo>
                <a:cubicBezTo>
                  <a:pt x="3" y="20"/>
                  <a:pt x="17" y="11"/>
                  <a:pt x="23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50" name="Freeform 26"/>
          <p:cNvSpPr/>
          <p:nvPr/>
        </p:nvSpPr>
        <p:spPr bwMode="auto">
          <a:xfrm>
            <a:off x="8119567" y="5538787"/>
            <a:ext cx="350838" cy="482600"/>
          </a:xfrm>
          <a:custGeom>
            <a:avLst/>
            <a:gdLst>
              <a:gd name="T0" fmla="*/ 221 w 221"/>
              <a:gd name="T1" fmla="*/ 97 h 246"/>
              <a:gd name="T2" fmla="*/ 212 w 221"/>
              <a:gd name="T3" fmla="*/ 125 h 246"/>
              <a:gd name="T4" fmla="*/ 205 w 221"/>
              <a:gd name="T5" fmla="*/ 105 h 246"/>
              <a:gd name="T6" fmla="*/ 159 w 221"/>
              <a:gd name="T7" fmla="*/ 116 h 246"/>
              <a:gd name="T8" fmla="*/ 157 w 221"/>
              <a:gd name="T9" fmla="*/ 150 h 246"/>
              <a:gd name="T10" fmla="*/ 88 w 221"/>
              <a:gd name="T11" fmla="*/ 229 h 246"/>
              <a:gd name="T12" fmla="*/ 68 w 221"/>
              <a:gd name="T13" fmla="*/ 246 h 246"/>
              <a:gd name="T14" fmla="*/ 37 w 221"/>
              <a:gd name="T15" fmla="*/ 204 h 246"/>
              <a:gd name="T16" fmla="*/ 0 w 221"/>
              <a:gd name="T17" fmla="*/ 196 h 246"/>
              <a:gd name="T18" fmla="*/ 25 w 221"/>
              <a:gd name="T19" fmla="*/ 157 h 246"/>
              <a:gd name="T20" fmla="*/ 9 w 221"/>
              <a:gd name="T21" fmla="*/ 109 h 246"/>
              <a:gd name="T22" fmla="*/ 33 w 221"/>
              <a:gd name="T23" fmla="*/ 93 h 246"/>
              <a:gd name="T24" fmla="*/ 80 w 221"/>
              <a:gd name="T25" fmla="*/ 66 h 246"/>
              <a:gd name="T26" fmla="*/ 111 w 221"/>
              <a:gd name="T27" fmla="*/ 0 h 246"/>
              <a:gd name="T28" fmla="*/ 149 w 221"/>
              <a:gd name="T29" fmla="*/ 4 h 246"/>
              <a:gd name="T30" fmla="*/ 178 w 221"/>
              <a:gd name="T31" fmla="*/ 39 h 246"/>
              <a:gd name="T32" fmla="*/ 183 w 221"/>
              <a:gd name="T33" fmla="*/ 59 h 246"/>
              <a:gd name="T34" fmla="*/ 221 w 221"/>
              <a:gd name="T35" fmla="*/ 97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21" h="246">
                <a:moveTo>
                  <a:pt x="221" y="97"/>
                </a:moveTo>
                <a:cubicBezTo>
                  <a:pt x="219" y="107"/>
                  <a:pt x="214" y="115"/>
                  <a:pt x="212" y="125"/>
                </a:cubicBezTo>
                <a:cubicBezTo>
                  <a:pt x="207" y="119"/>
                  <a:pt x="209" y="110"/>
                  <a:pt x="205" y="105"/>
                </a:cubicBezTo>
                <a:cubicBezTo>
                  <a:pt x="192" y="86"/>
                  <a:pt x="172" y="108"/>
                  <a:pt x="159" y="116"/>
                </a:cubicBezTo>
                <a:cubicBezTo>
                  <a:pt x="159" y="128"/>
                  <a:pt x="157" y="138"/>
                  <a:pt x="157" y="150"/>
                </a:cubicBezTo>
                <a:cubicBezTo>
                  <a:pt x="129" y="171"/>
                  <a:pt x="96" y="188"/>
                  <a:pt x="88" y="229"/>
                </a:cubicBezTo>
                <a:cubicBezTo>
                  <a:pt x="81" y="234"/>
                  <a:pt x="77" y="243"/>
                  <a:pt x="68" y="246"/>
                </a:cubicBezTo>
                <a:cubicBezTo>
                  <a:pt x="59" y="231"/>
                  <a:pt x="46" y="219"/>
                  <a:pt x="37" y="204"/>
                </a:cubicBezTo>
                <a:cubicBezTo>
                  <a:pt x="22" y="209"/>
                  <a:pt x="3" y="213"/>
                  <a:pt x="0" y="196"/>
                </a:cubicBezTo>
                <a:cubicBezTo>
                  <a:pt x="7" y="182"/>
                  <a:pt x="18" y="171"/>
                  <a:pt x="25" y="157"/>
                </a:cubicBezTo>
                <a:cubicBezTo>
                  <a:pt x="20" y="141"/>
                  <a:pt x="10" y="129"/>
                  <a:pt x="9" y="109"/>
                </a:cubicBezTo>
                <a:cubicBezTo>
                  <a:pt x="15" y="102"/>
                  <a:pt x="24" y="98"/>
                  <a:pt x="33" y="93"/>
                </a:cubicBezTo>
                <a:cubicBezTo>
                  <a:pt x="39" y="75"/>
                  <a:pt x="50" y="60"/>
                  <a:pt x="80" y="66"/>
                </a:cubicBezTo>
                <a:cubicBezTo>
                  <a:pt x="81" y="34"/>
                  <a:pt x="100" y="21"/>
                  <a:pt x="111" y="0"/>
                </a:cubicBezTo>
                <a:cubicBezTo>
                  <a:pt x="123" y="2"/>
                  <a:pt x="135" y="3"/>
                  <a:pt x="149" y="4"/>
                </a:cubicBezTo>
                <a:cubicBezTo>
                  <a:pt x="156" y="16"/>
                  <a:pt x="171" y="24"/>
                  <a:pt x="178" y="39"/>
                </a:cubicBezTo>
                <a:cubicBezTo>
                  <a:pt x="181" y="45"/>
                  <a:pt x="180" y="53"/>
                  <a:pt x="183" y="59"/>
                </a:cubicBezTo>
                <a:cubicBezTo>
                  <a:pt x="191" y="76"/>
                  <a:pt x="204" y="90"/>
                  <a:pt x="221" y="97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51" name="Freeform 27"/>
          <p:cNvSpPr/>
          <p:nvPr/>
        </p:nvSpPr>
        <p:spPr bwMode="auto">
          <a:xfrm>
            <a:off x="5631459" y="1898650"/>
            <a:ext cx="536575" cy="584200"/>
          </a:xfrm>
          <a:custGeom>
            <a:avLst/>
            <a:gdLst>
              <a:gd name="T0" fmla="*/ 28 w 337"/>
              <a:gd name="T1" fmla="*/ 112 h 298"/>
              <a:gd name="T2" fmla="*/ 41 w 337"/>
              <a:gd name="T3" fmla="*/ 107 h 298"/>
              <a:gd name="T4" fmla="*/ 4 w 337"/>
              <a:gd name="T5" fmla="*/ 46 h 298"/>
              <a:gd name="T6" fmla="*/ 2 w 337"/>
              <a:gd name="T7" fmla="*/ 0 h 298"/>
              <a:gd name="T8" fmla="*/ 61 w 337"/>
              <a:gd name="T9" fmla="*/ 26 h 298"/>
              <a:gd name="T10" fmla="*/ 115 w 337"/>
              <a:gd name="T11" fmla="*/ 21 h 298"/>
              <a:gd name="T12" fmla="*/ 128 w 337"/>
              <a:gd name="T13" fmla="*/ 6 h 298"/>
              <a:gd name="T14" fmla="*/ 161 w 337"/>
              <a:gd name="T15" fmla="*/ 1 h 298"/>
              <a:gd name="T16" fmla="*/ 275 w 337"/>
              <a:gd name="T17" fmla="*/ 22 h 298"/>
              <a:gd name="T18" fmla="*/ 326 w 337"/>
              <a:gd name="T19" fmla="*/ 95 h 298"/>
              <a:gd name="T20" fmla="*/ 337 w 337"/>
              <a:gd name="T21" fmla="*/ 101 h 298"/>
              <a:gd name="T22" fmla="*/ 297 w 337"/>
              <a:gd name="T23" fmla="*/ 178 h 298"/>
              <a:gd name="T24" fmla="*/ 300 w 337"/>
              <a:gd name="T25" fmla="*/ 224 h 298"/>
              <a:gd name="T26" fmla="*/ 292 w 337"/>
              <a:gd name="T27" fmla="*/ 245 h 298"/>
              <a:gd name="T28" fmla="*/ 296 w 337"/>
              <a:gd name="T29" fmla="*/ 285 h 298"/>
              <a:gd name="T30" fmla="*/ 255 w 337"/>
              <a:gd name="T31" fmla="*/ 273 h 298"/>
              <a:gd name="T32" fmla="*/ 222 w 337"/>
              <a:gd name="T33" fmla="*/ 207 h 298"/>
              <a:gd name="T34" fmla="*/ 207 w 337"/>
              <a:gd name="T35" fmla="*/ 242 h 298"/>
              <a:gd name="T36" fmla="*/ 192 w 337"/>
              <a:gd name="T37" fmla="*/ 256 h 298"/>
              <a:gd name="T38" fmla="*/ 160 w 337"/>
              <a:gd name="T39" fmla="*/ 294 h 298"/>
              <a:gd name="T40" fmla="*/ 138 w 337"/>
              <a:gd name="T41" fmla="*/ 298 h 298"/>
              <a:gd name="T42" fmla="*/ 36 w 337"/>
              <a:gd name="T43" fmla="*/ 254 h 298"/>
              <a:gd name="T44" fmla="*/ 47 w 337"/>
              <a:gd name="T45" fmla="*/ 203 h 298"/>
              <a:gd name="T46" fmla="*/ 52 w 337"/>
              <a:gd name="T47" fmla="*/ 217 h 298"/>
              <a:gd name="T48" fmla="*/ 84 w 337"/>
              <a:gd name="T49" fmla="*/ 172 h 298"/>
              <a:gd name="T50" fmla="*/ 32 w 337"/>
              <a:gd name="T51" fmla="*/ 134 h 298"/>
              <a:gd name="T52" fmla="*/ 28 w 337"/>
              <a:gd name="T53" fmla="*/ 112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37" h="298">
                <a:moveTo>
                  <a:pt x="28" y="112"/>
                </a:moveTo>
                <a:cubicBezTo>
                  <a:pt x="33" y="112"/>
                  <a:pt x="39" y="113"/>
                  <a:pt x="41" y="107"/>
                </a:cubicBezTo>
                <a:cubicBezTo>
                  <a:pt x="34" y="82"/>
                  <a:pt x="17" y="66"/>
                  <a:pt x="4" y="46"/>
                </a:cubicBezTo>
                <a:cubicBezTo>
                  <a:pt x="4" y="30"/>
                  <a:pt x="0" y="13"/>
                  <a:pt x="2" y="0"/>
                </a:cubicBezTo>
                <a:cubicBezTo>
                  <a:pt x="23" y="7"/>
                  <a:pt x="47" y="12"/>
                  <a:pt x="61" y="26"/>
                </a:cubicBezTo>
                <a:cubicBezTo>
                  <a:pt x="85" y="25"/>
                  <a:pt x="101" y="28"/>
                  <a:pt x="115" y="21"/>
                </a:cubicBezTo>
                <a:cubicBezTo>
                  <a:pt x="121" y="18"/>
                  <a:pt x="123" y="10"/>
                  <a:pt x="128" y="6"/>
                </a:cubicBezTo>
                <a:cubicBezTo>
                  <a:pt x="139" y="0"/>
                  <a:pt x="148" y="7"/>
                  <a:pt x="161" y="1"/>
                </a:cubicBezTo>
                <a:cubicBezTo>
                  <a:pt x="190" y="17"/>
                  <a:pt x="234" y="18"/>
                  <a:pt x="275" y="22"/>
                </a:cubicBezTo>
                <a:cubicBezTo>
                  <a:pt x="294" y="44"/>
                  <a:pt x="307" y="72"/>
                  <a:pt x="326" y="95"/>
                </a:cubicBezTo>
                <a:cubicBezTo>
                  <a:pt x="328" y="97"/>
                  <a:pt x="331" y="102"/>
                  <a:pt x="337" y="101"/>
                </a:cubicBezTo>
                <a:cubicBezTo>
                  <a:pt x="327" y="128"/>
                  <a:pt x="302" y="146"/>
                  <a:pt x="297" y="178"/>
                </a:cubicBezTo>
                <a:cubicBezTo>
                  <a:pt x="295" y="192"/>
                  <a:pt x="302" y="208"/>
                  <a:pt x="300" y="224"/>
                </a:cubicBezTo>
                <a:cubicBezTo>
                  <a:pt x="299" y="231"/>
                  <a:pt x="293" y="237"/>
                  <a:pt x="292" y="245"/>
                </a:cubicBezTo>
                <a:cubicBezTo>
                  <a:pt x="290" y="259"/>
                  <a:pt x="295" y="271"/>
                  <a:pt x="296" y="285"/>
                </a:cubicBezTo>
                <a:cubicBezTo>
                  <a:pt x="283" y="285"/>
                  <a:pt x="268" y="276"/>
                  <a:pt x="255" y="273"/>
                </a:cubicBezTo>
                <a:cubicBezTo>
                  <a:pt x="240" y="255"/>
                  <a:pt x="234" y="228"/>
                  <a:pt x="222" y="207"/>
                </a:cubicBezTo>
                <a:cubicBezTo>
                  <a:pt x="214" y="217"/>
                  <a:pt x="215" y="232"/>
                  <a:pt x="207" y="242"/>
                </a:cubicBezTo>
                <a:cubicBezTo>
                  <a:pt x="204" y="248"/>
                  <a:pt x="196" y="251"/>
                  <a:pt x="192" y="256"/>
                </a:cubicBezTo>
                <a:cubicBezTo>
                  <a:pt x="181" y="268"/>
                  <a:pt x="175" y="286"/>
                  <a:pt x="160" y="294"/>
                </a:cubicBezTo>
                <a:cubicBezTo>
                  <a:pt x="151" y="293"/>
                  <a:pt x="142" y="293"/>
                  <a:pt x="138" y="298"/>
                </a:cubicBezTo>
                <a:cubicBezTo>
                  <a:pt x="105" y="282"/>
                  <a:pt x="67" y="272"/>
                  <a:pt x="36" y="254"/>
                </a:cubicBezTo>
                <a:cubicBezTo>
                  <a:pt x="31" y="231"/>
                  <a:pt x="42" y="219"/>
                  <a:pt x="47" y="203"/>
                </a:cubicBezTo>
                <a:cubicBezTo>
                  <a:pt x="49" y="207"/>
                  <a:pt x="49" y="214"/>
                  <a:pt x="52" y="217"/>
                </a:cubicBezTo>
                <a:cubicBezTo>
                  <a:pt x="80" y="220"/>
                  <a:pt x="82" y="196"/>
                  <a:pt x="84" y="172"/>
                </a:cubicBezTo>
                <a:cubicBezTo>
                  <a:pt x="71" y="155"/>
                  <a:pt x="54" y="142"/>
                  <a:pt x="32" y="134"/>
                </a:cubicBezTo>
                <a:cubicBezTo>
                  <a:pt x="30" y="127"/>
                  <a:pt x="31" y="118"/>
                  <a:pt x="28" y="112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3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smtClean="0">
                <a:solidFill>
                  <a:srgbClr val="009B45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737449123"/>
      </p:ext>
    </p:extLst>
  </p:cSld>
  <p:clrMapOvr>
    <a:masterClrMapping/>
  </p:clrMapOvr>
  <p:transition/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smtClean="0">
                <a:solidFill>
                  <a:srgbClr val="009B45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6613542" y="1463647"/>
            <a:ext cx="2330808" cy="3231060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/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7" name="Freeform 6"/>
            <p:cNvSpPr/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8" name="Freeform 7"/>
            <p:cNvSpPr/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9" name="Freeform 8"/>
            <p:cNvSpPr/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3" h="433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0" name="Freeform 9"/>
            <p:cNvSpPr/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1" name="Freeform 10"/>
            <p:cNvSpPr/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6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2" name="Freeform 11"/>
            <p:cNvSpPr/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7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3" name="Freeform 12"/>
            <p:cNvSpPr/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4" name="Freeform 13"/>
            <p:cNvSpPr/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701164123"/>
      </p:ext>
    </p:extLst>
  </p:cSld>
  <p:clrMapOvr>
    <a:masterClrMapping/>
  </p:clrMapOvr>
  <p:transition/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smtClean="0">
                <a:solidFill>
                  <a:srgbClr val="009B45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6643750" y="1718548"/>
            <a:ext cx="2146608" cy="2941956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/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7" name="Freeform 6"/>
            <p:cNvSpPr/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8" name="Freeform 7"/>
            <p:cNvSpPr/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9" name="Freeform 8"/>
            <p:cNvSpPr/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0" name="Freeform 9"/>
            <p:cNvSpPr/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1" name="Freeform 10"/>
            <p:cNvSpPr/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2" name="Freeform 11"/>
            <p:cNvSpPr/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3" name="Freeform 12"/>
            <p:cNvSpPr/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0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4" name="Freeform 13"/>
            <p:cNvSpPr/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5" name="Freeform 14"/>
            <p:cNvSpPr/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6" name="Freeform 15"/>
            <p:cNvSpPr/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6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7" name="Freeform 16"/>
            <p:cNvSpPr/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8" name="Freeform 17"/>
            <p:cNvSpPr/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9" name="Freeform 18"/>
            <p:cNvSpPr/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0" name="Freeform 19"/>
            <p:cNvSpPr/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1" name="Freeform 20"/>
            <p:cNvSpPr/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2" name="Freeform 21"/>
            <p:cNvSpPr/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3" name="Freeform 22"/>
            <p:cNvSpPr/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4" name="Freeform 23"/>
            <p:cNvSpPr/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5" name="Freeform 24"/>
            <p:cNvSpPr/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6" name="Freeform 25"/>
            <p:cNvSpPr/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6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91126116"/>
      </p:ext>
    </p:extLst>
  </p:cSld>
  <p:clrMapOvr>
    <a:masterClrMapping/>
  </p:clrMapOvr>
  <p:transition/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smtClean="0">
                <a:solidFill>
                  <a:srgbClr val="009B45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6406586" y="1251220"/>
            <a:ext cx="2777469" cy="4189495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/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7" name="Freeform 6"/>
            <p:cNvSpPr/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8" name="Freeform 7"/>
            <p:cNvSpPr/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9" name="Freeform 8"/>
            <p:cNvSpPr/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10" name="Freeform 9"/>
            <p:cNvSpPr/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11" name="Freeform 10"/>
            <p:cNvSpPr/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12" name="Freeform 11"/>
            <p:cNvSpPr/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13" name="Freeform 12"/>
            <p:cNvSpPr/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14" name="Freeform 13"/>
            <p:cNvSpPr/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3" h="403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15" name="Freeform 14"/>
            <p:cNvSpPr/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6" name="Freeform 15"/>
            <p:cNvSpPr/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17" name="Freeform 16"/>
            <p:cNvSpPr/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18" name="Freeform 17"/>
            <p:cNvSpPr/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19" name="Freeform 18"/>
            <p:cNvSpPr/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20" name="Freeform 19"/>
            <p:cNvSpPr/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21" name="Freeform 20"/>
            <p:cNvSpPr/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22" name="Freeform 21"/>
            <p:cNvSpPr/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23" name="Freeform 22"/>
            <p:cNvSpPr/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24" name="Freeform 23"/>
            <p:cNvSpPr/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5" name="Freeform 24"/>
            <p:cNvSpPr/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26" name="Freeform 25"/>
            <p:cNvSpPr/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27" name="Freeform 26"/>
            <p:cNvSpPr/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8" name="Freeform 27"/>
            <p:cNvSpPr/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52" name="Freeform 28"/>
            <p:cNvSpPr/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53" name="Freeform 29"/>
            <p:cNvSpPr/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54" name="Freeform 30"/>
            <p:cNvSpPr/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55" name="Freeform 31"/>
            <p:cNvSpPr/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60" name="Freeform 32"/>
            <p:cNvSpPr/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61" name="Freeform 33"/>
            <p:cNvSpPr/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62" name="Freeform 34"/>
            <p:cNvSpPr/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</p:grpSp>
    </p:spTree>
    <p:extLst>
      <p:ext uri="{BB962C8B-B14F-4D97-AF65-F5344CB8AC3E}">
        <p14:creationId xmlns:p14="http://schemas.microsoft.com/office/powerpoint/2010/main" val="5214375"/>
      </p:ext>
    </p:extLst>
  </p:cSld>
  <p:clrMapOvr>
    <a:masterClrMapping/>
  </p:clrMapOvr>
  <p:transition/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smtClean="0">
                <a:solidFill>
                  <a:srgbClr val="009B45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183134" y="2390535"/>
            <a:ext cx="2800251" cy="1859181"/>
            <a:chOff x="6427410" y="2229908"/>
            <a:chExt cx="5332413" cy="2876550"/>
          </a:xfrm>
        </p:grpSpPr>
        <p:sp>
          <p:nvSpPr>
            <p:cNvPr id="6" name="Freeform 5"/>
            <p:cNvSpPr/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7" name="Freeform 6"/>
            <p:cNvSpPr/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6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8" name="Freeform 7"/>
            <p:cNvSpPr/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9" name="Freeform 8"/>
            <p:cNvSpPr/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0" name="Freeform 9"/>
            <p:cNvSpPr/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1" name="Freeform 10"/>
            <p:cNvSpPr/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1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2" name="Freeform 11"/>
            <p:cNvSpPr/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1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3" name="Freeform 12"/>
            <p:cNvSpPr/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6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4" name="Freeform 13"/>
            <p:cNvSpPr/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5" name="Freeform 14"/>
            <p:cNvSpPr/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6" name="Freeform 15"/>
            <p:cNvSpPr/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7" name="Freeform 16"/>
            <p:cNvSpPr/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3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8" name="Freeform 17"/>
            <p:cNvSpPr/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9" name="Freeform 18"/>
            <p:cNvSpPr/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2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</p:grpSp>
    </p:spTree>
    <p:extLst>
      <p:ext uri="{BB962C8B-B14F-4D97-AF65-F5344CB8AC3E}">
        <p14:creationId xmlns:p14="http://schemas.microsoft.com/office/powerpoint/2010/main" val="1253532809"/>
      </p:ext>
    </p:extLst>
  </p:cSld>
  <p:clrMapOvr>
    <a:masterClrMapping/>
  </p:clrMapOvr>
  <p:transition/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smtClean="0">
                <a:solidFill>
                  <a:srgbClr val="009B45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389884" y="1477167"/>
            <a:ext cx="2525736" cy="3244850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/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7" name="Freeform 6"/>
            <p:cNvSpPr/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3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8" name="Freeform 7"/>
            <p:cNvSpPr/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9" name="Freeform 8"/>
            <p:cNvSpPr/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0" name="Freeform 9"/>
            <p:cNvSpPr/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1" name="Freeform 10"/>
            <p:cNvSpPr/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2" name="Freeform 11"/>
            <p:cNvSpPr/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3" name="Freeform 12"/>
            <p:cNvSpPr/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1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4" name="Freeform 13"/>
            <p:cNvSpPr/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1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5" name="Freeform 14"/>
            <p:cNvSpPr/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6" name="Freeform 15"/>
            <p:cNvSpPr/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7" name="Freeform 16"/>
            <p:cNvSpPr/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8" name="Freeform 17"/>
            <p:cNvSpPr/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19" name="Freeform 18"/>
            <p:cNvSpPr/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0" name="Freeform 19"/>
            <p:cNvSpPr/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1" name="Freeform 20"/>
            <p:cNvSpPr/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2" name="Freeform 21"/>
            <p:cNvSpPr/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3" name="Freeform 22"/>
            <p:cNvSpPr/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4" name="Freeform 23"/>
            <p:cNvSpPr/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5" name="Freeform 24"/>
            <p:cNvSpPr/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6" name="Freeform 25"/>
            <p:cNvSpPr/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27" name="Freeform 26"/>
            <p:cNvSpPr/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</p:grpSp>
    </p:spTree>
    <p:extLst>
      <p:ext uri="{BB962C8B-B14F-4D97-AF65-F5344CB8AC3E}">
        <p14:creationId xmlns:p14="http://schemas.microsoft.com/office/powerpoint/2010/main" val="2469940785"/>
      </p:ext>
    </p:extLst>
  </p:cSld>
  <p:clrMapOvr>
    <a:masterClrMapping/>
  </p:clrMapOvr>
  <p:transition/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8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4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smtClean="0">
                <a:solidFill>
                  <a:srgbClr val="009B45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3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5676876" y="1987007"/>
            <a:ext cx="3696693" cy="2373058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/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53" name="Freeform 8"/>
            <p:cNvSpPr/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54" name="Freeform 9"/>
            <p:cNvSpPr/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55" name="Freeform 10"/>
            <p:cNvSpPr/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56" name="Freeform 11"/>
            <p:cNvSpPr/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57" name="Freeform 12"/>
            <p:cNvSpPr/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3"/>
            </a:p>
          </p:txBody>
        </p:sp>
        <p:sp>
          <p:nvSpPr>
            <p:cNvPr id="58" name="Freeform 13"/>
            <p:cNvSpPr/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1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60" name="Freeform 14"/>
            <p:cNvSpPr/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61" name="Freeform 15"/>
            <p:cNvSpPr/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62" name="Freeform 16"/>
            <p:cNvSpPr/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63" name="Freeform 17"/>
            <p:cNvSpPr/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7168" name="Freeform 18"/>
            <p:cNvSpPr/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7169" name="Freeform 19"/>
            <p:cNvSpPr/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7170" name="Freeform 20"/>
            <p:cNvSpPr/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7171" name="Freeform 21"/>
            <p:cNvSpPr/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7172" name="Freeform 22"/>
            <p:cNvSpPr/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  <p:sp>
          <p:nvSpPr>
            <p:cNvPr id="7174" name="Freeform 23"/>
            <p:cNvSpPr/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3"/>
            </a:p>
          </p:txBody>
        </p:sp>
      </p:grpSp>
    </p:spTree>
    <p:extLst>
      <p:ext uri="{BB962C8B-B14F-4D97-AF65-F5344CB8AC3E}">
        <p14:creationId xmlns:p14="http://schemas.microsoft.com/office/powerpoint/2010/main" val="1082744517"/>
      </p:ext>
    </p:extLst>
  </p:cSld>
  <p:clrMapOvr>
    <a:masterClrMapping/>
  </p:clrMapOvr>
  <p:transition/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463"/>
          </a:p>
        </p:txBody>
      </p:sp>
      <p:pic>
        <p:nvPicPr>
          <p:cNvPr id="4" name="Imagen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65773" y="3117548"/>
            <a:ext cx="2574455" cy="6229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00786324"/>
      </p:ext>
    </p:extLst>
  </p:cSld>
  <p:clrMapOvr>
    <a:masterClrMapping/>
  </p:clrMapOvr>
  <p:transition/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1_Blank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66981922"/>
      </p:ext>
    </p:extLst>
  </p:cSld>
  <p:clrMapOvr>
    <a:masterClrMapping/>
  </p:clrMapOvr>
  <p:transition/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81038" y="6356351"/>
            <a:ext cx="2228850" cy="365125"/>
          </a:xfrm>
          <a:prstGeom prst="rect">
            <a:avLst/>
          </a:prstGeom>
        </p:spPr>
        <p:txBody>
          <a:bodyPr/>
          <a:lstStyle/>
          <a:p>
            <a:fld id="{CB9A75FB-65AC-AC41-84B9-6C116412F2AC}" type="datetimeFigureOut">
              <a:rPr lang="es-ES_tradnl" smtClean="0"/>
              <a:t>18/10/2024</a:t>
            </a:fld>
            <a:endParaRPr lang="es-ES_tradnl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281363" y="6356351"/>
            <a:ext cx="3343275" cy="365125"/>
          </a:xfrm>
          <a:prstGeom prst="rect">
            <a:avLst/>
          </a:prstGeom>
        </p:spPr>
        <p:txBody>
          <a:bodyPr/>
          <a:lstStyle/>
          <a:p>
            <a:endParaRPr lang="es-ES_tradnl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996113" y="6356351"/>
            <a:ext cx="2228850" cy="365125"/>
          </a:xfrm>
          <a:prstGeom prst="rect">
            <a:avLst/>
          </a:prstGeom>
        </p:spPr>
        <p:txBody>
          <a:bodyPr/>
          <a:lstStyle/>
          <a:p>
            <a:fld id="{CDE6F2AA-4381-1D4B-B554-52F8CA63EE4B}" type="slidenum">
              <a:rPr lang="es-ES_tradnl" smtClean="0"/>
              <a:t>‹#›</a:t>
            </a:fld>
            <a:endParaRPr lang="es-ES_tradnl"/>
          </a:p>
        </p:txBody>
      </p:sp>
    </p:spTree>
    <p:extLst>
      <p:ext uri="{BB962C8B-B14F-4D97-AF65-F5344CB8AC3E}">
        <p14:creationId xmlns:p14="http://schemas.microsoft.com/office/powerpoint/2010/main" val="3656707089"/>
      </p:ext>
    </p:extLst>
  </p:cSld>
  <p:clrMapOvr>
    <a:masterClrMapping/>
  </p:clrMapOvr>
</p:sldLayout>
</file>

<file path=ppt/slideLayouts/slideLayout33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>
            <a:extLst>
              <a:ext uri="{FF2B5EF4-FFF2-40B4-BE49-F238E27FC236}">
                <a16:creationId xmlns:a16="http://schemas.microsoft.com/office/drawing/2014/main" id="{029673EB-6B55-4D4B-B7DC-79285FF6261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1212647-8FB9-4258-85F8-92BBE085A0D4}" type="datetimeFigureOut">
              <a:rPr lang="es-PE" smtClean="0"/>
              <a:t>18/10/2024</a:t>
            </a:fld>
            <a:endParaRPr lang="es-PE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A9A0EB74-A083-4FC5-A02D-E763B3F6214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4C4359A-62CE-4CBB-A2FA-7A383DEDC6F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03687E4-FD26-4F35-A934-C4C037BF023A}" type="slidenum">
              <a:rPr lang="es-PE" smtClean="0"/>
              <a:t>‹#›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15147602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/Relationships>
</file>

<file path=ppt/slideMasters/_rels/slideMaster2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44.xml"/><Relationship Id="rId18" Type="http://schemas.openxmlformats.org/officeDocument/2006/relationships/slideLayout" Target="../slideLayouts/slideLayout49.xml"/><Relationship Id="rId26" Type="http://schemas.openxmlformats.org/officeDocument/2006/relationships/slideLayout" Target="../slideLayouts/slideLayout57.xml"/><Relationship Id="rId3" Type="http://schemas.openxmlformats.org/officeDocument/2006/relationships/slideLayout" Target="../slideLayouts/slideLayout34.xml"/><Relationship Id="rId21" Type="http://schemas.openxmlformats.org/officeDocument/2006/relationships/slideLayout" Target="../slideLayouts/slideLayout52.xml"/><Relationship Id="rId34" Type="http://schemas.openxmlformats.org/officeDocument/2006/relationships/image" Target="../media/image2.svg"/><Relationship Id="rId7" Type="http://schemas.openxmlformats.org/officeDocument/2006/relationships/slideLayout" Target="../slideLayouts/slideLayout38.xml"/><Relationship Id="rId12" Type="http://schemas.openxmlformats.org/officeDocument/2006/relationships/slideLayout" Target="../slideLayouts/slideLayout43.xml"/><Relationship Id="rId17" Type="http://schemas.openxmlformats.org/officeDocument/2006/relationships/slideLayout" Target="../slideLayouts/slideLayout48.xml"/><Relationship Id="rId25" Type="http://schemas.openxmlformats.org/officeDocument/2006/relationships/slideLayout" Target="../slideLayouts/slideLayout56.xml"/><Relationship Id="rId33" Type="http://schemas.openxmlformats.org/officeDocument/2006/relationships/image" Target="../media/image1.png"/><Relationship Id="rId2" Type="http://schemas.openxmlformats.org/officeDocument/2006/relationships/slideLayout" Target="../slideLayouts/slideLayout33.xml"/><Relationship Id="rId16" Type="http://schemas.openxmlformats.org/officeDocument/2006/relationships/slideLayout" Target="../slideLayouts/slideLayout47.xml"/><Relationship Id="rId20" Type="http://schemas.openxmlformats.org/officeDocument/2006/relationships/slideLayout" Target="../slideLayouts/slideLayout51.xml"/><Relationship Id="rId29" Type="http://schemas.openxmlformats.org/officeDocument/2006/relationships/slideLayout" Target="../slideLayouts/slideLayout60.xml"/><Relationship Id="rId1" Type="http://schemas.openxmlformats.org/officeDocument/2006/relationships/slideLayout" Target="../slideLayouts/slideLayout32.xml"/><Relationship Id="rId6" Type="http://schemas.openxmlformats.org/officeDocument/2006/relationships/slideLayout" Target="../slideLayouts/slideLayout37.xml"/><Relationship Id="rId11" Type="http://schemas.openxmlformats.org/officeDocument/2006/relationships/slideLayout" Target="../slideLayouts/slideLayout42.xml"/><Relationship Id="rId24" Type="http://schemas.openxmlformats.org/officeDocument/2006/relationships/slideLayout" Target="../slideLayouts/slideLayout55.xml"/><Relationship Id="rId32" Type="http://schemas.openxmlformats.org/officeDocument/2006/relationships/theme" Target="../theme/theme2.xml"/><Relationship Id="rId5" Type="http://schemas.openxmlformats.org/officeDocument/2006/relationships/slideLayout" Target="../slideLayouts/slideLayout36.xml"/><Relationship Id="rId15" Type="http://schemas.openxmlformats.org/officeDocument/2006/relationships/slideLayout" Target="../slideLayouts/slideLayout46.xml"/><Relationship Id="rId23" Type="http://schemas.openxmlformats.org/officeDocument/2006/relationships/slideLayout" Target="../slideLayouts/slideLayout54.xml"/><Relationship Id="rId28" Type="http://schemas.openxmlformats.org/officeDocument/2006/relationships/slideLayout" Target="../slideLayouts/slideLayout59.xml"/><Relationship Id="rId10" Type="http://schemas.openxmlformats.org/officeDocument/2006/relationships/slideLayout" Target="../slideLayouts/slideLayout41.xml"/><Relationship Id="rId19" Type="http://schemas.openxmlformats.org/officeDocument/2006/relationships/slideLayout" Target="../slideLayouts/slideLayout50.xml"/><Relationship Id="rId31" Type="http://schemas.openxmlformats.org/officeDocument/2006/relationships/slideLayout" Target="../slideLayouts/slideLayout62.xml"/><Relationship Id="rId4" Type="http://schemas.openxmlformats.org/officeDocument/2006/relationships/slideLayout" Target="../slideLayouts/slideLayout35.xml"/><Relationship Id="rId9" Type="http://schemas.openxmlformats.org/officeDocument/2006/relationships/slideLayout" Target="../slideLayouts/slideLayout40.xml"/><Relationship Id="rId14" Type="http://schemas.openxmlformats.org/officeDocument/2006/relationships/slideLayout" Target="../slideLayouts/slideLayout45.xml"/><Relationship Id="rId22" Type="http://schemas.openxmlformats.org/officeDocument/2006/relationships/slideLayout" Target="../slideLayouts/slideLayout53.xml"/><Relationship Id="rId27" Type="http://schemas.openxmlformats.org/officeDocument/2006/relationships/slideLayout" Target="../slideLayouts/slideLayout58.xml"/><Relationship Id="rId30" Type="http://schemas.openxmlformats.org/officeDocument/2006/relationships/slideLayout" Target="../slideLayouts/slideLayout61.xml"/><Relationship Id="rId8" Type="http://schemas.openxmlformats.org/officeDocument/2006/relationships/slideLayout" Target="../slideLayouts/slideLayout39.xml"/></Relationships>
</file>

<file path=ppt/slideMasters/_rels/slideMaster3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75.xml"/><Relationship Id="rId18" Type="http://schemas.openxmlformats.org/officeDocument/2006/relationships/slideLayout" Target="../slideLayouts/slideLayout80.xml"/><Relationship Id="rId26" Type="http://schemas.openxmlformats.org/officeDocument/2006/relationships/slideLayout" Target="../slideLayouts/slideLayout88.xml"/><Relationship Id="rId39" Type="http://schemas.openxmlformats.org/officeDocument/2006/relationships/image" Target="../media/image2.svg"/><Relationship Id="rId21" Type="http://schemas.openxmlformats.org/officeDocument/2006/relationships/slideLayout" Target="../slideLayouts/slideLayout83.xml"/><Relationship Id="rId34" Type="http://schemas.openxmlformats.org/officeDocument/2006/relationships/slideLayout" Target="../slideLayouts/slideLayout96.xml"/><Relationship Id="rId7" Type="http://schemas.openxmlformats.org/officeDocument/2006/relationships/slideLayout" Target="../slideLayouts/slideLayout69.xml"/><Relationship Id="rId12" Type="http://schemas.openxmlformats.org/officeDocument/2006/relationships/slideLayout" Target="../slideLayouts/slideLayout74.xml"/><Relationship Id="rId17" Type="http://schemas.openxmlformats.org/officeDocument/2006/relationships/slideLayout" Target="../slideLayouts/slideLayout79.xml"/><Relationship Id="rId25" Type="http://schemas.openxmlformats.org/officeDocument/2006/relationships/slideLayout" Target="../slideLayouts/slideLayout87.xml"/><Relationship Id="rId33" Type="http://schemas.openxmlformats.org/officeDocument/2006/relationships/slideLayout" Target="../slideLayouts/slideLayout95.xml"/><Relationship Id="rId38" Type="http://schemas.openxmlformats.org/officeDocument/2006/relationships/image" Target="../media/image1.png"/><Relationship Id="rId2" Type="http://schemas.openxmlformats.org/officeDocument/2006/relationships/slideLayout" Target="../slideLayouts/slideLayout64.xml"/><Relationship Id="rId16" Type="http://schemas.openxmlformats.org/officeDocument/2006/relationships/slideLayout" Target="../slideLayouts/slideLayout78.xml"/><Relationship Id="rId20" Type="http://schemas.openxmlformats.org/officeDocument/2006/relationships/slideLayout" Target="../slideLayouts/slideLayout82.xml"/><Relationship Id="rId29" Type="http://schemas.openxmlformats.org/officeDocument/2006/relationships/slideLayout" Target="../slideLayouts/slideLayout91.xml"/><Relationship Id="rId1" Type="http://schemas.openxmlformats.org/officeDocument/2006/relationships/slideLayout" Target="../slideLayouts/slideLayout63.xml"/><Relationship Id="rId6" Type="http://schemas.openxmlformats.org/officeDocument/2006/relationships/slideLayout" Target="../slideLayouts/slideLayout68.xml"/><Relationship Id="rId11" Type="http://schemas.openxmlformats.org/officeDocument/2006/relationships/slideLayout" Target="../slideLayouts/slideLayout73.xml"/><Relationship Id="rId24" Type="http://schemas.openxmlformats.org/officeDocument/2006/relationships/slideLayout" Target="../slideLayouts/slideLayout86.xml"/><Relationship Id="rId32" Type="http://schemas.openxmlformats.org/officeDocument/2006/relationships/slideLayout" Target="../slideLayouts/slideLayout94.xml"/><Relationship Id="rId37" Type="http://schemas.openxmlformats.org/officeDocument/2006/relationships/theme" Target="../theme/theme3.xml"/><Relationship Id="rId5" Type="http://schemas.openxmlformats.org/officeDocument/2006/relationships/slideLayout" Target="../slideLayouts/slideLayout67.xml"/><Relationship Id="rId15" Type="http://schemas.openxmlformats.org/officeDocument/2006/relationships/slideLayout" Target="../slideLayouts/slideLayout77.xml"/><Relationship Id="rId23" Type="http://schemas.openxmlformats.org/officeDocument/2006/relationships/slideLayout" Target="../slideLayouts/slideLayout85.xml"/><Relationship Id="rId28" Type="http://schemas.openxmlformats.org/officeDocument/2006/relationships/slideLayout" Target="../slideLayouts/slideLayout90.xml"/><Relationship Id="rId36" Type="http://schemas.openxmlformats.org/officeDocument/2006/relationships/slideLayout" Target="../slideLayouts/slideLayout98.xml"/><Relationship Id="rId10" Type="http://schemas.openxmlformats.org/officeDocument/2006/relationships/slideLayout" Target="../slideLayouts/slideLayout72.xml"/><Relationship Id="rId19" Type="http://schemas.openxmlformats.org/officeDocument/2006/relationships/slideLayout" Target="../slideLayouts/slideLayout81.xml"/><Relationship Id="rId31" Type="http://schemas.openxmlformats.org/officeDocument/2006/relationships/slideLayout" Target="../slideLayouts/slideLayout93.xml"/><Relationship Id="rId4" Type="http://schemas.openxmlformats.org/officeDocument/2006/relationships/slideLayout" Target="../slideLayouts/slideLayout66.xml"/><Relationship Id="rId9" Type="http://schemas.openxmlformats.org/officeDocument/2006/relationships/slideLayout" Target="../slideLayouts/slideLayout71.xml"/><Relationship Id="rId14" Type="http://schemas.openxmlformats.org/officeDocument/2006/relationships/slideLayout" Target="../slideLayouts/slideLayout76.xml"/><Relationship Id="rId22" Type="http://schemas.openxmlformats.org/officeDocument/2006/relationships/slideLayout" Target="../slideLayouts/slideLayout84.xml"/><Relationship Id="rId27" Type="http://schemas.openxmlformats.org/officeDocument/2006/relationships/slideLayout" Target="../slideLayouts/slideLayout89.xml"/><Relationship Id="rId30" Type="http://schemas.openxmlformats.org/officeDocument/2006/relationships/slideLayout" Target="../slideLayouts/slideLayout92.xml"/><Relationship Id="rId35" Type="http://schemas.openxmlformats.org/officeDocument/2006/relationships/slideLayout" Target="../slideLayouts/slideLayout97.xml"/><Relationship Id="rId8" Type="http://schemas.openxmlformats.org/officeDocument/2006/relationships/slideLayout" Target="../slideLayouts/slideLayout70.xml"/><Relationship Id="rId3" Type="http://schemas.openxmlformats.org/officeDocument/2006/relationships/slideLayout" Target="../slideLayouts/slideLayout65.xml"/></Relationships>
</file>

<file path=ppt/slideMasters/_rels/slideMaster4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11.xml"/><Relationship Id="rId18" Type="http://schemas.openxmlformats.org/officeDocument/2006/relationships/slideLayout" Target="../slideLayouts/slideLayout116.xml"/><Relationship Id="rId26" Type="http://schemas.openxmlformats.org/officeDocument/2006/relationships/slideLayout" Target="../slideLayouts/slideLayout124.xml"/><Relationship Id="rId39" Type="http://schemas.openxmlformats.org/officeDocument/2006/relationships/image" Target="../media/image2.svg"/><Relationship Id="rId21" Type="http://schemas.openxmlformats.org/officeDocument/2006/relationships/slideLayout" Target="../slideLayouts/slideLayout119.xml"/><Relationship Id="rId34" Type="http://schemas.openxmlformats.org/officeDocument/2006/relationships/slideLayout" Target="../slideLayouts/slideLayout132.xml"/><Relationship Id="rId7" Type="http://schemas.openxmlformats.org/officeDocument/2006/relationships/slideLayout" Target="../slideLayouts/slideLayout105.xml"/><Relationship Id="rId12" Type="http://schemas.openxmlformats.org/officeDocument/2006/relationships/slideLayout" Target="../slideLayouts/slideLayout110.xml"/><Relationship Id="rId17" Type="http://schemas.openxmlformats.org/officeDocument/2006/relationships/slideLayout" Target="../slideLayouts/slideLayout115.xml"/><Relationship Id="rId25" Type="http://schemas.openxmlformats.org/officeDocument/2006/relationships/slideLayout" Target="../slideLayouts/slideLayout123.xml"/><Relationship Id="rId33" Type="http://schemas.openxmlformats.org/officeDocument/2006/relationships/slideLayout" Target="../slideLayouts/slideLayout131.xml"/><Relationship Id="rId38" Type="http://schemas.openxmlformats.org/officeDocument/2006/relationships/image" Target="../media/image1.png"/><Relationship Id="rId2" Type="http://schemas.openxmlformats.org/officeDocument/2006/relationships/slideLayout" Target="../slideLayouts/slideLayout100.xml"/><Relationship Id="rId16" Type="http://schemas.openxmlformats.org/officeDocument/2006/relationships/slideLayout" Target="../slideLayouts/slideLayout114.xml"/><Relationship Id="rId20" Type="http://schemas.openxmlformats.org/officeDocument/2006/relationships/slideLayout" Target="../slideLayouts/slideLayout118.xml"/><Relationship Id="rId29" Type="http://schemas.openxmlformats.org/officeDocument/2006/relationships/slideLayout" Target="../slideLayouts/slideLayout127.xml"/><Relationship Id="rId1" Type="http://schemas.openxmlformats.org/officeDocument/2006/relationships/slideLayout" Target="../slideLayouts/slideLayout99.xml"/><Relationship Id="rId6" Type="http://schemas.openxmlformats.org/officeDocument/2006/relationships/slideLayout" Target="../slideLayouts/slideLayout104.xml"/><Relationship Id="rId11" Type="http://schemas.openxmlformats.org/officeDocument/2006/relationships/slideLayout" Target="../slideLayouts/slideLayout109.xml"/><Relationship Id="rId24" Type="http://schemas.openxmlformats.org/officeDocument/2006/relationships/slideLayout" Target="../slideLayouts/slideLayout122.xml"/><Relationship Id="rId32" Type="http://schemas.openxmlformats.org/officeDocument/2006/relationships/slideLayout" Target="../slideLayouts/slideLayout130.xml"/><Relationship Id="rId37" Type="http://schemas.openxmlformats.org/officeDocument/2006/relationships/theme" Target="../theme/theme4.xml"/><Relationship Id="rId5" Type="http://schemas.openxmlformats.org/officeDocument/2006/relationships/slideLayout" Target="../slideLayouts/slideLayout103.xml"/><Relationship Id="rId15" Type="http://schemas.openxmlformats.org/officeDocument/2006/relationships/slideLayout" Target="../slideLayouts/slideLayout113.xml"/><Relationship Id="rId23" Type="http://schemas.openxmlformats.org/officeDocument/2006/relationships/slideLayout" Target="../slideLayouts/slideLayout121.xml"/><Relationship Id="rId28" Type="http://schemas.openxmlformats.org/officeDocument/2006/relationships/slideLayout" Target="../slideLayouts/slideLayout126.xml"/><Relationship Id="rId36" Type="http://schemas.openxmlformats.org/officeDocument/2006/relationships/slideLayout" Target="../slideLayouts/slideLayout134.xml"/><Relationship Id="rId10" Type="http://schemas.openxmlformats.org/officeDocument/2006/relationships/slideLayout" Target="../slideLayouts/slideLayout108.xml"/><Relationship Id="rId19" Type="http://schemas.openxmlformats.org/officeDocument/2006/relationships/slideLayout" Target="../slideLayouts/slideLayout117.xml"/><Relationship Id="rId31" Type="http://schemas.openxmlformats.org/officeDocument/2006/relationships/slideLayout" Target="../slideLayouts/slideLayout129.xml"/><Relationship Id="rId4" Type="http://schemas.openxmlformats.org/officeDocument/2006/relationships/slideLayout" Target="../slideLayouts/slideLayout102.xml"/><Relationship Id="rId9" Type="http://schemas.openxmlformats.org/officeDocument/2006/relationships/slideLayout" Target="../slideLayouts/slideLayout107.xml"/><Relationship Id="rId14" Type="http://schemas.openxmlformats.org/officeDocument/2006/relationships/slideLayout" Target="../slideLayouts/slideLayout112.xml"/><Relationship Id="rId22" Type="http://schemas.openxmlformats.org/officeDocument/2006/relationships/slideLayout" Target="../slideLayouts/slideLayout120.xml"/><Relationship Id="rId27" Type="http://schemas.openxmlformats.org/officeDocument/2006/relationships/slideLayout" Target="../slideLayouts/slideLayout125.xml"/><Relationship Id="rId30" Type="http://schemas.openxmlformats.org/officeDocument/2006/relationships/slideLayout" Target="../slideLayouts/slideLayout128.xml"/><Relationship Id="rId35" Type="http://schemas.openxmlformats.org/officeDocument/2006/relationships/slideLayout" Target="../slideLayouts/slideLayout133.xml"/><Relationship Id="rId8" Type="http://schemas.openxmlformats.org/officeDocument/2006/relationships/slideLayout" Target="../slideLayouts/slideLayout106.xml"/><Relationship Id="rId3" Type="http://schemas.openxmlformats.org/officeDocument/2006/relationships/slideLayout" Target="../slideLayouts/slideLayout101.xml"/></Relationships>
</file>

<file path=ppt/slideMasters/_rels/slideMaster5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47.xml"/><Relationship Id="rId18" Type="http://schemas.openxmlformats.org/officeDocument/2006/relationships/slideLayout" Target="../slideLayouts/slideLayout152.xml"/><Relationship Id="rId26" Type="http://schemas.openxmlformats.org/officeDocument/2006/relationships/slideLayout" Target="../slideLayouts/slideLayout160.xml"/><Relationship Id="rId39" Type="http://schemas.openxmlformats.org/officeDocument/2006/relationships/image" Target="../media/image2.svg"/><Relationship Id="rId21" Type="http://schemas.openxmlformats.org/officeDocument/2006/relationships/slideLayout" Target="../slideLayouts/slideLayout155.xml"/><Relationship Id="rId34" Type="http://schemas.openxmlformats.org/officeDocument/2006/relationships/slideLayout" Target="../slideLayouts/slideLayout168.xml"/><Relationship Id="rId7" Type="http://schemas.openxmlformats.org/officeDocument/2006/relationships/slideLayout" Target="../slideLayouts/slideLayout141.xml"/><Relationship Id="rId12" Type="http://schemas.openxmlformats.org/officeDocument/2006/relationships/slideLayout" Target="../slideLayouts/slideLayout146.xml"/><Relationship Id="rId17" Type="http://schemas.openxmlformats.org/officeDocument/2006/relationships/slideLayout" Target="../slideLayouts/slideLayout151.xml"/><Relationship Id="rId25" Type="http://schemas.openxmlformats.org/officeDocument/2006/relationships/slideLayout" Target="../slideLayouts/slideLayout159.xml"/><Relationship Id="rId33" Type="http://schemas.openxmlformats.org/officeDocument/2006/relationships/slideLayout" Target="../slideLayouts/slideLayout167.xml"/><Relationship Id="rId38" Type="http://schemas.openxmlformats.org/officeDocument/2006/relationships/image" Target="../media/image1.png"/><Relationship Id="rId2" Type="http://schemas.openxmlformats.org/officeDocument/2006/relationships/slideLayout" Target="../slideLayouts/slideLayout136.xml"/><Relationship Id="rId16" Type="http://schemas.openxmlformats.org/officeDocument/2006/relationships/slideLayout" Target="../slideLayouts/slideLayout150.xml"/><Relationship Id="rId20" Type="http://schemas.openxmlformats.org/officeDocument/2006/relationships/slideLayout" Target="../slideLayouts/slideLayout154.xml"/><Relationship Id="rId29" Type="http://schemas.openxmlformats.org/officeDocument/2006/relationships/slideLayout" Target="../slideLayouts/slideLayout163.xml"/><Relationship Id="rId1" Type="http://schemas.openxmlformats.org/officeDocument/2006/relationships/slideLayout" Target="../slideLayouts/slideLayout135.xml"/><Relationship Id="rId6" Type="http://schemas.openxmlformats.org/officeDocument/2006/relationships/slideLayout" Target="../slideLayouts/slideLayout140.xml"/><Relationship Id="rId11" Type="http://schemas.openxmlformats.org/officeDocument/2006/relationships/slideLayout" Target="../slideLayouts/slideLayout145.xml"/><Relationship Id="rId24" Type="http://schemas.openxmlformats.org/officeDocument/2006/relationships/slideLayout" Target="../slideLayouts/slideLayout158.xml"/><Relationship Id="rId32" Type="http://schemas.openxmlformats.org/officeDocument/2006/relationships/slideLayout" Target="../slideLayouts/slideLayout166.xml"/><Relationship Id="rId37" Type="http://schemas.openxmlformats.org/officeDocument/2006/relationships/theme" Target="../theme/theme5.xml"/><Relationship Id="rId5" Type="http://schemas.openxmlformats.org/officeDocument/2006/relationships/slideLayout" Target="../slideLayouts/slideLayout139.xml"/><Relationship Id="rId15" Type="http://schemas.openxmlformats.org/officeDocument/2006/relationships/slideLayout" Target="../slideLayouts/slideLayout149.xml"/><Relationship Id="rId23" Type="http://schemas.openxmlformats.org/officeDocument/2006/relationships/slideLayout" Target="../slideLayouts/slideLayout157.xml"/><Relationship Id="rId28" Type="http://schemas.openxmlformats.org/officeDocument/2006/relationships/slideLayout" Target="../slideLayouts/slideLayout162.xml"/><Relationship Id="rId36" Type="http://schemas.openxmlformats.org/officeDocument/2006/relationships/slideLayout" Target="../slideLayouts/slideLayout170.xml"/><Relationship Id="rId10" Type="http://schemas.openxmlformats.org/officeDocument/2006/relationships/slideLayout" Target="../slideLayouts/slideLayout144.xml"/><Relationship Id="rId19" Type="http://schemas.openxmlformats.org/officeDocument/2006/relationships/slideLayout" Target="../slideLayouts/slideLayout153.xml"/><Relationship Id="rId31" Type="http://schemas.openxmlformats.org/officeDocument/2006/relationships/slideLayout" Target="../slideLayouts/slideLayout165.xml"/><Relationship Id="rId4" Type="http://schemas.openxmlformats.org/officeDocument/2006/relationships/slideLayout" Target="../slideLayouts/slideLayout138.xml"/><Relationship Id="rId9" Type="http://schemas.openxmlformats.org/officeDocument/2006/relationships/slideLayout" Target="../slideLayouts/slideLayout143.xml"/><Relationship Id="rId14" Type="http://schemas.openxmlformats.org/officeDocument/2006/relationships/slideLayout" Target="../slideLayouts/slideLayout148.xml"/><Relationship Id="rId22" Type="http://schemas.openxmlformats.org/officeDocument/2006/relationships/slideLayout" Target="../slideLayouts/slideLayout156.xml"/><Relationship Id="rId27" Type="http://schemas.openxmlformats.org/officeDocument/2006/relationships/slideLayout" Target="../slideLayouts/slideLayout161.xml"/><Relationship Id="rId30" Type="http://schemas.openxmlformats.org/officeDocument/2006/relationships/slideLayout" Target="../slideLayouts/slideLayout164.xml"/><Relationship Id="rId35" Type="http://schemas.openxmlformats.org/officeDocument/2006/relationships/slideLayout" Target="../slideLayouts/slideLayout169.xml"/><Relationship Id="rId8" Type="http://schemas.openxmlformats.org/officeDocument/2006/relationships/slideLayout" Target="../slideLayouts/slideLayout142.xml"/><Relationship Id="rId3" Type="http://schemas.openxmlformats.org/officeDocument/2006/relationships/slideLayout" Target="../slideLayouts/slideLayout137.xml"/></Relationships>
</file>

<file path=ppt/slideMasters/_rels/slideMaster6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83.xml"/><Relationship Id="rId18" Type="http://schemas.openxmlformats.org/officeDocument/2006/relationships/slideLayout" Target="../slideLayouts/slideLayout188.xml"/><Relationship Id="rId26" Type="http://schemas.openxmlformats.org/officeDocument/2006/relationships/slideLayout" Target="../slideLayouts/slideLayout196.xml"/><Relationship Id="rId3" Type="http://schemas.openxmlformats.org/officeDocument/2006/relationships/slideLayout" Target="../slideLayouts/slideLayout173.xml"/><Relationship Id="rId21" Type="http://schemas.openxmlformats.org/officeDocument/2006/relationships/slideLayout" Target="../slideLayouts/slideLayout191.xml"/><Relationship Id="rId7" Type="http://schemas.openxmlformats.org/officeDocument/2006/relationships/slideLayout" Target="../slideLayouts/slideLayout177.xml"/><Relationship Id="rId12" Type="http://schemas.openxmlformats.org/officeDocument/2006/relationships/slideLayout" Target="../slideLayouts/slideLayout182.xml"/><Relationship Id="rId17" Type="http://schemas.openxmlformats.org/officeDocument/2006/relationships/slideLayout" Target="../slideLayouts/slideLayout187.xml"/><Relationship Id="rId25" Type="http://schemas.openxmlformats.org/officeDocument/2006/relationships/slideLayout" Target="../slideLayouts/slideLayout195.xml"/><Relationship Id="rId33" Type="http://schemas.openxmlformats.org/officeDocument/2006/relationships/image" Target="../media/image2.svg"/><Relationship Id="rId2" Type="http://schemas.openxmlformats.org/officeDocument/2006/relationships/slideLayout" Target="../slideLayouts/slideLayout172.xml"/><Relationship Id="rId16" Type="http://schemas.openxmlformats.org/officeDocument/2006/relationships/slideLayout" Target="../slideLayouts/slideLayout186.xml"/><Relationship Id="rId20" Type="http://schemas.openxmlformats.org/officeDocument/2006/relationships/slideLayout" Target="../slideLayouts/slideLayout190.xml"/><Relationship Id="rId29" Type="http://schemas.openxmlformats.org/officeDocument/2006/relationships/slideLayout" Target="../slideLayouts/slideLayout199.xml"/><Relationship Id="rId1" Type="http://schemas.openxmlformats.org/officeDocument/2006/relationships/slideLayout" Target="../slideLayouts/slideLayout171.xml"/><Relationship Id="rId6" Type="http://schemas.openxmlformats.org/officeDocument/2006/relationships/slideLayout" Target="../slideLayouts/slideLayout176.xml"/><Relationship Id="rId11" Type="http://schemas.openxmlformats.org/officeDocument/2006/relationships/slideLayout" Target="../slideLayouts/slideLayout181.xml"/><Relationship Id="rId24" Type="http://schemas.openxmlformats.org/officeDocument/2006/relationships/slideLayout" Target="../slideLayouts/slideLayout194.xml"/><Relationship Id="rId32" Type="http://schemas.openxmlformats.org/officeDocument/2006/relationships/image" Target="../media/image1.png"/><Relationship Id="rId5" Type="http://schemas.openxmlformats.org/officeDocument/2006/relationships/slideLayout" Target="../slideLayouts/slideLayout175.xml"/><Relationship Id="rId15" Type="http://schemas.openxmlformats.org/officeDocument/2006/relationships/slideLayout" Target="../slideLayouts/slideLayout185.xml"/><Relationship Id="rId23" Type="http://schemas.openxmlformats.org/officeDocument/2006/relationships/slideLayout" Target="../slideLayouts/slideLayout193.xml"/><Relationship Id="rId28" Type="http://schemas.openxmlformats.org/officeDocument/2006/relationships/slideLayout" Target="../slideLayouts/slideLayout198.xml"/><Relationship Id="rId10" Type="http://schemas.openxmlformats.org/officeDocument/2006/relationships/slideLayout" Target="../slideLayouts/slideLayout180.xml"/><Relationship Id="rId19" Type="http://schemas.openxmlformats.org/officeDocument/2006/relationships/slideLayout" Target="../slideLayouts/slideLayout189.xml"/><Relationship Id="rId31" Type="http://schemas.openxmlformats.org/officeDocument/2006/relationships/theme" Target="../theme/theme6.xml"/><Relationship Id="rId4" Type="http://schemas.openxmlformats.org/officeDocument/2006/relationships/slideLayout" Target="../slideLayouts/slideLayout174.xml"/><Relationship Id="rId9" Type="http://schemas.openxmlformats.org/officeDocument/2006/relationships/slideLayout" Target="../slideLayouts/slideLayout179.xml"/><Relationship Id="rId14" Type="http://schemas.openxmlformats.org/officeDocument/2006/relationships/slideLayout" Target="../slideLayouts/slideLayout184.xml"/><Relationship Id="rId22" Type="http://schemas.openxmlformats.org/officeDocument/2006/relationships/slideLayout" Target="../slideLayouts/slideLayout192.xml"/><Relationship Id="rId27" Type="http://schemas.openxmlformats.org/officeDocument/2006/relationships/slideLayout" Target="../slideLayouts/slideLayout197.xml"/><Relationship Id="rId30" Type="http://schemas.openxmlformats.org/officeDocument/2006/relationships/slideLayout" Target="../slideLayouts/slideLayout200.xml"/><Relationship Id="rId8" Type="http://schemas.openxmlformats.org/officeDocument/2006/relationships/slideLayout" Target="../slideLayouts/slideLayout178.xml"/></Relationships>
</file>

<file path=ppt/slideMasters/_rels/slideMaster7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213.xml"/><Relationship Id="rId18" Type="http://schemas.openxmlformats.org/officeDocument/2006/relationships/slideLayout" Target="../slideLayouts/slideLayout218.xml"/><Relationship Id="rId26" Type="http://schemas.openxmlformats.org/officeDocument/2006/relationships/slideLayout" Target="../slideLayouts/slideLayout226.xml"/><Relationship Id="rId3" Type="http://schemas.openxmlformats.org/officeDocument/2006/relationships/slideLayout" Target="../slideLayouts/slideLayout203.xml"/><Relationship Id="rId21" Type="http://schemas.openxmlformats.org/officeDocument/2006/relationships/slideLayout" Target="../slideLayouts/slideLayout221.xml"/><Relationship Id="rId7" Type="http://schemas.openxmlformats.org/officeDocument/2006/relationships/slideLayout" Target="../slideLayouts/slideLayout207.xml"/><Relationship Id="rId12" Type="http://schemas.openxmlformats.org/officeDocument/2006/relationships/slideLayout" Target="../slideLayouts/slideLayout212.xml"/><Relationship Id="rId17" Type="http://schemas.openxmlformats.org/officeDocument/2006/relationships/slideLayout" Target="../slideLayouts/slideLayout217.xml"/><Relationship Id="rId25" Type="http://schemas.openxmlformats.org/officeDocument/2006/relationships/slideLayout" Target="../slideLayouts/slideLayout225.xml"/><Relationship Id="rId33" Type="http://schemas.openxmlformats.org/officeDocument/2006/relationships/image" Target="../media/image2.svg"/><Relationship Id="rId2" Type="http://schemas.openxmlformats.org/officeDocument/2006/relationships/slideLayout" Target="../slideLayouts/slideLayout202.xml"/><Relationship Id="rId16" Type="http://schemas.openxmlformats.org/officeDocument/2006/relationships/slideLayout" Target="../slideLayouts/slideLayout216.xml"/><Relationship Id="rId20" Type="http://schemas.openxmlformats.org/officeDocument/2006/relationships/slideLayout" Target="../slideLayouts/slideLayout220.xml"/><Relationship Id="rId29" Type="http://schemas.openxmlformats.org/officeDocument/2006/relationships/slideLayout" Target="../slideLayouts/slideLayout229.xml"/><Relationship Id="rId1" Type="http://schemas.openxmlformats.org/officeDocument/2006/relationships/slideLayout" Target="../slideLayouts/slideLayout201.xml"/><Relationship Id="rId6" Type="http://schemas.openxmlformats.org/officeDocument/2006/relationships/slideLayout" Target="../slideLayouts/slideLayout206.xml"/><Relationship Id="rId11" Type="http://schemas.openxmlformats.org/officeDocument/2006/relationships/slideLayout" Target="../slideLayouts/slideLayout211.xml"/><Relationship Id="rId24" Type="http://schemas.openxmlformats.org/officeDocument/2006/relationships/slideLayout" Target="../slideLayouts/slideLayout224.xml"/><Relationship Id="rId32" Type="http://schemas.openxmlformats.org/officeDocument/2006/relationships/image" Target="../media/image1.png"/><Relationship Id="rId5" Type="http://schemas.openxmlformats.org/officeDocument/2006/relationships/slideLayout" Target="../slideLayouts/slideLayout205.xml"/><Relationship Id="rId15" Type="http://schemas.openxmlformats.org/officeDocument/2006/relationships/slideLayout" Target="../slideLayouts/slideLayout215.xml"/><Relationship Id="rId23" Type="http://schemas.openxmlformats.org/officeDocument/2006/relationships/slideLayout" Target="../slideLayouts/slideLayout223.xml"/><Relationship Id="rId28" Type="http://schemas.openxmlformats.org/officeDocument/2006/relationships/slideLayout" Target="../slideLayouts/slideLayout228.xml"/><Relationship Id="rId10" Type="http://schemas.openxmlformats.org/officeDocument/2006/relationships/slideLayout" Target="../slideLayouts/slideLayout210.xml"/><Relationship Id="rId19" Type="http://schemas.openxmlformats.org/officeDocument/2006/relationships/slideLayout" Target="../slideLayouts/slideLayout219.xml"/><Relationship Id="rId31" Type="http://schemas.openxmlformats.org/officeDocument/2006/relationships/theme" Target="../theme/theme7.xml"/><Relationship Id="rId4" Type="http://schemas.openxmlformats.org/officeDocument/2006/relationships/slideLayout" Target="../slideLayouts/slideLayout204.xml"/><Relationship Id="rId9" Type="http://schemas.openxmlformats.org/officeDocument/2006/relationships/slideLayout" Target="../slideLayouts/slideLayout209.xml"/><Relationship Id="rId14" Type="http://schemas.openxmlformats.org/officeDocument/2006/relationships/slideLayout" Target="../slideLayouts/slideLayout214.xml"/><Relationship Id="rId22" Type="http://schemas.openxmlformats.org/officeDocument/2006/relationships/slideLayout" Target="../slideLayouts/slideLayout222.xml"/><Relationship Id="rId27" Type="http://schemas.openxmlformats.org/officeDocument/2006/relationships/slideLayout" Target="../slideLayouts/slideLayout227.xml"/><Relationship Id="rId30" Type="http://schemas.openxmlformats.org/officeDocument/2006/relationships/slideLayout" Target="../slideLayouts/slideLayout230.xml"/><Relationship Id="rId8" Type="http://schemas.openxmlformats.org/officeDocument/2006/relationships/slideLayout" Target="../slideLayouts/slideLayout208.xml"/></Relationships>
</file>

<file path=ppt/slideMasters/_rels/slideMaster8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256.xml"/><Relationship Id="rId21" Type="http://schemas.openxmlformats.org/officeDocument/2006/relationships/slideLayout" Target="../slideLayouts/slideLayout251.xml"/><Relationship Id="rId42" Type="http://schemas.openxmlformats.org/officeDocument/2006/relationships/slideLayout" Target="../slideLayouts/slideLayout272.xml"/><Relationship Id="rId47" Type="http://schemas.openxmlformats.org/officeDocument/2006/relationships/slideLayout" Target="../slideLayouts/slideLayout277.xml"/><Relationship Id="rId63" Type="http://schemas.openxmlformats.org/officeDocument/2006/relationships/slideLayout" Target="../slideLayouts/slideLayout293.xml"/><Relationship Id="rId68" Type="http://schemas.openxmlformats.org/officeDocument/2006/relationships/slideLayout" Target="../slideLayouts/slideLayout298.xml"/><Relationship Id="rId16" Type="http://schemas.openxmlformats.org/officeDocument/2006/relationships/slideLayout" Target="../slideLayouts/slideLayout246.xml"/><Relationship Id="rId11" Type="http://schemas.openxmlformats.org/officeDocument/2006/relationships/slideLayout" Target="../slideLayouts/slideLayout241.xml"/><Relationship Id="rId24" Type="http://schemas.openxmlformats.org/officeDocument/2006/relationships/slideLayout" Target="../slideLayouts/slideLayout254.xml"/><Relationship Id="rId32" Type="http://schemas.openxmlformats.org/officeDocument/2006/relationships/slideLayout" Target="../slideLayouts/slideLayout262.xml"/><Relationship Id="rId37" Type="http://schemas.openxmlformats.org/officeDocument/2006/relationships/slideLayout" Target="../slideLayouts/slideLayout267.xml"/><Relationship Id="rId40" Type="http://schemas.openxmlformats.org/officeDocument/2006/relationships/slideLayout" Target="../slideLayouts/slideLayout270.xml"/><Relationship Id="rId45" Type="http://schemas.openxmlformats.org/officeDocument/2006/relationships/slideLayout" Target="../slideLayouts/slideLayout275.xml"/><Relationship Id="rId53" Type="http://schemas.openxmlformats.org/officeDocument/2006/relationships/slideLayout" Target="../slideLayouts/slideLayout283.xml"/><Relationship Id="rId58" Type="http://schemas.openxmlformats.org/officeDocument/2006/relationships/slideLayout" Target="../slideLayouts/slideLayout288.xml"/><Relationship Id="rId66" Type="http://schemas.openxmlformats.org/officeDocument/2006/relationships/slideLayout" Target="../slideLayouts/slideLayout296.xml"/><Relationship Id="rId74" Type="http://schemas.openxmlformats.org/officeDocument/2006/relationships/slideLayout" Target="../slideLayouts/slideLayout304.xml"/><Relationship Id="rId79" Type="http://schemas.openxmlformats.org/officeDocument/2006/relationships/theme" Target="../theme/theme8.xml"/><Relationship Id="rId5" Type="http://schemas.openxmlformats.org/officeDocument/2006/relationships/slideLayout" Target="../slideLayouts/slideLayout235.xml"/><Relationship Id="rId61" Type="http://schemas.openxmlformats.org/officeDocument/2006/relationships/slideLayout" Target="../slideLayouts/slideLayout291.xml"/><Relationship Id="rId19" Type="http://schemas.openxmlformats.org/officeDocument/2006/relationships/slideLayout" Target="../slideLayouts/slideLayout249.xml"/><Relationship Id="rId14" Type="http://schemas.openxmlformats.org/officeDocument/2006/relationships/slideLayout" Target="../slideLayouts/slideLayout244.xml"/><Relationship Id="rId22" Type="http://schemas.openxmlformats.org/officeDocument/2006/relationships/slideLayout" Target="../slideLayouts/slideLayout252.xml"/><Relationship Id="rId27" Type="http://schemas.openxmlformats.org/officeDocument/2006/relationships/slideLayout" Target="../slideLayouts/slideLayout257.xml"/><Relationship Id="rId30" Type="http://schemas.openxmlformats.org/officeDocument/2006/relationships/slideLayout" Target="../slideLayouts/slideLayout260.xml"/><Relationship Id="rId35" Type="http://schemas.openxmlformats.org/officeDocument/2006/relationships/slideLayout" Target="../slideLayouts/slideLayout265.xml"/><Relationship Id="rId43" Type="http://schemas.openxmlformats.org/officeDocument/2006/relationships/slideLayout" Target="../slideLayouts/slideLayout273.xml"/><Relationship Id="rId48" Type="http://schemas.openxmlformats.org/officeDocument/2006/relationships/slideLayout" Target="../slideLayouts/slideLayout278.xml"/><Relationship Id="rId56" Type="http://schemas.openxmlformats.org/officeDocument/2006/relationships/slideLayout" Target="../slideLayouts/slideLayout286.xml"/><Relationship Id="rId64" Type="http://schemas.openxmlformats.org/officeDocument/2006/relationships/slideLayout" Target="../slideLayouts/slideLayout294.xml"/><Relationship Id="rId69" Type="http://schemas.openxmlformats.org/officeDocument/2006/relationships/slideLayout" Target="../slideLayouts/slideLayout299.xml"/><Relationship Id="rId77" Type="http://schemas.openxmlformats.org/officeDocument/2006/relationships/slideLayout" Target="../slideLayouts/slideLayout307.xml"/><Relationship Id="rId8" Type="http://schemas.openxmlformats.org/officeDocument/2006/relationships/slideLayout" Target="../slideLayouts/slideLayout238.xml"/><Relationship Id="rId51" Type="http://schemas.openxmlformats.org/officeDocument/2006/relationships/slideLayout" Target="../slideLayouts/slideLayout281.xml"/><Relationship Id="rId72" Type="http://schemas.openxmlformats.org/officeDocument/2006/relationships/slideLayout" Target="../slideLayouts/slideLayout302.xml"/><Relationship Id="rId80" Type="http://schemas.openxmlformats.org/officeDocument/2006/relationships/image" Target="../media/image5.jpeg"/><Relationship Id="rId3" Type="http://schemas.openxmlformats.org/officeDocument/2006/relationships/slideLayout" Target="../slideLayouts/slideLayout233.xml"/><Relationship Id="rId12" Type="http://schemas.openxmlformats.org/officeDocument/2006/relationships/slideLayout" Target="../slideLayouts/slideLayout242.xml"/><Relationship Id="rId17" Type="http://schemas.openxmlformats.org/officeDocument/2006/relationships/slideLayout" Target="../slideLayouts/slideLayout247.xml"/><Relationship Id="rId25" Type="http://schemas.openxmlformats.org/officeDocument/2006/relationships/slideLayout" Target="../slideLayouts/slideLayout255.xml"/><Relationship Id="rId33" Type="http://schemas.openxmlformats.org/officeDocument/2006/relationships/slideLayout" Target="../slideLayouts/slideLayout263.xml"/><Relationship Id="rId38" Type="http://schemas.openxmlformats.org/officeDocument/2006/relationships/slideLayout" Target="../slideLayouts/slideLayout268.xml"/><Relationship Id="rId46" Type="http://schemas.openxmlformats.org/officeDocument/2006/relationships/slideLayout" Target="../slideLayouts/slideLayout276.xml"/><Relationship Id="rId59" Type="http://schemas.openxmlformats.org/officeDocument/2006/relationships/slideLayout" Target="../slideLayouts/slideLayout289.xml"/><Relationship Id="rId67" Type="http://schemas.openxmlformats.org/officeDocument/2006/relationships/slideLayout" Target="../slideLayouts/slideLayout297.xml"/><Relationship Id="rId20" Type="http://schemas.openxmlformats.org/officeDocument/2006/relationships/slideLayout" Target="../slideLayouts/slideLayout250.xml"/><Relationship Id="rId41" Type="http://schemas.openxmlformats.org/officeDocument/2006/relationships/slideLayout" Target="../slideLayouts/slideLayout271.xml"/><Relationship Id="rId54" Type="http://schemas.openxmlformats.org/officeDocument/2006/relationships/slideLayout" Target="../slideLayouts/slideLayout284.xml"/><Relationship Id="rId62" Type="http://schemas.openxmlformats.org/officeDocument/2006/relationships/slideLayout" Target="../slideLayouts/slideLayout292.xml"/><Relationship Id="rId70" Type="http://schemas.openxmlformats.org/officeDocument/2006/relationships/slideLayout" Target="../slideLayouts/slideLayout300.xml"/><Relationship Id="rId75" Type="http://schemas.openxmlformats.org/officeDocument/2006/relationships/slideLayout" Target="../slideLayouts/slideLayout305.xml"/><Relationship Id="rId1" Type="http://schemas.openxmlformats.org/officeDocument/2006/relationships/slideLayout" Target="../slideLayouts/slideLayout231.xml"/><Relationship Id="rId6" Type="http://schemas.openxmlformats.org/officeDocument/2006/relationships/slideLayout" Target="../slideLayouts/slideLayout236.xml"/><Relationship Id="rId15" Type="http://schemas.openxmlformats.org/officeDocument/2006/relationships/slideLayout" Target="../slideLayouts/slideLayout245.xml"/><Relationship Id="rId23" Type="http://schemas.openxmlformats.org/officeDocument/2006/relationships/slideLayout" Target="../slideLayouts/slideLayout253.xml"/><Relationship Id="rId28" Type="http://schemas.openxmlformats.org/officeDocument/2006/relationships/slideLayout" Target="../slideLayouts/slideLayout258.xml"/><Relationship Id="rId36" Type="http://schemas.openxmlformats.org/officeDocument/2006/relationships/slideLayout" Target="../slideLayouts/slideLayout266.xml"/><Relationship Id="rId49" Type="http://schemas.openxmlformats.org/officeDocument/2006/relationships/slideLayout" Target="../slideLayouts/slideLayout279.xml"/><Relationship Id="rId57" Type="http://schemas.openxmlformats.org/officeDocument/2006/relationships/slideLayout" Target="../slideLayouts/slideLayout287.xml"/><Relationship Id="rId10" Type="http://schemas.openxmlformats.org/officeDocument/2006/relationships/slideLayout" Target="../slideLayouts/slideLayout240.xml"/><Relationship Id="rId31" Type="http://schemas.openxmlformats.org/officeDocument/2006/relationships/slideLayout" Target="../slideLayouts/slideLayout261.xml"/><Relationship Id="rId44" Type="http://schemas.openxmlformats.org/officeDocument/2006/relationships/slideLayout" Target="../slideLayouts/slideLayout274.xml"/><Relationship Id="rId52" Type="http://schemas.openxmlformats.org/officeDocument/2006/relationships/slideLayout" Target="../slideLayouts/slideLayout282.xml"/><Relationship Id="rId60" Type="http://schemas.openxmlformats.org/officeDocument/2006/relationships/slideLayout" Target="../slideLayouts/slideLayout290.xml"/><Relationship Id="rId65" Type="http://schemas.openxmlformats.org/officeDocument/2006/relationships/slideLayout" Target="../slideLayouts/slideLayout295.xml"/><Relationship Id="rId73" Type="http://schemas.openxmlformats.org/officeDocument/2006/relationships/slideLayout" Target="../slideLayouts/slideLayout303.xml"/><Relationship Id="rId78" Type="http://schemas.openxmlformats.org/officeDocument/2006/relationships/slideLayout" Target="../slideLayouts/slideLayout308.xml"/><Relationship Id="rId4" Type="http://schemas.openxmlformats.org/officeDocument/2006/relationships/slideLayout" Target="../slideLayouts/slideLayout234.xml"/><Relationship Id="rId9" Type="http://schemas.openxmlformats.org/officeDocument/2006/relationships/slideLayout" Target="../slideLayouts/slideLayout239.xml"/><Relationship Id="rId13" Type="http://schemas.openxmlformats.org/officeDocument/2006/relationships/slideLayout" Target="../slideLayouts/slideLayout243.xml"/><Relationship Id="rId18" Type="http://schemas.openxmlformats.org/officeDocument/2006/relationships/slideLayout" Target="../slideLayouts/slideLayout248.xml"/><Relationship Id="rId39" Type="http://schemas.openxmlformats.org/officeDocument/2006/relationships/slideLayout" Target="../slideLayouts/slideLayout269.xml"/><Relationship Id="rId34" Type="http://schemas.openxmlformats.org/officeDocument/2006/relationships/slideLayout" Target="../slideLayouts/slideLayout264.xml"/><Relationship Id="rId50" Type="http://schemas.openxmlformats.org/officeDocument/2006/relationships/slideLayout" Target="../slideLayouts/slideLayout280.xml"/><Relationship Id="rId55" Type="http://schemas.openxmlformats.org/officeDocument/2006/relationships/slideLayout" Target="../slideLayouts/slideLayout285.xml"/><Relationship Id="rId76" Type="http://schemas.openxmlformats.org/officeDocument/2006/relationships/slideLayout" Target="../slideLayouts/slideLayout306.xml"/><Relationship Id="rId7" Type="http://schemas.openxmlformats.org/officeDocument/2006/relationships/slideLayout" Target="../slideLayouts/slideLayout237.xml"/><Relationship Id="rId71" Type="http://schemas.openxmlformats.org/officeDocument/2006/relationships/slideLayout" Target="../slideLayouts/slideLayout301.xml"/><Relationship Id="rId2" Type="http://schemas.openxmlformats.org/officeDocument/2006/relationships/slideLayout" Target="../slideLayouts/slideLayout232.xml"/><Relationship Id="rId29" Type="http://schemas.openxmlformats.org/officeDocument/2006/relationships/slideLayout" Target="../slideLayouts/slideLayout259.xml"/></Relationships>
</file>

<file path=ppt/slideMasters/_rels/slideMaster9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321.xml"/><Relationship Id="rId18" Type="http://schemas.openxmlformats.org/officeDocument/2006/relationships/slideLayout" Target="../slideLayouts/slideLayout326.xml"/><Relationship Id="rId26" Type="http://schemas.openxmlformats.org/officeDocument/2006/relationships/slideLayout" Target="../slideLayouts/slideLayout334.xml"/><Relationship Id="rId3" Type="http://schemas.openxmlformats.org/officeDocument/2006/relationships/slideLayout" Target="../slideLayouts/slideLayout311.xml"/><Relationship Id="rId21" Type="http://schemas.openxmlformats.org/officeDocument/2006/relationships/slideLayout" Target="../slideLayouts/slideLayout329.xml"/><Relationship Id="rId7" Type="http://schemas.openxmlformats.org/officeDocument/2006/relationships/slideLayout" Target="../slideLayouts/slideLayout315.xml"/><Relationship Id="rId12" Type="http://schemas.openxmlformats.org/officeDocument/2006/relationships/slideLayout" Target="../slideLayouts/slideLayout320.xml"/><Relationship Id="rId17" Type="http://schemas.openxmlformats.org/officeDocument/2006/relationships/slideLayout" Target="../slideLayouts/slideLayout325.xml"/><Relationship Id="rId25" Type="http://schemas.openxmlformats.org/officeDocument/2006/relationships/slideLayout" Target="../slideLayouts/slideLayout333.xml"/><Relationship Id="rId33" Type="http://schemas.openxmlformats.org/officeDocument/2006/relationships/image" Target="../media/image8.jpeg"/><Relationship Id="rId2" Type="http://schemas.openxmlformats.org/officeDocument/2006/relationships/slideLayout" Target="../slideLayouts/slideLayout310.xml"/><Relationship Id="rId16" Type="http://schemas.openxmlformats.org/officeDocument/2006/relationships/slideLayout" Target="../slideLayouts/slideLayout324.xml"/><Relationship Id="rId20" Type="http://schemas.openxmlformats.org/officeDocument/2006/relationships/slideLayout" Target="../slideLayouts/slideLayout328.xml"/><Relationship Id="rId29" Type="http://schemas.openxmlformats.org/officeDocument/2006/relationships/slideLayout" Target="../slideLayouts/slideLayout337.xml"/><Relationship Id="rId1" Type="http://schemas.openxmlformats.org/officeDocument/2006/relationships/slideLayout" Target="../slideLayouts/slideLayout309.xml"/><Relationship Id="rId6" Type="http://schemas.openxmlformats.org/officeDocument/2006/relationships/slideLayout" Target="../slideLayouts/slideLayout314.xml"/><Relationship Id="rId11" Type="http://schemas.openxmlformats.org/officeDocument/2006/relationships/slideLayout" Target="../slideLayouts/slideLayout319.xml"/><Relationship Id="rId24" Type="http://schemas.openxmlformats.org/officeDocument/2006/relationships/slideLayout" Target="../slideLayouts/slideLayout332.xml"/><Relationship Id="rId32" Type="http://schemas.openxmlformats.org/officeDocument/2006/relationships/theme" Target="../theme/theme9.xml"/><Relationship Id="rId5" Type="http://schemas.openxmlformats.org/officeDocument/2006/relationships/slideLayout" Target="../slideLayouts/slideLayout313.xml"/><Relationship Id="rId15" Type="http://schemas.openxmlformats.org/officeDocument/2006/relationships/slideLayout" Target="../slideLayouts/slideLayout323.xml"/><Relationship Id="rId23" Type="http://schemas.openxmlformats.org/officeDocument/2006/relationships/slideLayout" Target="../slideLayouts/slideLayout331.xml"/><Relationship Id="rId28" Type="http://schemas.openxmlformats.org/officeDocument/2006/relationships/slideLayout" Target="../slideLayouts/slideLayout336.xml"/><Relationship Id="rId10" Type="http://schemas.openxmlformats.org/officeDocument/2006/relationships/slideLayout" Target="../slideLayouts/slideLayout318.xml"/><Relationship Id="rId19" Type="http://schemas.openxmlformats.org/officeDocument/2006/relationships/slideLayout" Target="../slideLayouts/slideLayout327.xml"/><Relationship Id="rId31" Type="http://schemas.openxmlformats.org/officeDocument/2006/relationships/slideLayout" Target="../slideLayouts/slideLayout339.xml"/><Relationship Id="rId4" Type="http://schemas.openxmlformats.org/officeDocument/2006/relationships/slideLayout" Target="../slideLayouts/slideLayout312.xml"/><Relationship Id="rId9" Type="http://schemas.openxmlformats.org/officeDocument/2006/relationships/slideLayout" Target="../slideLayouts/slideLayout317.xml"/><Relationship Id="rId14" Type="http://schemas.openxmlformats.org/officeDocument/2006/relationships/slideLayout" Target="../slideLayouts/slideLayout322.xml"/><Relationship Id="rId22" Type="http://schemas.openxmlformats.org/officeDocument/2006/relationships/slideLayout" Target="../slideLayouts/slideLayout330.xml"/><Relationship Id="rId27" Type="http://schemas.openxmlformats.org/officeDocument/2006/relationships/slideLayout" Target="../slideLayouts/slideLayout335.xml"/><Relationship Id="rId30" Type="http://schemas.openxmlformats.org/officeDocument/2006/relationships/slideLayout" Target="../slideLayouts/slideLayout338.xml"/><Relationship Id="rId8" Type="http://schemas.openxmlformats.org/officeDocument/2006/relationships/slideLayout" Target="../slideLayouts/slideLayout31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75991264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  <p:sldLayoutId id="2147483673" r:id="rId13"/>
    <p:sldLayoutId id="2147483674" r:id="rId14"/>
    <p:sldLayoutId id="2147483675" r:id="rId15"/>
    <p:sldLayoutId id="2147483676" r:id="rId16"/>
    <p:sldLayoutId id="2147483677" r:id="rId17"/>
    <p:sldLayoutId id="2147483678" r:id="rId18"/>
    <p:sldLayoutId id="2147483679" r:id="rId19"/>
    <p:sldLayoutId id="2147483680" r:id="rId20"/>
    <p:sldLayoutId id="2147483681" r:id="rId21"/>
    <p:sldLayoutId id="2147483682" r:id="rId22"/>
    <p:sldLayoutId id="2147483683" r:id="rId23"/>
    <p:sldLayoutId id="2147483684" r:id="rId24"/>
    <p:sldLayoutId id="2147483685" r:id="rId25"/>
    <p:sldLayoutId id="2147483686" r:id="rId26"/>
    <p:sldLayoutId id="2147483687" r:id="rId27"/>
    <p:sldLayoutId id="2147483688" r:id="rId28"/>
    <p:sldLayoutId id="2147483689" r:id="rId29"/>
    <p:sldLayoutId id="2147483690" r:id="rId30"/>
    <p:sldLayoutId id="2147483691" r:id="rId31"/>
  </p:sldLayoutIdLst>
  <p:txStyles>
    <p:titleStyle>
      <a:lvl1pPr algn="l" defTabSz="742950" rtl="0" eaLnBrk="1" latinLnBrk="0" hangingPunct="1">
        <a:lnSpc>
          <a:spcPct val="90000"/>
        </a:lnSpc>
        <a:spcBef>
          <a:spcPct val="0"/>
        </a:spcBef>
        <a:buNone/>
        <a:defRPr lang="es-PE" sz="3250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185738" algn="l" defTabSz="742950" rtl="0" eaLnBrk="1" latinLnBrk="0" hangingPunct="1">
        <a:lnSpc>
          <a:spcPct val="90000"/>
        </a:lnSpc>
        <a:spcBef>
          <a:spcPts val="813"/>
        </a:spcBef>
        <a:buFont typeface="Arial" panose="020B0604020202020204" pitchFamily="34" charset="0"/>
        <a:buChar char="•"/>
        <a:defRPr lang="es-ES" sz="1300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5572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1219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9286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975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13001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813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16716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813" kern="1200">
          <a:solidFill>
            <a:srgbClr val="009B3A"/>
          </a:solidFill>
          <a:latin typeface="+mn-lt"/>
          <a:ea typeface="+mn-ea"/>
          <a:cs typeface="+mn-cs"/>
        </a:defRPr>
      </a:lvl5pPr>
      <a:lvl6pPr marL="20431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4145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7860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31575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1pPr>
      <a:lvl2pPr marL="3714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2pPr>
      <a:lvl3pPr marL="7429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3pPr>
      <a:lvl4pPr marL="11144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4859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18573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6003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29718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F26B43"/>
          </p15:clr>
        </p15:guide>
        <p15:guide id="2" pos="3120" userDrawn="1">
          <p15:clr>
            <a:srgbClr val="F26B43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4" name="Gráfico 3">
            <a:extLst>
              <a:ext uri="{FF2B5EF4-FFF2-40B4-BE49-F238E27FC236}">
                <a16:creationId xmlns:a16="http://schemas.microsoft.com/office/drawing/2014/main" id="{BA0DA0BF-CF05-4C11-BF75-EAD077A76F82}"/>
              </a:ext>
            </a:extLst>
          </p:cNvPr>
          <p:cNvPicPr>
            <a:picLocks noChangeAspect="1"/>
          </p:cNvPicPr>
          <p:nvPr/>
        </p:nvPicPr>
        <p:blipFill>
          <a:blip r:embed="rId33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4"/>
              </a:ext>
            </a:extLst>
          </a:blip>
          <a:stretch>
            <a:fillRect/>
          </a:stretch>
        </p:blipFill>
        <p:spPr>
          <a:xfrm>
            <a:off x="8784284" y="6455702"/>
            <a:ext cx="866775" cy="2008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0923633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3" r:id="rId1"/>
    <p:sldLayoutId id="2147483694" r:id="rId2"/>
    <p:sldLayoutId id="2147483695" r:id="rId3"/>
    <p:sldLayoutId id="2147483696" r:id="rId4"/>
    <p:sldLayoutId id="2147483697" r:id="rId5"/>
    <p:sldLayoutId id="2147483698" r:id="rId6"/>
    <p:sldLayoutId id="2147483699" r:id="rId7"/>
    <p:sldLayoutId id="2147483700" r:id="rId8"/>
    <p:sldLayoutId id="2147483701" r:id="rId9"/>
    <p:sldLayoutId id="2147483702" r:id="rId10"/>
    <p:sldLayoutId id="2147483703" r:id="rId11"/>
    <p:sldLayoutId id="2147483704" r:id="rId12"/>
    <p:sldLayoutId id="2147483705" r:id="rId13"/>
    <p:sldLayoutId id="2147483706" r:id="rId14"/>
    <p:sldLayoutId id="2147483707" r:id="rId15"/>
    <p:sldLayoutId id="2147483708" r:id="rId16"/>
    <p:sldLayoutId id="2147483709" r:id="rId17"/>
    <p:sldLayoutId id="2147483710" r:id="rId18"/>
    <p:sldLayoutId id="2147483711" r:id="rId19"/>
    <p:sldLayoutId id="2147483712" r:id="rId20"/>
    <p:sldLayoutId id="2147483713" r:id="rId21"/>
    <p:sldLayoutId id="2147483714" r:id="rId22"/>
    <p:sldLayoutId id="2147483715" r:id="rId23"/>
    <p:sldLayoutId id="2147483716" r:id="rId24"/>
    <p:sldLayoutId id="2147483717" r:id="rId25"/>
    <p:sldLayoutId id="2147483718" r:id="rId26"/>
    <p:sldLayoutId id="2147483719" r:id="rId27"/>
    <p:sldLayoutId id="2147483720" r:id="rId28"/>
    <p:sldLayoutId id="2147483721" r:id="rId29"/>
    <p:sldLayoutId id="2147483722" r:id="rId30"/>
    <p:sldLayoutId id="2147483723" r:id="rId31"/>
  </p:sldLayoutIdLst>
  <p:txStyles>
    <p:titleStyle>
      <a:lvl1pPr algn="l" defTabSz="742950" rtl="0" eaLnBrk="1" latinLnBrk="0" hangingPunct="1">
        <a:lnSpc>
          <a:spcPct val="90000"/>
        </a:lnSpc>
        <a:spcBef>
          <a:spcPct val="0"/>
        </a:spcBef>
        <a:buNone/>
        <a:defRPr lang="es-PE" sz="3250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185738" algn="l" defTabSz="742950" rtl="0" eaLnBrk="1" latinLnBrk="0" hangingPunct="1">
        <a:lnSpc>
          <a:spcPct val="90000"/>
        </a:lnSpc>
        <a:spcBef>
          <a:spcPts val="813"/>
        </a:spcBef>
        <a:buFont typeface="Arial" panose="020B0604020202020204" pitchFamily="34" charset="0"/>
        <a:buChar char="•"/>
        <a:defRPr lang="es-ES" sz="1300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5572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1219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9286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975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13001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813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16716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813" kern="1200">
          <a:solidFill>
            <a:srgbClr val="009B3A"/>
          </a:solidFill>
          <a:latin typeface="+mn-lt"/>
          <a:ea typeface="+mn-ea"/>
          <a:cs typeface="+mn-cs"/>
        </a:defRPr>
      </a:lvl5pPr>
      <a:lvl6pPr marL="20431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4145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7860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31575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1pPr>
      <a:lvl2pPr marL="3714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2pPr>
      <a:lvl3pPr marL="7429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3pPr>
      <a:lvl4pPr marL="11144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4859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18573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6003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29718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5" name="Gráfico 4">
            <a:extLst>
              <a:ext uri="{FF2B5EF4-FFF2-40B4-BE49-F238E27FC236}">
                <a16:creationId xmlns:a16="http://schemas.microsoft.com/office/drawing/2014/main" id="{E78A2EA7-F0D5-4900-B1B2-1FA9531B243A}"/>
              </a:ext>
            </a:extLst>
          </p:cNvPr>
          <p:cNvPicPr>
            <a:picLocks noChangeAspect="1"/>
          </p:cNvPicPr>
          <p:nvPr/>
        </p:nvPicPr>
        <p:blipFill>
          <a:blip r:embed="rId38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>
            <a:off x="8784284" y="6455702"/>
            <a:ext cx="866775" cy="2008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2087841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5" r:id="rId1"/>
    <p:sldLayoutId id="2147483726" r:id="rId2"/>
    <p:sldLayoutId id="2147483727" r:id="rId3"/>
    <p:sldLayoutId id="2147483728" r:id="rId4"/>
    <p:sldLayoutId id="2147483729" r:id="rId5"/>
    <p:sldLayoutId id="2147483730" r:id="rId6"/>
    <p:sldLayoutId id="2147483731" r:id="rId7"/>
    <p:sldLayoutId id="2147483732" r:id="rId8"/>
    <p:sldLayoutId id="2147483733" r:id="rId9"/>
    <p:sldLayoutId id="2147483734" r:id="rId10"/>
    <p:sldLayoutId id="2147483735" r:id="rId11"/>
    <p:sldLayoutId id="2147483736" r:id="rId12"/>
    <p:sldLayoutId id="2147483737" r:id="rId13"/>
    <p:sldLayoutId id="2147483738" r:id="rId14"/>
    <p:sldLayoutId id="2147483739" r:id="rId15"/>
    <p:sldLayoutId id="2147483740" r:id="rId16"/>
    <p:sldLayoutId id="2147483741" r:id="rId17"/>
    <p:sldLayoutId id="2147483742" r:id="rId18"/>
    <p:sldLayoutId id="2147483743" r:id="rId19"/>
    <p:sldLayoutId id="2147483744" r:id="rId20"/>
    <p:sldLayoutId id="2147483745" r:id="rId21"/>
    <p:sldLayoutId id="2147483746" r:id="rId22"/>
    <p:sldLayoutId id="2147483747" r:id="rId23"/>
    <p:sldLayoutId id="2147483748" r:id="rId24"/>
    <p:sldLayoutId id="2147483749" r:id="rId25"/>
    <p:sldLayoutId id="2147483750" r:id="rId26"/>
    <p:sldLayoutId id="2147483751" r:id="rId27"/>
    <p:sldLayoutId id="2147483752" r:id="rId28"/>
    <p:sldLayoutId id="2147483753" r:id="rId29"/>
    <p:sldLayoutId id="2147483754" r:id="rId30"/>
    <p:sldLayoutId id="2147483755" r:id="rId31"/>
    <p:sldLayoutId id="2147483756" r:id="rId32"/>
    <p:sldLayoutId id="2147483757" r:id="rId33"/>
    <p:sldLayoutId id="2147483758" r:id="rId34"/>
    <p:sldLayoutId id="2147483759" r:id="rId35"/>
    <p:sldLayoutId id="2147483760" r:id="rId36"/>
  </p:sldLayoutIdLst>
  <p:txStyles>
    <p:titleStyle>
      <a:lvl1pPr algn="l" defTabSz="742950" rtl="0" eaLnBrk="1" latinLnBrk="0" hangingPunct="1">
        <a:lnSpc>
          <a:spcPct val="90000"/>
        </a:lnSpc>
        <a:spcBef>
          <a:spcPct val="0"/>
        </a:spcBef>
        <a:buNone/>
        <a:defRPr lang="es-PE" sz="3250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185738" algn="l" defTabSz="742950" rtl="0" eaLnBrk="1" latinLnBrk="0" hangingPunct="1">
        <a:lnSpc>
          <a:spcPct val="90000"/>
        </a:lnSpc>
        <a:spcBef>
          <a:spcPts val="813"/>
        </a:spcBef>
        <a:buFont typeface="Arial" panose="020B0604020202020204" pitchFamily="34" charset="0"/>
        <a:buChar char="•"/>
        <a:defRPr lang="es-ES" sz="1300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5572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1219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9286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975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13001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813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16716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813" kern="1200">
          <a:solidFill>
            <a:srgbClr val="009B3A"/>
          </a:solidFill>
          <a:latin typeface="+mn-lt"/>
          <a:ea typeface="+mn-ea"/>
          <a:cs typeface="+mn-cs"/>
        </a:defRPr>
      </a:lvl5pPr>
      <a:lvl6pPr marL="20431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4145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7860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31575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1pPr>
      <a:lvl2pPr marL="3714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2pPr>
      <a:lvl3pPr marL="7429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3pPr>
      <a:lvl4pPr marL="11144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4859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18573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6003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29718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5" name="Gráfico 4">
            <a:extLst>
              <a:ext uri="{FF2B5EF4-FFF2-40B4-BE49-F238E27FC236}">
                <a16:creationId xmlns:a16="http://schemas.microsoft.com/office/drawing/2014/main" id="{6C21C345-CF93-43D0-803A-20B9C0E34030}"/>
              </a:ext>
            </a:extLst>
          </p:cNvPr>
          <p:cNvPicPr>
            <a:picLocks noChangeAspect="1"/>
          </p:cNvPicPr>
          <p:nvPr/>
        </p:nvPicPr>
        <p:blipFill>
          <a:blip r:embed="rId38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>
            <a:off x="8784284" y="6455702"/>
            <a:ext cx="866775" cy="2008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8776342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62" r:id="rId1"/>
    <p:sldLayoutId id="2147483763" r:id="rId2"/>
    <p:sldLayoutId id="2147483764" r:id="rId3"/>
    <p:sldLayoutId id="2147483765" r:id="rId4"/>
    <p:sldLayoutId id="2147483766" r:id="rId5"/>
    <p:sldLayoutId id="2147483767" r:id="rId6"/>
    <p:sldLayoutId id="2147483768" r:id="rId7"/>
    <p:sldLayoutId id="2147483769" r:id="rId8"/>
    <p:sldLayoutId id="2147483770" r:id="rId9"/>
    <p:sldLayoutId id="2147483771" r:id="rId10"/>
    <p:sldLayoutId id="2147483772" r:id="rId11"/>
    <p:sldLayoutId id="2147483773" r:id="rId12"/>
    <p:sldLayoutId id="2147483774" r:id="rId13"/>
    <p:sldLayoutId id="2147483775" r:id="rId14"/>
    <p:sldLayoutId id="2147483776" r:id="rId15"/>
    <p:sldLayoutId id="2147483777" r:id="rId16"/>
    <p:sldLayoutId id="2147483778" r:id="rId17"/>
    <p:sldLayoutId id="2147483779" r:id="rId18"/>
    <p:sldLayoutId id="2147483780" r:id="rId19"/>
    <p:sldLayoutId id="2147483781" r:id="rId20"/>
    <p:sldLayoutId id="2147483782" r:id="rId21"/>
    <p:sldLayoutId id="2147483783" r:id="rId22"/>
    <p:sldLayoutId id="2147483784" r:id="rId23"/>
    <p:sldLayoutId id="2147483785" r:id="rId24"/>
    <p:sldLayoutId id="2147483786" r:id="rId25"/>
    <p:sldLayoutId id="2147483787" r:id="rId26"/>
    <p:sldLayoutId id="2147483788" r:id="rId27"/>
    <p:sldLayoutId id="2147483789" r:id="rId28"/>
    <p:sldLayoutId id="2147483790" r:id="rId29"/>
    <p:sldLayoutId id="2147483791" r:id="rId30"/>
    <p:sldLayoutId id="2147483792" r:id="rId31"/>
    <p:sldLayoutId id="2147483793" r:id="rId32"/>
    <p:sldLayoutId id="2147483794" r:id="rId33"/>
    <p:sldLayoutId id="2147483795" r:id="rId34"/>
    <p:sldLayoutId id="2147483796" r:id="rId35"/>
    <p:sldLayoutId id="2147483797" r:id="rId36"/>
  </p:sldLayoutIdLst>
  <p:txStyles>
    <p:titleStyle>
      <a:lvl1pPr algn="l" defTabSz="742950" rtl="0" eaLnBrk="1" latinLnBrk="0" hangingPunct="1">
        <a:lnSpc>
          <a:spcPct val="90000"/>
        </a:lnSpc>
        <a:spcBef>
          <a:spcPct val="0"/>
        </a:spcBef>
        <a:buNone/>
        <a:defRPr lang="es-PE" sz="3250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185738" algn="l" defTabSz="742950" rtl="0" eaLnBrk="1" latinLnBrk="0" hangingPunct="1">
        <a:lnSpc>
          <a:spcPct val="90000"/>
        </a:lnSpc>
        <a:spcBef>
          <a:spcPts val="813"/>
        </a:spcBef>
        <a:buFont typeface="Arial" panose="020B0604020202020204" pitchFamily="34" charset="0"/>
        <a:buChar char="•"/>
        <a:defRPr lang="es-ES" sz="1300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5572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1219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9286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975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13001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813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16716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813" kern="1200">
          <a:solidFill>
            <a:srgbClr val="009B3A"/>
          </a:solidFill>
          <a:latin typeface="+mn-lt"/>
          <a:ea typeface="+mn-ea"/>
          <a:cs typeface="+mn-cs"/>
        </a:defRPr>
      </a:lvl5pPr>
      <a:lvl6pPr marL="20431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4145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7860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31575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1pPr>
      <a:lvl2pPr marL="3714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2pPr>
      <a:lvl3pPr marL="7429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3pPr>
      <a:lvl4pPr marL="11144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4859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18573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6003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29718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5" name="Gráfico 4">
            <a:extLst>
              <a:ext uri="{FF2B5EF4-FFF2-40B4-BE49-F238E27FC236}">
                <a16:creationId xmlns:a16="http://schemas.microsoft.com/office/drawing/2014/main" id="{282F604E-1B80-4E2B-8C20-2A1E87709107}"/>
              </a:ext>
            </a:extLst>
          </p:cNvPr>
          <p:cNvPicPr>
            <a:picLocks noChangeAspect="1"/>
          </p:cNvPicPr>
          <p:nvPr/>
        </p:nvPicPr>
        <p:blipFill>
          <a:blip r:embed="rId38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>
            <a:off x="8784284" y="6455702"/>
            <a:ext cx="866775" cy="2008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209815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99" r:id="rId1"/>
    <p:sldLayoutId id="2147483800" r:id="rId2"/>
    <p:sldLayoutId id="2147483801" r:id="rId3"/>
    <p:sldLayoutId id="2147483802" r:id="rId4"/>
    <p:sldLayoutId id="2147483803" r:id="rId5"/>
    <p:sldLayoutId id="2147483804" r:id="rId6"/>
    <p:sldLayoutId id="2147483805" r:id="rId7"/>
    <p:sldLayoutId id="2147483806" r:id="rId8"/>
    <p:sldLayoutId id="2147483807" r:id="rId9"/>
    <p:sldLayoutId id="2147483808" r:id="rId10"/>
    <p:sldLayoutId id="2147483809" r:id="rId11"/>
    <p:sldLayoutId id="2147483810" r:id="rId12"/>
    <p:sldLayoutId id="2147483811" r:id="rId13"/>
    <p:sldLayoutId id="2147483812" r:id="rId14"/>
    <p:sldLayoutId id="2147483813" r:id="rId15"/>
    <p:sldLayoutId id="2147483814" r:id="rId16"/>
    <p:sldLayoutId id="2147483815" r:id="rId17"/>
    <p:sldLayoutId id="2147483816" r:id="rId18"/>
    <p:sldLayoutId id="2147483817" r:id="rId19"/>
    <p:sldLayoutId id="2147483818" r:id="rId20"/>
    <p:sldLayoutId id="2147483819" r:id="rId21"/>
    <p:sldLayoutId id="2147483820" r:id="rId22"/>
    <p:sldLayoutId id="2147483821" r:id="rId23"/>
    <p:sldLayoutId id="2147483822" r:id="rId24"/>
    <p:sldLayoutId id="2147483823" r:id="rId25"/>
    <p:sldLayoutId id="2147483824" r:id="rId26"/>
    <p:sldLayoutId id="2147483825" r:id="rId27"/>
    <p:sldLayoutId id="2147483826" r:id="rId28"/>
    <p:sldLayoutId id="2147483827" r:id="rId29"/>
    <p:sldLayoutId id="2147483828" r:id="rId30"/>
    <p:sldLayoutId id="2147483829" r:id="rId31"/>
    <p:sldLayoutId id="2147483830" r:id="rId32"/>
    <p:sldLayoutId id="2147483831" r:id="rId33"/>
    <p:sldLayoutId id="2147483832" r:id="rId34"/>
    <p:sldLayoutId id="2147483833" r:id="rId35"/>
    <p:sldLayoutId id="2147483834" r:id="rId36"/>
  </p:sldLayoutIdLst>
  <p:txStyles>
    <p:titleStyle>
      <a:lvl1pPr algn="l" defTabSz="742950" rtl="0" eaLnBrk="1" latinLnBrk="0" hangingPunct="1">
        <a:lnSpc>
          <a:spcPct val="90000"/>
        </a:lnSpc>
        <a:spcBef>
          <a:spcPct val="0"/>
        </a:spcBef>
        <a:buNone/>
        <a:defRPr lang="es-PE" sz="3250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185738" algn="l" defTabSz="742950" rtl="0" eaLnBrk="1" latinLnBrk="0" hangingPunct="1">
        <a:lnSpc>
          <a:spcPct val="90000"/>
        </a:lnSpc>
        <a:spcBef>
          <a:spcPts val="813"/>
        </a:spcBef>
        <a:buFont typeface="Arial" panose="020B0604020202020204" pitchFamily="34" charset="0"/>
        <a:buChar char="•"/>
        <a:defRPr lang="es-ES" sz="1300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5572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1219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9286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975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13001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813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16716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813" kern="1200">
          <a:solidFill>
            <a:srgbClr val="009B3A"/>
          </a:solidFill>
          <a:latin typeface="+mn-lt"/>
          <a:ea typeface="+mn-ea"/>
          <a:cs typeface="+mn-cs"/>
        </a:defRPr>
      </a:lvl5pPr>
      <a:lvl6pPr marL="20431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4145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7860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31575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1pPr>
      <a:lvl2pPr marL="3714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2pPr>
      <a:lvl3pPr marL="7429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3pPr>
      <a:lvl4pPr marL="11144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4859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18573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6003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29718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5" name="Gráfico 4">
            <a:extLst>
              <a:ext uri="{FF2B5EF4-FFF2-40B4-BE49-F238E27FC236}">
                <a16:creationId xmlns:a16="http://schemas.microsoft.com/office/drawing/2014/main" id="{324D7A22-F731-481B-B74A-B8C80D258284}"/>
              </a:ext>
            </a:extLst>
          </p:cNvPr>
          <p:cNvPicPr>
            <a:picLocks noChangeAspect="1"/>
          </p:cNvPicPr>
          <p:nvPr/>
        </p:nvPicPr>
        <p:blipFill>
          <a:blip r:embed="rId3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3"/>
              </a:ext>
            </a:extLst>
          </a:blip>
          <a:stretch>
            <a:fillRect/>
          </a:stretch>
        </p:blipFill>
        <p:spPr>
          <a:xfrm>
            <a:off x="8784284" y="6455702"/>
            <a:ext cx="866775" cy="2008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1647229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36" r:id="rId1"/>
    <p:sldLayoutId id="2147483837" r:id="rId2"/>
    <p:sldLayoutId id="2147483838" r:id="rId3"/>
    <p:sldLayoutId id="2147483839" r:id="rId4"/>
    <p:sldLayoutId id="2147483840" r:id="rId5"/>
    <p:sldLayoutId id="2147483841" r:id="rId6"/>
    <p:sldLayoutId id="2147483842" r:id="rId7"/>
    <p:sldLayoutId id="2147483843" r:id="rId8"/>
    <p:sldLayoutId id="2147483844" r:id="rId9"/>
    <p:sldLayoutId id="2147483845" r:id="rId10"/>
    <p:sldLayoutId id="2147483846" r:id="rId11"/>
    <p:sldLayoutId id="2147483847" r:id="rId12"/>
    <p:sldLayoutId id="2147483848" r:id="rId13"/>
    <p:sldLayoutId id="2147483849" r:id="rId14"/>
    <p:sldLayoutId id="2147483850" r:id="rId15"/>
    <p:sldLayoutId id="2147483851" r:id="rId16"/>
    <p:sldLayoutId id="2147483852" r:id="rId17"/>
    <p:sldLayoutId id="2147483853" r:id="rId18"/>
    <p:sldLayoutId id="2147483854" r:id="rId19"/>
    <p:sldLayoutId id="2147483855" r:id="rId20"/>
    <p:sldLayoutId id="2147483856" r:id="rId21"/>
    <p:sldLayoutId id="2147483857" r:id="rId22"/>
    <p:sldLayoutId id="2147483858" r:id="rId23"/>
    <p:sldLayoutId id="2147483859" r:id="rId24"/>
    <p:sldLayoutId id="2147483860" r:id="rId25"/>
    <p:sldLayoutId id="2147483861" r:id="rId26"/>
    <p:sldLayoutId id="2147483862" r:id="rId27"/>
    <p:sldLayoutId id="2147483863" r:id="rId28"/>
    <p:sldLayoutId id="2147483864" r:id="rId29"/>
    <p:sldLayoutId id="2147483865" r:id="rId30"/>
  </p:sldLayoutIdLst>
  <p:txStyles>
    <p:titleStyle>
      <a:lvl1pPr algn="l" defTabSz="742950" rtl="0" eaLnBrk="1" latinLnBrk="0" hangingPunct="1">
        <a:lnSpc>
          <a:spcPct val="90000"/>
        </a:lnSpc>
        <a:spcBef>
          <a:spcPct val="0"/>
        </a:spcBef>
        <a:buNone/>
        <a:defRPr lang="es-PE" sz="3250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185738" algn="l" defTabSz="742950" rtl="0" eaLnBrk="1" latinLnBrk="0" hangingPunct="1">
        <a:lnSpc>
          <a:spcPct val="90000"/>
        </a:lnSpc>
        <a:spcBef>
          <a:spcPts val="813"/>
        </a:spcBef>
        <a:buFont typeface="Arial" panose="020B0604020202020204" pitchFamily="34" charset="0"/>
        <a:buChar char="•"/>
        <a:defRPr lang="es-ES" sz="1300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5572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1219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9286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975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13001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813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16716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813" kern="1200">
          <a:solidFill>
            <a:srgbClr val="009B3A"/>
          </a:solidFill>
          <a:latin typeface="+mn-lt"/>
          <a:ea typeface="+mn-ea"/>
          <a:cs typeface="+mn-cs"/>
        </a:defRPr>
      </a:lvl5pPr>
      <a:lvl6pPr marL="20431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4145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7860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31575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1pPr>
      <a:lvl2pPr marL="3714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2pPr>
      <a:lvl3pPr marL="7429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3pPr>
      <a:lvl4pPr marL="11144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4859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18573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6003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29718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5" name="Gráfico 4">
            <a:extLst>
              <a:ext uri="{FF2B5EF4-FFF2-40B4-BE49-F238E27FC236}">
                <a16:creationId xmlns:a16="http://schemas.microsoft.com/office/drawing/2014/main" id="{36B61F50-B82E-46AF-BE9E-B5E74A9B7E05}"/>
              </a:ext>
            </a:extLst>
          </p:cNvPr>
          <p:cNvPicPr>
            <a:picLocks noChangeAspect="1"/>
          </p:cNvPicPr>
          <p:nvPr/>
        </p:nvPicPr>
        <p:blipFill>
          <a:blip r:embed="rId3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3"/>
              </a:ext>
            </a:extLst>
          </a:blip>
          <a:stretch>
            <a:fillRect/>
          </a:stretch>
        </p:blipFill>
        <p:spPr>
          <a:xfrm>
            <a:off x="8784284" y="6455702"/>
            <a:ext cx="866775" cy="2008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125958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67" r:id="rId1"/>
    <p:sldLayoutId id="2147483868" r:id="rId2"/>
    <p:sldLayoutId id="2147483869" r:id="rId3"/>
    <p:sldLayoutId id="2147483870" r:id="rId4"/>
    <p:sldLayoutId id="2147483871" r:id="rId5"/>
    <p:sldLayoutId id="2147483872" r:id="rId6"/>
    <p:sldLayoutId id="2147483873" r:id="rId7"/>
    <p:sldLayoutId id="2147483874" r:id="rId8"/>
    <p:sldLayoutId id="2147483875" r:id="rId9"/>
    <p:sldLayoutId id="2147483876" r:id="rId10"/>
    <p:sldLayoutId id="2147483877" r:id="rId11"/>
    <p:sldLayoutId id="2147483878" r:id="rId12"/>
    <p:sldLayoutId id="2147483879" r:id="rId13"/>
    <p:sldLayoutId id="2147483880" r:id="rId14"/>
    <p:sldLayoutId id="2147483881" r:id="rId15"/>
    <p:sldLayoutId id="2147483882" r:id="rId16"/>
    <p:sldLayoutId id="2147483883" r:id="rId17"/>
    <p:sldLayoutId id="2147483884" r:id="rId18"/>
    <p:sldLayoutId id="2147483885" r:id="rId19"/>
    <p:sldLayoutId id="2147483886" r:id="rId20"/>
    <p:sldLayoutId id="2147483887" r:id="rId21"/>
    <p:sldLayoutId id="2147483888" r:id="rId22"/>
    <p:sldLayoutId id="2147483889" r:id="rId23"/>
    <p:sldLayoutId id="2147483890" r:id="rId24"/>
    <p:sldLayoutId id="2147483891" r:id="rId25"/>
    <p:sldLayoutId id="2147483892" r:id="rId26"/>
    <p:sldLayoutId id="2147483893" r:id="rId27"/>
    <p:sldLayoutId id="2147483894" r:id="rId28"/>
    <p:sldLayoutId id="2147483895" r:id="rId29"/>
    <p:sldLayoutId id="2147483896" r:id="rId30"/>
  </p:sldLayoutIdLst>
  <p:hf sldNum="0" hdr="0" ftr="0" dt="0"/>
  <p:txStyles>
    <p:titleStyle>
      <a:lvl1pPr algn="l" defTabSz="742950" rtl="0" eaLnBrk="1" latinLnBrk="0" hangingPunct="1">
        <a:lnSpc>
          <a:spcPct val="90000"/>
        </a:lnSpc>
        <a:spcBef>
          <a:spcPct val="0"/>
        </a:spcBef>
        <a:buNone/>
        <a:defRPr lang="es-PE" sz="3250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185738" algn="l" defTabSz="742950" rtl="0" eaLnBrk="1" latinLnBrk="0" hangingPunct="1">
        <a:lnSpc>
          <a:spcPct val="90000"/>
        </a:lnSpc>
        <a:spcBef>
          <a:spcPts val="813"/>
        </a:spcBef>
        <a:buFont typeface="Arial" panose="020B0604020202020204" pitchFamily="34" charset="0"/>
        <a:buChar char="•"/>
        <a:defRPr lang="es-ES" sz="1300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5572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1219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9286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975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13001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813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16716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813" kern="1200">
          <a:solidFill>
            <a:srgbClr val="009B3A"/>
          </a:solidFill>
          <a:latin typeface="+mn-lt"/>
          <a:ea typeface="+mn-ea"/>
          <a:cs typeface="+mn-cs"/>
        </a:defRPr>
      </a:lvl5pPr>
      <a:lvl6pPr marL="20431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4145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7860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31575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1pPr>
      <a:lvl2pPr marL="3714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2pPr>
      <a:lvl3pPr marL="7429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3pPr>
      <a:lvl4pPr marL="11144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4859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18573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6003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29718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8" name="Imagen 7"/>
          <p:cNvPicPr>
            <a:picLocks noChangeAspect="1"/>
          </p:cNvPicPr>
          <p:nvPr/>
        </p:nvPicPr>
        <p:blipFill>
          <a:blip r:embed="rId80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872104" y="6426646"/>
            <a:ext cx="874514" cy="28923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899214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98" r:id="rId1"/>
    <p:sldLayoutId id="2147483899" r:id="rId2"/>
    <p:sldLayoutId id="2147483900" r:id="rId3"/>
    <p:sldLayoutId id="2147483901" r:id="rId4"/>
    <p:sldLayoutId id="2147483902" r:id="rId5"/>
    <p:sldLayoutId id="2147483903" r:id="rId6"/>
    <p:sldLayoutId id="2147483904" r:id="rId7"/>
    <p:sldLayoutId id="2147483905" r:id="rId8"/>
    <p:sldLayoutId id="2147483906" r:id="rId9"/>
    <p:sldLayoutId id="2147483907" r:id="rId10"/>
    <p:sldLayoutId id="2147483908" r:id="rId11"/>
    <p:sldLayoutId id="2147483909" r:id="rId12"/>
    <p:sldLayoutId id="2147483910" r:id="rId13"/>
    <p:sldLayoutId id="2147483911" r:id="rId14"/>
    <p:sldLayoutId id="2147483912" r:id="rId15"/>
    <p:sldLayoutId id="2147483913" r:id="rId16"/>
    <p:sldLayoutId id="2147483914" r:id="rId17"/>
    <p:sldLayoutId id="2147483915" r:id="rId18"/>
    <p:sldLayoutId id="2147483916" r:id="rId19"/>
    <p:sldLayoutId id="2147483917" r:id="rId20"/>
    <p:sldLayoutId id="2147483918" r:id="rId21"/>
    <p:sldLayoutId id="2147483919" r:id="rId22"/>
    <p:sldLayoutId id="2147483920" r:id="rId23"/>
    <p:sldLayoutId id="2147483921" r:id="rId24"/>
    <p:sldLayoutId id="2147483922" r:id="rId25"/>
    <p:sldLayoutId id="2147483923" r:id="rId26"/>
    <p:sldLayoutId id="2147483924" r:id="rId27"/>
    <p:sldLayoutId id="2147483925" r:id="rId28"/>
    <p:sldLayoutId id="2147483926" r:id="rId29"/>
    <p:sldLayoutId id="2147483927" r:id="rId30"/>
    <p:sldLayoutId id="2147483928" r:id="rId31"/>
    <p:sldLayoutId id="2147483929" r:id="rId32"/>
    <p:sldLayoutId id="2147483930" r:id="rId33"/>
    <p:sldLayoutId id="2147483931" r:id="rId34"/>
    <p:sldLayoutId id="2147483932" r:id="rId35"/>
    <p:sldLayoutId id="2147483933" r:id="rId36"/>
    <p:sldLayoutId id="2147483934" r:id="rId37"/>
    <p:sldLayoutId id="2147483935" r:id="rId38"/>
    <p:sldLayoutId id="2147483936" r:id="rId39"/>
    <p:sldLayoutId id="2147483937" r:id="rId40"/>
    <p:sldLayoutId id="2147483938" r:id="rId41"/>
    <p:sldLayoutId id="2147483939" r:id="rId42"/>
    <p:sldLayoutId id="2147483940" r:id="rId43"/>
    <p:sldLayoutId id="2147483941" r:id="rId44"/>
    <p:sldLayoutId id="2147483942" r:id="rId45"/>
    <p:sldLayoutId id="2147483943" r:id="rId46"/>
    <p:sldLayoutId id="2147483944" r:id="rId47"/>
    <p:sldLayoutId id="2147483945" r:id="rId48"/>
    <p:sldLayoutId id="2147483946" r:id="rId49"/>
    <p:sldLayoutId id="2147483947" r:id="rId50"/>
    <p:sldLayoutId id="2147483948" r:id="rId51"/>
    <p:sldLayoutId id="2147483949" r:id="rId52"/>
    <p:sldLayoutId id="2147483950" r:id="rId53"/>
    <p:sldLayoutId id="2147483951" r:id="rId54"/>
    <p:sldLayoutId id="2147483952" r:id="rId55"/>
    <p:sldLayoutId id="2147483953" r:id="rId56"/>
    <p:sldLayoutId id="2147483954" r:id="rId57"/>
    <p:sldLayoutId id="2147483955" r:id="rId58"/>
    <p:sldLayoutId id="2147483956" r:id="rId59"/>
    <p:sldLayoutId id="2147483957" r:id="rId60"/>
    <p:sldLayoutId id="2147483958" r:id="rId61"/>
    <p:sldLayoutId id="2147483959" r:id="rId62"/>
    <p:sldLayoutId id="2147483960" r:id="rId63"/>
    <p:sldLayoutId id="2147483961" r:id="rId64"/>
    <p:sldLayoutId id="2147483962" r:id="rId65"/>
    <p:sldLayoutId id="2147483963" r:id="rId66"/>
    <p:sldLayoutId id="2147483964" r:id="rId67"/>
    <p:sldLayoutId id="2147483965" r:id="rId68"/>
    <p:sldLayoutId id="2147483966" r:id="rId69"/>
    <p:sldLayoutId id="2147483967" r:id="rId70"/>
    <p:sldLayoutId id="2147483968" r:id="rId71"/>
    <p:sldLayoutId id="2147483969" r:id="rId72"/>
    <p:sldLayoutId id="2147483970" r:id="rId73"/>
    <p:sldLayoutId id="2147483971" r:id="rId74"/>
    <p:sldLayoutId id="2147483972" r:id="rId75"/>
    <p:sldLayoutId id="2147483973" r:id="rId76"/>
    <p:sldLayoutId id="2147483974" r:id="rId77"/>
    <p:sldLayoutId id="2147483975" r:id="rId78"/>
  </p:sldLayoutIdLst>
  <p:txStyles>
    <p:titleStyle>
      <a:lvl1pPr algn="l" defTabSz="742950" rtl="0" eaLnBrk="1" latinLnBrk="0" hangingPunct="1">
        <a:lnSpc>
          <a:spcPct val="90000"/>
        </a:lnSpc>
        <a:spcBef>
          <a:spcPct val="0"/>
        </a:spcBef>
        <a:buNone/>
        <a:defRPr lang="es-PE" sz="3250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185738" algn="l" defTabSz="742950" rtl="0" eaLnBrk="1" latinLnBrk="0" hangingPunct="1">
        <a:lnSpc>
          <a:spcPct val="90000"/>
        </a:lnSpc>
        <a:spcBef>
          <a:spcPts val="813"/>
        </a:spcBef>
        <a:buFont typeface="Arial" panose="020B0604020202020204" pitchFamily="34" charset="0"/>
        <a:buChar char="•"/>
        <a:defRPr lang="es-ES" sz="1300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5572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1219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9286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975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13001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813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16716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813" kern="1200">
          <a:solidFill>
            <a:srgbClr val="009B3A"/>
          </a:solidFill>
          <a:latin typeface="+mn-lt"/>
          <a:ea typeface="+mn-ea"/>
          <a:cs typeface="+mn-cs"/>
        </a:defRPr>
      </a:lvl5pPr>
      <a:lvl6pPr marL="20431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4145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7860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31575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1pPr>
      <a:lvl2pPr marL="3714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2pPr>
      <a:lvl3pPr marL="7429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3pPr>
      <a:lvl4pPr marL="11144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4859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18573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6003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29718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7" name="Imagen 6"/>
          <p:cNvPicPr>
            <a:picLocks noChangeAspect="1"/>
          </p:cNvPicPr>
          <p:nvPr/>
        </p:nvPicPr>
        <p:blipFill>
          <a:blip r:embed="rId3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742598" y="6426644"/>
            <a:ext cx="950148" cy="22989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9427385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77" r:id="rId1"/>
    <p:sldLayoutId id="2147483978" r:id="rId2"/>
    <p:sldLayoutId id="2147483979" r:id="rId3"/>
    <p:sldLayoutId id="2147483980" r:id="rId4"/>
    <p:sldLayoutId id="2147483981" r:id="rId5"/>
    <p:sldLayoutId id="2147483982" r:id="rId6"/>
    <p:sldLayoutId id="2147483983" r:id="rId7"/>
    <p:sldLayoutId id="2147483984" r:id="rId8"/>
    <p:sldLayoutId id="2147483985" r:id="rId9"/>
    <p:sldLayoutId id="2147483986" r:id="rId10"/>
    <p:sldLayoutId id="2147483987" r:id="rId11"/>
    <p:sldLayoutId id="2147483988" r:id="rId12"/>
    <p:sldLayoutId id="2147483989" r:id="rId13"/>
    <p:sldLayoutId id="2147483990" r:id="rId14"/>
    <p:sldLayoutId id="2147483991" r:id="rId15"/>
    <p:sldLayoutId id="2147483992" r:id="rId16"/>
    <p:sldLayoutId id="2147483993" r:id="rId17"/>
    <p:sldLayoutId id="2147483994" r:id="rId18"/>
    <p:sldLayoutId id="2147483995" r:id="rId19"/>
    <p:sldLayoutId id="2147483996" r:id="rId20"/>
    <p:sldLayoutId id="2147483997" r:id="rId21"/>
    <p:sldLayoutId id="2147483998" r:id="rId22"/>
    <p:sldLayoutId id="2147483999" r:id="rId23"/>
    <p:sldLayoutId id="2147484000" r:id="rId24"/>
    <p:sldLayoutId id="2147484001" r:id="rId25"/>
    <p:sldLayoutId id="2147484002" r:id="rId26"/>
    <p:sldLayoutId id="2147484003" r:id="rId27"/>
    <p:sldLayoutId id="2147484004" r:id="rId28"/>
    <p:sldLayoutId id="2147484005" r:id="rId29"/>
    <p:sldLayoutId id="2147484006" r:id="rId30"/>
    <p:sldLayoutId id="2147484007" r:id="rId31"/>
  </p:sldLayoutIdLst>
  <p:transition/>
  <p:txStyles>
    <p:titleStyle>
      <a:lvl1pPr algn="l" defTabSz="742950" rtl="0" eaLnBrk="1" latinLnBrk="0" hangingPunct="1">
        <a:lnSpc>
          <a:spcPct val="90000"/>
        </a:lnSpc>
        <a:spcBef>
          <a:spcPct val="0"/>
        </a:spcBef>
        <a:buNone/>
        <a:defRPr lang="es-PE" sz="3250" kern="1200">
          <a:solidFill>
            <a:srgbClr val="009C49"/>
          </a:solidFill>
          <a:latin typeface="Verdana" panose="020B0604030504040204"/>
          <a:ea typeface="Verdana" charset="0"/>
          <a:cs typeface="Verdana" charset="0"/>
        </a:defRPr>
      </a:lvl1pPr>
    </p:titleStyle>
    <p:bodyStyle>
      <a:lvl1pPr marL="0" indent="-185738" algn="l" defTabSz="742950" rtl="0" eaLnBrk="1" latinLnBrk="0" hangingPunct="1">
        <a:lnSpc>
          <a:spcPct val="90000"/>
        </a:lnSpc>
        <a:spcBef>
          <a:spcPts val="813"/>
        </a:spcBef>
        <a:buFont typeface="Arial" panose="020B0604020202020204" pitchFamily="34" charset="0"/>
        <a:buChar char="•"/>
        <a:defRPr lang="es-ES" sz="1300" b="1" kern="1200" smtClean="0">
          <a:solidFill>
            <a:srgbClr val="009B45"/>
          </a:solidFill>
          <a:latin typeface="Verdana" panose="020B0604030504040204"/>
          <a:ea typeface="Verdana" charset="0"/>
          <a:cs typeface="Verdana" charset="0"/>
        </a:defRPr>
      </a:lvl1pPr>
      <a:lvl2pPr marL="5572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1219" b="1" kern="1200" smtClean="0">
          <a:solidFill>
            <a:srgbClr val="F29414"/>
          </a:solidFill>
          <a:latin typeface="Verdana" panose="020B0604030504040204"/>
          <a:ea typeface="Verdana" charset="0"/>
          <a:cs typeface="Verdana" charset="0"/>
        </a:defRPr>
      </a:lvl2pPr>
      <a:lvl3pPr marL="9286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975" kern="1200" smtClean="0">
          <a:solidFill>
            <a:schemeClr val="tx1">
              <a:lumMod val="65000"/>
              <a:lumOff val="35000"/>
            </a:schemeClr>
          </a:solidFill>
          <a:latin typeface="Verdana" panose="020B0604030504040204"/>
          <a:ea typeface="Verdana" charset="0"/>
          <a:cs typeface="Verdana" charset="0"/>
        </a:defRPr>
      </a:lvl3pPr>
      <a:lvl4pPr marL="13001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813" kern="120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16716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813" kern="1200">
          <a:solidFill>
            <a:srgbClr val="009B3A"/>
          </a:solidFill>
          <a:latin typeface="+mn-lt"/>
          <a:ea typeface="+mn-ea"/>
          <a:cs typeface="+mn-cs"/>
        </a:defRPr>
      </a:lvl5pPr>
      <a:lvl6pPr marL="20431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4145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7860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31575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1pPr>
      <a:lvl2pPr marL="3714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2pPr>
      <a:lvl3pPr marL="7429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3pPr>
      <a:lvl4pPr marL="11144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4859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18573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6003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29718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31.xml"/><Relationship Id="rId4" Type="http://schemas.openxmlformats.org/officeDocument/2006/relationships/image" Target="../media/image12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31.xml"/><Relationship Id="rId5" Type="http://schemas.openxmlformats.org/officeDocument/2006/relationships/image" Target="../media/image13.png"/><Relationship Id="rId4" Type="http://schemas.openxmlformats.org/officeDocument/2006/relationships/image" Target="../media/image12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31.xml"/><Relationship Id="rId6" Type="http://schemas.openxmlformats.org/officeDocument/2006/relationships/image" Target="../media/image17.png"/><Relationship Id="rId5" Type="http://schemas.openxmlformats.org/officeDocument/2006/relationships/image" Target="../media/image16.svg"/><Relationship Id="rId4" Type="http://schemas.openxmlformats.org/officeDocument/2006/relationships/image" Target="../media/image15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31.xml"/><Relationship Id="rId6" Type="http://schemas.openxmlformats.org/officeDocument/2006/relationships/image" Target="../media/image21.png"/><Relationship Id="rId5" Type="http://schemas.openxmlformats.org/officeDocument/2006/relationships/image" Target="../media/image20.svg"/><Relationship Id="rId4" Type="http://schemas.openxmlformats.org/officeDocument/2006/relationships/image" Target="../media/image19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31.xml"/><Relationship Id="rId6" Type="http://schemas.openxmlformats.org/officeDocument/2006/relationships/image" Target="../media/image25.png"/><Relationship Id="rId5" Type="http://schemas.openxmlformats.org/officeDocument/2006/relationships/image" Target="../media/image24.svg"/><Relationship Id="rId4" Type="http://schemas.openxmlformats.org/officeDocument/2006/relationships/image" Target="../media/image23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2" name="Imagen 261" descr="Patrón de fondo&#10;&#10;Descripción generada automáticamente">
            <a:extLst>
              <a:ext uri="{FF2B5EF4-FFF2-40B4-BE49-F238E27FC236}">
                <a16:creationId xmlns:a16="http://schemas.microsoft.com/office/drawing/2014/main" id="{FD97414E-506A-6E7C-227D-9927F809932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696842" cy="6858000"/>
          </a:xfrm>
          <a:prstGeom prst="rect">
            <a:avLst/>
          </a:prstGeom>
        </p:spPr>
      </p:pic>
      <p:grpSp>
        <p:nvGrpSpPr>
          <p:cNvPr id="236" name="Gráfico 4">
            <a:extLst>
              <a:ext uri="{FF2B5EF4-FFF2-40B4-BE49-F238E27FC236}">
                <a16:creationId xmlns:a16="http://schemas.microsoft.com/office/drawing/2014/main" id="{869F6327-5F5C-2438-7874-58F0406951C8}"/>
              </a:ext>
            </a:extLst>
          </p:cNvPr>
          <p:cNvGrpSpPr/>
          <p:nvPr/>
        </p:nvGrpSpPr>
        <p:grpSpPr>
          <a:xfrm>
            <a:off x="7612906" y="6126878"/>
            <a:ext cx="1912094" cy="358960"/>
            <a:chOff x="7575575" y="6204889"/>
            <a:chExt cx="1912094" cy="358960"/>
          </a:xfrm>
        </p:grpSpPr>
        <p:sp>
          <p:nvSpPr>
            <p:cNvPr id="237" name="Forma libre: forma 236">
              <a:extLst>
                <a:ext uri="{FF2B5EF4-FFF2-40B4-BE49-F238E27FC236}">
                  <a16:creationId xmlns:a16="http://schemas.microsoft.com/office/drawing/2014/main" id="{FFD0C1F1-C2CA-4EF4-A269-F5D2E1EB3FCE}"/>
                </a:ext>
              </a:extLst>
            </p:cNvPr>
            <p:cNvSpPr/>
            <p:nvPr/>
          </p:nvSpPr>
          <p:spPr>
            <a:xfrm>
              <a:off x="7575575" y="6277414"/>
              <a:ext cx="96384" cy="89651"/>
            </a:xfrm>
            <a:custGeom>
              <a:avLst/>
              <a:gdLst>
                <a:gd name="connsiteX0" fmla="*/ 51145 w 96384"/>
                <a:gd name="connsiteY0" fmla="*/ 89533 h 89651"/>
                <a:gd name="connsiteX1" fmla="*/ 96384 w 96384"/>
                <a:gd name="connsiteY1" fmla="*/ 44294 h 89651"/>
                <a:gd name="connsiteX2" fmla="*/ 42640 w 96384"/>
                <a:gd name="connsiteY2" fmla="*/ 0 h 89651"/>
                <a:gd name="connsiteX3" fmla="*/ 0 w 96384"/>
                <a:gd name="connsiteY3" fmla="*/ 0 h 89651"/>
                <a:gd name="connsiteX4" fmla="*/ 0 w 96384"/>
                <a:gd name="connsiteY4" fmla="*/ 89651 h 89651"/>
                <a:gd name="connsiteX5" fmla="*/ 51026 w 96384"/>
                <a:gd name="connsiteY5" fmla="*/ 89651 h 89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384" h="89651">
                  <a:moveTo>
                    <a:pt x="51145" y="89533"/>
                  </a:moveTo>
                  <a:cubicBezTo>
                    <a:pt x="79965" y="89533"/>
                    <a:pt x="96384" y="72997"/>
                    <a:pt x="96384" y="44294"/>
                  </a:cubicBezTo>
                  <a:cubicBezTo>
                    <a:pt x="96384" y="17718"/>
                    <a:pt x="87289" y="0"/>
                    <a:pt x="42640" y="0"/>
                  </a:cubicBezTo>
                  <a:lnTo>
                    <a:pt x="0" y="0"/>
                  </a:lnTo>
                  <a:lnTo>
                    <a:pt x="0" y="89651"/>
                  </a:lnTo>
                  <a:lnTo>
                    <a:pt x="51026" y="89651"/>
                  </a:lnTo>
                  <a:close/>
                </a:path>
              </a:pathLst>
            </a:custGeom>
            <a:solidFill>
              <a:srgbClr val="F29100"/>
            </a:solidFill>
            <a:ln w="118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PE"/>
            </a:p>
          </p:txBody>
        </p:sp>
        <p:grpSp>
          <p:nvGrpSpPr>
            <p:cNvPr id="238" name="Gráfico 4">
              <a:extLst>
                <a:ext uri="{FF2B5EF4-FFF2-40B4-BE49-F238E27FC236}">
                  <a16:creationId xmlns:a16="http://schemas.microsoft.com/office/drawing/2014/main" id="{9F8E45A6-4D47-4527-E747-B75A7C8594A9}"/>
                </a:ext>
              </a:extLst>
            </p:cNvPr>
            <p:cNvGrpSpPr/>
            <p:nvPr/>
          </p:nvGrpSpPr>
          <p:grpSpPr>
            <a:xfrm>
              <a:off x="7575692" y="6204889"/>
              <a:ext cx="1911976" cy="358960"/>
              <a:chOff x="7575692" y="6204889"/>
              <a:chExt cx="1911976" cy="358960"/>
            </a:xfrm>
            <a:solidFill>
              <a:srgbClr val="00993E"/>
            </a:solidFill>
          </p:grpSpPr>
          <p:sp>
            <p:nvSpPr>
              <p:cNvPr id="239" name="Forma libre: forma 238">
                <a:extLst>
                  <a:ext uri="{FF2B5EF4-FFF2-40B4-BE49-F238E27FC236}">
                    <a16:creationId xmlns:a16="http://schemas.microsoft.com/office/drawing/2014/main" id="{91EA7A0B-C55E-C51E-0C2B-5296BBD12CAD}"/>
                  </a:ext>
                </a:extLst>
              </p:cNvPr>
              <p:cNvSpPr/>
              <p:nvPr/>
            </p:nvSpPr>
            <p:spPr>
              <a:xfrm>
                <a:off x="8300110" y="6210677"/>
                <a:ext cx="308879" cy="347621"/>
              </a:xfrm>
              <a:custGeom>
                <a:avLst/>
                <a:gdLst>
                  <a:gd name="connsiteX0" fmla="*/ 154262 w 308879"/>
                  <a:gd name="connsiteY0" fmla="*/ 100282 h 347621"/>
                  <a:gd name="connsiteX1" fmla="*/ 184855 w 308879"/>
                  <a:gd name="connsiteY1" fmla="*/ 198438 h 347621"/>
                  <a:gd name="connsiteX2" fmla="*/ 123670 w 308879"/>
                  <a:gd name="connsiteY2" fmla="*/ 198438 h 347621"/>
                  <a:gd name="connsiteX3" fmla="*/ 154262 w 308879"/>
                  <a:gd name="connsiteY3" fmla="*/ 100282 h 347621"/>
                  <a:gd name="connsiteX4" fmla="*/ 122134 w 308879"/>
                  <a:gd name="connsiteY4" fmla="*/ 0 h 347621"/>
                  <a:gd name="connsiteX5" fmla="*/ 0 w 308879"/>
                  <a:gd name="connsiteY5" fmla="*/ 347621 h 347621"/>
                  <a:gd name="connsiteX6" fmla="*/ 77131 w 308879"/>
                  <a:gd name="connsiteY6" fmla="*/ 347621 h 347621"/>
                  <a:gd name="connsiteX7" fmla="*/ 103708 w 308879"/>
                  <a:gd name="connsiteY7" fmla="*/ 262222 h 347621"/>
                  <a:gd name="connsiteX8" fmla="*/ 204581 w 308879"/>
                  <a:gd name="connsiteY8" fmla="*/ 262222 h 347621"/>
                  <a:gd name="connsiteX9" fmla="*/ 231157 w 308879"/>
                  <a:gd name="connsiteY9" fmla="*/ 347621 h 347621"/>
                  <a:gd name="connsiteX10" fmla="*/ 308879 w 308879"/>
                  <a:gd name="connsiteY10" fmla="*/ 347621 h 347621"/>
                  <a:gd name="connsiteX11" fmla="*/ 186508 w 308879"/>
                  <a:gd name="connsiteY11" fmla="*/ 0 h 347621"/>
                  <a:gd name="connsiteX12" fmla="*/ 122016 w 308879"/>
                  <a:gd name="connsiteY12" fmla="*/ 0 h 347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8879" h="347621">
                    <a:moveTo>
                      <a:pt x="154262" y="100282"/>
                    </a:moveTo>
                    <a:lnTo>
                      <a:pt x="184855" y="198438"/>
                    </a:lnTo>
                    <a:lnTo>
                      <a:pt x="123670" y="198438"/>
                    </a:lnTo>
                    <a:lnTo>
                      <a:pt x="154262" y="100282"/>
                    </a:lnTo>
                    <a:close/>
                    <a:moveTo>
                      <a:pt x="122134" y="0"/>
                    </a:moveTo>
                    <a:lnTo>
                      <a:pt x="0" y="347621"/>
                    </a:lnTo>
                    <a:lnTo>
                      <a:pt x="77131" y="347621"/>
                    </a:lnTo>
                    <a:lnTo>
                      <a:pt x="103708" y="262222"/>
                    </a:lnTo>
                    <a:lnTo>
                      <a:pt x="204581" y="262222"/>
                    </a:lnTo>
                    <a:lnTo>
                      <a:pt x="231157" y="347621"/>
                    </a:lnTo>
                    <a:lnTo>
                      <a:pt x="308879" y="347621"/>
                    </a:lnTo>
                    <a:lnTo>
                      <a:pt x="186508" y="0"/>
                    </a:lnTo>
                    <a:lnTo>
                      <a:pt x="122016" y="0"/>
                    </a:lnTo>
                    <a:close/>
                  </a:path>
                </a:pathLst>
              </a:custGeom>
              <a:solidFill>
                <a:srgbClr val="00993E"/>
              </a:solidFill>
              <a:ln w="118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s-PE"/>
              </a:p>
            </p:txBody>
          </p:sp>
          <p:sp>
            <p:nvSpPr>
              <p:cNvPr id="240" name="Forma libre: forma 239">
                <a:extLst>
                  <a:ext uri="{FF2B5EF4-FFF2-40B4-BE49-F238E27FC236}">
                    <a16:creationId xmlns:a16="http://schemas.microsoft.com/office/drawing/2014/main" id="{CDD83B49-2F07-4EF9-81D8-0EAD8D852C80}"/>
                  </a:ext>
                </a:extLst>
              </p:cNvPr>
              <p:cNvSpPr/>
              <p:nvPr/>
            </p:nvSpPr>
            <p:spPr>
              <a:xfrm>
                <a:off x="9178791" y="6210677"/>
                <a:ext cx="308878" cy="347621"/>
              </a:xfrm>
              <a:custGeom>
                <a:avLst/>
                <a:gdLst>
                  <a:gd name="connsiteX0" fmla="*/ 154262 w 308878"/>
                  <a:gd name="connsiteY0" fmla="*/ 100282 h 347621"/>
                  <a:gd name="connsiteX1" fmla="*/ 184854 w 308878"/>
                  <a:gd name="connsiteY1" fmla="*/ 198438 h 347621"/>
                  <a:gd name="connsiteX2" fmla="*/ 123669 w 308878"/>
                  <a:gd name="connsiteY2" fmla="*/ 198438 h 347621"/>
                  <a:gd name="connsiteX3" fmla="*/ 154262 w 308878"/>
                  <a:gd name="connsiteY3" fmla="*/ 100282 h 347621"/>
                  <a:gd name="connsiteX4" fmla="*/ 122134 w 308878"/>
                  <a:gd name="connsiteY4" fmla="*/ 0 h 347621"/>
                  <a:gd name="connsiteX5" fmla="*/ 0 w 308878"/>
                  <a:gd name="connsiteY5" fmla="*/ 347621 h 347621"/>
                  <a:gd name="connsiteX6" fmla="*/ 77131 w 308878"/>
                  <a:gd name="connsiteY6" fmla="*/ 347621 h 347621"/>
                  <a:gd name="connsiteX7" fmla="*/ 103707 w 308878"/>
                  <a:gd name="connsiteY7" fmla="*/ 262222 h 347621"/>
                  <a:gd name="connsiteX8" fmla="*/ 204581 w 308878"/>
                  <a:gd name="connsiteY8" fmla="*/ 262222 h 347621"/>
                  <a:gd name="connsiteX9" fmla="*/ 231157 w 308878"/>
                  <a:gd name="connsiteY9" fmla="*/ 347621 h 347621"/>
                  <a:gd name="connsiteX10" fmla="*/ 308878 w 308878"/>
                  <a:gd name="connsiteY10" fmla="*/ 347621 h 347621"/>
                  <a:gd name="connsiteX11" fmla="*/ 186508 w 308878"/>
                  <a:gd name="connsiteY11" fmla="*/ 0 h 347621"/>
                  <a:gd name="connsiteX12" fmla="*/ 122016 w 308878"/>
                  <a:gd name="connsiteY12" fmla="*/ 0 h 347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8878" h="347621">
                    <a:moveTo>
                      <a:pt x="154262" y="100282"/>
                    </a:moveTo>
                    <a:lnTo>
                      <a:pt x="184854" y="198438"/>
                    </a:lnTo>
                    <a:lnTo>
                      <a:pt x="123669" y="198438"/>
                    </a:lnTo>
                    <a:lnTo>
                      <a:pt x="154262" y="100282"/>
                    </a:lnTo>
                    <a:close/>
                    <a:moveTo>
                      <a:pt x="122134" y="0"/>
                    </a:moveTo>
                    <a:lnTo>
                      <a:pt x="0" y="347621"/>
                    </a:lnTo>
                    <a:lnTo>
                      <a:pt x="77131" y="347621"/>
                    </a:lnTo>
                    <a:lnTo>
                      <a:pt x="103707" y="262222"/>
                    </a:lnTo>
                    <a:lnTo>
                      <a:pt x="204581" y="262222"/>
                    </a:lnTo>
                    <a:lnTo>
                      <a:pt x="231157" y="347621"/>
                    </a:lnTo>
                    <a:lnTo>
                      <a:pt x="308878" y="347621"/>
                    </a:lnTo>
                    <a:lnTo>
                      <a:pt x="186508" y="0"/>
                    </a:lnTo>
                    <a:lnTo>
                      <a:pt x="122016" y="0"/>
                    </a:lnTo>
                    <a:close/>
                  </a:path>
                </a:pathLst>
              </a:custGeom>
              <a:solidFill>
                <a:srgbClr val="00993E"/>
              </a:solidFill>
              <a:ln w="118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s-PE"/>
              </a:p>
            </p:txBody>
          </p:sp>
          <p:sp>
            <p:nvSpPr>
              <p:cNvPr id="241" name="Forma libre: forma 240">
                <a:extLst>
                  <a:ext uri="{FF2B5EF4-FFF2-40B4-BE49-F238E27FC236}">
                    <a16:creationId xmlns:a16="http://schemas.microsoft.com/office/drawing/2014/main" id="{A295BD18-4703-4B68-9207-022183081624}"/>
                  </a:ext>
                </a:extLst>
              </p:cNvPr>
              <p:cNvSpPr/>
              <p:nvPr/>
            </p:nvSpPr>
            <p:spPr>
              <a:xfrm>
                <a:off x="8937711" y="6204889"/>
                <a:ext cx="241315" cy="358960"/>
              </a:xfrm>
              <a:custGeom>
                <a:avLst/>
                <a:gdLst>
                  <a:gd name="connsiteX0" fmla="*/ 141506 w 241315"/>
                  <a:gd name="connsiteY0" fmla="*/ 146939 h 358960"/>
                  <a:gd name="connsiteX1" fmla="*/ 84691 w 241315"/>
                  <a:gd name="connsiteY1" fmla="*/ 102999 h 358960"/>
                  <a:gd name="connsiteX2" fmla="*/ 127686 w 241315"/>
                  <a:gd name="connsiteY2" fmla="*/ 70399 h 358960"/>
                  <a:gd name="connsiteX3" fmla="*/ 196430 w 241315"/>
                  <a:gd name="connsiteY3" fmla="*/ 97566 h 358960"/>
                  <a:gd name="connsiteX4" fmla="*/ 203281 w 241315"/>
                  <a:gd name="connsiteY4" fmla="*/ 103826 h 358960"/>
                  <a:gd name="connsiteX5" fmla="*/ 236354 w 241315"/>
                  <a:gd name="connsiteY5" fmla="*/ 41695 h 358960"/>
                  <a:gd name="connsiteX6" fmla="*/ 232811 w 241315"/>
                  <a:gd name="connsiteY6" fmla="*/ 37916 h 358960"/>
                  <a:gd name="connsiteX7" fmla="*/ 128040 w 241315"/>
                  <a:gd name="connsiteY7" fmla="*/ 0 h 358960"/>
                  <a:gd name="connsiteX8" fmla="*/ 9095 w 241315"/>
                  <a:gd name="connsiteY8" fmla="*/ 103944 h 358960"/>
                  <a:gd name="connsiteX9" fmla="*/ 107842 w 241315"/>
                  <a:gd name="connsiteY9" fmla="*/ 209305 h 358960"/>
                  <a:gd name="connsiteX10" fmla="*/ 166310 w 241315"/>
                  <a:gd name="connsiteY10" fmla="*/ 255489 h 358960"/>
                  <a:gd name="connsiteX11" fmla="*/ 125206 w 241315"/>
                  <a:gd name="connsiteY11" fmla="*/ 288562 h 358960"/>
                  <a:gd name="connsiteX12" fmla="*/ 47247 w 241315"/>
                  <a:gd name="connsiteY12" fmla="*/ 255371 h 358960"/>
                  <a:gd name="connsiteX13" fmla="*/ 41224 w 241315"/>
                  <a:gd name="connsiteY13" fmla="*/ 249584 h 358960"/>
                  <a:gd name="connsiteX14" fmla="*/ 0 w 241315"/>
                  <a:gd name="connsiteY14" fmla="*/ 306635 h 358960"/>
                  <a:gd name="connsiteX15" fmla="*/ 3898 w 241315"/>
                  <a:gd name="connsiteY15" fmla="*/ 311005 h 358960"/>
                  <a:gd name="connsiteX16" fmla="*/ 124260 w 241315"/>
                  <a:gd name="connsiteY16" fmla="*/ 358961 h 358960"/>
                  <a:gd name="connsiteX17" fmla="*/ 241316 w 241315"/>
                  <a:gd name="connsiteY17" fmla="*/ 254072 h 358960"/>
                  <a:gd name="connsiteX18" fmla="*/ 141388 w 241315"/>
                  <a:gd name="connsiteY18" fmla="*/ 146821 h 358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41315" h="358960">
                    <a:moveTo>
                      <a:pt x="141506" y="146939"/>
                    </a:moveTo>
                    <a:cubicBezTo>
                      <a:pt x="111031" y="134300"/>
                      <a:pt x="84691" y="123434"/>
                      <a:pt x="84691" y="102999"/>
                    </a:cubicBezTo>
                    <a:cubicBezTo>
                      <a:pt x="84691" y="84100"/>
                      <a:pt x="102763" y="70399"/>
                      <a:pt x="127686" y="70399"/>
                    </a:cubicBezTo>
                    <a:cubicBezTo>
                      <a:pt x="165956" y="70399"/>
                      <a:pt x="196195" y="97329"/>
                      <a:pt x="196430" y="97566"/>
                    </a:cubicBezTo>
                    <a:lnTo>
                      <a:pt x="203281" y="103826"/>
                    </a:lnTo>
                    <a:lnTo>
                      <a:pt x="236354" y="41695"/>
                    </a:lnTo>
                    <a:lnTo>
                      <a:pt x="232811" y="37916"/>
                    </a:lnTo>
                    <a:cubicBezTo>
                      <a:pt x="231394" y="36381"/>
                      <a:pt x="196076" y="0"/>
                      <a:pt x="128040" y="0"/>
                    </a:cubicBezTo>
                    <a:cubicBezTo>
                      <a:pt x="60004" y="0"/>
                      <a:pt x="9095" y="44648"/>
                      <a:pt x="9095" y="103944"/>
                    </a:cubicBezTo>
                    <a:cubicBezTo>
                      <a:pt x="9095" y="166664"/>
                      <a:pt x="63784" y="190288"/>
                      <a:pt x="107842" y="209305"/>
                    </a:cubicBezTo>
                    <a:cubicBezTo>
                      <a:pt x="139262" y="222889"/>
                      <a:pt x="166310" y="234464"/>
                      <a:pt x="166310" y="255489"/>
                    </a:cubicBezTo>
                    <a:cubicBezTo>
                      <a:pt x="166310" y="279940"/>
                      <a:pt x="144222" y="288562"/>
                      <a:pt x="125206" y="288562"/>
                    </a:cubicBezTo>
                    <a:cubicBezTo>
                      <a:pt x="81974" y="288562"/>
                      <a:pt x="47602" y="255725"/>
                      <a:pt x="47247" y="255371"/>
                    </a:cubicBezTo>
                    <a:lnTo>
                      <a:pt x="41224" y="249584"/>
                    </a:lnTo>
                    <a:lnTo>
                      <a:pt x="0" y="306635"/>
                    </a:lnTo>
                    <a:lnTo>
                      <a:pt x="3898" y="311005"/>
                    </a:lnTo>
                    <a:cubicBezTo>
                      <a:pt x="5670" y="313013"/>
                      <a:pt x="47720" y="358961"/>
                      <a:pt x="124260" y="358961"/>
                    </a:cubicBezTo>
                    <a:cubicBezTo>
                      <a:pt x="193123" y="358961"/>
                      <a:pt x="241316" y="315848"/>
                      <a:pt x="241316" y="254072"/>
                    </a:cubicBezTo>
                    <a:cubicBezTo>
                      <a:pt x="241316" y="188162"/>
                      <a:pt x="185918" y="165247"/>
                      <a:pt x="141388" y="146821"/>
                    </a:cubicBezTo>
                  </a:path>
                </a:pathLst>
              </a:custGeom>
              <a:solidFill>
                <a:srgbClr val="00993E"/>
              </a:solidFill>
              <a:ln w="118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s-PE"/>
              </a:p>
            </p:txBody>
          </p:sp>
          <p:sp>
            <p:nvSpPr>
              <p:cNvPr id="242" name="Forma libre: forma 241">
                <a:extLst>
                  <a:ext uri="{FF2B5EF4-FFF2-40B4-BE49-F238E27FC236}">
                    <a16:creationId xmlns:a16="http://schemas.microsoft.com/office/drawing/2014/main" id="{99050E0A-BE38-CB51-04D2-205AFFD8A584}"/>
                  </a:ext>
                </a:extLst>
              </p:cNvPr>
              <p:cNvSpPr/>
              <p:nvPr/>
            </p:nvSpPr>
            <p:spPr>
              <a:xfrm>
                <a:off x="8629896" y="6210559"/>
                <a:ext cx="282184" cy="347739"/>
              </a:xfrm>
              <a:custGeom>
                <a:avLst/>
                <a:gdLst>
                  <a:gd name="connsiteX0" fmla="*/ 207652 w 282184"/>
                  <a:gd name="connsiteY0" fmla="*/ 118 h 347739"/>
                  <a:gd name="connsiteX1" fmla="*/ 207652 w 282184"/>
                  <a:gd name="connsiteY1" fmla="*/ 212377 h 347739"/>
                  <a:gd name="connsiteX2" fmla="*/ 75359 w 282184"/>
                  <a:gd name="connsiteY2" fmla="*/ 118 h 347739"/>
                  <a:gd name="connsiteX3" fmla="*/ 0 w 282184"/>
                  <a:gd name="connsiteY3" fmla="*/ 118 h 347739"/>
                  <a:gd name="connsiteX4" fmla="*/ 0 w 282184"/>
                  <a:gd name="connsiteY4" fmla="*/ 347740 h 347739"/>
                  <a:gd name="connsiteX5" fmla="*/ 75005 w 282184"/>
                  <a:gd name="connsiteY5" fmla="*/ 347740 h 347739"/>
                  <a:gd name="connsiteX6" fmla="*/ 75005 w 282184"/>
                  <a:gd name="connsiteY6" fmla="*/ 132174 h 347739"/>
                  <a:gd name="connsiteX7" fmla="*/ 190997 w 282184"/>
                  <a:gd name="connsiteY7" fmla="*/ 317383 h 347739"/>
                  <a:gd name="connsiteX8" fmla="*/ 190997 w 282184"/>
                  <a:gd name="connsiteY8" fmla="*/ 317383 h 347739"/>
                  <a:gd name="connsiteX9" fmla="*/ 191115 w 282184"/>
                  <a:gd name="connsiteY9" fmla="*/ 317620 h 347739"/>
                  <a:gd name="connsiteX10" fmla="*/ 195131 w 282184"/>
                  <a:gd name="connsiteY10" fmla="*/ 323644 h 347739"/>
                  <a:gd name="connsiteX11" fmla="*/ 251001 w 282184"/>
                  <a:gd name="connsiteY11" fmla="*/ 347621 h 347739"/>
                  <a:gd name="connsiteX12" fmla="*/ 282184 w 282184"/>
                  <a:gd name="connsiteY12" fmla="*/ 347621 h 347739"/>
                  <a:gd name="connsiteX13" fmla="*/ 282184 w 282184"/>
                  <a:gd name="connsiteY13" fmla="*/ 0 h 347739"/>
                  <a:gd name="connsiteX14" fmla="*/ 207652 w 282184"/>
                  <a:gd name="connsiteY14" fmla="*/ 0 h 347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82184" h="347739">
                    <a:moveTo>
                      <a:pt x="207652" y="118"/>
                    </a:moveTo>
                    <a:lnTo>
                      <a:pt x="207652" y="212377"/>
                    </a:lnTo>
                    <a:lnTo>
                      <a:pt x="75359" y="118"/>
                    </a:lnTo>
                    <a:lnTo>
                      <a:pt x="0" y="118"/>
                    </a:lnTo>
                    <a:lnTo>
                      <a:pt x="0" y="347740"/>
                    </a:lnTo>
                    <a:lnTo>
                      <a:pt x="75005" y="347740"/>
                    </a:lnTo>
                    <a:lnTo>
                      <a:pt x="75005" y="132174"/>
                    </a:lnTo>
                    <a:lnTo>
                      <a:pt x="190997" y="317383"/>
                    </a:lnTo>
                    <a:lnTo>
                      <a:pt x="190997" y="317383"/>
                    </a:lnTo>
                    <a:cubicBezTo>
                      <a:pt x="190997" y="317383"/>
                      <a:pt x="190997" y="317383"/>
                      <a:pt x="191115" y="317620"/>
                    </a:cubicBezTo>
                    <a:lnTo>
                      <a:pt x="195131" y="323644"/>
                    </a:lnTo>
                    <a:cubicBezTo>
                      <a:pt x="201982" y="332503"/>
                      <a:pt x="218518" y="347621"/>
                      <a:pt x="251001" y="347621"/>
                    </a:cubicBezTo>
                    <a:lnTo>
                      <a:pt x="282184" y="347621"/>
                    </a:lnTo>
                    <a:lnTo>
                      <a:pt x="282184" y="0"/>
                    </a:lnTo>
                    <a:lnTo>
                      <a:pt x="207652" y="0"/>
                    </a:lnTo>
                    <a:close/>
                  </a:path>
                </a:pathLst>
              </a:custGeom>
              <a:solidFill>
                <a:srgbClr val="00993E"/>
              </a:solidFill>
              <a:ln w="118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s-PE"/>
              </a:p>
            </p:txBody>
          </p:sp>
          <p:sp>
            <p:nvSpPr>
              <p:cNvPr id="243" name="Forma libre: forma 242">
                <a:extLst>
                  <a:ext uri="{FF2B5EF4-FFF2-40B4-BE49-F238E27FC236}">
                    <a16:creationId xmlns:a16="http://schemas.microsoft.com/office/drawing/2014/main" id="{E1700849-AF6F-C488-CD87-C91124A144CB}"/>
                  </a:ext>
                </a:extLst>
              </p:cNvPr>
              <p:cNvSpPr/>
              <p:nvPr/>
            </p:nvSpPr>
            <p:spPr>
              <a:xfrm>
                <a:off x="8010249" y="6210441"/>
                <a:ext cx="275923" cy="347739"/>
              </a:xfrm>
              <a:custGeom>
                <a:avLst/>
                <a:gdLst>
                  <a:gd name="connsiteX0" fmla="*/ 126032 w 275923"/>
                  <a:gd name="connsiteY0" fmla="*/ 156506 h 347739"/>
                  <a:gd name="connsiteX1" fmla="*/ 75005 w 275923"/>
                  <a:gd name="connsiteY1" fmla="*/ 156506 h 347739"/>
                  <a:gd name="connsiteX2" fmla="*/ 75005 w 275923"/>
                  <a:gd name="connsiteY2" fmla="*/ 66855 h 347739"/>
                  <a:gd name="connsiteX3" fmla="*/ 117645 w 275923"/>
                  <a:gd name="connsiteY3" fmla="*/ 66855 h 347739"/>
                  <a:gd name="connsiteX4" fmla="*/ 171389 w 275923"/>
                  <a:gd name="connsiteY4" fmla="*/ 111150 h 347739"/>
                  <a:gd name="connsiteX5" fmla="*/ 126150 w 275923"/>
                  <a:gd name="connsiteY5" fmla="*/ 156389 h 347739"/>
                  <a:gd name="connsiteX6" fmla="*/ 220998 w 275923"/>
                  <a:gd name="connsiteY6" fmla="*/ 347740 h 347739"/>
                  <a:gd name="connsiteX7" fmla="*/ 275924 w 275923"/>
                  <a:gd name="connsiteY7" fmla="*/ 347740 h 347739"/>
                  <a:gd name="connsiteX8" fmla="*/ 201509 w 275923"/>
                  <a:gd name="connsiteY8" fmla="*/ 212613 h 347739"/>
                  <a:gd name="connsiteX9" fmla="*/ 194777 w 275923"/>
                  <a:gd name="connsiteY9" fmla="*/ 201746 h 347739"/>
                  <a:gd name="connsiteX10" fmla="*/ 247457 w 275923"/>
                  <a:gd name="connsiteY10" fmla="*/ 107724 h 347739"/>
                  <a:gd name="connsiteX11" fmla="*/ 188752 w 275923"/>
                  <a:gd name="connsiteY11" fmla="*/ 10040 h 347739"/>
                  <a:gd name="connsiteX12" fmla="*/ 150836 w 275923"/>
                  <a:gd name="connsiteY12" fmla="*/ 355 h 347739"/>
                  <a:gd name="connsiteX13" fmla="*/ 137962 w 275923"/>
                  <a:gd name="connsiteY13" fmla="*/ 0 h 347739"/>
                  <a:gd name="connsiteX14" fmla="*/ 0 w 275923"/>
                  <a:gd name="connsiteY14" fmla="*/ 0 h 347739"/>
                  <a:gd name="connsiteX15" fmla="*/ 0 w 275923"/>
                  <a:gd name="connsiteY15" fmla="*/ 347621 h 347739"/>
                  <a:gd name="connsiteX16" fmla="*/ 75005 w 275923"/>
                  <a:gd name="connsiteY16" fmla="*/ 347621 h 347739"/>
                  <a:gd name="connsiteX17" fmla="*/ 75005 w 275923"/>
                  <a:gd name="connsiteY17" fmla="*/ 223243 h 347739"/>
                  <a:gd name="connsiteX18" fmla="*/ 125441 w 275923"/>
                  <a:gd name="connsiteY18" fmla="*/ 223243 h 347739"/>
                  <a:gd name="connsiteX19" fmla="*/ 169499 w 275923"/>
                  <a:gd name="connsiteY19" fmla="*/ 305926 h 347739"/>
                  <a:gd name="connsiteX20" fmla="*/ 220998 w 275923"/>
                  <a:gd name="connsiteY20" fmla="*/ 347504 h 347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75923" h="347739">
                    <a:moveTo>
                      <a:pt x="126032" y="156506"/>
                    </a:moveTo>
                    <a:lnTo>
                      <a:pt x="75005" y="156506"/>
                    </a:lnTo>
                    <a:lnTo>
                      <a:pt x="75005" y="66855"/>
                    </a:lnTo>
                    <a:lnTo>
                      <a:pt x="117645" y="66855"/>
                    </a:lnTo>
                    <a:cubicBezTo>
                      <a:pt x="162294" y="66855"/>
                      <a:pt x="171389" y="84573"/>
                      <a:pt x="171389" y="111150"/>
                    </a:cubicBezTo>
                    <a:cubicBezTo>
                      <a:pt x="171389" y="139970"/>
                      <a:pt x="154853" y="156389"/>
                      <a:pt x="126150" y="156389"/>
                    </a:cubicBezTo>
                    <a:moveTo>
                      <a:pt x="220998" y="347740"/>
                    </a:moveTo>
                    <a:lnTo>
                      <a:pt x="275924" y="347740"/>
                    </a:lnTo>
                    <a:lnTo>
                      <a:pt x="201509" y="212613"/>
                    </a:lnTo>
                    <a:cubicBezTo>
                      <a:pt x="199029" y="208124"/>
                      <a:pt x="196666" y="204462"/>
                      <a:pt x="194777" y="201746"/>
                    </a:cubicBezTo>
                    <a:cubicBezTo>
                      <a:pt x="227023" y="184855"/>
                      <a:pt x="247457" y="148947"/>
                      <a:pt x="247457" y="107724"/>
                    </a:cubicBezTo>
                    <a:cubicBezTo>
                      <a:pt x="247457" y="62485"/>
                      <a:pt x="225842" y="27403"/>
                      <a:pt x="188752" y="10040"/>
                    </a:cubicBezTo>
                    <a:cubicBezTo>
                      <a:pt x="175287" y="3780"/>
                      <a:pt x="159932" y="1300"/>
                      <a:pt x="150836" y="355"/>
                    </a:cubicBezTo>
                    <a:cubicBezTo>
                      <a:pt x="148828" y="118"/>
                      <a:pt x="137962" y="0"/>
                      <a:pt x="137962" y="0"/>
                    </a:cubicBezTo>
                    <a:lnTo>
                      <a:pt x="0" y="0"/>
                    </a:lnTo>
                    <a:lnTo>
                      <a:pt x="0" y="347621"/>
                    </a:lnTo>
                    <a:lnTo>
                      <a:pt x="75005" y="347621"/>
                    </a:lnTo>
                    <a:lnTo>
                      <a:pt x="75005" y="223243"/>
                    </a:lnTo>
                    <a:lnTo>
                      <a:pt x="125441" y="223243"/>
                    </a:lnTo>
                    <a:cubicBezTo>
                      <a:pt x="125441" y="223243"/>
                      <a:pt x="159578" y="287381"/>
                      <a:pt x="169499" y="305926"/>
                    </a:cubicBezTo>
                    <a:cubicBezTo>
                      <a:pt x="176468" y="319037"/>
                      <a:pt x="195603" y="347504"/>
                      <a:pt x="220998" y="347504"/>
                    </a:cubicBezTo>
                  </a:path>
                </a:pathLst>
              </a:custGeom>
              <a:solidFill>
                <a:srgbClr val="00993E"/>
              </a:solidFill>
              <a:ln w="118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s-PE"/>
              </a:p>
            </p:txBody>
          </p:sp>
          <p:sp>
            <p:nvSpPr>
              <p:cNvPr id="244" name="Forma libre: forma 243">
                <a:extLst>
                  <a:ext uri="{FF2B5EF4-FFF2-40B4-BE49-F238E27FC236}">
                    <a16:creationId xmlns:a16="http://schemas.microsoft.com/office/drawing/2014/main" id="{E01466B6-F60A-EA5C-E4BF-924056410A12}"/>
                  </a:ext>
                </a:extLst>
              </p:cNvPr>
              <p:cNvSpPr/>
              <p:nvPr/>
            </p:nvSpPr>
            <p:spPr>
              <a:xfrm>
                <a:off x="7653414" y="6210677"/>
                <a:ext cx="269899" cy="347739"/>
              </a:xfrm>
              <a:custGeom>
                <a:avLst/>
                <a:gdLst>
                  <a:gd name="connsiteX0" fmla="*/ 0 w 269899"/>
                  <a:gd name="connsiteY0" fmla="*/ 0 h 347739"/>
                  <a:gd name="connsiteX1" fmla="*/ 0 w 269899"/>
                  <a:gd name="connsiteY1" fmla="*/ 590 h 347739"/>
                  <a:gd name="connsiteX2" fmla="*/ 35908 w 269899"/>
                  <a:gd name="connsiteY2" fmla="*/ 10040 h 347739"/>
                  <a:gd name="connsiteX3" fmla="*/ 94613 w 269899"/>
                  <a:gd name="connsiteY3" fmla="*/ 107724 h 347739"/>
                  <a:gd name="connsiteX4" fmla="*/ 41932 w 269899"/>
                  <a:gd name="connsiteY4" fmla="*/ 201746 h 347739"/>
                  <a:gd name="connsiteX5" fmla="*/ 48665 w 269899"/>
                  <a:gd name="connsiteY5" fmla="*/ 212613 h 347739"/>
                  <a:gd name="connsiteX6" fmla="*/ 123079 w 269899"/>
                  <a:gd name="connsiteY6" fmla="*/ 347740 h 347739"/>
                  <a:gd name="connsiteX7" fmla="*/ 225842 w 269899"/>
                  <a:gd name="connsiteY7" fmla="*/ 347740 h 347739"/>
                  <a:gd name="connsiteX8" fmla="*/ 269899 w 269899"/>
                  <a:gd name="connsiteY8" fmla="*/ 303682 h 347739"/>
                  <a:gd name="connsiteX9" fmla="*/ 269899 w 269899"/>
                  <a:gd name="connsiteY9" fmla="*/ 118 h 347739"/>
                  <a:gd name="connsiteX10" fmla="*/ 0 w 269899"/>
                  <a:gd name="connsiteY10" fmla="*/ 118 h 347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69899" h="347739">
                    <a:moveTo>
                      <a:pt x="0" y="0"/>
                    </a:moveTo>
                    <a:lnTo>
                      <a:pt x="0" y="590"/>
                    </a:lnTo>
                    <a:cubicBezTo>
                      <a:pt x="9214" y="1654"/>
                      <a:pt x="23387" y="4134"/>
                      <a:pt x="35908" y="10040"/>
                    </a:cubicBezTo>
                    <a:cubicBezTo>
                      <a:pt x="72997" y="27285"/>
                      <a:pt x="94613" y="62484"/>
                      <a:pt x="94613" y="107724"/>
                    </a:cubicBezTo>
                    <a:cubicBezTo>
                      <a:pt x="94613" y="148947"/>
                      <a:pt x="74178" y="184855"/>
                      <a:pt x="41932" y="201746"/>
                    </a:cubicBezTo>
                    <a:cubicBezTo>
                      <a:pt x="43822" y="204462"/>
                      <a:pt x="46185" y="208006"/>
                      <a:pt x="48665" y="212613"/>
                    </a:cubicBezTo>
                    <a:lnTo>
                      <a:pt x="123079" y="347740"/>
                    </a:lnTo>
                    <a:lnTo>
                      <a:pt x="225842" y="347740"/>
                    </a:lnTo>
                    <a:cubicBezTo>
                      <a:pt x="250174" y="347740"/>
                      <a:pt x="269899" y="328014"/>
                      <a:pt x="269899" y="303682"/>
                    </a:cubicBezTo>
                    <a:lnTo>
                      <a:pt x="269899" y="118"/>
                    </a:lnTo>
                    <a:lnTo>
                      <a:pt x="0" y="118"/>
                    </a:lnTo>
                    <a:close/>
                  </a:path>
                </a:pathLst>
              </a:custGeom>
              <a:solidFill>
                <a:srgbClr val="00993E"/>
              </a:solidFill>
              <a:ln w="118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s-PE"/>
              </a:p>
            </p:txBody>
          </p:sp>
          <p:sp>
            <p:nvSpPr>
              <p:cNvPr id="245" name="Forma libre: forma 244">
                <a:extLst>
                  <a:ext uri="{FF2B5EF4-FFF2-40B4-BE49-F238E27FC236}">
                    <a16:creationId xmlns:a16="http://schemas.microsoft.com/office/drawing/2014/main" id="{46D3D24E-356B-0F83-931A-178F141695F4}"/>
                  </a:ext>
                </a:extLst>
              </p:cNvPr>
              <p:cNvSpPr/>
              <p:nvPr/>
            </p:nvSpPr>
            <p:spPr>
              <a:xfrm>
                <a:off x="7575692" y="6434038"/>
                <a:ext cx="141269" cy="124378"/>
              </a:xfrm>
              <a:custGeom>
                <a:avLst/>
                <a:gdLst>
                  <a:gd name="connsiteX0" fmla="*/ 141269 w 141269"/>
                  <a:gd name="connsiteY0" fmla="*/ 123788 h 124378"/>
                  <a:gd name="connsiteX1" fmla="*/ 94494 w 141269"/>
                  <a:gd name="connsiteY1" fmla="*/ 82683 h 124378"/>
                  <a:gd name="connsiteX2" fmla="*/ 50437 w 141269"/>
                  <a:gd name="connsiteY2" fmla="*/ 0 h 124378"/>
                  <a:gd name="connsiteX3" fmla="*/ 0 w 141269"/>
                  <a:gd name="connsiteY3" fmla="*/ 0 h 124378"/>
                  <a:gd name="connsiteX4" fmla="*/ 0 w 141269"/>
                  <a:gd name="connsiteY4" fmla="*/ 124379 h 124378"/>
                  <a:gd name="connsiteX5" fmla="*/ 141269 w 141269"/>
                  <a:gd name="connsiteY5" fmla="*/ 124379 h 124378"/>
                  <a:gd name="connsiteX6" fmla="*/ 141269 w 141269"/>
                  <a:gd name="connsiteY6" fmla="*/ 123906 h 124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1269" h="124378">
                    <a:moveTo>
                      <a:pt x="141269" y="123788"/>
                    </a:moveTo>
                    <a:cubicBezTo>
                      <a:pt x="118236" y="120599"/>
                      <a:pt x="100992" y="94849"/>
                      <a:pt x="94494" y="82683"/>
                    </a:cubicBezTo>
                    <a:cubicBezTo>
                      <a:pt x="84573" y="64021"/>
                      <a:pt x="50437" y="0"/>
                      <a:pt x="50437" y="0"/>
                    </a:cubicBezTo>
                    <a:lnTo>
                      <a:pt x="0" y="0"/>
                    </a:lnTo>
                    <a:lnTo>
                      <a:pt x="0" y="124379"/>
                    </a:lnTo>
                    <a:lnTo>
                      <a:pt x="141269" y="124379"/>
                    </a:lnTo>
                    <a:lnTo>
                      <a:pt x="141269" y="123906"/>
                    </a:lnTo>
                    <a:close/>
                  </a:path>
                </a:pathLst>
              </a:custGeom>
              <a:solidFill>
                <a:srgbClr val="00993E"/>
              </a:solidFill>
              <a:ln w="118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s-PE"/>
              </a:p>
            </p:txBody>
          </p:sp>
        </p:grpSp>
      </p:grpSp>
      <p:sp>
        <p:nvSpPr>
          <p:cNvPr id="8" name="CuadroTexto 7">
            <a:extLst>
              <a:ext uri="{FF2B5EF4-FFF2-40B4-BE49-F238E27FC236}">
                <a16:creationId xmlns:a16="http://schemas.microsoft.com/office/drawing/2014/main" id="{9B9DA648-34AE-E23E-FC84-8467EE4E19FF}"/>
              </a:ext>
            </a:extLst>
          </p:cNvPr>
          <p:cNvSpPr txBox="1"/>
          <p:nvPr/>
        </p:nvSpPr>
        <p:spPr>
          <a:xfrm>
            <a:off x="296790" y="1834051"/>
            <a:ext cx="156004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PE" dirty="0">
                <a:solidFill>
                  <a:schemeClr val="bg1">
                    <a:lumMod val="50000"/>
                  </a:schemeClr>
                </a:solidFill>
              </a:rPr>
              <a:t>Otorgada a </a:t>
            </a:r>
          </a:p>
        </p:txBody>
      </p:sp>
      <p:cxnSp>
        <p:nvCxnSpPr>
          <p:cNvPr id="10" name="Conector recto 9">
            <a:extLst>
              <a:ext uri="{FF2B5EF4-FFF2-40B4-BE49-F238E27FC236}">
                <a16:creationId xmlns:a16="http://schemas.microsoft.com/office/drawing/2014/main" id="{8540FF94-825F-30FA-FB64-807B304CC2F4}"/>
              </a:ext>
            </a:extLst>
          </p:cNvPr>
          <p:cNvCxnSpPr>
            <a:cxnSpLocks/>
          </p:cNvCxnSpPr>
          <p:nvPr/>
        </p:nvCxnSpPr>
        <p:spPr>
          <a:xfrm>
            <a:off x="385570" y="2997246"/>
            <a:ext cx="6098959" cy="0"/>
          </a:xfrm>
          <a:prstGeom prst="line">
            <a:avLst/>
          </a:prstGeom>
          <a:ln w="285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" name="Imagen 13" descr="Logotipo&#10;&#10;Descripción generada automáticamente">
            <a:extLst>
              <a:ext uri="{FF2B5EF4-FFF2-40B4-BE49-F238E27FC236}">
                <a16:creationId xmlns:a16="http://schemas.microsoft.com/office/drawing/2014/main" id="{75698E89-2A47-3054-E95F-3234F4FCA69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1255" y="5880589"/>
            <a:ext cx="1448645" cy="611651"/>
          </a:xfrm>
          <a:prstGeom prst="rect">
            <a:avLst/>
          </a:prstGeom>
        </p:spPr>
      </p:pic>
      <p:sp>
        <p:nvSpPr>
          <p:cNvPr id="11" name="CuadroTexto 10">
            <a:extLst>
              <a:ext uri="{FF2B5EF4-FFF2-40B4-BE49-F238E27FC236}">
                <a16:creationId xmlns:a16="http://schemas.microsoft.com/office/drawing/2014/main" id="{78944390-5AE6-BC35-E2D8-7F1270529572}"/>
              </a:ext>
            </a:extLst>
          </p:cNvPr>
          <p:cNvSpPr txBox="1"/>
          <p:nvPr/>
        </p:nvSpPr>
        <p:spPr>
          <a:xfrm>
            <a:off x="296790" y="3439729"/>
            <a:ext cx="8788893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dirty="0">
                <a:solidFill>
                  <a:schemeClr val="bg1">
                    <a:lumMod val="50000"/>
                  </a:schemeClr>
                </a:solidFill>
              </a:rPr>
              <a:t>Por su participación en el XXXXXXX:</a:t>
            </a:r>
          </a:p>
          <a:p>
            <a:r>
              <a:rPr lang="es-ES" dirty="0">
                <a:solidFill>
                  <a:schemeClr val="bg1">
                    <a:lumMod val="50000"/>
                  </a:schemeClr>
                </a:solidFill>
              </a:rPr>
              <a:t>“Nombre de la charla, ponencia y/o capacitación”.</a:t>
            </a:r>
          </a:p>
          <a:p>
            <a:r>
              <a:rPr lang="es-ES" dirty="0">
                <a:solidFill>
                  <a:schemeClr val="bg1">
                    <a:lumMod val="50000"/>
                  </a:schemeClr>
                </a:solidFill>
              </a:rPr>
              <a:t>Dictado por XXXXXXXXXX.</a:t>
            </a:r>
            <a:endParaRPr lang="es-PE" dirty="0">
              <a:solidFill>
                <a:schemeClr val="bg1">
                  <a:lumMod val="50000"/>
                </a:schemeClr>
              </a:solidFill>
            </a:endParaRPr>
          </a:p>
        </p:txBody>
      </p:sp>
      <p:pic>
        <p:nvPicPr>
          <p:cNvPr id="264" name="Imagen 263">
            <a:extLst>
              <a:ext uri="{FF2B5EF4-FFF2-40B4-BE49-F238E27FC236}">
                <a16:creationId xmlns:a16="http://schemas.microsoft.com/office/drawing/2014/main" id="{1DF2914B-84FC-7607-7E12-8136AC6DBE7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0919" y="415963"/>
            <a:ext cx="3328704" cy="1176630"/>
          </a:xfrm>
          <a:prstGeom prst="rect">
            <a:avLst/>
          </a:prstGeom>
        </p:spPr>
      </p:pic>
      <p:sp>
        <p:nvSpPr>
          <p:cNvPr id="17" name="CuadroTexto 16">
            <a:extLst>
              <a:ext uri="{FF2B5EF4-FFF2-40B4-BE49-F238E27FC236}">
                <a16:creationId xmlns:a16="http://schemas.microsoft.com/office/drawing/2014/main" id="{5E1395CD-8B5B-607E-0666-31445845F387}"/>
              </a:ext>
            </a:extLst>
          </p:cNvPr>
          <p:cNvSpPr txBox="1"/>
          <p:nvPr/>
        </p:nvSpPr>
        <p:spPr>
          <a:xfrm>
            <a:off x="289170" y="2417877"/>
            <a:ext cx="5642891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ES" sz="3200" b="1" dirty="0">
                <a:solidFill>
                  <a:schemeClr val="accent5"/>
                </a:solidFill>
              </a:rPr>
              <a:t>Nombre de participante</a:t>
            </a:r>
            <a:endParaRPr lang="es-PE" sz="3200" b="1" dirty="0">
              <a:solidFill>
                <a:schemeClr val="accent5"/>
              </a:solidFill>
            </a:endParaRPr>
          </a:p>
        </p:txBody>
      </p:sp>
      <p:sp>
        <p:nvSpPr>
          <p:cNvPr id="268" name="CuadroTexto 267">
            <a:extLst>
              <a:ext uri="{FF2B5EF4-FFF2-40B4-BE49-F238E27FC236}">
                <a16:creationId xmlns:a16="http://schemas.microsoft.com/office/drawing/2014/main" id="{F4F4CDC0-DDD5-0DFE-1AEC-7DAB7EF1A951}"/>
              </a:ext>
            </a:extLst>
          </p:cNvPr>
          <p:cNvSpPr txBox="1"/>
          <p:nvPr/>
        </p:nvSpPr>
        <p:spPr>
          <a:xfrm>
            <a:off x="296504" y="4898241"/>
            <a:ext cx="316105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ES" sz="1600" dirty="0">
                <a:solidFill>
                  <a:schemeClr val="bg1">
                    <a:lumMod val="50000"/>
                  </a:schemeClr>
                </a:solidFill>
              </a:rPr>
              <a:t>Jueves, 19 de mayo de 2022</a:t>
            </a:r>
          </a:p>
        </p:txBody>
      </p:sp>
    </p:spTree>
    <p:extLst>
      <p:ext uri="{BB962C8B-B14F-4D97-AF65-F5344CB8AC3E}">
        <p14:creationId xmlns:p14="http://schemas.microsoft.com/office/powerpoint/2010/main" val="349110422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2" name="Imagen 261" descr="Patrón de fondo&#10;&#10;Descripción generada automáticamente">
            <a:extLst>
              <a:ext uri="{FF2B5EF4-FFF2-40B4-BE49-F238E27FC236}">
                <a16:creationId xmlns:a16="http://schemas.microsoft.com/office/drawing/2014/main" id="{FD97414E-506A-6E7C-227D-9927F809932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696842" cy="6858000"/>
          </a:xfrm>
          <a:prstGeom prst="rect">
            <a:avLst/>
          </a:prstGeom>
        </p:spPr>
      </p:pic>
      <p:sp>
        <p:nvSpPr>
          <p:cNvPr id="8" name="CuadroTexto 7">
            <a:extLst>
              <a:ext uri="{FF2B5EF4-FFF2-40B4-BE49-F238E27FC236}">
                <a16:creationId xmlns:a16="http://schemas.microsoft.com/office/drawing/2014/main" id="{9B9DA648-34AE-E23E-FC84-8467EE4E19FF}"/>
              </a:ext>
            </a:extLst>
          </p:cNvPr>
          <p:cNvSpPr txBox="1"/>
          <p:nvPr/>
        </p:nvSpPr>
        <p:spPr>
          <a:xfrm>
            <a:off x="296790" y="1834051"/>
            <a:ext cx="156004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PE" dirty="0">
                <a:solidFill>
                  <a:schemeClr val="bg1">
                    <a:lumMod val="50000"/>
                  </a:schemeClr>
                </a:solidFill>
              </a:rPr>
              <a:t>Otorgada a </a:t>
            </a:r>
          </a:p>
        </p:txBody>
      </p:sp>
      <p:cxnSp>
        <p:nvCxnSpPr>
          <p:cNvPr id="10" name="Conector recto 9">
            <a:extLst>
              <a:ext uri="{FF2B5EF4-FFF2-40B4-BE49-F238E27FC236}">
                <a16:creationId xmlns:a16="http://schemas.microsoft.com/office/drawing/2014/main" id="{8540FF94-825F-30FA-FB64-807B304CC2F4}"/>
              </a:ext>
            </a:extLst>
          </p:cNvPr>
          <p:cNvCxnSpPr>
            <a:cxnSpLocks/>
          </p:cNvCxnSpPr>
          <p:nvPr/>
        </p:nvCxnSpPr>
        <p:spPr>
          <a:xfrm>
            <a:off x="385570" y="2997246"/>
            <a:ext cx="6098959" cy="0"/>
          </a:xfrm>
          <a:prstGeom prst="line">
            <a:avLst/>
          </a:prstGeom>
          <a:ln w="285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" name="Imagen 13" descr="Logotipo&#10;&#10;Descripción generada automáticamente">
            <a:extLst>
              <a:ext uri="{FF2B5EF4-FFF2-40B4-BE49-F238E27FC236}">
                <a16:creationId xmlns:a16="http://schemas.microsoft.com/office/drawing/2014/main" id="{75698E89-2A47-3054-E95F-3234F4FCA69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1255" y="5880589"/>
            <a:ext cx="1448645" cy="611651"/>
          </a:xfrm>
          <a:prstGeom prst="rect">
            <a:avLst/>
          </a:prstGeom>
        </p:spPr>
      </p:pic>
      <p:sp>
        <p:nvSpPr>
          <p:cNvPr id="11" name="CuadroTexto 10">
            <a:extLst>
              <a:ext uri="{FF2B5EF4-FFF2-40B4-BE49-F238E27FC236}">
                <a16:creationId xmlns:a16="http://schemas.microsoft.com/office/drawing/2014/main" id="{78944390-5AE6-BC35-E2D8-7F1270529572}"/>
              </a:ext>
            </a:extLst>
          </p:cNvPr>
          <p:cNvSpPr txBox="1"/>
          <p:nvPr/>
        </p:nvSpPr>
        <p:spPr>
          <a:xfrm>
            <a:off x="296790" y="3439729"/>
            <a:ext cx="8788893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dirty="0">
                <a:solidFill>
                  <a:schemeClr val="bg1">
                    <a:lumMod val="50000"/>
                  </a:schemeClr>
                </a:solidFill>
              </a:rPr>
              <a:t>Por su participación en el XXXXXXX:</a:t>
            </a:r>
          </a:p>
          <a:p>
            <a:r>
              <a:rPr lang="es-ES" dirty="0">
                <a:solidFill>
                  <a:schemeClr val="bg1">
                    <a:lumMod val="50000"/>
                  </a:schemeClr>
                </a:solidFill>
              </a:rPr>
              <a:t>“Nombre de la charla, ponencia y/o capacitación”.</a:t>
            </a:r>
          </a:p>
          <a:p>
            <a:r>
              <a:rPr lang="es-ES" dirty="0">
                <a:solidFill>
                  <a:schemeClr val="bg1">
                    <a:lumMod val="50000"/>
                  </a:schemeClr>
                </a:solidFill>
              </a:rPr>
              <a:t>Dictado por XXXXXXXXXX.</a:t>
            </a:r>
            <a:endParaRPr lang="es-PE" dirty="0">
              <a:solidFill>
                <a:schemeClr val="bg1">
                  <a:lumMod val="50000"/>
                </a:schemeClr>
              </a:solidFill>
            </a:endParaRPr>
          </a:p>
        </p:txBody>
      </p:sp>
      <p:pic>
        <p:nvPicPr>
          <p:cNvPr id="264" name="Imagen 263">
            <a:extLst>
              <a:ext uri="{FF2B5EF4-FFF2-40B4-BE49-F238E27FC236}">
                <a16:creationId xmlns:a16="http://schemas.microsoft.com/office/drawing/2014/main" id="{1DF2914B-84FC-7607-7E12-8136AC6DBE7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0919" y="415963"/>
            <a:ext cx="3328704" cy="1176630"/>
          </a:xfrm>
          <a:prstGeom prst="rect">
            <a:avLst/>
          </a:prstGeom>
        </p:spPr>
      </p:pic>
      <p:sp>
        <p:nvSpPr>
          <p:cNvPr id="17" name="CuadroTexto 16">
            <a:extLst>
              <a:ext uri="{FF2B5EF4-FFF2-40B4-BE49-F238E27FC236}">
                <a16:creationId xmlns:a16="http://schemas.microsoft.com/office/drawing/2014/main" id="{5E1395CD-8B5B-607E-0666-31445845F387}"/>
              </a:ext>
            </a:extLst>
          </p:cNvPr>
          <p:cNvSpPr txBox="1"/>
          <p:nvPr/>
        </p:nvSpPr>
        <p:spPr>
          <a:xfrm>
            <a:off x="289170" y="2417877"/>
            <a:ext cx="5642891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ES" sz="3200" b="1" dirty="0">
                <a:solidFill>
                  <a:schemeClr val="accent5"/>
                </a:solidFill>
              </a:rPr>
              <a:t>Nombre de participante</a:t>
            </a:r>
            <a:endParaRPr lang="es-PE" sz="3200" b="1" dirty="0">
              <a:solidFill>
                <a:schemeClr val="accent5"/>
              </a:solidFill>
            </a:endParaRPr>
          </a:p>
        </p:txBody>
      </p:sp>
      <p:sp>
        <p:nvSpPr>
          <p:cNvPr id="268" name="CuadroTexto 267">
            <a:extLst>
              <a:ext uri="{FF2B5EF4-FFF2-40B4-BE49-F238E27FC236}">
                <a16:creationId xmlns:a16="http://schemas.microsoft.com/office/drawing/2014/main" id="{F4F4CDC0-DDD5-0DFE-1AEC-7DAB7EF1A951}"/>
              </a:ext>
            </a:extLst>
          </p:cNvPr>
          <p:cNvSpPr txBox="1"/>
          <p:nvPr/>
        </p:nvSpPr>
        <p:spPr>
          <a:xfrm>
            <a:off x="296504" y="4898241"/>
            <a:ext cx="316105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ES" sz="1600" dirty="0">
                <a:solidFill>
                  <a:schemeClr val="bg1">
                    <a:lumMod val="50000"/>
                  </a:schemeClr>
                </a:solidFill>
              </a:rPr>
              <a:t>Jueves, 19 de mayo de 2022</a:t>
            </a:r>
          </a:p>
        </p:txBody>
      </p:sp>
      <p:pic>
        <p:nvPicPr>
          <p:cNvPr id="2" name="Picture 2">
            <a:extLst>
              <a:ext uri="{FF2B5EF4-FFF2-40B4-BE49-F238E27FC236}">
                <a16:creationId xmlns:a16="http://schemas.microsoft.com/office/drawing/2014/main" id="{4BB096A9-EC8B-022C-96B4-E6ECD74C743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747" t="30236" r="12718" b="41026"/>
          <a:stretch/>
        </p:blipFill>
        <p:spPr bwMode="auto">
          <a:xfrm>
            <a:off x="7702303" y="5978432"/>
            <a:ext cx="1804571" cy="5017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2670250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n 2" descr="Patrón de fondo&#10;&#10;Descripción generada automáticamente">
            <a:extLst>
              <a:ext uri="{FF2B5EF4-FFF2-40B4-BE49-F238E27FC236}">
                <a16:creationId xmlns:a16="http://schemas.microsoft.com/office/drawing/2014/main" id="{6FF3CD37-4CDE-899D-5982-3850A08EE6A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696842" cy="6858000"/>
          </a:xfrm>
          <a:prstGeom prst="rect">
            <a:avLst/>
          </a:prstGeom>
        </p:spPr>
      </p:pic>
      <p:pic>
        <p:nvPicPr>
          <p:cNvPr id="14" name="Imagen 13">
            <a:extLst>
              <a:ext uri="{FF2B5EF4-FFF2-40B4-BE49-F238E27FC236}">
                <a16:creationId xmlns:a16="http://schemas.microsoft.com/office/drawing/2014/main" id="{89EB1BF9-4E15-881A-8B16-B23C5841108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7466" y="403877"/>
            <a:ext cx="3328704" cy="1176630"/>
          </a:xfrm>
          <a:prstGeom prst="rect">
            <a:avLst/>
          </a:prstGeom>
        </p:spPr>
      </p:pic>
      <p:sp>
        <p:nvSpPr>
          <p:cNvPr id="8" name="CuadroTexto 7">
            <a:extLst>
              <a:ext uri="{FF2B5EF4-FFF2-40B4-BE49-F238E27FC236}">
                <a16:creationId xmlns:a16="http://schemas.microsoft.com/office/drawing/2014/main" id="{9B9DA648-34AE-E23E-FC84-8467EE4E19FF}"/>
              </a:ext>
            </a:extLst>
          </p:cNvPr>
          <p:cNvSpPr txBox="1"/>
          <p:nvPr/>
        </p:nvSpPr>
        <p:spPr>
          <a:xfrm>
            <a:off x="296504" y="1834051"/>
            <a:ext cx="156004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PE" dirty="0">
                <a:solidFill>
                  <a:schemeClr val="bg1">
                    <a:lumMod val="50000"/>
                  </a:schemeClr>
                </a:solidFill>
              </a:rPr>
              <a:t>Otorgada a </a:t>
            </a:r>
          </a:p>
        </p:txBody>
      </p:sp>
      <p:cxnSp>
        <p:nvCxnSpPr>
          <p:cNvPr id="10" name="Conector recto 9">
            <a:extLst>
              <a:ext uri="{FF2B5EF4-FFF2-40B4-BE49-F238E27FC236}">
                <a16:creationId xmlns:a16="http://schemas.microsoft.com/office/drawing/2014/main" id="{8540FF94-825F-30FA-FB64-807B304CC2F4}"/>
              </a:ext>
            </a:extLst>
          </p:cNvPr>
          <p:cNvCxnSpPr>
            <a:cxnSpLocks/>
          </p:cNvCxnSpPr>
          <p:nvPr/>
        </p:nvCxnSpPr>
        <p:spPr>
          <a:xfrm>
            <a:off x="367527" y="2997246"/>
            <a:ext cx="6098959" cy="0"/>
          </a:xfrm>
          <a:prstGeom prst="line">
            <a:avLst/>
          </a:prstGeom>
          <a:ln w="28575">
            <a:solidFill>
              <a:srgbClr val="D5003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" name="Gráfico 4">
            <a:extLst>
              <a:ext uri="{FF2B5EF4-FFF2-40B4-BE49-F238E27FC236}">
                <a16:creationId xmlns:a16="http://schemas.microsoft.com/office/drawing/2014/main" id="{C8CDE0B7-4335-C0E6-F760-772EA2981831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323849" y="5855971"/>
            <a:ext cx="1373315" cy="708456"/>
          </a:xfrm>
          <a:prstGeom prst="rect">
            <a:avLst/>
          </a:prstGeom>
        </p:spPr>
      </p:pic>
      <p:sp>
        <p:nvSpPr>
          <p:cNvPr id="11" name="CuadroTexto 10">
            <a:extLst>
              <a:ext uri="{FF2B5EF4-FFF2-40B4-BE49-F238E27FC236}">
                <a16:creationId xmlns:a16="http://schemas.microsoft.com/office/drawing/2014/main" id="{78944390-5AE6-BC35-E2D8-7F1270529572}"/>
              </a:ext>
            </a:extLst>
          </p:cNvPr>
          <p:cNvSpPr txBox="1"/>
          <p:nvPr/>
        </p:nvSpPr>
        <p:spPr>
          <a:xfrm>
            <a:off x="296504" y="3439729"/>
            <a:ext cx="6619201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dirty="0">
                <a:solidFill>
                  <a:schemeClr val="bg1">
                    <a:lumMod val="50000"/>
                  </a:schemeClr>
                </a:solidFill>
              </a:rPr>
              <a:t>Por su participación en el XXXXXXX:</a:t>
            </a:r>
          </a:p>
          <a:p>
            <a:r>
              <a:rPr lang="es-ES" dirty="0">
                <a:solidFill>
                  <a:schemeClr val="bg1">
                    <a:lumMod val="50000"/>
                  </a:schemeClr>
                </a:solidFill>
              </a:rPr>
              <a:t>“Nombre de la charla, ponencia y/o capacitación”.</a:t>
            </a:r>
          </a:p>
          <a:p>
            <a:r>
              <a:rPr lang="es-ES" dirty="0">
                <a:solidFill>
                  <a:schemeClr val="bg1">
                    <a:lumMod val="50000"/>
                  </a:schemeClr>
                </a:solidFill>
              </a:rPr>
              <a:t>Dictado por XXXXXXXXXX.</a:t>
            </a:r>
            <a:endParaRPr lang="es-PE" dirty="0">
              <a:solidFill>
                <a:schemeClr val="bg1">
                  <a:lumMod val="50000"/>
                </a:schemeClr>
              </a:solidFill>
            </a:endParaRPr>
          </a:p>
        </p:txBody>
      </p:sp>
      <p:pic>
        <p:nvPicPr>
          <p:cNvPr id="2" name="Imagen 1" descr="Texto&#10;&#10;Descripción generada automáticamente con confianza baja">
            <a:extLst>
              <a:ext uri="{FF2B5EF4-FFF2-40B4-BE49-F238E27FC236}">
                <a16:creationId xmlns:a16="http://schemas.microsoft.com/office/drawing/2014/main" id="{1710C63F-3B9C-6E68-0988-2C53821F9A49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020" t="32769" r="10507" b="35293"/>
          <a:stretch/>
        </p:blipFill>
        <p:spPr>
          <a:xfrm>
            <a:off x="7503160" y="5949268"/>
            <a:ext cx="2021840" cy="601830"/>
          </a:xfrm>
          <a:prstGeom prst="rect">
            <a:avLst/>
          </a:prstGeom>
        </p:spPr>
      </p:pic>
      <p:sp>
        <p:nvSpPr>
          <p:cNvPr id="12" name="CuadroTexto 11">
            <a:extLst>
              <a:ext uri="{FF2B5EF4-FFF2-40B4-BE49-F238E27FC236}">
                <a16:creationId xmlns:a16="http://schemas.microsoft.com/office/drawing/2014/main" id="{8E0E4F3D-6140-0610-04DE-2302C203F33A}"/>
              </a:ext>
            </a:extLst>
          </p:cNvPr>
          <p:cNvSpPr txBox="1"/>
          <p:nvPr/>
        </p:nvSpPr>
        <p:spPr>
          <a:xfrm>
            <a:off x="296504" y="4898241"/>
            <a:ext cx="316105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ES" sz="1600" dirty="0">
                <a:solidFill>
                  <a:schemeClr val="bg1">
                    <a:lumMod val="50000"/>
                  </a:schemeClr>
                </a:solidFill>
              </a:rPr>
              <a:t>Jueves, 19 de mayo de 2022</a:t>
            </a:r>
          </a:p>
        </p:txBody>
      </p:sp>
      <p:sp>
        <p:nvSpPr>
          <p:cNvPr id="17" name="CuadroTexto 16">
            <a:extLst>
              <a:ext uri="{FF2B5EF4-FFF2-40B4-BE49-F238E27FC236}">
                <a16:creationId xmlns:a16="http://schemas.microsoft.com/office/drawing/2014/main" id="{5E1395CD-8B5B-607E-0666-31445845F387}"/>
              </a:ext>
            </a:extLst>
          </p:cNvPr>
          <p:cNvSpPr txBox="1"/>
          <p:nvPr/>
        </p:nvSpPr>
        <p:spPr>
          <a:xfrm>
            <a:off x="287626" y="2417877"/>
            <a:ext cx="5642891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ES" sz="3200" b="1" dirty="0">
                <a:solidFill>
                  <a:srgbClr val="000092"/>
                </a:solidFill>
              </a:rPr>
              <a:t>Nombre de participante</a:t>
            </a:r>
            <a:endParaRPr lang="es-PE" sz="3200" b="1" dirty="0">
              <a:solidFill>
                <a:srgbClr val="00009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975461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n 2" descr="Patrón de fondo&#10;&#10;Descripción generada automáticamente">
            <a:extLst>
              <a:ext uri="{FF2B5EF4-FFF2-40B4-BE49-F238E27FC236}">
                <a16:creationId xmlns:a16="http://schemas.microsoft.com/office/drawing/2014/main" id="{6FF3CD37-4CDE-899D-5982-3850A08EE6A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696842" cy="6858000"/>
          </a:xfrm>
          <a:prstGeom prst="rect">
            <a:avLst/>
          </a:prstGeom>
        </p:spPr>
      </p:pic>
      <p:pic>
        <p:nvPicPr>
          <p:cNvPr id="15" name="Imagen 14">
            <a:extLst>
              <a:ext uri="{FF2B5EF4-FFF2-40B4-BE49-F238E27FC236}">
                <a16:creationId xmlns:a16="http://schemas.microsoft.com/office/drawing/2014/main" id="{FDBEB8B6-1FBD-468B-5B53-2F6A383AD3E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7400" y="407586"/>
            <a:ext cx="3328704" cy="1176630"/>
          </a:xfrm>
          <a:prstGeom prst="rect">
            <a:avLst/>
          </a:prstGeom>
        </p:spPr>
      </p:pic>
      <p:sp>
        <p:nvSpPr>
          <p:cNvPr id="8" name="CuadroTexto 7">
            <a:extLst>
              <a:ext uri="{FF2B5EF4-FFF2-40B4-BE49-F238E27FC236}">
                <a16:creationId xmlns:a16="http://schemas.microsoft.com/office/drawing/2014/main" id="{9B9DA648-34AE-E23E-FC84-8467EE4E19FF}"/>
              </a:ext>
            </a:extLst>
          </p:cNvPr>
          <p:cNvSpPr txBox="1"/>
          <p:nvPr/>
        </p:nvSpPr>
        <p:spPr>
          <a:xfrm>
            <a:off x="296504" y="1834051"/>
            <a:ext cx="156004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PE" dirty="0">
                <a:solidFill>
                  <a:schemeClr val="bg1">
                    <a:lumMod val="50000"/>
                  </a:schemeClr>
                </a:solidFill>
              </a:rPr>
              <a:t>Otorgada a </a:t>
            </a:r>
          </a:p>
        </p:txBody>
      </p:sp>
      <p:cxnSp>
        <p:nvCxnSpPr>
          <p:cNvPr id="10" name="Conector recto 9">
            <a:extLst>
              <a:ext uri="{FF2B5EF4-FFF2-40B4-BE49-F238E27FC236}">
                <a16:creationId xmlns:a16="http://schemas.microsoft.com/office/drawing/2014/main" id="{8540FF94-825F-30FA-FB64-807B304CC2F4}"/>
              </a:ext>
            </a:extLst>
          </p:cNvPr>
          <p:cNvCxnSpPr>
            <a:cxnSpLocks/>
          </p:cNvCxnSpPr>
          <p:nvPr/>
        </p:nvCxnSpPr>
        <p:spPr>
          <a:xfrm>
            <a:off x="367527" y="2997246"/>
            <a:ext cx="6098959" cy="0"/>
          </a:xfrm>
          <a:prstGeom prst="line">
            <a:avLst/>
          </a:prstGeom>
          <a:ln w="28575">
            <a:solidFill>
              <a:srgbClr val="E3161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" name="Gráfico 6">
            <a:extLst>
              <a:ext uri="{FF2B5EF4-FFF2-40B4-BE49-F238E27FC236}">
                <a16:creationId xmlns:a16="http://schemas.microsoft.com/office/drawing/2014/main" id="{23984A97-7605-A631-7D5F-CB461703D456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323383" y="5855227"/>
            <a:ext cx="1374757" cy="709200"/>
          </a:xfrm>
          <a:prstGeom prst="rect">
            <a:avLst/>
          </a:prstGeom>
        </p:spPr>
      </p:pic>
      <p:sp>
        <p:nvSpPr>
          <p:cNvPr id="11" name="CuadroTexto 10">
            <a:extLst>
              <a:ext uri="{FF2B5EF4-FFF2-40B4-BE49-F238E27FC236}">
                <a16:creationId xmlns:a16="http://schemas.microsoft.com/office/drawing/2014/main" id="{78944390-5AE6-BC35-E2D8-7F1270529572}"/>
              </a:ext>
            </a:extLst>
          </p:cNvPr>
          <p:cNvSpPr txBox="1"/>
          <p:nvPr/>
        </p:nvSpPr>
        <p:spPr>
          <a:xfrm>
            <a:off x="296504" y="3439729"/>
            <a:ext cx="6619201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dirty="0">
                <a:solidFill>
                  <a:schemeClr val="bg1">
                    <a:lumMod val="50000"/>
                  </a:schemeClr>
                </a:solidFill>
              </a:rPr>
              <a:t>Por su participación en el XXXXXXX:</a:t>
            </a:r>
          </a:p>
          <a:p>
            <a:r>
              <a:rPr lang="es-ES" dirty="0">
                <a:solidFill>
                  <a:schemeClr val="bg1">
                    <a:lumMod val="50000"/>
                  </a:schemeClr>
                </a:solidFill>
              </a:rPr>
              <a:t>“Nombre de la charla, ponencia y/o capacitación”.</a:t>
            </a:r>
          </a:p>
          <a:p>
            <a:r>
              <a:rPr lang="es-ES" dirty="0">
                <a:solidFill>
                  <a:schemeClr val="bg1">
                    <a:lumMod val="50000"/>
                  </a:schemeClr>
                </a:solidFill>
              </a:rPr>
              <a:t>Dictado por XXXXXXXXXX.</a:t>
            </a:r>
            <a:endParaRPr lang="es-PE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12" name="CuadroTexto 11">
            <a:extLst>
              <a:ext uri="{FF2B5EF4-FFF2-40B4-BE49-F238E27FC236}">
                <a16:creationId xmlns:a16="http://schemas.microsoft.com/office/drawing/2014/main" id="{8E0E4F3D-6140-0610-04DE-2302C203F33A}"/>
              </a:ext>
            </a:extLst>
          </p:cNvPr>
          <p:cNvSpPr txBox="1"/>
          <p:nvPr/>
        </p:nvSpPr>
        <p:spPr>
          <a:xfrm>
            <a:off x="296504" y="4898241"/>
            <a:ext cx="316105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ES" sz="1600" dirty="0">
                <a:solidFill>
                  <a:schemeClr val="bg1">
                    <a:lumMod val="50000"/>
                  </a:schemeClr>
                </a:solidFill>
              </a:rPr>
              <a:t>Jueves, 19 de mayo de 2022</a:t>
            </a:r>
          </a:p>
        </p:txBody>
      </p:sp>
      <p:sp>
        <p:nvSpPr>
          <p:cNvPr id="17" name="CuadroTexto 16">
            <a:extLst>
              <a:ext uri="{FF2B5EF4-FFF2-40B4-BE49-F238E27FC236}">
                <a16:creationId xmlns:a16="http://schemas.microsoft.com/office/drawing/2014/main" id="{5E1395CD-8B5B-607E-0666-31445845F387}"/>
              </a:ext>
            </a:extLst>
          </p:cNvPr>
          <p:cNvSpPr txBox="1"/>
          <p:nvPr/>
        </p:nvSpPr>
        <p:spPr>
          <a:xfrm>
            <a:off x="287626" y="2417877"/>
            <a:ext cx="5642891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ES" sz="3200" b="1" dirty="0">
                <a:solidFill>
                  <a:srgbClr val="000000"/>
                </a:solidFill>
              </a:rPr>
              <a:t>Nombre de participante</a:t>
            </a:r>
            <a:endParaRPr lang="es-PE" sz="3200" b="1" dirty="0">
              <a:solidFill>
                <a:srgbClr val="000000"/>
              </a:solidFill>
            </a:endParaRPr>
          </a:p>
        </p:txBody>
      </p:sp>
      <p:pic>
        <p:nvPicPr>
          <p:cNvPr id="4" name="Picture 2">
            <a:extLst>
              <a:ext uri="{FF2B5EF4-FFF2-40B4-BE49-F238E27FC236}">
                <a16:creationId xmlns:a16="http://schemas.microsoft.com/office/drawing/2014/main" id="{CA4EFAE2-E664-9285-79E4-A3E64E793BD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840" t="14266" r="27590" b="14650"/>
          <a:stretch/>
        </p:blipFill>
        <p:spPr bwMode="auto">
          <a:xfrm>
            <a:off x="8696355" y="5567681"/>
            <a:ext cx="788005" cy="9220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237502403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n 2" descr="Patrón de fondo&#10;&#10;Descripción generada automáticamente">
            <a:extLst>
              <a:ext uri="{FF2B5EF4-FFF2-40B4-BE49-F238E27FC236}">
                <a16:creationId xmlns:a16="http://schemas.microsoft.com/office/drawing/2014/main" id="{6FF3CD37-4CDE-899D-5982-3850A08EE6A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696842" cy="6858000"/>
          </a:xfrm>
          <a:prstGeom prst="rect">
            <a:avLst/>
          </a:prstGeom>
        </p:spPr>
      </p:pic>
      <p:pic>
        <p:nvPicPr>
          <p:cNvPr id="14" name="Imagen 13">
            <a:extLst>
              <a:ext uri="{FF2B5EF4-FFF2-40B4-BE49-F238E27FC236}">
                <a16:creationId xmlns:a16="http://schemas.microsoft.com/office/drawing/2014/main" id="{275EE615-FCC0-68E7-A243-4A7E087E9CC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7400" y="400257"/>
            <a:ext cx="3328704" cy="1176630"/>
          </a:xfrm>
          <a:prstGeom prst="rect">
            <a:avLst/>
          </a:prstGeom>
        </p:spPr>
      </p:pic>
      <p:sp>
        <p:nvSpPr>
          <p:cNvPr id="8" name="CuadroTexto 7">
            <a:extLst>
              <a:ext uri="{FF2B5EF4-FFF2-40B4-BE49-F238E27FC236}">
                <a16:creationId xmlns:a16="http://schemas.microsoft.com/office/drawing/2014/main" id="{9B9DA648-34AE-E23E-FC84-8467EE4E19FF}"/>
              </a:ext>
            </a:extLst>
          </p:cNvPr>
          <p:cNvSpPr txBox="1"/>
          <p:nvPr/>
        </p:nvSpPr>
        <p:spPr>
          <a:xfrm>
            <a:off x="296504" y="1834051"/>
            <a:ext cx="156004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PE" dirty="0">
                <a:solidFill>
                  <a:schemeClr val="bg1">
                    <a:lumMod val="50000"/>
                  </a:schemeClr>
                </a:solidFill>
              </a:rPr>
              <a:t>Otorgada a </a:t>
            </a:r>
          </a:p>
        </p:txBody>
      </p:sp>
      <p:cxnSp>
        <p:nvCxnSpPr>
          <p:cNvPr id="10" name="Conector recto 9">
            <a:extLst>
              <a:ext uri="{FF2B5EF4-FFF2-40B4-BE49-F238E27FC236}">
                <a16:creationId xmlns:a16="http://schemas.microsoft.com/office/drawing/2014/main" id="{8540FF94-825F-30FA-FB64-807B304CC2F4}"/>
              </a:ext>
            </a:extLst>
          </p:cNvPr>
          <p:cNvCxnSpPr>
            <a:cxnSpLocks/>
          </p:cNvCxnSpPr>
          <p:nvPr/>
        </p:nvCxnSpPr>
        <p:spPr>
          <a:xfrm>
            <a:off x="367527" y="2997246"/>
            <a:ext cx="6098959" cy="0"/>
          </a:xfrm>
          <a:prstGeom prst="line">
            <a:avLst/>
          </a:prstGeom>
          <a:ln w="28575">
            <a:solidFill>
              <a:srgbClr val="008A2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" name="Gráfico 5">
            <a:extLst>
              <a:ext uri="{FF2B5EF4-FFF2-40B4-BE49-F238E27FC236}">
                <a16:creationId xmlns:a16="http://schemas.microsoft.com/office/drawing/2014/main" id="{9A218C55-BC25-DFD8-F226-32AD2D6AC0CF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323383" y="5855227"/>
            <a:ext cx="1374757" cy="709200"/>
          </a:xfrm>
          <a:prstGeom prst="rect">
            <a:avLst/>
          </a:prstGeom>
        </p:spPr>
      </p:pic>
      <p:sp>
        <p:nvSpPr>
          <p:cNvPr id="11" name="CuadroTexto 10">
            <a:extLst>
              <a:ext uri="{FF2B5EF4-FFF2-40B4-BE49-F238E27FC236}">
                <a16:creationId xmlns:a16="http://schemas.microsoft.com/office/drawing/2014/main" id="{78944390-5AE6-BC35-E2D8-7F1270529572}"/>
              </a:ext>
            </a:extLst>
          </p:cNvPr>
          <p:cNvSpPr txBox="1"/>
          <p:nvPr/>
        </p:nvSpPr>
        <p:spPr>
          <a:xfrm>
            <a:off x="296504" y="3439729"/>
            <a:ext cx="6619201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dirty="0">
                <a:solidFill>
                  <a:schemeClr val="bg1">
                    <a:lumMod val="50000"/>
                  </a:schemeClr>
                </a:solidFill>
              </a:rPr>
              <a:t>Por su participación en el XXXXXXX:</a:t>
            </a:r>
          </a:p>
          <a:p>
            <a:r>
              <a:rPr lang="es-ES" dirty="0">
                <a:solidFill>
                  <a:schemeClr val="bg1">
                    <a:lumMod val="50000"/>
                  </a:schemeClr>
                </a:solidFill>
              </a:rPr>
              <a:t>“Nombre de la charla, ponencia y/o capacitación”.</a:t>
            </a:r>
          </a:p>
          <a:p>
            <a:r>
              <a:rPr lang="es-ES" dirty="0">
                <a:solidFill>
                  <a:schemeClr val="bg1">
                    <a:lumMod val="50000"/>
                  </a:schemeClr>
                </a:solidFill>
              </a:rPr>
              <a:t>Dictado por XXXXXXXXXX.</a:t>
            </a:r>
            <a:endParaRPr lang="es-PE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12" name="CuadroTexto 11">
            <a:extLst>
              <a:ext uri="{FF2B5EF4-FFF2-40B4-BE49-F238E27FC236}">
                <a16:creationId xmlns:a16="http://schemas.microsoft.com/office/drawing/2014/main" id="{8E0E4F3D-6140-0610-04DE-2302C203F33A}"/>
              </a:ext>
            </a:extLst>
          </p:cNvPr>
          <p:cNvSpPr txBox="1"/>
          <p:nvPr/>
        </p:nvSpPr>
        <p:spPr>
          <a:xfrm>
            <a:off x="296504" y="4898241"/>
            <a:ext cx="316105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ES" sz="1600" dirty="0">
                <a:solidFill>
                  <a:schemeClr val="bg1">
                    <a:lumMod val="50000"/>
                  </a:schemeClr>
                </a:solidFill>
              </a:rPr>
              <a:t>Jueves, 19 de mayo de 2022</a:t>
            </a:r>
          </a:p>
        </p:txBody>
      </p:sp>
      <p:sp>
        <p:nvSpPr>
          <p:cNvPr id="17" name="CuadroTexto 16">
            <a:extLst>
              <a:ext uri="{FF2B5EF4-FFF2-40B4-BE49-F238E27FC236}">
                <a16:creationId xmlns:a16="http://schemas.microsoft.com/office/drawing/2014/main" id="{5E1395CD-8B5B-607E-0666-31445845F387}"/>
              </a:ext>
            </a:extLst>
          </p:cNvPr>
          <p:cNvSpPr txBox="1"/>
          <p:nvPr/>
        </p:nvSpPr>
        <p:spPr>
          <a:xfrm>
            <a:off x="287626" y="2417877"/>
            <a:ext cx="5642891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ES" sz="3200" b="1" dirty="0">
                <a:solidFill>
                  <a:srgbClr val="EB7125"/>
                </a:solidFill>
              </a:rPr>
              <a:t>Nombre de participante</a:t>
            </a:r>
            <a:endParaRPr lang="es-PE" sz="3200" b="1" dirty="0">
              <a:solidFill>
                <a:srgbClr val="EB7125"/>
              </a:solidFill>
            </a:endParaRPr>
          </a:p>
        </p:txBody>
      </p:sp>
      <p:pic>
        <p:nvPicPr>
          <p:cNvPr id="2" name="Picture 2">
            <a:extLst>
              <a:ext uri="{FF2B5EF4-FFF2-40B4-BE49-F238E27FC236}">
                <a16:creationId xmlns:a16="http://schemas.microsoft.com/office/drawing/2014/main" id="{8C3BA94B-5602-D246-92EF-F2E08672F02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719" t="31965" r="10948" b="32167"/>
          <a:stretch/>
        </p:blipFill>
        <p:spPr bwMode="auto">
          <a:xfrm>
            <a:off x="7637086" y="5855227"/>
            <a:ext cx="1847274" cy="63447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466650154"/>
      </p:ext>
    </p:extLst>
  </p:cSld>
  <p:clrMapOvr>
    <a:masterClrMapping/>
  </p:clrMapOvr>
</p:sld>
</file>

<file path=ppt/theme/theme1.xml><?xml version="1.0" encoding="utf-8"?>
<a:theme xmlns:a="http://schemas.openxmlformats.org/drawingml/2006/main" name="Tema1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Tema1" id="{7C43B662-02C2-453E-AF2E-C2FA5AF914A2}" vid="{494E8D0C-3567-46A9-BA16-3261A8AAA38C}"/>
    </a:ext>
  </a:extLst>
</a:theme>
</file>

<file path=ppt/theme/theme2.xml><?xml version="1.0" encoding="utf-8"?>
<a:theme xmlns:a="http://schemas.openxmlformats.org/drawingml/2006/main" name="1_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2_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3_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4_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5_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.xml><?xml version="1.0" encoding="utf-8"?>
<a:theme xmlns:a="http://schemas.openxmlformats.org/drawingml/2006/main" name="6_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.xml><?xml version="1.0" encoding="utf-8"?>
<a:theme xmlns:a="http://schemas.openxmlformats.org/drawingml/2006/main" name="7_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9.xml><?xml version="1.0" encoding="utf-8"?>
<a:theme xmlns:a="http://schemas.openxmlformats.org/drawingml/2006/main" name="8_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Arial"/>
        <a:cs typeface="Arial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Arial"/>
        <a:cs typeface="Arial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DA2EA9F86DF0CD43BD6304C821F48407" ma:contentTypeVersion="15" ma:contentTypeDescription="Crear nuevo documento." ma:contentTypeScope="" ma:versionID="053cc9ba58631ddf1150df037a8add2c">
  <xsd:schema xmlns:xsd="http://www.w3.org/2001/XMLSchema" xmlns:xs="http://www.w3.org/2001/XMLSchema" xmlns:p="http://schemas.microsoft.com/office/2006/metadata/properties" xmlns:ns2="3d38824c-51cf-4464-bfd4-b79b9aa07da3" xmlns:ns3="696cb463-acdf-48d8-901e-2618dfa65337" targetNamespace="http://schemas.microsoft.com/office/2006/metadata/properties" ma:root="true" ma:fieldsID="93e19c38c78017e9929820cb82089e59" ns2:_="" ns3:_="">
    <xsd:import namespace="3d38824c-51cf-4464-bfd4-b79b9aa07da3"/>
    <xsd:import namespace="696cb463-acdf-48d8-901e-2618dfa65337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KeyPoints" minOccurs="0"/>
                <xsd:element ref="ns2:MediaServiceKeyPoints" minOccurs="0"/>
                <xsd:element ref="ns2:MediaServiceDateTaken" minOccurs="0"/>
                <xsd:element ref="ns2:MediaServiceAutoTags" minOccurs="0"/>
                <xsd:element ref="ns2:MediaLengthInSeconds" minOccurs="0"/>
                <xsd:element ref="ns2:MediaServiceOCR" minOccurs="0"/>
                <xsd:element ref="ns2:MediaServiceGenerationTime" minOccurs="0"/>
                <xsd:element ref="ns2:MediaServiceEventHashCode" minOccurs="0"/>
                <xsd:element ref="ns3:SharedWithUsers" minOccurs="0"/>
                <xsd:element ref="ns3:SharedWithDetails" minOccurs="0"/>
                <xsd:element ref="ns2:lcf76f155ced4ddcb4097134ff3c332f" minOccurs="0"/>
                <xsd:element ref="ns3:TaxCatchAll" minOccurs="0"/>
                <xsd:element ref="ns2:MediaServiceLocation" minOccurs="0"/>
                <xsd:element ref="ns2:MediaServiceObjectDetectorVersion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3d38824c-51cf-4464-bfd4-b79b9aa07da3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KeyPoints" ma:index="10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1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DateTaken" ma:index="12" nillable="true" ma:displayName="MediaServiceDateTaken" ma:hidden="true" ma:internalName="MediaServiceDateTaken" ma:readOnly="true">
      <xsd:simpleType>
        <xsd:restriction base="dms:Text"/>
      </xsd:simpleType>
    </xsd:element>
    <xsd:element name="MediaServiceAutoTags" ma:index="13" nillable="true" ma:displayName="Tags" ma:internalName="MediaServiceAutoTags" ma:readOnly="true">
      <xsd:simpleType>
        <xsd:restriction base="dms:Text"/>
      </xsd:simpleType>
    </xsd:element>
    <xsd:element name="MediaLengthInSeconds" ma:index="14" nillable="true" ma:displayName="MediaLengthInSeconds" ma:hidden="true" ma:internalName="MediaLengthInSeconds" ma:readOnly="true">
      <xsd:simpleType>
        <xsd:restriction base="dms:Unknown"/>
      </xsd:simpleType>
    </xsd:element>
    <xsd:element name="MediaServiceOCR" ma:index="15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6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7" nillable="true" ma:displayName="MediaServiceEventHashCode" ma:hidden="true" ma:internalName="MediaServiceEventHashCode" ma:readOnly="true">
      <xsd:simpleType>
        <xsd:restriction base="dms:Text"/>
      </xsd:simpleType>
    </xsd:element>
    <xsd:element name="lcf76f155ced4ddcb4097134ff3c332f" ma:index="21" nillable="true" ma:taxonomy="true" ma:internalName="lcf76f155ced4ddcb4097134ff3c332f" ma:taxonomyFieldName="MediaServiceImageTags" ma:displayName="Etiquetas de imagen" ma:readOnly="false" ma:default="" ma:fieldId="{5cf76f15-5ced-4ddc-b409-7134ff3c332f}" ma:taxonomyMulti="true" ma:sspId="5f258873-9c5a-4f14-b341-7bda70011fda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Location" ma:index="23" nillable="true" ma:displayName="Location" ma:internalName="MediaServiceLocation" ma:readOnly="true">
      <xsd:simpleType>
        <xsd:restriction base="dms:Text"/>
      </xsd:simpleType>
    </xsd:element>
    <xsd:element name="MediaServiceObjectDetectorVersions" ma:index="24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696cb463-acdf-48d8-901e-2618dfa65337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Compartido con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Detalles de uso compartido" ma:internalName="SharedWithDetails" ma:readOnly="true">
      <xsd:simpleType>
        <xsd:restriction base="dms:Note">
          <xsd:maxLength value="255"/>
        </xsd:restriction>
      </xsd:simpleType>
    </xsd:element>
    <xsd:element name="TaxCatchAll" ma:index="22" nillable="true" ma:displayName="Taxonomy Catch All Column" ma:hidden="true" ma:list="{6370dd4d-47e2-43b1-8fda-27b9c86bbb04}" ma:internalName="TaxCatchAll" ma:readOnly="false" ma:showField="CatchAllData" ma:web="696cb463-acdf-48d8-901e-2618dfa65337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lcf76f155ced4ddcb4097134ff3c332f xmlns="3d38824c-51cf-4464-bfd4-b79b9aa07da3">
      <Terms xmlns="http://schemas.microsoft.com/office/infopath/2007/PartnerControls"/>
    </lcf76f155ced4ddcb4097134ff3c332f>
    <TaxCatchAll xmlns="696cb463-acdf-48d8-901e-2618dfa65337" xsi:nil="true"/>
  </documentManagement>
</p:properties>
</file>

<file path=customXml/itemProps1.xml><?xml version="1.0" encoding="utf-8"?>
<ds:datastoreItem xmlns:ds="http://schemas.openxmlformats.org/officeDocument/2006/customXml" ds:itemID="{A706B2E4-60D0-4C67-A592-661712AD799C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03A423A8-BB4A-4FB3-86FC-7D2571A5D802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3d38824c-51cf-4464-bfd4-b79b9aa07da3"/>
    <ds:schemaRef ds:uri="696cb463-acdf-48d8-901e-2618dfa65337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3.xml><?xml version="1.0" encoding="utf-8"?>
<ds:datastoreItem xmlns:ds="http://schemas.openxmlformats.org/officeDocument/2006/customXml" ds:itemID="{E3C714C6-73CD-48CC-B920-78A686A47AA0}">
  <ds:schemaRefs>
    <ds:schemaRef ds:uri="http://schemas.microsoft.com/office/2006/metadata/properties"/>
    <ds:schemaRef ds:uri="http://schemas.microsoft.com/office/infopath/2007/PartnerControls"/>
    <ds:schemaRef ds:uri="3d38824c-51cf-4464-bfd4-b79b9aa07da3"/>
    <ds:schemaRef ds:uri="696cb463-acdf-48d8-901e-2618dfa65337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Tema1</Template>
  <TotalTime>34</TotalTime>
  <Words>175</Words>
  <Application>Microsoft Office PowerPoint</Application>
  <PresentationFormat>A4 Paper (210x297 mm)</PresentationFormat>
  <Paragraphs>30</Paragraphs>
  <Slides>5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9</vt:i4>
      </vt:variant>
      <vt:variant>
        <vt:lpstr>Slide Titles</vt:lpstr>
      </vt:variant>
      <vt:variant>
        <vt:i4>5</vt:i4>
      </vt:variant>
    </vt:vector>
  </HeadingPairs>
  <TitlesOfParts>
    <vt:vector size="18" baseType="lpstr">
      <vt:lpstr>Aleo</vt:lpstr>
      <vt:lpstr>Arial</vt:lpstr>
      <vt:lpstr>Consolas</vt:lpstr>
      <vt:lpstr>Verdana</vt:lpstr>
      <vt:lpstr>Tema1</vt:lpstr>
      <vt:lpstr>1_Diseño personalizado</vt:lpstr>
      <vt:lpstr>2_Diseño personalizado</vt:lpstr>
      <vt:lpstr>3_Diseño personalizado</vt:lpstr>
      <vt:lpstr>4_Diseño personalizado</vt:lpstr>
      <vt:lpstr>5_Diseño personalizado</vt:lpstr>
      <vt:lpstr>6_Diseño personalizado</vt:lpstr>
      <vt:lpstr>7_Diseño personalizado</vt:lpstr>
      <vt:lpstr>8_Diseño personalizado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Presentación de PowerPoint</dc:title>
  <dc:creator>Fátima del Carmen Mendoza Suárez</dc:creator>
  <cp:lastModifiedBy>Joaquín Fabián</cp:lastModifiedBy>
  <cp:revision>3</cp:revision>
  <dcterms:created xsi:type="dcterms:W3CDTF">2023-06-26T23:12:37Z</dcterms:created>
  <dcterms:modified xsi:type="dcterms:W3CDTF">2024-10-18T15:46:51Z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0x010100DA2EA9F86DF0CD43BD6304C821F48407</vt:lpwstr>
  </property>
</Properties>
</file>